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1" r:id="rId2"/>
    <p:sldId id="301" r:id="rId3"/>
    <p:sldId id="294" r:id="rId4"/>
    <p:sldId id="295" r:id="rId5"/>
    <p:sldId id="297" r:id="rId6"/>
    <p:sldId id="302" r:id="rId7"/>
    <p:sldId id="307" r:id="rId8"/>
    <p:sldId id="303" r:id="rId9"/>
    <p:sldId id="308" r:id="rId10"/>
    <p:sldId id="311" r:id="rId11"/>
    <p:sldId id="309" r:id="rId12"/>
    <p:sldId id="312" r:id="rId13"/>
    <p:sldId id="313" r:id="rId14"/>
    <p:sldId id="316" r:id="rId15"/>
    <p:sldId id="314" r:id="rId16"/>
    <p:sldId id="317" r:id="rId17"/>
    <p:sldId id="321" r:id="rId18"/>
    <p:sldId id="323" r:id="rId19"/>
    <p:sldId id="318" r:id="rId20"/>
    <p:sldId id="322" r:id="rId21"/>
    <p:sldId id="324" r:id="rId22"/>
    <p:sldId id="292" r:id="rId23"/>
    <p:sldId id="325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2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" y="54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17CBFB-D9CB-4CB2-B3AC-A5D03741BF66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906B66-A6F4-4F5B-8A22-217B9E12D4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009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984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8643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1117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160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4455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0926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841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2833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495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0701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71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8257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0693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2381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06B66-A6F4-4F5B-8A22-217B9E12D48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558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162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11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478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315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525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6740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135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6E0BCB2-35DF-3535-15B9-36D53141A8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0" b="51910"/>
          <a:stretch>
            <a:fillRect/>
          </a:stretch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31317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文本框 206">
            <a:extLst>
              <a:ext uri="{FF2B5EF4-FFF2-40B4-BE49-F238E27FC236}">
                <a16:creationId xmlns:a16="http://schemas.microsoft.com/office/drawing/2014/main" id="{9E97F1CB-05CB-4588-06AD-E4A08431B01E}"/>
              </a:ext>
            </a:extLst>
          </p:cNvPr>
          <p:cNvSpPr txBox="1"/>
          <p:nvPr userDrawn="1"/>
        </p:nvSpPr>
        <p:spPr>
          <a:xfrm>
            <a:off x="282889" y="6667402"/>
            <a:ext cx="6692348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6E0BCB2-35DF-3535-15B9-36D53141A8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0" b="51910"/>
          <a:stretch>
            <a:fillRect/>
          </a:stretch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1B524F4-3AF5-379B-24E2-3BDEE11BA027}"/>
              </a:ext>
            </a:extLst>
          </p:cNvPr>
          <p:cNvSpPr/>
          <p:nvPr userDrawn="1"/>
        </p:nvSpPr>
        <p:spPr>
          <a:xfrm>
            <a:off x="1262352" y="92538"/>
            <a:ext cx="1365385" cy="824339"/>
          </a:xfrm>
          <a:custGeom>
            <a:avLst/>
            <a:gdLst>
              <a:gd name="connsiteX0" fmla="*/ 266352 w 1045715"/>
              <a:gd name="connsiteY0" fmla="*/ 0 h 631341"/>
              <a:gd name="connsiteX1" fmla="*/ 454691 w 1045715"/>
              <a:gd name="connsiteY1" fmla="*/ 72232 h 631341"/>
              <a:gd name="connsiteX2" fmla="*/ 458502 w 1045715"/>
              <a:gd name="connsiteY2" fmla="*/ 77466 h 631341"/>
              <a:gd name="connsiteX3" fmla="*/ 463941 w 1045715"/>
              <a:gd name="connsiteY3" fmla="*/ 69400 h 631341"/>
              <a:gd name="connsiteX4" fmla="*/ 631353 w 1045715"/>
              <a:gd name="connsiteY4" fmla="*/ 55 h 631341"/>
              <a:gd name="connsiteX5" fmla="*/ 849503 w 1045715"/>
              <a:gd name="connsiteY5" fmla="*/ 144655 h 631341"/>
              <a:gd name="connsiteX6" fmla="*/ 865398 w 1045715"/>
              <a:gd name="connsiteY6" fmla="*/ 223383 h 631341"/>
              <a:gd name="connsiteX7" fmla="*/ 901115 w 1045715"/>
              <a:gd name="connsiteY7" fmla="*/ 232623 h 631341"/>
              <a:gd name="connsiteX8" fmla="*/ 1045715 w 1045715"/>
              <a:gd name="connsiteY8" fmla="*/ 414417 h 631341"/>
              <a:gd name="connsiteX9" fmla="*/ 808959 w 1045715"/>
              <a:gd name="connsiteY9" fmla="*/ 611717 h 631341"/>
              <a:gd name="connsiteX10" fmla="*/ 716802 w 1045715"/>
              <a:gd name="connsiteY10" fmla="*/ 596212 h 631341"/>
              <a:gd name="connsiteX11" fmla="*/ 674642 w 1045715"/>
              <a:gd name="connsiteY11" fmla="*/ 572524 h 631341"/>
              <a:gd name="connsiteX12" fmla="*/ 669285 w 1045715"/>
              <a:gd name="connsiteY12" fmla="*/ 579334 h 631341"/>
              <a:gd name="connsiteX13" fmla="*/ 522801 w 1045715"/>
              <a:gd name="connsiteY13" fmla="*/ 631341 h 631341"/>
              <a:gd name="connsiteX14" fmla="*/ 391028 w 1045715"/>
              <a:gd name="connsiteY14" fmla="*/ 590794 h 631341"/>
              <a:gd name="connsiteX15" fmla="*/ 351543 w 1045715"/>
              <a:gd name="connsiteY15" fmla="*/ 551702 h 631341"/>
              <a:gd name="connsiteX16" fmla="*/ 351515 w 1045715"/>
              <a:gd name="connsiteY16" fmla="*/ 551740 h 631341"/>
              <a:gd name="connsiteX17" fmla="*/ 315455 w 1045715"/>
              <a:gd name="connsiteY17" fmla="*/ 573938 h 631341"/>
              <a:gd name="connsiteX18" fmla="*/ 278738 w 1045715"/>
              <a:gd name="connsiteY18" fmla="*/ 580706 h 631341"/>
              <a:gd name="connsiteX19" fmla="*/ 277123 w 1045715"/>
              <a:gd name="connsiteY19" fmla="*/ 581460 h 631341"/>
              <a:gd name="connsiteX20" fmla="*/ 202244 w 1045715"/>
              <a:gd name="connsiteY20" fmla="*/ 591925 h 631341"/>
              <a:gd name="connsiteX21" fmla="*/ 9876 w 1045715"/>
              <a:gd name="connsiteY21" fmla="*/ 458750 h 631341"/>
              <a:gd name="connsiteX22" fmla="*/ 24993 w 1045715"/>
              <a:gd name="connsiteY22" fmla="*/ 406912 h 631341"/>
              <a:gd name="connsiteX23" fmla="*/ 47340 w 1045715"/>
              <a:gd name="connsiteY23" fmla="*/ 383965 h 631341"/>
              <a:gd name="connsiteX24" fmla="*/ 32147 w 1045715"/>
              <a:gd name="connsiteY24" fmla="*/ 364170 h 631341"/>
              <a:gd name="connsiteX25" fmla="*/ 0 w 1045715"/>
              <a:gd name="connsiteY25" fmla="*/ 246617 h 631341"/>
              <a:gd name="connsiteX26" fmla="*/ 266352 w 1045715"/>
              <a:gd name="connsiteY26" fmla="*/ 0 h 63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45715" h="631341">
                <a:moveTo>
                  <a:pt x="266352" y="0"/>
                </a:moveTo>
                <a:cubicBezTo>
                  <a:pt x="339903" y="0"/>
                  <a:pt x="406491" y="27604"/>
                  <a:pt x="454691" y="72232"/>
                </a:cubicBezTo>
                <a:lnTo>
                  <a:pt x="458502" y="77466"/>
                </a:lnTo>
                <a:lnTo>
                  <a:pt x="463941" y="69400"/>
                </a:lnTo>
                <a:cubicBezTo>
                  <a:pt x="506785" y="26555"/>
                  <a:pt x="565974" y="55"/>
                  <a:pt x="631353" y="55"/>
                </a:cubicBezTo>
                <a:cubicBezTo>
                  <a:pt x="729420" y="55"/>
                  <a:pt x="813562" y="59680"/>
                  <a:pt x="849503" y="144655"/>
                </a:cubicBezTo>
                <a:lnTo>
                  <a:pt x="865398" y="223383"/>
                </a:lnTo>
                <a:lnTo>
                  <a:pt x="901115" y="232623"/>
                </a:lnTo>
                <a:cubicBezTo>
                  <a:pt x="986090" y="262575"/>
                  <a:pt x="1045715" y="332694"/>
                  <a:pt x="1045715" y="414417"/>
                </a:cubicBezTo>
                <a:cubicBezTo>
                  <a:pt x="1045715" y="523383"/>
                  <a:pt x="939716" y="611717"/>
                  <a:pt x="808959" y="611717"/>
                </a:cubicBezTo>
                <a:cubicBezTo>
                  <a:pt x="776269" y="611717"/>
                  <a:pt x="745128" y="606196"/>
                  <a:pt x="716802" y="596212"/>
                </a:cubicBezTo>
                <a:lnTo>
                  <a:pt x="674642" y="572524"/>
                </a:lnTo>
                <a:lnTo>
                  <a:pt x="669285" y="579334"/>
                </a:lnTo>
                <a:cubicBezTo>
                  <a:pt x="631797" y="611467"/>
                  <a:pt x="580007" y="631341"/>
                  <a:pt x="522801" y="631341"/>
                </a:cubicBezTo>
                <a:cubicBezTo>
                  <a:pt x="472746" y="631341"/>
                  <a:pt x="426838" y="616125"/>
                  <a:pt x="391028" y="590794"/>
                </a:cubicBezTo>
                <a:lnTo>
                  <a:pt x="351543" y="551702"/>
                </a:lnTo>
                <a:lnTo>
                  <a:pt x="351515" y="551740"/>
                </a:lnTo>
                <a:cubicBezTo>
                  <a:pt x="341250" y="561113"/>
                  <a:pt x="329027" y="568697"/>
                  <a:pt x="315455" y="573938"/>
                </a:cubicBezTo>
                <a:lnTo>
                  <a:pt x="278738" y="580706"/>
                </a:lnTo>
                <a:lnTo>
                  <a:pt x="277123" y="581460"/>
                </a:lnTo>
                <a:cubicBezTo>
                  <a:pt x="254108" y="588199"/>
                  <a:pt x="228805" y="591925"/>
                  <a:pt x="202244" y="591925"/>
                </a:cubicBezTo>
                <a:cubicBezTo>
                  <a:pt x="96002" y="591925"/>
                  <a:pt x="9876" y="532301"/>
                  <a:pt x="9876" y="458750"/>
                </a:cubicBezTo>
                <a:cubicBezTo>
                  <a:pt x="9876" y="440362"/>
                  <a:pt x="15259" y="422844"/>
                  <a:pt x="24993" y="406912"/>
                </a:cubicBezTo>
                <a:lnTo>
                  <a:pt x="47340" y="383965"/>
                </a:lnTo>
                <a:lnTo>
                  <a:pt x="32147" y="364170"/>
                </a:lnTo>
                <a:cubicBezTo>
                  <a:pt x="11645" y="329226"/>
                  <a:pt x="0" y="289181"/>
                  <a:pt x="0" y="246617"/>
                </a:cubicBezTo>
                <a:cubicBezTo>
                  <a:pt x="0" y="110414"/>
                  <a:pt x="119250" y="0"/>
                  <a:pt x="266352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B377CD2-9E77-A8D0-1C32-80BB6A7B84B6}"/>
              </a:ext>
            </a:extLst>
          </p:cNvPr>
          <p:cNvGrpSpPr/>
          <p:nvPr userDrawn="1"/>
        </p:nvGrpSpPr>
        <p:grpSpPr>
          <a:xfrm>
            <a:off x="9792893" y="5804971"/>
            <a:ext cx="3201943" cy="857086"/>
            <a:chOff x="4477431" y="4263913"/>
            <a:chExt cx="3201943" cy="85708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AB6B4DE-A258-00F8-FF9F-02629B34C1DF}"/>
                </a:ext>
              </a:extLst>
            </p:cNvPr>
            <p:cNvSpPr/>
            <p:nvPr/>
          </p:nvSpPr>
          <p:spPr>
            <a:xfrm>
              <a:off x="4566047" y="4409882"/>
              <a:ext cx="3018622" cy="711084"/>
            </a:xfrm>
            <a:custGeom>
              <a:avLst/>
              <a:gdLst>
                <a:gd name="connsiteX0" fmla="*/ 8722141 w 8722137"/>
                <a:gd name="connsiteY0" fmla="*/ -398 h 2054637"/>
                <a:gd name="connsiteX1" fmla="*/ 8722141 w 8722137"/>
                <a:gd name="connsiteY1" fmla="*/ 12620 h 2054637"/>
                <a:gd name="connsiteX2" fmla="*/ 8722141 w 8722137"/>
                <a:gd name="connsiteY2" fmla="*/ 2041222 h 2054637"/>
                <a:gd name="connsiteX3" fmla="*/ 8722141 w 8722137"/>
                <a:gd name="connsiteY3" fmla="*/ 2054240 h 2054637"/>
                <a:gd name="connsiteX4" fmla="*/ 3 w 8722137"/>
                <a:gd name="connsiteY4" fmla="*/ 2054240 h 2054637"/>
                <a:gd name="connsiteX5" fmla="*/ 3 w 8722137"/>
                <a:gd name="connsiteY5" fmla="*/ 2041222 h 2054637"/>
                <a:gd name="connsiteX6" fmla="*/ 3 w 8722137"/>
                <a:gd name="connsiteY6" fmla="*/ 12620 h 2054637"/>
                <a:gd name="connsiteX7" fmla="*/ 3 w 8722137"/>
                <a:gd name="connsiteY7" fmla="*/ -398 h 20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2054637">
                  <a:moveTo>
                    <a:pt x="8722141" y="-398"/>
                  </a:moveTo>
                  <a:cubicBezTo>
                    <a:pt x="8722141" y="-398"/>
                    <a:pt x="8722141" y="5430"/>
                    <a:pt x="8722141" y="12620"/>
                  </a:cubicBezTo>
                  <a:lnTo>
                    <a:pt x="8722141" y="2041222"/>
                  </a:lnTo>
                  <a:cubicBezTo>
                    <a:pt x="8722141" y="2048412"/>
                    <a:pt x="8722141" y="2054240"/>
                    <a:pt x="8722141" y="2054240"/>
                  </a:cubicBezTo>
                  <a:lnTo>
                    <a:pt x="3" y="2054240"/>
                  </a:lnTo>
                  <a:cubicBezTo>
                    <a:pt x="3" y="2054240"/>
                    <a:pt x="3" y="2048412"/>
                    <a:pt x="3" y="2041222"/>
                  </a:cubicBezTo>
                  <a:lnTo>
                    <a:pt x="3" y="12620"/>
                  </a:lnTo>
                  <a:cubicBezTo>
                    <a:pt x="3" y="54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8D504F1-6E08-FD12-1E31-3089259C5E8C}"/>
                </a:ext>
              </a:extLst>
            </p:cNvPr>
            <p:cNvSpPr/>
            <p:nvPr/>
          </p:nvSpPr>
          <p:spPr>
            <a:xfrm>
              <a:off x="4566047" y="5061036"/>
              <a:ext cx="3018622" cy="59940"/>
            </a:xfrm>
            <a:custGeom>
              <a:avLst/>
              <a:gdLst>
                <a:gd name="connsiteX0" fmla="*/ 8722141 w 8722137"/>
                <a:gd name="connsiteY0" fmla="*/ -398 h 173193"/>
                <a:gd name="connsiteX1" fmla="*/ 8722141 w 8722137"/>
                <a:gd name="connsiteY1" fmla="*/ 699 h 173193"/>
                <a:gd name="connsiteX2" fmla="*/ 8722141 w 8722137"/>
                <a:gd name="connsiteY2" fmla="*/ 171697 h 173193"/>
                <a:gd name="connsiteX3" fmla="*/ 8722141 w 8722137"/>
                <a:gd name="connsiteY3" fmla="*/ 172794 h 173193"/>
                <a:gd name="connsiteX4" fmla="*/ 3 w 8722137"/>
                <a:gd name="connsiteY4" fmla="*/ 172794 h 173193"/>
                <a:gd name="connsiteX5" fmla="*/ 3 w 8722137"/>
                <a:gd name="connsiteY5" fmla="*/ 171697 h 173193"/>
                <a:gd name="connsiteX6" fmla="*/ 3 w 8722137"/>
                <a:gd name="connsiteY6" fmla="*/ 699 h 173193"/>
                <a:gd name="connsiteX7" fmla="*/ 3 w 8722137"/>
                <a:gd name="connsiteY7" fmla="*/ -398 h 17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3193">
                  <a:moveTo>
                    <a:pt x="8722141" y="-398"/>
                  </a:moveTo>
                  <a:cubicBezTo>
                    <a:pt x="8722141" y="-398"/>
                    <a:pt x="8722141" y="93"/>
                    <a:pt x="8722141" y="699"/>
                  </a:cubicBezTo>
                  <a:lnTo>
                    <a:pt x="8722141" y="171697"/>
                  </a:lnTo>
                  <a:cubicBezTo>
                    <a:pt x="8722141" y="172303"/>
                    <a:pt x="8722141" y="172794"/>
                    <a:pt x="8722141" y="172794"/>
                  </a:cubicBezTo>
                  <a:lnTo>
                    <a:pt x="3" y="172794"/>
                  </a:lnTo>
                  <a:cubicBezTo>
                    <a:pt x="3" y="172794"/>
                    <a:pt x="3" y="172303"/>
                    <a:pt x="3" y="171697"/>
                  </a:cubicBezTo>
                  <a:lnTo>
                    <a:pt x="3" y="699"/>
                  </a:lnTo>
                  <a:cubicBezTo>
                    <a:pt x="3" y="93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4D309CA-3B2D-5380-8B6B-EECBFF9185D3}"/>
                </a:ext>
              </a:extLst>
            </p:cNvPr>
            <p:cNvSpPr/>
            <p:nvPr/>
          </p:nvSpPr>
          <p:spPr>
            <a:xfrm>
              <a:off x="4566047" y="5083320"/>
              <a:ext cx="3018622" cy="37675"/>
            </a:xfrm>
            <a:custGeom>
              <a:avLst/>
              <a:gdLst>
                <a:gd name="connsiteX0" fmla="*/ 8722141 w 8722137"/>
                <a:gd name="connsiteY0" fmla="*/ -398 h 108861"/>
                <a:gd name="connsiteX1" fmla="*/ 8722141 w 8722137"/>
                <a:gd name="connsiteY1" fmla="*/ 292 h 108861"/>
                <a:gd name="connsiteX2" fmla="*/ 8722141 w 8722137"/>
                <a:gd name="connsiteY2" fmla="*/ 107773 h 108861"/>
                <a:gd name="connsiteX3" fmla="*/ 8722141 w 8722137"/>
                <a:gd name="connsiteY3" fmla="*/ 108463 h 108861"/>
                <a:gd name="connsiteX4" fmla="*/ 3 w 8722137"/>
                <a:gd name="connsiteY4" fmla="*/ 108463 h 108861"/>
                <a:gd name="connsiteX5" fmla="*/ 3 w 8722137"/>
                <a:gd name="connsiteY5" fmla="*/ 107773 h 108861"/>
                <a:gd name="connsiteX6" fmla="*/ 3 w 8722137"/>
                <a:gd name="connsiteY6" fmla="*/ 292 h 108861"/>
                <a:gd name="connsiteX7" fmla="*/ 3 w 8722137"/>
                <a:gd name="connsiteY7" fmla="*/ -398 h 10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8861">
                  <a:moveTo>
                    <a:pt x="8722141" y="-398"/>
                  </a:moveTo>
                  <a:cubicBezTo>
                    <a:pt x="8722141" y="-398"/>
                    <a:pt x="8722141" y="-89"/>
                    <a:pt x="8722141" y="292"/>
                  </a:cubicBezTo>
                  <a:lnTo>
                    <a:pt x="8722141" y="107773"/>
                  </a:lnTo>
                  <a:cubicBezTo>
                    <a:pt x="8722141" y="108154"/>
                    <a:pt x="8722141" y="108463"/>
                    <a:pt x="8722141" y="108463"/>
                  </a:cubicBezTo>
                  <a:lnTo>
                    <a:pt x="3" y="108463"/>
                  </a:lnTo>
                  <a:cubicBezTo>
                    <a:pt x="3" y="108463"/>
                    <a:pt x="3" y="108154"/>
                    <a:pt x="3" y="10777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62553DB-1E45-1D99-5A13-6936817E16DC}"/>
                </a:ext>
              </a:extLst>
            </p:cNvPr>
            <p:cNvSpPr/>
            <p:nvPr/>
          </p:nvSpPr>
          <p:spPr>
            <a:xfrm>
              <a:off x="4477431" y="4436430"/>
              <a:ext cx="108227" cy="684292"/>
            </a:xfrm>
            <a:custGeom>
              <a:avLst/>
              <a:gdLst>
                <a:gd name="connsiteX0" fmla="*/ 211677 w 312715"/>
                <a:gd name="connsiteY0" fmla="*/ 28430 h 1977224"/>
                <a:gd name="connsiteX1" fmla="*/ 3 w 312715"/>
                <a:gd name="connsiteY1" fmla="*/ 345946 h 1977224"/>
                <a:gd name="connsiteX2" fmla="*/ 171920 w 312715"/>
                <a:gd name="connsiteY2" fmla="*/ 1092887 h 1977224"/>
                <a:gd name="connsiteX3" fmla="*/ 279038 w 312715"/>
                <a:gd name="connsiteY3" fmla="*/ 1558278 h 1977224"/>
                <a:gd name="connsiteX4" fmla="*/ 50523 w 312715"/>
                <a:gd name="connsiteY4" fmla="*/ 1976826 h 1977224"/>
                <a:gd name="connsiteX5" fmla="*/ 312718 w 312715"/>
                <a:gd name="connsiteY5" fmla="*/ 1974420 h 1977224"/>
                <a:gd name="connsiteX6" fmla="*/ 312718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211677" y="28430"/>
                  </a:moveTo>
                  <a:lnTo>
                    <a:pt x="3" y="345946"/>
                  </a:lnTo>
                  <a:lnTo>
                    <a:pt x="171920" y="1092887"/>
                  </a:lnTo>
                  <a:lnTo>
                    <a:pt x="279038" y="1558278"/>
                  </a:lnTo>
                  <a:lnTo>
                    <a:pt x="50523" y="1976826"/>
                  </a:lnTo>
                  <a:lnTo>
                    <a:pt x="312718" y="1974420"/>
                  </a:lnTo>
                  <a:lnTo>
                    <a:pt x="312718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37AC892-657A-7CAC-749F-273A817809FE}"/>
                </a:ext>
              </a:extLst>
            </p:cNvPr>
            <p:cNvSpPr/>
            <p:nvPr/>
          </p:nvSpPr>
          <p:spPr>
            <a:xfrm>
              <a:off x="4566047" y="4380675"/>
              <a:ext cx="3018622" cy="60985"/>
            </a:xfrm>
            <a:custGeom>
              <a:avLst/>
              <a:gdLst>
                <a:gd name="connsiteX0" fmla="*/ 8722141 w 8722137"/>
                <a:gd name="connsiteY0" fmla="*/ -398 h 176212"/>
                <a:gd name="connsiteX1" fmla="*/ 8722141 w 8722137"/>
                <a:gd name="connsiteY1" fmla="*/ 718 h 176212"/>
                <a:gd name="connsiteX2" fmla="*/ 8722141 w 8722137"/>
                <a:gd name="connsiteY2" fmla="*/ 174698 h 176212"/>
                <a:gd name="connsiteX3" fmla="*/ 8722141 w 8722137"/>
                <a:gd name="connsiteY3" fmla="*/ 175814 h 176212"/>
                <a:gd name="connsiteX4" fmla="*/ 3 w 8722137"/>
                <a:gd name="connsiteY4" fmla="*/ 175814 h 176212"/>
                <a:gd name="connsiteX5" fmla="*/ 3 w 8722137"/>
                <a:gd name="connsiteY5" fmla="*/ 174698 h 176212"/>
                <a:gd name="connsiteX6" fmla="*/ 3 w 8722137"/>
                <a:gd name="connsiteY6" fmla="*/ 718 h 176212"/>
                <a:gd name="connsiteX7" fmla="*/ 3 w 8722137"/>
                <a:gd name="connsiteY7" fmla="*/ -398 h 1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6212">
                  <a:moveTo>
                    <a:pt x="8722141" y="-398"/>
                  </a:moveTo>
                  <a:cubicBezTo>
                    <a:pt x="8722141" y="-398"/>
                    <a:pt x="8722141" y="102"/>
                    <a:pt x="8722141" y="718"/>
                  </a:cubicBezTo>
                  <a:lnTo>
                    <a:pt x="8722141" y="174698"/>
                  </a:lnTo>
                  <a:cubicBezTo>
                    <a:pt x="8722141" y="175314"/>
                    <a:pt x="8722141" y="175814"/>
                    <a:pt x="8722141" y="175814"/>
                  </a:cubicBezTo>
                  <a:lnTo>
                    <a:pt x="3" y="175814"/>
                  </a:lnTo>
                  <a:cubicBezTo>
                    <a:pt x="3" y="175814"/>
                    <a:pt x="3" y="175314"/>
                    <a:pt x="3" y="174698"/>
                  </a:cubicBezTo>
                  <a:lnTo>
                    <a:pt x="3" y="718"/>
                  </a:lnTo>
                  <a:cubicBezTo>
                    <a:pt x="3" y="101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DA95FD1-4044-7D4F-215B-0DA3CF5BA275}"/>
                </a:ext>
              </a:extLst>
            </p:cNvPr>
            <p:cNvSpPr/>
            <p:nvPr/>
          </p:nvSpPr>
          <p:spPr>
            <a:xfrm>
              <a:off x="4566047" y="4392476"/>
              <a:ext cx="3018622" cy="35081"/>
            </a:xfrm>
            <a:custGeom>
              <a:avLst/>
              <a:gdLst>
                <a:gd name="connsiteX0" fmla="*/ 8722141 w 8722137"/>
                <a:gd name="connsiteY0" fmla="*/ -398 h 101365"/>
                <a:gd name="connsiteX1" fmla="*/ 8722141 w 8722137"/>
                <a:gd name="connsiteY1" fmla="*/ 244 h 101365"/>
                <a:gd name="connsiteX2" fmla="*/ 8722141 w 8722137"/>
                <a:gd name="connsiteY2" fmla="*/ 100325 h 101365"/>
                <a:gd name="connsiteX3" fmla="*/ 8722141 w 8722137"/>
                <a:gd name="connsiteY3" fmla="*/ 100967 h 101365"/>
                <a:gd name="connsiteX4" fmla="*/ 3 w 8722137"/>
                <a:gd name="connsiteY4" fmla="*/ 100967 h 101365"/>
                <a:gd name="connsiteX5" fmla="*/ 3 w 8722137"/>
                <a:gd name="connsiteY5" fmla="*/ 100325 h 101365"/>
                <a:gd name="connsiteX6" fmla="*/ 3 w 8722137"/>
                <a:gd name="connsiteY6" fmla="*/ 244 h 101365"/>
                <a:gd name="connsiteX7" fmla="*/ 3 w 8722137"/>
                <a:gd name="connsiteY7" fmla="*/ -398 h 10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1365">
                  <a:moveTo>
                    <a:pt x="8722141" y="-398"/>
                  </a:moveTo>
                  <a:cubicBezTo>
                    <a:pt x="8722141" y="-398"/>
                    <a:pt x="8722141" y="-110"/>
                    <a:pt x="8722141" y="244"/>
                  </a:cubicBezTo>
                  <a:lnTo>
                    <a:pt x="8722141" y="100325"/>
                  </a:lnTo>
                  <a:cubicBezTo>
                    <a:pt x="8722141" y="100680"/>
                    <a:pt x="8722141" y="100967"/>
                    <a:pt x="8722141" y="100967"/>
                  </a:cubicBezTo>
                  <a:lnTo>
                    <a:pt x="3" y="100967"/>
                  </a:lnTo>
                  <a:cubicBezTo>
                    <a:pt x="3" y="100967"/>
                    <a:pt x="3" y="100680"/>
                    <a:pt x="3" y="100325"/>
                  </a:cubicBezTo>
                  <a:lnTo>
                    <a:pt x="3" y="244"/>
                  </a:lnTo>
                  <a:cubicBezTo>
                    <a:pt x="3" y="-11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C2D797E-1765-9209-8B02-A7F356A34A5C}"/>
                </a:ext>
              </a:extLst>
            </p:cNvPr>
            <p:cNvSpPr/>
            <p:nvPr/>
          </p:nvSpPr>
          <p:spPr>
            <a:xfrm rot="10800000" flipV="1">
              <a:off x="6226957" y="5106560"/>
              <a:ext cx="129034" cy="14152"/>
            </a:xfrm>
            <a:custGeom>
              <a:avLst/>
              <a:gdLst>
                <a:gd name="connsiteX0" fmla="*/ 1181 w 372837"/>
                <a:gd name="connsiteY0" fmla="*/ -398 h 40891"/>
                <a:gd name="connsiteX1" fmla="*/ 374018 w 372837"/>
                <a:gd name="connsiteY1" fmla="*/ -398 h 40891"/>
                <a:gd name="connsiteX2" fmla="*/ 374018 w 372837"/>
                <a:gd name="connsiteY2" fmla="*/ 40494 h 40891"/>
                <a:gd name="connsiteX3" fmla="*/ 1181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81" y="-398"/>
                  </a:moveTo>
                  <a:lnTo>
                    <a:pt x="374018" y="-398"/>
                  </a:lnTo>
                  <a:lnTo>
                    <a:pt x="374018" y="40494"/>
                  </a:lnTo>
                  <a:lnTo>
                    <a:pt x="1181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0DB17A3-9B03-5B5B-0019-35C629F3D38A}"/>
                </a:ext>
              </a:extLst>
            </p:cNvPr>
            <p:cNvSpPr/>
            <p:nvPr/>
          </p:nvSpPr>
          <p:spPr>
            <a:xfrm rot="10800000" flipV="1">
              <a:off x="6205332" y="5093242"/>
              <a:ext cx="129034" cy="14152"/>
            </a:xfrm>
            <a:custGeom>
              <a:avLst/>
              <a:gdLst>
                <a:gd name="connsiteX0" fmla="*/ 1168 w 372837"/>
                <a:gd name="connsiteY0" fmla="*/ -398 h 40891"/>
                <a:gd name="connsiteX1" fmla="*/ 374005 w 372837"/>
                <a:gd name="connsiteY1" fmla="*/ -398 h 40891"/>
                <a:gd name="connsiteX2" fmla="*/ 374005 w 372837"/>
                <a:gd name="connsiteY2" fmla="*/ 40494 h 40891"/>
                <a:gd name="connsiteX3" fmla="*/ 1168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68" y="-398"/>
                  </a:moveTo>
                  <a:lnTo>
                    <a:pt x="374005" y="-398"/>
                  </a:lnTo>
                  <a:lnTo>
                    <a:pt x="374005" y="40494"/>
                  </a:lnTo>
                  <a:lnTo>
                    <a:pt x="1168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ECBCA5D-5838-7F59-93FB-F64BD9279063}"/>
                </a:ext>
              </a:extLst>
            </p:cNvPr>
            <p:cNvSpPr/>
            <p:nvPr/>
          </p:nvSpPr>
          <p:spPr>
            <a:xfrm rot="10800000" flipV="1">
              <a:off x="6183245" y="5080320"/>
              <a:ext cx="129034" cy="14152"/>
            </a:xfrm>
            <a:custGeom>
              <a:avLst/>
              <a:gdLst>
                <a:gd name="connsiteX0" fmla="*/ 1155 w 372837"/>
                <a:gd name="connsiteY0" fmla="*/ -398 h 40891"/>
                <a:gd name="connsiteX1" fmla="*/ 373992 w 372837"/>
                <a:gd name="connsiteY1" fmla="*/ -398 h 40891"/>
                <a:gd name="connsiteX2" fmla="*/ 373992 w 372837"/>
                <a:gd name="connsiteY2" fmla="*/ 40493 h 40891"/>
                <a:gd name="connsiteX3" fmla="*/ 1155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55" y="-398"/>
                  </a:moveTo>
                  <a:lnTo>
                    <a:pt x="373992" y="-398"/>
                  </a:lnTo>
                  <a:lnTo>
                    <a:pt x="373992" y="40493"/>
                  </a:lnTo>
                  <a:lnTo>
                    <a:pt x="1155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1FB1089-2A5C-D9D9-36CF-B87713BDA568}"/>
                </a:ext>
              </a:extLst>
            </p:cNvPr>
            <p:cNvSpPr/>
            <p:nvPr/>
          </p:nvSpPr>
          <p:spPr>
            <a:xfrm>
              <a:off x="5808247" y="510656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067AE56-9A45-8DB2-2CD6-D57932DB7EC5}"/>
                </a:ext>
              </a:extLst>
            </p:cNvPr>
            <p:cNvSpPr/>
            <p:nvPr/>
          </p:nvSpPr>
          <p:spPr>
            <a:xfrm>
              <a:off x="5829905" y="5093242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AF9C6BB-3E9F-2672-BBCC-58AC3C44D783}"/>
                </a:ext>
              </a:extLst>
            </p:cNvPr>
            <p:cNvSpPr/>
            <p:nvPr/>
          </p:nvSpPr>
          <p:spPr>
            <a:xfrm>
              <a:off x="5851958" y="508032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3 h 40891"/>
                <a:gd name="connsiteX3" fmla="*/ 3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3"/>
                  </a:lnTo>
                  <a:lnTo>
                    <a:pt x="3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DB4D19C-B71C-9F50-FB7A-E9C51A6FA70D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AD046D6-452E-F445-C1C9-F9010CEA6021}"/>
                </a:ext>
              </a:extLst>
            </p:cNvPr>
            <p:cNvSpPr/>
            <p:nvPr/>
          </p:nvSpPr>
          <p:spPr>
            <a:xfrm>
              <a:off x="6230164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8D16A34-424E-26A0-288C-B8C307B09C17}"/>
                </a:ext>
              </a:extLst>
            </p:cNvPr>
            <p:cNvSpPr/>
            <p:nvPr/>
          </p:nvSpPr>
          <p:spPr>
            <a:xfrm>
              <a:off x="6176860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275195E-44D5-DAE8-139D-69B108D8AF05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gradFill>
              <a:gsLst>
                <a:gs pos="0">
                  <a:srgbClr val="4D4D4D"/>
                </a:gs>
                <a:gs pos="50000">
                  <a:srgbClr val="4D4D4D">
                    <a:alpha val="49804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436703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A4345BD-7EC3-E9D7-7BF6-2D7FB113EBD7}"/>
                </a:ext>
              </a:extLst>
            </p:cNvPr>
            <p:cNvSpPr/>
            <p:nvPr/>
          </p:nvSpPr>
          <p:spPr>
            <a:xfrm>
              <a:off x="4566047" y="4366599"/>
              <a:ext cx="64970" cy="754400"/>
            </a:xfrm>
            <a:custGeom>
              <a:avLst/>
              <a:gdLst>
                <a:gd name="connsiteX0" fmla="*/ 3 w 187728"/>
                <a:gd name="connsiteY0" fmla="*/ -398 h 2179796"/>
                <a:gd name="connsiteX1" fmla="*/ 187731 w 187728"/>
                <a:gd name="connsiteY1" fmla="*/ -398 h 2179796"/>
                <a:gd name="connsiteX2" fmla="*/ 187731 w 187728"/>
                <a:gd name="connsiteY2" fmla="*/ 2179398 h 2179796"/>
                <a:gd name="connsiteX3" fmla="*/ 3 w 187728"/>
                <a:gd name="connsiteY3" fmla="*/ 2179398 h 217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79796">
                  <a:moveTo>
                    <a:pt x="3" y="-398"/>
                  </a:moveTo>
                  <a:lnTo>
                    <a:pt x="187731" y="-398"/>
                  </a:lnTo>
                  <a:lnTo>
                    <a:pt x="187731" y="2179398"/>
                  </a:lnTo>
                  <a:lnTo>
                    <a:pt x="3" y="2179398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FE21879-2059-3A04-95C2-1EA661C44865}"/>
                </a:ext>
              </a:extLst>
            </p:cNvPr>
            <p:cNvSpPr/>
            <p:nvPr/>
          </p:nvSpPr>
          <p:spPr>
            <a:xfrm>
              <a:off x="7571147" y="4436430"/>
              <a:ext cx="108227" cy="684292"/>
            </a:xfrm>
            <a:custGeom>
              <a:avLst/>
              <a:gdLst>
                <a:gd name="connsiteX0" fmla="*/ 101044 w 312715"/>
                <a:gd name="connsiteY0" fmla="*/ 28430 h 1977224"/>
                <a:gd name="connsiteX1" fmla="*/ 312718 w 312715"/>
                <a:gd name="connsiteY1" fmla="*/ 345946 h 1977224"/>
                <a:gd name="connsiteX2" fmla="*/ 140801 w 312715"/>
                <a:gd name="connsiteY2" fmla="*/ 1092887 h 1977224"/>
                <a:gd name="connsiteX3" fmla="*/ 33683 w 312715"/>
                <a:gd name="connsiteY3" fmla="*/ 1558278 h 1977224"/>
                <a:gd name="connsiteX4" fmla="*/ 262197 w 312715"/>
                <a:gd name="connsiteY4" fmla="*/ 1976826 h 1977224"/>
                <a:gd name="connsiteX5" fmla="*/ 3 w 312715"/>
                <a:gd name="connsiteY5" fmla="*/ 1974420 h 1977224"/>
                <a:gd name="connsiteX6" fmla="*/ 3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101044" y="28430"/>
                  </a:moveTo>
                  <a:lnTo>
                    <a:pt x="312718" y="345946"/>
                  </a:lnTo>
                  <a:lnTo>
                    <a:pt x="140801" y="1092887"/>
                  </a:lnTo>
                  <a:lnTo>
                    <a:pt x="33683" y="1558278"/>
                  </a:lnTo>
                  <a:lnTo>
                    <a:pt x="262197" y="1976826"/>
                  </a:lnTo>
                  <a:lnTo>
                    <a:pt x="3" y="1974420"/>
                  </a:lnTo>
                  <a:lnTo>
                    <a:pt x="3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3DA084E-7EAF-A43F-84C9-69FA7A0C6C13}"/>
                </a:ext>
              </a:extLst>
            </p:cNvPr>
            <p:cNvSpPr/>
            <p:nvPr/>
          </p:nvSpPr>
          <p:spPr>
            <a:xfrm>
              <a:off x="7523044" y="4359940"/>
              <a:ext cx="64970" cy="761058"/>
            </a:xfrm>
            <a:custGeom>
              <a:avLst/>
              <a:gdLst>
                <a:gd name="connsiteX0" fmla="*/ 3 w 187728"/>
                <a:gd name="connsiteY0" fmla="*/ -398 h 2199036"/>
                <a:gd name="connsiteX1" fmla="*/ 187731 w 187728"/>
                <a:gd name="connsiteY1" fmla="*/ -398 h 2199036"/>
                <a:gd name="connsiteX2" fmla="*/ 187731 w 187728"/>
                <a:gd name="connsiteY2" fmla="*/ 2198639 h 2199036"/>
                <a:gd name="connsiteX3" fmla="*/ 3 w 187728"/>
                <a:gd name="connsiteY3" fmla="*/ 2198639 h 219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99036">
                  <a:moveTo>
                    <a:pt x="3" y="-398"/>
                  </a:moveTo>
                  <a:lnTo>
                    <a:pt x="187731" y="-398"/>
                  </a:lnTo>
                  <a:lnTo>
                    <a:pt x="187731" y="2198639"/>
                  </a:lnTo>
                  <a:lnTo>
                    <a:pt x="3" y="2198639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9E9F65C-5FBD-4ACD-6676-C6B65606F039}"/>
                </a:ext>
              </a:extLst>
            </p:cNvPr>
            <p:cNvSpPr/>
            <p:nvPr/>
          </p:nvSpPr>
          <p:spPr>
            <a:xfrm>
              <a:off x="4825731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0A01258-3E1D-C4D3-E040-C93B0CCBF70C}"/>
                </a:ext>
              </a:extLst>
            </p:cNvPr>
            <p:cNvSpPr/>
            <p:nvPr/>
          </p:nvSpPr>
          <p:spPr>
            <a:xfrm>
              <a:off x="5089119" y="4432232"/>
              <a:ext cx="53314" cy="683459"/>
            </a:xfrm>
            <a:custGeom>
              <a:avLst/>
              <a:gdLst>
                <a:gd name="connsiteX0" fmla="*/ 154051 w 154047"/>
                <a:gd name="connsiteY0" fmla="*/ -398 h 1974818"/>
                <a:gd name="connsiteX1" fmla="*/ 154051 w 154047"/>
                <a:gd name="connsiteY1" fmla="*/ 12114 h 1974818"/>
                <a:gd name="connsiteX2" fmla="*/ 154051 w 154047"/>
                <a:gd name="connsiteY2" fmla="*/ 1961908 h 1974818"/>
                <a:gd name="connsiteX3" fmla="*/ 154051 w 154047"/>
                <a:gd name="connsiteY3" fmla="*/ 1974420 h 1974818"/>
                <a:gd name="connsiteX4" fmla="*/ 3 w 154047"/>
                <a:gd name="connsiteY4" fmla="*/ 1974420 h 1974818"/>
                <a:gd name="connsiteX5" fmla="*/ 3 w 154047"/>
                <a:gd name="connsiteY5" fmla="*/ 1961908 h 1974818"/>
                <a:gd name="connsiteX6" fmla="*/ 3 w 154047"/>
                <a:gd name="connsiteY6" fmla="*/ 12114 h 1974818"/>
                <a:gd name="connsiteX7" fmla="*/ 3 w 154047"/>
                <a:gd name="connsiteY7" fmla="*/ -398 h 1974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4818">
                  <a:moveTo>
                    <a:pt x="154051" y="-398"/>
                  </a:moveTo>
                  <a:cubicBezTo>
                    <a:pt x="154051" y="-398"/>
                    <a:pt x="154051" y="5204"/>
                    <a:pt x="154051" y="12114"/>
                  </a:cubicBezTo>
                  <a:lnTo>
                    <a:pt x="154051" y="1961908"/>
                  </a:lnTo>
                  <a:cubicBezTo>
                    <a:pt x="154051" y="1968818"/>
                    <a:pt x="154051" y="1974420"/>
                    <a:pt x="154051" y="1974420"/>
                  </a:cubicBezTo>
                  <a:lnTo>
                    <a:pt x="3" y="1974420"/>
                  </a:lnTo>
                  <a:cubicBezTo>
                    <a:pt x="3" y="1974420"/>
                    <a:pt x="3" y="1968818"/>
                    <a:pt x="3" y="1961908"/>
                  </a:cubicBezTo>
                  <a:lnTo>
                    <a:pt x="3" y="12114"/>
                  </a:lnTo>
                  <a:cubicBezTo>
                    <a:pt x="3" y="520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761A724-B1E9-938E-7B9E-ED7AE3250FC5}"/>
                </a:ext>
              </a:extLst>
            </p:cNvPr>
            <p:cNvSpPr/>
            <p:nvPr/>
          </p:nvSpPr>
          <p:spPr>
            <a:xfrm>
              <a:off x="5345190" y="4432232"/>
              <a:ext cx="53314" cy="679932"/>
            </a:xfrm>
            <a:custGeom>
              <a:avLst/>
              <a:gdLst>
                <a:gd name="connsiteX0" fmla="*/ 154051 w 154047"/>
                <a:gd name="connsiteY0" fmla="*/ -398 h 1964626"/>
                <a:gd name="connsiteX1" fmla="*/ 154051 w 154047"/>
                <a:gd name="connsiteY1" fmla="*/ 12049 h 1964626"/>
                <a:gd name="connsiteX2" fmla="*/ 154051 w 154047"/>
                <a:gd name="connsiteY2" fmla="*/ 1951782 h 1964626"/>
                <a:gd name="connsiteX3" fmla="*/ 154051 w 154047"/>
                <a:gd name="connsiteY3" fmla="*/ 1964229 h 1964626"/>
                <a:gd name="connsiteX4" fmla="*/ 3 w 154047"/>
                <a:gd name="connsiteY4" fmla="*/ 1964229 h 1964626"/>
                <a:gd name="connsiteX5" fmla="*/ 3 w 154047"/>
                <a:gd name="connsiteY5" fmla="*/ 1951782 h 1964626"/>
                <a:gd name="connsiteX6" fmla="*/ 3 w 154047"/>
                <a:gd name="connsiteY6" fmla="*/ 12049 h 1964626"/>
                <a:gd name="connsiteX7" fmla="*/ 3 w 154047"/>
                <a:gd name="connsiteY7" fmla="*/ -398 h 19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4626">
                  <a:moveTo>
                    <a:pt x="154051" y="-398"/>
                  </a:moveTo>
                  <a:cubicBezTo>
                    <a:pt x="154051" y="-398"/>
                    <a:pt x="154051" y="5175"/>
                    <a:pt x="154051" y="12049"/>
                  </a:cubicBezTo>
                  <a:lnTo>
                    <a:pt x="154051" y="1951782"/>
                  </a:lnTo>
                  <a:cubicBezTo>
                    <a:pt x="154051" y="1958656"/>
                    <a:pt x="154051" y="1964229"/>
                    <a:pt x="154051" y="1964229"/>
                  </a:cubicBezTo>
                  <a:lnTo>
                    <a:pt x="3" y="1964229"/>
                  </a:lnTo>
                  <a:cubicBezTo>
                    <a:pt x="3" y="1964229"/>
                    <a:pt x="3" y="1958656"/>
                    <a:pt x="3" y="1951782"/>
                  </a:cubicBezTo>
                  <a:lnTo>
                    <a:pt x="3" y="12049"/>
                  </a:lnTo>
                  <a:cubicBezTo>
                    <a:pt x="3" y="5175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2D3AB24-2EB5-E4BC-2B64-05DF3D01C25B}"/>
                </a:ext>
              </a:extLst>
            </p:cNvPr>
            <p:cNvSpPr/>
            <p:nvPr/>
          </p:nvSpPr>
          <p:spPr>
            <a:xfrm>
              <a:off x="560050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F088C23-1A7F-76AE-F426-03F6167208DD}"/>
                </a:ext>
              </a:extLst>
            </p:cNvPr>
            <p:cNvSpPr/>
            <p:nvPr/>
          </p:nvSpPr>
          <p:spPr>
            <a:xfrm>
              <a:off x="6500706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E09E0D6-0A56-834B-F358-96627AF884B6}"/>
                </a:ext>
              </a:extLst>
            </p:cNvPr>
            <p:cNvSpPr/>
            <p:nvPr/>
          </p:nvSpPr>
          <p:spPr>
            <a:xfrm>
              <a:off x="6764062" y="4432232"/>
              <a:ext cx="53314" cy="681119"/>
            </a:xfrm>
            <a:custGeom>
              <a:avLst/>
              <a:gdLst>
                <a:gd name="connsiteX0" fmla="*/ 154051 w 154047"/>
                <a:gd name="connsiteY0" fmla="*/ -398 h 1968055"/>
                <a:gd name="connsiteX1" fmla="*/ 154051 w 154047"/>
                <a:gd name="connsiteY1" fmla="*/ 12071 h 1968055"/>
                <a:gd name="connsiteX2" fmla="*/ 154051 w 154047"/>
                <a:gd name="connsiteY2" fmla="*/ 1955188 h 1968055"/>
                <a:gd name="connsiteX3" fmla="*/ 154051 w 154047"/>
                <a:gd name="connsiteY3" fmla="*/ 1967657 h 1968055"/>
                <a:gd name="connsiteX4" fmla="*/ 3 w 154047"/>
                <a:gd name="connsiteY4" fmla="*/ 1967657 h 1968055"/>
                <a:gd name="connsiteX5" fmla="*/ 3 w 154047"/>
                <a:gd name="connsiteY5" fmla="*/ 1955188 h 1968055"/>
                <a:gd name="connsiteX6" fmla="*/ 3 w 154047"/>
                <a:gd name="connsiteY6" fmla="*/ 12071 h 1968055"/>
                <a:gd name="connsiteX7" fmla="*/ 3 w 154047"/>
                <a:gd name="connsiteY7" fmla="*/ -398 h 196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8055">
                  <a:moveTo>
                    <a:pt x="154051" y="-398"/>
                  </a:moveTo>
                  <a:cubicBezTo>
                    <a:pt x="154051" y="-398"/>
                    <a:pt x="154051" y="5185"/>
                    <a:pt x="154051" y="12071"/>
                  </a:cubicBezTo>
                  <a:lnTo>
                    <a:pt x="154051" y="1955188"/>
                  </a:lnTo>
                  <a:cubicBezTo>
                    <a:pt x="154051" y="1962075"/>
                    <a:pt x="154051" y="1967657"/>
                    <a:pt x="154051" y="1967657"/>
                  </a:cubicBezTo>
                  <a:lnTo>
                    <a:pt x="3" y="1967657"/>
                  </a:lnTo>
                  <a:cubicBezTo>
                    <a:pt x="3" y="1967657"/>
                    <a:pt x="3" y="1962074"/>
                    <a:pt x="3" y="1955188"/>
                  </a:cubicBezTo>
                  <a:lnTo>
                    <a:pt x="3" y="12071"/>
                  </a:lnTo>
                  <a:cubicBezTo>
                    <a:pt x="3" y="518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3899567-48F4-14A4-0725-F955F4C30BAF}"/>
                </a:ext>
              </a:extLst>
            </p:cNvPr>
            <p:cNvSpPr/>
            <p:nvPr/>
          </p:nvSpPr>
          <p:spPr>
            <a:xfrm>
              <a:off x="702013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EAB2B80-B2EB-EDBA-C369-B4AD87C4A7DC}"/>
                </a:ext>
              </a:extLst>
            </p:cNvPr>
            <p:cNvSpPr/>
            <p:nvPr/>
          </p:nvSpPr>
          <p:spPr>
            <a:xfrm>
              <a:off x="7275478" y="4432232"/>
              <a:ext cx="53314" cy="682800"/>
            </a:xfrm>
            <a:custGeom>
              <a:avLst/>
              <a:gdLst>
                <a:gd name="connsiteX0" fmla="*/ 154050 w 154047"/>
                <a:gd name="connsiteY0" fmla="*/ -398 h 1972913"/>
                <a:gd name="connsiteX1" fmla="*/ 154050 w 154047"/>
                <a:gd name="connsiteY1" fmla="*/ 12102 h 1972913"/>
                <a:gd name="connsiteX2" fmla="*/ 154050 w 154047"/>
                <a:gd name="connsiteY2" fmla="*/ 1960016 h 1972913"/>
                <a:gd name="connsiteX3" fmla="*/ 154050 w 154047"/>
                <a:gd name="connsiteY3" fmla="*/ 1972515 h 1972913"/>
                <a:gd name="connsiteX4" fmla="*/ 3 w 154047"/>
                <a:gd name="connsiteY4" fmla="*/ 1972515 h 1972913"/>
                <a:gd name="connsiteX5" fmla="*/ 3 w 154047"/>
                <a:gd name="connsiteY5" fmla="*/ 1960016 h 1972913"/>
                <a:gd name="connsiteX6" fmla="*/ 3 w 154047"/>
                <a:gd name="connsiteY6" fmla="*/ 12102 h 1972913"/>
                <a:gd name="connsiteX7" fmla="*/ 3 w 154047"/>
                <a:gd name="connsiteY7" fmla="*/ -398 h 197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2913">
                  <a:moveTo>
                    <a:pt x="154050" y="-398"/>
                  </a:moveTo>
                  <a:cubicBezTo>
                    <a:pt x="154050" y="-398"/>
                    <a:pt x="154050" y="5198"/>
                    <a:pt x="154050" y="12102"/>
                  </a:cubicBezTo>
                  <a:lnTo>
                    <a:pt x="154050" y="1960016"/>
                  </a:lnTo>
                  <a:cubicBezTo>
                    <a:pt x="154050" y="1966919"/>
                    <a:pt x="154050" y="1972515"/>
                    <a:pt x="154050" y="1972515"/>
                  </a:cubicBezTo>
                  <a:lnTo>
                    <a:pt x="3" y="1972515"/>
                  </a:lnTo>
                  <a:cubicBezTo>
                    <a:pt x="3" y="1972515"/>
                    <a:pt x="3" y="1966919"/>
                    <a:pt x="3" y="1960016"/>
                  </a:cubicBezTo>
                  <a:lnTo>
                    <a:pt x="3" y="12102"/>
                  </a:lnTo>
                  <a:cubicBezTo>
                    <a:pt x="3" y="5198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B5AD977-5C32-1E4A-DADB-195CA74EA359}"/>
                </a:ext>
              </a:extLst>
            </p:cNvPr>
            <p:cNvSpPr/>
            <p:nvPr/>
          </p:nvSpPr>
          <p:spPr>
            <a:xfrm>
              <a:off x="4660234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2CBB340-97AD-96ED-EF7A-60C0C43DB039}"/>
                </a:ext>
              </a:extLst>
            </p:cNvPr>
            <p:cNvSpPr/>
            <p:nvPr/>
          </p:nvSpPr>
          <p:spPr>
            <a:xfrm>
              <a:off x="4660234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C205432-A6AE-DE36-5AD1-5E9F258539DE}"/>
                </a:ext>
              </a:extLst>
            </p:cNvPr>
            <p:cNvSpPr/>
            <p:nvPr/>
          </p:nvSpPr>
          <p:spPr>
            <a:xfrm>
              <a:off x="4660234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86AD731-C4CB-7350-DBD9-1CE02156F7B2}"/>
                </a:ext>
              </a:extLst>
            </p:cNvPr>
            <p:cNvSpPr/>
            <p:nvPr/>
          </p:nvSpPr>
          <p:spPr>
            <a:xfrm>
              <a:off x="4675807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151DD61-17C9-9164-D4DF-F374A9335385}"/>
                </a:ext>
              </a:extLst>
            </p:cNvPr>
            <p:cNvSpPr/>
            <p:nvPr/>
          </p:nvSpPr>
          <p:spPr>
            <a:xfrm>
              <a:off x="4675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1FA302E-9B24-31A0-80BC-FDEBA19AF550}"/>
                </a:ext>
              </a:extLst>
            </p:cNvPr>
            <p:cNvSpPr/>
            <p:nvPr/>
          </p:nvSpPr>
          <p:spPr>
            <a:xfrm>
              <a:off x="470643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08A35CB-0DE0-AB71-5F67-DFC18FD7CA8D}"/>
                </a:ext>
              </a:extLst>
            </p:cNvPr>
            <p:cNvSpPr/>
            <p:nvPr/>
          </p:nvSpPr>
          <p:spPr>
            <a:xfrm>
              <a:off x="474084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CE08E00-F540-B92E-D7B5-00FA6C8E58B7}"/>
                </a:ext>
              </a:extLst>
            </p:cNvPr>
            <p:cNvSpPr/>
            <p:nvPr/>
          </p:nvSpPr>
          <p:spPr>
            <a:xfrm>
              <a:off x="4675807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0B38694-4871-5122-DB66-75F919AB1ABC}"/>
                </a:ext>
              </a:extLst>
            </p:cNvPr>
            <p:cNvSpPr/>
            <p:nvPr/>
          </p:nvSpPr>
          <p:spPr>
            <a:xfrm>
              <a:off x="4675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E8006E8-6506-CAE1-8DB3-88963CEFC849}"/>
                </a:ext>
              </a:extLst>
            </p:cNvPr>
            <p:cNvSpPr/>
            <p:nvPr/>
          </p:nvSpPr>
          <p:spPr>
            <a:xfrm>
              <a:off x="470643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3997D11-89C4-06C5-A625-CB727A6AF034}"/>
                </a:ext>
              </a:extLst>
            </p:cNvPr>
            <p:cNvSpPr/>
            <p:nvPr/>
          </p:nvSpPr>
          <p:spPr>
            <a:xfrm>
              <a:off x="474084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E2FB2AE-F062-018D-698F-7EF667C694E2}"/>
                </a:ext>
              </a:extLst>
            </p:cNvPr>
            <p:cNvSpPr/>
            <p:nvPr/>
          </p:nvSpPr>
          <p:spPr>
            <a:xfrm>
              <a:off x="4675807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20668E1-5528-87BF-DBA0-5C6F4EB44B19}"/>
                </a:ext>
              </a:extLst>
            </p:cNvPr>
            <p:cNvSpPr/>
            <p:nvPr/>
          </p:nvSpPr>
          <p:spPr>
            <a:xfrm>
              <a:off x="4675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CFD2786-780D-84A1-94AE-8201A5CFA756}"/>
                </a:ext>
              </a:extLst>
            </p:cNvPr>
            <p:cNvSpPr/>
            <p:nvPr/>
          </p:nvSpPr>
          <p:spPr>
            <a:xfrm>
              <a:off x="470643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46728DE-1B53-7781-9108-2D14BDBE9514}"/>
                </a:ext>
              </a:extLst>
            </p:cNvPr>
            <p:cNvSpPr/>
            <p:nvPr/>
          </p:nvSpPr>
          <p:spPr>
            <a:xfrm>
              <a:off x="474084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1F592D7-C044-11A9-A780-126CD66AEBEE}"/>
                </a:ext>
              </a:extLst>
            </p:cNvPr>
            <p:cNvSpPr/>
            <p:nvPr/>
          </p:nvSpPr>
          <p:spPr>
            <a:xfrm>
              <a:off x="4919252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B69E898-DA9B-0142-CEE8-C6B8F193569F}"/>
                </a:ext>
              </a:extLst>
            </p:cNvPr>
            <p:cNvSpPr/>
            <p:nvPr/>
          </p:nvSpPr>
          <p:spPr>
            <a:xfrm>
              <a:off x="4919252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2071924-51D8-E0D1-1FA2-6243DE58AB43}"/>
                </a:ext>
              </a:extLst>
            </p:cNvPr>
            <p:cNvSpPr/>
            <p:nvPr/>
          </p:nvSpPr>
          <p:spPr>
            <a:xfrm>
              <a:off x="4919252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F430822-DC70-DE46-162B-3B9058C6247A}"/>
                </a:ext>
              </a:extLst>
            </p:cNvPr>
            <p:cNvSpPr/>
            <p:nvPr/>
          </p:nvSpPr>
          <p:spPr>
            <a:xfrm>
              <a:off x="4934811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160D39E-2D2D-E76F-8BA2-0D63187624CB}"/>
                </a:ext>
              </a:extLst>
            </p:cNvPr>
            <p:cNvSpPr/>
            <p:nvPr/>
          </p:nvSpPr>
          <p:spPr>
            <a:xfrm>
              <a:off x="4934152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6A74AAE-0732-B814-4781-FF86339895AE}"/>
                </a:ext>
              </a:extLst>
            </p:cNvPr>
            <p:cNvSpPr/>
            <p:nvPr/>
          </p:nvSpPr>
          <p:spPr>
            <a:xfrm>
              <a:off x="496543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AE4DFC7-2B3F-F135-37A8-D437447B7A9E}"/>
                </a:ext>
              </a:extLst>
            </p:cNvPr>
            <p:cNvSpPr/>
            <p:nvPr/>
          </p:nvSpPr>
          <p:spPr>
            <a:xfrm>
              <a:off x="49998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71489E1-7756-0547-822D-5B2E81DF1268}"/>
                </a:ext>
              </a:extLst>
            </p:cNvPr>
            <p:cNvSpPr/>
            <p:nvPr/>
          </p:nvSpPr>
          <p:spPr>
            <a:xfrm>
              <a:off x="4934811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B3303D9-CB62-2C8C-F383-B4CE0B8EED7F}"/>
                </a:ext>
              </a:extLst>
            </p:cNvPr>
            <p:cNvSpPr/>
            <p:nvPr/>
          </p:nvSpPr>
          <p:spPr>
            <a:xfrm>
              <a:off x="4934152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9C3B5F2-9DC2-0418-ECF2-42354842F8AC}"/>
                </a:ext>
              </a:extLst>
            </p:cNvPr>
            <p:cNvSpPr/>
            <p:nvPr/>
          </p:nvSpPr>
          <p:spPr>
            <a:xfrm>
              <a:off x="496543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BEBA54F-0EB3-3F6C-9C4F-40C3B575590D}"/>
                </a:ext>
              </a:extLst>
            </p:cNvPr>
            <p:cNvSpPr/>
            <p:nvPr/>
          </p:nvSpPr>
          <p:spPr>
            <a:xfrm>
              <a:off x="49998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ABC0625-598A-5AE1-4ED6-7F9175D71A06}"/>
                </a:ext>
              </a:extLst>
            </p:cNvPr>
            <p:cNvSpPr/>
            <p:nvPr/>
          </p:nvSpPr>
          <p:spPr>
            <a:xfrm>
              <a:off x="4934811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33CB74C-6A10-15ED-A93D-AFC24AA4F2B1}"/>
                </a:ext>
              </a:extLst>
            </p:cNvPr>
            <p:cNvSpPr/>
            <p:nvPr/>
          </p:nvSpPr>
          <p:spPr>
            <a:xfrm>
              <a:off x="4934152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CC217DA-B25B-E1AE-B4A7-C6A071B28115}"/>
                </a:ext>
              </a:extLst>
            </p:cNvPr>
            <p:cNvSpPr/>
            <p:nvPr/>
          </p:nvSpPr>
          <p:spPr>
            <a:xfrm>
              <a:off x="496543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99FFA31-629A-DEED-3A7D-8FBE59A09936}"/>
                </a:ext>
              </a:extLst>
            </p:cNvPr>
            <p:cNvSpPr/>
            <p:nvPr/>
          </p:nvSpPr>
          <p:spPr>
            <a:xfrm>
              <a:off x="49998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F4D8BB3-2DDA-8B05-71B1-8027D5AA0DEC}"/>
                </a:ext>
              </a:extLst>
            </p:cNvPr>
            <p:cNvSpPr/>
            <p:nvPr/>
          </p:nvSpPr>
          <p:spPr>
            <a:xfrm>
              <a:off x="517825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2B54486-3F29-B0A5-8BE4-59178BA8D29A}"/>
                </a:ext>
              </a:extLst>
            </p:cNvPr>
            <p:cNvSpPr/>
            <p:nvPr/>
          </p:nvSpPr>
          <p:spPr>
            <a:xfrm>
              <a:off x="517825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6C7073B-8700-172C-ED0E-4AE4E9810687}"/>
                </a:ext>
              </a:extLst>
            </p:cNvPr>
            <p:cNvSpPr/>
            <p:nvPr/>
          </p:nvSpPr>
          <p:spPr>
            <a:xfrm>
              <a:off x="517825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7AA709E-00B0-EF3E-F479-D4B8B389E6C8}"/>
                </a:ext>
              </a:extLst>
            </p:cNvPr>
            <p:cNvSpPr/>
            <p:nvPr/>
          </p:nvSpPr>
          <p:spPr>
            <a:xfrm>
              <a:off x="519381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90003D5-AED0-39D4-1625-28B82AAD5FF0}"/>
                </a:ext>
              </a:extLst>
            </p:cNvPr>
            <p:cNvSpPr/>
            <p:nvPr/>
          </p:nvSpPr>
          <p:spPr>
            <a:xfrm>
              <a:off x="5193156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5FE4B5B-E66C-0F0B-71B7-F0928F976371}"/>
                </a:ext>
              </a:extLst>
            </p:cNvPr>
            <p:cNvSpPr/>
            <p:nvPr/>
          </p:nvSpPr>
          <p:spPr>
            <a:xfrm>
              <a:off x="522444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C8E22E7-2190-A611-083C-505EB9D6ABA9}"/>
                </a:ext>
              </a:extLst>
            </p:cNvPr>
            <p:cNvSpPr/>
            <p:nvPr/>
          </p:nvSpPr>
          <p:spPr>
            <a:xfrm>
              <a:off x="525885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8E1A3B46-1AFB-A19A-2993-19C91135F008}"/>
                </a:ext>
              </a:extLst>
            </p:cNvPr>
            <p:cNvSpPr/>
            <p:nvPr/>
          </p:nvSpPr>
          <p:spPr>
            <a:xfrm>
              <a:off x="519381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BE5413F-3E56-D253-EC38-8FD8A0A474D3}"/>
                </a:ext>
              </a:extLst>
            </p:cNvPr>
            <p:cNvSpPr/>
            <p:nvPr/>
          </p:nvSpPr>
          <p:spPr>
            <a:xfrm>
              <a:off x="5193156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8D6F8711-46ED-12E5-AFA5-8D4CC49DAFDA}"/>
                </a:ext>
              </a:extLst>
            </p:cNvPr>
            <p:cNvSpPr/>
            <p:nvPr/>
          </p:nvSpPr>
          <p:spPr>
            <a:xfrm>
              <a:off x="522444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2ADC6ED-5D12-5ABE-D417-B9B1473D9AC4}"/>
                </a:ext>
              </a:extLst>
            </p:cNvPr>
            <p:cNvSpPr/>
            <p:nvPr/>
          </p:nvSpPr>
          <p:spPr>
            <a:xfrm>
              <a:off x="525885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27760D2-9E51-DDF6-4B14-D76692B9EAC8}"/>
                </a:ext>
              </a:extLst>
            </p:cNvPr>
            <p:cNvSpPr/>
            <p:nvPr/>
          </p:nvSpPr>
          <p:spPr>
            <a:xfrm>
              <a:off x="519381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A3532EB-2172-1C48-EC1B-AA46AD3BF6B2}"/>
                </a:ext>
              </a:extLst>
            </p:cNvPr>
            <p:cNvSpPr/>
            <p:nvPr/>
          </p:nvSpPr>
          <p:spPr>
            <a:xfrm>
              <a:off x="5193156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33E57B00-2B93-5562-DC2C-FE04C9078A0D}"/>
                </a:ext>
              </a:extLst>
            </p:cNvPr>
            <p:cNvSpPr/>
            <p:nvPr/>
          </p:nvSpPr>
          <p:spPr>
            <a:xfrm>
              <a:off x="522444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BBC5C97-3FF3-4E81-894A-F21801F1955F}"/>
                </a:ext>
              </a:extLst>
            </p:cNvPr>
            <p:cNvSpPr/>
            <p:nvPr/>
          </p:nvSpPr>
          <p:spPr>
            <a:xfrm>
              <a:off x="525885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672AD11-0C7B-F416-FA22-4BD20C80F9C0}"/>
                </a:ext>
              </a:extLst>
            </p:cNvPr>
            <p:cNvSpPr/>
            <p:nvPr/>
          </p:nvSpPr>
          <p:spPr>
            <a:xfrm>
              <a:off x="54396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710ED8C-9888-80EA-D386-824420D0DB7E}"/>
                </a:ext>
              </a:extLst>
            </p:cNvPr>
            <p:cNvSpPr/>
            <p:nvPr/>
          </p:nvSpPr>
          <p:spPr>
            <a:xfrm>
              <a:off x="54396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535F462-9785-1D47-6788-CC27FD21494E}"/>
                </a:ext>
              </a:extLst>
            </p:cNvPr>
            <p:cNvSpPr/>
            <p:nvPr/>
          </p:nvSpPr>
          <p:spPr>
            <a:xfrm>
              <a:off x="54396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6D3DBA0-850E-2FB4-883B-74A6973125A2}"/>
                </a:ext>
              </a:extLst>
            </p:cNvPr>
            <p:cNvSpPr/>
            <p:nvPr/>
          </p:nvSpPr>
          <p:spPr>
            <a:xfrm>
              <a:off x="54551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571187F-DD73-0F09-0A67-D26136CBE67E}"/>
                </a:ext>
              </a:extLst>
            </p:cNvPr>
            <p:cNvSpPr/>
            <p:nvPr/>
          </p:nvSpPr>
          <p:spPr>
            <a:xfrm>
              <a:off x="545453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9764C6F-8E69-44FD-0D87-425BCC28C516}"/>
                </a:ext>
              </a:extLst>
            </p:cNvPr>
            <p:cNvSpPr/>
            <p:nvPr/>
          </p:nvSpPr>
          <p:spPr>
            <a:xfrm>
              <a:off x="54857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97C81E3-E7CA-4232-3672-1C4C63F60AAF}"/>
                </a:ext>
              </a:extLst>
            </p:cNvPr>
            <p:cNvSpPr/>
            <p:nvPr/>
          </p:nvSpPr>
          <p:spPr>
            <a:xfrm>
              <a:off x="55202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87971D5-DADF-1897-FF4E-9EB1D6446326}"/>
                </a:ext>
              </a:extLst>
            </p:cNvPr>
            <p:cNvSpPr/>
            <p:nvPr/>
          </p:nvSpPr>
          <p:spPr>
            <a:xfrm>
              <a:off x="54551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29E296B-9310-7AF9-A47A-5E645B2D0F7E}"/>
                </a:ext>
              </a:extLst>
            </p:cNvPr>
            <p:cNvSpPr/>
            <p:nvPr/>
          </p:nvSpPr>
          <p:spPr>
            <a:xfrm>
              <a:off x="545453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09D743B-D18A-0975-1EF5-CC2763C50588}"/>
                </a:ext>
              </a:extLst>
            </p:cNvPr>
            <p:cNvSpPr/>
            <p:nvPr/>
          </p:nvSpPr>
          <p:spPr>
            <a:xfrm>
              <a:off x="54857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87CF4EEE-4EEE-6D7D-089D-551443CEF21A}"/>
                </a:ext>
              </a:extLst>
            </p:cNvPr>
            <p:cNvSpPr/>
            <p:nvPr/>
          </p:nvSpPr>
          <p:spPr>
            <a:xfrm>
              <a:off x="55202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905E403-0F47-B97D-6FC8-C99C977304CD}"/>
                </a:ext>
              </a:extLst>
            </p:cNvPr>
            <p:cNvSpPr/>
            <p:nvPr/>
          </p:nvSpPr>
          <p:spPr>
            <a:xfrm>
              <a:off x="54551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85509D8-70F1-3AAD-A420-BBE0F50FC363}"/>
                </a:ext>
              </a:extLst>
            </p:cNvPr>
            <p:cNvSpPr/>
            <p:nvPr/>
          </p:nvSpPr>
          <p:spPr>
            <a:xfrm>
              <a:off x="545453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EFDE5EC-892B-E759-356B-AC560935563C}"/>
                </a:ext>
              </a:extLst>
            </p:cNvPr>
            <p:cNvSpPr/>
            <p:nvPr/>
          </p:nvSpPr>
          <p:spPr>
            <a:xfrm>
              <a:off x="54857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14C372E-8897-2AE9-8E17-00430FE222F3}"/>
                </a:ext>
              </a:extLst>
            </p:cNvPr>
            <p:cNvSpPr/>
            <p:nvPr/>
          </p:nvSpPr>
          <p:spPr>
            <a:xfrm>
              <a:off x="55202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5F7D4A4-EFE6-E16F-1277-0035BA141DF0}"/>
                </a:ext>
              </a:extLst>
            </p:cNvPr>
            <p:cNvSpPr/>
            <p:nvPr/>
          </p:nvSpPr>
          <p:spPr>
            <a:xfrm>
              <a:off x="570097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DCFEC97-893C-515B-118A-DB233BDB5C98}"/>
                </a:ext>
              </a:extLst>
            </p:cNvPr>
            <p:cNvSpPr/>
            <p:nvPr/>
          </p:nvSpPr>
          <p:spPr>
            <a:xfrm>
              <a:off x="570097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236F3FF-9111-1A54-962E-01CDDC78D5F0}"/>
                </a:ext>
              </a:extLst>
            </p:cNvPr>
            <p:cNvSpPr/>
            <p:nvPr/>
          </p:nvSpPr>
          <p:spPr>
            <a:xfrm>
              <a:off x="570097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CC0598A-18F6-3B00-EC25-73C17F6B6913}"/>
                </a:ext>
              </a:extLst>
            </p:cNvPr>
            <p:cNvSpPr/>
            <p:nvPr/>
          </p:nvSpPr>
          <p:spPr>
            <a:xfrm>
              <a:off x="571653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57DF9AA7-0BE7-B326-2F59-0142AD479F83}"/>
                </a:ext>
              </a:extLst>
            </p:cNvPr>
            <p:cNvSpPr/>
            <p:nvPr/>
          </p:nvSpPr>
          <p:spPr>
            <a:xfrm>
              <a:off x="5715880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C18C741-873D-D877-8A4A-FACF1811AB51}"/>
                </a:ext>
              </a:extLst>
            </p:cNvPr>
            <p:cNvSpPr/>
            <p:nvPr/>
          </p:nvSpPr>
          <p:spPr>
            <a:xfrm>
              <a:off x="574716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4C0D4E1-CE7E-DD96-07E1-F7A8FFFA1DC5}"/>
                </a:ext>
              </a:extLst>
            </p:cNvPr>
            <p:cNvSpPr/>
            <p:nvPr/>
          </p:nvSpPr>
          <p:spPr>
            <a:xfrm>
              <a:off x="578161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0FB51D3-EFC8-05C9-B185-70285571CD41}"/>
                </a:ext>
              </a:extLst>
            </p:cNvPr>
            <p:cNvSpPr/>
            <p:nvPr/>
          </p:nvSpPr>
          <p:spPr>
            <a:xfrm>
              <a:off x="571653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A37D9C91-8D54-2866-D09E-4536E225D5DA}"/>
                </a:ext>
              </a:extLst>
            </p:cNvPr>
            <p:cNvSpPr/>
            <p:nvPr/>
          </p:nvSpPr>
          <p:spPr>
            <a:xfrm>
              <a:off x="5715880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E5C19B2-E03B-91D9-8008-C3B131D39614}"/>
                </a:ext>
              </a:extLst>
            </p:cNvPr>
            <p:cNvSpPr/>
            <p:nvPr/>
          </p:nvSpPr>
          <p:spPr>
            <a:xfrm>
              <a:off x="574716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B1284AA-AB29-F4E2-D161-6722B1039493}"/>
                </a:ext>
              </a:extLst>
            </p:cNvPr>
            <p:cNvSpPr/>
            <p:nvPr/>
          </p:nvSpPr>
          <p:spPr>
            <a:xfrm>
              <a:off x="578161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E914D9C-3361-11DC-88DF-0C545232C53B}"/>
                </a:ext>
              </a:extLst>
            </p:cNvPr>
            <p:cNvSpPr/>
            <p:nvPr/>
          </p:nvSpPr>
          <p:spPr>
            <a:xfrm>
              <a:off x="571653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A7AE5AB-4E29-B759-C50E-A8002D98DCBE}"/>
                </a:ext>
              </a:extLst>
            </p:cNvPr>
            <p:cNvSpPr/>
            <p:nvPr/>
          </p:nvSpPr>
          <p:spPr>
            <a:xfrm>
              <a:off x="5715880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EAE82D7-F5A7-5F1A-295F-F08002F1BEC6}"/>
                </a:ext>
              </a:extLst>
            </p:cNvPr>
            <p:cNvSpPr/>
            <p:nvPr/>
          </p:nvSpPr>
          <p:spPr>
            <a:xfrm>
              <a:off x="574716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5B01F9F-5DC9-276F-4ED3-054376BE829E}"/>
                </a:ext>
              </a:extLst>
            </p:cNvPr>
            <p:cNvSpPr/>
            <p:nvPr/>
          </p:nvSpPr>
          <p:spPr>
            <a:xfrm>
              <a:off x="578161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5972EBA-A4C7-A2D6-8F27-212FF113251F}"/>
                </a:ext>
              </a:extLst>
            </p:cNvPr>
            <p:cNvSpPr/>
            <p:nvPr/>
          </p:nvSpPr>
          <p:spPr>
            <a:xfrm>
              <a:off x="63252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5C6F692-1194-A6AE-C7DF-1CADAE10C853}"/>
                </a:ext>
              </a:extLst>
            </p:cNvPr>
            <p:cNvSpPr/>
            <p:nvPr/>
          </p:nvSpPr>
          <p:spPr>
            <a:xfrm>
              <a:off x="63252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C6106B6-CB2B-0124-30F3-208C7AB06B5F}"/>
                </a:ext>
              </a:extLst>
            </p:cNvPr>
            <p:cNvSpPr/>
            <p:nvPr/>
          </p:nvSpPr>
          <p:spPr>
            <a:xfrm>
              <a:off x="63252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AE86C78-836E-03A0-95DF-B147CCF8CA64}"/>
                </a:ext>
              </a:extLst>
            </p:cNvPr>
            <p:cNvSpPr/>
            <p:nvPr/>
          </p:nvSpPr>
          <p:spPr>
            <a:xfrm>
              <a:off x="63407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D58CC05-04E2-62AB-709C-29437C6165F4}"/>
                </a:ext>
              </a:extLst>
            </p:cNvPr>
            <p:cNvSpPr/>
            <p:nvPr/>
          </p:nvSpPr>
          <p:spPr>
            <a:xfrm>
              <a:off x="6340135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777D47D-CA1A-C317-24B7-F72538FF476D}"/>
                </a:ext>
              </a:extLst>
            </p:cNvPr>
            <p:cNvSpPr/>
            <p:nvPr/>
          </p:nvSpPr>
          <p:spPr>
            <a:xfrm>
              <a:off x="63713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D7A1548-9A10-12BC-A5A4-3CFC43CC8F94}"/>
                </a:ext>
              </a:extLst>
            </p:cNvPr>
            <p:cNvSpPr/>
            <p:nvPr/>
          </p:nvSpPr>
          <p:spPr>
            <a:xfrm>
              <a:off x="64058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9079E178-992E-AE0F-F0E6-599F5A1EC7E0}"/>
                </a:ext>
              </a:extLst>
            </p:cNvPr>
            <p:cNvSpPr/>
            <p:nvPr/>
          </p:nvSpPr>
          <p:spPr>
            <a:xfrm>
              <a:off x="63407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24750B0-750A-5EA0-0089-1B657F7D57F9}"/>
                </a:ext>
              </a:extLst>
            </p:cNvPr>
            <p:cNvSpPr/>
            <p:nvPr/>
          </p:nvSpPr>
          <p:spPr>
            <a:xfrm>
              <a:off x="6340135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7098BF2D-2823-263B-411C-EA550D07F71B}"/>
                </a:ext>
              </a:extLst>
            </p:cNvPr>
            <p:cNvSpPr/>
            <p:nvPr/>
          </p:nvSpPr>
          <p:spPr>
            <a:xfrm>
              <a:off x="63713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B890F07-6C04-E846-BDA6-FFB329FC33D6}"/>
                </a:ext>
              </a:extLst>
            </p:cNvPr>
            <p:cNvSpPr/>
            <p:nvPr/>
          </p:nvSpPr>
          <p:spPr>
            <a:xfrm>
              <a:off x="64058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6F1263F8-E0D0-DF76-598E-BA41F8BF61F8}"/>
                </a:ext>
              </a:extLst>
            </p:cNvPr>
            <p:cNvSpPr/>
            <p:nvPr/>
          </p:nvSpPr>
          <p:spPr>
            <a:xfrm>
              <a:off x="63407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FC13ADD-0DE4-C650-942D-9F461E8F2291}"/>
                </a:ext>
              </a:extLst>
            </p:cNvPr>
            <p:cNvSpPr/>
            <p:nvPr/>
          </p:nvSpPr>
          <p:spPr>
            <a:xfrm>
              <a:off x="6340135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05EEE1AF-8593-2BC9-2D6F-EE41C709C28D}"/>
                </a:ext>
              </a:extLst>
            </p:cNvPr>
            <p:cNvSpPr/>
            <p:nvPr/>
          </p:nvSpPr>
          <p:spPr>
            <a:xfrm>
              <a:off x="63713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63CB01F-05B7-FAB9-75A3-61B6E6D05026}"/>
                </a:ext>
              </a:extLst>
            </p:cNvPr>
            <p:cNvSpPr/>
            <p:nvPr/>
          </p:nvSpPr>
          <p:spPr>
            <a:xfrm>
              <a:off x="64058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9A2356E-813C-CF1F-4551-8504E4050892}"/>
                </a:ext>
              </a:extLst>
            </p:cNvPr>
            <p:cNvSpPr/>
            <p:nvPr/>
          </p:nvSpPr>
          <p:spPr>
            <a:xfrm>
              <a:off x="658420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39A4736-5FCE-63D4-FF14-340B51A53260}"/>
                </a:ext>
              </a:extLst>
            </p:cNvPr>
            <p:cNvSpPr/>
            <p:nvPr/>
          </p:nvSpPr>
          <p:spPr>
            <a:xfrm>
              <a:off x="658420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CFE35CB-9EB4-C755-55EA-D04C791D0E1B}"/>
                </a:ext>
              </a:extLst>
            </p:cNvPr>
            <p:cNvSpPr/>
            <p:nvPr/>
          </p:nvSpPr>
          <p:spPr>
            <a:xfrm>
              <a:off x="658420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F1ED696-5A26-30EE-08CB-8110FE102305}"/>
                </a:ext>
              </a:extLst>
            </p:cNvPr>
            <p:cNvSpPr/>
            <p:nvPr/>
          </p:nvSpPr>
          <p:spPr>
            <a:xfrm>
              <a:off x="659979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1F68E1E-6D2B-E130-921E-2EAAE0F52819}"/>
                </a:ext>
              </a:extLst>
            </p:cNvPr>
            <p:cNvSpPr/>
            <p:nvPr/>
          </p:nvSpPr>
          <p:spPr>
            <a:xfrm>
              <a:off x="659913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8C40E086-6474-2ACB-08B1-07C26B261298}"/>
                </a:ext>
              </a:extLst>
            </p:cNvPr>
            <p:cNvSpPr/>
            <p:nvPr/>
          </p:nvSpPr>
          <p:spPr>
            <a:xfrm>
              <a:off x="663039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C6B1616A-5EFD-8E22-F1C2-2FC6514B3CCF}"/>
                </a:ext>
              </a:extLst>
            </p:cNvPr>
            <p:cNvSpPr/>
            <p:nvPr/>
          </p:nvSpPr>
          <p:spPr>
            <a:xfrm>
              <a:off x="6664838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9440980-C170-97ED-4ED2-2500F13A32E6}"/>
                </a:ext>
              </a:extLst>
            </p:cNvPr>
            <p:cNvSpPr/>
            <p:nvPr/>
          </p:nvSpPr>
          <p:spPr>
            <a:xfrm>
              <a:off x="659979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F52E95D4-3F33-7E9B-8AAC-3C790874872F}"/>
                </a:ext>
              </a:extLst>
            </p:cNvPr>
            <p:cNvSpPr/>
            <p:nvPr/>
          </p:nvSpPr>
          <p:spPr>
            <a:xfrm>
              <a:off x="659913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A0486596-D830-EE34-960C-55C4479D37E9}"/>
                </a:ext>
              </a:extLst>
            </p:cNvPr>
            <p:cNvSpPr/>
            <p:nvPr/>
          </p:nvSpPr>
          <p:spPr>
            <a:xfrm>
              <a:off x="663039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CD615490-88FD-03DA-15BE-D5C128F68AB6}"/>
                </a:ext>
              </a:extLst>
            </p:cNvPr>
            <p:cNvSpPr/>
            <p:nvPr/>
          </p:nvSpPr>
          <p:spPr>
            <a:xfrm>
              <a:off x="6664838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F0FB860-28B2-9627-1698-38CA4707B1DD}"/>
                </a:ext>
              </a:extLst>
            </p:cNvPr>
            <p:cNvSpPr/>
            <p:nvPr/>
          </p:nvSpPr>
          <p:spPr>
            <a:xfrm>
              <a:off x="659979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E47C0AD-1DB9-2986-C81C-9C30E0E81C68}"/>
                </a:ext>
              </a:extLst>
            </p:cNvPr>
            <p:cNvSpPr/>
            <p:nvPr/>
          </p:nvSpPr>
          <p:spPr>
            <a:xfrm>
              <a:off x="659913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FF91B29-E0BE-3CCD-E699-0F0DA23D35D3}"/>
                </a:ext>
              </a:extLst>
            </p:cNvPr>
            <p:cNvSpPr/>
            <p:nvPr/>
          </p:nvSpPr>
          <p:spPr>
            <a:xfrm>
              <a:off x="663039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81803EC4-8E59-5E35-1D22-A7E96EE4563A}"/>
                </a:ext>
              </a:extLst>
            </p:cNvPr>
            <p:cNvSpPr/>
            <p:nvPr/>
          </p:nvSpPr>
          <p:spPr>
            <a:xfrm>
              <a:off x="6664838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AF51B610-76DE-9EC2-E9DF-463DAB46F8DE}"/>
                </a:ext>
              </a:extLst>
            </p:cNvPr>
            <p:cNvSpPr/>
            <p:nvPr/>
          </p:nvSpPr>
          <p:spPr>
            <a:xfrm>
              <a:off x="684321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3EFCFD6-F4C8-BC5B-C847-2326AD89DD8D}"/>
                </a:ext>
              </a:extLst>
            </p:cNvPr>
            <p:cNvSpPr/>
            <p:nvPr/>
          </p:nvSpPr>
          <p:spPr>
            <a:xfrm>
              <a:off x="684321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263D1D40-6676-D702-6FB8-F4AA1AD3CB2B}"/>
                </a:ext>
              </a:extLst>
            </p:cNvPr>
            <p:cNvSpPr/>
            <p:nvPr/>
          </p:nvSpPr>
          <p:spPr>
            <a:xfrm>
              <a:off x="684321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B4F5FAEF-C5EC-024B-037E-2485F7E1862D}"/>
                </a:ext>
              </a:extLst>
            </p:cNvPr>
            <p:cNvSpPr/>
            <p:nvPr/>
          </p:nvSpPr>
          <p:spPr>
            <a:xfrm>
              <a:off x="6858803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26AE04E0-33FE-3637-13BB-6CF1F81A30E8}"/>
                </a:ext>
              </a:extLst>
            </p:cNvPr>
            <p:cNvSpPr/>
            <p:nvPr/>
          </p:nvSpPr>
          <p:spPr>
            <a:xfrm>
              <a:off x="6858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6D72DF8-FEB0-1424-8087-B39BFE2BC96C}"/>
                </a:ext>
              </a:extLst>
            </p:cNvPr>
            <p:cNvSpPr/>
            <p:nvPr/>
          </p:nvSpPr>
          <p:spPr>
            <a:xfrm>
              <a:off x="688939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223C962F-B5F9-BABF-5BBE-CCB8E238092A}"/>
                </a:ext>
              </a:extLst>
            </p:cNvPr>
            <p:cNvSpPr/>
            <p:nvPr/>
          </p:nvSpPr>
          <p:spPr>
            <a:xfrm>
              <a:off x="692384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148DCEF1-DCA5-1B3F-2DCD-83CC31C0F8BC}"/>
                </a:ext>
              </a:extLst>
            </p:cNvPr>
            <p:cNvSpPr/>
            <p:nvPr/>
          </p:nvSpPr>
          <p:spPr>
            <a:xfrm>
              <a:off x="6858803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31E34C8-E2B2-7498-094B-80B0F920057F}"/>
                </a:ext>
              </a:extLst>
            </p:cNvPr>
            <p:cNvSpPr/>
            <p:nvPr/>
          </p:nvSpPr>
          <p:spPr>
            <a:xfrm>
              <a:off x="6858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1391583-1D01-9010-FD2D-E2A2683B4053}"/>
                </a:ext>
              </a:extLst>
            </p:cNvPr>
            <p:cNvSpPr/>
            <p:nvPr/>
          </p:nvSpPr>
          <p:spPr>
            <a:xfrm>
              <a:off x="688939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5DBF6E7-48B0-24F7-AED3-2DD0FEC36EE1}"/>
                </a:ext>
              </a:extLst>
            </p:cNvPr>
            <p:cNvSpPr/>
            <p:nvPr/>
          </p:nvSpPr>
          <p:spPr>
            <a:xfrm>
              <a:off x="692384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69CEDBE-AE6B-BA95-7C60-7EF03ACE0789}"/>
                </a:ext>
              </a:extLst>
            </p:cNvPr>
            <p:cNvSpPr/>
            <p:nvPr/>
          </p:nvSpPr>
          <p:spPr>
            <a:xfrm>
              <a:off x="6858803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C9900E20-9E93-5890-5B67-9766F82A91A9}"/>
                </a:ext>
              </a:extLst>
            </p:cNvPr>
            <p:cNvSpPr/>
            <p:nvPr/>
          </p:nvSpPr>
          <p:spPr>
            <a:xfrm>
              <a:off x="6858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5490B86-C76A-582E-C752-47D68958959C}"/>
                </a:ext>
              </a:extLst>
            </p:cNvPr>
            <p:cNvSpPr/>
            <p:nvPr/>
          </p:nvSpPr>
          <p:spPr>
            <a:xfrm>
              <a:off x="688939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DFDBB09D-39E6-802F-1267-01163500D40D}"/>
                </a:ext>
              </a:extLst>
            </p:cNvPr>
            <p:cNvSpPr/>
            <p:nvPr/>
          </p:nvSpPr>
          <p:spPr>
            <a:xfrm>
              <a:off x="692384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95FDE792-8C7D-3BE0-C5AD-CCE164D6389E}"/>
                </a:ext>
              </a:extLst>
            </p:cNvPr>
            <p:cNvSpPr/>
            <p:nvPr/>
          </p:nvSpPr>
          <p:spPr>
            <a:xfrm>
              <a:off x="710458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033195C-ABC7-093B-3246-163929C54626}"/>
                </a:ext>
              </a:extLst>
            </p:cNvPr>
            <p:cNvSpPr/>
            <p:nvPr/>
          </p:nvSpPr>
          <p:spPr>
            <a:xfrm>
              <a:off x="710458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7EF7DE9B-04B8-2980-BEC9-478F1D3E7A84}"/>
                </a:ext>
              </a:extLst>
            </p:cNvPr>
            <p:cNvSpPr/>
            <p:nvPr/>
          </p:nvSpPr>
          <p:spPr>
            <a:xfrm>
              <a:off x="710458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293FEA0-24E9-3D75-FE35-0E77C9CBF891}"/>
                </a:ext>
              </a:extLst>
            </p:cNvPr>
            <p:cNvSpPr/>
            <p:nvPr/>
          </p:nvSpPr>
          <p:spPr>
            <a:xfrm>
              <a:off x="7120148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A51B537B-EE1A-0379-9F55-60F52B456714}"/>
                </a:ext>
              </a:extLst>
            </p:cNvPr>
            <p:cNvSpPr/>
            <p:nvPr/>
          </p:nvSpPr>
          <p:spPr>
            <a:xfrm>
              <a:off x="711948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8552582-4AFB-B9E1-0F6C-83DD6393970E}"/>
                </a:ext>
              </a:extLst>
            </p:cNvPr>
            <p:cNvSpPr/>
            <p:nvPr/>
          </p:nvSpPr>
          <p:spPr>
            <a:xfrm>
              <a:off x="715077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8A3EE43E-A067-7966-974B-6D21F14EE257}"/>
                </a:ext>
              </a:extLst>
            </p:cNvPr>
            <p:cNvSpPr/>
            <p:nvPr/>
          </p:nvSpPr>
          <p:spPr>
            <a:xfrm>
              <a:off x="718522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A017E5B-0EDE-6F50-147E-C92EFE9E9DA7}"/>
                </a:ext>
              </a:extLst>
            </p:cNvPr>
            <p:cNvSpPr/>
            <p:nvPr/>
          </p:nvSpPr>
          <p:spPr>
            <a:xfrm>
              <a:off x="7120148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29557A7-FFEC-FA9A-18D2-B719DF1CEF4C}"/>
                </a:ext>
              </a:extLst>
            </p:cNvPr>
            <p:cNvSpPr/>
            <p:nvPr/>
          </p:nvSpPr>
          <p:spPr>
            <a:xfrm>
              <a:off x="711948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8DF850C-1343-89B2-B8F2-83739312A75C}"/>
                </a:ext>
              </a:extLst>
            </p:cNvPr>
            <p:cNvSpPr/>
            <p:nvPr/>
          </p:nvSpPr>
          <p:spPr>
            <a:xfrm>
              <a:off x="715077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D33EFA3-2496-221F-119D-6559CB704676}"/>
                </a:ext>
              </a:extLst>
            </p:cNvPr>
            <p:cNvSpPr/>
            <p:nvPr/>
          </p:nvSpPr>
          <p:spPr>
            <a:xfrm>
              <a:off x="718522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801FE8B-1D0B-496D-6298-2451FB641B1A}"/>
                </a:ext>
              </a:extLst>
            </p:cNvPr>
            <p:cNvSpPr/>
            <p:nvPr/>
          </p:nvSpPr>
          <p:spPr>
            <a:xfrm>
              <a:off x="7120148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24A657F4-8EC6-8203-DAA4-D06122B86FF4}"/>
                </a:ext>
              </a:extLst>
            </p:cNvPr>
            <p:cNvSpPr/>
            <p:nvPr/>
          </p:nvSpPr>
          <p:spPr>
            <a:xfrm>
              <a:off x="711948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7DE4D2A1-5C6E-16A8-63F3-E506D78B1AC6}"/>
                </a:ext>
              </a:extLst>
            </p:cNvPr>
            <p:cNvSpPr/>
            <p:nvPr/>
          </p:nvSpPr>
          <p:spPr>
            <a:xfrm>
              <a:off x="715077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558BDBD-AA07-D1E5-C0DB-91FEB91BE3AF}"/>
                </a:ext>
              </a:extLst>
            </p:cNvPr>
            <p:cNvSpPr/>
            <p:nvPr/>
          </p:nvSpPr>
          <p:spPr>
            <a:xfrm>
              <a:off x="718522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DA1CC24-F96A-A9FD-96C9-5F0383B621B9}"/>
                </a:ext>
              </a:extLst>
            </p:cNvPr>
            <p:cNvSpPr/>
            <p:nvPr/>
          </p:nvSpPr>
          <p:spPr>
            <a:xfrm>
              <a:off x="7365967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A4A89D5-67D2-B9C9-87A4-76579CDB1D17}"/>
                </a:ext>
              </a:extLst>
            </p:cNvPr>
            <p:cNvSpPr/>
            <p:nvPr/>
          </p:nvSpPr>
          <p:spPr>
            <a:xfrm>
              <a:off x="7365967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A5F63A67-CC05-D6CC-4F08-6C53B7F1CE4A}"/>
                </a:ext>
              </a:extLst>
            </p:cNvPr>
            <p:cNvSpPr/>
            <p:nvPr/>
          </p:nvSpPr>
          <p:spPr>
            <a:xfrm>
              <a:off x="7365967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D0FCE113-5116-4018-28EF-307E01E69965}"/>
                </a:ext>
              </a:extLst>
            </p:cNvPr>
            <p:cNvSpPr/>
            <p:nvPr/>
          </p:nvSpPr>
          <p:spPr>
            <a:xfrm>
              <a:off x="738152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5AC42FE-4A4D-7AB4-1D4E-A85AAD6B8D89}"/>
                </a:ext>
              </a:extLst>
            </p:cNvPr>
            <p:cNvSpPr/>
            <p:nvPr/>
          </p:nvSpPr>
          <p:spPr>
            <a:xfrm>
              <a:off x="7380867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ED7CFEF8-83A2-9199-0DEE-C3C518E2EA61}"/>
                </a:ext>
              </a:extLst>
            </p:cNvPr>
            <p:cNvSpPr/>
            <p:nvPr/>
          </p:nvSpPr>
          <p:spPr>
            <a:xfrm>
              <a:off x="74121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D4E31B2-B95A-D81C-106A-BAF5C0B7243F}"/>
                </a:ext>
              </a:extLst>
            </p:cNvPr>
            <p:cNvSpPr/>
            <p:nvPr/>
          </p:nvSpPr>
          <p:spPr>
            <a:xfrm>
              <a:off x="744656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4EED615D-DF4B-46BE-9534-02EEC6CF01BE}"/>
                </a:ext>
              </a:extLst>
            </p:cNvPr>
            <p:cNvSpPr/>
            <p:nvPr/>
          </p:nvSpPr>
          <p:spPr>
            <a:xfrm>
              <a:off x="738152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66E67F1-9DAC-9EE3-7A45-D9E624B35EC1}"/>
                </a:ext>
              </a:extLst>
            </p:cNvPr>
            <p:cNvSpPr/>
            <p:nvPr/>
          </p:nvSpPr>
          <p:spPr>
            <a:xfrm>
              <a:off x="7380867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6ECE65B8-96EB-E0BB-D014-16741535E9C7}"/>
                </a:ext>
              </a:extLst>
            </p:cNvPr>
            <p:cNvSpPr/>
            <p:nvPr/>
          </p:nvSpPr>
          <p:spPr>
            <a:xfrm>
              <a:off x="74121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3CFBA61F-476B-0E6F-3348-AA1EC9AEB4A3}"/>
                </a:ext>
              </a:extLst>
            </p:cNvPr>
            <p:cNvSpPr/>
            <p:nvPr/>
          </p:nvSpPr>
          <p:spPr>
            <a:xfrm>
              <a:off x="744656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76D66FA9-69FA-6995-B4FD-321CD3A47C48}"/>
                </a:ext>
              </a:extLst>
            </p:cNvPr>
            <p:cNvSpPr/>
            <p:nvPr/>
          </p:nvSpPr>
          <p:spPr>
            <a:xfrm>
              <a:off x="738152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EA0D3E9-1B53-9FD5-82C3-1564A4272AF9}"/>
                </a:ext>
              </a:extLst>
            </p:cNvPr>
            <p:cNvSpPr/>
            <p:nvPr/>
          </p:nvSpPr>
          <p:spPr>
            <a:xfrm>
              <a:off x="7380867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85B032D6-EDE6-1740-2058-7CB063717F2A}"/>
                </a:ext>
              </a:extLst>
            </p:cNvPr>
            <p:cNvSpPr/>
            <p:nvPr/>
          </p:nvSpPr>
          <p:spPr>
            <a:xfrm>
              <a:off x="74121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6C8F8FC7-8425-8CBC-95AC-9C1DF9A814FE}"/>
                </a:ext>
              </a:extLst>
            </p:cNvPr>
            <p:cNvSpPr/>
            <p:nvPr/>
          </p:nvSpPr>
          <p:spPr>
            <a:xfrm>
              <a:off x="744656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DAF5F857-6757-51BE-E6E5-F0039591144D}"/>
              </a:ext>
            </a:extLst>
          </p:cNvPr>
          <p:cNvGrpSpPr/>
          <p:nvPr userDrawn="1"/>
        </p:nvGrpSpPr>
        <p:grpSpPr>
          <a:xfrm>
            <a:off x="9132854" y="6273290"/>
            <a:ext cx="371240" cy="394112"/>
            <a:chOff x="7849153" y="4922384"/>
            <a:chExt cx="187404" cy="198950"/>
          </a:xfrm>
        </p:grpSpPr>
        <p:grpSp>
          <p:nvGrpSpPr>
            <p:cNvPr id="184" name="图形 668">
              <a:extLst>
                <a:ext uri="{FF2B5EF4-FFF2-40B4-BE49-F238E27FC236}">
                  <a16:creationId xmlns:a16="http://schemas.microsoft.com/office/drawing/2014/main" id="{ABA14663-772D-02BE-C4C2-97E84A4422D0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195" name="图形 668">
                <a:extLst>
                  <a:ext uri="{FF2B5EF4-FFF2-40B4-BE49-F238E27FC236}">
                    <a16:creationId xmlns:a16="http://schemas.microsoft.com/office/drawing/2014/main" id="{475669AD-7E82-1F82-973D-3484A412ADB9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AFC0C00C-7B9B-A1D0-276C-A9155D80860C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8F94DC32-DBA8-7055-BC9D-ACA67925EA24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6" name="图形 668">
                <a:extLst>
                  <a:ext uri="{FF2B5EF4-FFF2-40B4-BE49-F238E27FC236}">
                    <a16:creationId xmlns:a16="http://schemas.microsoft.com/office/drawing/2014/main" id="{ED28DADF-68D2-B535-D436-6692033BB4E8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22840699-A162-F19C-B7AF-40A110AF700C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63AD010A-C69B-FD8E-2DA7-8BE8C63A9692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05E0F82C-8CF1-0B26-194C-33862EF17D42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5590DE4B-B655-9E52-0423-680F9AFF9FB6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AC040EC6-FB7C-23D3-C2F5-013C0EC2318A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5" name="图形 668">
              <a:extLst>
                <a:ext uri="{FF2B5EF4-FFF2-40B4-BE49-F238E27FC236}">
                  <a16:creationId xmlns:a16="http://schemas.microsoft.com/office/drawing/2014/main" id="{F37E1D9F-A046-A2B6-616E-4C803981C980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86" name="图形 668">
                <a:extLst>
                  <a:ext uri="{FF2B5EF4-FFF2-40B4-BE49-F238E27FC236}">
                    <a16:creationId xmlns:a16="http://schemas.microsoft.com/office/drawing/2014/main" id="{09F45661-C98E-7843-0C3A-FA4F80DF0C09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055D38C4-E69B-C284-FF28-11A70721C2C6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6729BADD-DC49-4F4A-4BD3-02ED1BFA27BF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7" name="图形 668">
                <a:extLst>
                  <a:ext uri="{FF2B5EF4-FFF2-40B4-BE49-F238E27FC236}">
                    <a16:creationId xmlns:a16="http://schemas.microsoft.com/office/drawing/2014/main" id="{E64FE8C1-FCDB-701B-46E1-6CE1B6252C91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CC5B1681-ABEC-E89A-F03B-00BEA2B754C4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D198DEC8-2EE9-980C-7BE1-49E1EB838824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D6257F8E-19F0-D21B-03E0-FC57B6F62915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0CBB6AE4-EC12-B582-652A-4F63B4EF39E9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75D579FC-1CBC-FC24-82AE-BC5E0DE36474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cxnSp>
        <p:nvCxnSpPr>
          <p:cNvPr id="204" name="直接连接符 203">
            <a:extLst>
              <a:ext uri="{FF2B5EF4-FFF2-40B4-BE49-F238E27FC236}">
                <a16:creationId xmlns:a16="http://schemas.microsoft.com/office/drawing/2014/main" id="{3AAD19C6-8920-8D2E-BAF9-E3DEBC203C6D}"/>
              </a:ext>
            </a:extLst>
          </p:cNvPr>
          <p:cNvCxnSpPr/>
          <p:nvPr userDrawn="1"/>
        </p:nvCxnSpPr>
        <p:spPr>
          <a:xfrm>
            <a:off x="-388326" y="6763655"/>
            <a:ext cx="13193485" cy="0"/>
          </a:xfrm>
          <a:prstGeom prst="line">
            <a:avLst/>
          </a:prstGeom>
          <a:noFill/>
          <a:ln w="2032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5" name="任意多边形: 形状 204">
            <a:extLst>
              <a:ext uri="{FF2B5EF4-FFF2-40B4-BE49-F238E27FC236}">
                <a16:creationId xmlns:a16="http://schemas.microsoft.com/office/drawing/2014/main" id="{AEF7E0E6-CA66-D589-ED86-C2131811827D}"/>
              </a:ext>
            </a:extLst>
          </p:cNvPr>
          <p:cNvSpPr/>
          <p:nvPr userDrawn="1"/>
        </p:nvSpPr>
        <p:spPr>
          <a:xfrm>
            <a:off x="43124" y="1230872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06" name="任意多边形: 形状 205">
            <a:extLst>
              <a:ext uri="{FF2B5EF4-FFF2-40B4-BE49-F238E27FC236}">
                <a16:creationId xmlns:a16="http://schemas.microsoft.com/office/drawing/2014/main" id="{9A62ABC8-DC99-6820-D5E7-D5A7E4E0E1C1}"/>
              </a:ext>
            </a:extLst>
          </p:cNvPr>
          <p:cNvSpPr/>
          <p:nvPr userDrawn="1"/>
        </p:nvSpPr>
        <p:spPr>
          <a:xfrm>
            <a:off x="11011705" y="545685"/>
            <a:ext cx="1381120" cy="522832"/>
          </a:xfrm>
          <a:custGeom>
            <a:avLst/>
            <a:gdLst>
              <a:gd name="connsiteX0" fmla="*/ 631380 w 1381120"/>
              <a:gd name="connsiteY0" fmla="*/ 0 h 522832"/>
              <a:gd name="connsiteX1" fmla="*/ 777294 w 1381120"/>
              <a:gd name="connsiteY1" fmla="*/ 16280 h 522832"/>
              <a:gd name="connsiteX2" fmla="*/ 893691 w 1381120"/>
              <a:gd name="connsiteY2" fmla="*/ 59648 h 522832"/>
              <a:gd name="connsiteX3" fmla="*/ 914047 w 1381120"/>
              <a:gd name="connsiteY3" fmla="*/ 51071 h 522832"/>
              <a:gd name="connsiteX4" fmla="*/ 1006203 w 1381120"/>
              <a:gd name="connsiteY4" fmla="*/ 39443 h 522832"/>
              <a:gd name="connsiteX5" fmla="*/ 1242959 w 1381120"/>
              <a:gd name="connsiteY5" fmla="*/ 187411 h 522832"/>
              <a:gd name="connsiteX6" fmla="*/ 1242061 w 1381120"/>
              <a:gd name="connsiteY6" fmla="*/ 190191 h 522832"/>
              <a:gd name="connsiteX7" fmla="*/ 1266246 w 1381120"/>
              <a:gd name="connsiteY7" fmla="*/ 198444 h 522832"/>
              <a:gd name="connsiteX8" fmla="*/ 1381120 w 1381120"/>
              <a:gd name="connsiteY8" fmla="*/ 335461 h 522832"/>
              <a:gd name="connsiteX9" fmla="*/ 1065450 w 1381120"/>
              <a:gd name="connsiteY9" fmla="*/ 513025 h 522832"/>
              <a:gd name="connsiteX10" fmla="*/ 969898 w 1381120"/>
              <a:gd name="connsiteY10" fmla="*/ 502174 h 522832"/>
              <a:gd name="connsiteX11" fmla="*/ 938002 w 1381120"/>
              <a:gd name="connsiteY11" fmla="*/ 514305 h 522832"/>
              <a:gd name="connsiteX12" fmla="*/ 863123 w 1381120"/>
              <a:gd name="connsiteY12" fmla="*/ 522832 h 522832"/>
              <a:gd name="connsiteX13" fmla="*/ 727098 w 1381120"/>
              <a:gd name="connsiteY13" fmla="*/ 491050 h 522832"/>
              <a:gd name="connsiteX14" fmla="*/ 695820 w 1381120"/>
              <a:gd name="connsiteY14" fmla="*/ 464881 h 522832"/>
              <a:gd name="connsiteX15" fmla="*/ 631381 w 1381120"/>
              <a:gd name="connsiteY15" fmla="*/ 473554 h 522832"/>
              <a:gd name="connsiteX16" fmla="*/ 539225 w 1381120"/>
              <a:gd name="connsiteY16" fmla="*/ 461150 h 522832"/>
              <a:gd name="connsiteX17" fmla="*/ 487922 w 1381120"/>
              <a:gd name="connsiteY17" fmla="*/ 438090 h 522832"/>
              <a:gd name="connsiteX18" fmla="*/ 463809 w 1381120"/>
              <a:gd name="connsiteY18" fmla="*/ 469646 h 522832"/>
              <a:gd name="connsiteX19" fmla="*/ 345224 w 1381120"/>
              <a:gd name="connsiteY19" fmla="*/ 512984 h 522832"/>
              <a:gd name="connsiteX20" fmla="*/ 177522 w 1381120"/>
              <a:gd name="connsiteY20" fmla="*/ 365017 h 522832"/>
              <a:gd name="connsiteX21" fmla="*/ 184489 w 1381120"/>
              <a:gd name="connsiteY21" fmla="*/ 334568 h 522832"/>
              <a:gd name="connsiteX22" fmla="*/ 177564 w 1381120"/>
              <a:gd name="connsiteY22" fmla="*/ 335422 h 522832"/>
              <a:gd name="connsiteX23" fmla="*/ 0 w 1381120"/>
              <a:gd name="connsiteY23" fmla="*/ 226910 h 522832"/>
              <a:gd name="connsiteX24" fmla="*/ 177564 w 1381120"/>
              <a:gd name="connsiteY24" fmla="*/ 118399 h 522832"/>
              <a:gd name="connsiteX25" fmla="*/ 276841 w 1381120"/>
              <a:gd name="connsiteY25" fmla="*/ 136931 h 522832"/>
              <a:gd name="connsiteX26" fmla="*/ 281037 w 1381120"/>
              <a:gd name="connsiteY26" fmla="*/ 140045 h 522832"/>
              <a:gd name="connsiteX27" fmla="*/ 285976 w 1381120"/>
              <a:gd name="connsiteY27" fmla="*/ 126524 h 522832"/>
              <a:gd name="connsiteX28" fmla="*/ 631380 w 1381120"/>
              <a:gd name="connsiteY28" fmla="*/ 0 h 52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81120" h="522832">
                <a:moveTo>
                  <a:pt x="631380" y="0"/>
                </a:moveTo>
                <a:cubicBezTo>
                  <a:pt x="683138" y="0"/>
                  <a:pt x="732446" y="5797"/>
                  <a:pt x="777294" y="16280"/>
                </a:cubicBezTo>
                <a:lnTo>
                  <a:pt x="893691" y="59648"/>
                </a:lnTo>
                <a:lnTo>
                  <a:pt x="914047" y="51071"/>
                </a:lnTo>
                <a:cubicBezTo>
                  <a:pt x="942372" y="43583"/>
                  <a:pt x="973514" y="39443"/>
                  <a:pt x="1006203" y="39443"/>
                </a:cubicBezTo>
                <a:cubicBezTo>
                  <a:pt x="1136959" y="39443"/>
                  <a:pt x="1242959" y="105691"/>
                  <a:pt x="1242959" y="187411"/>
                </a:cubicBezTo>
                <a:lnTo>
                  <a:pt x="1242061" y="190191"/>
                </a:lnTo>
                <a:lnTo>
                  <a:pt x="1266246" y="198444"/>
                </a:lnTo>
                <a:cubicBezTo>
                  <a:pt x="1336402" y="231012"/>
                  <a:pt x="1381120" y="280299"/>
                  <a:pt x="1381120" y="335461"/>
                </a:cubicBezTo>
                <a:cubicBezTo>
                  <a:pt x="1381120" y="433528"/>
                  <a:pt x="1239790" y="513025"/>
                  <a:pt x="1065450" y="513025"/>
                </a:cubicBezTo>
                <a:lnTo>
                  <a:pt x="969898" y="502174"/>
                </a:lnTo>
                <a:lnTo>
                  <a:pt x="938002" y="514305"/>
                </a:lnTo>
                <a:cubicBezTo>
                  <a:pt x="914987" y="519796"/>
                  <a:pt x="889684" y="522832"/>
                  <a:pt x="863123" y="522832"/>
                </a:cubicBezTo>
                <a:cubicBezTo>
                  <a:pt x="810002" y="522832"/>
                  <a:pt x="761910" y="510687"/>
                  <a:pt x="727098" y="491050"/>
                </a:cubicBezTo>
                <a:lnTo>
                  <a:pt x="695820" y="464881"/>
                </a:lnTo>
                <a:lnTo>
                  <a:pt x="631381" y="473554"/>
                </a:lnTo>
                <a:cubicBezTo>
                  <a:pt x="598692" y="473554"/>
                  <a:pt x="567550" y="469138"/>
                  <a:pt x="539225" y="461150"/>
                </a:cubicBezTo>
                <a:lnTo>
                  <a:pt x="487922" y="438090"/>
                </a:lnTo>
                <a:lnTo>
                  <a:pt x="463809" y="469646"/>
                </a:lnTo>
                <a:cubicBezTo>
                  <a:pt x="433461" y="496422"/>
                  <a:pt x="391535" y="512984"/>
                  <a:pt x="345224" y="512984"/>
                </a:cubicBezTo>
                <a:cubicBezTo>
                  <a:pt x="252605" y="512984"/>
                  <a:pt x="177522" y="446737"/>
                  <a:pt x="177522" y="365017"/>
                </a:cubicBezTo>
                <a:lnTo>
                  <a:pt x="184489" y="334568"/>
                </a:lnTo>
                <a:lnTo>
                  <a:pt x="177564" y="335422"/>
                </a:lnTo>
                <a:cubicBezTo>
                  <a:pt x="79499" y="335422"/>
                  <a:pt x="0" y="286841"/>
                  <a:pt x="0" y="226910"/>
                </a:cubicBezTo>
                <a:cubicBezTo>
                  <a:pt x="0" y="166981"/>
                  <a:pt x="79499" y="118399"/>
                  <a:pt x="177564" y="118399"/>
                </a:cubicBezTo>
                <a:cubicBezTo>
                  <a:pt x="214338" y="118399"/>
                  <a:pt x="248502" y="125231"/>
                  <a:pt x="276841" y="136931"/>
                </a:cubicBezTo>
                <a:lnTo>
                  <a:pt x="281037" y="140045"/>
                </a:lnTo>
                <a:lnTo>
                  <a:pt x="285976" y="126524"/>
                </a:lnTo>
                <a:cubicBezTo>
                  <a:pt x="342883" y="52171"/>
                  <a:pt x="476107" y="0"/>
                  <a:pt x="63138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7890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A80DDA3-F680-A087-290A-F6BA04A7E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7954-9F05-49A3-A38F-42BF4427E69D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AFED0A-51B2-45AA-F4E4-EC99DF9DA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C3F5A83-A291-3FF1-58BD-5F4293F74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B94C-E84F-4C8A-AAF1-A3F0526207D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A13AA5E-0405-93DF-7A04-4431FC6920B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10" name="组合 9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A62AEFE4-788C-FB86-1218-3C21DE9038E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5830946-8EE9-A8DA-DEDC-12955DDD6F7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A1E5001-3959-26C5-0B37-D10D31965149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359A5C0-4C8E-2C3D-D349-7CA8DE706099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50E34DE-D53C-AF8B-63B2-0515D9AF64B0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FBFC6A3-0E56-D38D-0828-52623B3D75C9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F4E4E930-790A-71A8-F563-7D20D715B548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B078F9D-53D0-5100-0EBD-008D18C73AE0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F3FF8B5-1CE8-394A-16CD-BE0BEADCD41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EC7D2420-CC1A-8917-C947-24737FDCDA72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DA8CC61-498E-876A-4986-0EE30A13867B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5C981E8F-CA8D-DA64-B349-2A7FF902ABCE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8E1421EF-72FD-CAF0-9D90-0873C3A79FC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CB07DBAB-4A5B-3372-52BB-9BBF01C64FE4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780E22BB-91C4-B8FE-67F2-53463C951FD3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BB6450FD-AAA5-49F2-542C-823234D0D3B0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0A32189-625B-193A-CB56-B33EED748B86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B36097C-A66A-4E75-5387-1A36FB117373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77D2E35-8A29-28AB-50FF-3D7272E14895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06FEB40-3970-2C85-C4B7-60AC5F6733D9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D4B7EFE1-CC69-86BB-9B53-F9E20BD1D8D5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D86E1F6-AF9B-C4BA-A9AB-F29D8306181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6A43E9CA-45A0-48BC-6876-0EB03B86B844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6A0D94BA-A9C5-D816-B791-A8C3C7FB03D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D5B3027D-E592-C05C-C992-BDCF5F2C688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9459F07-4B1A-34ED-69FF-3DEF11D48912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BFBD6C6D-8647-144C-1AEA-9DA1D946BCA2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17D1BC0-9E9C-6E4D-90AA-B04ADE3D5C77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7FA2EBA-0152-AB55-5268-B27AFC8596B2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" name="矩形 10">
              <a:hlinkClick r:id="rId2"/>
              <a:extLst>
                <a:ext uri="{FF2B5EF4-FFF2-40B4-BE49-F238E27FC236}">
                  <a16:creationId xmlns:a16="http://schemas.microsoft.com/office/drawing/2014/main" id="{B3973FE0-CF55-E52D-ED87-220F6AD9E7DB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2434878-644B-F29F-DA22-6EFF1E505066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7746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63BD75D-4AD0-0673-5FD5-7074F1963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7D29A03-32C4-CBBA-9FF6-D8CB3C85E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2E0972-DC67-386C-BE66-91D7D765C8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8A15B-5DE0-4A00-9F60-2AC60090CA71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C5937F-958F-6CC6-84F8-90D4F144EB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BDA007-E8CB-1A0C-EF2B-A451E9222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97F1F-D012-4BA4-B39E-AE12CE737D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465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椭圆 1064">
            <a:extLst>
              <a:ext uri="{FF2B5EF4-FFF2-40B4-BE49-F238E27FC236}">
                <a16:creationId xmlns:a16="http://schemas.microsoft.com/office/drawing/2014/main" id="{2CB887AD-5AC3-D8A7-5DE2-94654F61617F}"/>
              </a:ext>
            </a:extLst>
          </p:cNvPr>
          <p:cNvSpPr/>
          <p:nvPr/>
        </p:nvSpPr>
        <p:spPr>
          <a:xfrm>
            <a:off x="-1809750" y="4850017"/>
            <a:ext cx="15811500" cy="5004079"/>
          </a:xfrm>
          <a:prstGeom prst="ellipse">
            <a:avLst/>
          </a:prstGeom>
          <a:noFill/>
          <a:ln w="152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7" name="任意多边形: 形状 1016">
            <a:extLst>
              <a:ext uri="{FF2B5EF4-FFF2-40B4-BE49-F238E27FC236}">
                <a16:creationId xmlns:a16="http://schemas.microsoft.com/office/drawing/2014/main" id="{C2C2DA12-7C02-B94E-79B9-3332C06D9330}"/>
              </a:ext>
            </a:extLst>
          </p:cNvPr>
          <p:cNvSpPr/>
          <p:nvPr/>
        </p:nvSpPr>
        <p:spPr>
          <a:xfrm>
            <a:off x="2779287" y="1035758"/>
            <a:ext cx="6580891" cy="2152426"/>
          </a:xfrm>
          <a:custGeom>
            <a:avLst/>
            <a:gdLst>
              <a:gd name="connsiteX0" fmla="*/ 1760886 w 6580891"/>
              <a:gd name="connsiteY0" fmla="*/ 0 h 2152426"/>
              <a:gd name="connsiteX1" fmla="*/ 2623128 w 6580891"/>
              <a:gd name="connsiteY1" fmla="*/ 458451 h 2152426"/>
              <a:gd name="connsiteX2" fmla="*/ 2716194 w 6580891"/>
              <a:gd name="connsiteY2" fmla="*/ 629912 h 2152426"/>
              <a:gd name="connsiteX3" fmla="*/ 2794927 w 6580891"/>
              <a:gd name="connsiteY3" fmla="*/ 587177 h 2152426"/>
              <a:gd name="connsiteX4" fmla="*/ 3102997 w 6580891"/>
              <a:gd name="connsiteY4" fmla="*/ 524981 h 2152426"/>
              <a:gd name="connsiteX5" fmla="*/ 3759284 w 6580891"/>
              <a:gd name="connsiteY5" fmla="*/ 873926 h 2152426"/>
              <a:gd name="connsiteX6" fmla="*/ 3764853 w 6580891"/>
              <a:gd name="connsiteY6" fmla="*/ 884185 h 2152426"/>
              <a:gd name="connsiteX7" fmla="*/ 3783590 w 6580891"/>
              <a:gd name="connsiteY7" fmla="*/ 849665 h 2152426"/>
              <a:gd name="connsiteX8" fmla="*/ 4304417 w 6580891"/>
              <a:gd name="connsiteY8" fmla="*/ 572743 h 2152426"/>
              <a:gd name="connsiteX9" fmla="*/ 4655592 w 6580891"/>
              <a:gd name="connsiteY9" fmla="*/ 680012 h 2152426"/>
              <a:gd name="connsiteX10" fmla="*/ 4708551 w 6580891"/>
              <a:gd name="connsiteY10" fmla="*/ 723707 h 2152426"/>
              <a:gd name="connsiteX11" fmla="*/ 4770579 w 6580891"/>
              <a:gd name="connsiteY11" fmla="*/ 609429 h 2152426"/>
              <a:gd name="connsiteX12" fmla="*/ 5591225 w 6580891"/>
              <a:gd name="connsiteY12" fmla="*/ 173094 h 2152426"/>
              <a:gd name="connsiteX13" fmla="*/ 6580891 w 6580891"/>
              <a:gd name="connsiteY13" fmla="*/ 1162760 h 2152426"/>
              <a:gd name="connsiteX14" fmla="*/ 5591225 w 6580891"/>
              <a:gd name="connsiteY14" fmla="*/ 2152426 h 2152426"/>
              <a:gd name="connsiteX15" fmla="*/ 4770579 w 6580891"/>
              <a:gd name="connsiteY15" fmla="*/ 1716092 h 2152426"/>
              <a:gd name="connsiteX16" fmla="*/ 4737102 w 6580891"/>
              <a:gd name="connsiteY16" fmla="*/ 1654415 h 2152426"/>
              <a:gd name="connsiteX17" fmla="*/ 4655592 w 6580891"/>
              <a:gd name="connsiteY17" fmla="*/ 1721666 h 2152426"/>
              <a:gd name="connsiteX18" fmla="*/ 4304417 w 6580891"/>
              <a:gd name="connsiteY18" fmla="*/ 1828935 h 2152426"/>
              <a:gd name="connsiteX19" fmla="*/ 3860286 w 6580891"/>
              <a:gd name="connsiteY19" fmla="*/ 1644970 h 2152426"/>
              <a:gd name="connsiteX20" fmla="*/ 3835303 w 6580891"/>
              <a:gd name="connsiteY20" fmla="*/ 1614690 h 2152426"/>
              <a:gd name="connsiteX21" fmla="*/ 3832255 w 6580891"/>
              <a:gd name="connsiteY21" fmla="*/ 1624506 h 2152426"/>
              <a:gd name="connsiteX22" fmla="*/ 3102997 w 6580891"/>
              <a:gd name="connsiteY22" fmla="*/ 2107891 h 2152426"/>
              <a:gd name="connsiteX23" fmla="*/ 2543353 w 6580891"/>
              <a:gd name="connsiteY23" fmla="*/ 1876080 h 2152426"/>
              <a:gd name="connsiteX24" fmla="*/ 2475515 w 6580891"/>
              <a:gd name="connsiteY24" fmla="*/ 1793859 h 2152426"/>
              <a:gd name="connsiteX25" fmla="*/ 2422314 w 6580891"/>
              <a:gd name="connsiteY25" fmla="*/ 1842212 h 2152426"/>
              <a:gd name="connsiteX26" fmla="*/ 1760886 w 6580891"/>
              <a:gd name="connsiteY26" fmla="*/ 2079658 h 2152426"/>
              <a:gd name="connsiteX27" fmla="*/ 1179508 w 6580891"/>
              <a:gd name="connsiteY27" fmla="*/ 1902072 h 2152426"/>
              <a:gd name="connsiteX28" fmla="*/ 1124048 w 6580891"/>
              <a:gd name="connsiteY28" fmla="*/ 1860600 h 2152426"/>
              <a:gd name="connsiteX29" fmla="*/ 1051666 w 6580891"/>
              <a:gd name="connsiteY29" fmla="*/ 1920320 h 2152426"/>
              <a:gd name="connsiteX30" fmla="*/ 674530 w 6580891"/>
              <a:gd name="connsiteY30" fmla="*/ 2035519 h 2152426"/>
              <a:gd name="connsiteX31" fmla="*/ 0 w 6580891"/>
              <a:gd name="connsiteY31" fmla="*/ 1360989 h 2152426"/>
              <a:gd name="connsiteX32" fmla="*/ 674530 w 6580891"/>
              <a:gd name="connsiteY32" fmla="*/ 686459 h 2152426"/>
              <a:gd name="connsiteX33" fmla="*/ 783416 w 6580891"/>
              <a:gd name="connsiteY33" fmla="*/ 697436 h 2152426"/>
              <a:gd name="connsiteX34" fmla="*/ 802772 w 6580891"/>
              <a:gd name="connsiteY34" fmla="*/ 635081 h 2152426"/>
              <a:gd name="connsiteX35" fmla="*/ 1760886 w 6580891"/>
              <a:gd name="connsiteY35" fmla="*/ 0 h 215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580891" h="2152426">
                <a:moveTo>
                  <a:pt x="1760886" y="0"/>
                </a:moveTo>
                <a:cubicBezTo>
                  <a:pt x="2119812" y="0"/>
                  <a:pt x="2436264" y="181854"/>
                  <a:pt x="2623128" y="458451"/>
                </a:cubicBezTo>
                <a:lnTo>
                  <a:pt x="2716194" y="629912"/>
                </a:lnTo>
                <a:lnTo>
                  <a:pt x="2794927" y="587177"/>
                </a:lnTo>
                <a:cubicBezTo>
                  <a:pt x="2889615" y="547128"/>
                  <a:pt x="2993720" y="524981"/>
                  <a:pt x="3102997" y="524981"/>
                </a:cubicBezTo>
                <a:cubicBezTo>
                  <a:pt x="3376190" y="524981"/>
                  <a:pt x="3617054" y="663398"/>
                  <a:pt x="3759284" y="873926"/>
                </a:cubicBezTo>
                <a:lnTo>
                  <a:pt x="3764853" y="884185"/>
                </a:lnTo>
                <a:lnTo>
                  <a:pt x="3783590" y="849665"/>
                </a:lnTo>
                <a:cubicBezTo>
                  <a:pt x="3896463" y="682590"/>
                  <a:pt x="4087612" y="572743"/>
                  <a:pt x="4304417" y="572743"/>
                </a:cubicBezTo>
                <a:cubicBezTo>
                  <a:pt x="4434500" y="572743"/>
                  <a:pt x="4555347" y="612288"/>
                  <a:pt x="4655592" y="680012"/>
                </a:cubicBezTo>
                <a:lnTo>
                  <a:pt x="4708551" y="723707"/>
                </a:lnTo>
                <a:lnTo>
                  <a:pt x="4770579" y="609429"/>
                </a:lnTo>
                <a:cubicBezTo>
                  <a:pt x="4948429" y="346176"/>
                  <a:pt x="5249615" y="173094"/>
                  <a:pt x="5591225" y="173094"/>
                </a:cubicBezTo>
                <a:cubicBezTo>
                  <a:pt x="6137802" y="173094"/>
                  <a:pt x="6580891" y="616183"/>
                  <a:pt x="6580891" y="1162760"/>
                </a:cubicBezTo>
                <a:cubicBezTo>
                  <a:pt x="6580891" y="1709337"/>
                  <a:pt x="6137802" y="2152426"/>
                  <a:pt x="5591225" y="2152426"/>
                </a:cubicBezTo>
                <a:cubicBezTo>
                  <a:pt x="5249615" y="2152426"/>
                  <a:pt x="4948429" y="1979344"/>
                  <a:pt x="4770579" y="1716092"/>
                </a:cubicBezTo>
                <a:lnTo>
                  <a:pt x="4737102" y="1654415"/>
                </a:lnTo>
                <a:lnTo>
                  <a:pt x="4655592" y="1721666"/>
                </a:lnTo>
                <a:cubicBezTo>
                  <a:pt x="4555347" y="1789390"/>
                  <a:pt x="4434500" y="1828935"/>
                  <a:pt x="4304417" y="1828935"/>
                </a:cubicBezTo>
                <a:cubicBezTo>
                  <a:pt x="4130973" y="1828935"/>
                  <a:pt x="3973949" y="1758633"/>
                  <a:pt x="3860286" y="1644970"/>
                </a:cubicBezTo>
                <a:lnTo>
                  <a:pt x="3835303" y="1614690"/>
                </a:lnTo>
                <a:lnTo>
                  <a:pt x="3832255" y="1624506"/>
                </a:lnTo>
                <a:cubicBezTo>
                  <a:pt x="3712106" y="1908572"/>
                  <a:pt x="3430829" y="2107891"/>
                  <a:pt x="3102997" y="2107891"/>
                </a:cubicBezTo>
                <a:cubicBezTo>
                  <a:pt x="2884442" y="2107891"/>
                  <a:pt x="2686579" y="2019305"/>
                  <a:pt x="2543353" y="1876080"/>
                </a:cubicBezTo>
                <a:lnTo>
                  <a:pt x="2475515" y="1793859"/>
                </a:lnTo>
                <a:lnTo>
                  <a:pt x="2422314" y="1842212"/>
                </a:lnTo>
                <a:cubicBezTo>
                  <a:pt x="2242570" y="1990550"/>
                  <a:pt x="2012134" y="2079658"/>
                  <a:pt x="1760886" y="2079658"/>
                </a:cubicBezTo>
                <a:cubicBezTo>
                  <a:pt x="1545530" y="2079658"/>
                  <a:pt x="1345465" y="2014191"/>
                  <a:pt x="1179508" y="1902072"/>
                </a:cubicBezTo>
                <a:lnTo>
                  <a:pt x="1124048" y="1860600"/>
                </a:lnTo>
                <a:lnTo>
                  <a:pt x="1051666" y="1920320"/>
                </a:lnTo>
                <a:cubicBezTo>
                  <a:pt x="944011" y="1993051"/>
                  <a:pt x="814230" y="2035519"/>
                  <a:pt x="674530" y="2035519"/>
                </a:cubicBezTo>
                <a:cubicBezTo>
                  <a:pt x="301997" y="2035519"/>
                  <a:pt x="0" y="1733522"/>
                  <a:pt x="0" y="1360989"/>
                </a:cubicBezTo>
                <a:cubicBezTo>
                  <a:pt x="0" y="988456"/>
                  <a:pt x="301997" y="686459"/>
                  <a:pt x="674530" y="686459"/>
                </a:cubicBezTo>
                <a:lnTo>
                  <a:pt x="783416" y="697436"/>
                </a:lnTo>
                <a:lnTo>
                  <a:pt x="802772" y="635081"/>
                </a:lnTo>
                <a:cubicBezTo>
                  <a:pt x="960627" y="261870"/>
                  <a:pt x="1330175" y="0"/>
                  <a:pt x="176088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9" name="任意多边形: 形状 628">
            <a:extLst>
              <a:ext uri="{FF2B5EF4-FFF2-40B4-BE49-F238E27FC236}">
                <a16:creationId xmlns:a16="http://schemas.microsoft.com/office/drawing/2014/main" id="{15CB7405-63E5-15A0-5332-EBCAB7F97935}"/>
              </a:ext>
            </a:extLst>
          </p:cNvPr>
          <p:cNvSpPr/>
          <p:nvPr/>
        </p:nvSpPr>
        <p:spPr>
          <a:xfrm>
            <a:off x="2734655" y="969929"/>
            <a:ext cx="6580891" cy="2152426"/>
          </a:xfrm>
          <a:custGeom>
            <a:avLst/>
            <a:gdLst>
              <a:gd name="connsiteX0" fmla="*/ 1760886 w 6580891"/>
              <a:gd name="connsiteY0" fmla="*/ 0 h 2152426"/>
              <a:gd name="connsiteX1" fmla="*/ 2623128 w 6580891"/>
              <a:gd name="connsiteY1" fmla="*/ 458451 h 2152426"/>
              <a:gd name="connsiteX2" fmla="*/ 2716194 w 6580891"/>
              <a:gd name="connsiteY2" fmla="*/ 629912 h 2152426"/>
              <a:gd name="connsiteX3" fmla="*/ 2794927 w 6580891"/>
              <a:gd name="connsiteY3" fmla="*/ 587177 h 2152426"/>
              <a:gd name="connsiteX4" fmla="*/ 3102997 w 6580891"/>
              <a:gd name="connsiteY4" fmla="*/ 524981 h 2152426"/>
              <a:gd name="connsiteX5" fmla="*/ 3759284 w 6580891"/>
              <a:gd name="connsiteY5" fmla="*/ 873926 h 2152426"/>
              <a:gd name="connsiteX6" fmla="*/ 3764853 w 6580891"/>
              <a:gd name="connsiteY6" fmla="*/ 884185 h 2152426"/>
              <a:gd name="connsiteX7" fmla="*/ 3783590 w 6580891"/>
              <a:gd name="connsiteY7" fmla="*/ 849665 h 2152426"/>
              <a:gd name="connsiteX8" fmla="*/ 4304417 w 6580891"/>
              <a:gd name="connsiteY8" fmla="*/ 572743 h 2152426"/>
              <a:gd name="connsiteX9" fmla="*/ 4655592 w 6580891"/>
              <a:gd name="connsiteY9" fmla="*/ 680012 h 2152426"/>
              <a:gd name="connsiteX10" fmla="*/ 4708551 w 6580891"/>
              <a:gd name="connsiteY10" fmla="*/ 723707 h 2152426"/>
              <a:gd name="connsiteX11" fmla="*/ 4770579 w 6580891"/>
              <a:gd name="connsiteY11" fmla="*/ 609429 h 2152426"/>
              <a:gd name="connsiteX12" fmla="*/ 5591225 w 6580891"/>
              <a:gd name="connsiteY12" fmla="*/ 173094 h 2152426"/>
              <a:gd name="connsiteX13" fmla="*/ 6580891 w 6580891"/>
              <a:gd name="connsiteY13" fmla="*/ 1162760 h 2152426"/>
              <a:gd name="connsiteX14" fmla="*/ 5591225 w 6580891"/>
              <a:gd name="connsiteY14" fmla="*/ 2152426 h 2152426"/>
              <a:gd name="connsiteX15" fmla="*/ 4770579 w 6580891"/>
              <a:gd name="connsiteY15" fmla="*/ 1716092 h 2152426"/>
              <a:gd name="connsiteX16" fmla="*/ 4737102 w 6580891"/>
              <a:gd name="connsiteY16" fmla="*/ 1654415 h 2152426"/>
              <a:gd name="connsiteX17" fmla="*/ 4655592 w 6580891"/>
              <a:gd name="connsiteY17" fmla="*/ 1721666 h 2152426"/>
              <a:gd name="connsiteX18" fmla="*/ 4304417 w 6580891"/>
              <a:gd name="connsiteY18" fmla="*/ 1828935 h 2152426"/>
              <a:gd name="connsiteX19" fmla="*/ 3860286 w 6580891"/>
              <a:gd name="connsiteY19" fmla="*/ 1644970 h 2152426"/>
              <a:gd name="connsiteX20" fmla="*/ 3835303 w 6580891"/>
              <a:gd name="connsiteY20" fmla="*/ 1614690 h 2152426"/>
              <a:gd name="connsiteX21" fmla="*/ 3832255 w 6580891"/>
              <a:gd name="connsiteY21" fmla="*/ 1624506 h 2152426"/>
              <a:gd name="connsiteX22" fmla="*/ 3102997 w 6580891"/>
              <a:gd name="connsiteY22" fmla="*/ 2107891 h 2152426"/>
              <a:gd name="connsiteX23" fmla="*/ 2543353 w 6580891"/>
              <a:gd name="connsiteY23" fmla="*/ 1876080 h 2152426"/>
              <a:gd name="connsiteX24" fmla="*/ 2475515 w 6580891"/>
              <a:gd name="connsiteY24" fmla="*/ 1793859 h 2152426"/>
              <a:gd name="connsiteX25" fmla="*/ 2422314 w 6580891"/>
              <a:gd name="connsiteY25" fmla="*/ 1842212 h 2152426"/>
              <a:gd name="connsiteX26" fmla="*/ 1760886 w 6580891"/>
              <a:gd name="connsiteY26" fmla="*/ 2079658 h 2152426"/>
              <a:gd name="connsiteX27" fmla="*/ 1179508 w 6580891"/>
              <a:gd name="connsiteY27" fmla="*/ 1902072 h 2152426"/>
              <a:gd name="connsiteX28" fmla="*/ 1124048 w 6580891"/>
              <a:gd name="connsiteY28" fmla="*/ 1860600 h 2152426"/>
              <a:gd name="connsiteX29" fmla="*/ 1051666 w 6580891"/>
              <a:gd name="connsiteY29" fmla="*/ 1920320 h 2152426"/>
              <a:gd name="connsiteX30" fmla="*/ 674530 w 6580891"/>
              <a:gd name="connsiteY30" fmla="*/ 2035519 h 2152426"/>
              <a:gd name="connsiteX31" fmla="*/ 0 w 6580891"/>
              <a:gd name="connsiteY31" fmla="*/ 1360989 h 2152426"/>
              <a:gd name="connsiteX32" fmla="*/ 674530 w 6580891"/>
              <a:gd name="connsiteY32" fmla="*/ 686459 h 2152426"/>
              <a:gd name="connsiteX33" fmla="*/ 783416 w 6580891"/>
              <a:gd name="connsiteY33" fmla="*/ 697436 h 2152426"/>
              <a:gd name="connsiteX34" fmla="*/ 802772 w 6580891"/>
              <a:gd name="connsiteY34" fmla="*/ 635081 h 2152426"/>
              <a:gd name="connsiteX35" fmla="*/ 1760886 w 6580891"/>
              <a:gd name="connsiteY35" fmla="*/ 0 h 215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580891" h="2152426">
                <a:moveTo>
                  <a:pt x="1760886" y="0"/>
                </a:moveTo>
                <a:cubicBezTo>
                  <a:pt x="2119812" y="0"/>
                  <a:pt x="2436264" y="181854"/>
                  <a:pt x="2623128" y="458451"/>
                </a:cubicBezTo>
                <a:lnTo>
                  <a:pt x="2716194" y="629912"/>
                </a:lnTo>
                <a:lnTo>
                  <a:pt x="2794927" y="587177"/>
                </a:lnTo>
                <a:cubicBezTo>
                  <a:pt x="2889615" y="547128"/>
                  <a:pt x="2993720" y="524981"/>
                  <a:pt x="3102997" y="524981"/>
                </a:cubicBezTo>
                <a:cubicBezTo>
                  <a:pt x="3376190" y="524981"/>
                  <a:pt x="3617054" y="663398"/>
                  <a:pt x="3759284" y="873926"/>
                </a:cubicBezTo>
                <a:lnTo>
                  <a:pt x="3764853" y="884185"/>
                </a:lnTo>
                <a:lnTo>
                  <a:pt x="3783590" y="849665"/>
                </a:lnTo>
                <a:cubicBezTo>
                  <a:pt x="3896463" y="682590"/>
                  <a:pt x="4087612" y="572743"/>
                  <a:pt x="4304417" y="572743"/>
                </a:cubicBezTo>
                <a:cubicBezTo>
                  <a:pt x="4434500" y="572743"/>
                  <a:pt x="4555347" y="612288"/>
                  <a:pt x="4655592" y="680012"/>
                </a:cubicBezTo>
                <a:lnTo>
                  <a:pt x="4708551" y="723707"/>
                </a:lnTo>
                <a:lnTo>
                  <a:pt x="4770579" y="609429"/>
                </a:lnTo>
                <a:cubicBezTo>
                  <a:pt x="4948429" y="346176"/>
                  <a:pt x="5249615" y="173094"/>
                  <a:pt x="5591225" y="173094"/>
                </a:cubicBezTo>
                <a:cubicBezTo>
                  <a:pt x="6137802" y="173094"/>
                  <a:pt x="6580891" y="616183"/>
                  <a:pt x="6580891" y="1162760"/>
                </a:cubicBezTo>
                <a:cubicBezTo>
                  <a:pt x="6580891" y="1709337"/>
                  <a:pt x="6137802" y="2152426"/>
                  <a:pt x="5591225" y="2152426"/>
                </a:cubicBezTo>
                <a:cubicBezTo>
                  <a:pt x="5249615" y="2152426"/>
                  <a:pt x="4948429" y="1979344"/>
                  <a:pt x="4770579" y="1716092"/>
                </a:cubicBezTo>
                <a:lnTo>
                  <a:pt x="4737102" y="1654415"/>
                </a:lnTo>
                <a:lnTo>
                  <a:pt x="4655592" y="1721666"/>
                </a:lnTo>
                <a:cubicBezTo>
                  <a:pt x="4555347" y="1789390"/>
                  <a:pt x="4434500" y="1828935"/>
                  <a:pt x="4304417" y="1828935"/>
                </a:cubicBezTo>
                <a:cubicBezTo>
                  <a:pt x="4130973" y="1828935"/>
                  <a:pt x="3973949" y="1758633"/>
                  <a:pt x="3860286" y="1644970"/>
                </a:cubicBezTo>
                <a:lnTo>
                  <a:pt x="3835303" y="1614690"/>
                </a:lnTo>
                <a:lnTo>
                  <a:pt x="3832255" y="1624506"/>
                </a:lnTo>
                <a:cubicBezTo>
                  <a:pt x="3712106" y="1908572"/>
                  <a:pt x="3430829" y="2107891"/>
                  <a:pt x="3102997" y="2107891"/>
                </a:cubicBezTo>
                <a:cubicBezTo>
                  <a:pt x="2884442" y="2107891"/>
                  <a:pt x="2686579" y="2019305"/>
                  <a:pt x="2543353" y="1876080"/>
                </a:cubicBezTo>
                <a:lnTo>
                  <a:pt x="2475515" y="1793859"/>
                </a:lnTo>
                <a:lnTo>
                  <a:pt x="2422314" y="1842212"/>
                </a:lnTo>
                <a:cubicBezTo>
                  <a:pt x="2242570" y="1990550"/>
                  <a:pt x="2012134" y="2079658"/>
                  <a:pt x="1760886" y="2079658"/>
                </a:cubicBezTo>
                <a:cubicBezTo>
                  <a:pt x="1545530" y="2079658"/>
                  <a:pt x="1345465" y="2014191"/>
                  <a:pt x="1179508" y="1902072"/>
                </a:cubicBezTo>
                <a:lnTo>
                  <a:pt x="1124048" y="1860600"/>
                </a:lnTo>
                <a:lnTo>
                  <a:pt x="1051666" y="1920320"/>
                </a:lnTo>
                <a:cubicBezTo>
                  <a:pt x="944011" y="1993051"/>
                  <a:pt x="814230" y="2035519"/>
                  <a:pt x="674530" y="2035519"/>
                </a:cubicBezTo>
                <a:cubicBezTo>
                  <a:pt x="301997" y="2035519"/>
                  <a:pt x="0" y="1733522"/>
                  <a:pt x="0" y="1360989"/>
                </a:cubicBezTo>
                <a:cubicBezTo>
                  <a:pt x="0" y="988456"/>
                  <a:pt x="301997" y="686459"/>
                  <a:pt x="674530" y="686459"/>
                </a:cubicBezTo>
                <a:lnTo>
                  <a:pt x="783416" y="697436"/>
                </a:lnTo>
                <a:lnTo>
                  <a:pt x="802772" y="635081"/>
                </a:lnTo>
                <a:cubicBezTo>
                  <a:pt x="960627" y="261870"/>
                  <a:pt x="1330175" y="0"/>
                  <a:pt x="1760886" y="0"/>
                </a:cubicBezTo>
                <a:close/>
              </a:path>
            </a:pathLst>
          </a:cu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9C505D84-C8FF-2C04-F0C3-FEE123C9AB1C}"/>
              </a:ext>
            </a:extLst>
          </p:cNvPr>
          <p:cNvGrpSpPr/>
          <p:nvPr/>
        </p:nvGrpSpPr>
        <p:grpSpPr>
          <a:xfrm>
            <a:off x="672067" y="3129679"/>
            <a:ext cx="2858167" cy="3233583"/>
            <a:chOff x="1580483" y="3623622"/>
            <a:chExt cx="1767268" cy="199939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95955ED-AC92-9B59-F508-18B534573407}"/>
                </a:ext>
              </a:extLst>
            </p:cNvPr>
            <p:cNvSpPr/>
            <p:nvPr/>
          </p:nvSpPr>
          <p:spPr>
            <a:xfrm>
              <a:off x="1844706" y="4919883"/>
              <a:ext cx="74104" cy="9525"/>
            </a:xfrm>
            <a:custGeom>
              <a:avLst/>
              <a:gdLst>
                <a:gd name="connsiteX0" fmla="*/ 0 w 74104"/>
                <a:gd name="connsiteY0" fmla="*/ 0 h 9525"/>
                <a:gd name="connsiteX1" fmla="*/ 74105 w 74104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04" h="9525">
                  <a:moveTo>
                    <a:pt x="0" y="0"/>
                  </a:moveTo>
                  <a:lnTo>
                    <a:pt x="74105" y="0"/>
                  </a:ln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9D0FFDF-F867-D0FF-227B-C7D3315DB309}"/>
                </a:ext>
              </a:extLst>
            </p:cNvPr>
            <p:cNvSpPr/>
            <p:nvPr/>
          </p:nvSpPr>
          <p:spPr>
            <a:xfrm>
              <a:off x="1676400" y="4922169"/>
              <a:ext cx="20573" cy="1047"/>
            </a:xfrm>
            <a:custGeom>
              <a:avLst/>
              <a:gdLst>
                <a:gd name="connsiteX0" fmla="*/ 0 w 20573"/>
                <a:gd name="connsiteY0" fmla="*/ 1048 h 1047"/>
                <a:gd name="connsiteX1" fmla="*/ 20574 w 20573"/>
                <a:gd name="connsiteY1" fmla="*/ 0 h 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73" h="1047">
                  <a:moveTo>
                    <a:pt x="0" y="1048"/>
                  </a:moveTo>
                  <a:cubicBezTo>
                    <a:pt x="10192" y="1048"/>
                    <a:pt x="10477" y="381"/>
                    <a:pt x="20574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AE22A99-39B4-FD10-E2E4-2DE5A402E1D2}"/>
                </a:ext>
              </a:extLst>
            </p:cNvPr>
            <p:cNvSpPr/>
            <p:nvPr/>
          </p:nvSpPr>
          <p:spPr>
            <a:xfrm>
              <a:off x="2136552" y="5409754"/>
              <a:ext cx="1211199" cy="213264"/>
            </a:xfrm>
            <a:custGeom>
              <a:avLst/>
              <a:gdLst>
                <a:gd name="connsiteX0" fmla="*/ 0 w 1211199"/>
                <a:gd name="connsiteY0" fmla="*/ 165545 h 213264"/>
                <a:gd name="connsiteX1" fmla="*/ 1135856 w 1211199"/>
                <a:gd name="connsiteY1" fmla="*/ 0 h 213264"/>
                <a:gd name="connsiteX2" fmla="*/ 1211199 w 1211199"/>
                <a:gd name="connsiteY2" fmla="*/ 36481 h 213264"/>
                <a:gd name="connsiteX3" fmla="*/ 85535 w 1211199"/>
                <a:gd name="connsiteY3" fmla="*/ 213265 h 213264"/>
                <a:gd name="connsiteX4" fmla="*/ 0 w 1211199"/>
                <a:gd name="connsiteY4" fmla="*/ 165545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1199" h="213264">
                  <a:moveTo>
                    <a:pt x="0" y="165545"/>
                  </a:moveTo>
                  <a:lnTo>
                    <a:pt x="1135856" y="0"/>
                  </a:lnTo>
                  <a:lnTo>
                    <a:pt x="1211199" y="36481"/>
                  </a:lnTo>
                  <a:lnTo>
                    <a:pt x="85535" y="213265"/>
                  </a:lnTo>
                  <a:lnTo>
                    <a:pt x="0" y="165545"/>
                  </a:ln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B4C94D7-6E63-D668-2265-47DBC2BE44AC}"/>
                </a:ext>
              </a:extLst>
            </p:cNvPr>
            <p:cNvSpPr/>
            <p:nvPr/>
          </p:nvSpPr>
          <p:spPr>
            <a:xfrm>
              <a:off x="1580483" y="5067140"/>
              <a:ext cx="803052" cy="68294"/>
            </a:xfrm>
            <a:custGeom>
              <a:avLst/>
              <a:gdLst>
                <a:gd name="connsiteX0" fmla="*/ 58960 w 803052"/>
                <a:gd name="connsiteY0" fmla="*/ 68294 h 68294"/>
                <a:gd name="connsiteX1" fmla="*/ 803053 w 803052"/>
                <a:gd name="connsiteY1" fmla="*/ 16288 h 68294"/>
                <a:gd name="connsiteX2" fmla="*/ 727710 w 803052"/>
                <a:gd name="connsiteY2" fmla="*/ 0 h 68294"/>
                <a:gd name="connsiteX3" fmla="*/ 0 w 803052"/>
                <a:gd name="connsiteY3" fmla="*/ 53245 h 68294"/>
                <a:gd name="connsiteX4" fmla="*/ 58960 w 803052"/>
                <a:gd name="connsiteY4" fmla="*/ 68294 h 6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3052" h="68294">
                  <a:moveTo>
                    <a:pt x="58960" y="68294"/>
                  </a:moveTo>
                  <a:lnTo>
                    <a:pt x="803053" y="16288"/>
                  </a:lnTo>
                  <a:lnTo>
                    <a:pt x="727710" y="0"/>
                  </a:lnTo>
                  <a:lnTo>
                    <a:pt x="0" y="53245"/>
                  </a:lnTo>
                  <a:lnTo>
                    <a:pt x="58960" y="68294"/>
                  </a:ln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F83FBB3-685B-B8DA-5173-9014610C0F97}"/>
                </a:ext>
              </a:extLst>
            </p:cNvPr>
            <p:cNvSpPr/>
            <p:nvPr/>
          </p:nvSpPr>
          <p:spPr>
            <a:xfrm>
              <a:off x="1699395" y="3769263"/>
              <a:ext cx="418643" cy="1314274"/>
            </a:xfrm>
            <a:custGeom>
              <a:avLst/>
              <a:gdLst>
                <a:gd name="connsiteX0" fmla="*/ 173791 w 418643"/>
                <a:gd name="connsiteY0" fmla="*/ 15621 h 1314274"/>
                <a:gd name="connsiteX1" fmla="*/ 312094 w 418643"/>
                <a:gd name="connsiteY1" fmla="*/ 13335 h 1314274"/>
                <a:gd name="connsiteX2" fmla="*/ 312094 w 418643"/>
                <a:gd name="connsiteY2" fmla="*/ 30385 h 1314274"/>
                <a:gd name="connsiteX3" fmla="*/ 352670 w 418643"/>
                <a:gd name="connsiteY3" fmla="*/ 53721 h 1314274"/>
                <a:gd name="connsiteX4" fmla="*/ 337144 w 418643"/>
                <a:gd name="connsiteY4" fmla="*/ 75343 h 1314274"/>
                <a:gd name="connsiteX5" fmla="*/ 292472 w 418643"/>
                <a:gd name="connsiteY5" fmla="*/ 253175 h 1314274"/>
                <a:gd name="connsiteX6" fmla="*/ 284376 w 418643"/>
                <a:gd name="connsiteY6" fmla="*/ 273463 h 1314274"/>
                <a:gd name="connsiteX7" fmla="*/ 362100 w 418643"/>
                <a:gd name="connsiteY7" fmla="*/ 306800 h 1314274"/>
                <a:gd name="connsiteX8" fmla="*/ 418393 w 418643"/>
                <a:gd name="connsiteY8" fmla="*/ 499205 h 1314274"/>
                <a:gd name="connsiteX9" fmla="*/ 381531 w 418643"/>
                <a:gd name="connsiteY9" fmla="*/ 542925 h 1314274"/>
                <a:gd name="connsiteX10" fmla="*/ 366005 w 418643"/>
                <a:gd name="connsiteY10" fmla="*/ 651224 h 1314274"/>
                <a:gd name="connsiteX11" fmla="*/ 354289 w 418643"/>
                <a:gd name="connsiteY11" fmla="*/ 660749 h 1314274"/>
                <a:gd name="connsiteX12" fmla="*/ 358004 w 418643"/>
                <a:gd name="connsiteY12" fmla="*/ 908780 h 1314274"/>
                <a:gd name="connsiteX13" fmla="*/ 334668 w 418643"/>
                <a:gd name="connsiteY13" fmla="*/ 913733 h 1314274"/>
                <a:gd name="connsiteX14" fmla="*/ 323047 w 418643"/>
                <a:gd name="connsiteY14" fmla="*/ 1087946 h 1314274"/>
                <a:gd name="connsiteX15" fmla="*/ 311427 w 418643"/>
                <a:gd name="connsiteY15" fmla="*/ 1211199 h 1314274"/>
                <a:gd name="connsiteX16" fmla="*/ 340478 w 418643"/>
                <a:gd name="connsiteY16" fmla="*/ 1259396 h 1314274"/>
                <a:gd name="connsiteX17" fmla="*/ 361909 w 418643"/>
                <a:gd name="connsiteY17" fmla="*/ 1312164 h 1314274"/>
                <a:gd name="connsiteX18" fmla="*/ 241704 w 418643"/>
                <a:gd name="connsiteY18" fmla="*/ 1297877 h 1314274"/>
                <a:gd name="connsiteX19" fmla="*/ 228083 w 418643"/>
                <a:gd name="connsiteY19" fmla="*/ 1259777 h 1314274"/>
                <a:gd name="connsiteX20" fmla="*/ 245514 w 418643"/>
                <a:gd name="connsiteY20" fmla="*/ 1201484 h 1314274"/>
                <a:gd name="connsiteX21" fmla="*/ 231988 w 418643"/>
                <a:gd name="connsiteY21" fmla="*/ 1018889 h 1314274"/>
                <a:gd name="connsiteX22" fmla="*/ 212938 w 418643"/>
                <a:gd name="connsiteY22" fmla="*/ 884492 h 1314274"/>
                <a:gd name="connsiteX23" fmla="*/ 154645 w 418643"/>
                <a:gd name="connsiteY23" fmla="*/ 1073277 h 1314274"/>
                <a:gd name="connsiteX24" fmla="*/ 98353 w 418643"/>
                <a:gd name="connsiteY24" fmla="*/ 1205389 h 1314274"/>
                <a:gd name="connsiteX25" fmla="*/ 98353 w 418643"/>
                <a:gd name="connsiteY25" fmla="*/ 1284256 h 1314274"/>
                <a:gd name="connsiteX26" fmla="*/ 30344 w 418643"/>
                <a:gd name="connsiteY26" fmla="*/ 1244346 h 1314274"/>
                <a:gd name="connsiteX27" fmla="*/ 11294 w 418643"/>
                <a:gd name="connsiteY27" fmla="*/ 1163003 h 1314274"/>
                <a:gd name="connsiteX28" fmla="*/ 65872 w 418643"/>
                <a:gd name="connsiteY28" fmla="*/ 1049655 h 1314274"/>
                <a:gd name="connsiteX29" fmla="*/ 83208 w 418643"/>
                <a:gd name="connsiteY29" fmla="*/ 903922 h 1314274"/>
                <a:gd name="connsiteX30" fmla="*/ 55966 w 418643"/>
                <a:gd name="connsiteY30" fmla="*/ 877443 h 1314274"/>
                <a:gd name="connsiteX31" fmla="*/ 89018 w 418643"/>
                <a:gd name="connsiteY31" fmla="*/ 696468 h 1314274"/>
                <a:gd name="connsiteX32" fmla="*/ 30725 w 418643"/>
                <a:gd name="connsiteY32" fmla="*/ 642176 h 1314274"/>
                <a:gd name="connsiteX33" fmla="*/ 19105 w 418643"/>
                <a:gd name="connsiteY33" fmla="*/ 537877 h 1314274"/>
                <a:gd name="connsiteX34" fmla="*/ 55966 w 418643"/>
                <a:gd name="connsiteY34" fmla="*/ 359759 h 1314274"/>
                <a:gd name="connsiteX35" fmla="*/ 87113 w 418643"/>
                <a:gd name="connsiteY35" fmla="*/ 313372 h 1314274"/>
                <a:gd name="connsiteX36" fmla="*/ 188078 w 418643"/>
                <a:gd name="connsiteY36" fmla="*/ 273558 h 1314274"/>
                <a:gd name="connsiteX37" fmla="*/ 199794 w 418643"/>
                <a:gd name="connsiteY37" fmla="*/ 260128 h 1314274"/>
                <a:gd name="connsiteX38" fmla="*/ 141310 w 418643"/>
                <a:gd name="connsiteY38" fmla="*/ 235744 h 1314274"/>
                <a:gd name="connsiteX39" fmla="*/ 114164 w 418643"/>
                <a:gd name="connsiteY39" fmla="*/ 246031 h 1314274"/>
                <a:gd name="connsiteX40" fmla="*/ 100543 w 418643"/>
                <a:gd name="connsiteY40" fmla="*/ 209645 h 1314274"/>
                <a:gd name="connsiteX41" fmla="*/ 77207 w 418643"/>
                <a:gd name="connsiteY41" fmla="*/ 197929 h 1314274"/>
                <a:gd name="connsiteX42" fmla="*/ 94733 w 418643"/>
                <a:gd name="connsiteY42" fmla="*/ 140779 h 1314274"/>
                <a:gd name="connsiteX43" fmla="*/ 69492 w 418643"/>
                <a:gd name="connsiteY43" fmla="*/ 144018 h 1314274"/>
                <a:gd name="connsiteX44" fmla="*/ 122165 w 418643"/>
                <a:gd name="connsiteY44" fmla="*/ 55626 h 1314274"/>
                <a:gd name="connsiteX45" fmla="*/ 178458 w 418643"/>
                <a:gd name="connsiteY45" fmla="*/ 0 h 131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18643" h="1314274">
                  <a:moveTo>
                    <a:pt x="173791" y="15621"/>
                  </a:moveTo>
                  <a:cubicBezTo>
                    <a:pt x="255325" y="-12192"/>
                    <a:pt x="312094" y="13335"/>
                    <a:pt x="312094" y="13335"/>
                  </a:cubicBezTo>
                  <a:lnTo>
                    <a:pt x="312094" y="30385"/>
                  </a:lnTo>
                  <a:lnTo>
                    <a:pt x="352670" y="53721"/>
                  </a:lnTo>
                  <a:lnTo>
                    <a:pt x="337144" y="75343"/>
                  </a:lnTo>
                  <a:cubicBezTo>
                    <a:pt x="337144" y="75343"/>
                    <a:pt x="341145" y="236601"/>
                    <a:pt x="292472" y="253175"/>
                  </a:cubicBezTo>
                  <a:lnTo>
                    <a:pt x="284376" y="273463"/>
                  </a:lnTo>
                  <a:cubicBezTo>
                    <a:pt x="284376" y="273463"/>
                    <a:pt x="344574" y="287941"/>
                    <a:pt x="362100" y="306800"/>
                  </a:cubicBezTo>
                  <a:cubicBezTo>
                    <a:pt x="379626" y="325660"/>
                    <a:pt x="422298" y="461105"/>
                    <a:pt x="418393" y="499205"/>
                  </a:cubicBezTo>
                  <a:cubicBezTo>
                    <a:pt x="417419" y="520443"/>
                    <a:pt x="402298" y="538376"/>
                    <a:pt x="381531" y="542925"/>
                  </a:cubicBezTo>
                  <a:lnTo>
                    <a:pt x="366005" y="651224"/>
                  </a:lnTo>
                  <a:lnTo>
                    <a:pt x="354289" y="660749"/>
                  </a:lnTo>
                  <a:lnTo>
                    <a:pt x="358004" y="908780"/>
                  </a:lnTo>
                  <a:lnTo>
                    <a:pt x="334668" y="913733"/>
                  </a:lnTo>
                  <a:cubicBezTo>
                    <a:pt x="334668" y="913733"/>
                    <a:pt x="323047" y="1077278"/>
                    <a:pt x="323047" y="1087946"/>
                  </a:cubicBezTo>
                  <a:cubicBezTo>
                    <a:pt x="323047" y="1098614"/>
                    <a:pt x="311427" y="1211199"/>
                    <a:pt x="311427" y="1211199"/>
                  </a:cubicBezTo>
                  <a:cubicBezTo>
                    <a:pt x="315899" y="1229880"/>
                    <a:pt x="326048" y="1246717"/>
                    <a:pt x="340478" y="1259396"/>
                  </a:cubicBezTo>
                  <a:cubicBezTo>
                    <a:pt x="365815" y="1283018"/>
                    <a:pt x="394580" y="1306163"/>
                    <a:pt x="361909" y="1312164"/>
                  </a:cubicBezTo>
                  <a:cubicBezTo>
                    <a:pt x="329239" y="1318165"/>
                    <a:pt x="253229" y="1310735"/>
                    <a:pt x="241704" y="1297877"/>
                  </a:cubicBezTo>
                  <a:cubicBezTo>
                    <a:pt x="230179" y="1285018"/>
                    <a:pt x="222654" y="1269302"/>
                    <a:pt x="228083" y="1259777"/>
                  </a:cubicBezTo>
                  <a:cubicBezTo>
                    <a:pt x="236016" y="1241044"/>
                    <a:pt x="241861" y="1221496"/>
                    <a:pt x="245514" y="1201484"/>
                  </a:cubicBezTo>
                  <a:cubicBezTo>
                    <a:pt x="245514" y="1195673"/>
                    <a:pt x="231988" y="1018889"/>
                    <a:pt x="231988" y="1018889"/>
                  </a:cubicBezTo>
                  <a:lnTo>
                    <a:pt x="212938" y="884492"/>
                  </a:lnTo>
                  <a:cubicBezTo>
                    <a:pt x="212938" y="884492"/>
                    <a:pt x="164361" y="1059752"/>
                    <a:pt x="154645" y="1073277"/>
                  </a:cubicBezTo>
                  <a:cubicBezTo>
                    <a:pt x="144930" y="1086803"/>
                    <a:pt x="98353" y="1205389"/>
                    <a:pt x="98353" y="1205389"/>
                  </a:cubicBezTo>
                  <a:cubicBezTo>
                    <a:pt x="98353" y="1205389"/>
                    <a:pt x="113878" y="1273873"/>
                    <a:pt x="98353" y="1284256"/>
                  </a:cubicBezTo>
                  <a:cubicBezTo>
                    <a:pt x="82827" y="1294638"/>
                    <a:pt x="51775" y="1300734"/>
                    <a:pt x="30344" y="1244346"/>
                  </a:cubicBezTo>
                  <a:cubicBezTo>
                    <a:pt x="8913" y="1187958"/>
                    <a:pt x="-14423" y="1174147"/>
                    <a:pt x="11294" y="1163003"/>
                  </a:cubicBezTo>
                  <a:cubicBezTo>
                    <a:pt x="37012" y="1151858"/>
                    <a:pt x="46632" y="1079087"/>
                    <a:pt x="65872" y="1049655"/>
                  </a:cubicBezTo>
                  <a:cubicBezTo>
                    <a:pt x="85113" y="1020223"/>
                    <a:pt x="83208" y="903922"/>
                    <a:pt x="83208" y="903922"/>
                  </a:cubicBezTo>
                  <a:lnTo>
                    <a:pt x="55966" y="877443"/>
                  </a:lnTo>
                  <a:lnTo>
                    <a:pt x="89018" y="696468"/>
                  </a:lnTo>
                  <a:cubicBezTo>
                    <a:pt x="89018" y="696468"/>
                    <a:pt x="38536" y="673132"/>
                    <a:pt x="30725" y="642176"/>
                  </a:cubicBezTo>
                  <a:cubicBezTo>
                    <a:pt x="22915" y="611219"/>
                    <a:pt x="19105" y="537877"/>
                    <a:pt x="19105" y="537877"/>
                  </a:cubicBezTo>
                  <a:cubicBezTo>
                    <a:pt x="19105" y="537877"/>
                    <a:pt x="-11947" y="389763"/>
                    <a:pt x="55966" y="359759"/>
                  </a:cubicBezTo>
                  <a:cubicBezTo>
                    <a:pt x="55966" y="359759"/>
                    <a:pt x="67682" y="324231"/>
                    <a:pt x="87113" y="313372"/>
                  </a:cubicBezTo>
                  <a:cubicBezTo>
                    <a:pt x="106544" y="302514"/>
                    <a:pt x="188078" y="273558"/>
                    <a:pt x="188078" y="273558"/>
                  </a:cubicBezTo>
                  <a:lnTo>
                    <a:pt x="199794" y="260128"/>
                  </a:lnTo>
                  <a:cubicBezTo>
                    <a:pt x="199794" y="260128"/>
                    <a:pt x="151026" y="258032"/>
                    <a:pt x="141310" y="235744"/>
                  </a:cubicBezTo>
                  <a:cubicBezTo>
                    <a:pt x="141310" y="235744"/>
                    <a:pt x="116069" y="251365"/>
                    <a:pt x="114164" y="246031"/>
                  </a:cubicBezTo>
                  <a:lnTo>
                    <a:pt x="100543" y="209645"/>
                  </a:lnTo>
                  <a:lnTo>
                    <a:pt x="77207" y="197929"/>
                  </a:lnTo>
                  <a:lnTo>
                    <a:pt x="94733" y="140779"/>
                  </a:lnTo>
                  <a:lnTo>
                    <a:pt x="69492" y="144018"/>
                  </a:lnTo>
                  <a:cubicBezTo>
                    <a:pt x="69492" y="144018"/>
                    <a:pt x="89113" y="55817"/>
                    <a:pt x="122165" y="55626"/>
                  </a:cubicBezTo>
                  <a:cubicBezTo>
                    <a:pt x="130368" y="28789"/>
                    <a:pt x="151525" y="7883"/>
                    <a:pt x="178458" y="0"/>
                  </a:cubicBezTo>
                  <a:close/>
                </a:path>
              </a:pathLst>
            </a:custGeom>
            <a:solidFill>
              <a:schemeClr val="bg1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EC33FBC-BD3E-BDA6-6342-7F299C220DE3}"/>
                </a:ext>
              </a:extLst>
            </p:cNvPr>
            <p:cNvSpPr/>
            <p:nvPr/>
          </p:nvSpPr>
          <p:spPr>
            <a:xfrm>
              <a:off x="2222205" y="4042703"/>
              <a:ext cx="467545" cy="550212"/>
            </a:xfrm>
            <a:custGeom>
              <a:avLst/>
              <a:gdLst>
                <a:gd name="connsiteX0" fmla="*/ 386216 w 467545"/>
                <a:gd name="connsiteY0" fmla="*/ 9262 h 550212"/>
                <a:gd name="connsiteX1" fmla="*/ 35791 w 467545"/>
                <a:gd name="connsiteY1" fmla="*/ 88987 h 550212"/>
                <a:gd name="connsiteX2" fmla="*/ 44459 w 467545"/>
                <a:gd name="connsiteY2" fmla="*/ 501133 h 550212"/>
                <a:gd name="connsiteX3" fmla="*/ 436413 w 467545"/>
                <a:gd name="connsiteY3" fmla="*/ 501133 h 550212"/>
                <a:gd name="connsiteX4" fmla="*/ 386216 w 467545"/>
                <a:gd name="connsiteY4" fmla="*/ 9262 h 55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545" h="550212">
                  <a:moveTo>
                    <a:pt x="386216" y="9262"/>
                  </a:moveTo>
                  <a:cubicBezTo>
                    <a:pt x="311064" y="-10645"/>
                    <a:pt x="127326" y="-4549"/>
                    <a:pt x="35791" y="88987"/>
                  </a:cubicBezTo>
                  <a:cubicBezTo>
                    <a:pt x="-22502" y="148518"/>
                    <a:pt x="-2309" y="430744"/>
                    <a:pt x="44459" y="501133"/>
                  </a:cubicBezTo>
                  <a:cubicBezTo>
                    <a:pt x="91227" y="571523"/>
                    <a:pt x="394884" y="561427"/>
                    <a:pt x="436413" y="501133"/>
                  </a:cubicBezTo>
                  <a:cubicBezTo>
                    <a:pt x="477942" y="440840"/>
                    <a:pt x="492420" y="37266"/>
                    <a:pt x="386216" y="926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526C509-A36E-3EBC-41C0-02C213044265}"/>
                </a:ext>
              </a:extLst>
            </p:cNvPr>
            <p:cNvSpPr/>
            <p:nvPr/>
          </p:nvSpPr>
          <p:spPr>
            <a:xfrm>
              <a:off x="2400471" y="4885022"/>
              <a:ext cx="272719" cy="442980"/>
            </a:xfrm>
            <a:custGeom>
              <a:avLst/>
              <a:gdLst>
                <a:gd name="connsiteX0" fmla="*/ 272720 w 272719"/>
                <a:gd name="connsiteY0" fmla="*/ 0 h 442980"/>
                <a:gd name="connsiteX1" fmla="*/ 142704 w 272719"/>
                <a:gd name="connsiteY1" fmla="*/ 269272 h 442980"/>
                <a:gd name="connsiteX2" fmla="*/ 148609 w 272719"/>
                <a:gd name="connsiteY2" fmla="*/ 301562 h 442980"/>
                <a:gd name="connsiteX3" fmla="*/ 174803 w 272719"/>
                <a:gd name="connsiteY3" fmla="*/ 409956 h 442980"/>
                <a:gd name="connsiteX4" fmla="*/ 91078 w 272719"/>
                <a:gd name="connsiteY4" fmla="*/ 438531 h 442980"/>
                <a:gd name="connsiteX5" fmla="*/ 1734 w 272719"/>
                <a:gd name="connsiteY5" fmla="*/ 258604 h 442980"/>
                <a:gd name="connsiteX6" fmla="*/ 65456 w 272719"/>
                <a:gd name="connsiteY6" fmla="*/ 232410 h 442980"/>
                <a:gd name="connsiteX7" fmla="*/ 126225 w 272719"/>
                <a:gd name="connsiteY7" fmla="*/ 43720 h 44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719" h="442980">
                  <a:moveTo>
                    <a:pt x="272720" y="0"/>
                  </a:moveTo>
                  <a:cubicBezTo>
                    <a:pt x="269005" y="97155"/>
                    <a:pt x="142704" y="269272"/>
                    <a:pt x="142704" y="269272"/>
                  </a:cubicBezTo>
                  <a:cubicBezTo>
                    <a:pt x="146356" y="279658"/>
                    <a:pt x="148349" y="290555"/>
                    <a:pt x="148609" y="301562"/>
                  </a:cubicBezTo>
                  <a:cubicBezTo>
                    <a:pt x="148609" y="319659"/>
                    <a:pt x="156705" y="381190"/>
                    <a:pt x="174803" y="409956"/>
                  </a:cubicBezTo>
                  <a:cubicBezTo>
                    <a:pt x="192900" y="438721"/>
                    <a:pt x="134512" y="450056"/>
                    <a:pt x="91078" y="438531"/>
                  </a:cubicBezTo>
                  <a:cubicBezTo>
                    <a:pt x="47644" y="427006"/>
                    <a:pt x="-10839" y="290798"/>
                    <a:pt x="1734" y="258604"/>
                  </a:cubicBezTo>
                  <a:cubicBezTo>
                    <a:pt x="14307" y="226409"/>
                    <a:pt x="65456" y="232410"/>
                    <a:pt x="65456" y="232410"/>
                  </a:cubicBezTo>
                  <a:lnTo>
                    <a:pt x="126225" y="4372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FB59500-B640-8C68-91C4-41C671433282}"/>
                </a:ext>
              </a:extLst>
            </p:cNvPr>
            <p:cNvSpPr/>
            <p:nvPr/>
          </p:nvSpPr>
          <p:spPr>
            <a:xfrm>
              <a:off x="2401728" y="5230079"/>
              <a:ext cx="199504" cy="240445"/>
            </a:xfrm>
            <a:custGeom>
              <a:avLst/>
              <a:gdLst>
                <a:gd name="connsiteX0" fmla="*/ 0 w 199504"/>
                <a:gd name="connsiteY0" fmla="*/ 172722 h 240445"/>
                <a:gd name="connsiteX1" fmla="*/ 4096 w 199504"/>
                <a:gd name="connsiteY1" fmla="*/ 55183 h 240445"/>
                <a:gd name="connsiteX2" fmla="*/ 92773 w 199504"/>
                <a:gd name="connsiteY2" fmla="*/ 1462 h 240445"/>
                <a:gd name="connsiteX3" fmla="*/ 130302 w 199504"/>
                <a:gd name="connsiteY3" fmla="*/ 87187 h 240445"/>
                <a:gd name="connsiteX4" fmla="*/ 189928 w 199504"/>
                <a:gd name="connsiteY4" fmla="*/ 183485 h 240445"/>
                <a:gd name="connsiteX5" fmla="*/ 198311 w 199504"/>
                <a:gd name="connsiteY5" fmla="*/ 223776 h 240445"/>
                <a:gd name="connsiteX6" fmla="*/ 0 w 199504"/>
                <a:gd name="connsiteY6" fmla="*/ 172722 h 2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504" h="240445">
                  <a:moveTo>
                    <a:pt x="0" y="172722"/>
                  </a:moveTo>
                  <a:cubicBezTo>
                    <a:pt x="0" y="172722"/>
                    <a:pt x="12002" y="94998"/>
                    <a:pt x="4096" y="55183"/>
                  </a:cubicBezTo>
                  <a:cubicBezTo>
                    <a:pt x="-3810" y="15369"/>
                    <a:pt x="54578" y="-5967"/>
                    <a:pt x="92773" y="1462"/>
                  </a:cubicBezTo>
                  <a:cubicBezTo>
                    <a:pt x="145352" y="11559"/>
                    <a:pt x="125158" y="50611"/>
                    <a:pt x="130302" y="87187"/>
                  </a:cubicBezTo>
                  <a:cubicBezTo>
                    <a:pt x="135446" y="123763"/>
                    <a:pt x="176212" y="166149"/>
                    <a:pt x="189928" y="183485"/>
                  </a:cubicBezTo>
                  <a:cubicBezTo>
                    <a:pt x="198375" y="195090"/>
                    <a:pt x="201428" y="209765"/>
                    <a:pt x="198311" y="223776"/>
                  </a:cubicBezTo>
                  <a:cubicBezTo>
                    <a:pt x="198311" y="223776"/>
                    <a:pt x="108871" y="285022"/>
                    <a:pt x="0" y="172722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EAF8BDF-41BE-5371-4C50-3B968518E483}"/>
                </a:ext>
              </a:extLst>
            </p:cNvPr>
            <p:cNvSpPr/>
            <p:nvPr/>
          </p:nvSpPr>
          <p:spPr>
            <a:xfrm>
              <a:off x="2409656" y="4923096"/>
              <a:ext cx="133518" cy="353265"/>
            </a:xfrm>
            <a:custGeom>
              <a:avLst/>
              <a:gdLst>
                <a:gd name="connsiteX0" fmla="*/ 133519 w 133518"/>
                <a:gd name="connsiteY0" fmla="*/ 8884 h 353265"/>
                <a:gd name="connsiteX1" fmla="*/ 98848 w 133518"/>
                <a:gd name="connsiteY1" fmla="*/ 342259 h 353265"/>
                <a:gd name="connsiteX2" fmla="*/ 17981 w 133518"/>
                <a:gd name="connsiteY2" fmla="*/ 342259 h 353265"/>
                <a:gd name="connsiteX3" fmla="*/ 2455 w 133518"/>
                <a:gd name="connsiteY3" fmla="*/ 30601 h 353265"/>
                <a:gd name="connsiteX4" fmla="*/ 133519 w 133518"/>
                <a:gd name="connsiteY4" fmla="*/ 8884 h 35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518" h="353265">
                  <a:moveTo>
                    <a:pt x="133519" y="8884"/>
                  </a:moveTo>
                  <a:lnTo>
                    <a:pt x="98848" y="342259"/>
                  </a:lnTo>
                  <a:cubicBezTo>
                    <a:pt x="98848" y="342259"/>
                    <a:pt x="46460" y="367024"/>
                    <a:pt x="17981" y="342259"/>
                  </a:cubicBezTo>
                  <a:cubicBezTo>
                    <a:pt x="17981" y="342259"/>
                    <a:pt x="-7927" y="82893"/>
                    <a:pt x="2455" y="30601"/>
                  </a:cubicBezTo>
                  <a:cubicBezTo>
                    <a:pt x="12837" y="-21691"/>
                    <a:pt x="133519" y="8884"/>
                    <a:pt x="133519" y="8884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6CDCE36-005B-00D3-4927-E7848625135C}"/>
                </a:ext>
              </a:extLst>
            </p:cNvPr>
            <p:cNvSpPr/>
            <p:nvPr/>
          </p:nvSpPr>
          <p:spPr>
            <a:xfrm>
              <a:off x="2447126" y="5294978"/>
              <a:ext cx="79474" cy="52284"/>
            </a:xfrm>
            <a:custGeom>
              <a:avLst/>
              <a:gdLst>
                <a:gd name="connsiteX0" fmla="*/ 74236 w 79474"/>
                <a:gd name="connsiteY0" fmla="*/ 0 h 52284"/>
                <a:gd name="connsiteX1" fmla="*/ 798 w 79474"/>
                <a:gd name="connsiteY1" fmla="*/ 16478 h 52284"/>
                <a:gd name="connsiteX2" fmla="*/ 798 w 79474"/>
                <a:gd name="connsiteY2" fmla="*/ 45053 h 52284"/>
                <a:gd name="connsiteX3" fmla="*/ 79475 w 79474"/>
                <a:gd name="connsiteY3" fmla="*/ 37338 h 5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4" h="52284">
                  <a:moveTo>
                    <a:pt x="74236" y="0"/>
                  </a:moveTo>
                  <a:cubicBezTo>
                    <a:pt x="53605" y="16520"/>
                    <a:pt x="26509" y="22600"/>
                    <a:pt x="798" y="16478"/>
                  </a:cubicBezTo>
                  <a:cubicBezTo>
                    <a:pt x="-266" y="25974"/>
                    <a:pt x="-266" y="35558"/>
                    <a:pt x="798" y="45053"/>
                  </a:cubicBezTo>
                  <a:cubicBezTo>
                    <a:pt x="2798" y="55721"/>
                    <a:pt x="56234" y="55721"/>
                    <a:pt x="79475" y="37338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001F464-79D5-3BF8-2B7E-EBBDF6ACEABD}"/>
                </a:ext>
              </a:extLst>
            </p:cNvPr>
            <p:cNvSpPr/>
            <p:nvPr/>
          </p:nvSpPr>
          <p:spPr>
            <a:xfrm>
              <a:off x="2465478" y="5350318"/>
              <a:ext cx="83125" cy="49149"/>
            </a:xfrm>
            <a:custGeom>
              <a:avLst/>
              <a:gdLst>
                <a:gd name="connsiteX0" fmla="*/ 69505 w 83125"/>
                <a:gd name="connsiteY0" fmla="*/ 0 h 49149"/>
                <a:gd name="connsiteX1" fmla="*/ 10545 w 83125"/>
                <a:gd name="connsiteY1" fmla="*/ 19050 h 49149"/>
                <a:gd name="connsiteX2" fmla="*/ 10545 w 83125"/>
                <a:gd name="connsiteY2" fmla="*/ 49149 h 49149"/>
                <a:gd name="connsiteX3" fmla="*/ 83126 w 83125"/>
                <a:gd name="connsiteY3" fmla="*/ 24384 h 4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125" h="49149">
                  <a:moveTo>
                    <a:pt x="69505" y="0"/>
                  </a:moveTo>
                  <a:cubicBezTo>
                    <a:pt x="66552" y="953"/>
                    <a:pt x="29214" y="19050"/>
                    <a:pt x="10545" y="19050"/>
                  </a:cubicBezTo>
                  <a:cubicBezTo>
                    <a:pt x="-8124" y="19050"/>
                    <a:pt x="1973" y="49149"/>
                    <a:pt x="10545" y="49149"/>
                  </a:cubicBezTo>
                  <a:cubicBezTo>
                    <a:pt x="36288" y="46432"/>
                    <a:pt x="61092" y="37969"/>
                    <a:pt x="83126" y="24384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8EEA26C-FC3C-6CFC-0EF8-F1EAC7A021F5}"/>
                </a:ext>
              </a:extLst>
            </p:cNvPr>
            <p:cNvSpPr/>
            <p:nvPr/>
          </p:nvSpPr>
          <p:spPr>
            <a:xfrm>
              <a:off x="2221896" y="4424869"/>
              <a:ext cx="549116" cy="629030"/>
            </a:xfrm>
            <a:custGeom>
              <a:avLst/>
              <a:gdLst>
                <a:gd name="connsiteX0" fmla="*/ 466249 w 549116"/>
                <a:gd name="connsiteY0" fmla="*/ 0 h 629030"/>
                <a:gd name="connsiteX1" fmla="*/ 549116 w 549116"/>
                <a:gd name="connsiteY1" fmla="*/ 483870 h 629030"/>
                <a:gd name="connsiteX2" fmla="*/ 508444 w 549116"/>
                <a:gd name="connsiteY2" fmla="*/ 511207 h 629030"/>
                <a:gd name="connsiteX3" fmla="*/ 507683 w 549116"/>
                <a:gd name="connsiteY3" fmla="*/ 529114 h 629030"/>
                <a:gd name="connsiteX4" fmla="*/ 431483 w 549116"/>
                <a:gd name="connsiteY4" fmla="*/ 564832 h 629030"/>
                <a:gd name="connsiteX5" fmla="*/ 426720 w 549116"/>
                <a:gd name="connsiteY5" fmla="*/ 593407 h 629030"/>
                <a:gd name="connsiteX6" fmla="*/ 275463 w 549116"/>
                <a:gd name="connsiteY6" fmla="*/ 617696 h 629030"/>
                <a:gd name="connsiteX7" fmla="*/ 275463 w 549116"/>
                <a:gd name="connsiteY7" fmla="*/ 629031 h 629030"/>
                <a:gd name="connsiteX8" fmla="*/ 122015 w 549116"/>
                <a:gd name="connsiteY8" fmla="*/ 606647 h 629030"/>
                <a:gd name="connsiteX9" fmla="*/ 122015 w 549116"/>
                <a:gd name="connsiteY9" fmla="*/ 572262 h 629030"/>
                <a:gd name="connsiteX10" fmla="*/ 38862 w 549116"/>
                <a:gd name="connsiteY10" fmla="*/ 549783 h 629030"/>
                <a:gd name="connsiteX11" fmla="*/ 38862 w 549116"/>
                <a:gd name="connsiteY11" fmla="*/ 511683 h 629030"/>
                <a:gd name="connsiteX12" fmla="*/ 0 w 549116"/>
                <a:gd name="connsiteY12" fmla="*/ 498253 h 629030"/>
                <a:gd name="connsiteX13" fmla="*/ 146971 w 549116"/>
                <a:gd name="connsiteY13" fmla="*/ 29718 h 62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9116" h="629030">
                  <a:moveTo>
                    <a:pt x="466249" y="0"/>
                  </a:moveTo>
                  <a:cubicBezTo>
                    <a:pt x="466249" y="0"/>
                    <a:pt x="520636" y="255270"/>
                    <a:pt x="549116" y="483870"/>
                  </a:cubicBezTo>
                  <a:lnTo>
                    <a:pt x="508444" y="511207"/>
                  </a:lnTo>
                  <a:lnTo>
                    <a:pt x="507683" y="529114"/>
                  </a:lnTo>
                  <a:lnTo>
                    <a:pt x="431483" y="564832"/>
                  </a:lnTo>
                  <a:lnTo>
                    <a:pt x="426720" y="593407"/>
                  </a:lnTo>
                  <a:lnTo>
                    <a:pt x="275463" y="617696"/>
                  </a:lnTo>
                  <a:lnTo>
                    <a:pt x="275463" y="629031"/>
                  </a:lnTo>
                  <a:lnTo>
                    <a:pt x="122015" y="606647"/>
                  </a:lnTo>
                  <a:lnTo>
                    <a:pt x="122015" y="572262"/>
                  </a:lnTo>
                  <a:lnTo>
                    <a:pt x="38862" y="549783"/>
                  </a:lnTo>
                  <a:lnTo>
                    <a:pt x="38862" y="511683"/>
                  </a:lnTo>
                  <a:lnTo>
                    <a:pt x="0" y="498253"/>
                  </a:lnTo>
                  <a:cubicBezTo>
                    <a:pt x="0" y="498253"/>
                    <a:pt x="44196" y="193453"/>
                    <a:pt x="146971" y="29718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E8621BE-91B3-037D-B729-1EDECBC399DF}"/>
                </a:ext>
              </a:extLst>
            </p:cNvPr>
            <p:cNvSpPr/>
            <p:nvPr/>
          </p:nvSpPr>
          <p:spPr>
            <a:xfrm>
              <a:off x="2362962" y="4424774"/>
              <a:ext cx="408050" cy="574452"/>
            </a:xfrm>
            <a:custGeom>
              <a:avLst/>
              <a:gdLst>
                <a:gd name="connsiteX0" fmla="*/ 408051 w 408050"/>
                <a:gd name="connsiteY0" fmla="*/ 483965 h 574452"/>
                <a:gd name="connsiteX1" fmla="*/ 367379 w 408050"/>
                <a:gd name="connsiteY1" fmla="*/ 511397 h 574452"/>
                <a:gd name="connsiteX2" fmla="*/ 366617 w 408050"/>
                <a:gd name="connsiteY2" fmla="*/ 529209 h 574452"/>
                <a:gd name="connsiteX3" fmla="*/ 290417 w 408050"/>
                <a:gd name="connsiteY3" fmla="*/ 564928 h 574452"/>
                <a:gd name="connsiteX4" fmla="*/ 288893 w 408050"/>
                <a:gd name="connsiteY4" fmla="*/ 574453 h 574452"/>
                <a:gd name="connsiteX5" fmla="*/ 285179 w 408050"/>
                <a:gd name="connsiteY5" fmla="*/ 259175 h 574452"/>
                <a:gd name="connsiteX6" fmla="*/ 317945 w 408050"/>
                <a:gd name="connsiteY6" fmla="*/ 302609 h 574452"/>
                <a:gd name="connsiteX7" fmla="*/ 302990 w 408050"/>
                <a:gd name="connsiteY7" fmla="*/ 71152 h 574452"/>
                <a:gd name="connsiteX8" fmla="*/ 0 w 408050"/>
                <a:gd name="connsiteY8" fmla="*/ 38767 h 574452"/>
                <a:gd name="connsiteX9" fmla="*/ 5905 w 408050"/>
                <a:gd name="connsiteY9" fmla="*/ 29242 h 574452"/>
                <a:gd name="connsiteX10" fmla="*/ 325088 w 408050"/>
                <a:gd name="connsiteY10" fmla="*/ 0 h 574452"/>
                <a:gd name="connsiteX11" fmla="*/ 408051 w 408050"/>
                <a:gd name="connsiteY11" fmla="*/ 483965 h 57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8050" h="574452">
                  <a:moveTo>
                    <a:pt x="408051" y="483965"/>
                  </a:moveTo>
                  <a:lnTo>
                    <a:pt x="367379" y="511397"/>
                  </a:lnTo>
                  <a:lnTo>
                    <a:pt x="366617" y="529209"/>
                  </a:lnTo>
                  <a:lnTo>
                    <a:pt x="290417" y="564928"/>
                  </a:lnTo>
                  <a:lnTo>
                    <a:pt x="288893" y="574453"/>
                  </a:lnTo>
                  <a:cubicBezTo>
                    <a:pt x="288893" y="434245"/>
                    <a:pt x="285179" y="259175"/>
                    <a:pt x="285179" y="259175"/>
                  </a:cubicBezTo>
                  <a:cubicBezTo>
                    <a:pt x="298249" y="271900"/>
                    <a:pt x="309299" y="286547"/>
                    <a:pt x="317945" y="302609"/>
                  </a:cubicBezTo>
                  <a:cubicBezTo>
                    <a:pt x="319945" y="207359"/>
                    <a:pt x="302990" y="71152"/>
                    <a:pt x="302990" y="71152"/>
                  </a:cubicBezTo>
                  <a:cubicBezTo>
                    <a:pt x="133159" y="96298"/>
                    <a:pt x="43815" y="66199"/>
                    <a:pt x="0" y="38767"/>
                  </a:cubicBezTo>
                  <a:cubicBezTo>
                    <a:pt x="2000" y="35528"/>
                    <a:pt x="3905" y="32290"/>
                    <a:pt x="5905" y="29242"/>
                  </a:cubicBezTo>
                  <a:lnTo>
                    <a:pt x="325088" y="0"/>
                  </a:lnTo>
                  <a:cubicBezTo>
                    <a:pt x="325088" y="0"/>
                    <a:pt x="379571" y="255270"/>
                    <a:pt x="408051" y="483965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3F56A95-D34F-6853-D382-4498F9A4102A}"/>
                </a:ext>
              </a:extLst>
            </p:cNvPr>
            <p:cNvSpPr/>
            <p:nvPr/>
          </p:nvSpPr>
          <p:spPr>
            <a:xfrm>
              <a:off x="2221896" y="4424869"/>
              <a:ext cx="549116" cy="629030"/>
            </a:xfrm>
            <a:custGeom>
              <a:avLst/>
              <a:gdLst>
                <a:gd name="connsiteX0" fmla="*/ 466249 w 549116"/>
                <a:gd name="connsiteY0" fmla="*/ 0 h 629030"/>
                <a:gd name="connsiteX1" fmla="*/ 549116 w 549116"/>
                <a:gd name="connsiteY1" fmla="*/ 483870 h 629030"/>
                <a:gd name="connsiteX2" fmla="*/ 508444 w 549116"/>
                <a:gd name="connsiteY2" fmla="*/ 511207 h 629030"/>
                <a:gd name="connsiteX3" fmla="*/ 507683 w 549116"/>
                <a:gd name="connsiteY3" fmla="*/ 529114 h 629030"/>
                <a:gd name="connsiteX4" fmla="*/ 431483 w 549116"/>
                <a:gd name="connsiteY4" fmla="*/ 564832 h 629030"/>
                <a:gd name="connsiteX5" fmla="*/ 426720 w 549116"/>
                <a:gd name="connsiteY5" fmla="*/ 593407 h 629030"/>
                <a:gd name="connsiteX6" fmla="*/ 275463 w 549116"/>
                <a:gd name="connsiteY6" fmla="*/ 617696 h 629030"/>
                <a:gd name="connsiteX7" fmla="*/ 275463 w 549116"/>
                <a:gd name="connsiteY7" fmla="*/ 629031 h 629030"/>
                <a:gd name="connsiteX8" fmla="*/ 122015 w 549116"/>
                <a:gd name="connsiteY8" fmla="*/ 606647 h 629030"/>
                <a:gd name="connsiteX9" fmla="*/ 122015 w 549116"/>
                <a:gd name="connsiteY9" fmla="*/ 572262 h 629030"/>
                <a:gd name="connsiteX10" fmla="*/ 38862 w 549116"/>
                <a:gd name="connsiteY10" fmla="*/ 549783 h 629030"/>
                <a:gd name="connsiteX11" fmla="*/ 38862 w 549116"/>
                <a:gd name="connsiteY11" fmla="*/ 511683 h 629030"/>
                <a:gd name="connsiteX12" fmla="*/ 0 w 549116"/>
                <a:gd name="connsiteY12" fmla="*/ 498253 h 629030"/>
                <a:gd name="connsiteX13" fmla="*/ 146971 w 549116"/>
                <a:gd name="connsiteY13" fmla="*/ 29718 h 62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9116" h="629030">
                  <a:moveTo>
                    <a:pt x="466249" y="0"/>
                  </a:moveTo>
                  <a:cubicBezTo>
                    <a:pt x="466249" y="0"/>
                    <a:pt x="520636" y="255270"/>
                    <a:pt x="549116" y="483870"/>
                  </a:cubicBezTo>
                  <a:lnTo>
                    <a:pt x="508444" y="511207"/>
                  </a:lnTo>
                  <a:lnTo>
                    <a:pt x="507683" y="529114"/>
                  </a:lnTo>
                  <a:lnTo>
                    <a:pt x="431483" y="564832"/>
                  </a:lnTo>
                  <a:lnTo>
                    <a:pt x="426720" y="593407"/>
                  </a:lnTo>
                  <a:lnTo>
                    <a:pt x="275463" y="617696"/>
                  </a:lnTo>
                  <a:lnTo>
                    <a:pt x="275463" y="629031"/>
                  </a:lnTo>
                  <a:lnTo>
                    <a:pt x="122015" y="606647"/>
                  </a:lnTo>
                  <a:lnTo>
                    <a:pt x="122015" y="572262"/>
                  </a:lnTo>
                  <a:lnTo>
                    <a:pt x="38862" y="549783"/>
                  </a:lnTo>
                  <a:lnTo>
                    <a:pt x="38862" y="511683"/>
                  </a:lnTo>
                  <a:lnTo>
                    <a:pt x="0" y="498253"/>
                  </a:lnTo>
                  <a:cubicBezTo>
                    <a:pt x="0" y="498253"/>
                    <a:pt x="44196" y="193453"/>
                    <a:pt x="146971" y="29718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DAC4DCE-092C-9D83-5855-46946582E822}"/>
                </a:ext>
              </a:extLst>
            </p:cNvPr>
            <p:cNvSpPr/>
            <p:nvPr/>
          </p:nvSpPr>
          <p:spPr>
            <a:xfrm>
              <a:off x="2284422" y="4042939"/>
              <a:ext cx="413533" cy="422685"/>
            </a:xfrm>
            <a:custGeom>
              <a:avLst/>
              <a:gdLst>
                <a:gd name="connsiteX0" fmla="*/ 413534 w 413533"/>
                <a:gd name="connsiteY0" fmla="*/ 381834 h 422685"/>
                <a:gd name="connsiteX1" fmla="*/ 71110 w 413533"/>
                <a:gd name="connsiteY1" fmla="*/ 403932 h 422685"/>
                <a:gd name="connsiteX2" fmla="*/ 62538 w 413533"/>
                <a:gd name="connsiteY2" fmla="*/ 401646 h 422685"/>
                <a:gd name="connsiteX3" fmla="*/ 29962 w 413533"/>
                <a:gd name="connsiteY3" fmla="*/ 296871 h 422685"/>
                <a:gd name="connsiteX4" fmla="*/ 3768 w 413533"/>
                <a:gd name="connsiteY4" fmla="*/ 123707 h 422685"/>
                <a:gd name="connsiteX5" fmla="*/ 190935 w 413533"/>
                <a:gd name="connsiteY5" fmla="*/ 930 h 422685"/>
                <a:gd name="connsiteX6" fmla="*/ 403342 w 413533"/>
                <a:gd name="connsiteY6" fmla="*/ 100085 h 422685"/>
                <a:gd name="connsiteX7" fmla="*/ 409724 w 413533"/>
                <a:gd name="connsiteY7" fmla="*/ 192096 h 422685"/>
                <a:gd name="connsiteX8" fmla="*/ 409724 w 413533"/>
                <a:gd name="connsiteY8" fmla="*/ 192096 h 422685"/>
                <a:gd name="connsiteX9" fmla="*/ 413153 w 413533"/>
                <a:gd name="connsiteY9" fmla="*/ 351640 h 422685"/>
                <a:gd name="connsiteX10" fmla="*/ 413534 w 413533"/>
                <a:gd name="connsiteY10" fmla="*/ 381834 h 42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3533" h="422685">
                  <a:moveTo>
                    <a:pt x="413534" y="381834"/>
                  </a:moveTo>
                  <a:cubicBezTo>
                    <a:pt x="413534" y="381834"/>
                    <a:pt x="274659" y="456510"/>
                    <a:pt x="71110" y="403932"/>
                  </a:cubicBezTo>
                  <a:lnTo>
                    <a:pt x="62538" y="401646"/>
                  </a:lnTo>
                  <a:cubicBezTo>
                    <a:pt x="62538" y="401646"/>
                    <a:pt x="45964" y="353259"/>
                    <a:pt x="29962" y="296871"/>
                  </a:cubicBezTo>
                  <a:cubicBezTo>
                    <a:pt x="10245" y="227625"/>
                    <a:pt x="-8138" y="145995"/>
                    <a:pt x="3768" y="123707"/>
                  </a:cubicBezTo>
                  <a:cubicBezTo>
                    <a:pt x="3768" y="123707"/>
                    <a:pt x="81302" y="12264"/>
                    <a:pt x="190935" y="930"/>
                  </a:cubicBezTo>
                  <a:cubicBezTo>
                    <a:pt x="284089" y="-8595"/>
                    <a:pt x="394865" y="57222"/>
                    <a:pt x="403342" y="100085"/>
                  </a:cubicBezTo>
                  <a:cubicBezTo>
                    <a:pt x="407219" y="130609"/>
                    <a:pt x="409350" y="161329"/>
                    <a:pt x="409724" y="192096"/>
                  </a:cubicBezTo>
                  <a:lnTo>
                    <a:pt x="409724" y="192096"/>
                  </a:lnTo>
                  <a:cubicBezTo>
                    <a:pt x="411724" y="247817"/>
                    <a:pt x="412772" y="313921"/>
                    <a:pt x="413153" y="351640"/>
                  </a:cubicBezTo>
                  <a:cubicBezTo>
                    <a:pt x="413439" y="370214"/>
                    <a:pt x="413534" y="381834"/>
                    <a:pt x="413534" y="3818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图形 2">
              <a:extLst>
                <a:ext uri="{FF2B5EF4-FFF2-40B4-BE49-F238E27FC236}">
                  <a16:creationId xmlns:a16="http://schemas.microsoft.com/office/drawing/2014/main" id="{ED343DBF-1130-5867-883C-1E5AE5ED645D}"/>
                </a:ext>
              </a:extLst>
            </p:cNvPr>
            <p:cNvGrpSpPr/>
            <p:nvPr/>
          </p:nvGrpSpPr>
          <p:grpSpPr>
            <a:xfrm>
              <a:off x="2314384" y="4050006"/>
              <a:ext cx="383190" cy="397342"/>
              <a:chOff x="2314384" y="4050006"/>
              <a:chExt cx="383190" cy="397342"/>
            </a:xfrm>
            <a:solidFill>
              <a:srgbClr val="92E3A9">
                <a:alpha val="40000"/>
              </a:srgbClr>
            </a:solidFill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CBBD3A8-6C40-8058-3644-D23D498CE78F}"/>
                  </a:ext>
                </a:extLst>
              </p:cNvPr>
              <p:cNvSpPr/>
              <p:nvPr/>
            </p:nvSpPr>
            <p:spPr>
              <a:xfrm>
                <a:off x="2396013" y="4050006"/>
                <a:ext cx="204025" cy="111496"/>
              </a:xfrm>
              <a:custGeom>
                <a:avLst/>
                <a:gdLst>
                  <a:gd name="connsiteX0" fmla="*/ 6477 w 204025"/>
                  <a:gd name="connsiteY0" fmla="*/ 39202 h 111496"/>
                  <a:gd name="connsiteX1" fmla="*/ 0 w 204025"/>
                  <a:gd name="connsiteY1" fmla="*/ 68254 h 111496"/>
                  <a:gd name="connsiteX2" fmla="*/ 60007 w 204025"/>
                  <a:gd name="connsiteY2" fmla="*/ 75112 h 111496"/>
                  <a:gd name="connsiteX3" fmla="*/ 159639 w 204025"/>
                  <a:gd name="connsiteY3" fmla="*/ 111497 h 111496"/>
                  <a:gd name="connsiteX4" fmla="*/ 183737 w 204025"/>
                  <a:gd name="connsiteY4" fmla="*/ 53680 h 111496"/>
                  <a:gd name="connsiteX5" fmla="*/ 204025 w 204025"/>
                  <a:gd name="connsiteY5" fmla="*/ 52728 h 111496"/>
                  <a:gd name="connsiteX6" fmla="*/ 108204 w 204025"/>
                  <a:gd name="connsiteY6" fmla="*/ 1959 h 111496"/>
                  <a:gd name="connsiteX7" fmla="*/ 6477 w 204025"/>
                  <a:gd name="connsiteY7" fmla="*/ 39202 h 111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025" h="111496">
                    <a:moveTo>
                      <a:pt x="6477" y="39202"/>
                    </a:moveTo>
                    <a:lnTo>
                      <a:pt x="0" y="68254"/>
                    </a:lnTo>
                    <a:lnTo>
                      <a:pt x="60007" y="75112"/>
                    </a:lnTo>
                    <a:lnTo>
                      <a:pt x="159639" y="111497"/>
                    </a:lnTo>
                    <a:lnTo>
                      <a:pt x="183737" y="53680"/>
                    </a:lnTo>
                    <a:lnTo>
                      <a:pt x="204025" y="52728"/>
                    </a:lnTo>
                    <a:cubicBezTo>
                      <a:pt x="204025" y="52728"/>
                      <a:pt x="176213" y="-11947"/>
                      <a:pt x="108204" y="1959"/>
                    </a:cubicBezTo>
                    <a:cubicBezTo>
                      <a:pt x="40195" y="15866"/>
                      <a:pt x="6477" y="39202"/>
                      <a:pt x="6477" y="39202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D064CDA-EA70-35CE-F284-078A015DBD27}"/>
                  </a:ext>
                </a:extLst>
              </p:cNvPr>
              <p:cNvSpPr/>
              <p:nvPr/>
            </p:nvSpPr>
            <p:spPr>
              <a:xfrm>
                <a:off x="2314384" y="4225987"/>
                <a:ext cx="120518" cy="221360"/>
              </a:xfrm>
              <a:custGeom>
                <a:avLst/>
                <a:gdLst>
                  <a:gd name="connsiteX0" fmla="*/ 73342 w 120518"/>
                  <a:gd name="connsiteY0" fmla="*/ 194881 h 221360"/>
                  <a:gd name="connsiteX1" fmla="*/ 41148 w 120518"/>
                  <a:gd name="connsiteY1" fmla="*/ 221361 h 221360"/>
                  <a:gd name="connsiteX2" fmla="*/ 32575 w 120518"/>
                  <a:gd name="connsiteY2" fmla="*/ 219075 h 221360"/>
                  <a:gd name="connsiteX3" fmla="*/ 0 w 120518"/>
                  <a:gd name="connsiteY3" fmla="*/ 114300 h 221360"/>
                  <a:gd name="connsiteX4" fmla="*/ 118967 w 120518"/>
                  <a:gd name="connsiteY4" fmla="*/ 0 h 221360"/>
                  <a:gd name="connsiteX5" fmla="*/ 73342 w 120518"/>
                  <a:gd name="connsiteY5" fmla="*/ 194881 h 221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518" h="221360">
                    <a:moveTo>
                      <a:pt x="73342" y="194881"/>
                    </a:moveTo>
                    <a:cubicBezTo>
                      <a:pt x="63655" y="204906"/>
                      <a:pt x="52853" y="213790"/>
                      <a:pt x="41148" y="221361"/>
                    </a:cubicBezTo>
                    <a:lnTo>
                      <a:pt x="32575" y="219075"/>
                    </a:lnTo>
                    <a:cubicBezTo>
                      <a:pt x="32575" y="219075"/>
                      <a:pt x="16002" y="170688"/>
                      <a:pt x="0" y="114300"/>
                    </a:cubicBezTo>
                    <a:cubicBezTo>
                      <a:pt x="52864" y="57721"/>
                      <a:pt x="118967" y="0"/>
                      <a:pt x="118967" y="0"/>
                    </a:cubicBezTo>
                    <a:cubicBezTo>
                      <a:pt x="118967" y="0"/>
                      <a:pt x="133540" y="132207"/>
                      <a:pt x="73342" y="194881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01785A4-90D4-A309-4BB7-1A5F2BA03538}"/>
                  </a:ext>
                </a:extLst>
              </p:cNvPr>
              <p:cNvSpPr/>
              <p:nvPr/>
            </p:nvSpPr>
            <p:spPr>
              <a:xfrm>
                <a:off x="2644093" y="4179219"/>
                <a:ext cx="53481" cy="215169"/>
              </a:xfrm>
              <a:custGeom>
                <a:avLst/>
                <a:gdLst>
                  <a:gd name="connsiteX0" fmla="*/ 53482 w 53481"/>
                  <a:gd name="connsiteY0" fmla="*/ 215170 h 215169"/>
                  <a:gd name="connsiteX1" fmla="*/ 7952 w 53481"/>
                  <a:gd name="connsiteY1" fmla="*/ 0 h 215169"/>
                  <a:gd name="connsiteX2" fmla="*/ 41957 w 53481"/>
                  <a:gd name="connsiteY2" fmla="*/ 62579 h 215169"/>
                  <a:gd name="connsiteX3" fmla="*/ 49958 w 53481"/>
                  <a:gd name="connsiteY3" fmla="*/ 55626 h 215169"/>
                  <a:gd name="connsiteX4" fmla="*/ 53482 w 53481"/>
                  <a:gd name="connsiteY4" fmla="*/ 215170 h 215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81" h="215169">
                    <a:moveTo>
                      <a:pt x="53482" y="215170"/>
                    </a:moveTo>
                    <a:cubicBezTo>
                      <a:pt x="-28147" y="172021"/>
                      <a:pt x="7952" y="0"/>
                      <a:pt x="7952" y="0"/>
                    </a:cubicBezTo>
                    <a:lnTo>
                      <a:pt x="41957" y="62579"/>
                    </a:lnTo>
                    <a:cubicBezTo>
                      <a:pt x="44504" y="60127"/>
                      <a:pt x="47174" y="57806"/>
                      <a:pt x="49958" y="55626"/>
                    </a:cubicBezTo>
                    <a:cubicBezTo>
                      <a:pt x="52053" y="111347"/>
                      <a:pt x="53101" y="177451"/>
                      <a:pt x="53482" y="215170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96718C0-4F6E-8E28-38F6-864360F69DCA}"/>
                </a:ext>
              </a:extLst>
            </p:cNvPr>
            <p:cNvSpPr/>
            <p:nvPr/>
          </p:nvSpPr>
          <p:spPr>
            <a:xfrm>
              <a:off x="2284422" y="4042939"/>
              <a:ext cx="413533" cy="422685"/>
            </a:xfrm>
            <a:custGeom>
              <a:avLst/>
              <a:gdLst>
                <a:gd name="connsiteX0" fmla="*/ 413534 w 413533"/>
                <a:gd name="connsiteY0" fmla="*/ 381834 h 422685"/>
                <a:gd name="connsiteX1" fmla="*/ 71110 w 413533"/>
                <a:gd name="connsiteY1" fmla="*/ 403932 h 422685"/>
                <a:gd name="connsiteX2" fmla="*/ 62538 w 413533"/>
                <a:gd name="connsiteY2" fmla="*/ 401646 h 422685"/>
                <a:gd name="connsiteX3" fmla="*/ 29962 w 413533"/>
                <a:gd name="connsiteY3" fmla="*/ 296871 h 422685"/>
                <a:gd name="connsiteX4" fmla="*/ 3768 w 413533"/>
                <a:gd name="connsiteY4" fmla="*/ 123707 h 422685"/>
                <a:gd name="connsiteX5" fmla="*/ 190935 w 413533"/>
                <a:gd name="connsiteY5" fmla="*/ 930 h 422685"/>
                <a:gd name="connsiteX6" fmla="*/ 403342 w 413533"/>
                <a:gd name="connsiteY6" fmla="*/ 100085 h 422685"/>
                <a:gd name="connsiteX7" fmla="*/ 409724 w 413533"/>
                <a:gd name="connsiteY7" fmla="*/ 192096 h 422685"/>
                <a:gd name="connsiteX8" fmla="*/ 409724 w 413533"/>
                <a:gd name="connsiteY8" fmla="*/ 192096 h 422685"/>
                <a:gd name="connsiteX9" fmla="*/ 413153 w 413533"/>
                <a:gd name="connsiteY9" fmla="*/ 351640 h 422685"/>
                <a:gd name="connsiteX10" fmla="*/ 413534 w 413533"/>
                <a:gd name="connsiteY10" fmla="*/ 381834 h 42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3533" h="422685">
                  <a:moveTo>
                    <a:pt x="413534" y="381834"/>
                  </a:moveTo>
                  <a:cubicBezTo>
                    <a:pt x="413534" y="381834"/>
                    <a:pt x="274659" y="456510"/>
                    <a:pt x="71110" y="403932"/>
                  </a:cubicBezTo>
                  <a:lnTo>
                    <a:pt x="62538" y="401646"/>
                  </a:lnTo>
                  <a:cubicBezTo>
                    <a:pt x="62538" y="401646"/>
                    <a:pt x="45964" y="353259"/>
                    <a:pt x="29962" y="296871"/>
                  </a:cubicBezTo>
                  <a:cubicBezTo>
                    <a:pt x="10245" y="227625"/>
                    <a:pt x="-8138" y="145995"/>
                    <a:pt x="3768" y="123707"/>
                  </a:cubicBezTo>
                  <a:cubicBezTo>
                    <a:pt x="3768" y="123707"/>
                    <a:pt x="81302" y="12264"/>
                    <a:pt x="190935" y="930"/>
                  </a:cubicBezTo>
                  <a:cubicBezTo>
                    <a:pt x="284089" y="-8595"/>
                    <a:pt x="394865" y="57222"/>
                    <a:pt x="403342" y="100085"/>
                  </a:cubicBezTo>
                  <a:cubicBezTo>
                    <a:pt x="407219" y="130609"/>
                    <a:pt x="409350" y="161329"/>
                    <a:pt x="409724" y="192096"/>
                  </a:cubicBezTo>
                  <a:lnTo>
                    <a:pt x="409724" y="192096"/>
                  </a:lnTo>
                  <a:cubicBezTo>
                    <a:pt x="411724" y="247817"/>
                    <a:pt x="412772" y="313921"/>
                    <a:pt x="413153" y="351640"/>
                  </a:cubicBezTo>
                  <a:cubicBezTo>
                    <a:pt x="413439" y="370214"/>
                    <a:pt x="413534" y="381834"/>
                    <a:pt x="413534" y="381834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5F32C89-5069-2247-5DF6-9E8044E8E52F}"/>
                </a:ext>
              </a:extLst>
            </p:cNvPr>
            <p:cNvSpPr/>
            <p:nvPr/>
          </p:nvSpPr>
          <p:spPr>
            <a:xfrm>
              <a:off x="2312574" y="4082541"/>
              <a:ext cx="128588" cy="371475"/>
            </a:xfrm>
            <a:custGeom>
              <a:avLst/>
              <a:gdLst>
                <a:gd name="connsiteX0" fmla="*/ 51149 w 128588"/>
                <a:gd name="connsiteY0" fmla="*/ 0 h 371475"/>
                <a:gd name="connsiteX1" fmla="*/ 0 w 128588"/>
                <a:gd name="connsiteY1" fmla="*/ 371475 h 371475"/>
                <a:gd name="connsiteX2" fmla="*/ 0 w 128588"/>
                <a:gd name="connsiteY2" fmla="*/ 351663 h 371475"/>
                <a:gd name="connsiteX3" fmla="*/ 89154 w 128588"/>
                <a:gd name="connsiteY3" fmla="*/ 159734 h 371475"/>
                <a:gd name="connsiteX4" fmla="*/ 0 w 128588"/>
                <a:gd name="connsiteY4" fmla="*/ 27337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8" h="371475">
                  <a:moveTo>
                    <a:pt x="51149" y="0"/>
                  </a:moveTo>
                  <a:cubicBezTo>
                    <a:pt x="51149" y="0"/>
                    <a:pt x="255651" y="149162"/>
                    <a:pt x="0" y="371475"/>
                  </a:cubicBezTo>
                  <a:lnTo>
                    <a:pt x="0" y="351663"/>
                  </a:lnTo>
                  <a:cubicBezTo>
                    <a:pt x="0" y="351663"/>
                    <a:pt x="99917" y="230505"/>
                    <a:pt x="89154" y="159734"/>
                  </a:cubicBezTo>
                  <a:cubicBezTo>
                    <a:pt x="78391" y="88963"/>
                    <a:pt x="0" y="27337"/>
                    <a:pt x="0" y="2733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DF74CBC-89C9-1D3B-FE65-1E4600C2D414}"/>
                </a:ext>
              </a:extLst>
            </p:cNvPr>
            <p:cNvSpPr/>
            <p:nvPr/>
          </p:nvSpPr>
          <p:spPr>
            <a:xfrm>
              <a:off x="2608421" y="4051965"/>
              <a:ext cx="100393" cy="330041"/>
            </a:xfrm>
            <a:custGeom>
              <a:avLst/>
              <a:gdLst>
                <a:gd name="connsiteX0" fmla="*/ 0 w 100393"/>
                <a:gd name="connsiteY0" fmla="*/ 0 h 330041"/>
                <a:gd name="connsiteX1" fmla="*/ 35338 w 100393"/>
                <a:gd name="connsiteY1" fmla="*/ 190500 h 330041"/>
                <a:gd name="connsiteX2" fmla="*/ 89535 w 100393"/>
                <a:gd name="connsiteY2" fmla="*/ 330041 h 330041"/>
                <a:gd name="connsiteX3" fmla="*/ 100393 w 100393"/>
                <a:gd name="connsiteY3" fmla="*/ 303562 h 330041"/>
                <a:gd name="connsiteX4" fmla="*/ 51625 w 100393"/>
                <a:gd name="connsiteY4" fmla="*/ 149828 h 330041"/>
                <a:gd name="connsiteX5" fmla="*/ 51625 w 100393"/>
                <a:gd name="connsiteY5" fmla="*/ 30766 h 33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393" h="330041">
                  <a:moveTo>
                    <a:pt x="0" y="0"/>
                  </a:moveTo>
                  <a:cubicBezTo>
                    <a:pt x="0" y="0"/>
                    <a:pt x="13621" y="142018"/>
                    <a:pt x="35338" y="190500"/>
                  </a:cubicBezTo>
                  <a:cubicBezTo>
                    <a:pt x="57055" y="238982"/>
                    <a:pt x="89535" y="330041"/>
                    <a:pt x="89535" y="330041"/>
                  </a:cubicBezTo>
                  <a:lnTo>
                    <a:pt x="100393" y="303562"/>
                  </a:lnTo>
                  <a:cubicBezTo>
                    <a:pt x="100393" y="303562"/>
                    <a:pt x="46387" y="169545"/>
                    <a:pt x="51625" y="149828"/>
                  </a:cubicBezTo>
                  <a:cubicBezTo>
                    <a:pt x="56864" y="130112"/>
                    <a:pt x="51625" y="30766"/>
                    <a:pt x="51625" y="3076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1B63EFF-039B-E3AC-A115-361BF1E3CF39}"/>
                </a:ext>
              </a:extLst>
            </p:cNvPr>
            <p:cNvSpPr/>
            <p:nvPr/>
          </p:nvSpPr>
          <p:spPr>
            <a:xfrm>
              <a:off x="2387508" y="4026656"/>
              <a:ext cx="212816" cy="134561"/>
            </a:xfrm>
            <a:custGeom>
              <a:avLst/>
              <a:gdLst>
                <a:gd name="connsiteX0" fmla="*/ 219 w 212816"/>
                <a:gd name="connsiteY0" fmla="*/ 79888 h 134561"/>
                <a:gd name="connsiteX1" fmla="*/ 60417 w 212816"/>
                <a:gd name="connsiteY1" fmla="*/ 6926 h 134561"/>
                <a:gd name="connsiteX2" fmla="*/ 212817 w 212816"/>
                <a:gd name="connsiteY2" fmla="*/ 55599 h 134561"/>
                <a:gd name="connsiteX3" fmla="*/ 174717 w 212816"/>
                <a:gd name="connsiteY3" fmla="*/ 55599 h 134561"/>
                <a:gd name="connsiteX4" fmla="*/ 168526 w 212816"/>
                <a:gd name="connsiteY4" fmla="*/ 134561 h 134561"/>
                <a:gd name="connsiteX5" fmla="*/ 65941 w 212816"/>
                <a:gd name="connsiteY5" fmla="*/ 73411 h 13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816" h="134561">
                  <a:moveTo>
                    <a:pt x="219" y="79888"/>
                  </a:moveTo>
                  <a:cubicBezTo>
                    <a:pt x="219" y="79888"/>
                    <a:pt x="-6925" y="24643"/>
                    <a:pt x="60417" y="6926"/>
                  </a:cubicBezTo>
                  <a:cubicBezTo>
                    <a:pt x="127759" y="-10790"/>
                    <a:pt x="195005" y="5497"/>
                    <a:pt x="212817" y="55599"/>
                  </a:cubicBezTo>
                  <a:lnTo>
                    <a:pt x="174717" y="55599"/>
                  </a:lnTo>
                  <a:lnTo>
                    <a:pt x="168526" y="134561"/>
                  </a:lnTo>
                  <a:lnTo>
                    <a:pt x="65941" y="73411"/>
                  </a:ln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A6732FF-BD9A-0ADB-EFCE-34858579D0B9}"/>
                </a:ext>
              </a:extLst>
            </p:cNvPr>
            <p:cNvSpPr/>
            <p:nvPr/>
          </p:nvSpPr>
          <p:spPr>
            <a:xfrm>
              <a:off x="2213033" y="4131594"/>
              <a:ext cx="144758" cy="288692"/>
            </a:xfrm>
            <a:custGeom>
              <a:avLst/>
              <a:gdLst>
                <a:gd name="connsiteX0" fmla="*/ 104303 w 144758"/>
                <a:gd name="connsiteY0" fmla="*/ 0 h 288692"/>
                <a:gd name="connsiteX1" fmla="*/ 9053 w 144758"/>
                <a:gd name="connsiteY1" fmla="*/ 209550 h 288692"/>
                <a:gd name="connsiteX2" fmla="*/ 18007 w 144758"/>
                <a:gd name="connsiteY2" fmla="*/ 278225 h 288692"/>
                <a:gd name="connsiteX3" fmla="*/ 118400 w 144758"/>
                <a:gd name="connsiteY3" fmla="*/ 257461 h 288692"/>
                <a:gd name="connsiteX4" fmla="*/ 133259 w 144758"/>
                <a:gd name="connsiteY4" fmla="*/ 160306 h 288692"/>
                <a:gd name="connsiteX5" fmla="*/ 137260 w 144758"/>
                <a:gd name="connsiteY5" fmla="*/ 39243 h 28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758" h="288692">
                  <a:moveTo>
                    <a:pt x="104303" y="0"/>
                  </a:moveTo>
                  <a:cubicBezTo>
                    <a:pt x="68108" y="20288"/>
                    <a:pt x="9053" y="209550"/>
                    <a:pt x="9053" y="209550"/>
                  </a:cubicBezTo>
                  <a:cubicBezTo>
                    <a:pt x="9053" y="209550"/>
                    <a:pt x="-16378" y="262223"/>
                    <a:pt x="18007" y="278225"/>
                  </a:cubicBezTo>
                  <a:cubicBezTo>
                    <a:pt x="52392" y="294227"/>
                    <a:pt x="87635" y="295180"/>
                    <a:pt x="118400" y="257461"/>
                  </a:cubicBezTo>
                  <a:cubicBezTo>
                    <a:pt x="149166" y="219742"/>
                    <a:pt x="133259" y="160306"/>
                    <a:pt x="133259" y="160306"/>
                  </a:cubicBezTo>
                  <a:cubicBezTo>
                    <a:pt x="133259" y="160306"/>
                    <a:pt x="156215" y="90392"/>
                    <a:pt x="137260" y="39243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0029D65-CA1D-9AC0-2E74-B075D9F8B66C}"/>
                </a:ext>
              </a:extLst>
            </p:cNvPr>
            <p:cNvSpPr/>
            <p:nvPr/>
          </p:nvSpPr>
          <p:spPr>
            <a:xfrm>
              <a:off x="2222880" y="4179315"/>
              <a:ext cx="179419" cy="265314"/>
            </a:xfrm>
            <a:custGeom>
              <a:avLst/>
              <a:gdLst>
                <a:gd name="connsiteX0" fmla="*/ 140844 w 179419"/>
                <a:gd name="connsiteY0" fmla="*/ 0 h 265314"/>
                <a:gd name="connsiteX1" fmla="*/ 36069 w 179419"/>
                <a:gd name="connsiteY1" fmla="*/ 146304 h 265314"/>
                <a:gd name="connsiteX2" fmla="*/ 5970 w 179419"/>
                <a:gd name="connsiteY2" fmla="*/ 226885 h 265314"/>
                <a:gd name="connsiteX3" fmla="*/ 179420 w 179419"/>
                <a:gd name="connsiteY3" fmla="*/ 74485 h 26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419" h="265314">
                  <a:moveTo>
                    <a:pt x="140844" y="0"/>
                  </a:moveTo>
                  <a:cubicBezTo>
                    <a:pt x="140844" y="0"/>
                    <a:pt x="54166" y="134588"/>
                    <a:pt x="36069" y="146304"/>
                  </a:cubicBezTo>
                  <a:cubicBezTo>
                    <a:pt x="17971" y="158020"/>
                    <a:pt x="-13080" y="189643"/>
                    <a:pt x="5970" y="226885"/>
                  </a:cubicBezTo>
                  <a:cubicBezTo>
                    <a:pt x="25020" y="264128"/>
                    <a:pt x="84741" y="337375"/>
                    <a:pt x="179420" y="74485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2FA471D-FEE1-40E0-D574-35A72D0A5D4F}"/>
                </a:ext>
              </a:extLst>
            </p:cNvPr>
            <p:cNvSpPr/>
            <p:nvPr/>
          </p:nvSpPr>
          <p:spPr>
            <a:xfrm>
              <a:off x="2342606" y="4128926"/>
              <a:ext cx="106785" cy="138475"/>
            </a:xfrm>
            <a:custGeom>
              <a:avLst/>
              <a:gdLst>
                <a:gd name="connsiteX0" fmla="*/ 1211 w 106785"/>
                <a:gd name="connsiteY0" fmla="*/ 87917 h 138475"/>
                <a:gd name="connsiteX1" fmla="*/ 21118 w 106785"/>
                <a:gd name="connsiteY1" fmla="*/ 4859 h 138475"/>
                <a:gd name="connsiteX2" fmla="*/ 83316 w 106785"/>
                <a:gd name="connsiteY2" fmla="*/ 4859 h 138475"/>
                <a:gd name="connsiteX3" fmla="*/ 88460 w 106785"/>
                <a:gd name="connsiteY3" fmla="*/ 32576 h 138475"/>
                <a:gd name="connsiteX4" fmla="*/ 103985 w 106785"/>
                <a:gd name="connsiteY4" fmla="*/ 52960 h 138475"/>
                <a:gd name="connsiteX5" fmla="*/ 103985 w 106785"/>
                <a:gd name="connsiteY5" fmla="*/ 106014 h 138475"/>
                <a:gd name="connsiteX6" fmla="*/ 54551 w 106785"/>
                <a:gd name="connsiteY6" fmla="*/ 136685 h 138475"/>
                <a:gd name="connsiteX7" fmla="*/ 7878 w 106785"/>
                <a:gd name="connsiteY7" fmla="*/ 115063 h 13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785" h="138475">
                  <a:moveTo>
                    <a:pt x="1211" y="87917"/>
                  </a:moveTo>
                  <a:cubicBezTo>
                    <a:pt x="1211" y="87917"/>
                    <a:pt x="-7362" y="11145"/>
                    <a:pt x="21118" y="4859"/>
                  </a:cubicBezTo>
                  <a:cubicBezTo>
                    <a:pt x="49598" y="-1428"/>
                    <a:pt x="76839" y="-1809"/>
                    <a:pt x="83316" y="4859"/>
                  </a:cubicBezTo>
                  <a:cubicBezTo>
                    <a:pt x="89793" y="11526"/>
                    <a:pt x="88460" y="32576"/>
                    <a:pt x="88460" y="32576"/>
                  </a:cubicBezTo>
                  <a:cubicBezTo>
                    <a:pt x="88460" y="32576"/>
                    <a:pt x="106557" y="41340"/>
                    <a:pt x="103985" y="52960"/>
                  </a:cubicBezTo>
                  <a:cubicBezTo>
                    <a:pt x="101414" y="64581"/>
                    <a:pt x="111415" y="84107"/>
                    <a:pt x="103985" y="106014"/>
                  </a:cubicBezTo>
                  <a:cubicBezTo>
                    <a:pt x="96556" y="127922"/>
                    <a:pt x="54551" y="136685"/>
                    <a:pt x="54551" y="136685"/>
                  </a:cubicBezTo>
                  <a:cubicBezTo>
                    <a:pt x="35741" y="142652"/>
                    <a:pt x="15489" y="133269"/>
                    <a:pt x="7878" y="115063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30DDBE4-DA87-170D-162F-E7A4341BF822}"/>
                </a:ext>
              </a:extLst>
            </p:cNvPr>
            <p:cNvSpPr/>
            <p:nvPr/>
          </p:nvSpPr>
          <p:spPr>
            <a:xfrm>
              <a:off x="2646902" y="4082541"/>
              <a:ext cx="156599" cy="236695"/>
            </a:xfrm>
            <a:custGeom>
              <a:avLst/>
              <a:gdLst>
                <a:gd name="connsiteX0" fmla="*/ 0 w 156599"/>
                <a:gd name="connsiteY0" fmla="*/ 0 h 236695"/>
                <a:gd name="connsiteX1" fmla="*/ 51149 w 156599"/>
                <a:gd name="connsiteY1" fmla="*/ 28575 h 236695"/>
                <a:gd name="connsiteX2" fmla="*/ 102013 w 156599"/>
                <a:gd name="connsiteY2" fmla="*/ 86963 h 236695"/>
                <a:gd name="connsiteX3" fmla="*/ 134303 w 156599"/>
                <a:gd name="connsiteY3" fmla="*/ 121539 h 236695"/>
                <a:gd name="connsiteX4" fmla="*/ 156591 w 156599"/>
                <a:gd name="connsiteY4" fmla="*/ 185547 h 236695"/>
                <a:gd name="connsiteX5" fmla="*/ 78391 w 156599"/>
                <a:gd name="connsiteY5" fmla="*/ 235172 h 236695"/>
                <a:gd name="connsiteX6" fmla="*/ 41529 w 156599"/>
                <a:gd name="connsiteY6" fmla="*/ 193262 h 23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599" h="236695">
                  <a:moveTo>
                    <a:pt x="0" y="0"/>
                  </a:moveTo>
                  <a:cubicBezTo>
                    <a:pt x="17702" y="8308"/>
                    <a:pt x="34794" y="17857"/>
                    <a:pt x="51149" y="28575"/>
                  </a:cubicBezTo>
                  <a:cubicBezTo>
                    <a:pt x="66770" y="40291"/>
                    <a:pt x="102013" y="86963"/>
                    <a:pt x="102013" y="86963"/>
                  </a:cubicBezTo>
                  <a:cubicBezTo>
                    <a:pt x="114122" y="97154"/>
                    <a:pt x="124962" y="108762"/>
                    <a:pt x="134303" y="121539"/>
                  </a:cubicBezTo>
                  <a:cubicBezTo>
                    <a:pt x="149005" y="139603"/>
                    <a:pt x="156894" y="162258"/>
                    <a:pt x="156591" y="185547"/>
                  </a:cubicBezTo>
                  <a:cubicBezTo>
                    <a:pt x="152495" y="237268"/>
                    <a:pt x="94869" y="239649"/>
                    <a:pt x="78391" y="235172"/>
                  </a:cubicBezTo>
                  <a:cubicBezTo>
                    <a:pt x="61913" y="230696"/>
                    <a:pt x="41529" y="193262"/>
                    <a:pt x="41529" y="193262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5CECF0F-848B-F1D6-2C62-FAA132903277}"/>
                </a:ext>
              </a:extLst>
            </p:cNvPr>
            <p:cNvSpPr/>
            <p:nvPr/>
          </p:nvSpPr>
          <p:spPr>
            <a:xfrm>
              <a:off x="2677858" y="4202731"/>
              <a:ext cx="125646" cy="116886"/>
            </a:xfrm>
            <a:custGeom>
              <a:avLst/>
              <a:gdLst>
                <a:gd name="connsiteX0" fmla="*/ 125635 w 125646"/>
                <a:gd name="connsiteY0" fmla="*/ 65738 h 116886"/>
                <a:gd name="connsiteX1" fmla="*/ 47434 w 125646"/>
                <a:gd name="connsiteY1" fmla="*/ 115363 h 116886"/>
                <a:gd name="connsiteX2" fmla="*/ 10573 w 125646"/>
                <a:gd name="connsiteY2" fmla="*/ 73453 h 116886"/>
                <a:gd name="connsiteX3" fmla="*/ 0 w 125646"/>
                <a:gd name="connsiteY3" fmla="*/ 24114 h 116886"/>
                <a:gd name="connsiteX4" fmla="*/ 8287 w 125646"/>
                <a:gd name="connsiteY4" fmla="*/ 39258 h 116886"/>
                <a:gd name="connsiteX5" fmla="*/ 103537 w 125646"/>
                <a:gd name="connsiteY5" fmla="*/ 1730 h 116886"/>
                <a:gd name="connsiteX6" fmla="*/ 125635 w 125646"/>
                <a:gd name="connsiteY6" fmla="*/ 65738 h 11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646" h="116886">
                  <a:moveTo>
                    <a:pt x="125635" y="65738"/>
                  </a:moveTo>
                  <a:cubicBezTo>
                    <a:pt x="121539" y="117458"/>
                    <a:pt x="63913" y="119840"/>
                    <a:pt x="47434" y="115363"/>
                  </a:cubicBezTo>
                  <a:cubicBezTo>
                    <a:pt x="30956" y="110886"/>
                    <a:pt x="10573" y="73453"/>
                    <a:pt x="10573" y="73453"/>
                  </a:cubicBezTo>
                  <a:lnTo>
                    <a:pt x="0" y="24114"/>
                  </a:lnTo>
                  <a:lnTo>
                    <a:pt x="8287" y="39258"/>
                  </a:lnTo>
                  <a:cubicBezTo>
                    <a:pt x="8287" y="39258"/>
                    <a:pt x="58865" y="-9700"/>
                    <a:pt x="103537" y="1730"/>
                  </a:cubicBezTo>
                  <a:cubicBezTo>
                    <a:pt x="118171" y="19820"/>
                    <a:pt x="125992" y="42472"/>
                    <a:pt x="125635" y="65738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E5F5D52-91EB-93EA-2809-CDB9B47D0795}"/>
                </a:ext>
              </a:extLst>
            </p:cNvPr>
            <p:cNvSpPr/>
            <p:nvPr/>
          </p:nvSpPr>
          <p:spPr>
            <a:xfrm>
              <a:off x="2646902" y="4082541"/>
              <a:ext cx="156599" cy="236695"/>
            </a:xfrm>
            <a:custGeom>
              <a:avLst/>
              <a:gdLst>
                <a:gd name="connsiteX0" fmla="*/ 0 w 156599"/>
                <a:gd name="connsiteY0" fmla="*/ 0 h 236695"/>
                <a:gd name="connsiteX1" fmla="*/ 51149 w 156599"/>
                <a:gd name="connsiteY1" fmla="*/ 28575 h 236695"/>
                <a:gd name="connsiteX2" fmla="*/ 102013 w 156599"/>
                <a:gd name="connsiteY2" fmla="*/ 86963 h 236695"/>
                <a:gd name="connsiteX3" fmla="*/ 134303 w 156599"/>
                <a:gd name="connsiteY3" fmla="*/ 121539 h 236695"/>
                <a:gd name="connsiteX4" fmla="*/ 156591 w 156599"/>
                <a:gd name="connsiteY4" fmla="*/ 185547 h 236695"/>
                <a:gd name="connsiteX5" fmla="*/ 78391 w 156599"/>
                <a:gd name="connsiteY5" fmla="*/ 235172 h 236695"/>
                <a:gd name="connsiteX6" fmla="*/ 41529 w 156599"/>
                <a:gd name="connsiteY6" fmla="*/ 193262 h 23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599" h="236695">
                  <a:moveTo>
                    <a:pt x="0" y="0"/>
                  </a:moveTo>
                  <a:cubicBezTo>
                    <a:pt x="17702" y="8308"/>
                    <a:pt x="34794" y="17857"/>
                    <a:pt x="51149" y="28575"/>
                  </a:cubicBezTo>
                  <a:cubicBezTo>
                    <a:pt x="66770" y="40291"/>
                    <a:pt x="102013" y="86963"/>
                    <a:pt x="102013" y="86963"/>
                  </a:cubicBezTo>
                  <a:cubicBezTo>
                    <a:pt x="114122" y="97154"/>
                    <a:pt x="124962" y="108762"/>
                    <a:pt x="134303" y="121539"/>
                  </a:cubicBezTo>
                  <a:cubicBezTo>
                    <a:pt x="149005" y="139603"/>
                    <a:pt x="156894" y="162258"/>
                    <a:pt x="156591" y="185547"/>
                  </a:cubicBezTo>
                  <a:cubicBezTo>
                    <a:pt x="152495" y="237268"/>
                    <a:pt x="94869" y="239649"/>
                    <a:pt x="78391" y="235172"/>
                  </a:cubicBezTo>
                  <a:cubicBezTo>
                    <a:pt x="61913" y="230696"/>
                    <a:pt x="41529" y="193262"/>
                    <a:pt x="41529" y="193262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D95FBD6-67B8-BFA0-83FD-F0BDBA5ECF27}"/>
                </a:ext>
              </a:extLst>
            </p:cNvPr>
            <p:cNvSpPr/>
            <p:nvPr/>
          </p:nvSpPr>
          <p:spPr>
            <a:xfrm>
              <a:off x="2667380" y="4147596"/>
              <a:ext cx="140946" cy="188526"/>
            </a:xfrm>
            <a:custGeom>
              <a:avLst/>
              <a:gdLst>
                <a:gd name="connsiteX0" fmla="*/ 18098 w 140946"/>
                <a:gd name="connsiteY0" fmla="*/ 0 h 188526"/>
                <a:gd name="connsiteX1" fmla="*/ 140494 w 140946"/>
                <a:gd name="connsiteY1" fmla="*/ 135922 h 188526"/>
                <a:gd name="connsiteX2" fmla="*/ 74390 w 140946"/>
                <a:gd name="connsiteY2" fmla="*/ 177355 h 188526"/>
                <a:gd name="connsiteX3" fmla="*/ 0 w 140946"/>
                <a:gd name="connsiteY3" fmla="*/ 58198 h 18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46" h="188526">
                  <a:moveTo>
                    <a:pt x="18098" y="0"/>
                  </a:moveTo>
                  <a:cubicBezTo>
                    <a:pt x="18098" y="0"/>
                    <a:pt x="134588" y="84106"/>
                    <a:pt x="140494" y="135922"/>
                  </a:cubicBezTo>
                  <a:cubicBezTo>
                    <a:pt x="146399" y="187738"/>
                    <a:pt x="92869" y="200692"/>
                    <a:pt x="74390" y="177355"/>
                  </a:cubicBezTo>
                  <a:cubicBezTo>
                    <a:pt x="55912" y="154019"/>
                    <a:pt x="16193" y="71819"/>
                    <a:pt x="0" y="58198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1C7E778-F722-D2CD-290D-D52617AC4A54}"/>
                </a:ext>
              </a:extLst>
            </p:cNvPr>
            <p:cNvSpPr/>
            <p:nvPr/>
          </p:nvSpPr>
          <p:spPr>
            <a:xfrm>
              <a:off x="2605800" y="4089193"/>
              <a:ext cx="92305" cy="125906"/>
            </a:xfrm>
            <a:custGeom>
              <a:avLst/>
              <a:gdLst>
                <a:gd name="connsiteX0" fmla="*/ 6526 w 92305"/>
                <a:gd name="connsiteY0" fmla="*/ 39734 h 125906"/>
                <a:gd name="connsiteX1" fmla="*/ 67391 w 92305"/>
                <a:gd name="connsiteY1" fmla="*/ 5063 h 125906"/>
                <a:gd name="connsiteX2" fmla="*/ 92156 w 92305"/>
                <a:gd name="connsiteY2" fmla="*/ 108885 h 125906"/>
                <a:gd name="connsiteX3" fmla="*/ 54056 w 92305"/>
                <a:gd name="connsiteY3" fmla="*/ 120887 h 125906"/>
                <a:gd name="connsiteX4" fmla="*/ 18623 w 92305"/>
                <a:gd name="connsiteY4" fmla="*/ 116029 h 125906"/>
                <a:gd name="connsiteX5" fmla="*/ 6336 w 92305"/>
                <a:gd name="connsiteY5" fmla="*/ 69452 h 125906"/>
                <a:gd name="connsiteX6" fmla="*/ 5614 w 92305"/>
                <a:gd name="connsiteY6" fmla="*/ 40634 h 125906"/>
                <a:gd name="connsiteX7" fmla="*/ 6526 w 92305"/>
                <a:gd name="connsiteY7" fmla="*/ 39733 h 12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305" h="125906">
                  <a:moveTo>
                    <a:pt x="6526" y="39734"/>
                  </a:moveTo>
                  <a:cubicBezTo>
                    <a:pt x="23004" y="20684"/>
                    <a:pt x="53103" y="-12749"/>
                    <a:pt x="67391" y="5063"/>
                  </a:cubicBezTo>
                  <a:cubicBezTo>
                    <a:pt x="81678" y="22874"/>
                    <a:pt x="89679" y="90216"/>
                    <a:pt x="92156" y="108885"/>
                  </a:cubicBezTo>
                  <a:cubicBezTo>
                    <a:pt x="94632" y="127554"/>
                    <a:pt x="65771" y="129745"/>
                    <a:pt x="54056" y="120887"/>
                  </a:cubicBezTo>
                  <a:cubicBezTo>
                    <a:pt x="54056" y="120887"/>
                    <a:pt x="22623" y="121744"/>
                    <a:pt x="18623" y="116029"/>
                  </a:cubicBezTo>
                  <a:cubicBezTo>
                    <a:pt x="10905" y="101692"/>
                    <a:pt x="6694" y="85730"/>
                    <a:pt x="6336" y="69452"/>
                  </a:cubicBezTo>
                  <a:cubicBezTo>
                    <a:pt x="-1822" y="61693"/>
                    <a:pt x="-2144" y="48791"/>
                    <a:pt x="5614" y="40634"/>
                  </a:cubicBezTo>
                  <a:cubicBezTo>
                    <a:pt x="5908" y="40324"/>
                    <a:pt x="6213" y="40024"/>
                    <a:pt x="6526" y="39733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420592C-5893-3F15-F9E7-A4DF49E20B65}"/>
                </a:ext>
              </a:extLst>
            </p:cNvPr>
            <p:cNvSpPr/>
            <p:nvPr/>
          </p:nvSpPr>
          <p:spPr>
            <a:xfrm>
              <a:off x="2556319" y="4192840"/>
              <a:ext cx="15430" cy="15430"/>
            </a:xfrm>
            <a:custGeom>
              <a:avLst/>
              <a:gdLst>
                <a:gd name="connsiteX0" fmla="*/ 15430 w 15430"/>
                <a:gd name="connsiteY0" fmla="*/ 7715 h 15430"/>
                <a:gd name="connsiteX1" fmla="*/ 7715 w 15430"/>
                <a:gd name="connsiteY1" fmla="*/ 15430 h 15430"/>
                <a:gd name="connsiteX2" fmla="*/ 0 w 15430"/>
                <a:gd name="connsiteY2" fmla="*/ 7715 h 15430"/>
                <a:gd name="connsiteX3" fmla="*/ 7715 w 15430"/>
                <a:gd name="connsiteY3" fmla="*/ 0 h 15430"/>
                <a:gd name="connsiteX4" fmla="*/ 15430 w 15430"/>
                <a:gd name="connsiteY4" fmla="*/ 7715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0" h="15430">
                  <a:moveTo>
                    <a:pt x="15430" y="7715"/>
                  </a:moveTo>
                  <a:cubicBezTo>
                    <a:pt x="15430" y="11976"/>
                    <a:pt x="11976" y="15430"/>
                    <a:pt x="7715" y="15430"/>
                  </a:cubicBezTo>
                  <a:cubicBezTo>
                    <a:pt x="3454" y="15430"/>
                    <a:pt x="0" y="11976"/>
                    <a:pt x="0" y="7715"/>
                  </a:cubicBezTo>
                  <a:cubicBezTo>
                    <a:pt x="0" y="3454"/>
                    <a:pt x="3454" y="0"/>
                    <a:pt x="7715" y="0"/>
                  </a:cubicBezTo>
                  <a:cubicBezTo>
                    <a:pt x="11976" y="0"/>
                    <a:pt x="15430" y="3454"/>
                    <a:pt x="15430" y="771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DA6CBA4-0BB8-FAFC-8A08-707B2813B062}"/>
                </a:ext>
              </a:extLst>
            </p:cNvPr>
            <p:cNvSpPr/>
            <p:nvPr/>
          </p:nvSpPr>
          <p:spPr>
            <a:xfrm>
              <a:off x="2571940" y="4291614"/>
              <a:ext cx="15430" cy="15430"/>
            </a:xfrm>
            <a:custGeom>
              <a:avLst/>
              <a:gdLst>
                <a:gd name="connsiteX0" fmla="*/ 15430 w 15430"/>
                <a:gd name="connsiteY0" fmla="*/ 7716 h 15430"/>
                <a:gd name="connsiteX1" fmla="*/ 7715 w 15430"/>
                <a:gd name="connsiteY1" fmla="*/ 15430 h 15430"/>
                <a:gd name="connsiteX2" fmla="*/ 0 w 15430"/>
                <a:gd name="connsiteY2" fmla="*/ 7715 h 15430"/>
                <a:gd name="connsiteX3" fmla="*/ 7716 w 15430"/>
                <a:gd name="connsiteY3" fmla="*/ 0 h 15430"/>
                <a:gd name="connsiteX4" fmla="*/ 7810 w 15430"/>
                <a:gd name="connsiteY4" fmla="*/ 1 h 15430"/>
                <a:gd name="connsiteX5" fmla="*/ 15430 w 15430"/>
                <a:gd name="connsiteY5" fmla="*/ 7716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0" h="15430">
                  <a:moveTo>
                    <a:pt x="15430" y="7716"/>
                  </a:moveTo>
                  <a:cubicBezTo>
                    <a:pt x="15430" y="11977"/>
                    <a:pt x="11976" y="15431"/>
                    <a:pt x="7715" y="15430"/>
                  </a:cubicBezTo>
                  <a:cubicBezTo>
                    <a:pt x="3454" y="15430"/>
                    <a:pt x="0" y="11976"/>
                    <a:pt x="0" y="7715"/>
                  </a:cubicBezTo>
                  <a:cubicBezTo>
                    <a:pt x="0" y="3454"/>
                    <a:pt x="3455" y="0"/>
                    <a:pt x="7716" y="0"/>
                  </a:cubicBezTo>
                  <a:cubicBezTo>
                    <a:pt x="7747" y="0"/>
                    <a:pt x="7779" y="0"/>
                    <a:pt x="7810" y="1"/>
                  </a:cubicBezTo>
                  <a:cubicBezTo>
                    <a:pt x="12034" y="53"/>
                    <a:pt x="15431" y="3492"/>
                    <a:pt x="15430" y="771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0019ED7-FDF8-D64F-2357-36BE32EB20B6}"/>
                </a:ext>
              </a:extLst>
            </p:cNvPr>
            <p:cNvSpPr/>
            <p:nvPr/>
          </p:nvSpPr>
          <p:spPr>
            <a:xfrm>
              <a:off x="2579655" y="4395913"/>
              <a:ext cx="15430" cy="15430"/>
            </a:xfrm>
            <a:custGeom>
              <a:avLst/>
              <a:gdLst>
                <a:gd name="connsiteX0" fmla="*/ 15430 w 15430"/>
                <a:gd name="connsiteY0" fmla="*/ 7715 h 15430"/>
                <a:gd name="connsiteX1" fmla="*/ 7715 w 15430"/>
                <a:gd name="connsiteY1" fmla="*/ 15430 h 15430"/>
                <a:gd name="connsiteX2" fmla="*/ 0 w 15430"/>
                <a:gd name="connsiteY2" fmla="*/ 7715 h 15430"/>
                <a:gd name="connsiteX3" fmla="*/ 7715 w 15430"/>
                <a:gd name="connsiteY3" fmla="*/ 0 h 15430"/>
                <a:gd name="connsiteX4" fmla="*/ 15430 w 15430"/>
                <a:gd name="connsiteY4" fmla="*/ 7715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0" h="15430">
                  <a:moveTo>
                    <a:pt x="15430" y="7715"/>
                  </a:moveTo>
                  <a:cubicBezTo>
                    <a:pt x="15430" y="11976"/>
                    <a:pt x="11976" y="15430"/>
                    <a:pt x="7715" y="15430"/>
                  </a:cubicBezTo>
                  <a:cubicBezTo>
                    <a:pt x="3454" y="15430"/>
                    <a:pt x="0" y="11976"/>
                    <a:pt x="0" y="7715"/>
                  </a:cubicBezTo>
                  <a:cubicBezTo>
                    <a:pt x="0" y="3454"/>
                    <a:pt x="3454" y="0"/>
                    <a:pt x="7715" y="0"/>
                  </a:cubicBezTo>
                  <a:cubicBezTo>
                    <a:pt x="11976" y="0"/>
                    <a:pt x="15430" y="3454"/>
                    <a:pt x="15430" y="771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839B5AC-1456-1486-51F8-4CFA60697250}"/>
                </a:ext>
              </a:extLst>
            </p:cNvPr>
            <p:cNvSpPr/>
            <p:nvPr/>
          </p:nvSpPr>
          <p:spPr>
            <a:xfrm>
              <a:off x="2313717" y="4607463"/>
              <a:ext cx="11906" cy="38100"/>
            </a:xfrm>
            <a:custGeom>
              <a:avLst/>
              <a:gdLst>
                <a:gd name="connsiteX0" fmla="*/ 0 w 11906"/>
                <a:gd name="connsiteY0" fmla="*/ 38100 h 38100"/>
                <a:gd name="connsiteX1" fmla="*/ 11906 w 11906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6" h="38100">
                  <a:moveTo>
                    <a:pt x="0" y="38100"/>
                  </a:moveTo>
                  <a:cubicBezTo>
                    <a:pt x="3298" y="25200"/>
                    <a:pt x="7273" y="12483"/>
                    <a:pt x="11906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F932CBE-AB43-E78E-CFA5-4E7C331117D9}"/>
                </a:ext>
              </a:extLst>
            </p:cNvPr>
            <p:cNvSpPr/>
            <p:nvPr/>
          </p:nvSpPr>
          <p:spPr>
            <a:xfrm>
              <a:off x="2260949" y="4682044"/>
              <a:ext cx="44005" cy="254031"/>
            </a:xfrm>
            <a:custGeom>
              <a:avLst/>
              <a:gdLst>
                <a:gd name="connsiteX0" fmla="*/ 0 w 44005"/>
                <a:gd name="connsiteY0" fmla="*/ 254032 h 254031"/>
                <a:gd name="connsiteX1" fmla="*/ 44005 w 44005"/>
                <a:gd name="connsiteY1" fmla="*/ 0 h 254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005" h="254031">
                  <a:moveTo>
                    <a:pt x="0" y="254032"/>
                  </a:moveTo>
                  <a:cubicBezTo>
                    <a:pt x="12001" y="169069"/>
                    <a:pt x="25336" y="83820"/>
                    <a:pt x="44005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B57D15D-D6FD-9154-5AF0-565CC003EAB1}"/>
                </a:ext>
              </a:extLst>
            </p:cNvPr>
            <p:cNvSpPr/>
            <p:nvPr/>
          </p:nvSpPr>
          <p:spPr>
            <a:xfrm>
              <a:off x="2362200" y="4570792"/>
              <a:ext cx="46958" cy="265461"/>
            </a:xfrm>
            <a:custGeom>
              <a:avLst/>
              <a:gdLst>
                <a:gd name="connsiteX0" fmla="*/ 0 w 46958"/>
                <a:gd name="connsiteY0" fmla="*/ 265462 h 265461"/>
                <a:gd name="connsiteX1" fmla="*/ 46958 w 46958"/>
                <a:gd name="connsiteY1" fmla="*/ 0 h 265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8" h="265461">
                  <a:moveTo>
                    <a:pt x="0" y="265462"/>
                  </a:moveTo>
                  <a:cubicBezTo>
                    <a:pt x="11144" y="177260"/>
                    <a:pt x="20098" y="85058"/>
                    <a:pt x="46958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B452764-3719-B1C9-2618-6A7B2D982215}"/>
                </a:ext>
              </a:extLst>
            </p:cNvPr>
            <p:cNvSpPr/>
            <p:nvPr/>
          </p:nvSpPr>
          <p:spPr>
            <a:xfrm>
              <a:off x="2344102" y="4874354"/>
              <a:ext cx="13430" cy="122491"/>
            </a:xfrm>
            <a:custGeom>
              <a:avLst/>
              <a:gdLst>
                <a:gd name="connsiteX0" fmla="*/ 0 w 13430"/>
                <a:gd name="connsiteY0" fmla="*/ 122492 h 122491"/>
                <a:gd name="connsiteX1" fmla="*/ 13430 w 13430"/>
                <a:gd name="connsiteY1" fmla="*/ 0 h 12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30" h="122491">
                  <a:moveTo>
                    <a:pt x="0" y="122492"/>
                  </a:moveTo>
                  <a:cubicBezTo>
                    <a:pt x="4000" y="81629"/>
                    <a:pt x="8573" y="40767"/>
                    <a:pt x="1343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22AAA98-C8A4-1CCC-E8E5-0681B631B004}"/>
                </a:ext>
              </a:extLst>
            </p:cNvPr>
            <p:cNvSpPr/>
            <p:nvPr/>
          </p:nvSpPr>
          <p:spPr>
            <a:xfrm>
              <a:off x="2504027" y="4775960"/>
              <a:ext cx="1428" cy="47625"/>
            </a:xfrm>
            <a:custGeom>
              <a:avLst/>
              <a:gdLst>
                <a:gd name="connsiteX0" fmla="*/ 0 w 1428"/>
                <a:gd name="connsiteY0" fmla="*/ 47625 h 47625"/>
                <a:gd name="connsiteX1" fmla="*/ 1429 w 1428"/>
                <a:gd name="connsiteY1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" h="47625">
                  <a:moveTo>
                    <a:pt x="0" y="47625"/>
                  </a:moveTo>
                  <a:lnTo>
                    <a:pt x="1429" y="0"/>
                  </a:ln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98F2AFF-6074-5223-BDAA-9BC6C80535CB}"/>
                </a:ext>
              </a:extLst>
            </p:cNvPr>
            <p:cNvSpPr/>
            <p:nvPr/>
          </p:nvSpPr>
          <p:spPr>
            <a:xfrm>
              <a:off x="2497550" y="4857780"/>
              <a:ext cx="5429" cy="184499"/>
            </a:xfrm>
            <a:custGeom>
              <a:avLst/>
              <a:gdLst>
                <a:gd name="connsiteX0" fmla="*/ 0 w 5429"/>
                <a:gd name="connsiteY0" fmla="*/ 184499 h 184499"/>
                <a:gd name="connsiteX1" fmla="*/ 5429 w 5429"/>
                <a:gd name="connsiteY1" fmla="*/ 0 h 18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29" h="184499">
                  <a:moveTo>
                    <a:pt x="0" y="184499"/>
                  </a:moveTo>
                  <a:lnTo>
                    <a:pt x="5429" y="0"/>
                  </a:ln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93A1FDB-BAC3-3730-04A5-B5102D6B4FCB}"/>
                </a:ext>
              </a:extLst>
            </p:cNvPr>
            <p:cNvSpPr/>
            <p:nvPr/>
          </p:nvSpPr>
          <p:spPr>
            <a:xfrm>
              <a:off x="2646902" y="4653945"/>
              <a:ext cx="4381" cy="159924"/>
            </a:xfrm>
            <a:custGeom>
              <a:avLst/>
              <a:gdLst>
                <a:gd name="connsiteX0" fmla="*/ 4382 w 4381"/>
                <a:gd name="connsiteY0" fmla="*/ 159925 h 159924"/>
                <a:gd name="connsiteX1" fmla="*/ 0 w 4381"/>
                <a:gd name="connsiteY1" fmla="*/ 0 h 1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81" h="159924">
                  <a:moveTo>
                    <a:pt x="4382" y="159925"/>
                  </a:moveTo>
                  <a:cubicBezTo>
                    <a:pt x="3524" y="106585"/>
                    <a:pt x="2572" y="53245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A584EFC-9649-97A9-E2F1-4E53AA3E120C}"/>
                </a:ext>
              </a:extLst>
            </p:cNvPr>
            <p:cNvSpPr/>
            <p:nvPr/>
          </p:nvSpPr>
          <p:spPr>
            <a:xfrm>
              <a:off x="2651855" y="4847779"/>
              <a:ext cx="1714" cy="141922"/>
            </a:xfrm>
            <a:custGeom>
              <a:avLst/>
              <a:gdLst>
                <a:gd name="connsiteX0" fmla="*/ 1714 w 1714"/>
                <a:gd name="connsiteY0" fmla="*/ 141922 h 141922"/>
                <a:gd name="connsiteX1" fmla="*/ 0 w 1714"/>
                <a:gd name="connsiteY1" fmla="*/ 0 h 14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" h="141922">
                  <a:moveTo>
                    <a:pt x="1714" y="141922"/>
                  </a:moveTo>
                  <a:cubicBezTo>
                    <a:pt x="1333" y="94552"/>
                    <a:pt x="762" y="47244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7F39625-ADDA-E25B-B280-409609438EA9}"/>
                </a:ext>
              </a:extLst>
            </p:cNvPr>
            <p:cNvSpPr/>
            <p:nvPr/>
          </p:nvSpPr>
          <p:spPr>
            <a:xfrm>
              <a:off x="2689764" y="4512880"/>
              <a:ext cx="7143" cy="49053"/>
            </a:xfrm>
            <a:custGeom>
              <a:avLst/>
              <a:gdLst>
                <a:gd name="connsiteX0" fmla="*/ 7144 w 7143"/>
                <a:gd name="connsiteY0" fmla="*/ 49054 h 49053"/>
                <a:gd name="connsiteX1" fmla="*/ 0 w 7143"/>
                <a:gd name="connsiteY1" fmla="*/ 0 h 49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43" h="49053">
                  <a:moveTo>
                    <a:pt x="7144" y="49054"/>
                  </a:moveTo>
                  <a:cubicBezTo>
                    <a:pt x="5143" y="32671"/>
                    <a:pt x="2953" y="16288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4DEA26A-88ED-25D3-FCA9-575C13592EE2}"/>
                </a:ext>
              </a:extLst>
            </p:cNvPr>
            <p:cNvSpPr/>
            <p:nvPr/>
          </p:nvSpPr>
          <p:spPr>
            <a:xfrm>
              <a:off x="2700623" y="4594033"/>
              <a:ext cx="29717" cy="342042"/>
            </a:xfrm>
            <a:custGeom>
              <a:avLst/>
              <a:gdLst>
                <a:gd name="connsiteX0" fmla="*/ 29718 w 29717"/>
                <a:gd name="connsiteY0" fmla="*/ 342043 h 342042"/>
                <a:gd name="connsiteX1" fmla="*/ 0 w 29717"/>
                <a:gd name="connsiteY1" fmla="*/ 0 h 34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17" h="342042">
                  <a:moveTo>
                    <a:pt x="29718" y="342043"/>
                  </a:moveTo>
                  <a:cubicBezTo>
                    <a:pt x="21431" y="227743"/>
                    <a:pt x="12573" y="113443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FEA29E2-4676-C4DA-BEE8-2FFD88F52FA2}"/>
                </a:ext>
              </a:extLst>
            </p:cNvPr>
            <p:cNvSpPr/>
            <p:nvPr/>
          </p:nvSpPr>
          <p:spPr>
            <a:xfrm>
              <a:off x="2440876" y="3970145"/>
              <a:ext cx="101980" cy="163639"/>
            </a:xfrm>
            <a:custGeom>
              <a:avLst/>
              <a:gdLst>
                <a:gd name="connsiteX0" fmla="*/ 98679 w 101980"/>
                <a:gd name="connsiteY0" fmla="*/ 116491 h 163639"/>
                <a:gd name="connsiteX1" fmla="*/ 101155 w 101980"/>
                <a:gd name="connsiteY1" fmla="*/ 163639 h 163639"/>
                <a:gd name="connsiteX2" fmla="*/ 0 w 101980"/>
                <a:gd name="connsiteY2" fmla="*/ 98298 h 163639"/>
                <a:gd name="connsiteX3" fmla="*/ 0 w 101980"/>
                <a:gd name="connsiteY3" fmla="*/ 0 h 163639"/>
                <a:gd name="connsiteX4" fmla="*/ 99822 w 101980"/>
                <a:gd name="connsiteY4" fmla="*/ 27908 h 163639"/>
                <a:gd name="connsiteX5" fmla="*/ 93440 w 101980"/>
                <a:gd name="connsiteY5" fmla="*/ 41529 h 163639"/>
                <a:gd name="connsiteX6" fmla="*/ 93440 w 101980"/>
                <a:gd name="connsiteY6" fmla="*/ 92011 h 163639"/>
                <a:gd name="connsiteX7" fmla="*/ 98679 w 101980"/>
                <a:gd name="connsiteY7" fmla="*/ 116491 h 16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980" h="163639">
                  <a:moveTo>
                    <a:pt x="98679" y="116491"/>
                  </a:moveTo>
                  <a:lnTo>
                    <a:pt x="101155" y="163639"/>
                  </a:lnTo>
                  <a:lnTo>
                    <a:pt x="0" y="98298"/>
                  </a:lnTo>
                  <a:lnTo>
                    <a:pt x="0" y="0"/>
                  </a:lnTo>
                  <a:cubicBezTo>
                    <a:pt x="0" y="0"/>
                    <a:pt x="119348" y="4001"/>
                    <a:pt x="99822" y="27908"/>
                  </a:cubicBezTo>
                  <a:cubicBezTo>
                    <a:pt x="96742" y="31938"/>
                    <a:pt x="94565" y="36583"/>
                    <a:pt x="93440" y="41529"/>
                  </a:cubicBezTo>
                  <a:cubicBezTo>
                    <a:pt x="90059" y="58187"/>
                    <a:pt x="90059" y="75354"/>
                    <a:pt x="93440" y="92011"/>
                  </a:cubicBezTo>
                  <a:cubicBezTo>
                    <a:pt x="94771" y="100254"/>
                    <a:pt x="96520" y="108425"/>
                    <a:pt x="98679" y="116491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114B652-D0D7-54F2-4C02-10E8DC39D94C}"/>
                </a:ext>
              </a:extLst>
            </p:cNvPr>
            <p:cNvSpPr/>
            <p:nvPr/>
          </p:nvSpPr>
          <p:spPr>
            <a:xfrm>
              <a:off x="2449449" y="4005007"/>
              <a:ext cx="84867" cy="60986"/>
            </a:xfrm>
            <a:custGeom>
              <a:avLst/>
              <a:gdLst>
                <a:gd name="connsiteX0" fmla="*/ 84868 w 84867"/>
                <a:gd name="connsiteY0" fmla="*/ 57150 h 60986"/>
                <a:gd name="connsiteX1" fmla="*/ 0 w 84867"/>
                <a:gd name="connsiteY1" fmla="*/ 0 h 60986"/>
                <a:gd name="connsiteX2" fmla="*/ 84868 w 84867"/>
                <a:gd name="connsiteY2" fmla="*/ 6953 h 60986"/>
                <a:gd name="connsiteX3" fmla="*/ 84868 w 84867"/>
                <a:gd name="connsiteY3" fmla="*/ 57150 h 60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867" h="60986">
                  <a:moveTo>
                    <a:pt x="84868" y="57150"/>
                  </a:moveTo>
                  <a:cubicBezTo>
                    <a:pt x="34385" y="79058"/>
                    <a:pt x="0" y="0"/>
                    <a:pt x="0" y="0"/>
                  </a:cubicBezTo>
                  <a:lnTo>
                    <a:pt x="84868" y="6953"/>
                  </a:lnTo>
                  <a:cubicBezTo>
                    <a:pt x="81525" y="23519"/>
                    <a:pt x="81525" y="40585"/>
                    <a:pt x="84868" y="571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9EF4C78-E403-A2E9-0C89-744483BE5BA6}"/>
                </a:ext>
              </a:extLst>
            </p:cNvPr>
            <p:cNvSpPr/>
            <p:nvPr/>
          </p:nvSpPr>
          <p:spPr>
            <a:xfrm>
              <a:off x="2176116" y="3623622"/>
              <a:ext cx="211610" cy="338158"/>
            </a:xfrm>
            <a:custGeom>
              <a:avLst/>
              <a:gdLst>
                <a:gd name="connsiteX0" fmla="*/ 211611 w 211610"/>
                <a:gd name="connsiteY0" fmla="*/ 69156 h 338158"/>
                <a:gd name="connsiteX1" fmla="*/ 109313 w 211610"/>
                <a:gd name="connsiteY1" fmla="*/ 99 h 338158"/>
                <a:gd name="connsiteX2" fmla="*/ 12253 w 211610"/>
                <a:gd name="connsiteY2" fmla="*/ 161262 h 338158"/>
                <a:gd name="connsiteX3" fmla="*/ 45209 w 211610"/>
                <a:gd name="connsiteY3" fmla="*/ 319949 h 338158"/>
                <a:gd name="connsiteX4" fmla="*/ 97692 w 211610"/>
                <a:gd name="connsiteY4" fmla="*/ 337284 h 338158"/>
                <a:gd name="connsiteX5" fmla="*/ 78642 w 211610"/>
                <a:gd name="connsiteY5" fmla="*/ 296517 h 338158"/>
                <a:gd name="connsiteX6" fmla="*/ 106169 w 211610"/>
                <a:gd name="connsiteY6" fmla="*/ 161262 h 338158"/>
                <a:gd name="connsiteX7" fmla="*/ 144269 w 211610"/>
                <a:gd name="connsiteY7" fmla="*/ 161262 h 338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610" h="338158">
                  <a:moveTo>
                    <a:pt x="211611" y="69156"/>
                  </a:moveTo>
                  <a:cubicBezTo>
                    <a:pt x="211611" y="69156"/>
                    <a:pt x="192561" y="3910"/>
                    <a:pt x="109313" y="99"/>
                  </a:cubicBezTo>
                  <a:cubicBezTo>
                    <a:pt x="26064" y="-3710"/>
                    <a:pt x="-24704" y="102874"/>
                    <a:pt x="12253" y="161262"/>
                  </a:cubicBezTo>
                  <a:cubicBezTo>
                    <a:pt x="49210" y="219651"/>
                    <a:pt x="27778" y="295851"/>
                    <a:pt x="45209" y="319949"/>
                  </a:cubicBezTo>
                  <a:cubicBezTo>
                    <a:pt x="62640" y="344047"/>
                    <a:pt x="97692" y="337284"/>
                    <a:pt x="97692" y="337284"/>
                  </a:cubicBezTo>
                  <a:cubicBezTo>
                    <a:pt x="97692" y="337284"/>
                    <a:pt x="72451" y="307281"/>
                    <a:pt x="78642" y="296517"/>
                  </a:cubicBezTo>
                  <a:cubicBezTo>
                    <a:pt x="84833" y="285754"/>
                    <a:pt x="123981" y="201934"/>
                    <a:pt x="106169" y="161262"/>
                  </a:cubicBezTo>
                  <a:cubicBezTo>
                    <a:pt x="88357" y="120591"/>
                    <a:pt x="144269" y="161262"/>
                    <a:pt x="144269" y="16126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F29C748-E772-485A-F828-71DAC00ABDFA}"/>
                </a:ext>
              </a:extLst>
            </p:cNvPr>
            <p:cNvSpPr/>
            <p:nvPr/>
          </p:nvSpPr>
          <p:spPr>
            <a:xfrm>
              <a:off x="2543175" y="3673437"/>
              <a:ext cx="129405" cy="192512"/>
            </a:xfrm>
            <a:custGeom>
              <a:avLst/>
              <a:gdLst>
                <a:gd name="connsiteX0" fmla="*/ 0 w 129405"/>
                <a:gd name="connsiteY0" fmla="*/ 16483 h 192512"/>
                <a:gd name="connsiteX1" fmla="*/ 111728 w 129405"/>
                <a:gd name="connsiteY1" fmla="*/ 8673 h 192512"/>
                <a:gd name="connsiteX2" fmla="*/ 75819 w 129405"/>
                <a:gd name="connsiteY2" fmla="*/ 191267 h 192512"/>
                <a:gd name="connsiteX3" fmla="*/ 0 w 129405"/>
                <a:gd name="connsiteY3" fmla="*/ 16483 h 192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405" h="192512">
                  <a:moveTo>
                    <a:pt x="0" y="16483"/>
                  </a:moveTo>
                  <a:cubicBezTo>
                    <a:pt x="0" y="16483"/>
                    <a:pt x="88392" y="-14663"/>
                    <a:pt x="111728" y="8673"/>
                  </a:cubicBezTo>
                  <a:cubicBezTo>
                    <a:pt x="135064" y="32009"/>
                    <a:pt x="145733" y="172789"/>
                    <a:pt x="75819" y="191267"/>
                  </a:cubicBezTo>
                  <a:cubicBezTo>
                    <a:pt x="5906" y="209746"/>
                    <a:pt x="0" y="16483"/>
                    <a:pt x="0" y="1648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3074602-5B8B-DB5A-0A50-1E36357B0830}"/>
                </a:ext>
              </a:extLst>
            </p:cNvPr>
            <p:cNvSpPr/>
            <p:nvPr/>
          </p:nvSpPr>
          <p:spPr>
            <a:xfrm>
              <a:off x="2334314" y="3702417"/>
              <a:ext cx="312341" cy="335728"/>
            </a:xfrm>
            <a:custGeom>
              <a:avLst/>
              <a:gdLst>
                <a:gd name="connsiteX0" fmla="*/ 35410 w 312341"/>
                <a:gd name="connsiteY0" fmla="*/ 41605 h 335728"/>
                <a:gd name="connsiteX1" fmla="*/ 264010 w 312341"/>
                <a:gd name="connsiteY1" fmla="*/ 39033 h 335728"/>
                <a:gd name="connsiteX2" fmla="*/ 294585 w 312341"/>
                <a:gd name="connsiteY2" fmla="*/ 167907 h 335728"/>
                <a:gd name="connsiteX3" fmla="*/ 222481 w 312341"/>
                <a:gd name="connsiteY3" fmla="*/ 334404 h 335728"/>
                <a:gd name="connsiteX4" fmla="*/ 56079 w 312341"/>
                <a:gd name="connsiteY4" fmla="*/ 268872 h 335728"/>
                <a:gd name="connsiteX5" fmla="*/ 35410 w 312341"/>
                <a:gd name="connsiteY5" fmla="*/ 41605 h 335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341" h="335728">
                  <a:moveTo>
                    <a:pt x="35410" y="41605"/>
                  </a:moveTo>
                  <a:cubicBezTo>
                    <a:pt x="78558" y="-11830"/>
                    <a:pt x="208289" y="-14973"/>
                    <a:pt x="264010" y="39033"/>
                  </a:cubicBezTo>
                  <a:cubicBezTo>
                    <a:pt x="305348" y="78848"/>
                    <a:pt x="286965" y="153333"/>
                    <a:pt x="294585" y="167907"/>
                  </a:cubicBezTo>
                  <a:cubicBezTo>
                    <a:pt x="343067" y="263157"/>
                    <a:pt x="283346" y="321735"/>
                    <a:pt x="222481" y="334404"/>
                  </a:cubicBezTo>
                  <a:cubicBezTo>
                    <a:pt x="182476" y="342690"/>
                    <a:pt x="84178" y="311067"/>
                    <a:pt x="56079" y="268872"/>
                  </a:cubicBezTo>
                  <a:cubicBezTo>
                    <a:pt x="2453" y="188100"/>
                    <a:pt x="-27646" y="119520"/>
                    <a:pt x="35410" y="41605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ECE44D1-7ABC-CB7D-8162-C762B7744155}"/>
                </a:ext>
              </a:extLst>
            </p:cNvPr>
            <p:cNvSpPr/>
            <p:nvPr/>
          </p:nvSpPr>
          <p:spPr>
            <a:xfrm>
              <a:off x="2298035" y="3661926"/>
              <a:ext cx="314297" cy="304475"/>
            </a:xfrm>
            <a:custGeom>
              <a:avLst/>
              <a:gdLst>
                <a:gd name="connsiteX0" fmla="*/ 96169 w 314297"/>
                <a:gd name="connsiteY0" fmla="*/ 260023 h 304475"/>
                <a:gd name="connsiteX1" fmla="*/ 118457 w 314297"/>
                <a:gd name="connsiteY1" fmla="*/ 231448 h 304475"/>
                <a:gd name="connsiteX2" fmla="*/ 192562 w 314297"/>
                <a:gd name="connsiteY2" fmla="*/ 101241 h 304475"/>
                <a:gd name="connsiteX3" fmla="*/ 310386 w 314297"/>
                <a:gd name="connsiteY3" fmla="*/ 90668 h 304475"/>
                <a:gd name="connsiteX4" fmla="*/ 250188 w 314297"/>
                <a:gd name="connsiteY4" fmla="*/ 11992 h 304475"/>
                <a:gd name="connsiteX5" fmla="*/ 15111 w 314297"/>
                <a:gd name="connsiteY5" fmla="*/ 95431 h 304475"/>
                <a:gd name="connsiteX6" fmla="*/ 89692 w 314297"/>
                <a:gd name="connsiteY6" fmla="*/ 304410 h 30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297" h="304475">
                  <a:moveTo>
                    <a:pt x="96169" y="260023"/>
                  </a:moveTo>
                  <a:lnTo>
                    <a:pt x="118457" y="231448"/>
                  </a:lnTo>
                  <a:cubicBezTo>
                    <a:pt x="118457" y="231448"/>
                    <a:pt x="108932" y="128483"/>
                    <a:pt x="192562" y="101241"/>
                  </a:cubicBezTo>
                  <a:cubicBezTo>
                    <a:pt x="276191" y="74000"/>
                    <a:pt x="310386" y="90668"/>
                    <a:pt x="310386" y="90668"/>
                  </a:cubicBezTo>
                  <a:cubicBezTo>
                    <a:pt x="310386" y="90668"/>
                    <a:pt x="337247" y="39138"/>
                    <a:pt x="250188" y="11992"/>
                  </a:cubicBezTo>
                  <a:cubicBezTo>
                    <a:pt x="163130" y="-15154"/>
                    <a:pt x="45686" y="181"/>
                    <a:pt x="15111" y="95431"/>
                  </a:cubicBezTo>
                  <a:cubicBezTo>
                    <a:pt x="-15464" y="190681"/>
                    <a:pt x="-3939" y="307648"/>
                    <a:pt x="89692" y="30441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CBDF0A4-D24E-CF25-6853-CAE1212A7D86}"/>
                </a:ext>
              </a:extLst>
            </p:cNvPr>
            <p:cNvSpPr/>
            <p:nvPr/>
          </p:nvSpPr>
          <p:spPr>
            <a:xfrm>
              <a:off x="2487739" y="3813975"/>
              <a:ext cx="46958" cy="28725"/>
            </a:xfrm>
            <a:custGeom>
              <a:avLst/>
              <a:gdLst>
                <a:gd name="connsiteX0" fmla="*/ 0 w 46958"/>
                <a:gd name="connsiteY0" fmla="*/ 28726 h 28725"/>
                <a:gd name="connsiteX1" fmla="*/ 46958 w 46958"/>
                <a:gd name="connsiteY1" fmla="*/ 151 h 2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8" h="28725">
                  <a:moveTo>
                    <a:pt x="0" y="28726"/>
                  </a:moveTo>
                  <a:cubicBezTo>
                    <a:pt x="0" y="28726"/>
                    <a:pt x="24860" y="-2421"/>
                    <a:pt x="46958" y="151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AFF7349-BC3D-416C-989D-EAB7BEBF47AF}"/>
                </a:ext>
              </a:extLst>
            </p:cNvPr>
            <p:cNvSpPr/>
            <p:nvPr/>
          </p:nvSpPr>
          <p:spPr>
            <a:xfrm>
              <a:off x="2591657" y="3799382"/>
              <a:ext cx="30765" cy="5695"/>
            </a:xfrm>
            <a:custGeom>
              <a:avLst/>
              <a:gdLst>
                <a:gd name="connsiteX0" fmla="*/ 0 w 30765"/>
                <a:gd name="connsiteY0" fmla="*/ 5695 h 5695"/>
                <a:gd name="connsiteX1" fmla="*/ 30766 w 30765"/>
                <a:gd name="connsiteY1" fmla="*/ 5695 h 5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765" h="5695">
                  <a:moveTo>
                    <a:pt x="0" y="5695"/>
                  </a:moveTo>
                  <a:cubicBezTo>
                    <a:pt x="8849" y="-1898"/>
                    <a:pt x="21916" y="-1898"/>
                    <a:pt x="30766" y="5695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C57ED6F-FAAD-60CC-C2E1-9986529BB7A7}"/>
                </a:ext>
              </a:extLst>
            </p:cNvPr>
            <p:cNvSpPr/>
            <p:nvPr/>
          </p:nvSpPr>
          <p:spPr>
            <a:xfrm>
              <a:off x="2517838" y="3853464"/>
              <a:ext cx="16763" cy="22479"/>
            </a:xfrm>
            <a:custGeom>
              <a:avLst/>
              <a:gdLst>
                <a:gd name="connsiteX0" fmla="*/ 16764 w 16763"/>
                <a:gd name="connsiteY0" fmla="*/ 11240 h 22479"/>
                <a:gd name="connsiteX1" fmla="*/ 8382 w 16763"/>
                <a:gd name="connsiteY1" fmla="*/ 22479 h 22479"/>
                <a:gd name="connsiteX2" fmla="*/ 0 w 16763"/>
                <a:gd name="connsiteY2" fmla="*/ 11240 h 22479"/>
                <a:gd name="connsiteX3" fmla="*/ 8382 w 16763"/>
                <a:gd name="connsiteY3" fmla="*/ 0 h 22479"/>
                <a:gd name="connsiteX4" fmla="*/ 16764 w 16763"/>
                <a:gd name="connsiteY4" fmla="*/ 11240 h 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3" h="22479">
                  <a:moveTo>
                    <a:pt x="16764" y="11240"/>
                  </a:moveTo>
                  <a:cubicBezTo>
                    <a:pt x="16764" y="17447"/>
                    <a:pt x="13011" y="22479"/>
                    <a:pt x="8382" y="22479"/>
                  </a:cubicBezTo>
                  <a:cubicBezTo>
                    <a:pt x="3753" y="22479"/>
                    <a:pt x="0" y="17447"/>
                    <a:pt x="0" y="11240"/>
                  </a:cubicBezTo>
                  <a:cubicBezTo>
                    <a:pt x="0" y="5032"/>
                    <a:pt x="3753" y="0"/>
                    <a:pt x="8382" y="0"/>
                  </a:cubicBezTo>
                  <a:cubicBezTo>
                    <a:pt x="13011" y="0"/>
                    <a:pt x="16764" y="5032"/>
                    <a:pt x="16764" y="112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151F2A3-18A7-786A-C5AF-78C281EA1263}"/>
                </a:ext>
              </a:extLst>
            </p:cNvPr>
            <p:cNvSpPr/>
            <p:nvPr/>
          </p:nvSpPr>
          <p:spPr>
            <a:xfrm>
              <a:off x="2591657" y="3835367"/>
              <a:ext cx="16764" cy="22383"/>
            </a:xfrm>
            <a:custGeom>
              <a:avLst/>
              <a:gdLst>
                <a:gd name="connsiteX0" fmla="*/ 16764 w 16764"/>
                <a:gd name="connsiteY0" fmla="*/ 11144 h 22383"/>
                <a:gd name="connsiteX1" fmla="*/ 8382 w 16764"/>
                <a:gd name="connsiteY1" fmla="*/ 22384 h 22383"/>
                <a:gd name="connsiteX2" fmla="*/ 0 w 16764"/>
                <a:gd name="connsiteY2" fmla="*/ 11144 h 22383"/>
                <a:gd name="connsiteX3" fmla="*/ 8382 w 16764"/>
                <a:gd name="connsiteY3" fmla="*/ 0 h 22383"/>
                <a:gd name="connsiteX4" fmla="*/ 16764 w 16764"/>
                <a:gd name="connsiteY4" fmla="*/ 11144 h 2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4" h="22383">
                  <a:moveTo>
                    <a:pt x="16764" y="11144"/>
                  </a:moveTo>
                  <a:cubicBezTo>
                    <a:pt x="16764" y="17336"/>
                    <a:pt x="13049" y="22384"/>
                    <a:pt x="8382" y="22384"/>
                  </a:cubicBezTo>
                  <a:cubicBezTo>
                    <a:pt x="3715" y="22384"/>
                    <a:pt x="0" y="17336"/>
                    <a:pt x="0" y="11144"/>
                  </a:cubicBezTo>
                  <a:cubicBezTo>
                    <a:pt x="0" y="4953"/>
                    <a:pt x="3715" y="0"/>
                    <a:pt x="8382" y="0"/>
                  </a:cubicBezTo>
                  <a:cubicBezTo>
                    <a:pt x="13049" y="0"/>
                    <a:pt x="16764" y="4953"/>
                    <a:pt x="16764" y="111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3A06138-44EF-4D5A-D8BF-F7AFE5E60605}"/>
                </a:ext>
              </a:extLst>
            </p:cNvPr>
            <p:cNvSpPr/>
            <p:nvPr/>
          </p:nvSpPr>
          <p:spPr>
            <a:xfrm>
              <a:off x="2363687" y="3876544"/>
              <a:ext cx="47947" cy="99052"/>
            </a:xfrm>
            <a:custGeom>
              <a:avLst/>
              <a:gdLst>
                <a:gd name="connsiteX0" fmla="*/ 47948 w 47947"/>
                <a:gd name="connsiteY0" fmla="*/ 43024 h 99052"/>
                <a:gd name="connsiteX1" fmla="*/ 3275 w 47947"/>
                <a:gd name="connsiteY1" fmla="*/ 7019 h 99052"/>
                <a:gd name="connsiteX2" fmla="*/ 47948 w 47947"/>
                <a:gd name="connsiteY2" fmla="*/ 92744 h 9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947" h="99052">
                  <a:moveTo>
                    <a:pt x="47948" y="43024"/>
                  </a:moveTo>
                  <a:cubicBezTo>
                    <a:pt x="47948" y="43024"/>
                    <a:pt x="15086" y="-20794"/>
                    <a:pt x="3275" y="7019"/>
                  </a:cubicBezTo>
                  <a:cubicBezTo>
                    <a:pt x="-8536" y="34832"/>
                    <a:pt x="12800" y="123224"/>
                    <a:pt x="47948" y="92744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E000CC2F-96DA-7D14-3509-9AE8D1DAA7C4}"/>
              </a:ext>
            </a:extLst>
          </p:cNvPr>
          <p:cNvGrpSpPr/>
          <p:nvPr/>
        </p:nvGrpSpPr>
        <p:grpSpPr>
          <a:xfrm>
            <a:off x="9544341" y="974360"/>
            <a:ext cx="1798567" cy="5367140"/>
            <a:chOff x="4874594" y="2736504"/>
            <a:chExt cx="942650" cy="2812981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764746B-660F-C8B8-4B28-A9DF84944D45}"/>
                </a:ext>
              </a:extLst>
            </p:cNvPr>
            <p:cNvSpPr/>
            <p:nvPr/>
          </p:nvSpPr>
          <p:spPr>
            <a:xfrm>
              <a:off x="4874594" y="3309587"/>
              <a:ext cx="230607" cy="600137"/>
            </a:xfrm>
            <a:custGeom>
              <a:avLst/>
              <a:gdLst>
                <a:gd name="connsiteX0" fmla="*/ 152510 w 230607"/>
                <a:gd name="connsiteY0" fmla="*/ 513588 h 600137"/>
                <a:gd name="connsiteX1" fmla="*/ 152510 w 230607"/>
                <a:gd name="connsiteY1" fmla="*/ 525494 h 600137"/>
                <a:gd name="connsiteX2" fmla="*/ 43449 w 230607"/>
                <a:gd name="connsiteY2" fmla="*/ 574738 h 600137"/>
                <a:gd name="connsiteX3" fmla="*/ 57165 w 230607"/>
                <a:gd name="connsiteY3" fmla="*/ 399097 h 600137"/>
                <a:gd name="connsiteX4" fmla="*/ 60403 w 230607"/>
                <a:gd name="connsiteY4" fmla="*/ 394716 h 600137"/>
                <a:gd name="connsiteX5" fmla="*/ 184895 w 230607"/>
                <a:gd name="connsiteY5" fmla="*/ 7334 h 600137"/>
                <a:gd name="connsiteX6" fmla="*/ 197373 w 230607"/>
                <a:gd name="connsiteY6" fmla="*/ 0 h 600137"/>
                <a:gd name="connsiteX7" fmla="*/ 152510 w 230607"/>
                <a:gd name="connsiteY7" fmla="*/ 513588 h 6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607" h="600137">
                  <a:moveTo>
                    <a:pt x="152510" y="513588"/>
                  </a:moveTo>
                  <a:cubicBezTo>
                    <a:pt x="152510" y="517588"/>
                    <a:pt x="152510" y="521589"/>
                    <a:pt x="152510" y="525494"/>
                  </a:cubicBezTo>
                  <a:cubicBezTo>
                    <a:pt x="155367" y="603218"/>
                    <a:pt x="108314" y="621316"/>
                    <a:pt x="43449" y="574738"/>
                  </a:cubicBezTo>
                  <a:cubicBezTo>
                    <a:pt x="-21417" y="528161"/>
                    <a:pt x="-11034" y="488061"/>
                    <a:pt x="57165" y="399097"/>
                  </a:cubicBezTo>
                  <a:cubicBezTo>
                    <a:pt x="58117" y="397669"/>
                    <a:pt x="59165" y="396240"/>
                    <a:pt x="60403" y="394716"/>
                  </a:cubicBezTo>
                  <a:cubicBezTo>
                    <a:pt x="61641" y="393192"/>
                    <a:pt x="117553" y="64484"/>
                    <a:pt x="184895" y="7334"/>
                  </a:cubicBezTo>
                  <a:cubicBezTo>
                    <a:pt x="188495" y="4044"/>
                    <a:pt x="192746" y="1545"/>
                    <a:pt x="197373" y="0"/>
                  </a:cubicBezTo>
                  <a:cubicBezTo>
                    <a:pt x="197373" y="0"/>
                    <a:pt x="296433" y="522256"/>
                    <a:pt x="152510" y="513588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0DF25EF-C24B-7415-3EF2-D12294D5DE09}"/>
                </a:ext>
              </a:extLst>
            </p:cNvPr>
            <p:cNvSpPr/>
            <p:nvPr/>
          </p:nvSpPr>
          <p:spPr>
            <a:xfrm>
              <a:off x="4931949" y="3316921"/>
              <a:ext cx="146272" cy="446073"/>
            </a:xfrm>
            <a:custGeom>
              <a:avLst/>
              <a:gdLst>
                <a:gd name="connsiteX0" fmla="*/ 67913 w 146272"/>
                <a:gd name="connsiteY0" fmla="*/ 433578 h 446073"/>
                <a:gd name="connsiteX1" fmla="*/ 0 w 146272"/>
                <a:gd name="connsiteY1" fmla="*/ 391763 h 446073"/>
                <a:gd name="connsiteX2" fmla="*/ 3238 w 146272"/>
                <a:gd name="connsiteY2" fmla="*/ 387382 h 446073"/>
                <a:gd name="connsiteX3" fmla="*/ 127730 w 146272"/>
                <a:gd name="connsiteY3" fmla="*/ 0 h 446073"/>
                <a:gd name="connsiteX4" fmla="*/ 146113 w 146272"/>
                <a:gd name="connsiteY4" fmla="*/ 247650 h 446073"/>
                <a:gd name="connsiteX5" fmla="*/ 67913 w 146272"/>
                <a:gd name="connsiteY5" fmla="*/ 433578 h 44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272" h="446073">
                  <a:moveTo>
                    <a:pt x="67913" y="433578"/>
                  </a:moveTo>
                  <a:cubicBezTo>
                    <a:pt x="52321" y="410544"/>
                    <a:pt x="27588" y="395315"/>
                    <a:pt x="0" y="391763"/>
                  </a:cubicBezTo>
                  <a:cubicBezTo>
                    <a:pt x="953" y="390334"/>
                    <a:pt x="2000" y="388906"/>
                    <a:pt x="3238" y="387382"/>
                  </a:cubicBezTo>
                  <a:cubicBezTo>
                    <a:pt x="4477" y="385858"/>
                    <a:pt x="60388" y="57150"/>
                    <a:pt x="127730" y="0"/>
                  </a:cubicBezTo>
                  <a:cubicBezTo>
                    <a:pt x="133064" y="79343"/>
                    <a:pt x="144208" y="241363"/>
                    <a:pt x="146113" y="247650"/>
                  </a:cubicBezTo>
                  <a:cubicBezTo>
                    <a:pt x="148780" y="254984"/>
                    <a:pt x="117634" y="503872"/>
                    <a:pt x="67913" y="433578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C361527-7BBB-DA96-D8B4-EAE2A58DDCED}"/>
                </a:ext>
              </a:extLst>
            </p:cNvPr>
            <p:cNvSpPr/>
            <p:nvPr/>
          </p:nvSpPr>
          <p:spPr>
            <a:xfrm>
              <a:off x="4874594" y="3309587"/>
              <a:ext cx="230607" cy="600137"/>
            </a:xfrm>
            <a:custGeom>
              <a:avLst/>
              <a:gdLst>
                <a:gd name="connsiteX0" fmla="*/ 152510 w 230607"/>
                <a:gd name="connsiteY0" fmla="*/ 513588 h 600137"/>
                <a:gd name="connsiteX1" fmla="*/ 152510 w 230607"/>
                <a:gd name="connsiteY1" fmla="*/ 525494 h 600137"/>
                <a:gd name="connsiteX2" fmla="*/ 43449 w 230607"/>
                <a:gd name="connsiteY2" fmla="*/ 574738 h 600137"/>
                <a:gd name="connsiteX3" fmla="*/ 57165 w 230607"/>
                <a:gd name="connsiteY3" fmla="*/ 399097 h 600137"/>
                <a:gd name="connsiteX4" fmla="*/ 60403 w 230607"/>
                <a:gd name="connsiteY4" fmla="*/ 394716 h 600137"/>
                <a:gd name="connsiteX5" fmla="*/ 184895 w 230607"/>
                <a:gd name="connsiteY5" fmla="*/ 7334 h 600137"/>
                <a:gd name="connsiteX6" fmla="*/ 197373 w 230607"/>
                <a:gd name="connsiteY6" fmla="*/ 0 h 600137"/>
                <a:gd name="connsiteX7" fmla="*/ 152510 w 230607"/>
                <a:gd name="connsiteY7" fmla="*/ 513588 h 6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607" h="600137">
                  <a:moveTo>
                    <a:pt x="152510" y="513588"/>
                  </a:moveTo>
                  <a:cubicBezTo>
                    <a:pt x="152510" y="517588"/>
                    <a:pt x="152510" y="521589"/>
                    <a:pt x="152510" y="525494"/>
                  </a:cubicBezTo>
                  <a:cubicBezTo>
                    <a:pt x="155367" y="603218"/>
                    <a:pt x="108314" y="621316"/>
                    <a:pt x="43449" y="574738"/>
                  </a:cubicBezTo>
                  <a:cubicBezTo>
                    <a:pt x="-21417" y="528161"/>
                    <a:pt x="-11034" y="488061"/>
                    <a:pt x="57165" y="399097"/>
                  </a:cubicBezTo>
                  <a:cubicBezTo>
                    <a:pt x="58117" y="397669"/>
                    <a:pt x="59165" y="396240"/>
                    <a:pt x="60403" y="394716"/>
                  </a:cubicBezTo>
                  <a:cubicBezTo>
                    <a:pt x="61641" y="393192"/>
                    <a:pt x="117553" y="64484"/>
                    <a:pt x="184895" y="7334"/>
                  </a:cubicBezTo>
                  <a:cubicBezTo>
                    <a:pt x="188495" y="4044"/>
                    <a:pt x="192746" y="1545"/>
                    <a:pt x="197373" y="0"/>
                  </a:cubicBezTo>
                  <a:cubicBezTo>
                    <a:pt x="197373" y="0"/>
                    <a:pt x="296433" y="522256"/>
                    <a:pt x="152510" y="513588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66181AD-0CD2-9168-F3A9-6A3071E5F3B1}"/>
                </a:ext>
              </a:extLst>
            </p:cNvPr>
            <p:cNvSpPr/>
            <p:nvPr/>
          </p:nvSpPr>
          <p:spPr>
            <a:xfrm>
              <a:off x="4961000" y="3718209"/>
              <a:ext cx="38861" cy="51530"/>
            </a:xfrm>
            <a:custGeom>
              <a:avLst/>
              <a:gdLst>
                <a:gd name="connsiteX0" fmla="*/ 0 w 38861"/>
                <a:gd name="connsiteY0" fmla="*/ 0 h 51530"/>
                <a:gd name="connsiteX1" fmla="*/ 38862 w 38861"/>
                <a:gd name="connsiteY1" fmla="*/ 51530 h 5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861" h="51530">
                  <a:moveTo>
                    <a:pt x="0" y="0"/>
                  </a:moveTo>
                  <a:cubicBezTo>
                    <a:pt x="21403" y="8777"/>
                    <a:pt x="36307" y="28539"/>
                    <a:pt x="38862" y="5153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2826969-6394-3004-CF5A-4BB1A61664F2}"/>
                </a:ext>
              </a:extLst>
            </p:cNvPr>
            <p:cNvSpPr/>
            <p:nvPr/>
          </p:nvSpPr>
          <p:spPr>
            <a:xfrm>
              <a:off x="4926898" y="3765625"/>
              <a:ext cx="100178" cy="132104"/>
            </a:xfrm>
            <a:custGeom>
              <a:avLst/>
              <a:gdLst>
                <a:gd name="connsiteX0" fmla="*/ 51533 w 100178"/>
                <a:gd name="connsiteY0" fmla="*/ 495 h 132104"/>
                <a:gd name="connsiteX1" fmla="*/ 42770 w 100178"/>
                <a:gd name="connsiteY1" fmla="*/ 495 h 132104"/>
                <a:gd name="connsiteX2" fmla="*/ 29721 w 100178"/>
                <a:gd name="connsiteY2" fmla="*/ 8115 h 132104"/>
                <a:gd name="connsiteX3" fmla="*/ 98 w 100178"/>
                <a:gd name="connsiteY3" fmla="*/ 80410 h 132104"/>
                <a:gd name="connsiteX4" fmla="*/ 14100 w 100178"/>
                <a:gd name="connsiteY4" fmla="*/ 118510 h 132104"/>
                <a:gd name="connsiteX5" fmla="*/ 65726 w 100178"/>
                <a:gd name="connsiteY5" fmla="*/ 129464 h 132104"/>
                <a:gd name="connsiteX6" fmla="*/ 99634 w 100178"/>
                <a:gd name="connsiteY6" fmla="*/ 89364 h 132104"/>
                <a:gd name="connsiteX7" fmla="*/ 87633 w 100178"/>
                <a:gd name="connsiteY7" fmla="*/ 38976 h 132104"/>
                <a:gd name="connsiteX8" fmla="*/ 51533 w 100178"/>
                <a:gd name="connsiteY8" fmla="*/ 495 h 132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178" h="132104">
                  <a:moveTo>
                    <a:pt x="51533" y="495"/>
                  </a:moveTo>
                  <a:cubicBezTo>
                    <a:pt x="48650" y="-165"/>
                    <a:pt x="45654" y="-165"/>
                    <a:pt x="42770" y="495"/>
                  </a:cubicBezTo>
                  <a:cubicBezTo>
                    <a:pt x="37841" y="1881"/>
                    <a:pt x="33349" y="4504"/>
                    <a:pt x="29721" y="8115"/>
                  </a:cubicBezTo>
                  <a:cubicBezTo>
                    <a:pt x="11475" y="27868"/>
                    <a:pt x="959" y="53534"/>
                    <a:pt x="98" y="80410"/>
                  </a:cubicBezTo>
                  <a:cubicBezTo>
                    <a:pt x="-783" y="94511"/>
                    <a:pt x="4297" y="108335"/>
                    <a:pt x="14100" y="118510"/>
                  </a:cubicBezTo>
                  <a:cubicBezTo>
                    <a:pt x="28078" y="131196"/>
                    <a:pt x="47800" y="135380"/>
                    <a:pt x="65726" y="129464"/>
                  </a:cubicBezTo>
                  <a:cubicBezTo>
                    <a:pt x="83515" y="123309"/>
                    <a:pt x="96521" y="107928"/>
                    <a:pt x="99634" y="89364"/>
                  </a:cubicBezTo>
                  <a:cubicBezTo>
                    <a:pt x="101782" y="71673"/>
                    <a:pt x="97525" y="53799"/>
                    <a:pt x="87633" y="38976"/>
                  </a:cubicBezTo>
                  <a:cubicBezTo>
                    <a:pt x="81060" y="28308"/>
                    <a:pt x="68583" y="3829"/>
                    <a:pt x="51533" y="49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0BEDE31-CFAF-13ED-33FA-B11F27DCEEA1}"/>
                </a:ext>
              </a:extLst>
            </p:cNvPr>
            <p:cNvSpPr/>
            <p:nvPr/>
          </p:nvSpPr>
          <p:spPr>
            <a:xfrm>
              <a:off x="5042439" y="4448491"/>
              <a:ext cx="321436" cy="871347"/>
            </a:xfrm>
            <a:custGeom>
              <a:avLst/>
              <a:gdLst>
                <a:gd name="connsiteX0" fmla="*/ 313944 w 321436"/>
                <a:gd name="connsiteY0" fmla="*/ 871347 h 871347"/>
                <a:gd name="connsiteX1" fmla="*/ 215360 w 321436"/>
                <a:gd name="connsiteY1" fmla="*/ 870680 h 871347"/>
                <a:gd name="connsiteX2" fmla="*/ 105823 w 321436"/>
                <a:gd name="connsiteY2" fmla="*/ 338042 h 871347"/>
                <a:gd name="connsiteX3" fmla="*/ 80581 w 321436"/>
                <a:gd name="connsiteY3" fmla="*/ 280321 h 871347"/>
                <a:gd name="connsiteX4" fmla="*/ 0 w 321436"/>
                <a:gd name="connsiteY4" fmla="*/ 0 h 871347"/>
                <a:gd name="connsiteX5" fmla="*/ 272510 w 321436"/>
                <a:gd name="connsiteY5" fmla="*/ 49625 h 871347"/>
                <a:gd name="connsiteX6" fmla="*/ 274987 w 321436"/>
                <a:gd name="connsiteY6" fmla="*/ 327851 h 871347"/>
                <a:gd name="connsiteX7" fmla="*/ 295561 w 321436"/>
                <a:gd name="connsiteY7" fmla="*/ 415957 h 871347"/>
                <a:gd name="connsiteX8" fmla="*/ 313944 w 321436"/>
                <a:gd name="connsiteY8" fmla="*/ 871347 h 87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436" h="871347">
                  <a:moveTo>
                    <a:pt x="313944" y="871347"/>
                  </a:moveTo>
                  <a:lnTo>
                    <a:pt x="215360" y="870680"/>
                  </a:lnTo>
                  <a:cubicBezTo>
                    <a:pt x="208788" y="715423"/>
                    <a:pt x="105823" y="338042"/>
                    <a:pt x="105823" y="338042"/>
                  </a:cubicBezTo>
                  <a:cubicBezTo>
                    <a:pt x="99631" y="331089"/>
                    <a:pt x="90773" y="309467"/>
                    <a:pt x="80581" y="280321"/>
                  </a:cubicBezTo>
                  <a:cubicBezTo>
                    <a:pt x="46863" y="182689"/>
                    <a:pt x="0" y="0"/>
                    <a:pt x="0" y="0"/>
                  </a:cubicBezTo>
                  <a:lnTo>
                    <a:pt x="272510" y="49625"/>
                  </a:lnTo>
                  <a:cubicBezTo>
                    <a:pt x="272510" y="49625"/>
                    <a:pt x="259461" y="207359"/>
                    <a:pt x="274987" y="327851"/>
                  </a:cubicBezTo>
                  <a:cubicBezTo>
                    <a:pt x="278198" y="357953"/>
                    <a:pt x="285108" y="387545"/>
                    <a:pt x="295561" y="415957"/>
                  </a:cubicBezTo>
                  <a:cubicBezTo>
                    <a:pt x="339757" y="524828"/>
                    <a:pt x="313944" y="871347"/>
                    <a:pt x="313944" y="8713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3DFFA31-7483-2B82-D5DF-C8A46FB41954}"/>
                </a:ext>
              </a:extLst>
            </p:cNvPr>
            <p:cNvSpPr/>
            <p:nvPr/>
          </p:nvSpPr>
          <p:spPr>
            <a:xfrm>
              <a:off x="5042630" y="4448396"/>
              <a:ext cx="274700" cy="327945"/>
            </a:xfrm>
            <a:custGeom>
              <a:avLst/>
              <a:gdLst>
                <a:gd name="connsiteX0" fmla="*/ 274701 w 274700"/>
                <a:gd name="connsiteY0" fmla="*/ 327946 h 327945"/>
                <a:gd name="connsiteX1" fmla="*/ 80581 w 274700"/>
                <a:gd name="connsiteY1" fmla="*/ 280321 h 327945"/>
                <a:gd name="connsiteX2" fmla="*/ 0 w 274700"/>
                <a:gd name="connsiteY2" fmla="*/ 0 h 327945"/>
                <a:gd name="connsiteX3" fmla="*/ 272320 w 274700"/>
                <a:gd name="connsiteY3" fmla="*/ 49720 h 327945"/>
                <a:gd name="connsiteX4" fmla="*/ 274701 w 274700"/>
                <a:gd name="connsiteY4" fmla="*/ 327946 h 327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700" h="327945">
                  <a:moveTo>
                    <a:pt x="274701" y="327946"/>
                  </a:moveTo>
                  <a:cubicBezTo>
                    <a:pt x="208165" y="320773"/>
                    <a:pt x="142882" y="304757"/>
                    <a:pt x="80581" y="280321"/>
                  </a:cubicBezTo>
                  <a:cubicBezTo>
                    <a:pt x="46863" y="182689"/>
                    <a:pt x="0" y="0"/>
                    <a:pt x="0" y="0"/>
                  </a:cubicBezTo>
                  <a:lnTo>
                    <a:pt x="272320" y="49720"/>
                  </a:lnTo>
                  <a:cubicBezTo>
                    <a:pt x="272320" y="49720"/>
                    <a:pt x="259175" y="207454"/>
                    <a:pt x="274701" y="327946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73BA27A-B5EB-C756-20F3-B2E8A5D53FB5}"/>
                </a:ext>
              </a:extLst>
            </p:cNvPr>
            <p:cNvSpPr/>
            <p:nvPr/>
          </p:nvSpPr>
          <p:spPr>
            <a:xfrm>
              <a:off x="5042439" y="4448491"/>
              <a:ext cx="321436" cy="871347"/>
            </a:xfrm>
            <a:custGeom>
              <a:avLst/>
              <a:gdLst>
                <a:gd name="connsiteX0" fmla="*/ 313944 w 321436"/>
                <a:gd name="connsiteY0" fmla="*/ 871347 h 871347"/>
                <a:gd name="connsiteX1" fmla="*/ 215360 w 321436"/>
                <a:gd name="connsiteY1" fmla="*/ 870680 h 871347"/>
                <a:gd name="connsiteX2" fmla="*/ 105823 w 321436"/>
                <a:gd name="connsiteY2" fmla="*/ 338042 h 871347"/>
                <a:gd name="connsiteX3" fmla="*/ 80581 w 321436"/>
                <a:gd name="connsiteY3" fmla="*/ 280321 h 871347"/>
                <a:gd name="connsiteX4" fmla="*/ 0 w 321436"/>
                <a:gd name="connsiteY4" fmla="*/ 0 h 871347"/>
                <a:gd name="connsiteX5" fmla="*/ 272510 w 321436"/>
                <a:gd name="connsiteY5" fmla="*/ 49625 h 871347"/>
                <a:gd name="connsiteX6" fmla="*/ 274987 w 321436"/>
                <a:gd name="connsiteY6" fmla="*/ 327851 h 871347"/>
                <a:gd name="connsiteX7" fmla="*/ 295561 w 321436"/>
                <a:gd name="connsiteY7" fmla="*/ 415957 h 871347"/>
                <a:gd name="connsiteX8" fmla="*/ 313944 w 321436"/>
                <a:gd name="connsiteY8" fmla="*/ 871347 h 87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436" h="871347">
                  <a:moveTo>
                    <a:pt x="313944" y="871347"/>
                  </a:moveTo>
                  <a:lnTo>
                    <a:pt x="215360" y="870680"/>
                  </a:lnTo>
                  <a:cubicBezTo>
                    <a:pt x="208788" y="715423"/>
                    <a:pt x="105823" y="338042"/>
                    <a:pt x="105823" y="338042"/>
                  </a:cubicBezTo>
                  <a:cubicBezTo>
                    <a:pt x="99631" y="331089"/>
                    <a:pt x="90773" y="309467"/>
                    <a:pt x="80581" y="280321"/>
                  </a:cubicBezTo>
                  <a:cubicBezTo>
                    <a:pt x="46863" y="182689"/>
                    <a:pt x="0" y="0"/>
                    <a:pt x="0" y="0"/>
                  </a:cubicBezTo>
                  <a:lnTo>
                    <a:pt x="272510" y="49625"/>
                  </a:lnTo>
                  <a:cubicBezTo>
                    <a:pt x="272510" y="49625"/>
                    <a:pt x="259461" y="207359"/>
                    <a:pt x="274987" y="327851"/>
                  </a:cubicBezTo>
                  <a:cubicBezTo>
                    <a:pt x="278198" y="357953"/>
                    <a:pt x="285108" y="387545"/>
                    <a:pt x="295561" y="415957"/>
                  </a:cubicBezTo>
                  <a:cubicBezTo>
                    <a:pt x="339757" y="524828"/>
                    <a:pt x="313944" y="871347"/>
                    <a:pt x="313944" y="871347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2C556D5-01CC-39C3-DA4D-68D7FA828A38}"/>
                </a:ext>
              </a:extLst>
            </p:cNvPr>
            <p:cNvSpPr/>
            <p:nvPr/>
          </p:nvSpPr>
          <p:spPr>
            <a:xfrm>
              <a:off x="5260371" y="4432679"/>
              <a:ext cx="269660" cy="896302"/>
            </a:xfrm>
            <a:custGeom>
              <a:avLst/>
              <a:gdLst>
                <a:gd name="connsiteX0" fmla="*/ 237649 w 269660"/>
                <a:gd name="connsiteY0" fmla="*/ 896303 h 896302"/>
                <a:gd name="connsiteX1" fmla="*/ 139637 w 269660"/>
                <a:gd name="connsiteY1" fmla="*/ 886778 h 896302"/>
                <a:gd name="connsiteX2" fmla="*/ 76200 w 269660"/>
                <a:gd name="connsiteY2" fmla="*/ 346329 h 896302"/>
                <a:gd name="connsiteX3" fmla="*/ 0 w 269660"/>
                <a:gd name="connsiteY3" fmla="*/ 1524 h 896302"/>
                <a:gd name="connsiteX4" fmla="*/ 0 w 269660"/>
                <a:gd name="connsiteY4" fmla="*/ 0 h 896302"/>
                <a:gd name="connsiteX5" fmla="*/ 6191 w 269660"/>
                <a:gd name="connsiteY5" fmla="*/ 1715 h 896302"/>
                <a:gd name="connsiteX6" fmla="*/ 266986 w 269660"/>
                <a:gd name="connsiteY6" fmla="*/ 74867 h 896302"/>
                <a:gd name="connsiteX7" fmla="*/ 245078 w 269660"/>
                <a:gd name="connsiteY7" fmla="*/ 300419 h 896302"/>
                <a:gd name="connsiteX8" fmla="*/ 258413 w 269660"/>
                <a:gd name="connsiteY8" fmla="*/ 441388 h 896302"/>
                <a:gd name="connsiteX9" fmla="*/ 237649 w 269660"/>
                <a:gd name="connsiteY9" fmla="*/ 896303 h 89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9660" h="896302">
                  <a:moveTo>
                    <a:pt x="237649" y="896303"/>
                  </a:moveTo>
                  <a:lnTo>
                    <a:pt x="139637" y="886778"/>
                  </a:lnTo>
                  <a:cubicBezTo>
                    <a:pt x="146400" y="731615"/>
                    <a:pt x="76200" y="346329"/>
                    <a:pt x="76200" y="346329"/>
                  </a:cubicBezTo>
                  <a:cubicBezTo>
                    <a:pt x="53054" y="315659"/>
                    <a:pt x="4001" y="25432"/>
                    <a:pt x="0" y="1524"/>
                  </a:cubicBezTo>
                  <a:lnTo>
                    <a:pt x="0" y="0"/>
                  </a:lnTo>
                  <a:lnTo>
                    <a:pt x="6191" y="1715"/>
                  </a:lnTo>
                  <a:lnTo>
                    <a:pt x="266986" y="74867"/>
                  </a:lnTo>
                  <a:cubicBezTo>
                    <a:pt x="254845" y="149502"/>
                    <a:pt x="247527" y="224842"/>
                    <a:pt x="245078" y="300419"/>
                  </a:cubicBezTo>
                  <a:cubicBezTo>
                    <a:pt x="244031" y="353473"/>
                    <a:pt x="247174" y="405194"/>
                    <a:pt x="258413" y="441388"/>
                  </a:cubicBezTo>
                  <a:cubicBezTo>
                    <a:pt x="292703" y="553307"/>
                    <a:pt x="237649" y="896303"/>
                    <a:pt x="237649" y="8963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7E46932-D7A1-C9C2-E020-802B8BDA5092}"/>
                </a:ext>
              </a:extLst>
            </p:cNvPr>
            <p:cNvSpPr/>
            <p:nvPr/>
          </p:nvSpPr>
          <p:spPr>
            <a:xfrm>
              <a:off x="5260562" y="4433918"/>
              <a:ext cx="266509" cy="344805"/>
            </a:xfrm>
            <a:custGeom>
              <a:avLst/>
              <a:gdLst>
                <a:gd name="connsiteX0" fmla="*/ 266509 w 266509"/>
                <a:gd name="connsiteY0" fmla="*/ 73343 h 344805"/>
                <a:gd name="connsiteX1" fmla="*/ 244888 w 266509"/>
                <a:gd name="connsiteY1" fmla="*/ 299180 h 344805"/>
                <a:gd name="connsiteX2" fmla="*/ 103441 w 266509"/>
                <a:gd name="connsiteY2" fmla="*/ 293561 h 344805"/>
                <a:gd name="connsiteX3" fmla="*/ 76200 w 266509"/>
                <a:gd name="connsiteY3" fmla="*/ 344805 h 344805"/>
                <a:gd name="connsiteX4" fmla="*/ 0 w 266509"/>
                <a:gd name="connsiteY4" fmla="*/ 0 h 344805"/>
                <a:gd name="connsiteX5" fmla="*/ 5905 w 266509"/>
                <a:gd name="connsiteY5" fmla="*/ 0 h 34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509" h="344805">
                  <a:moveTo>
                    <a:pt x="266509" y="73343"/>
                  </a:moveTo>
                  <a:cubicBezTo>
                    <a:pt x="254452" y="148078"/>
                    <a:pt x="247229" y="223514"/>
                    <a:pt x="244888" y="299180"/>
                  </a:cubicBezTo>
                  <a:cubicBezTo>
                    <a:pt x="180880" y="318706"/>
                    <a:pt x="117062" y="305562"/>
                    <a:pt x="103441" y="293561"/>
                  </a:cubicBezTo>
                  <a:cubicBezTo>
                    <a:pt x="83629" y="276225"/>
                    <a:pt x="76200" y="344805"/>
                    <a:pt x="76200" y="344805"/>
                  </a:cubicBezTo>
                  <a:cubicBezTo>
                    <a:pt x="53054" y="314135"/>
                    <a:pt x="4000" y="23908"/>
                    <a:pt x="0" y="0"/>
                  </a:cubicBezTo>
                  <a:lnTo>
                    <a:pt x="5905" y="0"/>
                  </a:ln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4719D4D-90DB-7EAF-F85F-DAC49E2A0261}"/>
                </a:ext>
              </a:extLst>
            </p:cNvPr>
            <p:cNvSpPr/>
            <p:nvPr/>
          </p:nvSpPr>
          <p:spPr>
            <a:xfrm>
              <a:off x="5260371" y="4432679"/>
              <a:ext cx="269660" cy="896302"/>
            </a:xfrm>
            <a:custGeom>
              <a:avLst/>
              <a:gdLst>
                <a:gd name="connsiteX0" fmla="*/ 237649 w 269660"/>
                <a:gd name="connsiteY0" fmla="*/ 896303 h 896302"/>
                <a:gd name="connsiteX1" fmla="*/ 139637 w 269660"/>
                <a:gd name="connsiteY1" fmla="*/ 886778 h 896302"/>
                <a:gd name="connsiteX2" fmla="*/ 76200 w 269660"/>
                <a:gd name="connsiteY2" fmla="*/ 346329 h 896302"/>
                <a:gd name="connsiteX3" fmla="*/ 0 w 269660"/>
                <a:gd name="connsiteY3" fmla="*/ 1524 h 896302"/>
                <a:gd name="connsiteX4" fmla="*/ 0 w 269660"/>
                <a:gd name="connsiteY4" fmla="*/ 0 h 896302"/>
                <a:gd name="connsiteX5" fmla="*/ 6191 w 269660"/>
                <a:gd name="connsiteY5" fmla="*/ 1715 h 896302"/>
                <a:gd name="connsiteX6" fmla="*/ 266986 w 269660"/>
                <a:gd name="connsiteY6" fmla="*/ 74867 h 896302"/>
                <a:gd name="connsiteX7" fmla="*/ 245078 w 269660"/>
                <a:gd name="connsiteY7" fmla="*/ 300419 h 896302"/>
                <a:gd name="connsiteX8" fmla="*/ 258413 w 269660"/>
                <a:gd name="connsiteY8" fmla="*/ 441388 h 896302"/>
                <a:gd name="connsiteX9" fmla="*/ 237649 w 269660"/>
                <a:gd name="connsiteY9" fmla="*/ 896303 h 89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9660" h="896302">
                  <a:moveTo>
                    <a:pt x="237649" y="896303"/>
                  </a:moveTo>
                  <a:lnTo>
                    <a:pt x="139637" y="886778"/>
                  </a:lnTo>
                  <a:cubicBezTo>
                    <a:pt x="146400" y="731615"/>
                    <a:pt x="76200" y="346329"/>
                    <a:pt x="76200" y="346329"/>
                  </a:cubicBezTo>
                  <a:cubicBezTo>
                    <a:pt x="53054" y="315659"/>
                    <a:pt x="4001" y="25432"/>
                    <a:pt x="0" y="1524"/>
                  </a:cubicBezTo>
                  <a:lnTo>
                    <a:pt x="0" y="0"/>
                  </a:lnTo>
                  <a:lnTo>
                    <a:pt x="6191" y="1715"/>
                  </a:lnTo>
                  <a:lnTo>
                    <a:pt x="266986" y="74867"/>
                  </a:lnTo>
                  <a:cubicBezTo>
                    <a:pt x="254845" y="149502"/>
                    <a:pt x="247527" y="224842"/>
                    <a:pt x="245078" y="300419"/>
                  </a:cubicBezTo>
                  <a:cubicBezTo>
                    <a:pt x="244031" y="353473"/>
                    <a:pt x="247174" y="405194"/>
                    <a:pt x="258413" y="441388"/>
                  </a:cubicBezTo>
                  <a:cubicBezTo>
                    <a:pt x="292703" y="553307"/>
                    <a:pt x="237649" y="896303"/>
                    <a:pt x="237649" y="896303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C0B42B6-BB6E-303A-B7EA-6AD388304B18}"/>
                </a:ext>
              </a:extLst>
            </p:cNvPr>
            <p:cNvSpPr/>
            <p:nvPr/>
          </p:nvSpPr>
          <p:spPr>
            <a:xfrm>
              <a:off x="5009081" y="3761548"/>
              <a:ext cx="578940" cy="914315"/>
            </a:xfrm>
            <a:custGeom>
              <a:avLst/>
              <a:gdLst>
                <a:gd name="connsiteX0" fmla="*/ 448744 w 578940"/>
                <a:gd name="connsiteY0" fmla="*/ 0 h 914315"/>
                <a:gd name="connsiteX1" fmla="*/ 567520 w 578940"/>
                <a:gd name="connsiteY1" fmla="*/ 879729 h 914315"/>
                <a:gd name="connsiteX2" fmla="*/ 34978 w 578940"/>
                <a:gd name="connsiteY2" fmla="*/ 879729 h 914315"/>
                <a:gd name="connsiteX3" fmla="*/ 54599 w 578940"/>
                <a:gd name="connsiteY3" fmla="*/ 3429 h 91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940" h="914315">
                  <a:moveTo>
                    <a:pt x="448744" y="0"/>
                  </a:moveTo>
                  <a:cubicBezTo>
                    <a:pt x="448744" y="0"/>
                    <a:pt x="624670" y="481013"/>
                    <a:pt x="567520" y="879729"/>
                  </a:cubicBezTo>
                  <a:cubicBezTo>
                    <a:pt x="567520" y="879729"/>
                    <a:pt x="345683" y="957548"/>
                    <a:pt x="34978" y="879729"/>
                  </a:cubicBezTo>
                  <a:cubicBezTo>
                    <a:pt x="34978" y="879729"/>
                    <a:pt x="-55510" y="531495"/>
                    <a:pt x="54599" y="342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CD0A79C-0947-9205-A2B8-42A0D465C238}"/>
                </a:ext>
              </a:extLst>
            </p:cNvPr>
            <p:cNvSpPr/>
            <p:nvPr/>
          </p:nvSpPr>
          <p:spPr>
            <a:xfrm>
              <a:off x="5056822" y="3199219"/>
              <a:ext cx="505777" cy="622908"/>
            </a:xfrm>
            <a:custGeom>
              <a:avLst/>
              <a:gdLst>
                <a:gd name="connsiteX0" fmla="*/ 505778 w 505777"/>
                <a:gd name="connsiteY0" fmla="*/ 181615 h 622908"/>
                <a:gd name="connsiteX1" fmla="*/ 461772 w 505777"/>
                <a:gd name="connsiteY1" fmla="*/ 390022 h 622908"/>
                <a:gd name="connsiteX2" fmla="*/ 419100 w 505777"/>
                <a:gd name="connsiteY2" fmla="*/ 591761 h 622908"/>
                <a:gd name="connsiteX3" fmla="*/ 141065 w 505777"/>
                <a:gd name="connsiteY3" fmla="*/ 622908 h 622908"/>
                <a:gd name="connsiteX4" fmla="*/ 6096 w 505777"/>
                <a:gd name="connsiteY4" fmla="*/ 594905 h 622908"/>
                <a:gd name="connsiteX5" fmla="*/ 0 w 505777"/>
                <a:gd name="connsiteY5" fmla="*/ 236003 h 622908"/>
                <a:gd name="connsiteX6" fmla="*/ 0 w 505777"/>
                <a:gd name="connsiteY6" fmla="*/ 215048 h 622908"/>
                <a:gd name="connsiteX7" fmla="*/ 116872 w 505777"/>
                <a:gd name="connsiteY7" fmla="*/ 71315 h 622908"/>
                <a:gd name="connsiteX8" fmla="*/ 183547 w 505777"/>
                <a:gd name="connsiteY8" fmla="*/ 28643 h 622908"/>
                <a:gd name="connsiteX9" fmla="*/ 282321 w 505777"/>
                <a:gd name="connsiteY9" fmla="*/ 1021 h 622908"/>
                <a:gd name="connsiteX10" fmla="*/ 411766 w 505777"/>
                <a:gd name="connsiteY10" fmla="*/ 41597 h 62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5777" h="622908">
                  <a:moveTo>
                    <a:pt x="505778" y="181615"/>
                  </a:moveTo>
                  <a:lnTo>
                    <a:pt x="461772" y="390022"/>
                  </a:lnTo>
                  <a:lnTo>
                    <a:pt x="419100" y="591761"/>
                  </a:lnTo>
                  <a:cubicBezTo>
                    <a:pt x="419100" y="591761"/>
                    <a:pt x="240411" y="622908"/>
                    <a:pt x="141065" y="622908"/>
                  </a:cubicBezTo>
                  <a:cubicBezTo>
                    <a:pt x="41720" y="622908"/>
                    <a:pt x="6096" y="594905"/>
                    <a:pt x="6096" y="594905"/>
                  </a:cubicBezTo>
                  <a:lnTo>
                    <a:pt x="0" y="236003"/>
                  </a:lnTo>
                  <a:lnTo>
                    <a:pt x="0" y="215048"/>
                  </a:lnTo>
                  <a:lnTo>
                    <a:pt x="116872" y="71315"/>
                  </a:lnTo>
                  <a:lnTo>
                    <a:pt x="183547" y="28643"/>
                  </a:lnTo>
                  <a:cubicBezTo>
                    <a:pt x="183547" y="28643"/>
                    <a:pt x="199454" y="7974"/>
                    <a:pt x="282321" y="1021"/>
                  </a:cubicBezTo>
                  <a:cubicBezTo>
                    <a:pt x="329246" y="-4163"/>
                    <a:pt x="376197" y="10554"/>
                    <a:pt x="411766" y="415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7B1EA36-4059-37E9-78D7-DCE64ACF924E}"/>
                </a:ext>
              </a:extLst>
            </p:cNvPr>
            <p:cNvSpPr/>
            <p:nvPr/>
          </p:nvSpPr>
          <p:spPr>
            <a:xfrm>
              <a:off x="5057203" y="3365022"/>
              <a:ext cx="461772" cy="457104"/>
            </a:xfrm>
            <a:custGeom>
              <a:avLst/>
              <a:gdLst>
                <a:gd name="connsiteX0" fmla="*/ 461772 w 461772"/>
                <a:gd name="connsiteY0" fmla="*/ 224219 h 457104"/>
                <a:gd name="connsiteX1" fmla="*/ 419100 w 461772"/>
                <a:gd name="connsiteY1" fmla="*/ 425958 h 457104"/>
                <a:gd name="connsiteX2" fmla="*/ 141065 w 461772"/>
                <a:gd name="connsiteY2" fmla="*/ 457105 h 457104"/>
                <a:gd name="connsiteX3" fmla="*/ 6096 w 461772"/>
                <a:gd name="connsiteY3" fmla="*/ 429101 h 457104"/>
                <a:gd name="connsiteX4" fmla="*/ 0 w 461772"/>
                <a:gd name="connsiteY4" fmla="*/ 70199 h 457104"/>
                <a:gd name="connsiteX5" fmla="*/ 61722 w 461772"/>
                <a:gd name="connsiteY5" fmla="*/ 0 h 457104"/>
                <a:gd name="connsiteX6" fmla="*/ 92869 w 461772"/>
                <a:gd name="connsiteY6" fmla="*/ 212122 h 457104"/>
                <a:gd name="connsiteX7" fmla="*/ 225457 w 461772"/>
                <a:gd name="connsiteY7" fmla="*/ 228314 h 457104"/>
                <a:gd name="connsiteX8" fmla="*/ 337947 w 461772"/>
                <a:gd name="connsiteY8" fmla="*/ 64008 h 457104"/>
                <a:gd name="connsiteX9" fmla="*/ 461772 w 461772"/>
                <a:gd name="connsiteY9" fmla="*/ 224219 h 45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772" h="457104">
                  <a:moveTo>
                    <a:pt x="461772" y="224219"/>
                  </a:moveTo>
                  <a:lnTo>
                    <a:pt x="419100" y="425958"/>
                  </a:lnTo>
                  <a:cubicBezTo>
                    <a:pt x="419100" y="425958"/>
                    <a:pt x="240411" y="457105"/>
                    <a:pt x="141065" y="457105"/>
                  </a:cubicBezTo>
                  <a:cubicBezTo>
                    <a:pt x="41720" y="457105"/>
                    <a:pt x="6096" y="429101"/>
                    <a:pt x="6096" y="429101"/>
                  </a:cubicBezTo>
                  <a:lnTo>
                    <a:pt x="0" y="70199"/>
                  </a:lnTo>
                  <a:lnTo>
                    <a:pt x="61722" y="0"/>
                  </a:lnTo>
                  <a:cubicBezTo>
                    <a:pt x="61722" y="0"/>
                    <a:pt x="71247" y="191357"/>
                    <a:pt x="92869" y="212122"/>
                  </a:cubicBezTo>
                  <a:cubicBezTo>
                    <a:pt x="114490" y="232886"/>
                    <a:pt x="225457" y="228314"/>
                    <a:pt x="225457" y="228314"/>
                  </a:cubicBezTo>
                  <a:lnTo>
                    <a:pt x="337947" y="64008"/>
                  </a:lnTo>
                  <a:cubicBezTo>
                    <a:pt x="337947" y="64008"/>
                    <a:pt x="394335" y="136398"/>
                    <a:pt x="461772" y="224219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F046216-8A53-D67B-32CD-E80058CAD3CD}"/>
                </a:ext>
              </a:extLst>
            </p:cNvPr>
            <p:cNvSpPr/>
            <p:nvPr/>
          </p:nvSpPr>
          <p:spPr>
            <a:xfrm>
              <a:off x="5056822" y="3199219"/>
              <a:ext cx="505777" cy="622908"/>
            </a:xfrm>
            <a:custGeom>
              <a:avLst/>
              <a:gdLst>
                <a:gd name="connsiteX0" fmla="*/ 505778 w 505777"/>
                <a:gd name="connsiteY0" fmla="*/ 181615 h 622908"/>
                <a:gd name="connsiteX1" fmla="*/ 461772 w 505777"/>
                <a:gd name="connsiteY1" fmla="*/ 390022 h 622908"/>
                <a:gd name="connsiteX2" fmla="*/ 419100 w 505777"/>
                <a:gd name="connsiteY2" fmla="*/ 591761 h 622908"/>
                <a:gd name="connsiteX3" fmla="*/ 141065 w 505777"/>
                <a:gd name="connsiteY3" fmla="*/ 622908 h 622908"/>
                <a:gd name="connsiteX4" fmla="*/ 6096 w 505777"/>
                <a:gd name="connsiteY4" fmla="*/ 594905 h 622908"/>
                <a:gd name="connsiteX5" fmla="*/ 0 w 505777"/>
                <a:gd name="connsiteY5" fmla="*/ 236003 h 622908"/>
                <a:gd name="connsiteX6" fmla="*/ 0 w 505777"/>
                <a:gd name="connsiteY6" fmla="*/ 215048 h 622908"/>
                <a:gd name="connsiteX7" fmla="*/ 116872 w 505777"/>
                <a:gd name="connsiteY7" fmla="*/ 71315 h 622908"/>
                <a:gd name="connsiteX8" fmla="*/ 183547 w 505777"/>
                <a:gd name="connsiteY8" fmla="*/ 28643 h 622908"/>
                <a:gd name="connsiteX9" fmla="*/ 282321 w 505777"/>
                <a:gd name="connsiteY9" fmla="*/ 1021 h 622908"/>
                <a:gd name="connsiteX10" fmla="*/ 411766 w 505777"/>
                <a:gd name="connsiteY10" fmla="*/ 41597 h 62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5777" h="622908">
                  <a:moveTo>
                    <a:pt x="505778" y="181615"/>
                  </a:moveTo>
                  <a:lnTo>
                    <a:pt x="461772" y="390022"/>
                  </a:lnTo>
                  <a:lnTo>
                    <a:pt x="419100" y="591761"/>
                  </a:lnTo>
                  <a:cubicBezTo>
                    <a:pt x="419100" y="591761"/>
                    <a:pt x="240411" y="622908"/>
                    <a:pt x="141065" y="622908"/>
                  </a:cubicBezTo>
                  <a:cubicBezTo>
                    <a:pt x="41720" y="622908"/>
                    <a:pt x="6096" y="594905"/>
                    <a:pt x="6096" y="594905"/>
                  </a:cubicBezTo>
                  <a:lnTo>
                    <a:pt x="0" y="236003"/>
                  </a:lnTo>
                  <a:lnTo>
                    <a:pt x="0" y="215048"/>
                  </a:lnTo>
                  <a:lnTo>
                    <a:pt x="116872" y="71315"/>
                  </a:lnTo>
                  <a:lnTo>
                    <a:pt x="183547" y="28643"/>
                  </a:lnTo>
                  <a:cubicBezTo>
                    <a:pt x="183547" y="28643"/>
                    <a:pt x="199454" y="7974"/>
                    <a:pt x="282321" y="1021"/>
                  </a:cubicBezTo>
                  <a:cubicBezTo>
                    <a:pt x="329246" y="-4163"/>
                    <a:pt x="376197" y="10554"/>
                    <a:pt x="411766" y="41597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E31641D-B99B-6D86-DDAE-B95772F3C7E5}"/>
                </a:ext>
              </a:extLst>
            </p:cNvPr>
            <p:cNvSpPr/>
            <p:nvPr/>
          </p:nvSpPr>
          <p:spPr>
            <a:xfrm>
              <a:off x="5150072" y="2813600"/>
              <a:ext cx="349376" cy="404441"/>
            </a:xfrm>
            <a:custGeom>
              <a:avLst/>
              <a:gdLst>
                <a:gd name="connsiteX0" fmla="*/ 11621 w 349376"/>
                <a:gd name="connsiteY0" fmla="*/ 112606 h 404441"/>
                <a:gd name="connsiteX1" fmla="*/ 0 w 349376"/>
                <a:gd name="connsiteY1" fmla="*/ 335300 h 404441"/>
                <a:gd name="connsiteX2" fmla="*/ 349377 w 349376"/>
                <a:gd name="connsiteY2" fmla="*/ 363399 h 404441"/>
                <a:gd name="connsiteX3" fmla="*/ 304229 w 349376"/>
                <a:gd name="connsiteY3" fmla="*/ 63457 h 404441"/>
                <a:gd name="connsiteX4" fmla="*/ 132779 w 349376"/>
                <a:gd name="connsiteY4" fmla="*/ 20 h 404441"/>
                <a:gd name="connsiteX5" fmla="*/ 11621 w 349376"/>
                <a:gd name="connsiteY5" fmla="*/ 112606 h 40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9376" h="404441">
                  <a:moveTo>
                    <a:pt x="11621" y="112606"/>
                  </a:moveTo>
                  <a:cubicBezTo>
                    <a:pt x="11621" y="182996"/>
                    <a:pt x="60770" y="291295"/>
                    <a:pt x="0" y="335300"/>
                  </a:cubicBezTo>
                  <a:cubicBezTo>
                    <a:pt x="0" y="335300"/>
                    <a:pt x="55626" y="469984"/>
                    <a:pt x="349377" y="363399"/>
                  </a:cubicBezTo>
                  <a:lnTo>
                    <a:pt x="304229" y="63457"/>
                  </a:lnTo>
                  <a:cubicBezTo>
                    <a:pt x="304229" y="63457"/>
                    <a:pt x="189929" y="-1313"/>
                    <a:pt x="132779" y="20"/>
                  </a:cubicBezTo>
                  <a:cubicBezTo>
                    <a:pt x="75629" y="1354"/>
                    <a:pt x="11621" y="42692"/>
                    <a:pt x="11621" y="11260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0F3BD96-CFD9-B15E-4724-AAFF0C713936}"/>
                </a:ext>
              </a:extLst>
            </p:cNvPr>
            <p:cNvSpPr/>
            <p:nvPr/>
          </p:nvSpPr>
          <p:spPr>
            <a:xfrm>
              <a:off x="5240710" y="3034363"/>
              <a:ext cx="174441" cy="330944"/>
            </a:xfrm>
            <a:custGeom>
              <a:avLst/>
              <a:gdLst>
                <a:gd name="connsiteX0" fmla="*/ 19756 w 174441"/>
                <a:gd name="connsiteY0" fmla="*/ 76437 h 330944"/>
                <a:gd name="connsiteX1" fmla="*/ 30043 w 174441"/>
                <a:gd name="connsiteY1" fmla="*/ 152637 h 330944"/>
                <a:gd name="connsiteX2" fmla="*/ 8231 w 174441"/>
                <a:gd name="connsiteY2" fmla="*/ 204644 h 330944"/>
                <a:gd name="connsiteX3" fmla="*/ 19756 w 174441"/>
                <a:gd name="connsiteY3" fmla="*/ 330945 h 330944"/>
                <a:gd name="connsiteX4" fmla="*/ 174442 w 174441"/>
                <a:gd name="connsiteY4" fmla="*/ 185308 h 330944"/>
                <a:gd name="connsiteX5" fmla="*/ 174442 w 174441"/>
                <a:gd name="connsiteY5" fmla="*/ 8619 h 330944"/>
                <a:gd name="connsiteX6" fmla="*/ 8231 w 174441"/>
                <a:gd name="connsiteY6" fmla="*/ 54529 h 330944"/>
                <a:gd name="connsiteX7" fmla="*/ 19756 w 174441"/>
                <a:gd name="connsiteY7" fmla="*/ 76437 h 33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441" h="330944">
                  <a:moveTo>
                    <a:pt x="19756" y="76437"/>
                  </a:moveTo>
                  <a:cubicBezTo>
                    <a:pt x="30692" y="100247"/>
                    <a:pt x="34274" y="126779"/>
                    <a:pt x="30043" y="152637"/>
                  </a:cubicBezTo>
                  <a:cubicBezTo>
                    <a:pt x="26846" y="171413"/>
                    <a:pt x="19384" y="189205"/>
                    <a:pt x="8231" y="204644"/>
                  </a:cubicBezTo>
                  <a:cubicBezTo>
                    <a:pt x="706" y="234076"/>
                    <a:pt x="19756" y="330945"/>
                    <a:pt x="19756" y="330945"/>
                  </a:cubicBezTo>
                  <a:cubicBezTo>
                    <a:pt x="57839" y="269825"/>
                    <a:pt x="111140" y="219641"/>
                    <a:pt x="174442" y="185308"/>
                  </a:cubicBezTo>
                  <a:cubicBezTo>
                    <a:pt x="129770" y="123205"/>
                    <a:pt x="174442" y="8619"/>
                    <a:pt x="174442" y="8619"/>
                  </a:cubicBezTo>
                  <a:cubicBezTo>
                    <a:pt x="174442" y="8619"/>
                    <a:pt x="-44633" y="-29481"/>
                    <a:pt x="8231" y="54529"/>
                  </a:cubicBezTo>
                  <a:cubicBezTo>
                    <a:pt x="12583" y="61552"/>
                    <a:pt x="16434" y="68873"/>
                    <a:pt x="19756" y="76437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FA1B7F0-1F62-B281-C901-9877D04CBA2D}"/>
                </a:ext>
              </a:extLst>
            </p:cNvPr>
            <p:cNvSpPr/>
            <p:nvPr/>
          </p:nvSpPr>
          <p:spPr>
            <a:xfrm>
              <a:off x="5260466" y="3093963"/>
              <a:ext cx="113252" cy="93513"/>
            </a:xfrm>
            <a:custGeom>
              <a:avLst/>
              <a:gdLst>
                <a:gd name="connsiteX0" fmla="*/ 10287 w 113252"/>
                <a:gd name="connsiteY0" fmla="*/ 93514 h 93513"/>
                <a:gd name="connsiteX1" fmla="*/ 113252 w 113252"/>
                <a:gd name="connsiteY1" fmla="*/ 359 h 93513"/>
                <a:gd name="connsiteX2" fmla="*/ 0 w 113252"/>
                <a:gd name="connsiteY2" fmla="*/ 16837 h 93513"/>
                <a:gd name="connsiteX3" fmla="*/ 10287 w 113252"/>
                <a:gd name="connsiteY3" fmla="*/ 93514 h 9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52" h="93513">
                  <a:moveTo>
                    <a:pt x="10287" y="93514"/>
                  </a:moveTo>
                  <a:cubicBezTo>
                    <a:pt x="105537" y="89132"/>
                    <a:pt x="113252" y="359"/>
                    <a:pt x="113252" y="359"/>
                  </a:cubicBezTo>
                  <a:cubicBezTo>
                    <a:pt x="74791" y="-1533"/>
                    <a:pt x="36328" y="4064"/>
                    <a:pt x="0" y="16837"/>
                  </a:cubicBezTo>
                  <a:cubicBezTo>
                    <a:pt x="11032" y="40789"/>
                    <a:pt x="14615" y="67501"/>
                    <a:pt x="10287" y="9351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2AEC99D-35F4-D2EC-8D56-226270CE28F8}"/>
                </a:ext>
              </a:extLst>
            </p:cNvPr>
            <p:cNvSpPr/>
            <p:nvPr/>
          </p:nvSpPr>
          <p:spPr>
            <a:xfrm>
              <a:off x="5173772" y="2780832"/>
              <a:ext cx="283870" cy="386832"/>
            </a:xfrm>
            <a:custGeom>
              <a:avLst/>
              <a:gdLst>
                <a:gd name="connsiteX0" fmla="*/ 280528 w 283870"/>
                <a:gd name="connsiteY0" fmla="*/ 167757 h 386832"/>
                <a:gd name="connsiteX1" fmla="*/ 176135 w 283870"/>
                <a:gd name="connsiteY1" fmla="*/ 3313 h 386832"/>
                <a:gd name="connsiteX2" fmla="*/ 143653 w 283870"/>
                <a:gd name="connsiteY2" fmla="*/ 22 h 386832"/>
                <a:gd name="connsiteX3" fmla="*/ 9446 w 283870"/>
                <a:gd name="connsiteY3" fmla="*/ 269294 h 386832"/>
                <a:gd name="connsiteX4" fmla="*/ 76598 w 283870"/>
                <a:gd name="connsiteY4" fmla="*/ 386832 h 386832"/>
                <a:gd name="connsiteX5" fmla="*/ 208519 w 283870"/>
                <a:gd name="connsiteY5" fmla="*/ 293678 h 38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870" h="386832">
                  <a:moveTo>
                    <a:pt x="280528" y="167757"/>
                  </a:moveTo>
                  <a:cubicBezTo>
                    <a:pt x="297111" y="93520"/>
                    <a:pt x="250372" y="19895"/>
                    <a:pt x="176135" y="3313"/>
                  </a:cubicBezTo>
                  <a:cubicBezTo>
                    <a:pt x="165476" y="932"/>
                    <a:pt x="154573" y="-173"/>
                    <a:pt x="143653" y="22"/>
                  </a:cubicBezTo>
                  <a:cubicBezTo>
                    <a:pt x="-24367" y="22"/>
                    <a:pt x="-5699" y="191951"/>
                    <a:pt x="9446" y="269294"/>
                  </a:cubicBezTo>
                  <a:cubicBezTo>
                    <a:pt x="22972" y="339017"/>
                    <a:pt x="53642" y="386832"/>
                    <a:pt x="76598" y="386832"/>
                  </a:cubicBezTo>
                  <a:cubicBezTo>
                    <a:pt x="142130" y="386832"/>
                    <a:pt x="208519" y="336635"/>
                    <a:pt x="208519" y="293678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F89D2D1-97B5-2E2B-03EC-AF0CAA8D92FC}"/>
                </a:ext>
              </a:extLst>
            </p:cNvPr>
            <p:cNvSpPr/>
            <p:nvPr/>
          </p:nvSpPr>
          <p:spPr>
            <a:xfrm>
              <a:off x="5278374" y="2947474"/>
              <a:ext cx="44672" cy="9687"/>
            </a:xfrm>
            <a:custGeom>
              <a:avLst/>
              <a:gdLst>
                <a:gd name="connsiteX0" fmla="*/ 0 w 44672"/>
                <a:gd name="connsiteY0" fmla="*/ 162 h 9687"/>
                <a:gd name="connsiteX1" fmla="*/ 44672 w 44672"/>
                <a:gd name="connsiteY1" fmla="*/ 9687 h 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72" h="9687">
                  <a:moveTo>
                    <a:pt x="0" y="162"/>
                  </a:moveTo>
                  <a:cubicBezTo>
                    <a:pt x="0" y="162"/>
                    <a:pt x="28575" y="-2028"/>
                    <a:pt x="44672" y="9687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58B3274-3FC8-A817-D708-801B42CEDE2D}"/>
                </a:ext>
              </a:extLst>
            </p:cNvPr>
            <p:cNvSpPr/>
            <p:nvPr/>
          </p:nvSpPr>
          <p:spPr>
            <a:xfrm>
              <a:off x="5173789" y="2946610"/>
              <a:ext cx="31908" cy="11313"/>
            </a:xfrm>
            <a:custGeom>
              <a:avLst/>
              <a:gdLst>
                <a:gd name="connsiteX0" fmla="*/ 31909 w 31908"/>
                <a:gd name="connsiteY0" fmla="*/ 1789 h 11313"/>
                <a:gd name="connsiteX1" fmla="*/ 0 w 31908"/>
                <a:gd name="connsiteY1" fmla="*/ 11314 h 1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08" h="11313">
                  <a:moveTo>
                    <a:pt x="31909" y="1789"/>
                  </a:moveTo>
                  <a:cubicBezTo>
                    <a:pt x="31909" y="1789"/>
                    <a:pt x="10859" y="-6117"/>
                    <a:pt x="0" y="11314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6D9CF19-ECC0-8A2F-543F-B00810BA3987}"/>
                </a:ext>
              </a:extLst>
            </p:cNvPr>
            <p:cNvSpPr/>
            <p:nvPr/>
          </p:nvSpPr>
          <p:spPr>
            <a:xfrm>
              <a:off x="5282755" y="2991261"/>
              <a:ext cx="14858" cy="20669"/>
            </a:xfrm>
            <a:custGeom>
              <a:avLst/>
              <a:gdLst>
                <a:gd name="connsiteX0" fmla="*/ 0 w 14858"/>
                <a:gd name="connsiteY0" fmla="*/ 10382 h 20669"/>
                <a:gd name="connsiteX1" fmla="*/ 7429 w 14858"/>
                <a:gd name="connsiteY1" fmla="*/ 20669 h 20669"/>
                <a:gd name="connsiteX2" fmla="*/ 14859 w 14858"/>
                <a:gd name="connsiteY2" fmla="*/ 10382 h 20669"/>
                <a:gd name="connsiteX3" fmla="*/ 7429 w 14858"/>
                <a:gd name="connsiteY3" fmla="*/ 0 h 20669"/>
                <a:gd name="connsiteX4" fmla="*/ 0 w 14858"/>
                <a:gd name="connsiteY4" fmla="*/ 10382 h 2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8" h="20669">
                  <a:moveTo>
                    <a:pt x="0" y="10382"/>
                  </a:moveTo>
                  <a:cubicBezTo>
                    <a:pt x="0" y="16097"/>
                    <a:pt x="3334" y="20669"/>
                    <a:pt x="7429" y="20669"/>
                  </a:cubicBezTo>
                  <a:cubicBezTo>
                    <a:pt x="11525" y="20669"/>
                    <a:pt x="14859" y="16097"/>
                    <a:pt x="14859" y="10382"/>
                  </a:cubicBezTo>
                  <a:cubicBezTo>
                    <a:pt x="14859" y="4667"/>
                    <a:pt x="11525" y="0"/>
                    <a:pt x="7429" y="0"/>
                  </a:cubicBezTo>
                  <a:cubicBezTo>
                    <a:pt x="3334" y="0"/>
                    <a:pt x="0" y="4381"/>
                    <a:pt x="0" y="1038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514C70F-61BA-ADCA-5493-D06BD8C1BDA8}"/>
                </a:ext>
              </a:extLst>
            </p:cNvPr>
            <p:cNvSpPr/>
            <p:nvPr/>
          </p:nvSpPr>
          <p:spPr>
            <a:xfrm>
              <a:off x="5191125" y="2991261"/>
              <a:ext cx="14858" cy="20669"/>
            </a:xfrm>
            <a:custGeom>
              <a:avLst/>
              <a:gdLst>
                <a:gd name="connsiteX0" fmla="*/ 0 w 14858"/>
                <a:gd name="connsiteY0" fmla="*/ 10382 h 20669"/>
                <a:gd name="connsiteX1" fmla="*/ 7429 w 14858"/>
                <a:gd name="connsiteY1" fmla="*/ 20669 h 20669"/>
                <a:gd name="connsiteX2" fmla="*/ 14859 w 14858"/>
                <a:gd name="connsiteY2" fmla="*/ 10382 h 20669"/>
                <a:gd name="connsiteX3" fmla="*/ 7429 w 14858"/>
                <a:gd name="connsiteY3" fmla="*/ 0 h 20669"/>
                <a:gd name="connsiteX4" fmla="*/ 0 w 14858"/>
                <a:gd name="connsiteY4" fmla="*/ 10382 h 2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8" h="20669">
                  <a:moveTo>
                    <a:pt x="0" y="10382"/>
                  </a:moveTo>
                  <a:cubicBezTo>
                    <a:pt x="0" y="16097"/>
                    <a:pt x="3334" y="20669"/>
                    <a:pt x="7429" y="20669"/>
                  </a:cubicBezTo>
                  <a:cubicBezTo>
                    <a:pt x="11525" y="20669"/>
                    <a:pt x="14859" y="16097"/>
                    <a:pt x="14859" y="10382"/>
                  </a:cubicBezTo>
                  <a:cubicBezTo>
                    <a:pt x="14859" y="4667"/>
                    <a:pt x="11525" y="0"/>
                    <a:pt x="7429" y="0"/>
                  </a:cubicBezTo>
                  <a:cubicBezTo>
                    <a:pt x="3334" y="0"/>
                    <a:pt x="0" y="4381"/>
                    <a:pt x="0" y="1038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A0253AC-2F56-BF3A-4FBF-3ECA088F728F}"/>
                </a:ext>
              </a:extLst>
            </p:cNvPr>
            <p:cNvSpPr/>
            <p:nvPr/>
          </p:nvSpPr>
          <p:spPr>
            <a:xfrm>
              <a:off x="5200375" y="3005168"/>
              <a:ext cx="24754" cy="60198"/>
            </a:xfrm>
            <a:custGeom>
              <a:avLst/>
              <a:gdLst>
                <a:gd name="connsiteX0" fmla="*/ 24754 w 24754"/>
                <a:gd name="connsiteY0" fmla="*/ 0 h 60198"/>
                <a:gd name="connsiteX1" fmla="*/ 751 w 24754"/>
                <a:gd name="connsiteY1" fmla="*/ 46006 h 60198"/>
                <a:gd name="connsiteX2" fmla="*/ 24754 w 24754"/>
                <a:gd name="connsiteY2" fmla="*/ 60198 h 6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754" h="60198">
                  <a:moveTo>
                    <a:pt x="24754" y="0"/>
                  </a:moveTo>
                  <a:cubicBezTo>
                    <a:pt x="24754" y="14954"/>
                    <a:pt x="-5059" y="38100"/>
                    <a:pt x="751" y="46006"/>
                  </a:cubicBezTo>
                  <a:cubicBezTo>
                    <a:pt x="7684" y="52346"/>
                    <a:pt x="15857" y="57178"/>
                    <a:pt x="24754" y="60198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2C3B9AB-519E-65E3-6A0E-E56F0C1FD0EA}"/>
                </a:ext>
              </a:extLst>
            </p:cNvPr>
            <p:cNvSpPr/>
            <p:nvPr/>
          </p:nvSpPr>
          <p:spPr>
            <a:xfrm>
              <a:off x="5217318" y="3089369"/>
              <a:ext cx="46005" cy="4833"/>
            </a:xfrm>
            <a:custGeom>
              <a:avLst/>
              <a:gdLst>
                <a:gd name="connsiteX0" fmla="*/ 0 w 46005"/>
                <a:gd name="connsiteY0" fmla="*/ 0 h 4833"/>
                <a:gd name="connsiteX1" fmla="*/ 46006 w 46005"/>
                <a:gd name="connsiteY1" fmla="*/ 0 h 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005" h="4833">
                  <a:moveTo>
                    <a:pt x="0" y="0"/>
                  </a:moveTo>
                  <a:cubicBezTo>
                    <a:pt x="14658" y="6445"/>
                    <a:pt x="31348" y="6445"/>
                    <a:pt x="46006" y="0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EA121E1-01DF-445B-2610-886A5F4BF861}"/>
                </a:ext>
              </a:extLst>
            </p:cNvPr>
            <p:cNvSpPr/>
            <p:nvPr/>
          </p:nvSpPr>
          <p:spPr>
            <a:xfrm>
              <a:off x="5144761" y="2736504"/>
              <a:ext cx="402693" cy="454112"/>
            </a:xfrm>
            <a:custGeom>
              <a:avLst/>
              <a:gdLst>
                <a:gd name="connsiteX0" fmla="*/ 67985 w 402693"/>
                <a:gd name="connsiteY0" fmla="*/ 117217 h 454112"/>
                <a:gd name="connsiteX1" fmla="*/ 275820 w 402693"/>
                <a:gd name="connsiteY1" fmla="*/ 275141 h 454112"/>
                <a:gd name="connsiteX2" fmla="*/ 265248 w 402693"/>
                <a:gd name="connsiteY2" fmla="*/ 450973 h 454112"/>
                <a:gd name="connsiteX3" fmla="*/ 402694 w 402693"/>
                <a:gd name="connsiteY3" fmla="*/ 404014 h 454112"/>
                <a:gd name="connsiteX4" fmla="*/ 348401 w 402693"/>
                <a:gd name="connsiteY4" fmla="*/ 319147 h 454112"/>
                <a:gd name="connsiteX5" fmla="*/ 313063 w 402693"/>
                <a:gd name="connsiteY5" fmla="*/ 36540 h 454112"/>
                <a:gd name="connsiteX6" fmla="*/ 80748 w 402693"/>
                <a:gd name="connsiteY6" fmla="*/ 55590 h 454112"/>
                <a:gd name="connsiteX7" fmla="*/ 30361 w 402693"/>
                <a:gd name="connsiteY7" fmla="*/ 248471 h 454112"/>
                <a:gd name="connsiteX8" fmla="*/ 45411 w 402693"/>
                <a:gd name="connsiteY8" fmla="*/ 148840 h 454112"/>
                <a:gd name="connsiteX9" fmla="*/ 67985 w 402693"/>
                <a:gd name="connsiteY9" fmla="*/ 117217 h 45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693" h="454112">
                  <a:moveTo>
                    <a:pt x="67985" y="117217"/>
                  </a:moveTo>
                  <a:cubicBezTo>
                    <a:pt x="53793" y="157317"/>
                    <a:pt x="180094" y="258472"/>
                    <a:pt x="275820" y="275141"/>
                  </a:cubicBezTo>
                  <a:cubicBezTo>
                    <a:pt x="275820" y="275141"/>
                    <a:pt x="283345" y="414111"/>
                    <a:pt x="265248" y="450973"/>
                  </a:cubicBezTo>
                  <a:cubicBezTo>
                    <a:pt x="316219" y="461899"/>
                    <a:pt x="369064" y="443845"/>
                    <a:pt x="402694" y="404014"/>
                  </a:cubicBezTo>
                  <a:cubicBezTo>
                    <a:pt x="402694" y="404014"/>
                    <a:pt x="332780" y="395537"/>
                    <a:pt x="348401" y="319147"/>
                  </a:cubicBezTo>
                  <a:cubicBezTo>
                    <a:pt x="364022" y="242756"/>
                    <a:pt x="403837" y="112073"/>
                    <a:pt x="313063" y="36540"/>
                  </a:cubicBezTo>
                  <a:cubicBezTo>
                    <a:pt x="222290" y="-38993"/>
                    <a:pt x="97608" y="20443"/>
                    <a:pt x="80748" y="55590"/>
                  </a:cubicBezTo>
                  <a:cubicBezTo>
                    <a:pt x="80748" y="55590"/>
                    <a:pt x="-60222" y="76354"/>
                    <a:pt x="30361" y="248471"/>
                  </a:cubicBezTo>
                  <a:cubicBezTo>
                    <a:pt x="29489" y="214635"/>
                    <a:pt x="34583" y="180909"/>
                    <a:pt x="45411" y="148840"/>
                  </a:cubicBezTo>
                  <a:cubicBezTo>
                    <a:pt x="62270" y="104263"/>
                    <a:pt x="67985" y="117217"/>
                    <a:pt x="67985" y="11721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B4E6C0A6-B6A9-B319-C5B5-38ADC4A83B78}"/>
                </a:ext>
              </a:extLst>
            </p:cNvPr>
            <p:cNvSpPr/>
            <p:nvPr/>
          </p:nvSpPr>
          <p:spPr>
            <a:xfrm>
              <a:off x="5343525" y="2994777"/>
              <a:ext cx="60198" cy="40489"/>
            </a:xfrm>
            <a:custGeom>
              <a:avLst/>
              <a:gdLst>
                <a:gd name="connsiteX0" fmla="*/ 0 w 60198"/>
                <a:gd name="connsiteY0" fmla="*/ 40490 h 40489"/>
                <a:gd name="connsiteX1" fmla="*/ 60198 w 60198"/>
                <a:gd name="connsiteY1" fmla="*/ 2390 h 4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198" h="40489">
                  <a:moveTo>
                    <a:pt x="0" y="40490"/>
                  </a:moveTo>
                  <a:cubicBezTo>
                    <a:pt x="0" y="40490"/>
                    <a:pt x="43339" y="-11612"/>
                    <a:pt x="60198" y="239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A31E079-CCB4-EC73-708A-6D39DF7E7EE4}"/>
                </a:ext>
              </a:extLst>
            </p:cNvPr>
            <p:cNvSpPr/>
            <p:nvPr/>
          </p:nvSpPr>
          <p:spPr>
            <a:xfrm>
              <a:off x="5348573" y="3055650"/>
              <a:ext cx="61387" cy="84867"/>
            </a:xfrm>
            <a:custGeom>
              <a:avLst/>
              <a:gdLst>
                <a:gd name="connsiteX0" fmla="*/ 0 w 61387"/>
                <a:gd name="connsiteY0" fmla="*/ 84868 h 84867"/>
                <a:gd name="connsiteX1" fmla="*/ 61151 w 61387"/>
                <a:gd name="connsiteY1" fmla="*/ 0 h 84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387" h="84867">
                  <a:moveTo>
                    <a:pt x="0" y="84868"/>
                  </a:moveTo>
                  <a:cubicBezTo>
                    <a:pt x="0" y="84868"/>
                    <a:pt x="65818" y="35624"/>
                    <a:pt x="61151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DD90EDF-3D57-9FF1-FB4F-3ADBAC401CDD}"/>
                </a:ext>
              </a:extLst>
            </p:cNvPr>
            <p:cNvSpPr/>
            <p:nvPr/>
          </p:nvSpPr>
          <p:spPr>
            <a:xfrm>
              <a:off x="5385053" y="2977282"/>
              <a:ext cx="49436" cy="86327"/>
            </a:xfrm>
            <a:custGeom>
              <a:avLst/>
              <a:gdLst>
                <a:gd name="connsiteX0" fmla="*/ 0 w 49436"/>
                <a:gd name="connsiteY0" fmla="*/ 34363 h 86327"/>
                <a:gd name="connsiteX1" fmla="*/ 31052 w 49436"/>
                <a:gd name="connsiteY1" fmla="*/ 73 h 86327"/>
                <a:gd name="connsiteX2" fmla="*/ 44006 w 49436"/>
                <a:gd name="connsiteY2" fmla="*/ 61604 h 86327"/>
                <a:gd name="connsiteX3" fmla="*/ 7716 w 49436"/>
                <a:gd name="connsiteY3" fmla="*/ 80654 h 8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436" h="86327">
                  <a:moveTo>
                    <a:pt x="0" y="34363"/>
                  </a:moveTo>
                  <a:cubicBezTo>
                    <a:pt x="0" y="34363"/>
                    <a:pt x="10954" y="-1832"/>
                    <a:pt x="31052" y="73"/>
                  </a:cubicBezTo>
                  <a:cubicBezTo>
                    <a:pt x="51149" y="1978"/>
                    <a:pt x="53626" y="44078"/>
                    <a:pt x="44006" y="61604"/>
                  </a:cubicBezTo>
                  <a:cubicBezTo>
                    <a:pt x="34385" y="79130"/>
                    <a:pt x="16193" y="95227"/>
                    <a:pt x="7716" y="80654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745C42D-0EDD-7567-AEF9-193877EF8955}"/>
                </a:ext>
              </a:extLst>
            </p:cNvPr>
            <p:cNvSpPr/>
            <p:nvPr/>
          </p:nvSpPr>
          <p:spPr>
            <a:xfrm>
              <a:off x="5327348" y="3216242"/>
              <a:ext cx="288931" cy="1002125"/>
            </a:xfrm>
            <a:custGeom>
              <a:avLst/>
              <a:gdLst>
                <a:gd name="connsiteX0" fmla="*/ 209629 w 288931"/>
                <a:gd name="connsiteY0" fmla="*/ 567309 h 1002125"/>
                <a:gd name="connsiteX1" fmla="*/ 282305 w 288931"/>
                <a:gd name="connsiteY1" fmla="*/ 1002125 h 1002125"/>
                <a:gd name="connsiteX2" fmla="*/ 107140 w 288931"/>
                <a:gd name="connsiteY2" fmla="*/ 1002125 h 1002125"/>
                <a:gd name="connsiteX3" fmla="*/ 556 w 288931"/>
                <a:gd name="connsiteY3" fmla="*/ 454342 h 1002125"/>
                <a:gd name="connsiteX4" fmla="*/ 130096 w 288931"/>
                <a:gd name="connsiteY4" fmla="*/ 0 h 1002125"/>
                <a:gd name="connsiteX5" fmla="*/ 282496 w 288931"/>
                <a:gd name="connsiteY5" fmla="*/ 115633 h 1002125"/>
                <a:gd name="connsiteX6" fmla="*/ 235823 w 288931"/>
                <a:gd name="connsiteY6" fmla="*/ 396812 h 1002125"/>
                <a:gd name="connsiteX7" fmla="*/ 202962 w 288931"/>
                <a:gd name="connsiteY7" fmla="*/ 523304 h 1002125"/>
                <a:gd name="connsiteX8" fmla="*/ 209629 w 288931"/>
                <a:gd name="connsiteY8" fmla="*/ 567309 h 100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31" h="1002125">
                  <a:moveTo>
                    <a:pt x="209629" y="567309"/>
                  </a:moveTo>
                  <a:cubicBezTo>
                    <a:pt x="229156" y="689229"/>
                    <a:pt x="282305" y="1002125"/>
                    <a:pt x="282305" y="1002125"/>
                  </a:cubicBezTo>
                  <a:lnTo>
                    <a:pt x="107140" y="1002125"/>
                  </a:lnTo>
                  <a:cubicBezTo>
                    <a:pt x="107140" y="1002125"/>
                    <a:pt x="-8969" y="737902"/>
                    <a:pt x="556" y="454342"/>
                  </a:cubicBezTo>
                  <a:cubicBezTo>
                    <a:pt x="10081" y="170783"/>
                    <a:pt x="130096" y="0"/>
                    <a:pt x="130096" y="0"/>
                  </a:cubicBezTo>
                  <a:cubicBezTo>
                    <a:pt x="130096" y="0"/>
                    <a:pt x="266113" y="70675"/>
                    <a:pt x="282496" y="115633"/>
                  </a:cubicBezTo>
                  <a:cubicBezTo>
                    <a:pt x="304213" y="176022"/>
                    <a:pt x="266494" y="300038"/>
                    <a:pt x="235823" y="396812"/>
                  </a:cubicBezTo>
                  <a:cubicBezTo>
                    <a:pt x="216773" y="456629"/>
                    <a:pt x="200676" y="505873"/>
                    <a:pt x="202962" y="523304"/>
                  </a:cubicBezTo>
                  <a:cubicBezTo>
                    <a:pt x="203629" y="530257"/>
                    <a:pt x="206105" y="545687"/>
                    <a:pt x="209629" y="567309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483D732-6360-83B4-98A0-B8F8F597A019}"/>
                </a:ext>
              </a:extLst>
            </p:cNvPr>
            <p:cNvSpPr/>
            <p:nvPr/>
          </p:nvSpPr>
          <p:spPr>
            <a:xfrm>
              <a:off x="5394769" y="3411219"/>
              <a:ext cx="167830" cy="386276"/>
            </a:xfrm>
            <a:custGeom>
              <a:avLst/>
              <a:gdLst>
                <a:gd name="connsiteX0" fmla="*/ 167830 w 167830"/>
                <a:gd name="connsiteY0" fmla="*/ 201835 h 386276"/>
                <a:gd name="connsiteX1" fmla="*/ 134969 w 167830"/>
                <a:gd name="connsiteY1" fmla="*/ 328327 h 386276"/>
                <a:gd name="connsiteX2" fmla="*/ 141827 w 167830"/>
                <a:gd name="connsiteY2" fmla="*/ 372332 h 386276"/>
                <a:gd name="connsiteX3" fmla="*/ 0 w 167830"/>
                <a:gd name="connsiteY3" fmla="*/ 376714 h 386276"/>
                <a:gd name="connsiteX4" fmla="*/ 99822 w 167830"/>
                <a:gd name="connsiteY4" fmla="*/ 282416 h 386276"/>
                <a:gd name="connsiteX5" fmla="*/ 140398 w 167830"/>
                <a:gd name="connsiteY5" fmla="*/ 0 h 386276"/>
                <a:gd name="connsiteX6" fmla="*/ 167830 w 167830"/>
                <a:gd name="connsiteY6" fmla="*/ 64865 h 38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830" h="386276">
                  <a:moveTo>
                    <a:pt x="167830" y="201835"/>
                  </a:moveTo>
                  <a:cubicBezTo>
                    <a:pt x="148780" y="261652"/>
                    <a:pt x="132683" y="310896"/>
                    <a:pt x="134969" y="328327"/>
                  </a:cubicBezTo>
                  <a:cubicBezTo>
                    <a:pt x="135827" y="335280"/>
                    <a:pt x="138303" y="350711"/>
                    <a:pt x="141827" y="372332"/>
                  </a:cubicBezTo>
                  <a:cubicBezTo>
                    <a:pt x="93250" y="400907"/>
                    <a:pt x="0" y="376714"/>
                    <a:pt x="0" y="376714"/>
                  </a:cubicBezTo>
                  <a:cubicBezTo>
                    <a:pt x="47625" y="367189"/>
                    <a:pt x="99822" y="282416"/>
                    <a:pt x="99822" y="282416"/>
                  </a:cubicBezTo>
                  <a:cubicBezTo>
                    <a:pt x="63627" y="139541"/>
                    <a:pt x="140398" y="0"/>
                    <a:pt x="140398" y="0"/>
                  </a:cubicBezTo>
                  <a:lnTo>
                    <a:pt x="167830" y="64865"/>
                  </a:ln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86DC040-5E29-DDA6-1A4B-C2A2AB905CB0}"/>
                </a:ext>
              </a:extLst>
            </p:cNvPr>
            <p:cNvSpPr/>
            <p:nvPr/>
          </p:nvSpPr>
          <p:spPr>
            <a:xfrm>
              <a:off x="5327348" y="3216242"/>
              <a:ext cx="288931" cy="1002125"/>
            </a:xfrm>
            <a:custGeom>
              <a:avLst/>
              <a:gdLst>
                <a:gd name="connsiteX0" fmla="*/ 209629 w 288931"/>
                <a:gd name="connsiteY0" fmla="*/ 567309 h 1002125"/>
                <a:gd name="connsiteX1" fmla="*/ 282305 w 288931"/>
                <a:gd name="connsiteY1" fmla="*/ 1002125 h 1002125"/>
                <a:gd name="connsiteX2" fmla="*/ 107140 w 288931"/>
                <a:gd name="connsiteY2" fmla="*/ 1002125 h 1002125"/>
                <a:gd name="connsiteX3" fmla="*/ 556 w 288931"/>
                <a:gd name="connsiteY3" fmla="*/ 454342 h 1002125"/>
                <a:gd name="connsiteX4" fmla="*/ 130096 w 288931"/>
                <a:gd name="connsiteY4" fmla="*/ 0 h 1002125"/>
                <a:gd name="connsiteX5" fmla="*/ 282496 w 288931"/>
                <a:gd name="connsiteY5" fmla="*/ 115633 h 1002125"/>
                <a:gd name="connsiteX6" fmla="*/ 235823 w 288931"/>
                <a:gd name="connsiteY6" fmla="*/ 396812 h 1002125"/>
                <a:gd name="connsiteX7" fmla="*/ 202962 w 288931"/>
                <a:gd name="connsiteY7" fmla="*/ 523304 h 1002125"/>
                <a:gd name="connsiteX8" fmla="*/ 209629 w 288931"/>
                <a:gd name="connsiteY8" fmla="*/ 567309 h 100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31" h="1002125">
                  <a:moveTo>
                    <a:pt x="209629" y="567309"/>
                  </a:moveTo>
                  <a:cubicBezTo>
                    <a:pt x="229156" y="689229"/>
                    <a:pt x="282305" y="1002125"/>
                    <a:pt x="282305" y="1002125"/>
                  </a:cubicBezTo>
                  <a:lnTo>
                    <a:pt x="107140" y="1002125"/>
                  </a:lnTo>
                  <a:cubicBezTo>
                    <a:pt x="107140" y="1002125"/>
                    <a:pt x="-8969" y="737902"/>
                    <a:pt x="556" y="454342"/>
                  </a:cubicBezTo>
                  <a:cubicBezTo>
                    <a:pt x="10081" y="170783"/>
                    <a:pt x="130096" y="0"/>
                    <a:pt x="130096" y="0"/>
                  </a:cubicBezTo>
                  <a:cubicBezTo>
                    <a:pt x="130096" y="0"/>
                    <a:pt x="266113" y="70675"/>
                    <a:pt x="282496" y="115633"/>
                  </a:cubicBezTo>
                  <a:cubicBezTo>
                    <a:pt x="304213" y="176022"/>
                    <a:pt x="266494" y="300038"/>
                    <a:pt x="235823" y="396812"/>
                  </a:cubicBezTo>
                  <a:cubicBezTo>
                    <a:pt x="216773" y="456629"/>
                    <a:pt x="200676" y="505873"/>
                    <a:pt x="202962" y="523304"/>
                  </a:cubicBezTo>
                  <a:cubicBezTo>
                    <a:pt x="203629" y="530257"/>
                    <a:pt x="206105" y="545687"/>
                    <a:pt x="209629" y="567309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DEE5B9C-1D3B-96C7-90E8-C653C7D48F0D}"/>
                </a:ext>
              </a:extLst>
            </p:cNvPr>
            <p:cNvSpPr/>
            <p:nvPr/>
          </p:nvSpPr>
          <p:spPr>
            <a:xfrm>
              <a:off x="4999863" y="3218052"/>
              <a:ext cx="225266" cy="1000125"/>
            </a:xfrm>
            <a:custGeom>
              <a:avLst/>
              <a:gdLst>
                <a:gd name="connsiteX0" fmla="*/ 225266 w 225266"/>
                <a:gd name="connsiteY0" fmla="*/ 0 h 1000125"/>
                <a:gd name="connsiteX1" fmla="*/ 62103 w 225266"/>
                <a:gd name="connsiteY1" fmla="*/ 1000125 h 1000125"/>
                <a:gd name="connsiteX2" fmla="*/ 0 w 225266"/>
                <a:gd name="connsiteY2" fmla="*/ 1000125 h 1000125"/>
                <a:gd name="connsiteX3" fmla="*/ 62103 w 225266"/>
                <a:gd name="connsiteY3" fmla="*/ 499967 h 1000125"/>
                <a:gd name="connsiteX4" fmla="*/ 43053 w 225266"/>
                <a:gd name="connsiteY4" fmla="*/ 126206 h 1000125"/>
                <a:gd name="connsiteX5" fmla="*/ 225266 w 225266"/>
                <a:gd name="connsiteY5" fmla="*/ 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266" h="1000125">
                  <a:moveTo>
                    <a:pt x="225266" y="0"/>
                  </a:moveTo>
                  <a:cubicBezTo>
                    <a:pt x="225266" y="0"/>
                    <a:pt x="38862" y="254508"/>
                    <a:pt x="62103" y="1000125"/>
                  </a:cubicBezTo>
                  <a:lnTo>
                    <a:pt x="0" y="1000125"/>
                  </a:lnTo>
                  <a:cubicBezTo>
                    <a:pt x="0" y="1000125"/>
                    <a:pt x="15240" y="671703"/>
                    <a:pt x="62103" y="499967"/>
                  </a:cubicBezTo>
                  <a:cubicBezTo>
                    <a:pt x="62103" y="499967"/>
                    <a:pt x="4953" y="215265"/>
                    <a:pt x="43053" y="126206"/>
                  </a:cubicBezTo>
                  <a:cubicBezTo>
                    <a:pt x="64865" y="74676"/>
                    <a:pt x="225266" y="0"/>
                    <a:pt x="225266" y="0"/>
                  </a:cubicBezTo>
                  <a:close/>
                </a:path>
              </a:pathLst>
            </a:custGeom>
            <a:solidFill>
              <a:srgbClr val="92E3A9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5CEDFB6-759D-0037-2054-0CC0F3B5AE5E}"/>
                </a:ext>
              </a:extLst>
            </p:cNvPr>
            <p:cNvSpPr/>
            <p:nvPr/>
          </p:nvSpPr>
          <p:spPr>
            <a:xfrm>
              <a:off x="5529921" y="3302538"/>
              <a:ext cx="212919" cy="498889"/>
            </a:xfrm>
            <a:custGeom>
              <a:avLst/>
              <a:gdLst>
                <a:gd name="connsiteX0" fmla="*/ 57634 w 212919"/>
                <a:gd name="connsiteY0" fmla="*/ 0 h 498889"/>
                <a:gd name="connsiteX1" fmla="*/ 140311 w 212919"/>
                <a:gd name="connsiteY1" fmla="*/ 157448 h 498889"/>
                <a:gd name="connsiteX2" fmla="*/ 195842 w 212919"/>
                <a:gd name="connsiteY2" fmla="*/ 355568 h 498889"/>
                <a:gd name="connsiteX3" fmla="*/ 206986 w 212919"/>
                <a:gd name="connsiteY3" fmla="*/ 395954 h 498889"/>
                <a:gd name="connsiteX4" fmla="*/ 132310 w 212919"/>
                <a:gd name="connsiteY4" fmla="*/ 488442 h 498889"/>
                <a:gd name="connsiteX5" fmla="*/ 198 w 212919"/>
                <a:gd name="connsiteY5" fmla="*/ 249460 h 498889"/>
                <a:gd name="connsiteX6" fmla="*/ 17534 w 212919"/>
                <a:gd name="connsiteY6" fmla="*/ 55340 h 49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919" h="498889">
                  <a:moveTo>
                    <a:pt x="57634" y="0"/>
                  </a:moveTo>
                  <a:cubicBezTo>
                    <a:pt x="89067" y="23813"/>
                    <a:pt x="116975" y="87154"/>
                    <a:pt x="140311" y="157448"/>
                  </a:cubicBezTo>
                  <a:cubicBezTo>
                    <a:pt x="163647" y="227743"/>
                    <a:pt x="182412" y="304133"/>
                    <a:pt x="195842" y="355568"/>
                  </a:cubicBezTo>
                  <a:cubicBezTo>
                    <a:pt x="200128" y="371951"/>
                    <a:pt x="203843" y="385667"/>
                    <a:pt x="206986" y="395954"/>
                  </a:cubicBezTo>
                  <a:cubicBezTo>
                    <a:pt x="229941" y="470440"/>
                    <a:pt x="182316" y="521970"/>
                    <a:pt x="132310" y="488442"/>
                  </a:cubicBezTo>
                  <a:cubicBezTo>
                    <a:pt x="82304" y="454914"/>
                    <a:pt x="198" y="249460"/>
                    <a:pt x="198" y="249460"/>
                  </a:cubicBezTo>
                  <a:cubicBezTo>
                    <a:pt x="198" y="249460"/>
                    <a:pt x="-3135" y="98488"/>
                    <a:pt x="17534" y="55340"/>
                  </a:cubicBezTo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0307982-9F8A-9970-6107-54FEA35DE6ED}"/>
                </a:ext>
              </a:extLst>
            </p:cNvPr>
            <p:cNvSpPr/>
            <p:nvPr/>
          </p:nvSpPr>
          <p:spPr>
            <a:xfrm>
              <a:off x="5586293" y="3459986"/>
              <a:ext cx="139469" cy="240077"/>
            </a:xfrm>
            <a:custGeom>
              <a:avLst/>
              <a:gdLst>
                <a:gd name="connsiteX0" fmla="*/ 139470 w 139469"/>
                <a:gd name="connsiteY0" fmla="*/ 198120 h 240077"/>
                <a:gd name="connsiteX1" fmla="*/ 45744 w 139469"/>
                <a:gd name="connsiteY1" fmla="*/ 214313 h 240077"/>
                <a:gd name="connsiteX2" fmla="*/ 83844 w 139469"/>
                <a:gd name="connsiteY2" fmla="*/ 0 h 240077"/>
                <a:gd name="connsiteX3" fmla="*/ 139470 w 139469"/>
                <a:gd name="connsiteY3" fmla="*/ 198120 h 24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" h="240077">
                  <a:moveTo>
                    <a:pt x="139470" y="198120"/>
                  </a:moveTo>
                  <a:cubicBezTo>
                    <a:pt x="119849" y="239935"/>
                    <a:pt x="87464" y="259271"/>
                    <a:pt x="45744" y="214313"/>
                  </a:cubicBezTo>
                  <a:cubicBezTo>
                    <a:pt x="-49506" y="112014"/>
                    <a:pt x="24313" y="23813"/>
                    <a:pt x="83844" y="0"/>
                  </a:cubicBezTo>
                  <a:cubicBezTo>
                    <a:pt x="107180" y="69914"/>
                    <a:pt x="126040" y="146685"/>
                    <a:pt x="139470" y="198120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1020BE7-08FD-897E-2CA7-6B065E364B5D}"/>
                </a:ext>
              </a:extLst>
            </p:cNvPr>
            <p:cNvSpPr/>
            <p:nvPr/>
          </p:nvSpPr>
          <p:spPr>
            <a:xfrm>
              <a:off x="5529921" y="3302538"/>
              <a:ext cx="212919" cy="498889"/>
            </a:xfrm>
            <a:custGeom>
              <a:avLst/>
              <a:gdLst>
                <a:gd name="connsiteX0" fmla="*/ 57634 w 212919"/>
                <a:gd name="connsiteY0" fmla="*/ 0 h 498889"/>
                <a:gd name="connsiteX1" fmla="*/ 140311 w 212919"/>
                <a:gd name="connsiteY1" fmla="*/ 157448 h 498889"/>
                <a:gd name="connsiteX2" fmla="*/ 195842 w 212919"/>
                <a:gd name="connsiteY2" fmla="*/ 355568 h 498889"/>
                <a:gd name="connsiteX3" fmla="*/ 206986 w 212919"/>
                <a:gd name="connsiteY3" fmla="*/ 395954 h 498889"/>
                <a:gd name="connsiteX4" fmla="*/ 132310 w 212919"/>
                <a:gd name="connsiteY4" fmla="*/ 488442 h 498889"/>
                <a:gd name="connsiteX5" fmla="*/ 198 w 212919"/>
                <a:gd name="connsiteY5" fmla="*/ 249460 h 498889"/>
                <a:gd name="connsiteX6" fmla="*/ 17534 w 212919"/>
                <a:gd name="connsiteY6" fmla="*/ 55340 h 49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919" h="498889">
                  <a:moveTo>
                    <a:pt x="57634" y="0"/>
                  </a:moveTo>
                  <a:cubicBezTo>
                    <a:pt x="89067" y="23813"/>
                    <a:pt x="116975" y="87154"/>
                    <a:pt x="140311" y="157448"/>
                  </a:cubicBezTo>
                  <a:cubicBezTo>
                    <a:pt x="163647" y="227743"/>
                    <a:pt x="182412" y="304133"/>
                    <a:pt x="195842" y="355568"/>
                  </a:cubicBezTo>
                  <a:cubicBezTo>
                    <a:pt x="200128" y="371951"/>
                    <a:pt x="203843" y="385667"/>
                    <a:pt x="206986" y="395954"/>
                  </a:cubicBezTo>
                  <a:cubicBezTo>
                    <a:pt x="229941" y="470440"/>
                    <a:pt x="182316" y="521970"/>
                    <a:pt x="132310" y="488442"/>
                  </a:cubicBezTo>
                  <a:cubicBezTo>
                    <a:pt x="82304" y="454914"/>
                    <a:pt x="198" y="249460"/>
                    <a:pt x="198" y="249460"/>
                  </a:cubicBezTo>
                  <a:cubicBezTo>
                    <a:pt x="198" y="249460"/>
                    <a:pt x="-3135" y="98488"/>
                    <a:pt x="17534" y="5534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A892792-73F9-3041-A81B-1A6753BB3479}"/>
                </a:ext>
              </a:extLst>
            </p:cNvPr>
            <p:cNvSpPr/>
            <p:nvPr/>
          </p:nvSpPr>
          <p:spPr>
            <a:xfrm>
              <a:off x="5596794" y="3374369"/>
              <a:ext cx="220450" cy="438240"/>
            </a:xfrm>
            <a:custGeom>
              <a:avLst/>
              <a:gdLst>
                <a:gd name="connsiteX0" fmla="*/ 46863 w 220450"/>
                <a:gd name="connsiteY0" fmla="*/ 324123 h 438240"/>
                <a:gd name="connsiteX1" fmla="*/ 39624 w 220450"/>
                <a:gd name="connsiteY1" fmla="*/ 259734 h 438240"/>
                <a:gd name="connsiteX2" fmla="*/ 0 w 220450"/>
                <a:gd name="connsiteY2" fmla="*/ 27324 h 438240"/>
                <a:gd name="connsiteX3" fmla="*/ 127445 w 220450"/>
                <a:gd name="connsiteY3" fmla="*/ 6750 h 438240"/>
                <a:gd name="connsiteX4" fmla="*/ 220028 w 220450"/>
                <a:gd name="connsiteY4" fmla="*/ 324409 h 438240"/>
                <a:gd name="connsiteX5" fmla="*/ 65437 w 220450"/>
                <a:gd name="connsiteY5" fmla="*/ 416897 h 43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0450" h="438240">
                  <a:moveTo>
                    <a:pt x="46863" y="324123"/>
                  </a:moveTo>
                  <a:cubicBezTo>
                    <a:pt x="21336" y="288405"/>
                    <a:pt x="39624" y="259734"/>
                    <a:pt x="39624" y="259734"/>
                  </a:cubicBezTo>
                  <a:lnTo>
                    <a:pt x="0" y="27324"/>
                  </a:lnTo>
                  <a:cubicBezTo>
                    <a:pt x="44101" y="-18015"/>
                    <a:pt x="127445" y="6750"/>
                    <a:pt x="127445" y="6750"/>
                  </a:cubicBezTo>
                  <a:cubicBezTo>
                    <a:pt x="127445" y="6750"/>
                    <a:pt x="227743" y="280975"/>
                    <a:pt x="220028" y="324409"/>
                  </a:cubicBezTo>
                  <a:cubicBezTo>
                    <a:pt x="212312" y="367843"/>
                    <a:pt x="182785" y="486334"/>
                    <a:pt x="65437" y="416897"/>
                  </a:cubicBezTo>
                </a:path>
              </a:pathLst>
            </a:custGeom>
            <a:solidFill>
              <a:srgbClr val="92E3A9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2CEFB0B-B761-034C-7342-C10CFE4D4F7D}"/>
                </a:ext>
              </a:extLst>
            </p:cNvPr>
            <p:cNvSpPr/>
            <p:nvPr/>
          </p:nvSpPr>
          <p:spPr>
            <a:xfrm>
              <a:off x="5589269" y="3265105"/>
              <a:ext cx="108775" cy="146224"/>
            </a:xfrm>
            <a:custGeom>
              <a:avLst/>
              <a:gdLst>
                <a:gd name="connsiteX0" fmla="*/ 68580 w 108775"/>
                <a:gd name="connsiteY0" fmla="*/ 0 h 146224"/>
                <a:gd name="connsiteX1" fmla="*/ 108776 w 108775"/>
                <a:gd name="connsiteY1" fmla="*/ 127540 h 146224"/>
                <a:gd name="connsiteX2" fmla="*/ 33528 w 108775"/>
                <a:gd name="connsiteY2" fmla="*/ 142589 h 146224"/>
                <a:gd name="connsiteX3" fmla="*/ 0 w 108775"/>
                <a:gd name="connsiteY3" fmla="*/ 15526 h 14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75" h="146224">
                  <a:moveTo>
                    <a:pt x="68580" y="0"/>
                  </a:moveTo>
                  <a:cubicBezTo>
                    <a:pt x="68580" y="0"/>
                    <a:pt x="73819" y="34957"/>
                    <a:pt x="108776" y="127540"/>
                  </a:cubicBezTo>
                  <a:cubicBezTo>
                    <a:pt x="108776" y="127540"/>
                    <a:pt x="87725" y="156115"/>
                    <a:pt x="33528" y="142589"/>
                  </a:cubicBezTo>
                  <a:lnTo>
                    <a:pt x="0" y="15526"/>
                  </a:ln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317FBA8-9BE7-EA2B-7155-38B8809C564B}"/>
                </a:ext>
              </a:extLst>
            </p:cNvPr>
            <p:cNvSpPr/>
            <p:nvPr/>
          </p:nvSpPr>
          <p:spPr>
            <a:xfrm>
              <a:off x="5527547" y="3069541"/>
              <a:ext cx="153779" cy="240045"/>
            </a:xfrm>
            <a:custGeom>
              <a:avLst/>
              <a:gdLst>
                <a:gd name="connsiteX0" fmla="*/ 85535 w 153779"/>
                <a:gd name="connsiteY0" fmla="*/ 240046 h 240045"/>
                <a:gd name="connsiteX1" fmla="*/ 33147 w 153779"/>
                <a:gd name="connsiteY1" fmla="*/ 182324 h 240045"/>
                <a:gd name="connsiteX2" fmla="*/ 4572 w 153779"/>
                <a:gd name="connsiteY2" fmla="*/ 118697 h 240045"/>
                <a:gd name="connsiteX3" fmla="*/ 47911 w 153779"/>
                <a:gd name="connsiteY3" fmla="*/ 148034 h 240045"/>
                <a:gd name="connsiteX4" fmla="*/ 61151 w 153779"/>
                <a:gd name="connsiteY4" fmla="*/ 4112 h 240045"/>
                <a:gd name="connsiteX5" fmla="*/ 71247 w 153779"/>
                <a:gd name="connsiteY5" fmla="*/ 55356 h 240045"/>
                <a:gd name="connsiteX6" fmla="*/ 92107 w 153779"/>
                <a:gd name="connsiteY6" fmla="*/ 683 h 240045"/>
                <a:gd name="connsiteX7" fmla="*/ 104299 w 153779"/>
                <a:gd name="connsiteY7" fmla="*/ 12970 h 240045"/>
                <a:gd name="connsiteX8" fmla="*/ 121730 w 153779"/>
                <a:gd name="connsiteY8" fmla="*/ 12970 h 240045"/>
                <a:gd name="connsiteX9" fmla="*/ 124206 w 153779"/>
                <a:gd name="connsiteY9" fmla="*/ 97742 h 240045"/>
                <a:gd name="connsiteX10" fmla="*/ 152781 w 153779"/>
                <a:gd name="connsiteY10" fmla="*/ 46688 h 240045"/>
                <a:gd name="connsiteX11" fmla="*/ 141161 w 153779"/>
                <a:gd name="connsiteY11" fmla="*/ 196802 h 240045"/>
                <a:gd name="connsiteX12" fmla="*/ 119349 w 153779"/>
                <a:gd name="connsiteY12" fmla="*/ 232235 h 24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779" h="240045">
                  <a:moveTo>
                    <a:pt x="85535" y="240046"/>
                  </a:moveTo>
                  <a:cubicBezTo>
                    <a:pt x="51054" y="239570"/>
                    <a:pt x="52769" y="234045"/>
                    <a:pt x="33147" y="182324"/>
                  </a:cubicBezTo>
                  <a:cubicBezTo>
                    <a:pt x="13526" y="130604"/>
                    <a:pt x="-10096" y="128889"/>
                    <a:pt x="4572" y="118697"/>
                  </a:cubicBezTo>
                  <a:cubicBezTo>
                    <a:pt x="19241" y="108506"/>
                    <a:pt x="47911" y="148034"/>
                    <a:pt x="47911" y="148034"/>
                  </a:cubicBezTo>
                  <a:cubicBezTo>
                    <a:pt x="35338" y="-3699"/>
                    <a:pt x="61151" y="4112"/>
                    <a:pt x="61151" y="4112"/>
                  </a:cubicBezTo>
                  <a:cubicBezTo>
                    <a:pt x="63315" y="21408"/>
                    <a:pt x="66689" y="38531"/>
                    <a:pt x="71247" y="55356"/>
                  </a:cubicBezTo>
                  <a:cubicBezTo>
                    <a:pt x="71247" y="55356"/>
                    <a:pt x="77915" y="12779"/>
                    <a:pt x="92107" y="683"/>
                  </a:cubicBezTo>
                  <a:cubicBezTo>
                    <a:pt x="96965" y="-3508"/>
                    <a:pt x="104299" y="12970"/>
                    <a:pt x="104299" y="12970"/>
                  </a:cubicBezTo>
                  <a:cubicBezTo>
                    <a:pt x="104299" y="12970"/>
                    <a:pt x="113824" y="4588"/>
                    <a:pt x="121730" y="12970"/>
                  </a:cubicBezTo>
                  <a:lnTo>
                    <a:pt x="124206" y="97742"/>
                  </a:lnTo>
                  <a:cubicBezTo>
                    <a:pt x="137732" y="33734"/>
                    <a:pt x="158591" y="25924"/>
                    <a:pt x="152781" y="46688"/>
                  </a:cubicBezTo>
                  <a:cubicBezTo>
                    <a:pt x="146971" y="67453"/>
                    <a:pt x="141161" y="196802"/>
                    <a:pt x="141161" y="196802"/>
                  </a:cubicBezTo>
                  <a:cubicBezTo>
                    <a:pt x="140208" y="219186"/>
                    <a:pt x="130016" y="229854"/>
                    <a:pt x="119349" y="232235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AEEEA59-BE75-20D2-D1AB-8CFDAA4605B7}"/>
                </a:ext>
              </a:extLst>
            </p:cNvPr>
            <p:cNvSpPr/>
            <p:nvPr/>
          </p:nvSpPr>
          <p:spPr>
            <a:xfrm>
              <a:off x="5622512" y="3082511"/>
              <a:ext cx="9525" cy="77533"/>
            </a:xfrm>
            <a:custGeom>
              <a:avLst/>
              <a:gdLst>
                <a:gd name="connsiteX0" fmla="*/ 9525 w 9525"/>
                <a:gd name="connsiteY0" fmla="*/ 0 h 77533"/>
                <a:gd name="connsiteX1" fmla="*/ 0 w 9525"/>
                <a:gd name="connsiteY1" fmla="*/ 77533 h 7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77533">
                  <a:moveTo>
                    <a:pt x="9525" y="0"/>
                  </a:moveTo>
                  <a:cubicBezTo>
                    <a:pt x="3253" y="25369"/>
                    <a:pt x="55" y="51401"/>
                    <a:pt x="0" y="77533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21A1575-F978-46DF-FCCB-06AF27EFF837}"/>
                </a:ext>
              </a:extLst>
            </p:cNvPr>
            <p:cNvSpPr/>
            <p:nvPr/>
          </p:nvSpPr>
          <p:spPr>
            <a:xfrm>
              <a:off x="5596962" y="3124897"/>
              <a:ext cx="2023" cy="32670"/>
            </a:xfrm>
            <a:custGeom>
              <a:avLst/>
              <a:gdLst>
                <a:gd name="connsiteX0" fmla="*/ 2023 w 2023"/>
                <a:gd name="connsiteY0" fmla="*/ 0 h 32670"/>
                <a:gd name="connsiteX1" fmla="*/ 214 w 2023"/>
                <a:gd name="connsiteY1" fmla="*/ 32671 h 3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" h="32670">
                  <a:moveTo>
                    <a:pt x="2023" y="0"/>
                  </a:moveTo>
                  <a:cubicBezTo>
                    <a:pt x="239" y="10793"/>
                    <a:pt x="-368" y="21747"/>
                    <a:pt x="214" y="32671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8C1AD33-421C-CACA-07E2-171298C8C45D}"/>
                </a:ext>
              </a:extLst>
            </p:cNvPr>
            <p:cNvSpPr/>
            <p:nvPr/>
          </p:nvSpPr>
          <p:spPr>
            <a:xfrm>
              <a:off x="4970049" y="3620292"/>
              <a:ext cx="312705" cy="387286"/>
            </a:xfrm>
            <a:custGeom>
              <a:avLst/>
              <a:gdLst>
                <a:gd name="connsiteX0" fmla="*/ 312706 w 312705"/>
                <a:gd name="connsiteY0" fmla="*/ 383191 h 387286"/>
                <a:gd name="connsiteX1" fmla="*/ 270320 w 312705"/>
                <a:gd name="connsiteY1" fmla="*/ 0 h 387286"/>
                <a:gd name="connsiteX2" fmla="*/ 0 w 312705"/>
                <a:gd name="connsiteY2" fmla="*/ 0 h 387286"/>
                <a:gd name="connsiteX3" fmla="*/ 45720 w 312705"/>
                <a:gd name="connsiteY3" fmla="*/ 387286 h 387286"/>
                <a:gd name="connsiteX4" fmla="*/ 312706 w 312705"/>
                <a:gd name="connsiteY4" fmla="*/ 383191 h 38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705" h="387286">
                  <a:moveTo>
                    <a:pt x="312706" y="383191"/>
                  </a:moveTo>
                  <a:lnTo>
                    <a:pt x="270320" y="0"/>
                  </a:lnTo>
                  <a:lnTo>
                    <a:pt x="0" y="0"/>
                  </a:lnTo>
                  <a:lnTo>
                    <a:pt x="45720" y="387286"/>
                  </a:lnTo>
                  <a:lnTo>
                    <a:pt x="312706" y="383191"/>
                  </a:ln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CA0C017-0E27-EB45-F90E-D7E595839B9E}"/>
                </a:ext>
              </a:extLst>
            </p:cNvPr>
            <p:cNvSpPr/>
            <p:nvPr/>
          </p:nvSpPr>
          <p:spPr>
            <a:xfrm>
              <a:off x="4953511" y="3752658"/>
              <a:ext cx="92150" cy="157511"/>
            </a:xfrm>
            <a:custGeom>
              <a:avLst/>
              <a:gdLst>
                <a:gd name="connsiteX0" fmla="*/ 66163 w 92150"/>
                <a:gd name="connsiteY0" fmla="*/ 25463 h 157511"/>
                <a:gd name="connsiteX1" fmla="*/ 16919 w 92150"/>
                <a:gd name="connsiteY1" fmla="*/ 889 h 157511"/>
                <a:gd name="connsiteX2" fmla="*/ 6536 w 92150"/>
                <a:gd name="connsiteY2" fmla="*/ 25463 h 157511"/>
                <a:gd name="connsiteX3" fmla="*/ 1393 w 92150"/>
                <a:gd name="connsiteY3" fmla="*/ 69469 h 157511"/>
                <a:gd name="connsiteX4" fmla="*/ 5298 w 92150"/>
                <a:gd name="connsiteY4" fmla="*/ 100615 h 157511"/>
                <a:gd name="connsiteX5" fmla="*/ 16919 w 92150"/>
                <a:gd name="connsiteY5" fmla="*/ 119665 h 157511"/>
                <a:gd name="connsiteX6" fmla="*/ 66163 w 92150"/>
                <a:gd name="connsiteY6" fmla="*/ 156813 h 157511"/>
                <a:gd name="connsiteX7" fmla="*/ 57114 w 92150"/>
                <a:gd name="connsiteY7" fmla="*/ 131381 h 157511"/>
                <a:gd name="connsiteX8" fmla="*/ 85689 w 92150"/>
                <a:gd name="connsiteY8" fmla="*/ 113188 h 157511"/>
                <a:gd name="connsiteX9" fmla="*/ 90737 w 92150"/>
                <a:gd name="connsiteY9" fmla="*/ 89947 h 157511"/>
                <a:gd name="connsiteX10" fmla="*/ 54543 w 92150"/>
                <a:gd name="connsiteY10" fmla="*/ 48514 h 157511"/>
                <a:gd name="connsiteX11" fmla="*/ 66163 w 92150"/>
                <a:gd name="connsiteY11" fmla="*/ 25463 h 15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150" h="157511">
                  <a:moveTo>
                    <a:pt x="66163" y="25463"/>
                  </a:moveTo>
                  <a:cubicBezTo>
                    <a:pt x="66163" y="25463"/>
                    <a:pt x="25968" y="-5588"/>
                    <a:pt x="16919" y="889"/>
                  </a:cubicBezTo>
                  <a:cubicBezTo>
                    <a:pt x="7870" y="7366"/>
                    <a:pt x="10442" y="11271"/>
                    <a:pt x="6536" y="25463"/>
                  </a:cubicBezTo>
                  <a:cubicBezTo>
                    <a:pt x="2631" y="39655"/>
                    <a:pt x="-2512" y="64325"/>
                    <a:pt x="1393" y="69469"/>
                  </a:cubicBezTo>
                  <a:cubicBezTo>
                    <a:pt x="5298" y="74612"/>
                    <a:pt x="5298" y="87661"/>
                    <a:pt x="5298" y="100615"/>
                  </a:cubicBezTo>
                  <a:cubicBezTo>
                    <a:pt x="5298" y="113569"/>
                    <a:pt x="15681" y="110902"/>
                    <a:pt x="16919" y="119665"/>
                  </a:cubicBezTo>
                  <a:cubicBezTo>
                    <a:pt x="18157" y="128428"/>
                    <a:pt x="62258" y="162814"/>
                    <a:pt x="66163" y="156813"/>
                  </a:cubicBezTo>
                  <a:cubicBezTo>
                    <a:pt x="70068" y="150812"/>
                    <a:pt x="57114" y="131381"/>
                    <a:pt x="57114" y="131381"/>
                  </a:cubicBezTo>
                  <a:cubicBezTo>
                    <a:pt x="57114" y="131381"/>
                    <a:pt x="106263" y="146907"/>
                    <a:pt x="85689" y="113188"/>
                  </a:cubicBezTo>
                  <a:cubicBezTo>
                    <a:pt x="85689" y="113188"/>
                    <a:pt x="95786" y="98996"/>
                    <a:pt x="90737" y="89947"/>
                  </a:cubicBezTo>
                  <a:cubicBezTo>
                    <a:pt x="79509" y="75427"/>
                    <a:pt x="67423" y="61591"/>
                    <a:pt x="54543" y="48514"/>
                  </a:cubicBezTo>
                  <a:cubicBezTo>
                    <a:pt x="54543" y="48514"/>
                    <a:pt x="115312" y="63658"/>
                    <a:pt x="66163" y="25463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DC5F057-0A2B-48B2-84E5-6EAB3356C9CB}"/>
                </a:ext>
              </a:extLst>
            </p:cNvPr>
            <p:cNvSpPr/>
            <p:nvPr/>
          </p:nvSpPr>
          <p:spPr>
            <a:xfrm>
              <a:off x="4981098" y="3831557"/>
              <a:ext cx="57626" cy="34575"/>
            </a:xfrm>
            <a:custGeom>
              <a:avLst/>
              <a:gdLst>
                <a:gd name="connsiteX0" fmla="*/ 57626 w 57626"/>
                <a:gd name="connsiteY0" fmla="*/ 34576 h 34575"/>
                <a:gd name="connsiteX1" fmla="*/ 0 w 57626"/>
                <a:gd name="connsiteY1" fmla="*/ 0 h 3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26" h="34575">
                  <a:moveTo>
                    <a:pt x="57626" y="34576"/>
                  </a:moveTo>
                  <a:cubicBezTo>
                    <a:pt x="57626" y="34576"/>
                    <a:pt x="7715" y="3238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480C1B1-CD29-EE73-8855-C65C24D21BB0}"/>
                </a:ext>
              </a:extLst>
            </p:cNvPr>
            <p:cNvSpPr/>
            <p:nvPr/>
          </p:nvSpPr>
          <p:spPr>
            <a:xfrm>
              <a:off x="4981098" y="3788123"/>
              <a:ext cx="26479" cy="13620"/>
            </a:xfrm>
            <a:custGeom>
              <a:avLst/>
              <a:gdLst>
                <a:gd name="connsiteX0" fmla="*/ 26479 w 26479"/>
                <a:gd name="connsiteY0" fmla="*/ 13621 h 13620"/>
                <a:gd name="connsiteX1" fmla="*/ 0 w 26479"/>
                <a:gd name="connsiteY1" fmla="*/ 0 h 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79" h="13620">
                  <a:moveTo>
                    <a:pt x="26479" y="13621"/>
                  </a:moveTo>
                  <a:cubicBezTo>
                    <a:pt x="26479" y="13621"/>
                    <a:pt x="5810" y="3238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0FC4CD6-88E4-559D-8D61-005D819F2419}"/>
                </a:ext>
              </a:extLst>
            </p:cNvPr>
            <p:cNvSpPr/>
            <p:nvPr/>
          </p:nvSpPr>
          <p:spPr>
            <a:xfrm>
              <a:off x="4979669" y="3866132"/>
              <a:ext cx="30480" cy="18192"/>
            </a:xfrm>
            <a:custGeom>
              <a:avLst/>
              <a:gdLst>
                <a:gd name="connsiteX0" fmla="*/ 30480 w 30480"/>
                <a:gd name="connsiteY0" fmla="*/ 18193 h 18192"/>
                <a:gd name="connsiteX1" fmla="*/ 0 w 30480"/>
                <a:gd name="connsiteY1" fmla="*/ 0 h 1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" h="18192">
                  <a:moveTo>
                    <a:pt x="30480" y="18193"/>
                  </a:moveTo>
                  <a:cubicBezTo>
                    <a:pt x="19815" y="13017"/>
                    <a:pt x="9617" y="6930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8B2C436-AEDF-5AB9-B257-3EDE89D8D3F9}"/>
                </a:ext>
              </a:extLst>
            </p:cNvPr>
            <p:cNvSpPr/>
            <p:nvPr/>
          </p:nvSpPr>
          <p:spPr>
            <a:xfrm>
              <a:off x="5093493" y="5286024"/>
              <a:ext cx="291037" cy="263461"/>
            </a:xfrm>
            <a:custGeom>
              <a:avLst/>
              <a:gdLst>
                <a:gd name="connsiteX0" fmla="*/ 264605 w 291037"/>
                <a:gd name="connsiteY0" fmla="*/ 7049 h 263461"/>
                <a:gd name="connsiteX1" fmla="*/ 285083 w 291037"/>
                <a:gd name="connsiteY1" fmla="*/ 119729 h 263461"/>
                <a:gd name="connsiteX2" fmla="*/ 274796 w 291037"/>
                <a:gd name="connsiteY2" fmla="*/ 263462 h 263461"/>
                <a:gd name="connsiteX3" fmla="*/ 242316 w 291037"/>
                <a:gd name="connsiteY3" fmla="*/ 263462 h 263461"/>
                <a:gd name="connsiteX4" fmla="*/ 215837 w 291037"/>
                <a:gd name="connsiteY4" fmla="*/ 197453 h 263461"/>
                <a:gd name="connsiteX5" fmla="*/ 149162 w 291037"/>
                <a:gd name="connsiteY5" fmla="*/ 263462 h 263461"/>
                <a:gd name="connsiteX6" fmla="*/ 0 w 291037"/>
                <a:gd name="connsiteY6" fmla="*/ 263462 h 263461"/>
                <a:gd name="connsiteX7" fmla="*/ 52292 w 291037"/>
                <a:gd name="connsiteY7" fmla="*/ 207169 h 263461"/>
                <a:gd name="connsiteX8" fmla="*/ 129445 w 291037"/>
                <a:gd name="connsiteY8" fmla="*/ 129731 h 263461"/>
                <a:gd name="connsiteX9" fmla="*/ 162020 w 291037"/>
                <a:gd name="connsiteY9" fmla="*/ 0 h 263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1037" h="263461">
                  <a:moveTo>
                    <a:pt x="264605" y="7049"/>
                  </a:moveTo>
                  <a:cubicBezTo>
                    <a:pt x="262662" y="45685"/>
                    <a:pt x="269671" y="84247"/>
                    <a:pt x="285083" y="119729"/>
                  </a:cubicBezTo>
                  <a:cubicBezTo>
                    <a:pt x="302990" y="158401"/>
                    <a:pt x="274796" y="263462"/>
                    <a:pt x="274796" y="263462"/>
                  </a:cubicBezTo>
                  <a:lnTo>
                    <a:pt x="242316" y="263462"/>
                  </a:lnTo>
                  <a:lnTo>
                    <a:pt x="215837" y="197453"/>
                  </a:lnTo>
                  <a:lnTo>
                    <a:pt x="149162" y="263462"/>
                  </a:lnTo>
                  <a:lnTo>
                    <a:pt x="0" y="263462"/>
                  </a:lnTo>
                  <a:cubicBezTo>
                    <a:pt x="0" y="263462"/>
                    <a:pt x="8287" y="236982"/>
                    <a:pt x="52292" y="207169"/>
                  </a:cubicBezTo>
                  <a:cubicBezTo>
                    <a:pt x="52292" y="207169"/>
                    <a:pt x="100679" y="191834"/>
                    <a:pt x="129445" y="129731"/>
                  </a:cubicBezTo>
                  <a:cubicBezTo>
                    <a:pt x="144685" y="96679"/>
                    <a:pt x="166688" y="71247"/>
                    <a:pt x="162020" y="0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635094D-4DC5-BEAC-CB4E-597553D01DE7}"/>
                </a:ext>
              </a:extLst>
            </p:cNvPr>
            <p:cNvSpPr/>
            <p:nvPr/>
          </p:nvSpPr>
          <p:spPr>
            <a:xfrm>
              <a:off x="5093493" y="5379059"/>
              <a:ext cx="291154" cy="170426"/>
            </a:xfrm>
            <a:custGeom>
              <a:avLst/>
              <a:gdLst>
                <a:gd name="connsiteX0" fmla="*/ 0 w 291154"/>
                <a:gd name="connsiteY0" fmla="*/ 170427 h 170426"/>
                <a:gd name="connsiteX1" fmla="*/ 149162 w 291154"/>
                <a:gd name="connsiteY1" fmla="*/ 170427 h 170426"/>
                <a:gd name="connsiteX2" fmla="*/ 215837 w 291154"/>
                <a:gd name="connsiteY2" fmla="*/ 104419 h 170426"/>
                <a:gd name="connsiteX3" fmla="*/ 242316 w 291154"/>
                <a:gd name="connsiteY3" fmla="*/ 170427 h 170426"/>
                <a:gd name="connsiteX4" fmla="*/ 274796 w 291154"/>
                <a:gd name="connsiteY4" fmla="*/ 170427 h 170426"/>
                <a:gd name="connsiteX5" fmla="*/ 284988 w 291154"/>
                <a:gd name="connsiteY5" fmla="*/ 26695 h 170426"/>
                <a:gd name="connsiteX6" fmla="*/ 277844 w 291154"/>
                <a:gd name="connsiteY6" fmla="*/ 8978 h 170426"/>
                <a:gd name="connsiteX7" fmla="*/ 215837 w 291154"/>
                <a:gd name="connsiteY7" fmla="*/ 18503 h 170426"/>
                <a:gd name="connsiteX8" fmla="*/ 61627 w 291154"/>
                <a:gd name="connsiteY8" fmla="*/ 109562 h 170426"/>
                <a:gd name="connsiteX9" fmla="*/ 52102 w 291154"/>
                <a:gd name="connsiteY9" fmla="*/ 113658 h 170426"/>
                <a:gd name="connsiteX10" fmla="*/ 0 w 291154"/>
                <a:gd name="connsiteY10" fmla="*/ 170427 h 17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1154" h="170426">
                  <a:moveTo>
                    <a:pt x="0" y="170427"/>
                  </a:moveTo>
                  <a:lnTo>
                    <a:pt x="149162" y="170427"/>
                  </a:lnTo>
                  <a:lnTo>
                    <a:pt x="215837" y="104419"/>
                  </a:lnTo>
                  <a:lnTo>
                    <a:pt x="242316" y="170427"/>
                  </a:lnTo>
                  <a:lnTo>
                    <a:pt x="274796" y="170427"/>
                  </a:lnTo>
                  <a:cubicBezTo>
                    <a:pt x="274796" y="170427"/>
                    <a:pt x="303371" y="65652"/>
                    <a:pt x="284988" y="26695"/>
                  </a:cubicBezTo>
                  <a:cubicBezTo>
                    <a:pt x="282321" y="20789"/>
                    <a:pt x="279940" y="14884"/>
                    <a:pt x="277844" y="8978"/>
                  </a:cubicBezTo>
                  <a:cubicBezTo>
                    <a:pt x="246221" y="-4262"/>
                    <a:pt x="237935" y="-4262"/>
                    <a:pt x="215837" y="18503"/>
                  </a:cubicBezTo>
                  <a:cubicBezTo>
                    <a:pt x="193738" y="41268"/>
                    <a:pt x="146971" y="144424"/>
                    <a:pt x="61627" y="109562"/>
                  </a:cubicBezTo>
                  <a:cubicBezTo>
                    <a:pt x="58539" y="111122"/>
                    <a:pt x="55358" y="112489"/>
                    <a:pt x="52102" y="113658"/>
                  </a:cubicBezTo>
                  <a:cubicBezTo>
                    <a:pt x="8287" y="143947"/>
                    <a:pt x="0" y="170427"/>
                    <a:pt x="0" y="1704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67EA8B0C-F5D5-02CD-3B08-44598F8AAF7C}"/>
                </a:ext>
              </a:extLst>
            </p:cNvPr>
            <p:cNvSpPr/>
            <p:nvPr/>
          </p:nvSpPr>
          <p:spPr>
            <a:xfrm>
              <a:off x="5309616" y="5272308"/>
              <a:ext cx="221155" cy="277177"/>
            </a:xfrm>
            <a:custGeom>
              <a:avLst/>
              <a:gdLst>
                <a:gd name="connsiteX0" fmla="*/ 91059 w 221155"/>
                <a:gd name="connsiteY0" fmla="*/ 13716 h 277177"/>
                <a:gd name="connsiteX1" fmla="*/ 40100 w 221155"/>
                <a:gd name="connsiteY1" fmla="*/ 192024 h 277177"/>
                <a:gd name="connsiteX2" fmla="*/ 0 w 221155"/>
                <a:gd name="connsiteY2" fmla="*/ 277177 h 277177"/>
                <a:gd name="connsiteX3" fmla="*/ 152400 w 221155"/>
                <a:gd name="connsiteY3" fmla="*/ 277177 h 277177"/>
                <a:gd name="connsiteX4" fmla="*/ 169926 w 221155"/>
                <a:gd name="connsiteY4" fmla="*/ 238315 h 277177"/>
                <a:gd name="connsiteX5" fmla="*/ 177641 w 221155"/>
                <a:gd name="connsiteY5" fmla="*/ 277177 h 277177"/>
                <a:gd name="connsiteX6" fmla="*/ 208788 w 221155"/>
                <a:gd name="connsiteY6" fmla="*/ 277177 h 277177"/>
                <a:gd name="connsiteX7" fmla="*/ 220504 w 221155"/>
                <a:gd name="connsiteY7" fmla="*/ 154876 h 277177"/>
                <a:gd name="connsiteX8" fmla="*/ 196691 w 221155"/>
                <a:gd name="connsiteY8" fmla="*/ 0 h 27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155" h="277177">
                  <a:moveTo>
                    <a:pt x="91059" y="13716"/>
                  </a:moveTo>
                  <a:cubicBezTo>
                    <a:pt x="82772" y="88773"/>
                    <a:pt x="59531" y="163068"/>
                    <a:pt x="40100" y="192024"/>
                  </a:cubicBezTo>
                  <a:cubicBezTo>
                    <a:pt x="24177" y="219133"/>
                    <a:pt x="10755" y="247635"/>
                    <a:pt x="0" y="277177"/>
                  </a:cubicBezTo>
                  <a:lnTo>
                    <a:pt x="152400" y="277177"/>
                  </a:lnTo>
                  <a:lnTo>
                    <a:pt x="169926" y="238315"/>
                  </a:lnTo>
                  <a:lnTo>
                    <a:pt x="177641" y="277177"/>
                  </a:lnTo>
                  <a:lnTo>
                    <a:pt x="208788" y="277177"/>
                  </a:lnTo>
                  <a:cubicBezTo>
                    <a:pt x="208788" y="277177"/>
                    <a:pt x="224504" y="185928"/>
                    <a:pt x="220504" y="154876"/>
                  </a:cubicBezTo>
                  <a:cubicBezTo>
                    <a:pt x="216503" y="123825"/>
                    <a:pt x="185928" y="87154"/>
                    <a:pt x="196691" y="0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36E0941-061D-E912-5BA6-9A194CE06394}"/>
                </a:ext>
              </a:extLst>
            </p:cNvPr>
            <p:cNvSpPr/>
            <p:nvPr/>
          </p:nvSpPr>
          <p:spPr>
            <a:xfrm>
              <a:off x="5309330" y="5381454"/>
              <a:ext cx="221057" cy="168031"/>
            </a:xfrm>
            <a:custGeom>
              <a:avLst/>
              <a:gdLst>
                <a:gd name="connsiteX0" fmla="*/ 0 w 221057"/>
                <a:gd name="connsiteY0" fmla="*/ 168032 h 168031"/>
                <a:gd name="connsiteX1" fmla="*/ 152400 w 221057"/>
                <a:gd name="connsiteY1" fmla="*/ 168032 h 168031"/>
                <a:gd name="connsiteX2" fmla="*/ 169831 w 221057"/>
                <a:gd name="connsiteY2" fmla="*/ 129170 h 168031"/>
                <a:gd name="connsiteX3" fmla="*/ 177546 w 221057"/>
                <a:gd name="connsiteY3" fmla="*/ 168032 h 168031"/>
                <a:gd name="connsiteX4" fmla="*/ 208597 w 221057"/>
                <a:gd name="connsiteY4" fmla="*/ 168032 h 168031"/>
                <a:gd name="connsiteX5" fmla="*/ 220408 w 221057"/>
                <a:gd name="connsiteY5" fmla="*/ 45731 h 168031"/>
                <a:gd name="connsiteX6" fmla="*/ 207359 w 221057"/>
                <a:gd name="connsiteY6" fmla="*/ 3154 h 168031"/>
                <a:gd name="connsiteX7" fmla="*/ 176879 w 221057"/>
                <a:gd name="connsiteY7" fmla="*/ 4297 h 168031"/>
                <a:gd name="connsiteX8" fmla="*/ 132874 w 221057"/>
                <a:gd name="connsiteY8" fmla="*/ 105262 h 168031"/>
                <a:gd name="connsiteX9" fmla="*/ 65532 w 221057"/>
                <a:gd name="connsiteY9" fmla="*/ 105262 h 168031"/>
                <a:gd name="connsiteX10" fmla="*/ 29146 w 221057"/>
                <a:gd name="connsiteY10" fmla="*/ 100881 h 168031"/>
                <a:gd name="connsiteX11" fmla="*/ 0 w 221057"/>
                <a:gd name="connsiteY11" fmla="*/ 168032 h 16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1057" h="168031">
                  <a:moveTo>
                    <a:pt x="0" y="168032"/>
                  </a:moveTo>
                  <a:lnTo>
                    <a:pt x="152400" y="168032"/>
                  </a:lnTo>
                  <a:lnTo>
                    <a:pt x="169831" y="129170"/>
                  </a:lnTo>
                  <a:lnTo>
                    <a:pt x="177546" y="168032"/>
                  </a:lnTo>
                  <a:lnTo>
                    <a:pt x="208597" y="168032"/>
                  </a:lnTo>
                  <a:cubicBezTo>
                    <a:pt x="208597" y="168032"/>
                    <a:pt x="224409" y="76782"/>
                    <a:pt x="220408" y="45731"/>
                  </a:cubicBezTo>
                  <a:cubicBezTo>
                    <a:pt x="217309" y="31185"/>
                    <a:pt x="212943" y="16938"/>
                    <a:pt x="207359" y="3154"/>
                  </a:cubicBezTo>
                  <a:cubicBezTo>
                    <a:pt x="197614" y="-1424"/>
                    <a:pt x="186254" y="-998"/>
                    <a:pt x="176879" y="4297"/>
                  </a:cubicBezTo>
                  <a:cubicBezTo>
                    <a:pt x="156210" y="19823"/>
                    <a:pt x="158877" y="90022"/>
                    <a:pt x="132874" y="105262"/>
                  </a:cubicBezTo>
                  <a:cubicBezTo>
                    <a:pt x="106871" y="120502"/>
                    <a:pt x="104299" y="105262"/>
                    <a:pt x="65532" y="105262"/>
                  </a:cubicBezTo>
                  <a:cubicBezTo>
                    <a:pt x="45053" y="105262"/>
                    <a:pt x="33814" y="106024"/>
                    <a:pt x="29146" y="100881"/>
                  </a:cubicBezTo>
                  <a:cubicBezTo>
                    <a:pt x="18165" y="122693"/>
                    <a:pt x="8434" y="145113"/>
                    <a:pt x="0" y="16803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5" name="图形 2">
              <a:extLst>
                <a:ext uri="{FF2B5EF4-FFF2-40B4-BE49-F238E27FC236}">
                  <a16:creationId xmlns:a16="http://schemas.microsoft.com/office/drawing/2014/main" id="{2BF07EC2-E098-F699-FCAC-1C07BD00C5E9}"/>
                </a:ext>
              </a:extLst>
            </p:cNvPr>
            <p:cNvGrpSpPr/>
            <p:nvPr/>
          </p:nvGrpSpPr>
          <p:grpSpPr>
            <a:xfrm>
              <a:off x="5105400" y="4042535"/>
              <a:ext cx="221932" cy="397383"/>
              <a:chOff x="5105400" y="4042535"/>
              <a:chExt cx="221932" cy="397383"/>
            </a:xfrm>
            <a:noFill/>
          </p:grpSpPr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7D51E08-E912-DAFA-AF9D-48FA2C5AFB27}"/>
                  </a:ext>
                </a:extLst>
              </p:cNvPr>
              <p:cNvSpPr/>
              <p:nvPr/>
            </p:nvSpPr>
            <p:spPr>
              <a:xfrm>
                <a:off x="5126354" y="4416106"/>
                <a:ext cx="34671" cy="23812"/>
              </a:xfrm>
              <a:custGeom>
                <a:avLst/>
                <a:gdLst>
                  <a:gd name="connsiteX0" fmla="*/ 34671 w 34671"/>
                  <a:gd name="connsiteY0" fmla="*/ 0 h 23812"/>
                  <a:gd name="connsiteX1" fmla="*/ 0 w 34671"/>
                  <a:gd name="connsiteY1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671" h="23812">
                    <a:moveTo>
                      <a:pt x="34671" y="0"/>
                    </a:moveTo>
                    <a:cubicBezTo>
                      <a:pt x="23671" y="8719"/>
                      <a:pt x="12086" y="16675"/>
                      <a:pt x="0" y="23813"/>
                    </a:cubicBezTo>
                  </a:path>
                </a:pathLst>
              </a:custGeom>
              <a:noFill/>
              <a:ln w="981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2665A06-BBE1-C719-AB34-EB251FBFF297}"/>
                  </a:ext>
                </a:extLst>
              </p:cNvPr>
              <p:cNvSpPr/>
              <p:nvPr/>
            </p:nvSpPr>
            <p:spPr>
              <a:xfrm>
                <a:off x="5188553" y="4133785"/>
                <a:ext cx="138779" cy="258508"/>
              </a:xfrm>
              <a:custGeom>
                <a:avLst/>
                <a:gdLst>
                  <a:gd name="connsiteX0" fmla="*/ 138779 w 138779"/>
                  <a:gd name="connsiteY0" fmla="*/ 0 h 258508"/>
                  <a:gd name="connsiteX1" fmla="*/ 0 w 138779"/>
                  <a:gd name="connsiteY1" fmla="*/ 258509 h 25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779" h="258508">
                    <a:moveTo>
                      <a:pt x="138779" y="0"/>
                    </a:moveTo>
                    <a:cubicBezTo>
                      <a:pt x="118110" y="95250"/>
                      <a:pt x="70199" y="190976"/>
                      <a:pt x="0" y="258509"/>
                    </a:cubicBezTo>
                  </a:path>
                </a:pathLst>
              </a:custGeom>
              <a:noFill/>
              <a:ln w="981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1C5E2BA7-0132-2E81-7F65-D644871D3B39}"/>
                  </a:ext>
                </a:extLst>
              </p:cNvPr>
              <p:cNvSpPr/>
              <p:nvPr/>
            </p:nvSpPr>
            <p:spPr>
              <a:xfrm>
                <a:off x="5105400" y="4042535"/>
                <a:ext cx="97916" cy="114300"/>
              </a:xfrm>
              <a:custGeom>
                <a:avLst/>
                <a:gdLst>
                  <a:gd name="connsiteX0" fmla="*/ 0 w 97916"/>
                  <a:gd name="connsiteY0" fmla="*/ 0 h 114300"/>
                  <a:gd name="connsiteX1" fmla="*/ 97917 w 97916"/>
                  <a:gd name="connsiteY1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916" h="114300">
                    <a:moveTo>
                      <a:pt x="0" y="0"/>
                    </a:moveTo>
                    <a:cubicBezTo>
                      <a:pt x="0" y="0"/>
                      <a:pt x="43053" y="91249"/>
                      <a:pt x="97917" y="114300"/>
                    </a:cubicBezTo>
                  </a:path>
                </a:pathLst>
              </a:custGeom>
              <a:noFill/>
              <a:ln w="981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05" name="组合 604">
            <a:extLst>
              <a:ext uri="{FF2B5EF4-FFF2-40B4-BE49-F238E27FC236}">
                <a16:creationId xmlns:a16="http://schemas.microsoft.com/office/drawing/2014/main" id="{9C58B691-24DA-F626-19AC-16856261154F}"/>
              </a:ext>
            </a:extLst>
          </p:cNvPr>
          <p:cNvGrpSpPr/>
          <p:nvPr/>
        </p:nvGrpSpPr>
        <p:grpSpPr>
          <a:xfrm>
            <a:off x="2728912" y="811567"/>
            <a:ext cx="6431867" cy="2335467"/>
            <a:chOff x="2728912" y="811567"/>
            <a:chExt cx="6431867" cy="2335467"/>
          </a:xfrm>
        </p:grpSpPr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6F77F6E9-0294-0078-C8B9-88A4B3370E4F}"/>
                </a:ext>
              </a:extLst>
            </p:cNvPr>
            <p:cNvSpPr txBox="1"/>
            <p:nvPr/>
          </p:nvSpPr>
          <p:spPr>
            <a:xfrm>
              <a:off x="2728912" y="1400936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latin typeface="三极泼墨体" pitchFamily="2" charset="-122"/>
                  <a:ea typeface="三极泼墨体" pitchFamily="2" charset="-122"/>
                </a:rPr>
                <a:t>开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FC9A74DC-7853-FAC2-EEEE-E2259E4F251B}"/>
                </a:ext>
              </a:extLst>
            </p:cNvPr>
            <p:cNvSpPr txBox="1"/>
            <p:nvPr/>
          </p:nvSpPr>
          <p:spPr>
            <a:xfrm>
              <a:off x="3609789" y="811567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三极泼墨体" pitchFamily="2" charset="-122"/>
                  <a:ea typeface="三极泼墨体" pitchFamily="2" charset="-122"/>
                </a:rPr>
                <a:t>学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B004A8CB-F874-9AA0-4344-9C74E0358243}"/>
                </a:ext>
              </a:extLst>
            </p:cNvPr>
            <p:cNvSpPr txBox="1"/>
            <p:nvPr/>
          </p:nvSpPr>
          <p:spPr>
            <a:xfrm>
              <a:off x="5023142" y="1242542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三极泼墨体" pitchFamily="2" charset="-122"/>
                  <a:ea typeface="三极泼墨体" pitchFamily="2" charset="-122"/>
                </a:rPr>
                <a:t>第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F460629C-5D10-6486-5F76-418541D993E7}"/>
                </a:ext>
              </a:extLst>
            </p:cNvPr>
            <p:cNvSpPr txBox="1"/>
            <p:nvPr/>
          </p:nvSpPr>
          <p:spPr>
            <a:xfrm>
              <a:off x="6287158" y="1160469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三极泼墨体" pitchFamily="2" charset="-122"/>
                  <a:ea typeface="三极泼墨体" pitchFamily="2" charset="-122"/>
                </a:rPr>
                <a:t>一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BD3686F4-4DF2-F3A2-5821-33FC00FB3847}"/>
                </a:ext>
              </a:extLst>
            </p:cNvPr>
            <p:cNvSpPr txBox="1"/>
            <p:nvPr/>
          </p:nvSpPr>
          <p:spPr>
            <a:xfrm>
              <a:off x="7501350" y="1284986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三极泼墨体" pitchFamily="2" charset="-122"/>
                  <a:ea typeface="三极泼墨体" pitchFamily="2" charset="-122"/>
                </a:rPr>
                <a:t>课</a:t>
              </a:r>
            </a:p>
          </p:txBody>
        </p:sp>
      </p:grpSp>
      <p:grpSp>
        <p:nvGrpSpPr>
          <p:cNvPr id="617" name="组合 616">
            <a:extLst>
              <a:ext uri="{FF2B5EF4-FFF2-40B4-BE49-F238E27FC236}">
                <a16:creationId xmlns:a16="http://schemas.microsoft.com/office/drawing/2014/main" id="{CBCE1271-2B4C-7BF9-4E65-D924251379C2}"/>
              </a:ext>
            </a:extLst>
          </p:cNvPr>
          <p:cNvGrpSpPr/>
          <p:nvPr/>
        </p:nvGrpSpPr>
        <p:grpSpPr>
          <a:xfrm>
            <a:off x="4076386" y="5436558"/>
            <a:ext cx="3897104" cy="307778"/>
            <a:chOff x="4265781" y="5868700"/>
            <a:chExt cx="2103780" cy="307778"/>
          </a:xfrm>
        </p:grpSpPr>
        <p:sp>
          <p:nvSpPr>
            <p:cNvPr id="618" name="文本框 617">
              <a:extLst>
                <a:ext uri="{FF2B5EF4-FFF2-40B4-BE49-F238E27FC236}">
                  <a16:creationId xmlns:a16="http://schemas.microsoft.com/office/drawing/2014/main" id="{8769F2CD-3095-D545-9891-16BBCE742B04}"/>
                </a:ext>
              </a:extLst>
            </p:cNvPr>
            <p:cNvSpPr txBox="1"/>
            <p:nvPr/>
          </p:nvSpPr>
          <p:spPr>
            <a:xfrm>
              <a:off x="4265781" y="5868701"/>
              <a:ext cx="11065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19" name="文本框 618">
              <a:extLst>
                <a:ext uri="{FF2B5EF4-FFF2-40B4-BE49-F238E27FC236}">
                  <a16:creationId xmlns:a16="http://schemas.microsoft.com/office/drawing/2014/main" id="{9EC313E1-A8F1-ED66-A977-2FFEBCF18603}"/>
                </a:ext>
              </a:extLst>
            </p:cNvPr>
            <p:cNvSpPr txBox="1"/>
            <p:nvPr/>
          </p:nvSpPr>
          <p:spPr>
            <a:xfrm>
              <a:off x="5406734" y="5868700"/>
              <a:ext cx="9628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2023.08.25</a:t>
              </a:r>
              <a:endParaRPr lang="zh-CN" altLang="en-US" sz="1400" dirty="0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630" name="椭圆 629">
            <a:extLst>
              <a:ext uri="{FF2B5EF4-FFF2-40B4-BE49-F238E27FC236}">
                <a16:creationId xmlns:a16="http://schemas.microsoft.com/office/drawing/2014/main" id="{3A0DBD63-9209-2EB5-6992-8635BE40410C}"/>
              </a:ext>
            </a:extLst>
          </p:cNvPr>
          <p:cNvSpPr/>
          <p:nvPr/>
        </p:nvSpPr>
        <p:spPr>
          <a:xfrm>
            <a:off x="7260148" y="1115736"/>
            <a:ext cx="236135" cy="236135"/>
          </a:xfrm>
          <a:prstGeom prst="ellipse">
            <a:avLst/>
          </a:prstGeom>
          <a:noFill/>
          <a:ln w="127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31" name="椭圆 630">
            <a:extLst>
              <a:ext uri="{FF2B5EF4-FFF2-40B4-BE49-F238E27FC236}">
                <a16:creationId xmlns:a16="http://schemas.microsoft.com/office/drawing/2014/main" id="{519E7F35-B101-5B6C-C9FF-27BA746D0774}"/>
              </a:ext>
            </a:extLst>
          </p:cNvPr>
          <p:cNvSpPr/>
          <p:nvPr/>
        </p:nvSpPr>
        <p:spPr>
          <a:xfrm>
            <a:off x="9096010" y="3055169"/>
            <a:ext cx="276164" cy="276164"/>
          </a:xfrm>
          <a:prstGeom prst="ellipse">
            <a:avLst/>
          </a:prstGeom>
          <a:noFill/>
          <a:ln w="381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32" name="文本框 631">
            <a:extLst>
              <a:ext uri="{FF2B5EF4-FFF2-40B4-BE49-F238E27FC236}">
                <a16:creationId xmlns:a16="http://schemas.microsoft.com/office/drawing/2014/main" id="{F86E5714-C3E3-E345-CC94-662FB76B7E7C}"/>
              </a:ext>
            </a:extLst>
          </p:cNvPr>
          <p:cNvSpPr txBox="1"/>
          <p:nvPr/>
        </p:nvSpPr>
        <p:spPr>
          <a:xfrm>
            <a:off x="3992879" y="3283948"/>
            <a:ext cx="4195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小学课件   </a:t>
            </a: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 </a:t>
            </a: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教师说课   </a:t>
            </a: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开学第一课   </a:t>
            </a: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</a:t>
            </a:r>
          </a:p>
        </p:txBody>
      </p:sp>
      <p:grpSp>
        <p:nvGrpSpPr>
          <p:cNvPr id="1040" name="组合 1039" descr="D:\51PPT模板网\51pptmoban.com\图片001.jpg">
            <a:extLst>
              <a:ext uri="{FF2B5EF4-FFF2-40B4-BE49-F238E27FC236}">
                <a16:creationId xmlns:a16="http://schemas.microsoft.com/office/drawing/2014/main" id="{7ACC22D6-C991-013C-213B-D438DC469316}"/>
              </a:ext>
            </a:extLst>
          </p:cNvPr>
          <p:cNvGrpSpPr/>
          <p:nvPr/>
        </p:nvGrpSpPr>
        <p:grpSpPr>
          <a:xfrm>
            <a:off x="4477431" y="4263913"/>
            <a:ext cx="3201943" cy="857086"/>
            <a:chOff x="4477431" y="4263913"/>
            <a:chExt cx="3201943" cy="857086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A58FFA60-7D55-CC4E-F8A9-29829AEC7006}"/>
                </a:ext>
              </a:extLst>
            </p:cNvPr>
            <p:cNvSpPr/>
            <p:nvPr/>
          </p:nvSpPr>
          <p:spPr>
            <a:xfrm>
              <a:off x="4566047" y="4409882"/>
              <a:ext cx="3018622" cy="711084"/>
            </a:xfrm>
            <a:custGeom>
              <a:avLst/>
              <a:gdLst>
                <a:gd name="connsiteX0" fmla="*/ 8722141 w 8722137"/>
                <a:gd name="connsiteY0" fmla="*/ -398 h 2054637"/>
                <a:gd name="connsiteX1" fmla="*/ 8722141 w 8722137"/>
                <a:gd name="connsiteY1" fmla="*/ 12620 h 2054637"/>
                <a:gd name="connsiteX2" fmla="*/ 8722141 w 8722137"/>
                <a:gd name="connsiteY2" fmla="*/ 2041222 h 2054637"/>
                <a:gd name="connsiteX3" fmla="*/ 8722141 w 8722137"/>
                <a:gd name="connsiteY3" fmla="*/ 2054240 h 2054637"/>
                <a:gd name="connsiteX4" fmla="*/ 3 w 8722137"/>
                <a:gd name="connsiteY4" fmla="*/ 2054240 h 2054637"/>
                <a:gd name="connsiteX5" fmla="*/ 3 w 8722137"/>
                <a:gd name="connsiteY5" fmla="*/ 2041222 h 2054637"/>
                <a:gd name="connsiteX6" fmla="*/ 3 w 8722137"/>
                <a:gd name="connsiteY6" fmla="*/ 12620 h 2054637"/>
                <a:gd name="connsiteX7" fmla="*/ 3 w 8722137"/>
                <a:gd name="connsiteY7" fmla="*/ -398 h 20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2054637">
                  <a:moveTo>
                    <a:pt x="8722141" y="-398"/>
                  </a:moveTo>
                  <a:cubicBezTo>
                    <a:pt x="8722141" y="-398"/>
                    <a:pt x="8722141" y="5430"/>
                    <a:pt x="8722141" y="12620"/>
                  </a:cubicBezTo>
                  <a:lnTo>
                    <a:pt x="8722141" y="2041222"/>
                  </a:lnTo>
                  <a:cubicBezTo>
                    <a:pt x="8722141" y="2048412"/>
                    <a:pt x="8722141" y="2054240"/>
                    <a:pt x="8722141" y="2054240"/>
                  </a:cubicBezTo>
                  <a:lnTo>
                    <a:pt x="3" y="2054240"/>
                  </a:lnTo>
                  <a:cubicBezTo>
                    <a:pt x="3" y="2054240"/>
                    <a:pt x="3" y="2048412"/>
                    <a:pt x="3" y="2041222"/>
                  </a:cubicBezTo>
                  <a:lnTo>
                    <a:pt x="3" y="12620"/>
                  </a:lnTo>
                  <a:cubicBezTo>
                    <a:pt x="3" y="54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28FAF62B-95D0-3FF3-A62B-1839AC1C123B}"/>
                </a:ext>
              </a:extLst>
            </p:cNvPr>
            <p:cNvSpPr/>
            <p:nvPr/>
          </p:nvSpPr>
          <p:spPr>
            <a:xfrm>
              <a:off x="4566047" y="5061036"/>
              <a:ext cx="3018622" cy="59940"/>
            </a:xfrm>
            <a:custGeom>
              <a:avLst/>
              <a:gdLst>
                <a:gd name="connsiteX0" fmla="*/ 8722141 w 8722137"/>
                <a:gd name="connsiteY0" fmla="*/ -398 h 173193"/>
                <a:gd name="connsiteX1" fmla="*/ 8722141 w 8722137"/>
                <a:gd name="connsiteY1" fmla="*/ 699 h 173193"/>
                <a:gd name="connsiteX2" fmla="*/ 8722141 w 8722137"/>
                <a:gd name="connsiteY2" fmla="*/ 171697 h 173193"/>
                <a:gd name="connsiteX3" fmla="*/ 8722141 w 8722137"/>
                <a:gd name="connsiteY3" fmla="*/ 172794 h 173193"/>
                <a:gd name="connsiteX4" fmla="*/ 3 w 8722137"/>
                <a:gd name="connsiteY4" fmla="*/ 172794 h 173193"/>
                <a:gd name="connsiteX5" fmla="*/ 3 w 8722137"/>
                <a:gd name="connsiteY5" fmla="*/ 171697 h 173193"/>
                <a:gd name="connsiteX6" fmla="*/ 3 w 8722137"/>
                <a:gd name="connsiteY6" fmla="*/ 699 h 173193"/>
                <a:gd name="connsiteX7" fmla="*/ 3 w 8722137"/>
                <a:gd name="connsiteY7" fmla="*/ -398 h 17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3193">
                  <a:moveTo>
                    <a:pt x="8722141" y="-398"/>
                  </a:moveTo>
                  <a:cubicBezTo>
                    <a:pt x="8722141" y="-398"/>
                    <a:pt x="8722141" y="93"/>
                    <a:pt x="8722141" y="699"/>
                  </a:cubicBezTo>
                  <a:lnTo>
                    <a:pt x="8722141" y="171697"/>
                  </a:lnTo>
                  <a:cubicBezTo>
                    <a:pt x="8722141" y="172303"/>
                    <a:pt x="8722141" y="172794"/>
                    <a:pt x="8722141" y="172794"/>
                  </a:cubicBezTo>
                  <a:lnTo>
                    <a:pt x="3" y="172794"/>
                  </a:lnTo>
                  <a:cubicBezTo>
                    <a:pt x="3" y="172794"/>
                    <a:pt x="3" y="172303"/>
                    <a:pt x="3" y="171697"/>
                  </a:cubicBezTo>
                  <a:lnTo>
                    <a:pt x="3" y="699"/>
                  </a:lnTo>
                  <a:cubicBezTo>
                    <a:pt x="3" y="93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1B3EEE0-70A7-0E0E-A046-7C25A4128A9F}"/>
                </a:ext>
              </a:extLst>
            </p:cNvPr>
            <p:cNvSpPr/>
            <p:nvPr/>
          </p:nvSpPr>
          <p:spPr>
            <a:xfrm>
              <a:off x="4566047" y="5083320"/>
              <a:ext cx="3018622" cy="37675"/>
            </a:xfrm>
            <a:custGeom>
              <a:avLst/>
              <a:gdLst>
                <a:gd name="connsiteX0" fmla="*/ 8722141 w 8722137"/>
                <a:gd name="connsiteY0" fmla="*/ -398 h 108861"/>
                <a:gd name="connsiteX1" fmla="*/ 8722141 w 8722137"/>
                <a:gd name="connsiteY1" fmla="*/ 292 h 108861"/>
                <a:gd name="connsiteX2" fmla="*/ 8722141 w 8722137"/>
                <a:gd name="connsiteY2" fmla="*/ 107773 h 108861"/>
                <a:gd name="connsiteX3" fmla="*/ 8722141 w 8722137"/>
                <a:gd name="connsiteY3" fmla="*/ 108463 h 108861"/>
                <a:gd name="connsiteX4" fmla="*/ 3 w 8722137"/>
                <a:gd name="connsiteY4" fmla="*/ 108463 h 108861"/>
                <a:gd name="connsiteX5" fmla="*/ 3 w 8722137"/>
                <a:gd name="connsiteY5" fmla="*/ 107773 h 108861"/>
                <a:gd name="connsiteX6" fmla="*/ 3 w 8722137"/>
                <a:gd name="connsiteY6" fmla="*/ 292 h 108861"/>
                <a:gd name="connsiteX7" fmla="*/ 3 w 8722137"/>
                <a:gd name="connsiteY7" fmla="*/ -398 h 10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8861">
                  <a:moveTo>
                    <a:pt x="8722141" y="-398"/>
                  </a:moveTo>
                  <a:cubicBezTo>
                    <a:pt x="8722141" y="-398"/>
                    <a:pt x="8722141" y="-89"/>
                    <a:pt x="8722141" y="292"/>
                  </a:cubicBezTo>
                  <a:lnTo>
                    <a:pt x="8722141" y="107773"/>
                  </a:lnTo>
                  <a:cubicBezTo>
                    <a:pt x="8722141" y="108154"/>
                    <a:pt x="8722141" y="108463"/>
                    <a:pt x="8722141" y="108463"/>
                  </a:cubicBezTo>
                  <a:lnTo>
                    <a:pt x="3" y="108463"/>
                  </a:lnTo>
                  <a:cubicBezTo>
                    <a:pt x="3" y="108463"/>
                    <a:pt x="3" y="108154"/>
                    <a:pt x="3" y="10777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D198B61D-4CC5-99CF-3C0D-450D814EEA34}"/>
                </a:ext>
              </a:extLst>
            </p:cNvPr>
            <p:cNvSpPr/>
            <p:nvPr/>
          </p:nvSpPr>
          <p:spPr>
            <a:xfrm>
              <a:off x="4477431" y="4436430"/>
              <a:ext cx="108227" cy="684292"/>
            </a:xfrm>
            <a:custGeom>
              <a:avLst/>
              <a:gdLst>
                <a:gd name="connsiteX0" fmla="*/ 211677 w 312715"/>
                <a:gd name="connsiteY0" fmla="*/ 28430 h 1977224"/>
                <a:gd name="connsiteX1" fmla="*/ 3 w 312715"/>
                <a:gd name="connsiteY1" fmla="*/ 345946 h 1977224"/>
                <a:gd name="connsiteX2" fmla="*/ 171920 w 312715"/>
                <a:gd name="connsiteY2" fmla="*/ 1092887 h 1977224"/>
                <a:gd name="connsiteX3" fmla="*/ 279038 w 312715"/>
                <a:gd name="connsiteY3" fmla="*/ 1558278 h 1977224"/>
                <a:gd name="connsiteX4" fmla="*/ 50523 w 312715"/>
                <a:gd name="connsiteY4" fmla="*/ 1976826 h 1977224"/>
                <a:gd name="connsiteX5" fmla="*/ 312718 w 312715"/>
                <a:gd name="connsiteY5" fmla="*/ 1974420 h 1977224"/>
                <a:gd name="connsiteX6" fmla="*/ 312718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211677" y="28430"/>
                  </a:moveTo>
                  <a:lnTo>
                    <a:pt x="3" y="345946"/>
                  </a:lnTo>
                  <a:lnTo>
                    <a:pt x="171920" y="1092887"/>
                  </a:lnTo>
                  <a:lnTo>
                    <a:pt x="279038" y="1558278"/>
                  </a:lnTo>
                  <a:lnTo>
                    <a:pt x="50523" y="1976826"/>
                  </a:lnTo>
                  <a:lnTo>
                    <a:pt x="312718" y="1974420"/>
                  </a:lnTo>
                  <a:lnTo>
                    <a:pt x="312718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E41597D8-469F-05F6-DBF2-3808ECE6B1C8}"/>
                </a:ext>
              </a:extLst>
            </p:cNvPr>
            <p:cNvSpPr/>
            <p:nvPr/>
          </p:nvSpPr>
          <p:spPr>
            <a:xfrm>
              <a:off x="4566047" y="4380675"/>
              <a:ext cx="3018622" cy="60985"/>
            </a:xfrm>
            <a:custGeom>
              <a:avLst/>
              <a:gdLst>
                <a:gd name="connsiteX0" fmla="*/ 8722141 w 8722137"/>
                <a:gd name="connsiteY0" fmla="*/ -398 h 176212"/>
                <a:gd name="connsiteX1" fmla="*/ 8722141 w 8722137"/>
                <a:gd name="connsiteY1" fmla="*/ 718 h 176212"/>
                <a:gd name="connsiteX2" fmla="*/ 8722141 w 8722137"/>
                <a:gd name="connsiteY2" fmla="*/ 174698 h 176212"/>
                <a:gd name="connsiteX3" fmla="*/ 8722141 w 8722137"/>
                <a:gd name="connsiteY3" fmla="*/ 175814 h 176212"/>
                <a:gd name="connsiteX4" fmla="*/ 3 w 8722137"/>
                <a:gd name="connsiteY4" fmla="*/ 175814 h 176212"/>
                <a:gd name="connsiteX5" fmla="*/ 3 w 8722137"/>
                <a:gd name="connsiteY5" fmla="*/ 174698 h 176212"/>
                <a:gd name="connsiteX6" fmla="*/ 3 w 8722137"/>
                <a:gd name="connsiteY6" fmla="*/ 718 h 176212"/>
                <a:gd name="connsiteX7" fmla="*/ 3 w 8722137"/>
                <a:gd name="connsiteY7" fmla="*/ -398 h 1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6212">
                  <a:moveTo>
                    <a:pt x="8722141" y="-398"/>
                  </a:moveTo>
                  <a:cubicBezTo>
                    <a:pt x="8722141" y="-398"/>
                    <a:pt x="8722141" y="102"/>
                    <a:pt x="8722141" y="718"/>
                  </a:cubicBezTo>
                  <a:lnTo>
                    <a:pt x="8722141" y="174698"/>
                  </a:lnTo>
                  <a:cubicBezTo>
                    <a:pt x="8722141" y="175314"/>
                    <a:pt x="8722141" y="175814"/>
                    <a:pt x="8722141" y="175814"/>
                  </a:cubicBezTo>
                  <a:lnTo>
                    <a:pt x="3" y="175814"/>
                  </a:lnTo>
                  <a:cubicBezTo>
                    <a:pt x="3" y="175814"/>
                    <a:pt x="3" y="175314"/>
                    <a:pt x="3" y="174698"/>
                  </a:cubicBezTo>
                  <a:lnTo>
                    <a:pt x="3" y="718"/>
                  </a:lnTo>
                  <a:cubicBezTo>
                    <a:pt x="3" y="101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BAB61EDD-4825-7437-1520-2678CD5EAFA6}"/>
                </a:ext>
              </a:extLst>
            </p:cNvPr>
            <p:cNvSpPr/>
            <p:nvPr/>
          </p:nvSpPr>
          <p:spPr>
            <a:xfrm>
              <a:off x="4566047" y="4392476"/>
              <a:ext cx="3018622" cy="35081"/>
            </a:xfrm>
            <a:custGeom>
              <a:avLst/>
              <a:gdLst>
                <a:gd name="connsiteX0" fmla="*/ 8722141 w 8722137"/>
                <a:gd name="connsiteY0" fmla="*/ -398 h 101365"/>
                <a:gd name="connsiteX1" fmla="*/ 8722141 w 8722137"/>
                <a:gd name="connsiteY1" fmla="*/ 244 h 101365"/>
                <a:gd name="connsiteX2" fmla="*/ 8722141 w 8722137"/>
                <a:gd name="connsiteY2" fmla="*/ 100325 h 101365"/>
                <a:gd name="connsiteX3" fmla="*/ 8722141 w 8722137"/>
                <a:gd name="connsiteY3" fmla="*/ 100967 h 101365"/>
                <a:gd name="connsiteX4" fmla="*/ 3 w 8722137"/>
                <a:gd name="connsiteY4" fmla="*/ 100967 h 101365"/>
                <a:gd name="connsiteX5" fmla="*/ 3 w 8722137"/>
                <a:gd name="connsiteY5" fmla="*/ 100325 h 101365"/>
                <a:gd name="connsiteX6" fmla="*/ 3 w 8722137"/>
                <a:gd name="connsiteY6" fmla="*/ 244 h 101365"/>
                <a:gd name="connsiteX7" fmla="*/ 3 w 8722137"/>
                <a:gd name="connsiteY7" fmla="*/ -398 h 10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1365">
                  <a:moveTo>
                    <a:pt x="8722141" y="-398"/>
                  </a:moveTo>
                  <a:cubicBezTo>
                    <a:pt x="8722141" y="-398"/>
                    <a:pt x="8722141" y="-110"/>
                    <a:pt x="8722141" y="244"/>
                  </a:cubicBezTo>
                  <a:lnTo>
                    <a:pt x="8722141" y="100325"/>
                  </a:lnTo>
                  <a:cubicBezTo>
                    <a:pt x="8722141" y="100680"/>
                    <a:pt x="8722141" y="100967"/>
                    <a:pt x="8722141" y="100967"/>
                  </a:cubicBezTo>
                  <a:lnTo>
                    <a:pt x="3" y="100967"/>
                  </a:lnTo>
                  <a:cubicBezTo>
                    <a:pt x="3" y="100967"/>
                    <a:pt x="3" y="100680"/>
                    <a:pt x="3" y="100325"/>
                  </a:cubicBezTo>
                  <a:lnTo>
                    <a:pt x="3" y="244"/>
                  </a:lnTo>
                  <a:cubicBezTo>
                    <a:pt x="3" y="-11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46CC6614-A46C-6736-C029-D10E3453279D}"/>
                </a:ext>
              </a:extLst>
            </p:cNvPr>
            <p:cNvSpPr/>
            <p:nvPr/>
          </p:nvSpPr>
          <p:spPr>
            <a:xfrm rot="10800000" flipV="1">
              <a:off x="6226957" y="5106560"/>
              <a:ext cx="129034" cy="14152"/>
            </a:xfrm>
            <a:custGeom>
              <a:avLst/>
              <a:gdLst>
                <a:gd name="connsiteX0" fmla="*/ 1181 w 372837"/>
                <a:gd name="connsiteY0" fmla="*/ -398 h 40891"/>
                <a:gd name="connsiteX1" fmla="*/ 374018 w 372837"/>
                <a:gd name="connsiteY1" fmla="*/ -398 h 40891"/>
                <a:gd name="connsiteX2" fmla="*/ 374018 w 372837"/>
                <a:gd name="connsiteY2" fmla="*/ 40494 h 40891"/>
                <a:gd name="connsiteX3" fmla="*/ 1181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81" y="-398"/>
                  </a:moveTo>
                  <a:lnTo>
                    <a:pt x="374018" y="-398"/>
                  </a:lnTo>
                  <a:lnTo>
                    <a:pt x="374018" y="40494"/>
                  </a:lnTo>
                  <a:lnTo>
                    <a:pt x="1181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C8328ABA-1800-A254-840F-7EABB2FEDCA8}"/>
                </a:ext>
              </a:extLst>
            </p:cNvPr>
            <p:cNvSpPr/>
            <p:nvPr/>
          </p:nvSpPr>
          <p:spPr>
            <a:xfrm rot="10800000" flipV="1">
              <a:off x="6205332" y="5093242"/>
              <a:ext cx="129034" cy="14152"/>
            </a:xfrm>
            <a:custGeom>
              <a:avLst/>
              <a:gdLst>
                <a:gd name="connsiteX0" fmla="*/ 1168 w 372837"/>
                <a:gd name="connsiteY0" fmla="*/ -398 h 40891"/>
                <a:gd name="connsiteX1" fmla="*/ 374005 w 372837"/>
                <a:gd name="connsiteY1" fmla="*/ -398 h 40891"/>
                <a:gd name="connsiteX2" fmla="*/ 374005 w 372837"/>
                <a:gd name="connsiteY2" fmla="*/ 40494 h 40891"/>
                <a:gd name="connsiteX3" fmla="*/ 1168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68" y="-398"/>
                  </a:moveTo>
                  <a:lnTo>
                    <a:pt x="374005" y="-398"/>
                  </a:lnTo>
                  <a:lnTo>
                    <a:pt x="374005" y="40494"/>
                  </a:lnTo>
                  <a:lnTo>
                    <a:pt x="1168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A039F49B-D451-BF10-5040-E15D84A2374A}"/>
                </a:ext>
              </a:extLst>
            </p:cNvPr>
            <p:cNvSpPr/>
            <p:nvPr/>
          </p:nvSpPr>
          <p:spPr>
            <a:xfrm rot="10800000" flipV="1">
              <a:off x="6183245" y="5080320"/>
              <a:ext cx="129034" cy="14152"/>
            </a:xfrm>
            <a:custGeom>
              <a:avLst/>
              <a:gdLst>
                <a:gd name="connsiteX0" fmla="*/ 1155 w 372837"/>
                <a:gd name="connsiteY0" fmla="*/ -398 h 40891"/>
                <a:gd name="connsiteX1" fmla="*/ 373992 w 372837"/>
                <a:gd name="connsiteY1" fmla="*/ -398 h 40891"/>
                <a:gd name="connsiteX2" fmla="*/ 373992 w 372837"/>
                <a:gd name="connsiteY2" fmla="*/ 40493 h 40891"/>
                <a:gd name="connsiteX3" fmla="*/ 1155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55" y="-398"/>
                  </a:moveTo>
                  <a:lnTo>
                    <a:pt x="373992" y="-398"/>
                  </a:lnTo>
                  <a:lnTo>
                    <a:pt x="373992" y="40493"/>
                  </a:lnTo>
                  <a:lnTo>
                    <a:pt x="1155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245702C8-1DE7-7FCC-9EAB-9101AD2A8745}"/>
                </a:ext>
              </a:extLst>
            </p:cNvPr>
            <p:cNvSpPr/>
            <p:nvPr/>
          </p:nvSpPr>
          <p:spPr>
            <a:xfrm>
              <a:off x="5808247" y="510656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FF42D6F-50B2-24FE-24B2-6DF9FAF50B3B}"/>
                </a:ext>
              </a:extLst>
            </p:cNvPr>
            <p:cNvSpPr/>
            <p:nvPr/>
          </p:nvSpPr>
          <p:spPr>
            <a:xfrm>
              <a:off x="5829905" y="5093242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E8746E5D-EC1B-F7D6-81D9-4FEA583562DB}"/>
                </a:ext>
              </a:extLst>
            </p:cNvPr>
            <p:cNvSpPr/>
            <p:nvPr/>
          </p:nvSpPr>
          <p:spPr>
            <a:xfrm>
              <a:off x="5851958" y="508032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3 h 40891"/>
                <a:gd name="connsiteX3" fmla="*/ 3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3"/>
                  </a:lnTo>
                  <a:lnTo>
                    <a:pt x="3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DDF229CC-F1DD-6DF5-A37D-BF60614CF9A2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ACEAF688-28BF-61B8-2E6A-90193CB72696}"/>
                </a:ext>
              </a:extLst>
            </p:cNvPr>
            <p:cNvSpPr/>
            <p:nvPr/>
          </p:nvSpPr>
          <p:spPr>
            <a:xfrm>
              <a:off x="6230164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70F37749-D467-1DE5-CB89-A929B4686C0D}"/>
                </a:ext>
              </a:extLst>
            </p:cNvPr>
            <p:cNvSpPr/>
            <p:nvPr/>
          </p:nvSpPr>
          <p:spPr>
            <a:xfrm>
              <a:off x="6176860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99DF0B82-2383-A6BD-FB9E-CE092DA0EEDC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gradFill>
              <a:gsLst>
                <a:gs pos="0">
                  <a:srgbClr val="4D4D4D"/>
                </a:gs>
                <a:gs pos="50000">
                  <a:srgbClr val="4D4D4D">
                    <a:alpha val="49804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436703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C577ABE1-65FF-A1AD-2CD6-0910F3F83750}"/>
                </a:ext>
              </a:extLst>
            </p:cNvPr>
            <p:cNvSpPr/>
            <p:nvPr/>
          </p:nvSpPr>
          <p:spPr>
            <a:xfrm>
              <a:off x="4566047" y="4366599"/>
              <a:ext cx="64970" cy="754400"/>
            </a:xfrm>
            <a:custGeom>
              <a:avLst/>
              <a:gdLst>
                <a:gd name="connsiteX0" fmla="*/ 3 w 187728"/>
                <a:gd name="connsiteY0" fmla="*/ -398 h 2179796"/>
                <a:gd name="connsiteX1" fmla="*/ 187731 w 187728"/>
                <a:gd name="connsiteY1" fmla="*/ -398 h 2179796"/>
                <a:gd name="connsiteX2" fmla="*/ 187731 w 187728"/>
                <a:gd name="connsiteY2" fmla="*/ 2179398 h 2179796"/>
                <a:gd name="connsiteX3" fmla="*/ 3 w 187728"/>
                <a:gd name="connsiteY3" fmla="*/ 2179398 h 217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79796">
                  <a:moveTo>
                    <a:pt x="3" y="-398"/>
                  </a:moveTo>
                  <a:lnTo>
                    <a:pt x="187731" y="-398"/>
                  </a:lnTo>
                  <a:lnTo>
                    <a:pt x="187731" y="2179398"/>
                  </a:lnTo>
                  <a:lnTo>
                    <a:pt x="3" y="2179398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7E231D9D-6780-7873-4E15-482B96F8CEBF}"/>
                </a:ext>
              </a:extLst>
            </p:cNvPr>
            <p:cNvSpPr/>
            <p:nvPr/>
          </p:nvSpPr>
          <p:spPr>
            <a:xfrm>
              <a:off x="7571147" y="4436430"/>
              <a:ext cx="108227" cy="684292"/>
            </a:xfrm>
            <a:custGeom>
              <a:avLst/>
              <a:gdLst>
                <a:gd name="connsiteX0" fmla="*/ 101044 w 312715"/>
                <a:gd name="connsiteY0" fmla="*/ 28430 h 1977224"/>
                <a:gd name="connsiteX1" fmla="*/ 312718 w 312715"/>
                <a:gd name="connsiteY1" fmla="*/ 345946 h 1977224"/>
                <a:gd name="connsiteX2" fmla="*/ 140801 w 312715"/>
                <a:gd name="connsiteY2" fmla="*/ 1092887 h 1977224"/>
                <a:gd name="connsiteX3" fmla="*/ 33683 w 312715"/>
                <a:gd name="connsiteY3" fmla="*/ 1558278 h 1977224"/>
                <a:gd name="connsiteX4" fmla="*/ 262197 w 312715"/>
                <a:gd name="connsiteY4" fmla="*/ 1976826 h 1977224"/>
                <a:gd name="connsiteX5" fmla="*/ 3 w 312715"/>
                <a:gd name="connsiteY5" fmla="*/ 1974420 h 1977224"/>
                <a:gd name="connsiteX6" fmla="*/ 3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101044" y="28430"/>
                  </a:moveTo>
                  <a:lnTo>
                    <a:pt x="312718" y="345946"/>
                  </a:lnTo>
                  <a:lnTo>
                    <a:pt x="140801" y="1092887"/>
                  </a:lnTo>
                  <a:lnTo>
                    <a:pt x="33683" y="1558278"/>
                  </a:lnTo>
                  <a:lnTo>
                    <a:pt x="262197" y="1976826"/>
                  </a:lnTo>
                  <a:lnTo>
                    <a:pt x="3" y="1974420"/>
                  </a:lnTo>
                  <a:lnTo>
                    <a:pt x="3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3F5A8EC7-0729-5F14-08E8-5EF9754A862C}"/>
                </a:ext>
              </a:extLst>
            </p:cNvPr>
            <p:cNvSpPr/>
            <p:nvPr/>
          </p:nvSpPr>
          <p:spPr>
            <a:xfrm>
              <a:off x="7523044" y="4359940"/>
              <a:ext cx="64970" cy="761058"/>
            </a:xfrm>
            <a:custGeom>
              <a:avLst/>
              <a:gdLst>
                <a:gd name="connsiteX0" fmla="*/ 3 w 187728"/>
                <a:gd name="connsiteY0" fmla="*/ -398 h 2199036"/>
                <a:gd name="connsiteX1" fmla="*/ 187731 w 187728"/>
                <a:gd name="connsiteY1" fmla="*/ -398 h 2199036"/>
                <a:gd name="connsiteX2" fmla="*/ 187731 w 187728"/>
                <a:gd name="connsiteY2" fmla="*/ 2198639 h 2199036"/>
                <a:gd name="connsiteX3" fmla="*/ 3 w 187728"/>
                <a:gd name="connsiteY3" fmla="*/ 2198639 h 219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99036">
                  <a:moveTo>
                    <a:pt x="3" y="-398"/>
                  </a:moveTo>
                  <a:lnTo>
                    <a:pt x="187731" y="-398"/>
                  </a:lnTo>
                  <a:lnTo>
                    <a:pt x="187731" y="2198639"/>
                  </a:lnTo>
                  <a:lnTo>
                    <a:pt x="3" y="2198639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F4E8CD48-2EEF-4A28-2602-1FEE1F764A92}"/>
                </a:ext>
              </a:extLst>
            </p:cNvPr>
            <p:cNvSpPr/>
            <p:nvPr/>
          </p:nvSpPr>
          <p:spPr>
            <a:xfrm>
              <a:off x="4825731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A484C62E-DC36-5289-B40C-3CC864A58840}"/>
                </a:ext>
              </a:extLst>
            </p:cNvPr>
            <p:cNvSpPr/>
            <p:nvPr/>
          </p:nvSpPr>
          <p:spPr>
            <a:xfrm>
              <a:off x="5089119" y="4432232"/>
              <a:ext cx="53314" cy="683459"/>
            </a:xfrm>
            <a:custGeom>
              <a:avLst/>
              <a:gdLst>
                <a:gd name="connsiteX0" fmla="*/ 154051 w 154047"/>
                <a:gd name="connsiteY0" fmla="*/ -398 h 1974818"/>
                <a:gd name="connsiteX1" fmla="*/ 154051 w 154047"/>
                <a:gd name="connsiteY1" fmla="*/ 12114 h 1974818"/>
                <a:gd name="connsiteX2" fmla="*/ 154051 w 154047"/>
                <a:gd name="connsiteY2" fmla="*/ 1961908 h 1974818"/>
                <a:gd name="connsiteX3" fmla="*/ 154051 w 154047"/>
                <a:gd name="connsiteY3" fmla="*/ 1974420 h 1974818"/>
                <a:gd name="connsiteX4" fmla="*/ 3 w 154047"/>
                <a:gd name="connsiteY4" fmla="*/ 1974420 h 1974818"/>
                <a:gd name="connsiteX5" fmla="*/ 3 w 154047"/>
                <a:gd name="connsiteY5" fmla="*/ 1961908 h 1974818"/>
                <a:gd name="connsiteX6" fmla="*/ 3 w 154047"/>
                <a:gd name="connsiteY6" fmla="*/ 12114 h 1974818"/>
                <a:gd name="connsiteX7" fmla="*/ 3 w 154047"/>
                <a:gd name="connsiteY7" fmla="*/ -398 h 1974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4818">
                  <a:moveTo>
                    <a:pt x="154051" y="-398"/>
                  </a:moveTo>
                  <a:cubicBezTo>
                    <a:pt x="154051" y="-398"/>
                    <a:pt x="154051" y="5204"/>
                    <a:pt x="154051" y="12114"/>
                  </a:cubicBezTo>
                  <a:lnTo>
                    <a:pt x="154051" y="1961908"/>
                  </a:lnTo>
                  <a:cubicBezTo>
                    <a:pt x="154051" y="1968818"/>
                    <a:pt x="154051" y="1974420"/>
                    <a:pt x="154051" y="1974420"/>
                  </a:cubicBezTo>
                  <a:lnTo>
                    <a:pt x="3" y="1974420"/>
                  </a:lnTo>
                  <a:cubicBezTo>
                    <a:pt x="3" y="1974420"/>
                    <a:pt x="3" y="1968818"/>
                    <a:pt x="3" y="1961908"/>
                  </a:cubicBezTo>
                  <a:lnTo>
                    <a:pt x="3" y="12114"/>
                  </a:lnTo>
                  <a:cubicBezTo>
                    <a:pt x="3" y="520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F76733E9-199A-8D5C-BBA6-9CEC0F9F1E81}"/>
                </a:ext>
              </a:extLst>
            </p:cNvPr>
            <p:cNvSpPr/>
            <p:nvPr/>
          </p:nvSpPr>
          <p:spPr>
            <a:xfrm>
              <a:off x="5345190" y="4432232"/>
              <a:ext cx="53314" cy="679932"/>
            </a:xfrm>
            <a:custGeom>
              <a:avLst/>
              <a:gdLst>
                <a:gd name="connsiteX0" fmla="*/ 154051 w 154047"/>
                <a:gd name="connsiteY0" fmla="*/ -398 h 1964626"/>
                <a:gd name="connsiteX1" fmla="*/ 154051 w 154047"/>
                <a:gd name="connsiteY1" fmla="*/ 12049 h 1964626"/>
                <a:gd name="connsiteX2" fmla="*/ 154051 w 154047"/>
                <a:gd name="connsiteY2" fmla="*/ 1951782 h 1964626"/>
                <a:gd name="connsiteX3" fmla="*/ 154051 w 154047"/>
                <a:gd name="connsiteY3" fmla="*/ 1964229 h 1964626"/>
                <a:gd name="connsiteX4" fmla="*/ 3 w 154047"/>
                <a:gd name="connsiteY4" fmla="*/ 1964229 h 1964626"/>
                <a:gd name="connsiteX5" fmla="*/ 3 w 154047"/>
                <a:gd name="connsiteY5" fmla="*/ 1951782 h 1964626"/>
                <a:gd name="connsiteX6" fmla="*/ 3 w 154047"/>
                <a:gd name="connsiteY6" fmla="*/ 12049 h 1964626"/>
                <a:gd name="connsiteX7" fmla="*/ 3 w 154047"/>
                <a:gd name="connsiteY7" fmla="*/ -398 h 19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4626">
                  <a:moveTo>
                    <a:pt x="154051" y="-398"/>
                  </a:moveTo>
                  <a:cubicBezTo>
                    <a:pt x="154051" y="-398"/>
                    <a:pt x="154051" y="5175"/>
                    <a:pt x="154051" y="12049"/>
                  </a:cubicBezTo>
                  <a:lnTo>
                    <a:pt x="154051" y="1951782"/>
                  </a:lnTo>
                  <a:cubicBezTo>
                    <a:pt x="154051" y="1958656"/>
                    <a:pt x="154051" y="1964229"/>
                    <a:pt x="154051" y="1964229"/>
                  </a:cubicBezTo>
                  <a:lnTo>
                    <a:pt x="3" y="1964229"/>
                  </a:lnTo>
                  <a:cubicBezTo>
                    <a:pt x="3" y="1964229"/>
                    <a:pt x="3" y="1958656"/>
                    <a:pt x="3" y="1951782"/>
                  </a:cubicBezTo>
                  <a:lnTo>
                    <a:pt x="3" y="12049"/>
                  </a:lnTo>
                  <a:cubicBezTo>
                    <a:pt x="3" y="5175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E2562746-790B-6924-6DB2-B9C57C5E793C}"/>
                </a:ext>
              </a:extLst>
            </p:cNvPr>
            <p:cNvSpPr/>
            <p:nvPr/>
          </p:nvSpPr>
          <p:spPr>
            <a:xfrm>
              <a:off x="560050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345462F8-F9D9-0BCE-C36F-C066C01BE051}"/>
                </a:ext>
              </a:extLst>
            </p:cNvPr>
            <p:cNvSpPr/>
            <p:nvPr/>
          </p:nvSpPr>
          <p:spPr>
            <a:xfrm>
              <a:off x="6500706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42F718E1-037E-A18F-7105-517467BCC0AE}"/>
                </a:ext>
              </a:extLst>
            </p:cNvPr>
            <p:cNvSpPr/>
            <p:nvPr/>
          </p:nvSpPr>
          <p:spPr>
            <a:xfrm>
              <a:off x="6764062" y="4432232"/>
              <a:ext cx="53314" cy="681119"/>
            </a:xfrm>
            <a:custGeom>
              <a:avLst/>
              <a:gdLst>
                <a:gd name="connsiteX0" fmla="*/ 154051 w 154047"/>
                <a:gd name="connsiteY0" fmla="*/ -398 h 1968055"/>
                <a:gd name="connsiteX1" fmla="*/ 154051 w 154047"/>
                <a:gd name="connsiteY1" fmla="*/ 12071 h 1968055"/>
                <a:gd name="connsiteX2" fmla="*/ 154051 w 154047"/>
                <a:gd name="connsiteY2" fmla="*/ 1955188 h 1968055"/>
                <a:gd name="connsiteX3" fmla="*/ 154051 w 154047"/>
                <a:gd name="connsiteY3" fmla="*/ 1967657 h 1968055"/>
                <a:gd name="connsiteX4" fmla="*/ 3 w 154047"/>
                <a:gd name="connsiteY4" fmla="*/ 1967657 h 1968055"/>
                <a:gd name="connsiteX5" fmla="*/ 3 w 154047"/>
                <a:gd name="connsiteY5" fmla="*/ 1955188 h 1968055"/>
                <a:gd name="connsiteX6" fmla="*/ 3 w 154047"/>
                <a:gd name="connsiteY6" fmla="*/ 12071 h 1968055"/>
                <a:gd name="connsiteX7" fmla="*/ 3 w 154047"/>
                <a:gd name="connsiteY7" fmla="*/ -398 h 196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8055">
                  <a:moveTo>
                    <a:pt x="154051" y="-398"/>
                  </a:moveTo>
                  <a:cubicBezTo>
                    <a:pt x="154051" y="-398"/>
                    <a:pt x="154051" y="5185"/>
                    <a:pt x="154051" y="12071"/>
                  </a:cubicBezTo>
                  <a:lnTo>
                    <a:pt x="154051" y="1955188"/>
                  </a:lnTo>
                  <a:cubicBezTo>
                    <a:pt x="154051" y="1962075"/>
                    <a:pt x="154051" y="1967657"/>
                    <a:pt x="154051" y="1967657"/>
                  </a:cubicBezTo>
                  <a:lnTo>
                    <a:pt x="3" y="1967657"/>
                  </a:lnTo>
                  <a:cubicBezTo>
                    <a:pt x="3" y="1967657"/>
                    <a:pt x="3" y="1962074"/>
                    <a:pt x="3" y="1955188"/>
                  </a:cubicBezTo>
                  <a:lnTo>
                    <a:pt x="3" y="12071"/>
                  </a:lnTo>
                  <a:cubicBezTo>
                    <a:pt x="3" y="518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168E1F73-ADE7-9B7F-734D-E83FE72A9355}"/>
                </a:ext>
              </a:extLst>
            </p:cNvPr>
            <p:cNvSpPr/>
            <p:nvPr/>
          </p:nvSpPr>
          <p:spPr>
            <a:xfrm>
              <a:off x="702013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BB8BC736-1828-169A-3CDE-40C61B17DD70}"/>
                </a:ext>
              </a:extLst>
            </p:cNvPr>
            <p:cNvSpPr/>
            <p:nvPr/>
          </p:nvSpPr>
          <p:spPr>
            <a:xfrm>
              <a:off x="7275478" y="4432232"/>
              <a:ext cx="53314" cy="682800"/>
            </a:xfrm>
            <a:custGeom>
              <a:avLst/>
              <a:gdLst>
                <a:gd name="connsiteX0" fmla="*/ 154050 w 154047"/>
                <a:gd name="connsiteY0" fmla="*/ -398 h 1972913"/>
                <a:gd name="connsiteX1" fmla="*/ 154050 w 154047"/>
                <a:gd name="connsiteY1" fmla="*/ 12102 h 1972913"/>
                <a:gd name="connsiteX2" fmla="*/ 154050 w 154047"/>
                <a:gd name="connsiteY2" fmla="*/ 1960016 h 1972913"/>
                <a:gd name="connsiteX3" fmla="*/ 154050 w 154047"/>
                <a:gd name="connsiteY3" fmla="*/ 1972515 h 1972913"/>
                <a:gd name="connsiteX4" fmla="*/ 3 w 154047"/>
                <a:gd name="connsiteY4" fmla="*/ 1972515 h 1972913"/>
                <a:gd name="connsiteX5" fmla="*/ 3 w 154047"/>
                <a:gd name="connsiteY5" fmla="*/ 1960016 h 1972913"/>
                <a:gd name="connsiteX6" fmla="*/ 3 w 154047"/>
                <a:gd name="connsiteY6" fmla="*/ 12102 h 1972913"/>
                <a:gd name="connsiteX7" fmla="*/ 3 w 154047"/>
                <a:gd name="connsiteY7" fmla="*/ -398 h 197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2913">
                  <a:moveTo>
                    <a:pt x="154050" y="-398"/>
                  </a:moveTo>
                  <a:cubicBezTo>
                    <a:pt x="154050" y="-398"/>
                    <a:pt x="154050" y="5198"/>
                    <a:pt x="154050" y="12102"/>
                  </a:cubicBezTo>
                  <a:lnTo>
                    <a:pt x="154050" y="1960016"/>
                  </a:lnTo>
                  <a:cubicBezTo>
                    <a:pt x="154050" y="1966919"/>
                    <a:pt x="154050" y="1972515"/>
                    <a:pt x="154050" y="1972515"/>
                  </a:cubicBezTo>
                  <a:lnTo>
                    <a:pt x="3" y="1972515"/>
                  </a:lnTo>
                  <a:cubicBezTo>
                    <a:pt x="3" y="1972515"/>
                    <a:pt x="3" y="1966919"/>
                    <a:pt x="3" y="1960016"/>
                  </a:cubicBezTo>
                  <a:lnTo>
                    <a:pt x="3" y="12102"/>
                  </a:lnTo>
                  <a:cubicBezTo>
                    <a:pt x="3" y="5198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73EEB34D-EC0C-2B77-E79E-D1ACD2B84FC5}"/>
                </a:ext>
              </a:extLst>
            </p:cNvPr>
            <p:cNvSpPr/>
            <p:nvPr/>
          </p:nvSpPr>
          <p:spPr>
            <a:xfrm>
              <a:off x="4660234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C2BBB14A-9AB5-4AF9-FF4D-540B21D7BFBB}"/>
                </a:ext>
              </a:extLst>
            </p:cNvPr>
            <p:cNvSpPr/>
            <p:nvPr/>
          </p:nvSpPr>
          <p:spPr>
            <a:xfrm>
              <a:off x="4660234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7D53086F-485F-F95F-583C-DFBB16410130}"/>
                </a:ext>
              </a:extLst>
            </p:cNvPr>
            <p:cNvSpPr/>
            <p:nvPr/>
          </p:nvSpPr>
          <p:spPr>
            <a:xfrm>
              <a:off x="4660234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203DDCD6-4947-65F7-693E-086503F9AAC4}"/>
                </a:ext>
              </a:extLst>
            </p:cNvPr>
            <p:cNvSpPr/>
            <p:nvPr/>
          </p:nvSpPr>
          <p:spPr>
            <a:xfrm>
              <a:off x="4675807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23551AF3-6B62-1866-CC9E-8CFE7DCB363C}"/>
                </a:ext>
              </a:extLst>
            </p:cNvPr>
            <p:cNvSpPr/>
            <p:nvPr/>
          </p:nvSpPr>
          <p:spPr>
            <a:xfrm>
              <a:off x="4675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818E2E6F-B24C-773A-4BE8-29C6B628CE39}"/>
                </a:ext>
              </a:extLst>
            </p:cNvPr>
            <p:cNvSpPr/>
            <p:nvPr/>
          </p:nvSpPr>
          <p:spPr>
            <a:xfrm>
              <a:off x="470643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D22E7C6D-D60F-5E63-46E2-44F46B3DE744}"/>
                </a:ext>
              </a:extLst>
            </p:cNvPr>
            <p:cNvSpPr/>
            <p:nvPr/>
          </p:nvSpPr>
          <p:spPr>
            <a:xfrm>
              <a:off x="474084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2BDB9F7A-40CE-4D13-3C88-B30EBF7BF218}"/>
                </a:ext>
              </a:extLst>
            </p:cNvPr>
            <p:cNvSpPr/>
            <p:nvPr/>
          </p:nvSpPr>
          <p:spPr>
            <a:xfrm>
              <a:off x="4675807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EA355ACE-2E74-515C-EC82-5518E9F92ACF}"/>
                </a:ext>
              </a:extLst>
            </p:cNvPr>
            <p:cNvSpPr/>
            <p:nvPr/>
          </p:nvSpPr>
          <p:spPr>
            <a:xfrm>
              <a:off x="4675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24AF9737-518A-4C93-209A-C7E9BC83A848}"/>
                </a:ext>
              </a:extLst>
            </p:cNvPr>
            <p:cNvSpPr/>
            <p:nvPr/>
          </p:nvSpPr>
          <p:spPr>
            <a:xfrm>
              <a:off x="470643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2C64ABA7-2840-82F2-6925-35D53A9F89D5}"/>
                </a:ext>
              </a:extLst>
            </p:cNvPr>
            <p:cNvSpPr/>
            <p:nvPr/>
          </p:nvSpPr>
          <p:spPr>
            <a:xfrm>
              <a:off x="474084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DF8AB613-386E-F242-EA68-19C856997618}"/>
                </a:ext>
              </a:extLst>
            </p:cNvPr>
            <p:cNvSpPr/>
            <p:nvPr/>
          </p:nvSpPr>
          <p:spPr>
            <a:xfrm>
              <a:off x="4675807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807BB160-E486-36BA-0EA5-C77B2C401269}"/>
                </a:ext>
              </a:extLst>
            </p:cNvPr>
            <p:cNvSpPr/>
            <p:nvPr/>
          </p:nvSpPr>
          <p:spPr>
            <a:xfrm>
              <a:off x="4675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F977BB42-FB96-61B5-C81C-31D6E769CAEE}"/>
                </a:ext>
              </a:extLst>
            </p:cNvPr>
            <p:cNvSpPr/>
            <p:nvPr/>
          </p:nvSpPr>
          <p:spPr>
            <a:xfrm>
              <a:off x="470643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71186BD7-CB30-8785-864F-B51A609A45EE}"/>
                </a:ext>
              </a:extLst>
            </p:cNvPr>
            <p:cNvSpPr/>
            <p:nvPr/>
          </p:nvSpPr>
          <p:spPr>
            <a:xfrm>
              <a:off x="474084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A925D2F1-3516-F2D7-7833-75BBB4CEE5C2}"/>
                </a:ext>
              </a:extLst>
            </p:cNvPr>
            <p:cNvSpPr/>
            <p:nvPr/>
          </p:nvSpPr>
          <p:spPr>
            <a:xfrm>
              <a:off x="4919252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54D6CCAF-8814-23F9-0DBE-92E5D6F8C7E4}"/>
                </a:ext>
              </a:extLst>
            </p:cNvPr>
            <p:cNvSpPr/>
            <p:nvPr/>
          </p:nvSpPr>
          <p:spPr>
            <a:xfrm>
              <a:off x="4919252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6C3EBF92-82A3-C25E-463A-6E7F0D8053EC}"/>
                </a:ext>
              </a:extLst>
            </p:cNvPr>
            <p:cNvSpPr/>
            <p:nvPr/>
          </p:nvSpPr>
          <p:spPr>
            <a:xfrm>
              <a:off x="4919252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DB5AAFD5-7B41-6717-8A92-28503F12C5FB}"/>
                </a:ext>
              </a:extLst>
            </p:cNvPr>
            <p:cNvSpPr/>
            <p:nvPr/>
          </p:nvSpPr>
          <p:spPr>
            <a:xfrm>
              <a:off x="4934811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6DDBBAEB-1219-6E5D-4498-B6E4EDDFEBEE}"/>
                </a:ext>
              </a:extLst>
            </p:cNvPr>
            <p:cNvSpPr/>
            <p:nvPr/>
          </p:nvSpPr>
          <p:spPr>
            <a:xfrm>
              <a:off x="4934152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8762D887-F0FF-4383-D53A-9F67D8B9419F}"/>
                </a:ext>
              </a:extLst>
            </p:cNvPr>
            <p:cNvSpPr/>
            <p:nvPr/>
          </p:nvSpPr>
          <p:spPr>
            <a:xfrm>
              <a:off x="496543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5A085CCF-A54F-A598-FB77-A47D947D7002}"/>
                </a:ext>
              </a:extLst>
            </p:cNvPr>
            <p:cNvSpPr/>
            <p:nvPr/>
          </p:nvSpPr>
          <p:spPr>
            <a:xfrm>
              <a:off x="49998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193AE4A9-918A-E4FD-1F9F-A58D4F74F372}"/>
                </a:ext>
              </a:extLst>
            </p:cNvPr>
            <p:cNvSpPr/>
            <p:nvPr/>
          </p:nvSpPr>
          <p:spPr>
            <a:xfrm>
              <a:off x="4934811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D1043470-C5F3-28AD-CB16-569BBDFDD8EB}"/>
                </a:ext>
              </a:extLst>
            </p:cNvPr>
            <p:cNvSpPr/>
            <p:nvPr/>
          </p:nvSpPr>
          <p:spPr>
            <a:xfrm>
              <a:off x="4934152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4AE751B5-3DFA-1580-EA8D-4FF247D23452}"/>
                </a:ext>
              </a:extLst>
            </p:cNvPr>
            <p:cNvSpPr/>
            <p:nvPr/>
          </p:nvSpPr>
          <p:spPr>
            <a:xfrm>
              <a:off x="496543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D9456A70-B569-A32E-12EE-566FB09CC7E6}"/>
                </a:ext>
              </a:extLst>
            </p:cNvPr>
            <p:cNvSpPr/>
            <p:nvPr/>
          </p:nvSpPr>
          <p:spPr>
            <a:xfrm>
              <a:off x="49998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56B8A569-5C18-91A9-103B-896458CA900D}"/>
                </a:ext>
              </a:extLst>
            </p:cNvPr>
            <p:cNvSpPr/>
            <p:nvPr/>
          </p:nvSpPr>
          <p:spPr>
            <a:xfrm>
              <a:off x="4934811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07D561AA-3233-7E83-7DA1-62A7399D545E}"/>
                </a:ext>
              </a:extLst>
            </p:cNvPr>
            <p:cNvSpPr/>
            <p:nvPr/>
          </p:nvSpPr>
          <p:spPr>
            <a:xfrm>
              <a:off x="4934152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BA4775B7-3F13-91AC-0122-5190E2EF10E4}"/>
                </a:ext>
              </a:extLst>
            </p:cNvPr>
            <p:cNvSpPr/>
            <p:nvPr/>
          </p:nvSpPr>
          <p:spPr>
            <a:xfrm>
              <a:off x="496543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76FD2572-B1F4-A9F4-BEC0-5BE322B061F5}"/>
                </a:ext>
              </a:extLst>
            </p:cNvPr>
            <p:cNvSpPr/>
            <p:nvPr/>
          </p:nvSpPr>
          <p:spPr>
            <a:xfrm>
              <a:off x="49998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DF705CE1-5571-9A9E-0CDB-33619EB4BCA7}"/>
                </a:ext>
              </a:extLst>
            </p:cNvPr>
            <p:cNvSpPr/>
            <p:nvPr/>
          </p:nvSpPr>
          <p:spPr>
            <a:xfrm>
              <a:off x="517825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A6B1F6E4-7D70-EA87-1842-B827D7B847CB}"/>
                </a:ext>
              </a:extLst>
            </p:cNvPr>
            <p:cNvSpPr/>
            <p:nvPr/>
          </p:nvSpPr>
          <p:spPr>
            <a:xfrm>
              <a:off x="517825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7BDC2EEF-9ADB-29A9-18B6-275D86DEE723}"/>
                </a:ext>
              </a:extLst>
            </p:cNvPr>
            <p:cNvSpPr/>
            <p:nvPr/>
          </p:nvSpPr>
          <p:spPr>
            <a:xfrm>
              <a:off x="517825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58310D7B-91E2-B694-39F3-A66D86F1E494}"/>
                </a:ext>
              </a:extLst>
            </p:cNvPr>
            <p:cNvSpPr/>
            <p:nvPr/>
          </p:nvSpPr>
          <p:spPr>
            <a:xfrm>
              <a:off x="519381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B190CFA4-7DE2-FB6D-E558-C210F9B8CE2B}"/>
                </a:ext>
              </a:extLst>
            </p:cNvPr>
            <p:cNvSpPr/>
            <p:nvPr/>
          </p:nvSpPr>
          <p:spPr>
            <a:xfrm>
              <a:off x="5193156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13C9E57A-0FDF-89CD-882F-DE906E0B2603}"/>
                </a:ext>
              </a:extLst>
            </p:cNvPr>
            <p:cNvSpPr/>
            <p:nvPr/>
          </p:nvSpPr>
          <p:spPr>
            <a:xfrm>
              <a:off x="522444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ECEAE04F-206B-66DE-156B-6BE0C0D3EF5E}"/>
                </a:ext>
              </a:extLst>
            </p:cNvPr>
            <p:cNvSpPr/>
            <p:nvPr/>
          </p:nvSpPr>
          <p:spPr>
            <a:xfrm>
              <a:off x="525885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B00BE9A3-94FA-11AB-1CAB-EB7ECD508F73}"/>
                </a:ext>
              </a:extLst>
            </p:cNvPr>
            <p:cNvSpPr/>
            <p:nvPr/>
          </p:nvSpPr>
          <p:spPr>
            <a:xfrm>
              <a:off x="519381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49685E14-9DB3-8BF2-9E52-DD80316748D9}"/>
                </a:ext>
              </a:extLst>
            </p:cNvPr>
            <p:cNvSpPr/>
            <p:nvPr/>
          </p:nvSpPr>
          <p:spPr>
            <a:xfrm>
              <a:off x="5193156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5F4AD53F-D209-07E3-64B2-93A7FBC70CFD}"/>
                </a:ext>
              </a:extLst>
            </p:cNvPr>
            <p:cNvSpPr/>
            <p:nvPr/>
          </p:nvSpPr>
          <p:spPr>
            <a:xfrm>
              <a:off x="522444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E8C5A1AD-1B80-D021-D7F5-7933399C74F5}"/>
                </a:ext>
              </a:extLst>
            </p:cNvPr>
            <p:cNvSpPr/>
            <p:nvPr/>
          </p:nvSpPr>
          <p:spPr>
            <a:xfrm>
              <a:off x="525885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50A55D29-5479-3F21-F9DC-C8CE3E2FBF03}"/>
                </a:ext>
              </a:extLst>
            </p:cNvPr>
            <p:cNvSpPr/>
            <p:nvPr/>
          </p:nvSpPr>
          <p:spPr>
            <a:xfrm>
              <a:off x="519381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F030FFEB-211E-41BF-0414-323E1DD7DDFC}"/>
                </a:ext>
              </a:extLst>
            </p:cNvPr>
            <p:cNvSpPr/>
            <p:nvPr/>
          </p:nvSpPr>
          <p:spPr>
            <a:xfrm>
              <a:off x="5193156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9F57414A-F81E-11EF-D2ED-9C981FD356DD}"/>
                </a:ext>
              </a:extLst>
            </p:cNvPr>
            <p:cNvSpPr/>
            <p:nvPr/>
          </p:nvSpPr>
          <p:spPr>
            <a:xfrm>
              <a:off x="522444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3550BA00-03D5-A352-17B5-662CC59C19C1}"/>
                </a:ext>
              </a:extLst>
            </p:cNvPr>
            <p:cNvSpPr/>
            <p:nvPr/>
          </p:nvSpPr>
          <p:spPr>
            <a:xfrm>
              <a:off x="525885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24403BD9-8814-0B65-AB2C-8DF8ED2661A5}"/>
                </a:ext>
              </a:extLst>
            </p:cNvPr>
            <p:cNvSpPr/>
            <p:nvPr/>
          </p:nvSpPr>
          <p:spPr>
            <a:xfrm>
              <a:off x="54396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2476D4D8-DF7A-73D9-0842-FCB6B8274051}"/>
                </a:ext>
              </a:extLst>
            </p:cNvPr>
            <p:cNvSpPr/>
            <p:nvPr/>
          </p:nvSpPr>
          <p:spPr>
            <a:xfrm>
              <a:off x="54396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6970FDC5-9360-0029-8DF5-F42F2BDF3668}"/>
                </a:ext>
              </a:extLst>
            </p:cNvPr>
            <p:cNvSpPr/>
            <p:nvPr/>
          </p:nvSpPr>
          <p:spPr>
            <a:xfrm>
              <a:off x="54396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76C6B650-FD82-AB9D-0CFB-0DB3476830B5}"/>
                </a:ext>
              </a:extLst>
            </p:cNvPr>
            <p:cNvSpPr/>
            <p:nvPr/>
          </p:nvSpPr>
          <p:spPr>
            <a:xfrm>
              <a:off x="54551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793CE456-5296-CCBA-8E59-8A1A6F78B227}"/>
                </a:ext>
              </a:extLst>
            </p:cNvPr>
            <p:cNvSpPr/>
            <p:nvPr/>
          </p:nvSpPr>
          <p:spPr>
            <a:xfrm>
              <a:off x="545453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81B3D629-AFD1-98DE-D534-4D324273B295}"/>
                </a:ext>
              </a:extLst>
            </p:cNvPr>
            <p:cNvSpPr/>
            <p:nvPr/>
          </p:nvSpPr>
          <p:spPr>
            <a:xfrm>
              <a:off x="54857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3283F6DB-4A9C-6C8B-97E9-CE25BE640179}"/>
                </a:ext>
              </a:extLst>
            </p:cNvPr>
            <p:cNvSpPr/>
            <p:nvPr/>
          </p:nvSpPr>
          <p:spPr>
            <a:xfrm>
              <a:off x="55202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DED3FB07-9C5F-5E9E-ED1D-6F1223BA4357}"/>
                </a:ext>
              </a:extLst>
            </p:cNvPr>
            <p:cNvSpPr/>
            <p:nvPr/>
          </p:nvSpPr>
          <p:spPr>
            <a:xfrm>
              <a:off x="54551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1407649A-549C-6FEE-B98E-0DD0B0D0CDDB}"/>
                </a:ext>
              </a:extLst>
            </p:cNvPr>
            <p:cNvSpPr/>
            <p:nvPr/>
          </p:nvSpPr>
          <p:spPr>
            <a:xfrm>
              <a:off x="545453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B75F88B1-80F5-D5C3-AEAB-02C72B2FE177}"/>
                </a:ext>
              </a:extLst>
            </p:cNvPr>
            <p:cNvSpPr/>
            <p:nvPr/>
          </p:nvSpPr>
          <p:spPr>
            <a:xfrm>
              <a:off x="54857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9DF21993-243C-39C0-C141-B53E17121B1A}"/>
                </a:ext>
              </a:extLst>
            </p:cNvPr>
            <p:cNvSpPr/>
            <p:nvPr/>
          </p:nvSpPr>
          <p:spPr>
            <a:xfrm>
              <a:off x="55202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5370C994-C1B3-D97B-BC0C-07F526E56101}"/>
                </a:ext>
              </a:extLst>
            </p:cNvPr>
            <p:cNvSpPr/>
            <p:nvPr/>
          </p:nvSpPr>
          <p:spPr>
            <a:xfrm>
              <a:off x="54551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8A4D6E3C-2036-9233-21F7-AC89560525C0}"/>
                </a:ext>
              </a:extLst>
            </p:cNvPr>
            <p:cNvSpPr/>
            <p:nvPr/>
          </p:nvSpPr>
          <p:spPr>
            <a:xfrm>
              <a:off x="545453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4520B382-59C1-AEBB-4879-A47274BD6E77}"/>
                </a:ext>
              </a:extLst>
            </p:cNvPr>
            <p:cNvSpPr/>
            <p:nvPr/>
          </p:nvSpPr>
          <p:spPr>
            <a:xfrm>
              <a:off x="54857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id="{5EC31BDA-8A56-6F49-4CA8-4CD164810A15}"/>
                </a:ext>
              </a:extLst>
            </p:cNvPr>
            <p:cNvSpPr/>
            <p:nvPr/>
          </p:nvSpPr>
          <p:spPr>
            <a:xfrm>
              <a:off x="55202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CD60AFB0-C21B-F584-321F-F8EB289FDC51}"/>
                </a:ext>
              </a:extLst>
            </p:cNvPr>
            <p:cNvSpPr/>
            <p:nvPr/>
          </p:nvSpPr>
          <p:spPr>
            <a:xfrm>
              <a:off x="570097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9286ABAC-2ACC-42B3-D6A5-FE316D57BBF8}"/>
                </a:ext>
              </a:extLst>
            </p:cNvPr>
            <p:cNvSpPr/>
            <p:nvPr/>
          </p:nvSpPr>
          <p:spPr>
            <a:xfrm>
              <a:off x="570097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E55D6827-D37B-89C1-2E77-DD3315A9CA6A}"/>
                </a:ext>
              </a:extLst>
            </p:cNvPr>
            <p:cNvSpPr/>
            <p:nvPr/>
          </p:nvSpPr>
          <p:spPr>
            <a:xfrm>
              <a:off x="570097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4BD42179-ABD8-D00A-DC3E-C03F48614243}"/>
                </a:ext>
              </a:extLst>
            </p:cNvPr>
            <p:cNvSpPr/>
            <p:nvPr/>
          </p:nvSpPr>
          <p:spPr>
            <a:xfrm>
              <a:off x="571653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A290C092-6105-8BC5-2DFA-9D037F34B41D}"/>
                </a:ext>
              </a:extLst>
            </p:cNvPr>
            <p:cNvSpPr/>
            <p:nvPr/>
          </p:nvSpPr>
          <p:spPr>
            <a:xfrm>
              <a:off x="5715880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4C630D79-CBDE-3B51-0E9B-18A811B7FEB1}"/>
                </a:ext>
              </a:extLst>
            </p:cNvPr>
            <p:cNvSpPr/>
            <p:nvPr/>
          </p:nvSpPr>
          <p:spPr>
            <a:xfrm>
              <a:off x="574716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6C2132B9-7A29-A08A-F1F4-CEA166B7AF25}"/>
                </a:ext>
              </a:extLst>
            </p:cNvPr>
            <p:cNvSpPr/>
            <p:nvPr/>
          </p:nvSpPr>
          <p:spPr>
            <a:xfrm>
              <a:off x="578161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2497CEBC-19CA-568E-061D-EE254E21868C}"/>
                </a:ext>
              </a:extLst>
            </p:cNvPr>
            <p:cNvSpPr/>
            <p:nvPr/>
          </p:nvSpPr>
          <p:spPr>
            <a:xfrm>
              <a:off x="571653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7F0C0622-60CE-4C54-FD72-BD063F7C1275}"/>
                </a:ext>
              </a:extLst>
            </p:cNvPr>
            <p:cNvSpPr/>
            <p:nvPr/>
          </p:nvSpPr>
          <p:spPr>
            <a:xfrm>
              <a:off x="5715880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22F20953-55F1-FC74-3C33-433C522925CF}"/>
                </a:ext>
              </a:extLst>
            </p:cNvPr>
            <p:cNvSpPr/>
            <p:nvPr/>
          </p:nvSpPr>
          <p:spPr>
            <a:xfrm>
              <a:off x="574716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D56A8F43-0E9E-250D-6F84-6B6DAADB80A0}"/>
                </a:ext>
              </a:extLst>
            </p:cNvPr>
            <p:cNvSpPr/>
            <p:nvPr/>
          </p:nvSpPr>
          <p:spPr>
            <a:xfrm>
              <a:off x="578161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CCC30F31-A0B8-C4DE-46B5-5FCCF5E72EE2}"/>
                </a:ext>
              </a:extLst>
            </p:cNvPr>
            <p:cNvSpPr/>
            <p:nvPr/>
          </p:nvSpPr>
          <p:spPr>
            <a:xfrm>
              <a:off x="571653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04317721-7C1C-FC42-63E2-0265E668D308}"/>
                </a:ext>
              </a:extLst>
            </p:cNvPr>
            <p:cNvSpPr/>
            <p:nvPr/>
          </p:nvSpPr>
          <p:spPr>
            <a:xfrm>
              <a:off x="5715880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EAD00439-CBE8-633E-262B-84057DC0B39D}"/>
                </a:ext>
              </a:extLst>
            </p:cNvPr>
            <p:cNvSpPr/>
            <p:nvPr/>
          </p:nvSpPr>
          <p:spPr>
            <a:xfrm>
              <a:off x="574716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4FC187CA-48DA-2853-6B84-9F13BBF03425}"/>
                </a:ext>
              </a:extLst>
            </p:cNvPr>
            <p:cNvSpPr/>
            <p:nvPr/>
          </p:nvSpPr>
          <p:spPr>
            <a:xfrm>
              <a:off x="578161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C196AD2C-9181-65FB-6087-EBF6A8FEB2D6}"/>
                </a:ext>
              </a:extLst>
            </p:cNvPr>
            <p:cNvSpPr/>
            <p:nvPr/>
          </p:nvSpPr>
          <p:spPr>
            <a:xfrm>
              <a:off x="63252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任意多边形: 形状 796">
              <a:extLst>
                <a:ext uri="{FF2B5EF4-FFF2-40B4-BE49-F238E27FC236}">
                  <a16:creationId xmlns:a16="http://schemas.microsoft.com/office/drawing/2014/main" id="{1C1968BC-C24D-1DBE-5CBD-34BA06EAA3B5}"/>
                </a:ext>
              </a:extLst>
            </p:cNvPr>
            <p:cNvSpPr/>
            <p:nvPr/>
          </p:nvSpPr>
          <p:spPr>
            <a:xfrm>
              <a:off x="63252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任意多边形: 形状 797">
              <a:extLst>
                <a:ext uri="{FF2B5EF4-FFF2-40B4-BE49-F238E27FC236}">
                  <a16:creationId xmlns:a16="http://schemas.microsoft.com/office/drawing/2014/main" id="{25503190-7A4C-DF3B-39C3-E7D85897DC81}"/>
                </a:ext>
              </a:extLst>
            </p:cNvPr>
            <p:cNvSpPr/>
            <p:nvPr/>
          </p:nvSpPr>
          <p:spPr>
            <a:xfrm>
              <a:off x="63252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任意多边形: 形状 798">
              <a:extLst>
                <a:ext uri="{FF2B5EF4-FFF2-40B4-BE49-F238E27FC236}">
                  <a16:creationId xmlns:a16="http://schemas.microsoft.com/office/drawing/2014/main" id="{2ADB8E4E-43C9-2D19-19F0-674017A15838}"/>
                </a:ext>
              </a:extLst>
            </p:cNvPr>
            <p:cNvSpPr/>
            <p:nvPr/>
          </p:nvSpPr>
          <p:spPr>
            <a:xfrm>
              <a:off x="63407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任意多边形: 形状 799">
              <a:extLst>
                <a:ext uri="{FF2B5EF4-FFF2-40B4-BE49-F238E27FC236}">
                  <a16:creationId xmlns:a16="http://schemas.microsoft.com/office/drawing/2014/main" id="{78792A3D-3131-7622-BE29-EA8DCE57C21D}"/>
                </a:ext>
              </a:extLst>
            </p:cNvPr>
            <p:cNvSpPr/>
            <p:nvPr/>
          </p:nvSpPr>
          <p:spPr>
            <a:xfrm>
              <a:off x="6340135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id="{4D05CD65-0946-5D81-B71D-9CF30641FD41}"/>
                </a:ext>
              </a:extLst>
            </p:cNvPr>
            <p:cNvSpPr/>
            <p:nvPr/>
          </p:nvSpPr>
          <p:spPr>
            <a:xfrm>
              <a:off x="63713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id="{7B5638E8-6C88-C1F0-1C90-99219DB73B79}"/>
                </a:ext>
              </a:extLst>
            </p:cNvPr>
            <p:cNvSpPr/>
            <p:nvPr/>
          </p:nvSpPr>
          <p:spPr>
            <a:xfrm>
              <a:off x="64058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id="{2E291CB3-98A9-90E3-0D59-91A43944940E}"/>
                </a:ext>
              </a:extLst>
            </p:cNvPr>
            <p:cNvSpPr/>
            <p:nvPr/>
          </p:nvSpPr>
          <p:spPr>
            <a:xfrm>
              <a:off x="63407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4048BC5-4ABB-5388-516F-041BD07D3B30}"/>
                </a:ext>
              </a:extLst>
            </p:cNvPr>
            <p:cNvSpPr/>
            <p:nvPr/>
          </p:nvSpPr>
          <p:spPr>
            <a:xfrm>
              <a:off x="6340135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D83E95D2-D059-3116-69F7-A15EA3F9DEBF}"/>
                </a:ext>
              </a:extLst>
            </p:cNvPr>
            <p:cNvSpPr/>
            <p:nvPr/>
          </p:nvSpPr>
          <p:spPr>
            <a:xfrm>
              <a:off x="63713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A4C0F491-7F5F-0F8F-E327-596C5C9E7A5C}"/>
                </a:ext>
              </a:extLst>
            </p:cNvPr>
            <p:cNvSpPr/>
            <p:nvPr/>
          </p:nvSpPr>
          <p:spPr>
            <a:xfrm>
              <a:off x="64058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27937229-4A1F-7E5A-7128-7347D7A64DE3}"/>
                </a:ext>
              </a:extLst>
            </p:cNvPr>
            <p:cNvSpPr/>
            <p:nvPr/>
          </p:nvSpPr>
          <p:spPr>
            <a:xfrm>
              <a:off x="63407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99EC4E5F-D6C5-60DA-8E9B-CB264F6436C6}"/>
                </a:ext>
              </a:extLst>
            </p:cNvPr>
            <p:cNvSpPr/>
            <p:nvPr/>
          </p:nvSpPr>
          <p:spPr>
            <a:xfrm>
              <a:off x="6340135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A9FD1DB7-74E5-2119-32CD-4271F956EE03}"/>
                </a:ext>
              </a:extLst>
            </p:cNvPr>
            <p:cNvSpPr/>
            <p:nvPr/>
          </p:nvSpPr>
          <p:spPr>
            <a:xfrm>
              <a:off x="63713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7C2BFAFC-D143-7D85-2C67-0077ADADD181}"/>
                </a:ext>
              </a:extLst>
            </p:cNvPr>
            <p:cNvSpPr/>
            <p:nvPr/>
          </p:nvSpPr>
          <p:spPr>
            <a:xfrm>
              <a:off x="64058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7FCE9D0D-0138-C224-A713-0AB8B38D29FA}"/>
                </a:ext>
              </a:extLst>
            </p:cNvPr>
            <p:cNvSpPr/>
            <p:nvPr/>
          </p:nvSpPr>
          <p:spPr>
            <a:xfrm>
              <a:off x="658420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42C28313-5A4B-42EB-2082-78858A39CD45}"/>
                </a:ext>
              </a:extLst>
            </p:cNvPr>
            <p:cNvSpPr/>
            <p:nvPr/>
          </p:nvSpPr>
          <p:spPr>
            <a:xfrm>
              <a:off x="658420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79922664-73B4-D23D-3F2E-8DDFD4C7CBD5}"/>
                </a:ext>
              </a:extLst>
            </p:cNvPr>
            <p:cNvSpPr/>
            <p:nvPr/>
          </p:nvSpPr>
          <p:spPr>
            <a:xfrm>
              <a:off x="658420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22390021-5C99-C41F-58EC-873FFB61CFDB}"/>
                </a:ext>
              </a:extLst>
            </p:cNvPr>
            <p:cNvSpPr/>
            <p:nvPr/>
          </p:nvSpPr>
          <p:spPr>
            <a:xfrm>
              <a:off x="659979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57182B0B-ED21-19B2-588E-F1712A70D307}"/>
                </a:ext>
              </a:extLst>
            </p:cNvPr>
            <p:cNvSpPr/>
            <p:nvPr/>
          </p:nvSpPr>
          <p:spPr>
            <a:xfrm>
              <a:off x="659913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7C23ECF-740A-BFBF-ED1E-B46247EEDCDB}"/>
                </a:ext>
              </a:extLst>
            </p:cNvPr>
            <p:cNvSpPr/>
            <p:nvPr/>
          </p:nvSpPr>
          <p:spPr>
            <a:xfrm>
              <a:off x="663039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9625AC6-22EC-40C5-09F2-38E5D17F8687}"/>
                </a:ext>
              </a:extLst>
            </p:cNvPr>
            <p:cNvSpPr/>
            <p:nvPr/>
          </p:nvSpPr>
          <p:spPr>
            <a:xfrm>
              <a:off x="6664838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27028588-F1DC-8B88-2131-B49BE94F7190}"/>
                </a:ext>
              </a:extLst>
            </p:cNvPr>
            <p:cNvSpPr/>
            <p:nvPr/>
          </p:nvSpPr>
          <p:spPr>
            <a:xfrm>
              <a:off x="659979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2FE05A64-7940-4B82-995B-01295BEFE094}"/>
                </a:ext>
              </a:extLst>
            </p:cNvPr>
            <p:cNvSpPr/>
            <p:nvPr/>
          </p:nvSpPr>
          <p:spPr>
            <a:xfrm>
              <a:off x="659913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8FCAACFD-A0C1-8B60-428D-6879A8C2191D}"/>
                </a:ext>
              </a:extLst>
            </p:cNvPr>
            <p:cNvSpPr/>
            <p:nvPr/>
          </p:nvSpPr>
          <p:spPr>
            <a:xfrm>
              <a:off x="663039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1428438A-51C9-5DA6-36C9-90FA3F5CD6FD}"/>
                </a:ext>
              </a:extLst>
            </p:cNvPr>
            <p:cNvSpPr/>
            <p:nvPr/>
          </p:nvSpPr>
          <p:spPr>
            <a:xfrm>
              <a:off x="6664838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F4C093B5-C6E9-C441-1327-11D2DA7453D5}"/>
                </a:ext>
              </a:extLst>
            </p:cNvPr>
            <p:cNvSpPr/>
            <p:nvPr/>
          </p:nvSpPr>
          <p:spPr>
            <a:xfrm>
              <a:off x="659979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E5F3DECD-C24A-3E28-2C13-C7CC8CD8A476}"/>
                </a:ext>
              </a:extLst>
            </p:cNvPr>
            <p:cNvSpPr/>
            <p:nvPr/>
          </p:nvSpPr>
          <p:spPr>
            <a:xfrm>
              <a:off x="659913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A497266B-40B2-48A3-B4C5-37D2B90DA1F4}"/>
                </a:ext>
              </a:extLst>
            </p:cNvPr>
            <p:cNvSpPr/>
            <p:nvPr/>
          </p:nvSpPr>
          <p:spPr>
            <a:xfrm>
              <a:off x="663039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FB7DD144-B5DF-A37C-3807-238868566A61}"/>
                </a:ext>
              </a:extLst>
            </p:cNvPr>
            <p:cNvSpPr/>
            <p:nvPr/>
          </p:nvSpPr>
          <p:spPr>
            <a:xfrm>
              <a:off x="6664838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E0CA7C22-A87A-A9CD-B5A8-AA707454D7DD}"/>
                </a:ext>
              </a:extLst>
            </p:cNvPr>
            <p:cNvSpPr/>
            <p:nvPr/>
          </p:nvSpPr>
          <p:spPr>
            <a:xfrm>
              <a:off x="684321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7C6BAD76-3567-6C0E-D348-D63B0A1EB166}"/>
                </a:ext>
              </a:extLst>
            </p:cNvPr>
            <p:cNvSpPr/>
            <p:nvPr/>
          </p:nvSpPr>
          <p:spPr>
            <a:xfrm>
              <a:off x="684321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247287D8-FFF3-065E-4C9F-FD04487129D7}"/>
                </a:ext>
              </a:extLst>
            </p:cNvPr>
            <p:cNvSpPr/>
            <p:nvPr/>
          </p:nvSpPr>
          <p:spPr>
            <a:xfrm>
              <a:off x="684321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B977D97C-23C7-1AAF-14CD-5AAABD1E3F42}"/>
                </a:ext>
              </a:extLst>
            </p:cNvPr>
            <p:cNvSpPr/>
            <p:nvPr/>
          </p:nvSpPr>
          <p:spPr>
            <a:xfrm>
              <a:off x="6858803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EBD15D66-F175-92CF-6C4B-EA20BF0A168A}"/>
                </a:ext>
              </a:extLst>
            </p:cNvPr>
            <p:cNvSpPr/>
            <p:nvPr/>
          </p:nvSpPr>
          <p:spPr>
            <a:xfrm>
              <a:off x="6858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1B1B8D9B-FD76-73A7-E825-448D1A87A35A}"/>
                </a:ext>
              </a:extLst>
            </p:cNvPr>
            <p:cNvSpPr/>
            <p:nvPr/>
          </p:nvSpPr>
          <p:spPr>
            <a:xfrm>
              <a:off x="688939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7044B8F5-1027-71D1-DEF0-3520B71D0F63}"/>
                </a:ext>
              </a:extLst>
            </p:cNvPr>
            <p:cNvSpPr/>
            <p:nvPr/>
          </p:nvSpPr>
          <p:spPr>
            <a:xfrm>
              <a:off x="692384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8ABDBD9C-D974-DA7F-4A71-7C63A375DCA6}"/>
                </a:ext>
              </a:extLst>
            </p:cNvPr>
            <p:cNvSpPr/>
            <p:nvPr/>
          </p:nvSpPr>
          <p:spPr>
            <a:xfrm>
              <a:off x="6858803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EC92AFCE-5A65-94E2-B5A3-F4F2F17B2862}"/>
                </a:ext>
              </a:extLst>
            </p:cNvPr>
            <p:cNvSpPr/>
            <p:nvPr/>
          </p:nvSpPr>
          <p:spPr>
            <a:xfrm>
              <a:off x="6858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C0BCBE29-C730-21BA-93FF-52B57DAA5948}"/>
                </a:ext>
              </a:extLst>
            </p:cNvPr>
            <p:cNvSpPr/>
            <p:nvPr/>
          </p:nvSpPr>
          <p:spPr>
            <a:xfrm>
              <a:off x="688939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67626EB1-D60A-09AE-54B0-BA6DAD9C8F93}"/>
                </a:ext>
              </a:extLst>
            </p:cNvPr>
            <p:cNvSpPr/>
            <p:nvPr/>
          </p:nvSpPr>
          <p:spPr>
            <a:xfrm>
              <a:off x="692384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9334BD1F-AC9A-6A59-8117-91C3374CCCDC}"/>
                </a:ext>
              </a:extLst>
            </p:cNvPr>
            <p:cNvSpPr/>
            <p:nvPr/>
          </p:nvSpPr>
          <p:spPr>
            <a:xfrm>
              <a:off x="6858803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906B474E-ECE1-15FD-BA8A-C61F619E6282}"/>
                </a:ext>
              </a:extLst>
            </p:cNvPr>
            <p:cNvSpPr/>
            <p:nvPr/>
          </p:nvSpPr>
          <p:spPr>
            <a:xfrm>
              <a:off x="6858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6AB5D51C-EA25-6398-D4FA-2CEC2397D832}"/>
                </a:ext>
              </a:extLst>
            </p:cNvPr>
            <p:cNvSpPr/>
            <p:nvPr/>
          </p:nvSpPr>
          <p:spPr>
            <a:xfrm>
              <a:off x="688939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1BA8360A-3B02-91FB-7904-F75BE8CCEA8C}"/>
                </a:ext>
              </a:extLst>
            </p:cNvPr>
            <p:cNvSpPr/>
            <p:nvPr/>
          </p:nvSpPr>
          <p:spPr>
            <a:xfrm>
              <a:off x="692384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CDE321C9-EA0F-9480-00B9-2FC9B96158D7}"/>
                </a:ext>
              </a:extLst>
            </p:cNvPr>
            <p:cNvSpPr/>
            <p:nvPr/>
          </p:nvSpPr>
          <p:spPr>
            <a:xfrm>
              <a:off x="710458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55317455-B651-F103-9C2B-194FD6009B59}"/>
                </a:ext>
              </a:extLst>
            </p:cNvPr>
            <p:cNvSpPr/>
            <p:nvPr/>
          </p:nvSpPr>
          <p:spPr>
            <a:xfrm>
              <a:off x="710458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A47171DF-9E55-91E0-DF73-02AB95AA957A}"/>
                </a:ext>
              </a:extLst>
            </p:cNvPr>
            <p:cNvSpPr/>
            <p:nvPr/>
          </p:nvSpPr>
          <p:spPr>
            <a:xfrm>
              <a:off x="710458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28DEAF17-87BD-6523-F4DD-590F2BE091DA}"/>
                </a:ext>
              </a:extLst>
            </p:cNvPr>
            <p:cNvSpPr/>
            <p:nvPr/>
          </p:nvSpPr>
          <p:spPr>
            <a:xfrm>
              <a:off x="7120148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E738CA61-C389-0DFF-AD95-22C98B2B9175}"/>
                </a:ext>
              </a:extLst>
            </p:cNvPr>
            <p:cNvSpPr/>
            <p:nvPr/>
          </p:nvSpPr>
          <p:spPr>
            <a:xfrm>
              <a:off x="711948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AD76C4EB-9974-FEDE-C084-5629E1F11081}"/>
                </a:ext>
              </a:extLst>
            </p:cNvPr>
            <p:cNvSpPr/>
            <p:nvPr/>
          </p:nvSpPr>
          <p:spPr>
            <a:xfrm>
              <a:off x="715077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2C2B81F1-C244-8F8B-D1AB-660CDC170DD9}"/>
                </a:ext>
              </a:extLst>
            </p:cNvPr>
            <p:cNvSpPr/>
            <p:nvPr/>
          </p:nvSpPr>
          <p:spPr>
            <a:xfrm>
              <a:off x="718522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BF959879-AE5A-4ECF-CFC5-CD285E59D909}"/>
                </a:ext>
              </a:extLst>
            </p:cNvPr>
            <p:cNvSpPr/>
            <p:nvPr/>
          </p:nvSpPr>
          <p:spPr>
            <a:xfrm>
              <a:off x="7120148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94DD3FF4-5273-7A12-F416-BE60436627DC}"/>
                </a:ext>
              </a:extLst>
            </p:cNvPr>
            <p:cNvSpPr/>
            <p:nvPr/>
          </p:nvSpPr>
          <p:spPr>
            <a:xfrm>
              <a:off x="711948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30540DC4-72CD-36B6-0CC7-875365C2E681}"/>
                </a:ext>
              </a:extLst>
            </p:cNvPr>
            <p:cNvSpPr/>
            <p:nvPr/>
          </p:nvSpPr>
          <p:spPr>
            <a:xfrm>
              <a:off x="715077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17EC2337-0F59-7DFB-AC94-96A42C694B25}"/>
                </a:ext>
              </a:extLst>
            </p:cNvPr>
            <p:cNvSpPr/>
            <p:nvPr/>
          </p:nvSpPr>
          <p:spPr>
            <a:xfrm>
              <a:off x="718522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75FF6F61-193A-FA56-3ADA-FB890526B012}"/>
                </a:ext>
              </a:extLst>
            </p:cNvPr>
            <p:cNvSpPr/>
            <p:nvPr/>
          </p:nvSpPr>
          <p:spPr>
            <a:xfrm>
              <a:off x="7120148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4F97D20D-2DA9-994E-364E-FAB240EFFCAB}"/>
                </a:ext>
              </a:extLst>
            </p:cNvPr>
            <p:cNvSpPr/>
            <p:nvPr/>
          </p:nvSpPr>
          <p:spPr>
            <a:xfrm>
              <a:off x="711948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62BE3A23-49B5-58C2-5C96-0C18EB55E711}"/>
                </a:ext>
              </a:extLst>
            </p:cNvPr>
            <p:cNvSpPr/>
            <p:nvPr/>
          </p:nvSpPr>
          <p:spPr>
            <a:xfrm>
              <a:off x="715077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499E0AD7-7C99-6F16-90F3-3F0F39C2F919}"/>
                </a:ext>
              </a:extLst>
            </p:cNvPr>
            <p:cNvSpPr/>
            <p:nvPr/>
          </p:nvSpPr>
          <p:spPr>
            <a:xfrm>
              <a:off x="718522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82998DFD-857D-4FC2-BDFD-3251245BD835}"/>
                </a:ext>
              </a:extLst>
            </p:cNvPr>
            <p:cNvSpPr/>
            <p:nvPr/>
          </p:nvSpPr>
          <p:spPr>
            <a:xfrm>
              <a:off x="7365967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AF8CDFD7-031E-00FB-4D2B-0CB1C63C9997}"/>
                </a:ext>
              </a:extLst>
            </p:cNvPr>
            <p:cNvSpPr/>
            <p:nvPr/>
          </p:nvSpPr>
          <p:spPr>
            <a:xfrm>
              <a:off x="7365967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6D64E87D-3E24-A902-71B6-267F43627C51}"/>
                </a:ext>
              </a:extLst>
            </p:cNvPr>
            <p:cNvSpPr/>
            <p:nvPr/>
          </p:nvSpPr>
          <p:spPr>
            <a:xfrm>
              <a:off x="7365967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34C5983-81CF-C83F-E59D-95B2F4B07DE3}"/>
                </a:ext>
              </a:extLst>
            </p:cNvPr>
            <p:cNvSpPr/>
            <p:nvPr/>
          </p:nvSpPr>
          <p:spPr>
            <a:xfrm>
              <a:off x="738152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E1FB124B-CF1F-C434-CA2B-7B928BA8C54F}"/>
                </a:ext>
              </a:extLst>
            </p:cNvPr>
            <p:cNvSpPr/>
            <p:nvPr/>
          </p:nvSpPr>
          <p:spPr>
            <a:xfrm>
              <a:off x="7380867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5B9D7E4D-8B49-8686-C29E-F0627E44D52A}"/>
                </a:ext>
              </a:extLst>
            </p:cNvPr>
            <p:cNvSpPr/>
            <p:nvPr/>
          </p:nvSpPr>
          <p:spPr>
            <a:xfrm>
              <a:off x="74121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A0DB7874-D8B9-E4DF-3094-CC61A5CDE0E8}"/>
                </a:ext>
              </a:extLst>
            </p:cNvPr>
            <p:cNvSpPr/>
            <p:nvPr/>
          </p:nvSpPr>
          <p:spPr>
            <a:xfrm>
              <a:off x="744656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82AAEF3E-DB2B-1DDF-BA3B-9E6C9AD4B933}"/>
                </a:ext>
              </a:extLst>
            </p:cNvPr>
            <p:cNvSpPr/>
            <p:nvPr/>
          </p:nvSpPr>
          <p:spPr>
            <a:xfrm>
              <a:off x="738152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79F0DF91-780F-4A66-1F76-92B26A19F971}"/>
                </a:ext>
              </a:extLst>
            </p:cNvPr>
            <p:cNvSpPr/>
            <p:nvPr/>
          </p:nvSpPr>
          <p:spPr>
            <a:xfrm>
              <a:off x="7380867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F05B8056-1950-654D-0ABB-A7F31AB5EA0B}"/>
                </a:ext>
              </a:extLst>
            </p:cNvPr>
            <p:cNvSpPr/>
            <p:nvPr/>
          </p:nvSpPr>
          <p:spPr>
            <a:xfrm>
              <a:off x="74121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9721CEDF-E192-DDA4-A743-64E15C5910FB}"/>
                </a:ext>
              </a:extLst>
            </p:cNvPr>
            <p:cNvSpPr/>
            <p:nvPr/>
          </p:nvSpPr>
          <p:spPr>
            <a:xfrm>
              <a:off x="744656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E420B302-29B0-7B34-4F0F-CD9C341D11E4}"/>
                </a:ext>
              </a:extLst>
            </p:cNvPr>
            <p:cNvSpPr/>
            <p:nvPr/>
          </p:nvSpPr>
          <p:spPr>
            <a:xfrm>
              <a:off x="738152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AC2853DE-392F-594E-2217-8014D683A3A9}"/>
                </a:ext>
              </a:extLst>
            </p:cNvPr>
            <p:cNvSpPr/>
            <p:nvPr/>
          </p:nvSpPr>
          <p:spPr>
            <a:xfrm>
              <a:off x="7380867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7EC0020E-E676-B7AA-CA48-E35E78503D59}"/>
                </a:ext>
              </a:extLst>
            </p:cNvPr>
            <p:cNvSpPr/>
            <p:nvPr/>
          </p:nvSpPr>
          <p:spPr>
            <a:xfrm>
              <a:off x="74121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D4CC15A5-A4C0-F729-F3C1-24ADA97AD2AF}"/>
                </a:ext>
              </a:extLst>
            </p:cNvPr>
            <p:cNvSpPr/>
            <p:nvPr/>
          </p:nvSpPr>
          <p:spPr>
            <a:xfrm>
              <a:off x="744656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72" name="图形 668">
            <a:extLst>
              <a:ext uri="{FF2B5EF4-FFF2-40B4-BE49-F238E27FC236}">
                <a16:creationId xmlns:a16="http://schemas.microsoft.com/office/drawing/2014/main" id="{706B3F18-0FFE-9EB9-A90C-B4F33C25D3D0}"/>
              </a:ext>
            </a:extLst>
          </p:cNvPr>
          <p:cNvGrpSpPr/>
          <p:nvPr/>
        </p:nvGrpSpPr>
        <p:grpSpPr>
          <a:xfrm>
            <a:off x="4707324" y="3970220"/>
            <a:ext cx="2575977" cy="213609"/>
            <a:chOff x="638224" y="-1763835"/>
            <a:chExt cx="7443139" cy="617210"/>
          </a:xfrm>
          <a:solidFill>
            <a:srgbClr val="FFFFFF"/>
          </a:solidFill>
        </p:grpSpPr>
        <p:grpSp>
          <p:nvGrpSpPr>
            <p:cNvPr id="873" name="图形 668">
              <a:extLst>
                <a:ext uri="{FF2B5EF4-FFF2-40B4-BE49-F238E27FC236}">
                  <a16:creationId xmlns:a16="http://schemas.microsoft.com/office/drawing/2014/main" id="{0FD63353-D07A-6EA4-3F42-6D3A7172ED04}"/>
                </a:ext>
              </a:extLst>
            </p:cNvPr>
            <p:cNvGrpSpPr/>
            <p:nvPr/>
          </p:nvGrpSpPr>
          <p:grpSpPr>
            <a:xfrm>
              <a:off x="638224" y="-1582050"/>
              <a:ext cx="721213" cy="435425"/>
              <a:chOff x="638224" y="-1582050"/>
              <a:chExt cx="721213" cy="435425"/>
            </a:xfrm>
            <a:solidFill>
              <a:srgbClr val="FFFFFF"/>
            </a:solidFill>
          </p:grpSpPr>
          <p:sp>
            <p:nvSpPr>
              <p:cNvPr id="874" name="任意多边形: 形状 873">
                <a:extLst>
                  <a:ext uri="{FF2B5EF4-FFF2-40B4-BE49-F238E27FC236}">
                    <a16:creationId xmlns:a16="http://schemas.microsoft.com/office/drawing/2014/main" id="{445ACF75-37DB-6681-3D01-1A3D4AAEC91F}"/>
                  </a:ext>
                </a:extLst>
              </p:cNvPr>
              <p:cNvSpPr/>
              <p:nvPr/>
            </p:nvSpPr>
            <p:spPr>
              <a:xfrm>
                <a:off x="638224" y="-1582050"/>
                <a:ext cx="367398" cy="340175"/>
              </a:xfrm>
              <a:custGeom>
                <a:avLst/>
                <a:gdLst>
                  <a:gd name="connsiteX0" fmla="*/ 367435 w 367398"/>
                  <a:gd name="connsiteY0" fmla="*/ 169781 h 340175"/>
                  <a:gd name="connsiteX1" fmla="*/ 183736 w 367398"/>
                  <a:gd name="connsiteY1" fmla="*/ 339869 h 340175"/>
                  <a:gd name="connsiteX2" fmla="*/ 37 w 367398"/>
                  <a:gd name="connsiteY2" fmla="*/ 169781 h 340175"/>
                  <a:gd name="connsiteX3" fmla="*/ 183736 w 367398"/>
                  <a:gd name="connsiteY3" fmla="*/ -307 h 340175"/>
                  <a:gd name="connsiteX4" fmla="*/ 367435 w 367398"/>
                  <a:gd name="connsiteY4" fmla="*/ 169781 h 340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398" h="340175">
                    <a:moveTo>
                      <a:pt x="367435" y="169781"/>
                    </a:moveTo>
                    <a:cubicBezTo>
                      <a:pt x="367435" y="263718"/>
                      <a:pt x="285191" y="339869"/>
                      <a:pt x="183736" y="339869"/>
                    </a:cubicBezTo>
                    <a:cubicBezTo>
                      <a:pt x="82282" y="339869"/>
                      <a:pt x="37" y="263718"/>
                      <a:pt x="37" y="169781"/>
                    </a:cubicBezTo>
                    <a:cubicBezTo>
                      <a:pt x="37" y="75844"/>
                      <a:pt x="82282" y="-307"/>
                      <a:pt x="183736" y="-307"/>
                    </a:cubicBezTo>
                    <a:cubicBezTo>
                      <a:pt x="285191" y="-307"/>
                      <a:pt x="367435" y="75844"/>
                      <a:pt x="367435" y="1697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5" name="任意多边形: 形状 874">
                <a:extLst>
                  <a:ext uri="{FF2B5EF4-FFF2-40B4-BE49-F238E27FC236}">
                    <a16:creationId xmlns:a16="http://schemas.microsoft.com/office/drawing/2014/main" id="{1394D6A8-8360-D3D6-E3E6-50BF0B6397A2}"/>
                  </a:ext>
                </a:extLst>
              </p:cNvPr>
              <p:cNvSpPr/>
              <p:nvPr/>
            </p:nvSpPr>
            <p:spPr>
              <a:xfrm>
                <a:off x="855918" y="-1391550"/>
                <a:ext cx="285750" cy="244925"/>
              </a:xfrm>
              <a:custGeom>
                <a:avLst/>
                <a:gdLst>
                  <a:gd name="connsiteX0" fmla="*/ 285787 w 285750"/>
                  <a:gd name="connsiteY0" fmla="*/ 122156 h 244925"/>
                  <a:gd name="connsiteX1" fmla="*/ 142912 w 285750"/>
                  <a:gd name="connsiteY1" fmla="*/ 244619 h 244925"/>
                  <a:gd name="connsiteX2" fmla="*/ 37 w 285750"/>
                  <a:gd name="connsiteY2" fmla="*/ 122156 h 244925"/>
                  <a:gd name="connsiteX3" fmla="*/ 142912 w 285750"/>
                  <a:gd name="connsiteY3" fmla="*/ -307 h 244925"/>
                  <a:gd name="connsiteX4" fmla="*/ 285787 w 285750"/>
                  <a:gd name="connsiteY4" fmla="*/ 122156 h 24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0" h="244925">
                    <a:moveTo>
                      <a:pt x="285787" y="122156"/>
                    </a:moveTo>
                    <a:cubicBezTo>
                      <a:pt x="285787" y="189791"/>
                      <a:pt x="221820" y="244619"/>
                      <a:pt x="142912" y="244619"/>
                    </a:cubicBezTo>
                    <a:cubicBezTo>
                      <a:pt x="64004" y="244619"/>
                      <a:pt x="37" y="189790"/>
                      <a:pt x="37" y="122156"/>
                    </a:cubicBezTo>
                    <a:cubicBezTo>
                      <a:pt x="37" y="54522"/>
                      <a:pt x="64004" y="-307"/>
                      <a:pt x="142912" y="-307"/>
                    </a:cubicBezTo>
                    <a:cubicBezTo>
                      <a:pt x="221820" y="-307"/>
                      <a:pt x="285787" y="54522"/>
                      <a:pt x="285787" y="1221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6" name="任意多边形: 形状 875">
                <a:extLst>
                  <a:ext uri="{FF2B5EF4-FFF2-40B4-BE49-F238E27FC236}">
                    <a16:creationId xmlns:a16="http://schemas.microsoft.com/office/drawing/2014/main" id="{BBA6D9A6-F40B-509F-F21B-99905B031354}"/>
                  </a:ext>
                </a:extLst>
              </p:cNvPr>
              <p:cNvSpPr/>
              <p:nvPr/>
            </p:nvSpPr>
            <p:spPr>
              <a:xfrm>
                <a:off x="910372" y="-1582012"/>
                <a:ext cx="326574" cy="326574"/>
              </a:xfrm>
              <a:custGeom>
                <a:avLst/>
                <a:gdLst>
                  <a:gd name="connsiteX0" fmla="*/ 326611 w 326574"/>
                  <a:gd name="connsiteY0" fmla="*/ 162980 h 326574"/>
                  <a:gd name="connsiteX1" fmla="*/ 163324 w 326574"/>
                  <a:gd name="connsiteY1" fmla="*/ 326268 h 326574"/>
                  <a:gd name="connsiteX2" fmla="*/ 37 w 326574"/>
                  <a:gd name="connsiteY2" fmla="*/ 162980 h 326574"/>
                  <a:gd name="connsiteX3" fmla="*/ 163324 w 326574"/>
                  <a:gd name="connsiteY3" fmla="*/ -307 h 326574"/>
                  <a:gd name="connsiteX4" fmla="*/ 326611 w 326574"/>
                  <a:gd name="connsiteY4" fmla="*/ 162980 h 326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574" h="326574">
                    <a:moveTo>
                      <a:pt x="326611" y="162980"/>
                    </a:moveTo>
                    <a:cubicBezTo>
                      <a:pt x="326611" y="253161"/>
                      <a:pt x="253505" y="326268"/>
                      <a:pt x="163324" y="326268"/>
                    </a:cubicBezTo>
                    <a:cubicBezTo>
                      <a:pt x="73143" y="326268"/>
                      <a:pt x="37" y="253162"/>
                      <a:pt x="37" y="162980"/>
                    </a:cubicBezTo>
                    <a:cubicBezTo>
                      <a:pt x="37" y="72800"/>
                      <a:pt x="73143" y="-307"/>
                      <a:pt x="163324" y="-307"/>
                    </a:cubicBezTo>
                    <a:cubicBezTo>
                      <a:pt x="253505" y="-307"/>
                      <a:pt x="326611" y="72799"/>
                      <a:pt x="326611" y="1629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7" name="任意多边形: 形状 876">
                <a:extLst>
                  <a:ext uri="{FF2B5EF4-FFF2-40B4-BE49-F238E27FC236}">
                    <a16:creationId xmlns:a16="http://schemas.microsoft.com/office/drawing/2014/main" id="{47F76083-AB74-1DC8-0D9A-98170CBB161D}"/>
                  </a:ext>
                </a:extLst>
              </p:cNvPr>
              <p:cNvSpPr/>
              <p:nvPr/>
            </p:nvSpPr>
            <p:spPr>
              <a:xfrm>
                <a:off x="1032864" y="-1432307"/>
                <a:ext cx="326574" cy="272148"/>
              </a:xfrm>
              <a:custGeom>
                <a:avLst/>
                <a:gdLst>
                  <a:gd name="connsiteX0" fmla="*/ 326611 w 326574"/>
                  <a:gd name="connsiteY0" fmla="*/ 135767 h 272148"/>
                  <a:gd name="connsiteX1" fmla="*/ 163324 w 326574"/>
                  <a:gd name="connsiteY1" fmla="*/ 271842 h 272148"/>
                  <a:gd name="connsiteX2" fmla="*/ 37 w 326574"/>
                  <a:gd name="connsiteY2" fmla="*/ 135767 h 272148"/>
                  <a:gd name="connsiteX3" fmla="*/ 163324 w 326574"/>
                  <a:gd name="connsiteY3" fmla="*/ -307 h 272148"/>
                  <a:gd name="connsiteX4" fmla="*/ 326611 w 326574"/>
                  <a:gd name="connsiteY4" fmla="*/ 135767 h 27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574" h="272148">
                    <a:moveTo>
                      <a:pt x="326611" y="135767"/>
                    </a:moveTo>
                    <a:cubicBezTo>
                      <a:pt x="326611" y="210919"/>
                      <a:pt x="253505" y="271842"/>
                      <a:pt x="163324" y="271842"/>
                    </a:cubicBezTo>
                    <a:cubicBezTo>
                      <a:pt x="73143" y="271842"/>
                      <a:pt x="37" y="210919"/>
                      <a:pt x="37" y="135767"/>
                    </a:cubicBezTo>
                    <a:cubicBezTo>
                      <a:pt x="37" y="60616"/>
                      <a:pt x="73143" y="-307"/>
                      <a:pt x="163324" y="-307"/>
                    </a:cubicBezTo>
                    <a:cubicBezTo>
                      <a:pt x="253505" y="-307"/>
                      <a:pt x="326611" y="60616"/>
                      <a:pt x="326611" y="1357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8" name="任意多边形: 形状 877">
                <a:extLst>
                  <a:ext uri="{FF2B5EF4-FFF2-40B4-BE49-F238E27FC236}">
                    <a16:creationId xmlns:a16="http://schemas.microsoft.com/office/drawing/2014/main" id="{EEED8B2C-5E43-AF4F-D695-6F6B898B6970}"/>
                  </a:ext>
                </a:extLst>
              </p:cNvPr>
              <p:cNvSpPr/>
              <p:nvPr/>
            </p:nvSpPr>
            <p:spPr>
              <a:xfrm>
                <a:off x="747092" y="-1323475"/>
                <a:ext cx="156482" cy="142875"/>
              </a:xfrm>
              <a:custGeom>
                <a:avLst/>
                <a:gdLst>
                  <a:gd name="connsiteX0" fmla="*/ 156520 w 156482"/>
                  <a:gd name="connsiteY0" fmla="*/ 71131 h 142875"/>
                  <a:gd name="connsiteX1" fmla="*/ 78278 w 156482"/>
                  <a:gd name="connsiteY1" fmla="*/ 142568 h 142875"/>
                  <a:gd name="connsiteX2" fmla="*/ 37 w 156482"/>
                  <a:gd name="connsiteY2" fmla="*/ 71131 h 142875"/>
                  <a:gd name="connsiteX3" fmla="*/ 78278 w 156482"/>
                  <a:gd name="connsiteY3" fmla="*/ -307 h 142875"/>
                  <a:gd name="connsiteX4" fmla="*/ 156520 w 156482"/>
                  <a:gd name="connsiteY4" fmla="*/ 7113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482" h="142875">
                    <a:moveTo>
                      <a:pt x="156520" y="71131"/>
                    </a:moveTo>
                    <a:cubicBezTo>
                      <a:pt x="156520" y="110585"/>
                      <a:pt x="121490" y="142568"/>
                      <a:pt x="78278" y="142568"/>
                    </a:cubicBezTo>
                    <a:cubicBezTo>
                      <a:pt x="35067" y="142568"/>
                      <a:pt x="37" y="110585"/>
                      <a:pt x="37" y="71131"/>
                    </a:cubicBezTo>
                    <a:cubicBezTo>
                      <a:pt x="37" y="31677"/>
                      <a:pt x="35067" y="-307"/>
                      <a:pt x="78278" y="-307"/>
                    </a:cubicBezTo>
                    <a:cubicBezTo>
                      <a:pt x="121490" y="-307"/>
                      <a:pt x="156520" y="31677"/>
                      <a:pt x="156520" y="711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9" name="任意多边形: 形状 878">
                <a:extLst>
                  <a:ext uri="{FF2B5EF4-FFF2-40B4-BE49-F238E27FC236}">
                    <a16:creationId xmlns:a16="http://schemas.microsoft.com/office/drawing/2014/main" id="{C997F5C1-1864-B040-B434-22FDA1606FF7}"/>
                  </a:ext>
                </a:extLst>
              </p:cNvPr>
              <p:cNvSpPr/>
              <p:nvPr/>
            </p:nvSpPr>
            <p:spPr>
              <a:xfrm>
                <a:off x="645035" y="-1357507"/>
                <a:ext cx="265347" cy="183697"/>
              </a:xfrm>
              <a:custGeom>
                <a:avLst/>
                <a:gdLst>
                  <a:gd name="connsiteX0" fmla="*/ 265385 w 265347"/>
                  <a:gd name="connsiteY0" fmla="*/ 91542 h 183697"/>
                  <a:gd name="connsiteX1" fmla="*/ 132711 w 265347"/>
                  <a:gd name="connsiteY1" fmla="*/ 183391 h 183697"/>
                  <a:gd name="connsiteX2" fmla="*/ 37 w 265347"/>
                  <a:gd name="connsiteY2" fmla="*/ 91542 h 183697"/>
                  <a:gd name="connsiteX3" fmla="*/ 132711 w 265347"/>
                  <a:gd name="connsiteY3" fmla="*/ -307 h 183697"/>
                  <a:gd name="connsiteX4" fmla="*/ 265385 w 265347"/>
                  <a:gd name="connsiteY4" fmla="*/ 91542 h 18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347" h="183697">
                    <a:moveTo>
                      <a:pt x="265385" y="91542"/>
                    </a:moveTo>
                    <a:cubicBezTo>
                      <a:pt x="265385" y="142269"/>
                      <a:pt x="205985" y="183391"/>
                      <a:pt x="132711" y="183391"/>
                    </a:cubicBezTo>
                    <a:cubicBezTo>
                      <a:pt x="59437" y="183391"/>
                      <a:pt x="37" y="142269"/>
                      <a:pt x="37" y="91542"/>
                    </a:cubicBezTo>
                    <a:cubicBezTo>
                      <a:pt x="37" y="40815"/>
                      <a:pt x="59437" y="-307"/>
                      <a:pt x="132711" y="-307"/>
                    </a:cubicBezTo>
                    <a:cubicBezTo>
                      <a:pt x="205985" y="-307"/>
                      <a:pt x="265385" y="40815"/>
                      <a:pt x="265385" y="915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80" name="图形 668">
              <a:extLst>
                <a:ext uri="{FF2B5EF4-FFF2-40B4-BE49-F238E27FC236}">
                  <a16:creationId xmlns:a16="http://schemas.microsoft.com/office/drawing/2014/main" id="{8687F999-EEC1-6AF6-5640-EC45BE8577D7}"/>
                </a:ext>
              </a:extLst>
            </p:cNvPr>
            <p:cNvGrpSpPr/>
            <p:nvPr/>
          </p:nvGrpSpPr>
          <p:grpSpPr>
            <a:xfrm>
              <a:off x="3394492" y="-1763835"/>
              <a:ext cx="846734" cy="356034"/>
              <a:chOff x="3394492" y="-1763835"/>
              <a:chExt cx="846734" cy="356034"/>
            </a:xfrm>
            <a:solidFill>
              <a:srgbClr val="FFFFFF"/>
            </a:solidFill>
          </p:grpSpPr>
          <p:sp>
            <p:nvSpPr>
              <p:cNvPr id="881" name="任意多边形: 形状 880">
                <a:extLst>
                  <a:ext uri="{FF2B5EF4-FFF2-40B4-BE49-F238E27FC236}">
                    <a16:creationId xmlns:a16="http://schemas.microsoft.com/office/drawing/2014/main" id="{2CA81AA5-7676-F005-F9F9-2E03B2CFBB84}"/>
                  </a:ext>
                </a:extLst>
              </p:cNvPr>
              <p:cNvSpPr/>
              <p:nvPr/>
            </p:nvSpPr>
            <p:spPr>
              <a:xfrm>
                <a:off x="3577287" y="-1763835"/>
                <a:ext cx="250164" cy="250164"/>
              </a:xfrm>
              <a:custGeom>
                <a:avLst/>
                <a:gdLst>
                  <a:gd name="connsiteX0" fmla="*/ 250202 w 250164"/>
                  <a:gd name="connsiteY0" fmla="*/ 124776 h 250164"/>
                  <a:gd name="connsiteX1" fmla="*/ 125120 w 250164"/>
                  <a:gd name="connsiteY1" fmla="*/ 249858 h 250164"/>
                  <a:gd name="connsiteX2" fmla="*/ 37 w 250164"/>
                  <a:gd name="connsiteY2" fmla="*/ 124776 h 250164"/>
                  <a:gd name="connsiteX3" fmla="*/ 125120 w 250164"/>
                  <a:gd name="connsiteY3" fmla="*/ -307 h 250164"/>
                  <a:gd name="connsiteX4" fmla="*/ 250202 w 250164"/>
                  <a:gd name="connsiteY4" fmla="*/ 124776 h 250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164" h="250164">
                    <a:moveTo>
                      <a:pt x="250202" y="124776"/>
                    </a:moveTo>
                    <a:cubicBezTo>
                      <a:pt x="250202" y="193857"/>
                      <a:pt x="194201" y="249858"/>
                      <a:pt x="125120" y="249858"/>
                    </a:cubicBezTo>
                    <a:cubicBezTo>
                      <a:pt x="56039" y="249858"/>
                      <a:pt x="37" y="193857"/>
                      <a:pt x="37" y="124776"/>
                    </a:cubicBezTo>
                    <a:cubicBezTo>
                      <a:pt x="37" y="55695"/>
                      <a:pt x="56039" y="-307"/>
                      <a:pt x="125120" y="-307"/>
                    </a:cubicBezTo>
                    <a:cubicBezTo>
                      <a:pt x="194201" y="-307"/>
                      <a:pt x="250202" y="55695"/>
                      <a:pt x="250202" y="1247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2" name="任意多边形: 形状 881">
                <a:extLst>
                  <a:ext uri="{FF2B5EF4-FFF2-40B4-BE49-F238E27FC236}">
                    <a16:creationId xmlns:a16="http://schemas.microsoft.com/office/drawing/2014/main" id="{55D2E9A0-803D-4425-9C19-31ACF7FF24B9}"/>
                  </a:ext>
                </a:extLst>
              </p:cNvPr>
              <p:cNvSpPr/>
              <p:nvPr/>
            </p:nvSpPr>
            <p:spPr>
              <a:xfrm>
                <a:off x="3750451" y="-1725354"/>
                <a:ext cx="230924" cy="211683"/>
              </a:xfrm>
              <a:custGeom>
                <a:avLst/>
                <a:gdLst>
                  <a:gd name="connsiteX0" fmla="*/ 230961 w 230924"/>
                  <a:gd name="connsiteY0" fmla="*/ 105535 h 211683"/>
                  <a:gd name="connsiteX1" fmla="*/ 115499 w 230924"/>
                  <a:gd name="connsiteY1" fmla="*/ 211377 h 211683"/>
                  <a:gd name="connsiteX2" fmla="*/ 37 w 230924"/>
                  <a:gd name="connsiteY2" fmla="*/ 105535 h 211683"/>
                  <a:gd name="connsiteX3" fmla="*/ 115499 w 230924"/>
                  <a:gd name="connsiteY3" fmla="*/ -307 h 211683"/>
                  <a:gd name="connsiteX4" fmla="*/ 230961 w 230924"/>
                  <a:gd name="connsiteY4" fmla="*/ 105535 h 21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924" h="211683">
                    <a:moveTo>
                      <a:pt x="230961" y="105535"/>
                    </a:moveTo>
                    <a:cubicBezTo>
                      <a:pt x="230961" y="163990"/>
                      <a:pt x="179267" y="211377"/>
                      <a:pt x="115499" y="211377"/>
                    </a:cubicBezTo>
                    <a:cubicBezTo>
                      <a:pt x="51731" y="211377"/>
                      <a:pt x="37" y="163990"/>
                      <a:pt x="37" y="105535"/>
                    </a:cubicBezTo>
                    <a:cubicBezTo>
                      <a:pt x="37" y="47080"/>
                      <a:pt x="51731" y="-307"/>
                      <a:pt x="115499" y="-307"/>
                    </a:cubicBezTo>
                    <a:cubicBezTo>
                      <a:pt x="179267" y="-307"/>
                      <a:pt x="230961" y="47080"/>
                      <a:pt x="230961" y="1055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3" name="任意多边形: 形状 882">
                <a:extLst>
                  <a:ext uri="{FF2B5EF4-FFF2-40B4-BE49-F238E27FC236}">
                    <a16:creationId xmlns:a16="http://schemas.microsoft.com/office/drawing/2014/main" id="{6BF75EF7-1552-09AB-F7F9-8E05C5B11D45}"/>
                  </a:ext>
                </a:extLst>
              </p:cNvPr>
              <p:cNvSpPr/>
              <p:nvPr/>
            </p:nvSpPr>
            <p:spPr>
              <a:xfrm>
                <a:off x="3394492" y="-1629103"/>
                <a:ext cx="384867" cy="221303"/>
              </a:xfrm>
              <a:custGeom>
                <a:avLst/>
                <a:gdLst>
                  <a:gd name="connsiteX0" fmla="*/ 384904 w 384867"/>
                  <a:gd name="connsiteY0" fmla="*/ 110345 h 221303"/>
                  <a:gd name="connsiteX1" fmla="*/ 192471 w 384867"/>
                  <a:gd name="connsiteY1" fmla="*/ 220997 h 221303"/>
                  <a:gd name="connsiteX2" fmla="*/ 37 w 384867"/>
                  <a:gd name="connsiteY2" fmla="*/ 110345 h 221303"/>
                  <a:gd name="connsiteX3" fmla="*/ 192471 w 384867"/>
                  <a:gd name="connsiteY3" fmla="*/ -307 h 221303"/>
                  <a:gd name="connsiteX4" fmla="*/ 384904 w 384867"/>
                  <a:gd name="connsiteY4" fmla="*/ 110345 h 22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867" h="221303">
                    <a:moveTo>
                      <a:pt x="384904" y="110345"/>
                    </a:moveTo>
                    <a:cubicBezTo>
                      <a:pt x="384904" y="171457"/>
                      <a:pt x="298749" y="220997"/>
                      <a:pt x="192471" y="220997"/>
                    </a:cubicBezTo>
                    <a:cubicBezTo>
                      <a:pt x="86192" y="220997"/>
                      <a:pt x="37" y="171457"/>
                      <a:pt x="37" y="110345"/>
                    </a:cubicBezTo>
                    <a:cubicBezTo>
                      <a:pt x="37" y="49234"/>
                      <a:pt x="86192" y="-307"/>
                      <a:pt x="192471" y="-307"/>
                    </a:cubicBezTo>
                    <a:cubicBezTo>
                      <a:pt x="298749" y="-307"/>
                      <a:pt x="384904" y="49234"/>
                      <a:pt x="384904" y="1103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4" name="任意多边形: 形状 883">
                <a:extLst>
                  <a:ext uri="{FF2B5EF4-FFF2-40B4-BE49-F238E27FC236}">
                    <a16:creationId xmlns:a16="http://schemas.microsoft.com/office/drawing/2014/main" id="{00C4D4BD-66D0-79CF-1002-98F33CD59E58}"/>
                  </a:ext>
                </a:extLst>
              </p:cNvPr>
              <p:cNvSpPr/>
              <p:nvPr/>
            </p:nvSpPr>
            <p:spPr>
              <a:xfrm>
                <a:off x="3683109" y="-1609863"/>
                <a:ext cx="250164" cy="202063"/>
              </a:xfrm>
              <a:custGeom>
                <a:avLst/>
                <a:gdLst>
                  <a:gd name="connsiteX0" fmla="*/ 250202 w 250164"/>
                  <a:gd name="connsiteY0" fmla="*/ 100725 h 202063"/>
                  <a:gd name="connsiteX1" fmla="*/ 125119 w 250164"/>
                  <a:gd name="connsiteY1" fmla="*/ 201757 h 202063"/>
                  <a:gd name="connsiteX2" fmla="*/ 37 w 250164"/>
                  <a:gd name="connsiteY2" fmla="*/ 100725 h 202063"/>
                  <a:gd name="connsiteX3" fmla="*/ 125119 w 250164"/>
                  <a:gd name="connsiteY3" fmla="*/ -307 h 202063"/>
                  <a:gd name="connsiteX4" fmla="*/ 250202 w 250164"/>
                  <a:gd name="connsiteY4" fmla="*/ 100725 h 202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164" h="202063">
                    <a:moveTo>
                      <a:pt x="250202" y="100725"/>
                    </a:moveTo>
                    <a:cubicBezTo>
                      <a:pt x="250202" y="156523"/>
                      <a:pt x="194200" y="201757"/>
                      <a:pt x="125119" y="201757"/>
                    </a:cubicBezTo>
                    <a:cubicBezTo>
                      <a:pt x="56038" y="201757"/>
                      <a:pt x="37" y="156523"/>
                      <a:pt x="37" y="100725"/>
                    </a:cubicBezTo>
                    <a:cubicBezTo>
                      <a:pt x="37" y="44927"/>
                      <a:pt x="56038" y="-307"/>
                      <a:pt x="125119" y="-307"/>
                    </a:cubicBezTo>
                    <a:cubicBezTo>
                      <a:pt x="194200" y="-307"/>
                      <a:pt x="250202" y="44927"/>
                      <a:pt x="250202" y="100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E4215768-8FBC-4EC3-F0B1-8B6D3D7B7F31}"/>
                  </a:ext>
                </a:extLst>
              </p:cNvPr>
              <p:cNvSpPr/>
              <p:nvPr/>
            </p:nvSpPr>
            <p:spPr>
              <a:xfrm>
                <a:off x="3875600" y="-1571372"/>
                <a:ext cx="365626" cy="125082"/>
              </a:xfrm>
              <a:custGeom>
                <a:avLst/>
                <a:gdLst>
                  <a:gd name="connsiteX0" fmla="*/ 365664 w 365626"/>
                  <a:gd name="connsiteY0" fmla="*/ 62235 h 125082"/>
                  <a:gd name="connsiteX1" fmla="*/ 182851 w 365626"/>
                  <a:gd name="connsiteY1" fmla="*/ 124776 h 125082"/>
                  <a:gd name="connsiteX2" fmla="*/ 37 w 365626"/>
                  <a:gd name="connsiteY2" fmla="*/ 62235 h 125082"/>
                  <a:gd name="connsiteX3" fmla="*/ 182851 w 365626"/>
                  <a:gd name="connsiteY3" fmla="*/ -307 h 125082"/>
                  <a:gd name="connsiteX4" fmla="*/ 365664 w 365626"/>
                  <a:gd name="connsiteY4" fmla="*/ 62235 h 125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626" h="125082">
                    <a:moveTo>
                      <a:pt x="365664" y="62235"/>
                    </a:moveTo>
                    <a:cubicBezTo>
                      <a:pt x="365664" y="96775"/>
                      <a:pt x="283816" y="124776"/>
                      <a:pt x="182851" y="124776"/>
                    </a:cubicBezTo>
                    <a:cubicBezTo>
                      <a:pt x="81886" y="124776"/>
                      <a:pt x="37" y="96775"/>
                      <a:pt x="37" y="62235"/>
                    </a:cubicBezTo>
                    <a:cubicBezTo>
                      <a:pt x="37" y="27694"/>
                      <a:pt x="81886" y="-307"/>
                      <a:pt x="182851" y="-307"/>
                    </a:cubicBezTo>
                    <a:cubicBezTo>
                      <a:pt x="283816" y="-307"/>
                      <a:pt x="365664" y="27694"/>
                      <a:pt x="365664" y="62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038A5C3B-D7E3-03EF-958A-FCB69A0BECA6}"/>
                  </a:ext>
                </a:extLst>
              </p:cNvPr>
              <p:cNvSpPr/>
              <p:nvPr/>
            </p:nvSpPr>
            <p:spPr>
              <a:xfrm>
                <a:off x="3837081" y="-1657958"/>
                <a:ext cx="279025" cy="163569"/>
              </a:xfrm>
              <a:custGeom>
                <a:avLst/>
                <a:gdLst>
                  <a:gd name="connsiteX0" fmla="*/ 279062 w 279025"/>
                  <a:gd name="connsiteY0" fmla="*/ 81478 h 163569"/>
                  <a:gd name="connsiteX1" fmla="*/ 139550 w 279025"/>
                  <a:gd name="connsiteY1" fmla="*/ 163262 h 163569"/>
                  <a:gd name="connsiteX2" fmla="*/ 37 w 279025"/>
                  <a:gd name="connsiteY2" fmla="*/ 81478 h 163569"/>
                  <a:gd name="connsiteX3" fmla="*/ 139550 w 279025"/>
                  <a:gd name="connsiteY3" fmla="*/ -307 h 163569"/>
                  <a:gd name="connsiteX4" fmla="*/ 279062 w 279025"/>
                  <a:gd name="connsiteY4" fmla="*/ 81478 h 163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025" h="163569">
                    <a:moveTo>
                      <a:pt x="279062" y="81478"/>
                    </a:moveTo>
                    <a:cubicBezTo>
                      <a:pt x="279062" y="126646"/>
                      <a:pt x="216601" y="163262"/>
                      <a:pt x="139550" y="163262"/>
                    </a:cubicBezTo>
                    <a:cubicBezTo>
                      <a:pt x="62499" y="163262"/>
                      <a:pt x="37" y="126646"/>
                      <a:pt x="37" y="81478"/>
                    </a:cubicBezTo>
                    <a:cubicBezTo>
                      <a:pt x="37" y="36309"/>
                      <a:pt x="62499" y="-307"/>
                      <a:pt x="139550" y="-307"/>
                    </a:cubicBezTo>
                    <a:cubicBezTo>
                      <a:pt x="216601" y="-307"/>
                      <a:pt x="279062" y="36309"/>
                      <a:pt x="279062" y="81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87" name="图形 668">
              <a:extLst>
                <a:ext uri="{FF2B5EF4-FFF2-40B4-BE49-F238E27FC236}">
                  <a16:creationId xmlns:a16="http://schemas.microsoft.com/office/drawing/2014/main" id="{5B7D44F9-9668-1E42-8B86-721DF0248EB8}"/>
                </a:ext>
              </a:extLst>
            </p:cNvPr>
            <p:cNvGrpSpPr/>
            <p:nvPr/>
          </p:nvGrpSpPr>
          <p:grpSpPr>
            <a:xfrm>
              <a:off x="7128826" y="-1541216"/>
              <a:ext cx="952538" cy="360588"/>
              <a:chOff x="7128826" y="-1541216"/>
              <a:chExt cx="952538" cy="360588"/>
            </a:xfrm>
            <a:solidFill>
              <a:srgbClr val="FFFFFF"/>
            </a:solidFill>
          </p:grpSpPr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98053854-866A-0BFD-94E4-6570831B49A3}"/>
                  </a:ext>
                </a:extLst>
              </p:cNvPr>
              <p:cNvSpPr/>
              <p:nvPr/>
            </p:nvSpPr>
            <p:spPr>
              <a:xfrm>
                <a:off x="7128826" y="-1459559"/>
                <a:ext cx="244925" cy="149677"/>
              </a:xfrm>
              <a:custGeom>
                <a:avLst/>
                <a:gdLst>
                  <a:gd name="connsiteX0" fmla="*/ 244963 w 244925"/>
                  <a:gd name="connsiteY0" fmla="*/ 74532 h 149677"/>
                  <a:gd name="connsiteX1" fmla="*/ 122500 w 244925"/>
                  <a:gd name="connsiteY1" fmla="*/ 149371 h 149677"/>
                  <a:gd name="connsiteX2" fmla="*/ 37 w 244925"/>
                  <a:gd name="connsiteY2" fmla="*/ 74532 h 149677"/>
                  <a:gd name="connsiteX3" fmla="*/ 122500 w 244925"/>
                  <a:gd name="connsiteY3" fmla="*/ -306 h 149677"/>
                  <a:gd name="connsiteX4" fmla="*/ 244963 w 244925"/>
                  <a:gd name="connsiteY4" fmla="*/ 74532 h 14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925" h="149677">
                    <a:moveTo>
                      <a:pt x="244963" y="74532"/>
                    </a:moveTo>
                    <a:cubicBezTo>
                      <a:pt x="244963" y="115865"/>
                      <a:pt x="190134" y="149371"/>
                      <a:pt x="122500" y="149371"/>
                    </a:cubicBezTo>
                    <a:cubicBezTo>
                      <a:pt x="54866" y="149371"/>
                      <a:pt x="37" y="115865"/>
                      <a:pt x="37" y="74532"/>
                    </a:cubicBezTo>
                    <a:cubicBezTo>
                      <a:pt x="37" y="33200"/>
                      <a:pt x="54866" y="-306"/>
                      <a:pt x="122500" y="-306"/>
                    </a:cubicBezTo>
                    <a:cubicBezTo>
                      <a:pt x="190134" y="-306"/>
                      <a:pt x="244963" y="33200"/>
                      <a:pt x="244963" y="745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9" name="任意多边形: 形状 888">
                <a:extLst>
                  <a:ext uri="{FF2B5EF4-FFF2-40B4-BE49-F238E27FC236}">
                    <a16:creationId xmlns:a16="http://schemas.microsoft.com/office/drawing/2014/main" id="{D1E50F8B-3D81-BAD2-F5B3-6C4B53A3AE4D}"/>
                  </a:ext>
                </a:extLst>
              </p:cNvPr>
              <p:cNvSpPr/>
              <p:nvPr/>
            </p:nvSpPr>
            <p:spPr>
              <a:xfrm>
                <a:off x="7251260" y="-1391521"/>
                <a:ext cx="231324" cy="204101"/>
              </a:xfrm>
              <a:custGeom>
                <a:avLst/>
                <a:gdLst>
                  <a:gd name="connsiteX0" fmla="*/ 231362 w 231324"/>
                  <a:gd name="connsiteY0" fmla="*/ 101744 h 204101"/>
                  <a:gd name="connsiteX1" fmla="*/ 115699 w 231324"/>
                  <a:gd name="connsiteY1" fmla="*/ 203795 h 204101"/>
                  <a:gd name="connsiteX2" fmla="*/ 37 w 231324"/>
                  <a:gd name="connsiteY2" fmla="*/ 101744 h 204101"/>
                  <a:gd name="connsiteX3" fmla="*/ 115699 w 231324"/>
                  <a:gd name="connsiteY3" fmla="*/ -306 h 204101"/>
                  <a:gd name="connsiteX4" fmla="*/ 231362 w 231324"/>
                  <a:gd name="connsiteY4" fmla="*/ 101744 h 20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324" h="204101">
                    <a:moveTo>
                      <a:pt x="231362" y="101744"/>
                    </a:moveTo>
                    <a:cubicBezTo>
                      <a:pt x="231362" y="158105"/>
                      <a:pt x="179578" y="203795"/>
                      <a:pt x="115699" y="203795"/>
                    </a:cubicBezTo>
                    <a:cubicBezTo>
                      <a:pt x="51821" y="203795"/>
                      <a:pt x="37" y="158105"/>
                      <a:pt x="37" y="101744"/>
                    </a:cubicBezTo>
                    <a:cubicBezTo>
                      <a:pt x="37" y="45383"/>
                      <a:pt x="51821" y="-306"/>
                      <a:pt x="115699" y="-306"/>
                    </a:cubicBezTo>
                    <a:cubicBezTo>
                      <a:pt x="179578" y="-306"/>
                      <a:pt x="231362" y="45383"/>
                      <a:pt x="231362" y="1017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AE97B97B-273D-ED5C-A6CC-3E955797D4A7}"/>
                  </a:ext>
                </a:extLst>
              </p:cNvPr>
              <p:cNvSpPr/>
              <p:nvPr/>
            </p:nvSpPr>
            <p:spPr>
              <a:xfrm>
                <a:off x="7400993" y="-1432336"/>
                <a:ext cx="326574" cy="217722"/>
              </a:xfrm>
              <a:custGeom>
                <a:avLst/>
                <a:gdLst>
                  <a:gd name="connsiteX0" fmla="*/ 326611 w 326574"/>
                  <a:gd name="connsiteY0" fmla="*/ 108555 h 217722"/>
                  <a:gd name="connsiteX1" fmla="*/ 163324 w 326574"/>
                  <a:gd name="connsiteY1" fmla="*/ 217416 h 217722"/>
                  <a:gd name="connsiteX2" fmla="*/ 37 w 326574"/>
                  <a:gd name="connsiteY2" fmla="*/ 108555 h 217722"/>
                  <a:gd name="connsiteX3" fmla="*/ 163324 w 326574"/>
                  <a:gd name="connsiteY3" fmla="*/ -307 h 217722"/>
                  <a:gd name="connsiteX4" fmla="*/ 326611 w 326574"/>
                  <a:gd name="connsiteY4" fmla="*/ 108555 h 21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574" h="217722">
                    <a:moveTo>
                      <a:pt x="326611" y="108555"/>
                    </a:moveTo>
                    <a:cubicBezTo>
                      <a:pt x="326611" y="168677"/>
                      <a:pt x="253505" y="217416"/>
                      <a:pt x="163324" y="217416"/>
                    </a:cubicBezTo>
                    <a:cubicBezTo>
                      <a:pt x="73143" y="217416"/>
                      <a:pt x="37" y="168677"/>
                      <a:pt x="37" y="108555"/>
                    </a:cubicBezTo>
                    <a:cubicBezTo>
                      <a:pt x="37" y="48432"/>
                      <a:pt x="73143" y="-307"/>
                      <a:pt x="163324" y="-307"/>
                    </a:cubicBezTo>
                    <a:cubicBezTo>
                      <a:pt x="253505" y="-307"/>
                      <a:pt x="326611" y="48432"/>
                      <a:pt x="326611" y="1085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1" name="任意多边形: 形状 890">
                <a:extLst>
                  <a:ext uri="{FF2B5EF4-FFF2-40B4-BE49-F238E27FC236}">
                    <a16:creationId xmlns:a16="http://schemas.microsoft.com/office/drawing/2014/main" id="{3155496A-5B1E-B3D3-2251-D460E43377B4}"/>
                  </a:ext>
                </a:extLst>
              </p:cNvPr>
              <p:cNvSpPr/>
              <p:nvPr/>
            </p:nvSpPr>
            <p:spPr>
              <a:xfrm>
                <a:off x="7605104" y="-1500325"/>
                <a:ext cx="299351" cy="244925"/>
              </a:xfrm>
              <a:custGeom>
                <a:avLst/>
                <a:gdLst>
                  <a:gd name="connsiteX0" fmla="*/ 299389 w 299351"/>
                  <a:gd name="connsiteY0" fmla="*/ 122156 h 244925"/>
                  <a:gd name="connsiteX1" fmla="*/ 149713 w 299351"/>
                  <a:gd name="connsiteY1" fmla="*/ 244619 h 244925"/>
                  <a:gd name="connsiteX2" fmla="*/ 37 w 299351"/>
                  <a:gd name="connsiteY2" fmla="*/ 122156 h 244925"/>
                  <a:gd name="connsiteX3" fmla="*/ 149713 w 299351"/>
                  <a:gd name="connsiteY3" fmla="*/ -307 h 244925"/>
                  <a:gd name="connsiteX4" fmla="*/ 299389 w 299351"/>
                  <a:gd name="connsiteY4" fmla="*/ 122156 h 24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351" h="244925">
                    <a:moveTo>
                      <a:pt x="299389" y="122156"/>
                    </a:moveTo>
                    <a:cubicBezTo>
                      <a:pt x="299389" y="189791"/>
                      <a:pt x="232376" y="244619"/>
                      <a:pt x="149713" y="244619"/>
                    </a:cubicBezTo>
                    <a:cubicBezTo>
                      <a:pt x="67049" y="244619"/>
                      <a:pt x="37" y="189791"/>
                      <a:pt x="37" y="122156"/>
                    </a:cubicBezTo>
                    <a:cubicBezTo>
                      <a:pt x="37" y="54522"/>
                      <a:pt x="67049" y="-307"/>
                      <a:pt x="149713" y="-307"/>
                    </a:cubicBezTo>
                    <a:cubicBezTo>
                      <a:pt x="232376" y="-307"/>
                      <a:pt x="299389" y="54522"/>
                      <a:pt x="299389" y="1221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2" name="任意多边形: 形状 891">
                <a:extLst>
                  <a:ext uri="{FF2B5EF4-FFF2-40B4-BE49-F238E27FC236}">
                    <a16:creationId xmlns:a16="http://schemas.microsoft.com/office/drawing/2014/main" id="{F6F1B812-5825-A54E-CD09-619FC6783A5B}"/>
                  </a:ext>
                </a:extLst>
              </p:cNvPr>
              <p:cNvSpPr/>
              <p:nvPr/>
            </p:nvSpPr>
            <p:spPr>
              <a:xfrm>
                <a:off x="7645938" y="-1432317"/>
                <a:ext cx="435425" cy="244925"/>
              </a:xfrm>
              <a:custGeom>
                <a:avLst/>
                <a:gdLst>
                  <a:gd name="connsiteX0" fmla="*/ 435463 w 435425"/>
                  <a:gd name="connsiteY0" fmla="*/ 122156 h 244925"/>
                  <a:gd name="connsiteX1" fmla="*/ 217750 w 435425"/>
                  <a:gd name="connsiteY1" fmla="*/ 244619 h 244925"/>
                  <a:gd name="connsiteX2" fmla="*/ 37 w 435425"/>
                  <a:gd name="connsiteY2" fmla="*/ 122156 h 244925"/>
                  <a:gd name="connsiteX3" fmla="*/ 217750 w 435425"/>
                  <a:gd name="connsiteY3" fmla="*/ -307 h 244925"/>
                  <a:gd name="connsiteX4" fmla="*/ 435463 w 435425"/>
                  <a:gd name="connsiteY4" fmla="*/ 122156 h 24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5425" h="244925">
                    <a:moveTo>
                      <a:pt x="435463" y="122156"/>
                    </a:moveTo>
                    <a:cubicBezTo>
                      <a:pt x="435463" y="189791"/>
                      <a:pt x="337990" y="244619"/>
                      <a:pt x="217750" y="244619"/>
                    </a:cubicBezTo>
                    <a:cubicBezTo>
                      <a:pt x="97510" y="244619"/>
                      <a:pt x="37" y="189790"/>
                      <a:pt x="37" y="122156"/>
                    </a:cubicBezTo>
                    <a:cubicBezTo>
                      <a:pt x="37" y="54522"/>
                      <a:pt x="97510" y="-307"/>
                      <a:pt x="217750" y="-307"/>
                    </a:cubicBezTo>
                    <a:cubicBezTo>
                      <a:pt x="337990" y="-307"/>
                      <a:pt x="435463" y="54522"/>
                      <a:pt x="435463" y="1221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3" name="任意多边形: 形状 892">
                <a:extLst>
                  <a:ext uri="{FF2B5EF4-FFF2-40B4-BE49-F238E27FC236}">
                    <a16:creationId xmlns:a16="http://schemas.microsoft.com/office/drawing/2014/main" id="{5B19C1D4-C927-E8F1-E7A0-4FA5837A227C}"/>
                  </a:ext>
                </a:extLst>
              </p:cNvPr>
              <p:cNvSpPr/>
              <p:nvPr/>
            </p:nvSpPr>
            <p:spPr>
              <a:xfrm>
                <a:off x="7305743" y="-1541216"/>
                <a:ext cx="517074" cy="285750"/>
              </a:xfrm>
              <a:custGeom>
                <a:avLst/>
                <a:gdLst>
                  <a:gd name="connsiteX0" fmla="*/ 517111 w 517074"/>
                  <a:gd name="connsiteY0" fmla="*/ 142568 h 285750"/>
                  <a:gd name="connsiteX1" fmla="*/ 258574 w 517074"/>
                  <a:gd name="connsiteY1" fmla="*/ 285443 h 285750"/>
                  <a:gd name="connsiteX2" fmla="*/ 37 w 517074"/>
                  <a:gd name="connsiteY2" fmla="*/ 142568 h 285750"/>
                  <a:gd name="connsiteX3" fmla="*/ 258574 w 517074"/>
                  <a:gd name="connsiteY3" fmla="*/ -307 h 285750"/>
                  <a:gd name="connsiteX4" fmla="*/ 517111 w 517074"/>
                  <a:gd name="connsiteY4" fmla="*/ 1425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074" h="285750">
                    <a:moveTo>
                      <a:pt x="517111" y="142568"/>
                    </a:moveTo>
                    <a:cubicBezTo>
                      <a:pt x="517111" y="221476"/>
                      <a:pt x="401360" y="285443"/>
                      <a:pt x="258574" y="285443"/>
                    </a:cubicBezTo>
                    <a:cubicBezTo>
                      <a:pt x="115788" y="285443"/>
                      <a:pt x="37" y="221476"/>
                      <a:pt x="37" y="142568"/>
                    </a:cubicBezTo>
                    <a:cubicBezTo>
                      <a:pt x="37" y="63661"/>
                      <a:pt x="115788" y="-307"/>
                      <a:pt x="258574" y="-307"/>
                    </a:cubicBezTo>
                    <a:cubicBezTo>
                      <a:pt x="401360" y="-307"/>
                      <a:pt x="517111" y="63661"/>
                      <a:pt x="517111" y="1425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66313906-4D40-5305-C694-99EA3B528CEA}"/>
                  </a:ext>
                </a:extLst>
              </p:cNvPr>
              <p:cNvSpPr/>
              <p:nvPr/>
            </p:nvSpPr>
            <p:spPr>
              <a:xfrm>
                <a:off x="7659502" y="-1514013"/>
                <a:ext cx="326574" cy="204101"/>
              </a:xfrm>
              <a:custGeom>
                <a:avLst/>
                <a:gdLst>
                  <a:gd name="connsiteX0" fmla="*/ 326611 w 326574"/>
                  <a:gd name="connsiteY0" fmla="*/ 101744 h 204101"/>
                  <a:gd name="connsiteX1" fmla="*/ 163324 w 326574"/>
                  <a:gd name="connsiteY1" fmla="*/ 203795 h 204101"/>
                  <a:gd name="connsiteX2" fmla="*/ 37 w 326574"/>
                  <a:gd name="connsiteY2" fmla="*/ 101744 h 204101"/>
                  <a:gd name="connsiteX3" fmla="*/ 163324 w 326574"/>
                  <a:gd name="connsiteY3" fmla="*/ -307 h 204101"/>
                  <a:gd name="connsiteX4" fmla="*/ 326611 w 326574"/>
                  <a:gd name="connsiteY4" fmla="*/ 101744 h 20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574" h="204101">
                    <a:moveTo>
                      <a:pt x="326611" y="101744"/>
                    </a:moveTo>
                    <a:cubicBezTo>
                      <a:pt x="326611" y="158105"/>
                      <a:pt x="253505" y="203795"/>
                      <a:pt x="163324" y="203795"/>
                    </a:cubicBezTo>
                    <a:cubicBezTo>
                      <a:pt x="73143" y="203795"/>
                      <a:pt x="37" y="158105"/>
                      <a:pt x="37" y="101744"/>
                    </a:cubicBezTo>
                    <a:cubicBezTo>
                      <a:pt x="37" y="45383"/>
                      <a:pt x="73143" y="-307"/>
                      <a:pt x="163324" y="-307"/>
                    </a:cubicBezTo>
                    <a:cubicBezTo>
                      <a:pt x="253505" y="-307"/>
                      <a:pt x="326611" y="45383"/>
                      <a:pt x="326611" y="1017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F9A13D32-E3DE-27F6-0FF9-1DF9CC375002}"/>
                  </a:ext>
                </a:extLst>
              </p:cNvPr>
              <p:cNvSpPr/>
              <p:nvPr/>
            </p:nvSpPr>
            <p:spPr>
              <a:xfrm>
                <a:off x="7591436" y="-1330305"/>
                <a:ext cx="265347" cy="149677"/>
              </a:xfrm>
              <a:custGeom>
                <a:avLst/>
                <a:gdLst>
                  <a:gd name="connsiteX0" fmla="*/ 265384 w 265347"/>
                  <a:gd name="connsiteY0" fmla="*/ 74532 h 149677"/>
                  <a:gd name="connsiteX1" fmla="*/ 132711 w 265347"/>
                  <a:gd name="connsiteY1" fmla="*/ 149371 h 149677"/>
                  <a:gd name="connsiteX2" fmla="*/ 37 w 265347"/>
                  <a:gd name="connsiteY2" fmla="*/ 74532 h 149677"/>
                  <a:gd name="connsiteX3" fmla="*/ 132711 w 265347"/>
                  <a:gd name="connsiteY3" fmla="*/ -307 h 149677"/>
                  <a:gd name="connsiteX4" fmla="*/ 265384 w 265347"/>
                  <a:gd name="connsiteY4" fmla="*/ 74532 h 14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347" h="149677">
                    <a:moveTo>
                      <a:pt x="265384" y="74532"/>
                    </a:moveTo>
                    <a:cubicBezTo>
                      <a:pt x="265384" y="115864"/>
                      <a:pt x="205985" y="149371"/>
                      <a:pt x="132711" y="149371"/>
                    </a:cubicBezTo>
                    <a:cubicBezTo>
                      <a:pt x="59437" y="149371"/>
                      <a:pt x="37" y="115864"/>
                      <a:pt x="37" y="74532"/>
                    </a:cubicBezTo>
                    <a:cubicBezTo>
                      <a:pt x="37" y="33200"/>
                      <a:pt x="59436" y="-307"/>
                      <a:pt x="132711" y="-307"/>
                    </a:cubicBezTo>
                    <a:cubicBezTo>
                      <a:pt x="205984" y="-307"/>
                      <a:pt x="265384" y="33200"/>
                      <a:pt x="265384" y="745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42" name="组合 1041">
            <a:extLst>
              <a:ext uri="{FF2B5EF4-FFF2-40B4-BE49-F238E27FC236}">
                <a16:creationId xmlns:a16="http://schemas.microsoft.com/office/drawing/2014/main" id="{CF7624BC-A331-993E-A880-5F77848681E6}"/>
              </a:ext>
            </a:extLst>
          </p:cNvPr>
          <p:cNvGrpSpPr/>
          <p:nvPr/>
        </p:nvGrpSpPr>
        <p:grpSpPr>
          <a:xfrm>
            <a:off x="7903071" y="4552933"/>
            <a:ext cx="371240" cy="394112"/>
            <a:chOff x="7849153" y="4922384"/>
            <a:chExt cx="187404" cy="198950"/>
          </a:xfrm>
        </p:grpSpPr>
        <p:grpSp>
          <p:nvGrpSpPr>
            <p:cNvPr id="682" name="图形 668">
              <a:extLst>
                <a:ext uri="{FF2B5EF4-FFF2-40B4-BE49-F238E27FC236}">
                  <a16:creationId xmlns:a16="http://schemas.microsoft.com/office/drawing/2014/main" id="{A411C6BA-BEC5-25E6-7ADC-BCA7C36E188D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683" name="图形 668">
                <a:extLst>
                  <a:ext uri="{FF2B5EF4-FFF2-40B4-BE49-F238E27FC236}">
                    <a16:creationId xmlns:a16="http://schemas.microsoft.com/office/drawing/2014/main" id="{560AC5CC-7929-BDAB-E69E-4E946300355A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5DA42E75-9AB4-488C-3026-843C22A489FE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F0AD9AA3-D124-FD59-B241-F87F901C6000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6" name="图形 668">
                <a:extLst>
                  <a:ext uri="{FF2B5EF4-FFF2-40B4-BE49-F238E27FC236}">
                    <a16:creationId xmlns:a16="http://schemas.microsoft.com/office/drawing/2014/main" id="{F7A3AF26-2657-C182-EA6D-9052CEEF0048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DC7F97B-0C5C-3FEA-D23D-354654A817A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E3515019-2DA2-5935-EC66-A467BB1DF9D2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E4E370C0-4A71-C3C7-7EC6-C74EE3C12606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B1EA0D63-683A-5316-A1AF-79D2AB6486AF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ADFC4B80-C888-F1CA-4336-C7E72CB5ABFD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05" name="图形 668">
              <a:extLst>
                <a:ext uri="{FF2B5EF4-FFF2-40B4-BE49-F238E27FC236}">
                  <a16:creationId xmlns:a16="http://schemas.microsoft.com/office/drawing/2014/main" id="{6F7A22CC-6EB5-2C74-6583-966B38882677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06" name="图形 668">
                <a:extLst>
                  <a:ext uri="{FF2B5EF4-FFF2-40B4-BE49-F238E27FC236}">
                    <a16:creationId xmlns:a16="http://schemas.microsoft.com/office/drawing/2014/main" id="{991EAAAD-238D-4C93-D0F4-169A8C3432A5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07" name="任意多边形: 形状 1006">
                  <a:extLst>
                    <a:ext uri="{FF2B5EF4-FFF2-40B4-BE49-F238E27FC236}">
                      <a16:creationId xmlns:a16="http://schemas.microsoft.com/office/drawing/2014/main" id="{A2FEC64E-6676-5528-AEC5-B4C95BB6D2D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8" name="任意多边形: 形状 1007">
                  <a:extLst>
                    <a:ext uri="{FF2B5EF4-FFF2-40B4-BE49-F238E27FC236}">
                      <a16:creationId xmlns:a16="http://schemas.microsoft.com/office/drawing/2014/main" id="{99687AE2-27C8-B286-819B-ADD5FD9079F9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09" name="图形 668">
                <a:extLst>
                  <a:ext uri="{FF2B5EF4-FFF2-40B4-BE49-F238E27FC236}">
                    <a16:creationId xmlns:a16="http://schemas.microsoft.com/office/drawing/2014/main" id="{A1A0D9D7-B68B-B76D-1CEC-A112427F4B8B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10" name="任意多边形: 形状 1009">
                  <a:extLst>
                    <a:ext uri="{FF2B5EF4-FFF2-40B4-BE49-F238E27FC236}">
                      <a16:creationId xmlns:a16="http://schemas.microsoft.com/office/drawing/2014/main" id="{D61DCB21-AD43-1CDC-EB57-F1E58036084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1" name="任意多边形: 形状 1010">
                  <a:extLst>
                    <a:ext uri="{FF2B5EF4-FFF2-40B4-BE49-F238E27FC236}">
                      <a16:creationId xmlns:a16="http://schemas.microsoft.com/office/drawing/2014/main" id="{3D9C51DD-FD50-7AA0-63CC-76798F6CCDEC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4C5FD298-28DD-6B9D-389F-76F9A6897AC0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464EB528-4526-FF27-28F2-67E0AEBF4ED2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6D36585B-D4E8-6450-6E61-A7583AE80A4B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13" name="文本框 612">
            <a:extLst>
              <a:ext uri="{FF2B5EF4-FFF2-40B4-BE49-F238E27FC236}">
                <a16:creationId xmlns:a16="http://schemas.microsoft.com/office/drawing/2014/main" id="{C2BE6B4C-BBDD-442D-1283-ED141C0419DD}"/>
              </a:ext>
            </a:extLst>
          </p:cNvPr>
          <p:cNvSpPr txBox="1"/>
          <p:nvPr/>
        </p:nvSpPr>
        <p:spPr>
          <a:xfrm>
            <a:off x="3766310" y="3664788"/>
            <a:ext cx="4584747" cy="617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16" name="图形 1015">
            <a:extLst>
              <a:ext uri="{FF2B5EF4-FFF2-40B4-BE49-F238E27FC236}">
                <a16:creationId xmlns:a16="http://schemas.microsoft.com/office/drawing/2014/main" id="{ACC32138-46BC-3D21-3DE5-7BA3A5CF7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61141">
            <a:off x="8882179" y="4538882"/>
            <a:ext cx="592370" cy="425505"/>
          </a:xfrm>
          <a:prstGeom prst="rect">
            <a:avLst/>
          </a:prstGeom>
        </p:spPr>
      </p:pic>
      <p:grpSp>
        <p:nvGrpSpPr>
          <p:cNvPr id="1067" name="组合 1066">
            <a:extLst>
              <a:ext uri="{FF2B5EF4-FFF2-40B4-BE49-F238E27FC236}">
                <a16:creationId xmlns:a16="http://schemas.microsoft.com/office/drawing/2014/main" id="{9EF63A48-788B-E26B-9812-26258A4280F7}"/>
              </a:ext>
            </a:extLst>
          </p:cNvPr>
          <p:cNvGrpSpPr/>
          <p:nvPr/>
        </p:nvGrpSpPr>
        <p:grpSpPr>
          <a:xfrm>
            <a:off x="2831822" y="862370"/>
            <a:ext cx="668799" cy="668775"/>
            <a:chOff x="673421" y="414737"/>
            <a:chExt cx="1126972" cy="1126931"/>
          </a:xfrm>
        </p:grpSpPr>
        <p:sp>
          <p:nvSpPr>
            <p:cNvPr id="1066" name="任意多边形: 形状 1065">
              <a:extLst>
                <a:ext uri="{FF2B5EF4-FFF2-40B4-BE49-F238E27FC236}">
                  <a16:creationId xmlns:a16="http://schemas.microsoft.com/office/drawing/2014/main" id="{1B4716BE-4C43-3159-B543-23BE036F5EB5}"/>
                </a:ext>
              </a:extLst>
            </p:cNvPr>
            <p:cNvSpPr/>
            <p:nvPr/>
          </p:nvSpPr>
          <p:spPr>
            <a:xfrm>
              <a:off x="673421" y="414737"/>
              <a:ext cx="1126972" cy="1126931"/>
            </a:xfrm>
            <a:custGeom>
              <a:avLst/>
              <a:gdLst>
                <a:gd name="connsiteX0" fmla="*/ 563487 w 1126972"/>
                <a:gd name="connsiteY0" fmla="*/ 106602 h 1126931"/>
                <a:gd name="connsiteX1" fmla="*/ 106606 w 1126972"/>
                <a:gd name="connsiteY1" fmla="*/ 563467 h 1126931"/>
                <a:gd name="connsiteX2" fmla="*/ 563487 w 1126972"/>
                <a:gd name="connsiteY2" fmla="*/ 1020331 h 1126931"/>
                <a:gd name="connsiteX3" fmla="*/ 1020367 w 1126972"/>
                <a:gd name="connsiteY3" fmla="*/ 563467 h 1126931"/>
                <a:gd name="connsiteX4" fmla="*/ 563487 w 1126972"/>
                <a:gd name="connsiteY4" fmla="*/ 106602 h 1126931"/>
                <a:gd name="connsiteX5" fmla="*/ 563486 w 1126972"/>
                <a:gd name="connsiteY5" fmla="*/ 0 h 1126931"/>
                <a:gd name="connsiteX6" fmla="*/ 1126972 w 1126972"/>
                <a:gd name="connsiteY6" fmla="*/ 563466 h 1126931"/>
                <a:gd name="connsiteX7" fmla="*/ 563486 w 1126972"/>
                <a:gd name="connsiteY7" fmla="*/ 1126931 h 1126931"/>
                <a:gd name="connsiteX8" fmla="*/ 0 w 1126972"/>
                <a:gd name="connsiteY8" fmla="*/ 563466 h 1126931"/>
                <a:gd name="connsiteX9" fmla="*/ 563486 w 1126972"/>
                <a:gd name="connsiteY9" fmla="*/ 0 h 112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6972" h="1126931">
                  <a:moveTo>
                    <a:pt x="563487" y="106602"/>
                  </a:moveTo>
                  <a:cubicBezTo>
                    <a:pt x="311159" y="106602"/>
                    <a:pt x="106606" y="311148"/>
                    <a:pt x="106606" y="563467"/>
                  </a:cubicBezTo>
                  <a:cubicBezTo>
                    <a:pt x="106606" y="815786"/>
                    <a:pt x="311159" y="1020331"/>
                    <a:pt x="563487" y="1020331"/>
                  </a:cubicBezTo>
                  <a:cubicBezTo>
                    <a:pt x="815815" y="1020331"/>
                    <a:pt x="1020367" y="815786"/>
                    <a:pt x="1020367" y="563467"/>
                  </a:cubicBezTo>
                  <a:cubicBezTo>
                    <a:pt x="1020367" y="311148"/>
                    <a:pt x="815815" y="106602"/>
                    <a:pt x="563487" y="106602"/>
                  </a:cubicBezTo>
                  <a:close/>
                  <a:moveTo>
                    <a:pt x="563486" y="0"/>
                  </a:moveTo>
                  <a:cubicBezTo>
                    <a:pt x="874690" y="0"/>
                    <a:pt x="1126972" y="252272"/>
                    <a:pt x="1126972" y="563466"/>
                  </a:cubicBezTo>
                  <a:cubicBezTo>
                    <a:pt x="1126972" y="874659"/>
                    <a:pt x="874690" y="1126931"/>
                    <a:pt x="563486" y="1126931"/>
                  </a:cubicBezTo>
                  <a:cubicBezTo>
                    <a:pt x="252281" y="1126931"/>
                    <a:pt x="0" y="874659"/>
                    <a:pt x="0" y="563466"/>
                  </a:cubicBezTo>
                  <a:cubicBezTo>
                    <a:pt x="0" y="252272"/>
                    <a:pt x="252281" y="0"/>
                    <a:pt x="563486" y="0"/>
                  </a:cubicBezTo>
                  <a:close/>
                </a:path>
              </a:pathLst>
            </a:custGeom>
            <a:solidFill>
              <a:srgbClr val="263238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" name="任意多边形: 形状 1022">
              <a:extLst>
                <a:ext uri="{FF2B5EF4-FFF2-40B4-BE49-F238E27FC236}">
                  <a16:creationId xmlns:a16="http://schemas.microsoft.com/office/drawing/2014/main" id="{CD04960F-D609-C252-F91A-4414CC77326E}"/>
                </a:ext>
              </a:extLst>
            </p:cNvPr>
            <p:cNvSpPr/>
            <p:nvPr/>
          </p:nvSpPr>
          <p:spPr>
            <a:xfrm rot="18900000">
              <a:off x="1303973" y="860093"/>
              <a:ext cx="15229" cy="387660"/>
            </a:xfrm>
            <a:custGeom>
              <a:avLst/>
              <a:gdLst>
                <a:gd name="connsiteX0" fmla="*/ 924 w 10360"/>
                <a:gd name="connsiteY0" fmla="*/ 255 h 263721"/>
                <a:gd name="connsiteX1" fmla="*/ 11284 w 10360"/>
                <a:gd name="connsiteY1" fmla="*/ 255 h 263721"/>
                <a:gd name="connsiteX2" fmla="*/ 11284 w 10360"/>
                <a:gd name="connsiteY2" fmla="*/ 263976 h 263721"/>
                <a:gd name="connsiteX3" fmla="*/ 924 w 10360"/>
                <a:gd name="connsiteY3" fmla="*/ 263976 h 26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60" h="263721">
                  <a:moveTo>
                    <a:pt x="924" y="255"/>
                  </a:moveTo>
                  <a:lnTo>
                    <a:pt x="11284" y="255"/>
                  </a:lnTo>
                  <a:lnTo>
                    <a:pt x="11284" y="263976"/>
                  </a:lnTo>
                  <a:lnTo>
                    <a:pt x="924" y="263976"/>
                  </a:lnTo>
                  <a:close/>
                </a:path>
              </a:pathLst>
            </a:custGeom>
            <a:solidFill>
              <a:srgbClr val="FF725F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" name="任意多边形: 形状 1023">
              <a:extLst>
                <a:ext uri="{FF2B5EF4-FFF2-40B4-BE49-F238E27FC236}">
                  <a16:creationId xmlns:a16="http://schemas.microsoft.com/office/drawing/2014/main" id="{9ADAD1AB-4FC4-CB18-198E-3664E5F5B49C}"/>
                </a:ext>
              </a:extLst>
            </p:cNvPr>
            <p:cNvSpPr/>
            <p:nvPr/>
          </p:nvSpPr>
          <p:spPr>
            <a:xfrm>
              <a:off x="1189866" y="932145"/>
              <a:ext cx="91376" cy="91371"/>
            </a:xfrm>
            <a:custGeom>
              <a:avLst/>
              <a:gdLst>
                <a:gd name="connsiteX0" fmla="*/ 63084 w 62162"/>
                <a:gd name="connsiteY0" fmla="*/ 31332 h 62159"/>
                <a:gd name="connsiteX1" fmla="*/ 32003 w 62162"/>
                <a:gd name="connsiteY1" fmla="*/ 62412 h 62159"/>
                <a:gd name="connsiteX2" fmla="*/ 922 w 62162"/>
                <a:gd name="connsiteY2" fmla="*/ 31332 h 62159"/>
                <a:gd name="connsiteX3" fmla="*/ 32003 w 62162"/>
                <a:gd name="connsiteY3" fmla="*/ 252 h 62159"/>
                <a:gd name="connsiteX4" fmla="*/ 63084 w 62162"/>
                <a:gd name="connsiteY4" fmla="*/ 31332 h 6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62" h="62159">
                  <a:moveTo>
                    <a:pt x="63084" y="31332"/>
                  </a:moveTo>
                  <a:cubicBezTo>
                    <a:pt x="63084" y="48497"/>
                    <a:pt x="49168" y="62412"/>
                    <a:pt x="32003" y="62412"/>
                  </a:cubicBezTo>
                  <a:cubicBezTo>
                    <a:pt x="14837" y="62412"/>
                    <a:pt x="922" y="48497"/>
                    <a:pt x="922" y="31332"/>
                  </a:cubicBezTo>
                  <a:cubicBezTo>
                    <a:pt x="922" y="14167"/>
                    <a:pt x="14837" y="252"/>
                    <a:pt x="32003" y="252"/>
                  </a:cubicBezTo>
                  <a:cubicBezTo>
                    <a:pt x="49168" y="252"/>
                    <a:pt x="63084" y="14167"/>
                    <a:pt x="63084" y="31332"/>
                  </a:cubicBezTo>
                  <a:close/>
                </a:path>
              </a:pathLst>
            </a:custGeom>
            <a:solidFill>
              <a:srgbClr val="808080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5" name="任意多边形: 形状 1024">
              <a:extLst>
                <a:ext uri="{FF2B5EF4-FFF2-40B4-BE49-F238E27FC236}">
                  <a16:creationId xmlns:a16="http://schemas.microsoft.com/office/drawing/2014/main" id="{6C99E6DA-D517-3D4B-38A4-B5C175E9CB2E}"/>
                </a:ext>
              </a:extLst>
            </p:cNvPr>
            <p:cNvSpPr/>
            <p:nvPr/>
          </p:nvSpPr>
          <p:spPr>
            <a:xfrm>
              <a:off x="991884" y="962603"/>
              <a:ext cx="258899" cy="30456"/>
            </a:xfrm>
            <a:custGeom>
              <a:avLst/>
              <a:gdLst>
                <a:gd name="connsiteX0" fmla="*/ 166684 w 176126"/>
                <a:gd name="connsiteY0" fmla="*/ 252 h 20719"/>
                <a:gd name="connsiteX1" fmla="*/ 11279 w 176126"/>
                <a:gd name="connsiteY1" fmla="*/ 252 h 20719"/>
                <a:gd name="connsiteX2" fmla="*/ 918 w 176126"/>
                <a:gd name="connsiteY2" fmla="*/ 10612 h 20719"/>
                <a:gd name="connsiteX3" fmla="*/ 11279 w 176126"/>
                <a:gd name="connsiteY3" fmla="*/ 20972 h 20719"/>
                <a:gd name="connsiteX4" fmla="*/ 166684 w 176126"/>
                <a:gd name="connsiteY4" fmla="*/ 20972 h 20719"/>
                <a:gd name="connsiteX5" fmla="*/ 177044 w 176126"/>
                <a:gd name="connsiteY5" fmla="*/ 10612 h 20719"/>
                <a:gd name="connsiteX6" fmla="*/ 166684 w 176126"/>
                <a:gd name="connsiteY6" fmla="*/ 252 h 2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126" h="20719">
                  <a:moveTo>
                    <a:pt x="166684" y="252"/>
                  </a:moveTo>
                  <a:lnTo>
                    <a:pt x="11279" y="252"/>
                  </a:lnTo>
                  <a:cubicBezTo>
                    <a:pt x="5550" y="252"/>
                    <a:pt x="918" y="4883"/>
                    <a:pt x="918" y="10612"/>
                  </a:cubicBezTo>
                  <a:cubicBezTo>
                    <a:pt x="918" y="16342"/>
                    <a:pt x="5550" y="20972"/>
                    <a:pt x="11279" y="20972"/>
                  </a:cubicBezTo>
                  <a:lnTo>
                    <a:pt x="166684" y="20972"/>
                  </a:lnTo>
                  <a:cubicBezTo>
                    <a:pt x="172413" y="20972"/>
                    <a:pt x="177044" y="16342"/>
                    <a:pt x="177044" y="10612"/>
                  </a:cubicBezTo>
                  <a:cubicBezTo>
                    <a:pt x="177044" y="4883"/>
                    <a:pt x="172382" y="252"/>
                    <a:pt x="166684" y="252"/>
                  </a:cubicBezTo>
                  <a:close/>
                </a:path>
              </a:pathLst>
            </a:custGeom>
            <a:solidFill>
              <a:srgbClr val="808080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31D29EA7-6796-2C38-F79F-4C29F1ECF64C}"/>
                </a:ext>
              </a:extLst>
            </p:cNvPr>
            <p:cNvSpPr/>
            <p:nvPr/>
          </p:nvSpPr>
          <p:spPr>
            <a:xfrm>
              <a:off x="1220323" y="627569"/>
              <a:ext cx="30458" cy="365490"/>
            </a:xfrm>
            <a:custGeom>
              <a:avLst/>
              <a:gdLst>
                <a:gd name="connsiteX0" fmla="*/ 11282 w 20720"/>
                <a:gd name="connsiteY0" fmla="*/ 247 h 248639"/>
                <a:gd name="connsiteX1" fmla="*/ 922 w 20720"/>
                <a:gd name="connsiteY1" fmla="*/ 10607 h 248639"/>
                <a:gd name="connsiteX2" fmla="*/ 922 w 20720"/>
                <a:gd name="connsiteY2" fmla="*/ 238527 h 248639"/>
                <a:gd name="connsiteX3" fmla="*/ 11282 w 20720"/>
                <a:gd name="connsiteY3" fmla="*/ 248887 h 248639"/>
                <a:gd name="connsiteX4" fmla="*/ 21642 w 20720"/>
                <a:gd name="connsiteY4" fmla="*/ 238527 h 248639"/>
                <a:gd name="connsiteX5" fmla="*/ 21642 w 20720"/>
                <a:gd name="connsiteY5" fmla="*/ 10607 h 248639"/>
                <a:gd name="connsiteX6" fmla="*/ 11282 w 20720"/>
                <a:gd name="connsiteY6" fmla="*/ 247 h 24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20" h="248639">
                  <a:moveTo>
                    <a:pt x="11282" y="247"/>
                  </a:moveTo>
                  <a:cubicBezTo>
                    <a:pt x="5553" y="247"/>
                    <a:pt x="922" y="4878"/>
                    <a:pt x="922" y="10607"/>
                  </a:cubicBezTo>
                  <a:lnTo>
                    <a:pt x="922" y="238527"/>
                  </a:lnTo>
                  <a:cubicBezTo>
                    <a:pt x="922" y="244256"/>
                    <a:pt x="5553" y="248887"/>
                    <a:pt x="11282" y="248887"/>
                  </a:cubicBezTo>
                  <a:cubicBezTo>
                    <a:pt x="17011" y="248887"/>
                    <a:pt x="21642" y="244256"/>
                    <a:pt x="21642" y="238527"/>
                  </a:cubicBezTo>
                  <a:lnTo>
                    <a:pt x="21642" y="10607"/>
                  </a:lnTo>
                  <a:cubicBezTo>
                    <a:pt x="21642" y="4909"/>
                    <a:pt x="16980" y="247"/>
                    <a:pt x="11282" y="247"/>
                  </a:cubicBezTo>
                  <a:close/>
                </a:path>
              </a:pathLst>
            </a:custGeom>
            <a:solidFill>
              <a:srgbClr val="808080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EC682302-01C8-C48E-FC41-D3B51E29F06F}"/>
              </a:ext>
            </a:extLst>
          </p:cNvPr>
          <p:cNvGrpSpPr/>
          <p:nvPr/>
        </p:nvGrpSpPr>
        <p:grpSpPr>
          <a:xfrm>
            <a:off x="3890701" y="4552933"/>
            <a:ext cx="371240" cy="394112"/>
            <a:chOff x="7849153" y="4922384"/>
            <a:chExt cx="187404" cy="198950"/>
          </a:xfrm>
        </p:grpSpPr>
        <p:grpSp>
          <p:nvGrpSpPr>
            <p:cNvPr id="1044" name="图形 668">
              <a:extLst>
                <a:ext uri="{FF2B5EF4-FFF2-40B4-BE49-F238E27FC236}">
                  <a16:creationId xmlns:a16="http://schemas.microsoft.com/office/drawing/2014/main" id="{CBFE40F9-D02A-CBE3-48BB-76663AD3CE7C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1055" name="图形 668">
                <a:extLst>
                  <a:ext uri="{FF2B5EF4-FFF2-40B4-BE49-F238E27FC236}">
                    <a16:creationId xmlns:a16="http://schemas.microsoft.com/office/drawing/2014/main" id="{01867EE5-277F-EF25-B7F7-97999FC20627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DB0D51C3-3415-4718-A44B-0041834BDD0D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B811F504-D491-BAB7-23EF-2A54952E07BB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6" name="图形 668">
                <a:extLst>
                  <a:ext uri="{FF2B5EF4-FFF2-40B4-BE49-F238E27FC236}">
                    <a16:creationId xmlns:a16="http://schemas.microsoft.com/office/drawing/2014/main" id="{CDBF1209-20CB-3550-10FD-29A5A4FA733C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2B9DF484-46AD-D6A6-A9CD-E6593723BB6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6829BF62-867E-A3D4-C0CB-B9B3B10533DF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57" name="任意多边形: 形状 1056">
                <a:extLst>
                  <a:ext uri="{FF2B5EF4-FFF2-40B4-BE49-F238E27FC236}">
                    <a16:creationId xmlns:a16="http://schemas.microsoft.com/office/drawing/2014/main" id="{DCBE5892-A3CA-834C-78C8-5E51F94CB109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8" name="任意多边形: 形状 1057">
                <a:extLst>
                  <a:ext uri="{FF2B5EF4-FFF2-40B4-BE49-F238E27FC236}">
                    <a16:creationId xmlns:a16="http://schemas.microsoft.com/office/drawing/2014/main" id="{8D7DFA0C-9FEF-5EB2-6F0B-357F5D09C4B8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9" name="任意多边形: 形状 1058">
                <a:extLst>
                  <a:ext uri="{FF2B5EF4-FFF2-40B4-BE49-F238E27FC236}">
                    <a16:creationId xmlns:a16="http://schemas.microsoft.com/office/drawing/2014/main" id="{584D3321-45DE-6BFA-6D52-A1C3328FBCB3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45" name="图形 668">
              <a:extLst>
                <a:ext uri="{FF2B5EF4-FFF2-40B4-BE49-F238E27FC236}">
                  <a16:creationId xmlns:a16="http://schemas.microsoft.com/office/drawing/2014/main" id="{ED03062D-0C6C-4413-CC71-28697AF83676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46" name="图形 668">
                <a:extLst>
                  <a:ext uri="{FF2B5EF4-FFF2-40B4-BE49-F238E27FC236}">
                    <a16:creationId xmlns:a16="http://schemas.microsoft.com/office/drawing/2014/main" id="{DDE2B6F3-FF21-E8F5-8F0C-A7CC37827431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55C3EF06-BA40-6F63-5278-EE2D8E77E768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33007F65-5D7F-6D4E-6940-B4D7EB776EDB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47" name="图形 668">
                <a:extLst>
                  <a:ext uri="{FF2B5EF4-FFF2-40B4-BE49-F238E27FC236}">
                    <a16:creationId xmlns:a16="http://schemas.microsoft.com/office/drawing/2014/main" id="{FDC701BB-5832-6D63-804B-2804394A3FAA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7252F26E-8A4C-B092-8C1E-C806A1882DB7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8F3B1290-E377-AD95-F36F-0B97B5182CC7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48" name="任意多边形: 形状 1047">
                <a:extLst>
                  <a:ext uri="{FF2B5EF4-FFF2-40B4-BE49-F238E27FC236}">
                    <a16:creationId xmlns:a16="http://schemas.microsoft.com/office/drawing/2014/main" id="{F2F22867-ED4E-D5DB-48E2-8F8A96DD4698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9" name="任意多边形: 形状 1048">
                <a:extLst>
                  <a:ext uri="{FF2B5EF4-FFF2-40B4-BE49-F238E27FC236}">
                    <a16:creationId xmlns:a16="http://schemas.microsoft.com/office/drawing/2014/main" id="{CB90F788-1D15-A710-2DD2-AE91369098C8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0" name="任意多边形: 形状 1049">
                <a:extLst>
                  <a:ext uri="{FF2B5EF4-FFF2-40B4-BE49-F238E27FC236}">
                    <a16:creationId xmlns:a16="http://schemas.microsoft.com/office/drawing/2014/main" id="{2CE21F2C-A7D5-9C11-84AE-F35FDDD5A139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68" name="任意多边形: 形状 1067">
            <a:extLst>
              <a:ext uri="{FF2B5EF4-FFF2-40B4-BE49-F238E27FC236}">
                <a16:creationId xmlns:a16="http://schemas.microsoft.com/office/drawing/2014/main" id="{1AD9705B-B4D5-EAFC-67E9-57AEF5CDFEAF}"/>
              </a:ext>
            </a:extLst>
          </p:cNvPr>
          <p:cNvSpPr/>
          <p:nvPr/>
        </p:nvSpPr>
        <p:spPr>
          <a:xfrm>
            <a:off x="1158012" y="1412597"/>
            <a:ext cx="1365385" cy="824339"/>
          </a:xfrm>
          <a:custGeom>
            <a:avLst/>
            <a:gdLst>
              <a:gd name="connsiteX0" fmla="*/ 266352 w 1045715"/>
              <a:gd name="connsiteY0" fmla="*/ 0 h 631341"/>
              <a:gd name="connsiteX1" fmla="*/ 454691 w 1045715"/>
              <a:gd name="connsiteY1" fmla="*/ 72232 h 631341"/>
              <a:gd name="connsiteX2" fmla="*/ 458502 w 1045715"/>
              <a:gd name="connsiteY2" fmla="*/ 77466 h 631341"/>
              <a:gd name="connsiteX3" fmla="*/ 463941 w 1045715"/>
              <a:gd name="connsiteY3" fmla="*/ 69400 h 631341"/>
              <a:gd name="connsiteX4" fmla="*/ 631353 w 1045715"/>
              <a:gd name="connsiteY4" fmla="*/ 55 h 631341"/>
              <a:gd name="connsiteX5" fmla="*/ 849503 w 1045715"/>
              <a:gd name="connsiteY5" fmla="*/ 144655 h 631341"/>
              <a:gd name="connsiteX6" fmla="*/ 865398 w 1045715"/>
              <a:gd name="connsiteY6" fmla="*/ 223383 h 631341"/>
              <a:gd name="connsiteX7" fmla="*/ 901115 w 1045715"/>
              <a:gd name="connsiteY7" fmla="*/ 232623 h 631341"/>
              <a:gd name="connsiteX8" fmla="*/ 1045715 w 1045715"/>
              <a:gd name="connsiteY8" fmla="*/ 414417 h 631341"/>
              <a:gd name="connsiteX9" fmla="*/ 808959 w 1045715"/>
              <a:gd name="connsiteY9" fmla="*/ 611717 h 631341"/>
              <a:gd name="connsiteX10" fmla="*/ 716802 w 1045715"/>
              <a:gd name="connsiteY10" fmla="*/ 596212 h 631341"/>
              <a:gd name="connsiteX11" fmla="*/ 674642 w 1045715"/>
              <a:gd name="connsiteY11" fmla="*/ 572524 h 631341"/>
              <a:gd name="connsiteX12" fmla="*/ 669285 w 1045715"/>
              <a:gd name="connsiteY12" fmla="*/ 579334 h 631341"/>
              <a:gd name="connsiteX13" fmla="*/ 522801 w 1045715"/>
              <a:gd name="connsiteY13" fmla="*/ 631341 h 631341"/>
              <a:gd name="connsiteX14" fmla="*/ 391028 w 1045715"/>
              <a:gd name="connsiteY14" fmla="*/ 590794 h 631341"/>
              <a:gd name="connsiteX15" fmla="*/ 351543 w 1045715"/>
              <a:gd name="connsiteY15" fmla="*/ 551702 h 631341"/>
              <a:gd name="connsiteX16" fmla="*/ 351515 w 1045715"/>
              <a:gd name="connsiteY16" fmla="*/ 551740 h 631341"/>
              <a:gd name="connsiteX17" fmla="*/ 315455 w 1045715"/>
              <a:gd name="connsiteY17" fmla="*/ 573938 h 631341"/>
              <a:gd name="connsiteX18" fmla="*/ 278738 w 1045715"/>
              <a:gd name="connsiteY18" fmla="*/ 580706 h 631341"/>
              <a:gd name="connsiteX19" fmla="*/ 277123 w 1045715"/>
              <a:gd name="connsiteY19" fmla="*/ 581460 h 631341"/>
              <a:gd name="connsiteX20" fmla="*/ 202244 w 1045715"/>
              <a:gd name="connsiteY20" fmla="*/ 591925 h 631341"/>
              <a:gd name="connsiteX21" fmla="*/ 9876 w 1045715"/>
              <a:gd name="connsiteY21" fmla="*/ 458750 h 631341"/>
              <a:gd name="connsiteX22" fmla="*/ 24993 w 1045715"/>
              <a:gd name="connsiteY22" fmla="*/ 406912 h 631341"/>
              <a:gd name="connsiteX23" fmla="*/ 47340 w 1045715"/>
              <a:gd name="connsiteY23" fmla="*/ 383965 h 631341"/>
              <a:gd name="connsiteX24" fmla="*/ 32147 w 1045715"/>
              <a:gd name="connsiteY24" fmla="*/ 364170 h 631341"/>
              <a:gd name="connsiteX25" fmla="*/ 0 w 1045715"/>
              <a:gd name="connsiteY25" fmla="*/ 246617 h 631341"/>
              <a:gd name="connsiteX26" fmla="*/ 266352 w 1045715"/>
              <a:gd name="connsiteY26" fmla="*/ 0 h 63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45715" h="631341">
                <a:moveTo>
                  <a:pt x="266352" y="0"/>
                </a:moveTo>
                <a:cubicBezTo>
                  <a:pt x="339903" y="0"/>
                  <a:pt x="406491" y="27604"/>
                  <a:pt x="454691" y="72232"/>
                </a:cubicBezTo>
                <a:lnTo>
                  <a:pt x="458502" y="77466"/>
                </a:lnTo>
                <a:lnTo>
                  <a:pt x="463941" y="69400"/>
                </a:lnTo>
                <a:cubicBezTo>
                  <a:pt x="506785" y="26555"/>
                  <a:pt x="565974" y="55"/>
                  <a:pt x="631353" y="55"/>
                </a:cubicBezTo>
                <a:cubicBezTo>
                  <a:pt x="729420" y="55"/>
                  <a:pt x="813562" y="59680"/>
                  <a:pt x="849503" y="144655"/>
                </a:cubicBezTo>
                <a:lnTo>
                  <a:pt x="865398" y="223383"/>
                </a:lnTo>
                <a:lnTo>
                  <a:pt x="901115" y="232623"/>
                </a:lnTo>
                <a:cubicBezTo>
                  <a:pt x="986090" y="262575"/>
                  <a:pt x="1045715" y="332694"/>
                  <a:pt x="1045715" y="414417"/>
                </a:cubicBezTo>
                <a:cubicBezTo>
                  <a:pt x="1045715" y="523383"/>
                  <a:pt x="939716" y="611717"/>
                  <a:pt x="808959" y="611717"/>
                </a:cubicBezTo>
                <a:cubicBezTo>
                  <a:pt x="776269" y="611717"/>
                  <a:pt x="745128" y="606196"/>
                  <a:pt x="716802" y="596212"/>
                </a:cubicBezTo>
                <a:lnTo>
                  <a:pt x="674642" y="572524"/>
                </a:lnTo>
                <a:lnTo>
                  <a:pt x="669285" y="579334"/>
                </a:lnTo>
                <a:cubicBezTo>
                  <a:pt x="631797" y="611467"/>
                  <a:pt x="580007" y="631341"/>
                  <a:pt x="522801" y="631341"/>
                </a:cubicBezTo>
                <a:cubicBezTo>
                  <a:pt x="472746" y="631341"/>
                  <a:pt x="426838" y="616125"/>
                  <a:pt x="391028" y="590794"/>
                </a:cubicBezTo>
                <a:lnTo>
                  <a:pt x="351543" y="551702"/>
                </a:lnTo>
                <a:lnTo>
                  <a:pt x="351515" y="551740"/>
                </a:lnTo>
                <a:cubicBezTo>
                  <a:pt x="341250" y="561113"/>
                  <a:pt x="329027" y="568697"/>
                  <a:pt x="315455" y="573938"/>
                </a:cubicBezTo>
                <a:lnTo>
                  <a:pt x="278738" y="580706"/>
                </a:lnTo>
                <a:lnTo>
                  <a:pt x="277123" y="581460"/>
                </a:lnTo>
                <a:cubicBezTo>
                  <a:pt x="254108" y="588199"/>
                  <a:pt x="228805" y="591925"/>
                  <a:pt x="202244" y="591925"/>
                </a:cubicBezTo>
                <a:cubicBezTo>
                  <a:pt x="96002" y="591925"/>
                  <a:pt x="9876" y="532301"/>
                  <a:pt x="9876" y="458750"/>
                </a:cubicBezTo>
                <a:cubicBezTo>
                  <a:pt x="9876" y="440362"/>
                  <a:pt x="15259" y="422844"/>
                  <a:pt x="24993" y="406912"/>
                </a:cubicBezTo>
                <a:lnTo>
                  <a:pt x="47340" y="383965"/>
                </a:lnTo>
                <a:lnTo>
                  <a:pt x="32147" y="364170"/>
                </a:lnTo>
                <a:cubicBezTo>
                  <a:pt x="11645" y="329226"/>
                  <a:pt x="0" y="289181"/>
                  <a:pt x="0" y="246617"/>
                </a:cubicBezTo>
                <a:cubicBezTo>
                  <a:pt x="0" y="110414"/>
                  <a:pt x="119250" y="0"/>
                  <a:pt x="266352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69" name="任意多边形: 形状 1068">
            <a:extLst>
              <a:ext uri="{FF2B5EF4-FFF2-40B4-BE49-F238E27FC236}">
                <a16:creationId xmlns:a16="http://schemas.microsoft.com/office/drawing/2014/main" id="{4D04608D-5485-990A-758E-4C4ED4429612}"/>
              </a:ext>
            </a:extLst>
          </p:cNvPr>
          <p:cNvSpPr/>
          <p:nvPr/>
        </p:nvSpPr>
        <p:spPr>
          <a:xfrm>
            <a:off x="313732" y="536839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70" name="任意多边形: 形状 1069">
            <a:extLst>
              <a:ext uri="{FF2B5EF4-FFF2-40B4-BE49-F238E27FC236}">
                <a16:creationId xmlns:a16="http://schemas.microsoft.com/office/drawing/2014/main" id="{55C8CEA4-E34B-7A39-F506-AA21F19C75D0}"/>
              </a:ext>
            </a:extLst>
          </p:cNvPr>
          <p:cNvSpPr/>
          <p:nvPr/>
        </p:nvSpPr>
        <p:spPr>
          <a:xfrm>
            <a:off x="11011705" y="545685"/>
            <a:ext cx="1381120" cy="522832"/>
          </a:xfrm>
          <a:custGeom>
            <a:avLst/>
            <a:gdLst>
              <a:gd name="connsiteX0" fmla="*/ 631380 w 1381120"/>
              <a:gd name="connsiteY0" fmla="*/ 0 h 522832"/>
              <a:gd name="connsiteX1" fmla="*/ 777294 w 1381120"/>
              <a:gd name="connsiteY1" fmla="*/ 16280 h 522832"/>
              <a:gd name="connsiteX2" fmla="*/ 893691 w 1381120"/>
              <a:gd name="connsiteY2" fmla="*/ 59648 h 522832"/>
              <a:gd name="connsiteX3" fmla="*/ 914047 w 1381120"/>
              <a:gd name="connsiteY3" fmla="*/ 51071 h 522832"/>
              <a:gd name="connsiteX4" fmla="*/ 1006203 w 1381120"/>
              <a:gd name="connsiteY4" fmla="*/ 39443 h 522832"/>
              <a:gd name="connsiteX5" fmla="*/ 1242959 w 1381120"/>
              <a:gd name="connsiteY5" fmla="*/ 187411 h 522832"/>
              <a:gd name="connsiteX6" fmla="*/ 1242061 w 1381120"/>
              <a:gd name="connsiteY6" fmla="*/ 190191 h 522832"/>
              <a:gd name="connsiteX7" fmla="*/ 1266246 w 1381120"/>
              <a:gd name="connsiteY7" fmla="*/ 198444 h 522832"/>
              <a:gd name="connsiteX8" fmla="*/ 1381120 w 1381120"/>
              <a:gd name="connsiteY8" fmla="*/ 335461 h 522832"/>
              <a:gd name="connsiteX9" fmla="*/ 1065450 w 1381120"/>
              <a:gd name="connsiteY9" fmla="*/ 513025 h 522832"/>
              <a:gd name="connsiteX10" fmla="*/ 969898 w 1381120"/>
              <a:gd name="connsiteY10" fmla="*/ 502174 h 522832"/>
              <a:gd name="connsiteX11" fmla="*/ 938002 w 1381120"/>
              <a:gd name="connsiteY11" fmla="*/ 514305 h 522832"/>
              <a:gd name="connsiteX12" fmla="*/ 863123 w 1381120"/>
              <a:gd name="connsiteY12" fmla="*/ 522832 h 522832"/>
              <a:gd name="connsiteX13" fmla="*/ 727098 w 1381120"/>
              <a:gd name="connsiteY13" fmla="*/ 491050 h 522832"/>
              <a:gd name="connsiteX14" fmla="*/ 695820 w 1381120"/>
              <a:gd name="connsiteY14" fmla="*/ 464881 h 522832"/>
              <a:gd name="connsiteX15" fmla="*/ 631381 w 1381120"/>
              <a:gd name="connsiteY15" fmla="*/ 473554 h 522832"/>
              <a:gd name="connsiteX16" fmla="*/ 539225 w 1381120"/>
              <a:gd name="connsiteY16" fmla="*/ 461150 h 522832"/>
              <a:gd name="connsiteX17" fmla="*/ 487922 w 1381120"/>
              <a:gd name="connsiteY17" fmla="*/ 438090 h 522832"/>
              <a:gd name="connsiteX18" fmla="*/ 463809 w 1381120"/>
              <a:gd name="connsiteY18" fmla="*/ 469646 h 522832"/>
              <a:gd name="connsiteX19" fmla="*/ 345224 w 1381120"/>
              <a:gd name="connsiteY19" fmla="*/ 512984 h 522832"/>
              <a:gd name="connsiteX20" fmla="*/ 177522 w 1381120"/>
              <a:gd name="connsiteY20" fmla="*/ 365017 h 522832"/>
              <a:gd name="connsiteX21" fmla="*/ 184489 w 1381120"/>
              <a:gd name="connsiteY21" fmla="*/ 334568 h 522832"/>
              <a:gd name="connsiteX22" fmla="*/ 177564 w 1381120"/>
              <a:gd name="connsiteY22" fmla="*/ 335422 h 522832"/>
              <a:gd name="connsiteX23" fmla="*/ 0 w 1381120"/>
              <a:gd name="connsiteY23" fmla="*/ 226910 h 522832"/>
              <a:gd name="connsiteX24" fmla="*/ 177564 w 1381120"/>
              <a:gd name="connsiteY24" fmla="*/ 118399 h 522832"/>
              <a:gd name="connsiteX25" fmla="*/ 276841 w 1381120"/>
              <a:gd name="connsiteY25" fmla="*/ 136931 h 522832"/>
              <a:gd name="connsiteX26" fmla="*/ 281037 w 1381120"/>
              <a:gd name="connsiteY26" fmla="*/ 140045 h 522832"/>
              <a:gd name="connsiteX27" fmla="*/ 285976 w 1381120"/>
              <a:gd name="connsiteY27" fmla="*/ 126524 h 522832"/>
              <a:gd name="connsiteX28" fmla="*/ 631380 w 1381120"/>
              <a:gd name="connsiteY28" fmla="*/ 0 h 52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81120" h="522832">
                <a:moveTo>
                  <a:pt x="631380" y="0"/>
                </a:moveTo>
                <a:cubicBezTo>
                  <a:pt x="683138" y="0"/>
                  <a:pt x="732446" y="5797"/>
                  <a:pt x="777294" y="16280"/>
                </a:cubicBezTo>
                <a:lnTo>
                  <a:pt x="893691" y="59648"/>
                </a:lnTo>
                <a:lnTo>
                  <a:pt x="914047" y="51071"/>
                </a:lnTo>
                <a:cubicBezTo>
                  <a:pt x="942372" y="43583"/>
                  <a:pt x="973514" y="39443"/>
                  <a:pt x="1006203" y="39443"/>
                </a:cubicBezTo>
                <a:cubicBezTo>
                  <a:pt x="1136959" y="39443"/>
                  <a:pt x="1242959" y="105691"/>
                  <a:pt x="1242959" y="187411"/>
                </a:cubicBezTo>
                <a:lnTo>
                  <a:pt x="1242061" y="190191"/>
                </a:lnTo>
                <a:lnTo>
                  <a:pt x="1266246" y="198444"/>
                </a:lnTo>
                <a:cubicBezTo>
                  <a:pt x="1336402" y="231012"/>
                  <a:pt x="1381120" y="280299"/>
                  <a:pt x="1381120" y="335461"/>
                </a:cubicBezTo>
                <a:cubicBezTo>
                  <a:pt x="1381120" y="433528"/>
                  <a:pt x="1239790" y="513025"/>
                  <a:pt x="1065450" y="513025"/>
                </a:cubicBezTo>
                <a:lnTo>
                  <a:pt x="969898" y="502174"/>
                </a:lnTo>
                <a:lnTo>
                  <a:pt x="938002" y="514305"/>
                </a:lnTo>
                <a:cubicBezTo>
                  <a:pt x="914987" y="519796"/>
                  <a:pt x="889684" y="522832"/>
                  <a:pt x="863123" y="522832"/>
                </a:cubicBezTo>
                <a:cubicBezTo>
                  <a:pt x="810002" y="522832"/>
                  <a:pt x="761910" y="510687"/>
                  <a:pt x="727098" y="491050"/>
                </a:cubicBezTo>
                <a:lnTo>
                  <a:pt x="695820" y="464881"/>
                </a:lnTo>
                <a:lnTo>
                  <a:pt x="631381" y="473554"/>
                </a:lnTo>
                <a:cubicBezTo>
                  <a:pt x="598692" y="473554"/>
                  <a:pt x="567550" y="469138"/>
                  <a:pt x="539225" y="461150"/>
                </a:cubicBezTo>
                <a:lnTo>
                  <a:pt x="487922" y="438090"/>
                </a:lnTo>
                <a:lnTo>
                  <a:pt x="463809" y="469646"/>
                </a:lnTo>
                <a:cubicBezTo>
                  <a:pt x="433461" y="496422"/>
                  <a:pt x="391535" y="512984"/>
                  <a:pt x="345224" y="512984"/>
                </a:cubicBezTo>
                <a:cubicBezTo>
                  <a:pt x="252605" y="512984"/>
                  <a:pt x="177522" y="446737"/>
                  <a:pt x="177522" y="365017"/>
                </a:cubicBezTo>
                <a:lnTo>
                  <a:pt x="184489" y="334568"/>
                </a:lnTo>
                <a:lnTo>
                  <a:pt x="177564" y="335422"/>
                </a:lnTo>
                <a:cubicBezTo>
                  <a:pt x="79499" y="335422"/>
                  <a:pt x="0" y="286841"/>
                  <a:pt x="0" y="226910"/>
                </a:cubicBezTo>
                <a:cubicBezTo>
                  <a:pt x="0" y="166981"/>
                  <a:pt x="79499" y="118399"/>
                  <a:pt x="177564" y="118399"/>
                </a:cubicBezTo>
                <a:cubicBezTo>
                  <a:pt x="214338" y="118399"/>
                  <a:pt x="248502" y="125231"/>
                  <a:pt x="276841" y="136931"/>
                </a:cubicBezTo>
                <a:lnTo>
                  <a:pt x="281037" y="140045"/>
                </a:lnTo>
                <a:lnTo>
                  <a:pt x="285976" y="126524"/>
                </a:lnTo>
                <a:cubicBezTo>
                  <a:pt x="342883" y="52171"/>
                  <a:pt x="476107" y="0"/>
                  <a:pt x="63138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51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F914EB8-6F69-718D-C2D4-82A754A2428A}"/>
              </a:ext>
            </a:extLst>
          </p:cNvPr>
          <p:cNvSpPr/>
          <p:nvPr/>
        </p:nvSpPr>
        <p:spPr>
          <a:xfrm>
            <a:off x="3291514" y="1616531"/>
            <a:ext cx="1688236" cy="1480504"/>
          </a:xfrm>
          <a:custGeom>
            <a:avLst/>
            <a:gdLst>
              <a:gd name="connsiteX0" fmla="*/ 719176 w 1688236"/>
              <a:gd name="connsiteY0" fmla="*/ 0 h 1480504"/>
              <a:gd name="connsiteX1" fmla="*/ 1438352 w 1688236"/>
              <a:gd name="connsiteY1" fmla="*/ 719176 h 1480504"/>
              <a:gd name="connsiteX2" fmla="*/ 1423741 w 1688236"/>
              <a:gd name="connsiteY2" fmla="*/ 864115 h 1480504"/>
              <a:gd name="connsiteX3" fmla="*/ 1393621 w 1688236"/>
              <a:gd name="connsiteY3" fmla="*/ 961145 h 1480504"/>
              <a:gd name="connsiteX4" fmla="*/ 1426880 w 1688236"/>
              <a:gd name="connsiteY4" fmla="*/ 957792 h 1480504"/>
              <a:gd name="connsiteX5" fmla="*/ 1688236 w 1688236"/>
              <a:gd name="connsiteY5" fmla="*/ 1219148 h 1480504"/>
              <a:gd name="connsiteX6" fmla="*/ 1426880 w 1688236"/>
              <a:gd name="connsiteY6" fmla="*/ 1480504 h 1480504"/>
              <a:gd name="connsiteX7" fmla="*/ 1186063 w 1688236"/>
              <a:gd name="connsiteY7" fmla="*/ 1320880 h 1480504"/>
              <a:gd name="connsiteX8" fmla="*/ 1171530 w 1688236"/>
              <a:gd name="connsiteY8" fmla="*/ 1274063 h 1480504"/>
              <a:gd name="connsiteX9" fmla="*/ 1121274 w 1688236"/>
              <a:gd name="connsiteY9" fmla="*/ 1315528 h 1480504"/>
              <a:gd name="connsiteX10" fmla="*/ 719176 w 1688236"/>
              <a:gd name="connsiteY10" fmla="*/ 1438352 h 1480504"/>
              <a:gd name="connsiteX11" fmla="*/ 0 w 1688236"/>
              <a:gd name="connsiteY11" fmla="*/ 719176 h 1480504"/>
              <a:gd name="connsiteX12" fmla="*/ 719176 w 1688236"/>
              <a:gd name="connsiteY12" fmla="*/ 0 h 148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8236" h="1480504">
                <a:moveTo>
                  <a:pt x="719176" y="0"/>
                </a:moveTo>
                <a:cubicBezTo>
                  <a:pt x="1116366" y="0"/>
                  <a:pt x="1438352" y="321986"/>
                  <a:pt x="1438352" y="719176"/>
                </a:cubicBezTo>
                <a:cubicBezTo>
                  <a:pt x="1438352" y="768825"/>
                  <a:pt x="1433321" y="817298"/>
                  <a:pt x="1423741" y="864115"/>
                </a:cubicBezTo>
                <a:lnTo>
                  <a:pt x="1393621" y="961145"/>
                </a:lnTo>
                <a:lnTo>
                  <a:pt x="1426880" y="957792"/>
                </a:lnTo>
                <a:cubicBezTo>
                  <a:pt x="1571223" y="957792"/>
                  <a:pt x="1688236" y="1074805"/>
                  <a:pt x="1688236" y="1219148"/>
                </a:cubicBezTo>
                <a:cubicBezTo>
                  <a:pt x="1688236" y="1363491"/>
                  <a:pt x="1571223" y="1480504"/>
                  <a:pt x="1426880" y="1480504"/>
                </a:cubicBezTo>
                <a:cubicBezTo>
                  <a:pt x="1318623" y="1480504"/>
                  <a:pt x="1225739" y="1414684"/>
                  <a:pt x="1186063" y="1320880"/>
                </a:cubicBezTo>
                <a:lnTo>
                  <a:pt x="1171530" y="1274063"/>
                </a:lnTo>
                <a:lnTo>
                  <a:pt x="1121274" y="1315528"/>
                </a:lnTo>
                <a:cubicBezTo>
                  <a:pt x="1006493" y="1393073"/>
                  <a:pt x="868122" y="1438352"/>
                  <a:pt x="719176" y="1438352"/>
                </a:cubicBezTo>
                <a:cubicBezTo>
                  <a:pt x="321986" y="1438352"/>
                  <a:pt x="0" y="1116366"/>
                  <a:pt x="0" y="719176"/>
                </a:cubicBezTo>
                <a:cubicBezTo>
                  <a:pt x="0" y="321986"/>
                  <a:pt x="321986" y="0"/>
                  <a:pt x="71917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5" name="椭圆 1064">
            <a:extLst>
              <a:ext uri="{FF2B5EF4-FFF2-40B4-BE49-F238E27FC236}">
                <a16:creationId xmlns:a16="http://schemas.microsoft.com/office/drawing/2014/main" id="{2CB887AD-5AC3-D8A7-5DE2-94654F61617F}"/>
              </a:ext>
            </a:extLst>
          </p:cNvPr>
          <p:cNvSpPr/>
          <p:nvPr/>
        </p:nvSpPr>
        <p:spPr>
          <a:xfrm>
            <a:off x="-1809750" y="5611407"/>
            <a:ext cx="15811500" cy="5004079"/>
          </a:xfrm>
          <a:prstGeom prst="ellipse">
            <a:avLst/>
          </a:prstGeom>
          <a:noFill/>
          <a:ln w="152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7ACC22D6-C991-013C-213B-D438DC469316}"/>
              </a:ext>
            </a:extLst>
          </p:cNvPr>
          <p:cNvGrpSpPr/>
          <p:nvPr/>
        </p:nvGrpSpPr>
        <p:grpSpPr>
          <a:xfrm>
            <a:off x="4477431" y="5025303"/>
            <a:ext cx="3201943" cy="857086"/>
            <a:chOff x="4477431" y="4263913"/>
            <a:chExt cx="3201943" cy="857086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A58FFA60-7D55-CC4E-F8A9-29829AEC7006}"/>
                </a:ext>
              </a:extLst>
            </p:cNvPr>
            <p:cNvSpPr/>
            <p:nvPr/>
          </p:nvSpPr>
          <p:spPr>
            <a:xfrm>
              <a:off x="4566047" y="4409882"/>
              <a:ext cx="3018622" cy="711084"/>
            </a:xfrm>
            <a:custGeom>
              <a:avLst/>
              <a:gdLst>
                <a:gd name="connsiteX0" fmla="*/ 8722141 w 8722137"/>
                <a:gd name="connsiteY0" fmla="*/ -398 h 2054637"/>
                <a:gd name="connsiteX1" fmla="*/ 8722141 w 8722137"/>
                <a:gd name="connsiteY1" fmla="*/ 12620 h 2054637"/>
                <a:gd name="connsiteX2" fmla="*/ 8722141 w 8722137"/>
                <a:gd name="connsiteY2" fmla="*/ 2041222 h 2054637"/>
                <a:gd name="connsiteX3" fmla="*/ 8722141 w 8722137"/>
                <a:gd name="connsiteY3" fmla="*/ 2054240 h 2054637"/>
                <a:gd name="connsiteX4" fmla="*/ 3 w 8722137"/>
                <a:gd name="connsiteY4" fmla="*/ 2054240 h 2054637"/>
                <a:gd name="connsiteX5" fmla="*/ 3 w 8722137"/>
                <a:gd name="connsiteY5" fmla="*/ 2041222 h 2054637"/>
                <a:gd name="connsiteX6" fmla="*/ 3 w 8722137"/>
                <a:gd name="connsiteY6" fmla="*/ 12620 h 2054637"/>
                <a:gd name="connsiteX7" fmla="*/ 3 w 8722137"/>
                <a:gd name="connsiteY7" fmla="*/ -398 h 20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2054637">
                  <a:moveTo>
                    <a:pt x="8722141" y="-398"/>
                  </a:moveTo>
                  <a:cubicBezTo>
                    <a:pt x="8722141" y="-398"/>
                    <a:pt x="8722141" y="5430"/>
                    <a:pt x="8722141" y="12620"/>
                  </a:cubicBezTo>
                  <a:lnTo>
                    <a:pt x="8722141" y="2041222"/>
                  </a:lnTo>
                  <a:cubicBezTo>
                    <a:pt x="8722141" y="2048412"/>
                    <a:pt x="8722141" y="2054240"/>
                    <a:pt x="8722141" y="2054240"/>
                  </a:cubicBezTo>
                  <a:lnTo>
                    <a:pt x="3" y="2054240"/>
                  </a:lnTo>
                  <a:cubicBezTo>
                    <a:pt x="3" y="2054240"/>
                    <a:pt x="3" y="2048412"/>
                    <a:pt x="3" y="2041222"/>
                  </a:cubicBezTo>
                  <a:lnTo>
                    <a:pt x="3" y="12620"/>
                  </a:lnTo>
                  <a:cubicBezTo>
                    <a:pt x="3" y="54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28FAF62B-95D0-3FF3-A62B-1839AC1C123B}"/>
                </a:ext>
              </a:extLst>
            </p:cNvPr>
            <p:cNvSpPr/>
            <p:nvPr/>
          </p:nvSpPr>
          <p:spPr>
            <a:xfrm>
              <a:off x="4566047" y="5061036"/>
              <a:ext cx="3018622" cy="59940"/>
            </a:xfrm>
            <a:custGeom>
              <a:avLst/>
              <a:gdLst>
                <a:gd name="connsiteX0" fmla="*/ 8722141 w 8722137"/>
                <a:gd name="connsiteY0" fmla="*/ -398 h 173193"/>
                <a:gd name="connsiteX1" fmla="*/ 8722141 w 8722137"/>
                <a:gd name="connsiteY1" fmla="*/ 699 h 173193"/>
                <a:gd name="connsiteX2" fmla="*/ 8722141 w 8722137"/>
                <a:gd name="connsiteY2" fmla="*/ 171697 h 173193"/>
                <a:gd name="connsiteX3" fmla="*/ 8722141 w 8722137"/>
                <a:gd name="connsiteY3" fmla="*/ 172794 h 173193"/>
                <a:gd name="connsiteX4" fmla="*/ 3 w 8722137"/>
                <a:gd name="connsiteY4" fmla="*/ 172794 h 173193"/>
                <a:gd name="connsiteX5" fmla="*/ 3 w 8722137"/>
                <a:gd name="connsiteY5" fmla="*/ 171697 h 173193"/>
                <a:gd name="connsiteX6" fmla="*/ 3 w 8722137"/>
                <a:gd name="connsiteY6" fmla="*/ 699 h 173193"/>
                <a:gd name="connsiteX7" fmla="*/ 3 w 8722137"/>
                <a:gd name="connsiteY7" fmla="*/ -398 h 17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3193">
                  <a:moveTo>
                    <a:pt x="8722141" y="-398"/>
                  </a:moveTo>
                  <a:cubicBezTo>
                    <a:pt x="8722141" y="-398"/>
                    <a:pt x="8722141" y="93"/>
                    <a:pt x="8722141" y="699"/>
                  </a:cubicBezTo>
                  <a:lnTo>
                    <a:pt x="8722141" y="171697"/>
                  </a:lnTo>
                  <a:cubicBezTo>
                    <a:pt x="8722141" y="172303"/>
                    <a:pt x="8722141" y="172794"/>
                    <a:pt x="8722141" y="172794"/>
                  </a:cubicBezTo>
                  <a:lnTo>
                    <a:pt x="3" y="172794"/>
                  </a:lnTo>
                  <a:cubicBezTo>
                    <a:pt x="3" y="172794"/>
                    <a:pt x="3" y="172303"/>
                    <a:pt x="3" y="171697"/>
                  </a:cubicBezTo>
                  <a:lnTo>
                    <a:pt x="3" y="699"/>
                  </a:lnTo>
                  <a:cubicBezTo>
                    <a:pt x="3" y="93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1B3EEE0-70A7-0E0E-A046-7C25A4128A9F}"/>
                </a:ext>
              </a:extLst>
            </p:cNvPr>
            <p:cNvSpPr/>
            <p:nvPr/>
          </p:nvSpPr>
          <p:spPr>
            <a:xfrm>
              <a:off x="4566047" y="5083320"/>
              <a:ext cx="3018622" cy="37675"/>
            </a:xfrm>
            <a:custGeom>
              <a:avLst/>
              <a:gdLst>
                <a:gd name="connsiteX0" fmla="*/ 8722141 w 8722137"/>
                <a:gd name="connsiteY0" fmla="*/ -398 h 108861"/>
                <a:gd name="connsiteX1" fmla="*/ 8722141 w 8722137"/>
                <a:gd name="connsiteY1" fmla="*/ 292 h 108861"/>
                <a:gd name="connsiteX2" fmla="*/ 8722141 w 8722137"/>
                <a:gd name="connsiteY2" fmla="*/ 107773 h 108861"/>
                <a:gd name="connsiteX3" fmla="*/ 8722141 w 8722137"/>
                <a:gd name="connsiteY3" fmla="*/ 108463 h 108861"/>
                <a:gd name="connsiteX4" fmla="*/ 3 w 8722137"/>
                <a:gd name="connsiteY4" fmla="*/ 108463 h 108861"/>
                <a:gd name="connsiteX5" fmla="*/ 3 w 8722137"/>
                <a:gd name="connsiteY5" fmla="*/ 107773 h 108861"/>
                <a:gd name="connsiteX6" fmla="*/ 3 w 8722137"/>
                <a:gd name="connsiteY6" fmla="*/ 292 h 108861"/>
                <a:gd name="connsiteX7" fmla="*/ 3 w 8722137"/>
                <a:gd name="connsiteY7" fmla="*/ -398 h 10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8861">
                  <a:moveTo>
                    <a:pt x="8722141" y="-398"/>
                  </a:moveTo>
                  <a:cubicBezTo>
                    <a:pt x="8722141" y="-398"/>
                    <a:pt x="8722141" y="-89"/>
                    <a:pt x="8722141" y="292"/>
                  </a:cubicBezTo>
                  <a:lnTo>
                    <a:pt x="8722141" y="107773"/>
                  </a:lnTo>
                  <a:cubicBezTo>
                    <a:pt x="8722141" y="108154"/>
                    <a:pt x="8722141" y="108463"/>
                    <a:pt x="8722141" y="108463"/>
                  </a:cubicBezTo>
                  <a:lnTo>
                    <a:pt x="3" y="108463"/>
                  </a:lnTo>
                  <a:cubicBezTo>
                    <a:pt x="3" y="108463"/>
                    <a:pt x="3" y="108154"/>
                    <a:pt x="3" y="10777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D198B61D-4CC5-99CF-3C0D-450D814EEA34}"/>
                </a:ext>
              </a:extLst>
            </p:cNvPr>
            <p:cNvSpPr/>
            <p:nvPr/>
          </p:nvSpPr>
          <p:spPr>
            <a:xfrm>
              <a:off x="4477431" y="4436430"/>
              <a:ext cx="108227" cy="684292"/>
            </a:xfrm>
            <a:custGeom>
              <a:avLst/>
              <a:gdLst>
                <a:gd name="connsiteX0" fmla="*/ 211677 w 312715"/>
                <a:gd name="connsiteY0" fmla="*/ 28430 h 1977224"/>
                <a:gd name="connsiteX1" fmla="*/ 3 w 312715"/>
                <a:gd name="connsiteY1" fmla="*/ 345946 h 1977224"/>
                <a:gd name="connsiteX2" fmla="*/ 171920 w 312715"/>
                <a:gd name="connsiteY2" fmla="*/ 1092887 h 1977224"/>
                <a:gd name="connsiteX3" fmla="*/ 279038 w 312715"/>
                <a:gd name="connsiteY3" fmla="*/ 1558278 h 1977224"/>
                <a:gd name="connsiteX4" fmla="*/ 50523 w 312715"/>
                <a:gd name="connsiteY4" fmla="*/ 1976826 h 1977224"/>
                <a:gd name="connsiteX5" fmla="*/ 312718 w 312715"/>
                <a:gd name="connsiteY5" fmla="*/ 1974420 h 1977224"/>
                <a:gd name="connsiteX6" fmla="*/ 312718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211677" y="28430"/>
                  </a:moveTo>
                  <a:lnTo>
                    <a:pt x="3" y="345946"/>
                  </a:lnTo>
                  <a:lnTo>
                    <a:pt x="171920" y="1092887"/>
                  </a:lnTo>
                  <a:lnTo>
                    <a:pt x="279038" y="1558278"/>
                  </a:lnTo>
                  <a:lnTo>
                    <a:pt x="50523" y="1976826"/>
                  </a:lnTo>
                  <a:lnTo>
                    <a:pt x="312718" y="1974420"/>
                  </a:lnTo>
                  <a:lnTo>
                    <a:pt x="312718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E41597D8-469F-05F6-DBF2-3808ECE6B1C8}"/>
                </a:ext>
              </a:extLst>
            </p:cNvPr>
            <p:cNvSpPr/>
            <p:nvPr/>
          </p:nvSpPr>
          <p:spPr>
            <a:xfrm>
              <a:off x="4566047" y="4380675"/>
              <a:ext cx="3018622" cy="60985"/>
            </a:xfrm>
            <a:custGeom>
              <a:avLst/>
              <a:gdLst>
                <a:gd name="connsiteX0" fmla="*/ 8722141 w 8722137"/>
                <a:gd name="connsiteY0" fmla="*/ -398 h 176212"/>
                <a:gd name="connsiteX1" fmla="*/ 8722141 w 8722137"/>
                <a:gd name="connsiteY1" fmla="*/ 718 h 176212"/>
                <a:gd name="connsiteX2" fmla="*/ 8722141 w 8722137"/>
                <a:gd name="connsiteY2" fmla="*/ 174698 h 176212"/>
                <a:gd name="connsiteX3" fmla="*/ 8722141 w 8722137"/>
                <a:gd name="connsiteY3" fmla="*/ 175814 h 176212"/>
                <a:gd name="connsiteX4" fmla="*/ 3 w 8722137"/>
                <a:gd name="connsiteY4" fmla="*/ 175814 h 176212"/>
                <a:gd name="connsiteX5" fmla="*/ 3 w 8722137"/>
                <a:gd name="connsiteY5" fmla="*/ 174698 h 176212"/>
                <a:gd name="connsiteX6" fmla="*/ 3 w 8722137"/>
                <a:gd name="connsiteY6" fmla="*/ 718 h 176212"/>
                <a:gd name="connsiteX7" fmla="*/ 3 w 8722137"/>
                <a:gd name="connsiteY7" fmla="*/ -398 h 1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6212">
                  <a:moveTo>
                    <a:pt x="8722141" y="-398"/>
                  </a:moveTo>
                  <a:cubicBezTo>
                    <a:pt x="8722141" y="-398"/>
                    <a:pt x="8722141" y="102"/>
                    <a:pt x="8722141" y="718"/>
                  </a:cubicBezTo>
                  <a:lnTo>
                    <a:pt x="8722141" y="174698"/>
                  </a:lnTo>
                  <a:cubicBezTo>
                    <a:pt x="8722141" y="175314"/>
                    <a:pt x="8722141" y="175814"/>
                    <a:pt x="8722141" y="175814"/>
                  </a:cubicBezTo>
                  <a:lnTo>
                    <a:pt x="3" y="175814"/>
                  </a:lnTo>
                  <a:cubicBezTo>
                    <a:pt x="3" y="175814"/>
                    <a:pt x="3" y="175314"/>
                    <a:pt x="3" y="174698"/>
                  </a:cubicBezTo>
                  <a:lnTo>
                    <a:pt x="3" y="718"/>
                  </a:lnTo>
                  <a:cubicBezTo>
                    <a:pt x="3" y="101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BAB61EDD-4825-7437-1520-2678CD5EAFA6}"/>
                </a:ext>
              </a:extLst>
            </p:cNvPr>
            <p:cNvSpPr/>
            <p:nvPr/>
          </p:nvSpPr>
          <p:spPr>
            <a:xfrm>
              <a:off x="4566047" y="4392476"/>
              <a:ext cx="3018622" cy="35081"/>
            </a:xfrm>
            <a:custGeom>
              <a:avLst/>
              <a:gdLst>
                <a:gd name="connsiteX0" fmla="*/ 8722141 w 8722137"/>
                <a:gd name="connsiteY0" fmla="*/ -398 h 101365"/>
                <a:gd name="connsiteX1" fmla="*/ 8722141 w 8722137"/>
                <a:gd name="connsiteY1" fmla="*/ 244 h 101365"/>
                <a:gd name="connsiteX2" fmla="*/ 8722141 w 8722137"/>
                <a:gd name="connsiteY2" fmla="*/ 100325 h 101365"/>
                <a:gd name="connsiteX3" fmla="*/ 8722141 w 8722137"/>
                <a:gd name="connsiteY3" fmla="*/ 100967 h 101365"/>
                <a:gd name="connsiteX4" fmla="*/ 3 w 8722137"/>
                <a:gd name="connsiteY4" fmla="*/ 100967 h 101365"/>
                <a:gd name="connsiteX5" fmla="*/ 3 w 8722137"/>
                <a:gd name="connsiteY5" fmla="*/ 100325 h 101365"/>
                <a:gd name="connsiteX6" fmla="*/ 3 w 8722137"/>
                <a:gd name="connsiteY6" fmla="*/ 244 h 101365"/>
                <a:gd name="connsiteX7" fmla="*/ 3 w 8722137"/>
                <a:gd name="connsiteY7" fmla="*/ -398 h 10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1365">
                  <a:moveTo>
                    <a:pt x="8722141" y="-398"/>
                  </a:moveTo>
                  <a:cubicBezTo>
                    <a:pt x="8722141" y="-398"/>
                    <a:pt x="8722141" y="-110"/>
                    <a:pt x="8722141" y="244"/>
                  </a:cubicBezTo>
                  <a:lnTo>
                    <a:pt x="8722141" y="100325"/>
                  </a:lnTo>
                  <a:cubicBezTo>
                    <a:pt x="8722141" y="100680"/>
                    <a:pt x="8722141" y="100967"/>
                    <a:pt x="8722141" y="100967"/>
                  </a:cubicBezTo>
                  <a:lnTo>
                    <a:pt x="3" y="100967"/>
                  </a:lnTo>
                  <a:cubicBezTo>
                    <a:pt x="3" y="100967"/>
                    <a:pt x="3" y="100680"/>
                    <a:pt x="3" y="100325"/>
                  </a:cubicBezTo>
                  <a:lnTo>
                    <a:pt x="3" y="244"/>
                  </a:lnTo>
                  <a:cubicBezTo>
                    <a:pt x="3" y="-11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46CC6614-A46C-6736-C029-D10E3453279D}"/>
                </a:ext>
              </a:extLst>
            </p:cNvPr>
            <p:cNvSpPr/>
            <p:nvPr/>
          </p:nvSpPr>
          <p:spPr>
            <a:xfrm rot="10800000" flipV="1">
              <a:off x="6226957" y="5106560"/>
              <a:ext cx="129034" cy="14152"/>
            </a:xfrm>
            <a:custGeom>
              <a:avLst/>
              <a:gdLst>
                <a:gd name="connsiteX0" fmla="*/ 1181 w 372837"/>
                <a:gd name="connsiteY0" fmla="*/ -398 h 40891"/>
                <a:gd name="connsiteX1" fmla="*/ 374018 w 372837"/>
                <a:gd name="connsiteY1" fmla="*/ -398 h 40891"/>
                <a:gd name="connsiteX2" fmla="*/ 374018 w 372837"/>
                <a:gd name="connsiteY2" fmla="*/ 40494 h 40891"/>
                <a:gd name="connsiteX3" fmla="*/ 1181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81" y="-398"/>
                  </a:moveTo>
                  <a:lnTo>
                    <a:pt x="374018" y="-398"/>
                  </a:lnTo>
                  <a:lnTo>
                    <a:pt x="374018" y="40494"/>
                  </a:lnTo>
                  <a:lnTo>
                    <a:pt x="1181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C8328ABA-1800-A254-840F-7EABB2FEDCA8}"/>
                </a:ext>
              </a:extLst>
            </p:cNvPr>
            <p:cNvSpPr/>
            <p:nvPr/>
          </p:nvSpPr>
          <p:spPr>
            <a:xfrm rot="10800000" flipV="1">
              <a:off x="6205332" y="5093242"/>
              <a:ext cx="129034" cy="14152"/>
            </a:xfrm>
            <a:custGeom>
              <a:avLst/>
              <a:gdLst>
                <a:gd name="connsiteX0" fmla="*/ 1168 w 372837"/>
                <a:gd name="connsiteY0" fmla="*/ -398 h 40891"/>
                <a:gd name="connsiteX1" fmla="*/ 374005 w 372837"/>
                <a:gd name="connsiteY1" fmla="*/ -398 h 40891"/>
                <a:gd name="connsiteX2" fmla="*/ 374005 w 372837"/>
                <a:gd name="connsiteY2" fmla="*/ 40494 h 40891"/>
                <a:gd name="connsiteX3" fmla="*/ 1168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68" y="-398"/>
                  </a:moveTo>
                  <a:lnTo>
                    <a:pt x="374005" y="-398"/>
                  </a:lnTo>
                  <a:lnTo>
                    <a:pt x="374005" y="40494"/>
                  </a:lnTo>
                  <a:lnTo>
                    <a:pt x="1168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A039F49B-D451-BF10-5040-E15D84A2374A}"/>
                </a:ext>
              </a:extLst>
            </p:cNvPr>
            <p:cNvSpPr/>
            <p:nvPr/>
          </p:nvSpPr>
          <p:spPr>
            <a:xfrm rot="10800000" flipV="1">
              <a:off x="6183245" y="5080320"/>
              <a:ext cx="129034" cy="14152"/>
            </a:xfrm>
            <a:custGeom>
              <a:avLst/>
              <a:gdLst>
                <a:gd name="connsiteX0" fmla="*/ 1155 w 372837"/>
                <a:gd name="connsiteY0" fmla="*/ -398 h 40891"/>
                <a:gd name="connsiteX1" fmla="*/ 373992 w 372837"/>
                <a:gd name="connsiteY1" fmla="*/ -398 h 40891"/>
                <a:gd name="connsiteX2" fmla="*/ 373992 w 372837"/>
                <a:gd name="connsiteY2" fmla="*/ 40493 h 40891"/>
                <a:gd name="connsiteX3" fmla="*/ 1155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55" y="-398"/>
                  </a:moveTo>
                  <a:lnTo>
                    <a:pt x="373992" y="-398"/>
                  </a:lnTo>
                  <a:lnTo>
                    <a:pt x="373992" y="40493"/>
                  </a:lnTo>
                  <a:lnTo>
                    <a:pt x="1155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245702C8-1DE7-7FCC-9EAB-9101AD2A8745}"/>
                </a:ext>
              </a:extLst>
            </p:cNvPr>
            <p:cNvSpPr/>
            <p:nvPr/>
          </p:nvSpPr>
          <p:spPr>
            <a:xfrm>
              <a:off x="5808247" y="510656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FF42D6F-50B2-24FE-24B2-6DF9FAF50B3B}"/>
                </a:ext>
              </a:extLst>
            </p:cNvPr>
            <p:cNvSpPr/>
            <p:nvPr/>
          </p:nvSpPr>
          <p:spPr>
            <a:xfrm>
              <a:off x="5829905" y="5093242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E8746E5D-EC1B-F7D6-81D9-4FEA583562DB}"/>
                </a:ext>
              </a:extLst>
            </p:cNvPr>
            <p:cNvSpPr/>
            <p:nvPr/>
          </p:nvSpPr>
          <p:spPr>
            <a:xfrm>
              <a:off x="5851958" y="508032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3 h 40891"/>
                <a:gd name="connsiteX3" fmla="*/ 3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3"/>
                  </a:lnTo>
                  <a:lnTo>
                    <a:pt x="3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DDF229CC-F1DD-6DF5-A37D-BF60614CF9A2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ACEAF688-28BF-61B8-2E6A-90193CB72696}"/>
                </a:ext>
              </a:extLst>
            </p:cNvPr>
            <p:cNvSpPr/>
            <p:nvPr/>
          </p:nvSpPr>
          <p:spPr>
            <a:xfrm>
              <a:off x="6230164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70F37749-D467-1DE5-CB89-A929B4686C0D}"/>
                </a:ext>
              </a:extLst>
            </p:cNvPr>
            <p:cNvSpPr/>
            <p:nvPr/>
          </p:nvSpPr>
          <p:spPr>
            <a:xfrm>
              <a:off x="6176860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99DF0B82-2383-A6BD-FB9E-CE092DA0EEDC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gradFill>
              <a:gsLst>
                <a:gs pos="0">
                  <a:srgbClr val="4D4D4D"/>
                </a:gs>
                <a:gs pos="50000">
                  <a:srgbClr val="4D4D4D">
                    <a:alpha val="49804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436703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C577ABE1-65FF-A1AD-2CD6-0910F3F83750}"/>
                </a:ext>
              </a:extLst>
            </p:cNvPr>
            <p:cNvSpPr/>
            <p:nvPr/>
          </p:nvSpPr>
          <p:spPr>
            <a:xfrm>
              <a:off x="4566047" y="4366599"/>
              <a:ext cx="64970" cy="754400"/>
            </a:xfrm>
            <a:custGeom>
              <a:avLst/>
              <a:gdLst>
                <a:gd name="connsiteX0" fmla="*/ 3 w 187728"/>
                <a:gd name="connsiteY0" fmla="*/ -398 h 2179796"/>
                <a:gd name="connsiteX1" fmla="*/ 187731 w 187728"/>
                <a:gd name="connsiteY1" fmla="*/ -398 h 2179796"/>
                <a:gd name="connsiteX2" fmla="*/ 187731 w 187728"/>
                <a:gd name="connsiteY2" fmla="*/ 2179398 h 2179796"/>
                <a:gd name="connsiteX3" fmla="*/ 3 w 187728"/>
                <a:gd name="connsiteY3" fmla="*/ 2179398 h 217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79796">
                  <a:moveTo>
                    <a:pt x="3" y="-398"/>
                  </a:moveTo>
                  <a:lnTo>
                    <a:pt x="187731" y="-398"/>
                  </a:lnTo>
                  <a:lnTo>
                    <a:pt x="187731" y="2179398"/>
                  </a:lnTo>
                  <a:lnTo>
                    <a:pt x="3" y="2179398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7E231D9D-6780-7873-4E15-482B96F8CEBF}"/>
                </a:ext>
              </a:extLst>
            </p:cNvPr>
            <p:cNvSpPr/>
            <p:nvPr/>
          </p:nvSpPr>
          <p:spPr>
            <a:xfrm>
              <a:off x="7571147" y="4436430"/>
              <a:ext cx="108227" cy="684292"/>
            </a:xfrm>
            <a:custGeom>
              <a:avLst/>
              <a:gdLst>
                <a:gd name="connsiteX0" fmla="*/ 101044 w 312715"/>
                <a:gd name="connsiteY0" fmla="*/ 28430 h 1977224"/>
                <a:gd name="connsiteX1" fmla="*/ 312718 w 312715"/>
                <a:gd name="connsiteY1" fmla="*/ 345946 h 1977224"/>
                <a:gd name="connsiteX2" fmla="*/ 140801 w 312715"/>
                <a:gd name="connsiteY2" fmla="*/ 1092887 h 1977224"/>
                <a:gd name="connsiteX3" fmla="*/ 33683 w 312715"/>
                <a:gd name="connsiteY3" fmla="*/ 1558278 h 1977224"/>
                <a:gd name="connsiteX4" fmla="*/ 262197 w 312715"/>
                <a:gd name="connsiteY4" fmla="*/ 1976826 h 1977224"/>
                <a:gd name="connsiteX5" fmla="*/ 3 w 312715"/>
                <a:gd name="connsiteY5" fmla="*/ 1974420 h 1977224"/>
                <a:gd name="connsiteX6" fmla="*/ 3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101044" y="28430"/>
                  </a:moveTo>
                  <a:lnTo>
                    <a:pt x="312718" y="345946"/>
                  </a:lnTo>
                  <a:lnTo>
                    <a:pt x="140801" y="1092887"/>
                  </a:lnTo>
                  <a:lnTo>
                    <a:pt x="33683" y="1558278"/>
                  </a:lnTo>
                  <a:lnTo>
                    <a:pt x="262197" y="1976826"/>
                  </a:lnTo>
                  <a:lnTo>
                    <a:pt x="3" y="1974420"/>
                  </a:lnTo>
                  <a:lnTo>
                    <a:pt x="3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3F5A8EC7-0729-5F14-08E8-5EF9754A862C}"/>
                </a:ext>
              </a:extLst>
            </p:cNvPr>
            <p:cNvSpPr/>
            <p:nvPr/>
          </p:nvSpPr>
          <p:spPr>
            <a:xfrm>
              <a:off x="7523044" y="4359940"/>
              <a:ext cx="64970" cy="761058"/>
            </a:xfrm>
            <a:custGeom>
              <a:avLst/>
              <a:gdLst>
                <a:gd name="connsiteX0" fmla="*/ 3 w 187728"/>
                <a:gd name="connsiteY0" fmla="*/ -398 h 2199036"/>
                <a:gd name="connsiteX1" fmla="*/ 187731 w 187728"/>
                <a:gd name="connsiteY1" fmla="*/ -398 h 2199036"/>
                <a:gd name="connsiteX2" fmla="*/ 187731 w 187728"/>
                <a:gd name="connsiteY2" fmla="*/ 2198639 h 2199036"/>
                <a:gd name="connsiteX3" fmla="*/ 3 w 187728"/>
                <a:gd name="connsiteY3" fmla="*/ 2198639 h 219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99036">
                  <a:moveTo>
                    <a:pt x="3" y="-398"/>
                  </a:moveTo>
                  <a:lnTo>
                    <a:pt x="187731" y="-398"/>
                  </a:lnTo>
                  <a:lnTo>
                    <a:pt x="187731" y="2198639"/>
                  </a:lnTo>
                  <a:lnTo>
                    <a:pt x="3" y="2198639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F4E8CD48-2EEF-4A28-2602-1FEE1F764A92}"/>
                </a:ext>
              </a:extLst>
            </p:cNvPr>
            <p:cNvSpPr/>
            <p:nvPr/>
          </p:nvSpPr>
          <p:spPr>
            <a:xfrm>
              <a:off x="4825731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A484C62E-DC36-5289-B40C-3CC864A58840}"/>
                </a:ext>
              </a:extLst>
            </p:cNvPr>
            <p:cNvSpPr/>
            <p:nvPr/>
          </p:nvSpPr>
          <p:spPr>
            <a:xfrm>
              <a:off x="5089119" y="4432232"/>
              <a:ext cx="53314" cy="683459"/>
            </a:xfrm>
            <a:custGeom>
              <a:avLst/>
              <a:gdLst>
                <a:gd name="connsiteX0" fmla="*/ 154051 w 154047"/>
                <a:gd name="connsiteY0" fmla="*/ -398 h 1974818"/>
                <a:gd name="connsiteX1" fmla="*/ 154051 w 154047"/>
                <a:gd name="connsiteY1" fmla="*/ 12114 h 1974818"/>
                <a:gd name="connsiteX2" fmla="*/ 154051 w 154047"/>
                <a:gd name="connsiteY2" fmla="*/ 1961908 h 1974818"/>
                <a:gd name="connsiteX3" fmla="*/ 154051 w 154047"/>
                <a:gd name="connsiteY3" fmla="*/ 1974420 h 1974818"/>
                <a:gd name="connsiteX4" fmla="*/ 3 w 154047"/>
                <a:gd name="connsiteY4" fmla="*/ 1974420 h 1974818"/>
                <a:gd name="connsiteX5" fmla="*/ 3 w 154047"/>
                <a:gd name="connsiteY5" fmla="*/ 1961908 h 1974818"/>
                <a:gd name="connsiteX6" fmla="*/ 3 w 154047"/>
                <a:gd name="connsiteY6" fmla="*/ 12114 h 1974818"/>
                <a:gd name="connsiteX7" fmla="*/ 3 w 154047"/>
                <a:gd name="connsiteY7" fmla="*/ -398 h 1974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4818">
                  <a:moveTo>
                    <a:pt x="154051" y="-398"/>
                  </a:moveTo>
                  <a:cubicBezTo>
                    <a:pt x="154051" y="-398"/>
                    <a:pt x="154051" y="5204"/>
                    <a:pt x="154051" y="12114"/>
                  </a:cubicBezTo>
                  <a:lnTo>
                    <a:pt x="154051" y="1961908"/>
                  </a:lnTo>
                  <a:cubicBezTo>
                    <a:pt x="154051" y="1968818"/>
                    <a:pt x="154051" y="1974420"/>
                    <a:pt x="154051" y="1974420"/>
                  </a:cubicBezTo>
                  <a:lnTo>
                    <a:pt x="3" y="1974420"/>
                  </a:lnTo>
                  <a:cubicBezTo>
                    <a:pt x="3" y="1974420"/>
                    <a:pt x="3" y="1968818"/>
                    <a:pt x="3" y="1961908"/>
                  </a:cubicBezTo>
                  <a:lnTo>
                    <a:pt x="3" y="12114"/>
                  </a:lnTo>
                  <a:cubicBezTo>
                    <a:pt x="3" y="520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F76733E9-199A-8D5C-BBA6-9CEC0F9F1E81}"/>
                </a:ext>
              </a:extLst>
            </p:cNvPr>
            <p:cNvSpPr/>
            <p:nvPr/>
          </p:nvSpPr>
          <p:spPr>
            <a:xfrm>
              <a:off x="5345190" y="4432232"/>
              <a:ext cx="53314" cy="679932"/>
            </a:xfrm>
            <a:custGeom>
              <a:avLst/>
              <a:gdLst>
                <a:gd name="connsiteX0" fmla="*/ 154051 w 154047"/>
                <a:gd name="connsiteY0" fmla="*/ -398 h 1964626"/>
                <a:gd name="connsiteX1" fmla="*/ 154051 w 154047"/>
                <a:gd name="connsiteY1" fmla="*/ 12049 h 1964626"/>
                <a:gd name="connsiteX2" fmla="*/ 154051 w 154047"/>
                <a:gd name="connsiteY2" fmla="*/ 1951782 h 1964626"/>
                <a:gd name="connsiteX3" fmla="*/ 154051 w 154047"/>
                <a:gd name="connsiteY3" fmla="*/ 1964229 h 1964626"/>
                <a:gd name="connsiteX4" fmla="*/ 3 w 154047"/>
                <a:gd name="connsiteY4" fmla="*/ 1964229 h 1964626"/>
                <a:gd name="connsiteX5" fmla="*/ 3 w 154047"/>
                <a:gd name="connsiteY5" fmla="*/ 1951782 h 1964626"/>
                <a:gd name="connsiteX6" fmla="*/ 3 w 154047"/>
                <a:gd name="connsiteY6" fmla="*/ 12049 h 1964626"/>
                <a:gd name="connsiteX7" fmla="*/ 3 w 154047"/>
                <a:gd name="connsiteY7" fmla="*/ -398 h 19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4626">
                  <a:moveTo>
                    <a:pt x="154051" y="-398"/>
                  </a:moveTo>
                  <a:cubicBezTo>
                    <a:pt x="154051" y="-398"/>
                    <a:pt x="154051" y="5175"/>
                    <a:pt x="154051" y="12049"/>
                  </a:cubicBezTo>
                  <a:lnTo>
                    <a:pt x="154051" y="1951782"/>
                  </a:lnTo>
                  <a:cubicBezTo>
                    <a:pt x="154051" y="1958656"/>
                    <a:pt x="154051" y="1964229"/>
                    <a:pt x="154051" y="1964229"/>
                  </a:cubicBezTo>
                  <a:lnTo>
                    <a:pt x="3" y="1964229"/>
                  </a:lnTo>
                  <a:cubicBezTo>
                    <a:pt x="3" y="1964229"/>
                    <a:pt x="3" y="1958656"/>
                    <a:pt x="3" y="1951782"/>
                  </a:cubicBezTo>
                  <a:lnTo>
                    <a:pt x="3" y="12049"/>
                  </a:lnTo>
                  <a:cubicBezTo>
                    <a:pt x="3" y="5175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E2562746-790B-6924-6DB2-B9C57C5E793C}"/>
                </a:ext>
              </a:extLst>
            </p:cNvPr>
            <p:cNvSpPr/>
            <p:nvPr/>
          </p:nvSpPr>
          <p:spPr>
            <a:xfrm>
              <a:off x="560050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345462F8-F9D9-0BCE-C36F-C066C01BE051}"/>
                </a:ext>
              </a:extLst>
            </p:cNvPr>
            <p:cNvSpPr/>
            <p:nvPr/>
          </p:nvSpPr>
          <p:spPr>
            <a:xfrm>
              <a:off x="6500706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42F718E1-037E-A18F-7105-517467BCC0AE}"/>
                </a:ext>
              </a:extLst>
            </p:cNvPr>
            <p:cNvSpPr/>
            <p:nvPr/>
          </p:nvSpPr>
          <p:spPr>
            <a:xfrm>
              <a:off x="6764062" y="4432232"/>
              <a:ext cx="53314" cy="681119"/>
            </a:xfrm>
            <a:custGeom>
              <a:avLst/>
              <a:gdLst>
                <a:gd name="connsiteX0" fmla="*/ 154051 w 154047"/>
                <a:gd name="connsiteY0" fmla="*/ -398 h 1968055"/>
                <a:gd name="connsiteX1" fmla="*/ 154051 w 154047"/>
                <a:gd name="connsiteY1" fmla="*/ 12071 h 1968055"/>
                <a:gd name="connsiteX2" fmla="*/ 154051 w 154047"/>
                <a:gd name="connsiteY2" fmla="*/ 1955188 h 1968055"/>
                <a:gd name="connsiteX3" fmla="*/ 154051 w 154047"/>
                <a:gd name="connsiteY3" fmla="*/ 1967657 h 1968055"/>
                <a:gd name="connsiteX4" fmla="*/ 3 w 154047"/>
                <a:gd name="connsiteY4" fmla="*/ 1967657 h 1968055"/>
                <a:gd name="connsiteX5" fmla="*/ 3 w 154047"/>
                <a:gd name="connsiteY5" fmla="*/ 1955188 h 1968055"/>
                <a:gd name="connsiteX6" fmla="*/ 3 w 154047"/>
                <a:gd name="connsiteY6" fmla="*/ 12071 h 1968055"/>
                <a:gd name="connsiteX7" fmla="*/ 3 w 154047"/>
                <a:gd name="connsiteY7" fmla="*/ -398 h 196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8055">
                  <a:moveTo>
                    <a:pt x="154051" y="-398"/>
                  </a:moveTo>
                  <a:cubicBezTo>
                    <a:pt x="154051" y="-398"/>
                    <a:pt x="154051" y="5185"/>
                    <a:pt x="154051" y="12071"/>
                  </a:cubicBezTo>
                  <a:lnTo>
                    <a:pt x="154051" y="1955188"/>
                  </a:lnTo>
                  <a:cubicBezTo>
                    <a:pt x="154051" y="1962075"/>
                    <a:pt x="154051" y="1967657"/>
                    <a:pt x="154051" y="1967657"/>
                  </a:cubicBezTo>
                  <a:lnTo>
                    <a:pt x="3" y="1967657"/>
                  </a:lnTo>
                  <a:cubicBezTo>
                    <a:pt x="3" y="1967657"/>
                    <a:pt x="3" y="1962074"/>
                    <a:pt x="3" y="1955188"/>
                  </a:cubicBezTo>
                  <a:lnTo>
                    <a:pt x="3" y="12071"/>
                  </a:lnTo>
                  <a:cubicBezTo>
                    <a:pt x="3" y="518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168E1F73-ADE7-9B7F-734D-E83FE72A9355}"/>
                </a:ext>
              </a:extLst>
            </p:cNvPr>
            <p:cNvSpPr/>
            <p:nvPr/>
          </p:nvSpPr>
          <p:spPr>
            <a:xfrm>
              <a:off x="702013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BB8BC736-1828-169A-3CDE-40C61B17DD70}"/>
                </a:ext>
              </a:extLst>
            </p:cNvPr>
            <p:cNvSpPr/>
            <p:nvPr/>
          </p:nvSpPr>
          <p:spPr>
            <a:xfrm>
              <a:off x="7275478" y="4432232"/>
              <a:ext cx="53314" cy="682800"/>
            </a:xfrm>
            <a:custGeom>
              <a:avLst/>
              <a:gdLst>
                <a:gd name="connsiteX0" fmla="*/ 154050 w 154047"/>
                <a:gd name="connsiteY0" fmla="*/ -398 h 1972913"/>
                <a:gd name="connsiteX1" fmla="*/ 154050 w 154047"/>
                <a:gd name="connsiteY1" fmla="*/ 12102 h 1972913"/>
                <a:gd name="connsiteX2" fmla="*/ 154050 w 154047"/>
                <a:gd name="connsiteY2" fmla="*/ 1960016 h 1972913"/>
                <a:gd name="connsiteX3" fmla="*/ 154050 w 154047"/>
                <a:gd name="connsiteY3" fmla="*/ 1972515 h 1972913"/>
                <a:gd name="connsiteX4" fmla="*/ 3 w 154047"/>
                <a:gd name="connsiteY4" fmla="*/ 1972515 h 1972913"/>
                <a:gd name="connsiteX5" fmla="*/ 3 w 154047"/>
                <a:gd name="connsiteY5" fmla="*/ 1960016 h 1972913"/>
                <a:gd name="connsiteX6" fmla="*/ 3 w 154047"/>
                <a:gd name="connsiteY6" fmla="*/ 12102 h 1972913"/>
                <a:gd name="connsiteX7" fmla="*/ 3 w 154047"/>
                <a:gd name="connsiteY7" fmla="*/ -398 h 197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2913">
                  <a:moveTo>
                    <a:pt x="154050" y="-398"/>
                  </a:moveTo>
                  <a:cubicBezTo>
                    <a:pt x="154050" y="-398"/>
                    <a:pt x="154050" y="5198"/>
                    <a:pt x="154050" y="12102"/>
                  </a:cubicBezTo>
                  <a:lnTo>
                    <a:pt x="154050" y="1960016"/>
                  </a:lnTo>
                  <a:cubicBezTo>
                    <a:pt x="154050" y="1966919"/>
                    <a:pt x="154050" y="1972515"/>
                    <a:pt x="154050" y="1972515"/>
                  </a:cubicBezTo>
                  <a:lnTo>
                    <a:pt x="3" y="1972515"/>
                  </a:lnTo>
                  <a:cubicBezTo>
                    <a:pt x="3" y="1972515"/>
                    <a:pt x="3" y="1966919"/>
                    <a:pt x="3" y="1960016"/>
                  </a:cubicBezTo>
                  <a:lnTo>
                    <a:pt x="3" y="12102"/>
                  </a:lnTo>
                  <a:cubicBezTo>
                    <a:pt x="3" y="5198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73EEB34D-EC0C-2B77-E79E-D1ACD2B84FC5}"/>
                </a:ext>
              </a:extLst>
            </p:cNvPr>
            <p:cNvSpPr/>
            <p:nvPr/>
          </p:nvSpPr>
          <p:spPr>
            <a:xfrm>
              <a:off x="4660234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C2BBB14A-9AB5-4AF9-FF4D-540B21D7BFBB}"/>
                </a:ext>
              </a:extLst>
            </p:cNvPr>
            <p:cNvSpPr/>
            <p:nvPr/>
          </p:nvSpPr>
          <p:spPr>
            <a:xfrm>
              <a:off x="4660234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7D53086F-485F-F95F-583C-DFBB16410130}"/>
                </a:ext>
              </a:extLst>
            </p:cNvPr>
            <p:cNvSpPr/>
            <p:nvPr/>
          </p:nvSpPr>
          <p:spPr>
            <a:xfrm>
              <a:off x="4660234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203DDCD6-4947-65F7-693E-086503F9AAC4}"/>
                </a:ext>
              </a:extLst>
            </p:cNvPr>
            <p:cNvSpPr/>
            <p:nvPr/>
          </p:nvSpPr>
          <p:spPr>
            <a:xfrm>
              <a:off x="4675807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23551AF3-6B62-1866-CC9E-8CFE7DCB363C}"/>
                </a:ext>
              </a:extLst>
            </p:cNvPr>
            <p:cNvSpPr/>
            <p:nvPr/>
          </p:nvSpPr>
          <p:spPr>
            <a:xfrm>
              <a:off x="4675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818E2E6F-B24C-773A-4BE8-29C6B628CE39}"/>
                </a:ext>
              </a:extLst>
            </p:cNvPr>
            <p:cNvSpPr/>
            <p:nvPr/>
          </p:nvSpPr>
          <p:spPr>
            <a:xfrm>
              <a:off x="470643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D22E7C6D-D60F-5E63-46E2-44F46B3DE744}"/>
                </a:ext>
              </a:extLst>
            </p:cNvPr>
            <p:cNvSpPr/>
            <p:nvPr/>
          </p:nvSpPr>
          <p:spPr>
            <a:xfrm>
              <a:off x="474084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2BDB9F7A-40CE-4D13-3C88-B30EBF7BF218}"/>
                </a:ext>
              </a:extLst>
            </p:cNvPr>
            <p:cNvSpPr/>
            <p:nvPr/>
          </p:nvSpPr>
          <p:spPr>
            <a:xfrm>
              <a:off x="4675807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EA355ACE-2E74-515C-EC82-5518E9F92ACF}"/>
                </a:ext>
              </a:extLst>
            </p:cNvPr>
            <p:cNvSpPr/>
            <p:nvPr/>
          </p:nvSpPr>
          <p:spPr>
            <a:xfrm>
              <a:off x="4675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24AF9737-518A-4C93-209A-C7E9BC83A848}"/>
                </a:ext>
              </a:extLst>
            </p:cNvPr>
            <p:cNvSpPr/>
            <p:nvPr/>
          </p:nvSpPr>
          <p:spPr>
            <a:xfrm>
              <a:off x="470643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2C64ABA7-2840-82F2-6925-35D53A9F89D5}"/>
                </a:ext>
              </a:extLst>
            </p:cNvPr>
            <p:cNvSpPr/>
            <p:nvPr/>
          </p:nvSpPr>
          <p:spPr>
            <a:xfrm>
              <a:off x="474084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DF8AB613-386E-F242-EA68-19C856997618}"/>
                </a:ext>
              </a:extLst>
            </p:cNvPr>
            <p:cNvSpPr/>
            <p:nvPr/>
          </p:nvSpPr>
          <p:spPr>
            <a:xfrm>
              <a:off x="4675807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807BB160-E486-36BA-0EA5-C77B2C401269}"/>
                </a:ext>
              </a:extLst>
            </p:cNvPr>
            <p:cNvSpPr/>
            <p:nvPr/>
          </p:nvSpPr>
          <p:spPr>
            <a:xfrm>
              <a:off x="4675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F977BB42-FB96-61B5-C81C-31D6E769CAEE}"/>
                </a:ext>
              </a:extLst>
            </p:cNvPr>
            <p:cNvSpPr/>
            <p:nvPr/>
          </p:nvSpPr>
          <p:spPr>
            <a:xfrm>
              <a:off x="470643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71186BD7-CB30-8785-864F-B51A609A45EE}"/>
                </a:ext>
              </a:extLst>
            </p:cNvPr>
            <p:cNvSpPr/>
            <p:nvPr/>
          </p:nvSpPr>
          <p:spPr>
            <a:xfrm>
              <a:off x="474084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A925D2F1-3516-F2D7-7833-75BBB4CEE5C2}"/>
                </a:ext>
              </a:extLst>
            </p:cNvPr>
            <p:cNvSpPr/>
            <p:nvPr/>
          </p:nvSpPr>
          <p:spPr>
            <a:xfrm>
              <a:off x="4919252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54D6CCAF-8814-23F9-0DBE-92E5D6F8C7E4}"/>
                </a:ext>
              </a:extLst>
            </p:cNvPr>
            <p:cNvSpPr/>
            <p:nvPr/>
          </p:nvSpPr>
          <p:spPr>
            <a:xfrm>
              <a:off x="4919252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6C3EBF92-82A3-C25E-463A-6E7F0D8053EC}"/>
                </a:ext>
              </a:extLst>
            </p:cNvPr>
            <p:cNvSpPr/>
            <p:nvPr/>
          </p:nvSpPr>
          <p:spPr>
            <a:xfrm>
              <a:off x="4919252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DB5AAFD5-7B41-6717-8A92-28503F12C5FB}"/>
                </a:ext>
              </a:extLst>
            </p:cNvPr>
            <p:cNvSpPr/>
            <p:nvPr/>
          </p:nvSpPr>
          <p:spPr>
            <a:xfrm>
              <a:off x="4934811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6DDBBAEB-1219-6E5D-4498-B6E4EDDFEBEE}"/>
                </a:ext>
              </a:extLst>
            </p:cNvPr>
            <p:cNvSpPr/>
            <p:nvPr/>
          </p:nvSpPr>
          <p:spPr>
            <a:xfrm>
              <a:off x="4934152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8762D887-F0FF-4383-D53A-9F67D8B9419F}"/>
                </a:ext>
              </a:extLst>
            </p:cNvPr>
            <p:cNvSpPr/>
            <p:nvPr/>
          </p:nvSpPr>
          <p:spPr>
            <a:xfrm>
              <a:off x="496543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5A085CCF-A54F-A598-FB77-A47D947D7002}"/>
                </a:ext>
              </a:extLst>
            </p:cNvPr>
            <p:cNvSpPr/>
            <p:nvPr/>
          </p:nvSpPr>
          <p:spPr>
            <a:xfrm>
              <a:off x="49998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193AE4A9-918A-E4FD-1F9F-A58D4F74F372}"/>
                </a:ext>
              </a:extLst>
            </p:cNvPr>
            <p:cNvSpPr/>
            <p:nvPr/>
          </p:nvSpPr>
          <p:spPr>
            <a:xfrm>
              <a:off x="4934811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D1043470-C5F3-28AD-CB16-569BBDFDD8EB}"/>
                </a:ext>
              </a:extLst>
            </p:cNvPr>
            <p:cNvSpPr/>
            <p:nvPr/>
          </p:nvSpPr>
          <p:spPr>
            <a:xfrm>
              <a:off x="4934152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4AE751B5-3DFA-1580-EA8D-4FF247D23452}"/>
                </a:ext>
              </a:extLst>
            </p:cNvPr>
            <p:cNvSpPr/>
            <p:nvPr/>
          </p:nvSpPr>
          <p:spPr>
            <a:xfrm>
              <a:off x="496543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D9456A70-B569-A32E-12EE-566FB09CC7E6}"/>
                </a:ext>
              </a:extLst>
            </p:cNvPr>
            <p:cNvSpPr/>
            <p:nvPr/>
          </p:nvSpPr>
          <p:spPr>
            <a:xfrm>
              <a:off x="49998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56B8A569-5C18-91A9-103B-896458CA900D}"/>
                </a:ext>
              </a:extLst>
            </p:cNvPr>
            <p:cNvSpPr/>
            <p:nvPr/>
          </p:nvSpPr>
          <p:spPr>
            <a:xfrm>
              <a:off x="4934811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07D561AA-3233-7E83-7DA1-62A7399D545E}"/>
                </a:ext>
              </a:extLst>
            </p:cNvPr>
            <p:cNvSpPr/>
            <p:nvPr/>
          </p:nvSpPr>
          <p:spPr>
            <a:xfrm>
              <a:off x="4934152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BA4775B7-3F13-91AC-0122-5190E2EF10E4}"/>
                </a:ext>
              </a:extLst>
            </p:cNvPr>
            <p:cNvSpPr/>
            <p:nvPr/>
          </p:nvSpPr>
          <p:spPr>
            <a:xfrm>
              <a:off x="496543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76FD2572-B1F4-A9F4-BEC0-5BE322B061F5}"/>
                </a:ext>
              </a:extLst>
            </p:cNvPr>
            <p:cNvSpPr/>
            <p:nvPr/>
          </p:nvSpPr>
          <p:spPr>
            <a:xfrm>
              <a:off x="49998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DF705CE1-5571-9A9E-0CDB-33619EB4BCA7}"/>
                </a:ext>
              </a:extLst>
            </p:cNvPr>
            <p:cNvSpPr/>
            <p:nvPr/>
          </p:nvSpPr>
          <p:spPr>
            <a:xfrm>
              <a:off x="517825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A6B1F6E4-7D70-EA87-1842-B827D7B847CB}"/>
                </a:ext>
              </a:extLst>
            </p:cNvPr>
            <p:cNvSpPr/>
            <p:nvPr/>
          </p:nvSpPr>
          <p:spPr>
            <a:xfrm>
              <a:off x="517825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7BDC2EEF-9ADB-29A9-18B6-275D86DEE723}"/>
                </a:ext>
              </a:extLst>
            </p:cNvPr>
            <p:cNvSpPr/>
            <p:nvPr/>
          </p:nvSpPr>
          <p:spPr>
            <a:xfrm>
              <a:off x="517825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58310D7B-91E2-B694-39F3-A66D86F1E494}"/>
                </a:ext>
              </a:extLst>
            </p:cNvPr>
            <p:cNvSpPr/>
            <p:nvPr/>
          </p:nvSpPr>
          <p:spPr>
            <a:xfrm>
              <a:off x="519381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B190CFA4-7DE2-FB6D-E558-C210F9B8CE2B}"/>
                </a:ext>
              </a:extLst>
            </p:cNvPr>
            <p:cNvSpPr/>
            <p:nvPr/>
          </p:nvSpPr>
          <p:spPr>
            <a:xfrm>
              <a:off x="5193156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13C9E57A-0FDF-89CD-882F-DE906E0B2603}"/>
                </a:ext>
              </a:extLst>
            </p:cNvPr>
            <p:cNvSpPr/>
            <p:nvPr/>
          </p:nvSpPr>
          <p:spPr>
            <a:xfrm>
              <a:off x="522444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ECEAE04F-206B-66DE-156B-6BE0C0D3EF5E}"/>
                </a:ext>
              </a:extLst>
            </p:cNvPr>
            <p:cNvSpPr/>
            <p:nvPr/>
          </p:nvSpPr>
          <p:spPr>
            <a:xfrm>
              <a:off x="525885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B00BE9A3-94FA-11AB-1CAB-EB7ECD508F73}"/>
                </a:ext>
              </a:extLst>
            </p:cNvPr>
            <p:cNvSpPr/>
            <p:nvPr/>
          </p:nvSpPr>
          <p:spPr>
            <a:xfrm>
              <a:off x="519381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49685E14-9DB3-8BF2-9E52-DD80316748D9}"/>
                </a:ext>
              </a:extLst>
            </p:cNvPr>
            <p:cNvSpPr/>
            <p:nvPr/>
          </p:nvSpPr>
          <p:spPr>
            <a:xfrm>
              <a:off x="5193156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5F4AD53F-D209-07E3-64B2-93A7FBC70CFD}"/>
                </a:ext>
              </a:extLst>
            </p:cNvPr>
            <p:cNvSpPr/>
            <p:nvPr/>
          </p:nvSpPr>
          <p:spPr>
            <a:xfrm>
              <a:off x="522444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E8C5A1AD-1B80-D021-D7F5-7933399C74F5}"/>
                </a:ext>
              </a:extLst>
            </p:cNvPr>
            <p:cNvSpPr/>
            <p:nvPr/>
          </p:nvSpPr>
          <p:spPr>
            <a:xfrm>
              <a:off x="525885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50A55D29-5479-3F21-F9DC-C8CE3E2FBF03}"/>
                </a:ext>
              </a:extLst>
            </p:cNvPr>
            <p:cNvSpPr/>
            <p:nvPr/>
          </p:nvSpPr>
          <p:spPr>
            <a:xfrm>
              <a:off x="519381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F030FFEB-211E-41BF-0414-323E1DD7DDFC}"/>
                </a:ext>
              </a:extLst>
            </p:cNvPr>
            <p:cNvSpPr/>
            <p:nvPr/>
          </p:nvSpPr>
          <p:spPr>
            <a:xfrm>
              <a:off x="5193156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9F57414A-F81E-11EF-D2ED-9C981FD356DD}"/>
                </a:ext>
              </a:extLst>
            </p:cNvPr>
            <p:cNvSpPr/>
            <p:nvPr/>
          </p:nvSpPr>
          <p:spPr>
            <a:xfrm>
              <a:off x="522444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3550BA00-03D5-A352-17B5-662CC59C19C1}"/>
                </a:ext>
              </a:extLst>
            </p:cNvPr>
            <p:cNvSpPr/>
            <p:nvPr/>
          </p:nvSpPr>
          <p:spPr>
            <a:xfrm>
              <a:off x="525885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24403BD9-8814-0B65-AB2C-8DF8ED2661A5}"/>
                </a:ext>
              </a:extLst>
            </p:cNvPr>
            <p:cNvSpPr/>
            <p:nvPr/>
          </p:nvSpPr>
          <p:spPr>
            <a:xfrm>
              <a:off x="54396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2476D4D8-DF7A-73D9-0842-FCB6B8274051}"/>
                </a:ext>
              </a:extLst>
            </p:cNvPr>
            <p:cNvSpPr/>
            <p:nvPr/>
          </p:nvSpPr>
          <p:spPr>
            <a:xfrm>
              <a:off x="54396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6970FDC5-9360-0029-8DF5-F42F2BDF3668}"/>
                </a:ext>
              </a:extLst>
            </p:cNvPr>
            <p:cNvSpPr/>
            <p:nvPr/>
          </p:nvSpPr>
          <p:spPr>
            <a:xfrm>
              <a:off x="54396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76C6B650-FD82-AB9D-0CFB-0DB3476830B5}"/>
                </a:ext>
              </a:extLst>
            </p:cNvPr>
            <p:cNvSpPr/>
            <p:nvPr/>
          </p:nvSpPr>
          <p:spPr>
            <a:xfrm>
              <a:off x="54551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793CE456-5296-CCBA-8E59-8A1A6F78B227}"/>
                </a:ext>
              </a:extLst>
            </p:cNvPr>
            <p:cNvSpPr/>
            <p:nvPr/>
          </p:nvSpPr>
          <p:spPr>
            <a:xfrm>
              <a:off x="545453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81B3D629-AFD1-98DE-D534-4D324273B295}"/>
                </a:ext>
              </a:extLst>
            </p:cNvPr>
            <p:cNvSpPr/>
            <p:nvPr/>
          </p:nvSpPr>
          <p:spPr>
            <a:xfrm>
              <a:off x="54857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3283F6DB-4A9C-6C8B-97E9-CE25BE640179}"/>
                </a:ext>
              </a:extLst>
            </p:cNvPr>
            <p:cNvSpPr/>
            <p:nvPr/>
          </p:nvSpPr>
          <p:spPr>
            <a:xfrm>
              <a:off x="55202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DED3FB07-9C5F-5E9E-ED1D-6F1223BA4357}"/>
                </a:ext>
              </a:extLst>
            </p:cNvPr>
            <p:cNvSpPr/>
            <p:nvPr/>
          </p:nvSpPr>
          <p:spPr>
            <a:xfrm>
              <a:off x="54551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1407649A-549C-6FEE-B98E-0DD0B0D0CDDB}"/>
                </a:ext>
              </a:extLst>
            </p:cNvPr>
            <p:cNvSpPr/>
            <p:nvPr/>
          </p:nvSpPr>
          <p:spPr>
            <a:xfrm>
              <a:off x="545453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B75F88B1-80F5-D5C3-AEAB-02C72B2FE177}"/>
                </a:ext>
              </a:extLst>
            </p:cNvPr>
            <p:cNvSpPr/>
            <p:nvPr/>
          </p:nvSpPr>
          <p:spPr>
            <a:xfrm>
              <a:off x="54857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9DF21993-243C-39C0-C141-B53E17121B1A}"/>
                </a:ext>
              </a:extLst>
            </p:cNvPr>
            <p:cNvSpPr/>
            <p:nvPr/>
          </p:nvSpPr>
          <p:spPr>
            <a:xfrm>
              <a:off x="55202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5370C994-C1B3-D97B-BC0C-07F526E56101}"/>
                </a:ext>
              </a:extLst>
            </p:cNvPr>
            <p:cNvSpPr/>
            <p:nvPr/>
          </p:nvSpPr>
          <p:spPr>
            <a:xfrm>
              <a:off x="54551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8A4D6E3C-2036-9233-21F7-AC89560525C0}"/>
                </a:ext>
              </a:extLst>
            </p:cNvPr>
            <p:cNvSpPr/>
            <p:nvPr/>
          </p:nvSpPr>
          <p:spPr>
            <a:xfrm>
              <a:off x="545453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4520B382-59C1-AEBB-4879-A47274BD6E77}"/>
                </a:ext>
              </a:extLst>
            </p:cNvPr>
            <p:cNvSpPr/>
            <p:nvPr/>
          </p:nvSpPr>
          <p:spPr>
            <a:xfrm>
              <a:off x="54857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id="{5EC31BDA-8A56-6F49-4CA8-4CD164810A15}"/>
                </a:ext>
              </a:extLst>
            </p:cNvPr>
            <p:cNvSpPr/>
            <p:nvPr/>
          </p:nvSpPr>
          <p:spPr>
            <a:xfrm>
              <a:off x="55202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CD60AFB0-C21B-F584-321F-F8EB289FDC51}"/>
                </a:ext>
              </a:extLst>
            </p:cNvPr>
            <p:cNvSpPr/>
            <p:nvPr/>
          </p:nvSpPr>
          <p:spPr>
            <a:xfrm>
              <a:off x="570097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9286ABAC-2ACC-42B3-D6A5-FE316D57BBF8}"/>
                </a:ext>
              </a:extLst>
            </p:cNvPr>
            <p:cNvSpPr/>
            <p:nvPr/>
          </p:nvSpPr>
          <p:spPr>
            <a:xfrm>
              <a:off x="570097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E55D6827-D37B-89C1-2E77-DD3315A9CA6A}"/>
                </a:ext>
              </a:extLst>
            </p:cNvPr>
            <p:cNvSpPr/>
            <p:nvPr/>
          </p:nvSpPr>
          <p:spPr>
            <a:xfrm>
              <a:off x="570097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4BD42179-ABD8-D00A-DC3E-C03F48614243}"/>
                </a:ext>
              </a:extLst>
            </p:cNvPr>
            <p:cNvSpPr/>
            <p:nvPr/>
          </p:nvSpPr>
          <p:spPr>
            <a:xfrm>
              <a:off x="571653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A290C092-6105-8BC5-2DFA-9D037F34B41D}"/>
                </a:ext>
              </a:extLst>
            </p:cNvPr>
            <p:cNvSpPr/>
            <p:nvPr/>
          </p:nvSpPr>
          <p:spPr>
            <a:xfrm>
              <a:off x="5715880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4C630D79-CBDE-3B51-0E9B-18A811B7FEB1}"/>
                </a:ext>
              </a:extLst>
            </p:cNvPr>
            <p:cNvSpPr/>
            <p:nvPr/>
          </p:nvSpPr>
          <p:spPr>
            <a:xfrm>
              <a:off x="574716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6C2132B9-7A29-A08A-F1F4-CEA166B7AF25}"/>
                </a:ext>
              </a:extLst>
            </p:cNvPr>
            <p:cNvSpPr/>
            <p:nvPr/>
          </p:nvSpPr>
          <p:spPr>
            <a:xfrm>
              <a:off x="578161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2497CEBC-19CA-568E-061D-EE254E21868C}"/>
                </a:ext>
              </a:extLst>
            </p:cNvPr>
            <p:cNvSpPr/>
            <p:nvPr/>
          </p:nvSpPr>
          <p:spPr>
            <a:xfrm>
              <a:off x="571653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7F0C0622-60CE-4C54-FD72-BD063F7C1275}"/>
                </a:ext>
              </a:extLst>
            </p:cNvPr>
            <p:cNvSpPr/>
            <p:nvPr/>
          </p:nvSpPr>
          <p:spPr>
            <a:xfrm>
              <a:off x="5715880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22F20953-55F1-FC74-3C33-433C522925CF}"/>
                </a:ext>
              </a:extLst>
            </p:cNvPr>
            <p:cNvSpPr/>
            <p:nvPr/>
          </p:nvSpPr>
          <p:spPr>
            <a:xfrm>
              <a:off x="574716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D56A8F43-0E9E-250D-6F84-6B6DAADB80A0}"/>
                </a:ext>
              </a:extLst>
            </p:cNvPr>
            <p:cNvSpPr/>
            <p:nvPr/>
          </p:nvSpPr>
          <p:spPr>
            <a:xfrm>
              <a:off x="578161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CCC30F31-A0B8-C4DE-46B5-5FCCF5E72EE2}"/>
                </a:ext>
              </a:extLst>
            </p:cNvPr>
            <p:cNvSpPr/>
            <p:nvPr/>
          </p:nvSpPr>
          <p:spPr>
            <a:xfrm>
              <a:off x="571653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04317721-7C1C-FC42-63E2-0265E668D308}"/>
                </a:ext>
              </a:extLst>
            </p:cNvPr>
            <p:cNvSpPr/>
            <p:nvPr/>
          </p:nvSpPr>
          <p:spPr>
            <a:xfrm>
              <a:off x="5715880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EAD00439-CBE8-633E-262B-84057DC0B39D}"/>
                </a:ext>
              </a:extLst>
            </p:cNvPr>
            <p:cNvSpPr/>
            <p:nvPr/>
          </p:nvSpPr>
          <p:spPr>
            <a:xfrm>
              <a:off x="574716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4FC187CA-48DA-2853-6B84-9F13BBF03425}"/>
                </a:ext>
              </a:extLst>
            </p:cNvPr>
            <p:cNvSpPr/>
            <p:nvPr/>
          </p:nvSpPr>
          <p:spPr>
            <a:xfrm>
              <a:off x="578161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C196AD2C-9181-65FB-6087-EBF6A8FEB2D6}"/>
                </a:ext>
              </a:extLst>
            </p:cNvPr>
            <p:cNvSpPr/>
            <p:nvPr/>
          </p:nvSpPr>
          <p:spPr>
            <a:xfrm>
              <a:off x="63252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任意多边形: 形状 796">
              <a:extLst>
                <a:ext uri="{FF2B5EF4-FFF2-40B4-BE49-F238E27FC236}">
                  <a16:creationId xmlns:a16="http://schemas.microsoft.com/office/drawing/2014/main" id="{1C1968BC-C24D-1DBE-5CBD-34BA06EAA3B5}"/>
                </a:ext>
              </a:extLst>
            </p:cNvPr>
            <p:cNvSpPr/>
            <p:nvPr/>
          </p:nvSpPr>
          <p:spPr>
            <a:xfrm>
              <a:off x="63252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任意多边形: 形状 797">
              <a:extLst>
                <a:ext uri="{FF2B5EF4-FFF2-40B4-BE49-F238E27FC236}">
                  <a16:creationId xmlns:a16="http://schemas.microsoft.com/office/drawing/2014/main" id="{25503190-7A4C-DF3B-39C3-E7D85897DC81}"/>
                </a:ext>
              </a:extLst>
            </p:cNvPr>
            <p:cNvSpPr/>
            <p:nvPr/>
          </p:nvSpPr>
          <p:spPr>
            <a:xfrm>
              <a:off x="63252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任意多边形: 形状 798">
              <a:extLst>
                <a:ext uri="{FF2B5EF4-FFF2-40B4-BE49-F238E27FC236}">
                  <a16:creationId xmlns:a16="http://schemas.microsoft.com/office/drawing/2014/main" id="{2ADB8E4E-43C9-2D19-19F0-674017A15838}"/>
                </a:ext>
              </a:extLst>
            </p:cNvPr>
            <p:cNvSpPr/>
            <p:nvPr/>
          </p:nvSpPr>
          <p:spPr>
            <a:xfrm>
              <a:off x="63407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任意多边形: 形状 799">
              <a:extLst>
                <a:ext uri="{FF2B5EF4-FFF2-40B4-BE49-F238E27FC236}">
                  <a16:creationId xmlns:a16="http://schemas.microsoft.com/office/drawing/2014/main" id="{78792A3D-3131-7622-BE29-EA8DCE57C21D}"/>
                </a:ext>
              </a:extLst>
            </p:cNvPr>
            <p:cNvSpPr/>
            <p:nvPr/>
          </p:nvSpPr>
          <p:spPr>
            <a:xfrm>
              <a:off x="6340135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id="{4D05CD65-0946-5D81-B71D-9CF30641FD41}"/>
                </a:ext>
              </a:extLst>
            </p:cNvPr>
            <p:cNvSpPr/>
            <p:nvPr/>
          </p:nvSpPr>
          <p:spPr>
            <a:xfrm>
              <a:off x="63713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id="{7B5638E8-6C88-C1F0-1C90-99219DB73B79}"/>
                </a:ext>
              </a:extLst>
            </p:cNvPr>
            <p:cNvSpPr/>
            <p:nvPr/>
          </p:nvSpPr>
          <p:spPr>
            <a:xfrm>
              <a:off x="64058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id="{2E291CB3-98A9-90E3-0D59-91A43944940E}"/>
                </a:ext>
              </a:extLst>
            </p:cNvPr>
            <p:cNvSpPr/>
            <p:nvPr/>
          </p:nvSpPr>
          <p:spPr>
            <a:xfrm>
              <a:off x="63407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4048BC5-4ABB-5388-516F-041BD07D3B30}"/>
                </a:ext>
              </a:extLst>
            </p:cNvPr>
            <p:cNvSpPr/>
            <p:nvPr/>
          </p:nvSpPr>
          <p:spPr>
            <a:xfrm>
              <a:off x="6340135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D83E95D2-D059-3116-69F7-A15EA3F9DEBF}"/>
                </a:ext>
              </a:extLst>
            </p:cNvPr>
            <p:cNvSpPr/>
            <p:nvPr/>
          </p:nvSpPr>
          <p:spPr>
            <a:xfrm>
              <a:off x="63713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A4C0F491-7F5F-0F8F-E327-596C5C9E7A5C}"/>
                </a:ext>
              </a:extLst>
            </p:cNvPr>
            <p:cNvSpPr/>
            <p:nvPr/>
          </p:nvSpPr>
          <p:spPr>
            <a:xfrm>
              <a:off x="64058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27937229-4A1F-7E5A-7128-7347D7A64DE3}"/>
                </a:ext>
              </a:extLst>
            </p:cNvPr>
            <p:cNvSpPr/>
            <p:nvPr/>
          </p:nvSpPr>
          <p:spPr>
            <a:xfrm>
              <a:off x="63407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99EC4E5F-D6C5-60DA-8E9B-CB264F6436C6}"/>
                </a:ext>
              </a:extLst>
            </p:cNvPr>
            <p:cNvSpPr/>
            <p:nvPr/>
          </p:nvSpPr>
          <p:spPr>
            <a:xfrm>
              <a:off x="6340135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A9FD1DB7-74E5-2119-32CD-4271F956EE03}"/>
                </a:ext>
              </a:extLst>
            </p:cNvPr>
            <p:cNvSpPr/>
            <p:nvPr/>
          </p:nvSpPr>
          <p:spPr>
            <a:xfrm>
              <a:off x="63713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7C2BFAFC-D143-7D85-2C67-0077ADADD181}"/>
                </a:ext>
              </a:extLst>
            </p:cNvPr>
            <p:cNvSpPr/>
            <p:nvPr/>
          </p:nvSpPr>
          <p:spPr>
            <a:xfrm>
              <a:off x="64058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7FCE9D0D-0138-C224-A713-0AB8B38D29FA}"/>
                </a:ext>
              </a:extLst>
            </p:cNvPr>
            <p:cNvSpPr/>
            <p:nvPr/>
          </p:nvSpPr>
          <p:spPr>
            <a:xfrm>
              <a:off x="658420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42C28313-5A4B-42EB-2082-78858A39CD45}"/>
                </a:ext>
              </a:extLst>
            </p:cNvPr>
            <p:cNvSpPr/>
            <p:nvPr/>
          </p:nvSpPr>
          <p:spPr>
            <a:xfrm>
              <a:off x="658420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79922664-73B4-D23D-3F2E-8DDFD4C7CBD5}"/>
                </a:ext>
              </a:extLst>
            </p:cNvPr>
            <p:cNvSpPr/>
            <p:nvPr/>
          </p:nvSpPr>
          <p:spPr>
            <a:xfrm>
              <a:off x="658420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22390021-5C99-C41F-58EC-873FFB61CFDB}"/>
                </a:ext>
              </a:extLst>
            </p:cNvPr>
            <p:cNvSpPr/>
            <p:nvPr/>
          </p:nvSpPr>
          <p:spPr>
            <a:xfrm>
              <a:off x="659979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57182B0B-ED21-19B2-588E-F1712A70D307}"/>
                </a:ext>
              </a:extLst>
            </p:cNvPr>
            <p:cNvSpPr/>
            <p:nvPr/>
          </p:nvSpPr>
          <p:spPr>
            <a:xfrm>
              <a:off x="659913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7C23ECF-740A-BFBF-ED1E-B46247EEDCDB}"/>
                </a:ext>
              </a:extLst>
            </p:cNvPr>
            <p:cNvSpPr/>
            <p:nvPr/>
          </p:nvSpPr>
          <p:spPr>
            <a:xfrm>
              <a:off x="663039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9625AC6-22EC-40C5-09F2-38E5D17F8687}"/>
                </a:ext>
              </a:extLst>
            </p:cNvPr>
            <p:cNvSpPr/>
            <p:nvPr/>
          </p:nvSpPr>
          <p:spPr>
            <a:xfrm>
              <a:off x="6664838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27028588-F1DC-8B88-2131-B49BE94F7190}"/>
                </a:ext>
              </a:extLst>
            </p:cNvPr>
            <p:cNvSpPr/>
            <p:nvPr/>
          </p:nvSpPr>
          <p:spPr>
            <a:xfrm>
              <a:off x="659979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2FE05A64-7940-4B82-995B-01295BEFE094}"/>
                </a:ext>
              </a:extLst>
            </p:cNvPr>
            <p:cNvSpPr/>
            <p:nvPr/>
          </p:nvSpPr>
          <p:spPr>
            <a:xfrm>
              <a:off x="659913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8FCAACFD-A0C1-8B60-428D-6879A8C2191D}"/>
                </a:ext>
              </a:extLst>
            </p:cNvPr>
            <p:cNvSpPr/>
            <p:nvPr/>
          </p:nvSpPr>
          <p:spPr>
            <a:xfrm>
              <a:off x="663039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1428438A-51C9-5DA6-36C9-90FA3F5CD6FD}"/>
                </a:ext>
              </a:extLst>
            </p:cNvPr>
            <p:cNvSpPr/>
            <p:nvPr/>
          </p:nvSpPr>
          <p:spPr>
            <a:xfrm>
              <a:off x="6664838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F4C093B5-C6E9-C441-1327-11D2DA7453D5}"/>
                </a:ext>
              </a:extLst>
            </p:cNvPr>
            <p:cNvSpPr/>
            <p:nvPr/>
          </p:nvSpPr>
          <p:spPr>
            <a:xfrm>
              <a:off x="659979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E5F3DECD-C24A-3E28-2C13-C7CC8CD8A476}"/>
                </a:ext>
              </a:extLst>
            </p:cNvPr>
            <p:cNvSpPr/>
            <p:nvPr/>
          </p:nvSpPr>
          <p:spPr>
            <a:xfrm>
              <a:off x="659913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A497266B-40B2-48A3-B4C5-37D2B90DA1F4}"/>
                </a:ext>
              </a:extLst>
            </p:cNvPr>
            <p:cNvSpPr/>
            <p:nvPr/>
          </p:nvSpPr>
          <p:spPr>
            <a:xfrm>
              <a:off x="663039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FB7DD144-B5DF-A37C-3807-238868566A61}"/>
                </a:ext>
              </a:extLst>
            </p:cNvPr>
            <p:cNvSpPr/>
            <p:nvPr/>
          </p:nvSpPr>
          <p:spPr>
            <a:xfrm>
              <a:off x="6664838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E0CA7C22-A87A-A9CD-B5A8-AA707454D7DD}"/>
                </a:ext>
              </a:extLst>
            </p:cNvPr>
            <p:cNvSpPr/>
            <p:nvPr/>
          </p:nvSpPr>
          <p:spPr>
            <a:xfrm>
              <a:off x="684321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7C6BAD76-3567-6C0E-D348-D63B0A1EB166}"/>
                </a:ext>
              </a:extLst>
            </p:cNvPr>
            <p:cNvSpPr/>
            <p:nvPr/>
          </p:nvSpPr>
          <p:spPr>
            <a:xfrm>
              <a:off x="684321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247287D8-FFF3-065E-4C9F-FD04487129D7}"/>
                </a:ext>
              </a:extLst>
            </p:cNvPr>
            <p:cNvSpPr/>
            <p:nvPr/>
          </p:nvSpPr>
          <p:spPr>
            <a:xfrm>
              <a:off x="684321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B977D97C-23C7-1AAF-14CD-5AAABD1E3F42}"/>
                </a:ext>
              </a:extLst>
            </p:cNvPr>
            <p:cNvSpPr/>
            <p:nvPr/>
          </p:nvSpPr>
          <p:spPr>
            <a:xfrm>
              <a:off x="6858803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EBD15D66-F175-92CF-6C4B-EA20BF0A168A}"/>
                </a:ext>
              </a:extLst>
            </p:cNvPr>
            <p:cNvSpPr/>
            <p:nvPr/>
          </p:nvSpPr>
          <p:spPr>
            <a:xfrm>
              <a:off x="6858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1B1B8D9B-FD76-73A7-E825-448D1A87A35A}"/>
                </a:ext>
              </a:extLst>
            </p:cNvPr>
            <p:cNvSpPr/>
            <p:nvPr/>
          </p:nvSpPr>
          <p:spPr>
            <a:xfrm>
              <a:off x="688939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7044B8F5-1027-71D1-DEF0-3520B71D0F63}"/>
                </a:ext>
              </a:extLst>
            </p:cNvPr>
            <p:cNvSpPr/>
            <p:nvPr/>
          </p:nvSpPr>
          <p:spPr>
            <a:xfrm>
              <a:off x="692384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8ABDBD9C-D974-DA7F-4A71-7C63A375DCA6}"/>
                </a:ext>
              </a:extLst>
            </p:cNvPr>
            <p:cNvSpPr/>
            <p:nvPr/>
          </p:nvSpPr>
          <p:spPr>
            <a:xfrm>
              <a:off x="6858803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EC92AFCE-5A65-94E2-B5A3-F4F2F17B2862}"/>
                </a:ext>
              </a:extLst>
            </p:cNvPr>
            <p:cNvSpPr/>
            <p:nvPr/>
          </p:nvSpPr>
          <p:spPr>
            <a:xfrm>
              <a:off x="6858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C0BCBE29-C730-21BA-93FF-52B57DAA5948}"/>
                </a:ext>
              </a:extLst>
            </p:cNvPr>
            <p:cNvSpPr/>
            <p:nvPr/>
          </p:nvSpPr>
          <p:spPr>
            <a:xfrm>
              <a:off x="688939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67626EB1-D60A-09AE-54B0-BA6DAD9C8F93}"/>
                </a:ext>
              </a:extLst>
            </p:cNvPr>
            <p:cNvSpPr/>
            <p:nvPr/>
          </p:nvSpPr>
          <p:spPr>
            <a:xfrm>
              <a:off x="692384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9334BD1F-AC9A-6A59-8117-91C3374CCCDC}"/>
                </a:ext>
              </a:extLst>
            </p:cNvPr>
            <p:cNvSpPr/>
            <p:nvPr/>
          </p:nvSpPr>
          <p:spPr>
            <a:xfrm>
              <a:off x="6858803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906B474E-ECE1-15FD-BA8A-C61F619E6282}"/>
                </a:ext>
              </a:extLst>
            </p:cNvPr>
            <p:cNvSpPr/>
            <p:nvPr/>
          </p:nvSpPr>
          <p:spPr>
            <a:xfrm>
              <a:off x="6858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6AB5D51C-EA25-6398-D4FA-2CEC2397D832}"/>
                </a:ext>
              </a:extLst>
            </p:cNvPr>
            <p:cNvSpPr/>
            <p:nvPr/>
          </p:nvSpPr>
          <p:spPr>
            <a:xfrm>
              <a:off x="688939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1BA8360A-3B02-91FB-7904-F75BE8CCEA8C}"/>
                </a:ext>
              </a:extLst>
            </p:cNvPr>
            <p:cNvSpPr/>
            <p:nvPr/>
          </p:nvSpPr>
          <p:spPr>
            <a:xfrm>
              <a:off x="692384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CDE321C9-EA0F-9480-00B9-2FC9B96158D7}"/>
                </a:ext>
              </a:extLst>
            </p:cNvPr>
            <p:cNvSpPr/>
            <p:nvPr/>
          </p:nvSpPr>
          <p:spPr>
            <a:xfrm>
              <a:off x="710458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55317455-B651-F103-9C2B-194FD6009B59}"/>
                </a:ext>
              </a:extLst>
            </p:cNvPr>
            <p:cNvSpPr/>
            <p:nvPr/>
          </p:nvSpPr>
          <p:spPr>
            <a:xfrm>
              <a:off x="710458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A47171DF-9E55-91E0-DF73-02AB95AA957A}"/>
                </a:ext>
              </a:extLst>
            </p:cNvPr>
            <p:cNvSpPr/>
            <p:nvPr/>
          </p:nvSpPr>
          <p:spPr>
            <a:xfrm>
              <a:off x="710458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28DEAF17-87BD-6523-F4DD-590F2BE091DA}"/>
                </a:ext>
              </a:extLst>
            </p:cNvPr>
            <p:cNvSpPr/>
            <p:nvPr/>
          </p:nvSpPr>
          <p:spPr>
            <a:xfrm>
              <a:off x="7120148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E738CA61-C389-0DFF-AD95-22C98B2B9175}"/>
                </a:ext>
              </a:extLst>
            </p:cNvPr>
            <p:cNvSpPr/>
            <p:nvPr/>
          </p:nvSpPr>
          <p:spPr>
            <a:xfrm>
              <a:off x="711948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AD76C4EB-9974-FEDE-C084-5629E1F11081}"/>
                </a:ext>
              </a:extLst>
            </p:cNvPr>
            <p:cNvSpPr/>
            <p:nvPr/>
          </p:nvSpPr>
          <p:spPr>
            <a:xfrm>
              <a:off x="715077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2C2B81F1-C244-8F8B-D1AB-660CDC170DD9}"/>
                </a:ext>
              </a:extLst>
            </p:cNvPr>
            <p:cNvSpPr/>
            <p:nvPr/>
          </p:nvSpPr>
          <p:spPr>
            <a:xfrm>
              <a:off x="718522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BF959879-AE5A-4ECF-CFC5-CD285E59D909}"/>
                </a:ext>
              </a:extLst>
            </p:cNvPr>
            <p:cNvSpPr/>
            <p:nvPr/>
          </p:nvSpPr>
          <p:spPr>
            <a:xfrm>
              <a:off x="7120148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94DD3FF4-5273-7A12-F416-BE60436627DC}"/>
                </a:ext>
              </a:extLst>
            </p:cNvPr>
            <p:cNvSpPr/>
            <p:nvPr/>
          </p:nvSpPr>
          <p:spPr>
            <a:xfrm>
              <a:off x="711948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30540DC4-72CD-36B6-0CC7-875365C2E681}"/>
                </a:ext>
              </a:extLst>
            </p:cNvPr>
            <p:cNvSpPr/>
            <p:nvPr/>
          </p:nvSpPr>
          <p:spPr>
            <a:xfrm>
              <a:off x="715077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17EC2337-0F59-7DFB-AC94-96A42C694B25}"/>
                </a:ext>
              </a:extLst>
            </p:cNvPr>
            <p:cNvSpPr/>
            <p:nvPr/>
          </p:nvSpPr>
          <p:spPr>
            <a:xfrm>
              <a:off x="718522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75FF6F61-193A-FA56-3ADA-FB890526B012}"/>
                </a:ext>
              </a:extLst>
            </p:cNvPr>
            <p:cNvSpPr/>
            <p:nvPr/>
          </p:nvSpPr>
          <p:spPr>
            <a:xfrm>
              <a:off x="7120148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4F97D20D-2DA9-994E-364E-FAB240EFFCAB}"/>
                </a:ext>
              </a:extLst>
            </p:cNvPr>
            <p:cNvSpPr/>
            <p:nvPr/>
          </p:nvSpPr>
          <p:spPr>
            <a:xfrm>
              <a:off x="711948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62BE3A23-49B5-58C2-5C96-0C18EB55E711}"/>
                </a:ext>
              </a:extLst>
            </p:cNvPr>
            <p:cNvSpPr/>
            <p:nvPr/>
          </p:nvSpPr>
          <p:spPr>
            <a:xfrm>
              <a:off x="715077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499E0AD7-7C99-6F16-90F3-3F0F39C2F919}"/>
                </a:ext>
              </a:extLst>
            </p:cNvPr>
            <p:cNvSpPr/>
            <p:nvPr/>
          </p:nvSpPr>
          <p:spPr>
            <a:xfrm>
              <a:off x="718522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82998DFD-857D-4FC2-BDFD-3251245BD835}"/>
                </a:ext>
              </a:extLst>
            </p:cNvPr>
            <p:cNvSpPr/>
            <p:nvPr/>
          </p:nvSpPr>
          <p:spPr>
            <a:xfrm>
              <a:off x="7365967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AF8CDFD7-031E-00FB-4D2B-0CB1C63C9997}"/>
                </a:ext>
              </a:extLst>
            </p:cNvPr>
            <p:cNvSpPr/>
            <p:nvPr/>
          </p:nvSpPr>
          <p:spPr>
            <a:xfrm>
              <a:off x="7365967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6D64E87D-3E24-A902-71B6-267F43627C51}"/>
                </a:ext>
              </a:extLst>
            </p:cNvPr>
            <p:cNvSpPr/>
            <p:nvPr/>
          </p:nvSpPr>
          <p:spPr>
            <a:xfrm>
              <a:off x="7365967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34C5983-81CF-C83F-E59D-95B2F4B07DE3}"/>
                </a:ext>
              </a:extLst>
            </p:cNvPr>
            <p:cNvSpPr/>
            <p:nvPr/>
          </p:nvSpPr>
          <p:spPr>
            <a:xfrm>
              <a:off x="738152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E1FB124B-CF1F-C434-CA2B-7B928BA8C54F}"/>
                </a:ext>
              </a:extLst>
            </p:cNvPr>
            <p:cNvSpPr/>
            <p:nvPr/>
          </p:nvSpPr>
          <p:spPr>
            <a:xfrm>
              <a:off x="7380867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5B9D7E4D-8B49-8686-C29E-F0627E44D52A}"/>
                </a:ext>
              </a:extLst>
            </p:cNvPr>
            <p:cNvSpPr/>
            <p:nvPr/>
          </p:nvSpPr>
          <p:spPr>
            <a:xfrm>
              <a:off x="74121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A0DB7874-D8B9-E4DF-3094-CC61A5CDE0E8}"/>
                </a:ext>
              </a:extLst>
            </p:cNvPr>
            <p:cNvSpPr/>
            <p:nvPr/>
          </p:nvSpPr>
          <p:spPr>
            <a:xfrm>
              <a:off x="744656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82AAEF3E-DB2B-1DDF-BA3B-9E6C9AD4B933}"/>
                </a:ext>
              </a:extLst>
            </p:cNvPr>
            <p:cNvSpPr/>
            <p:nvPr/>
          </p:nvSpPr>
          <p:spPr>
            <a:xfrm>
              <a:off x="738152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79F0DF91-780F-4A66-1F76-92B26A19F971}"/>
                </a:ext>
              </a:extLst>
            </p:cNvPr>
            <p:cNvSpPr/>
            <p:nvPr/>
          </p:nvSpPr>
          <p:spPr>
            <a:xfrm>
              <a:off x="7380867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F05B8056-1950-654D-0ABB-A7F31AB5EA0B}"/>
                </a:ext>
              </a:extLst>
            </p:cNvPr>
            <p:cNvSpPr/>
            <p:nvPr/>
          </p:nvSpPr>
          <p:spPr>
            <a:xfrm>
              <a:off x="74121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9721CEDF-E192-DDA4-A743-64E15C5910FB}"/>
                </a:ext>
              </a:extLst>
            </p:cNvPr>
            <p:cNvSpPr/>
            <p:nvPr/>
          </p:nvSpPr>
          <p:spPr>
            <a:xfrm>
              <a:off x="744656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E420B302-29B0-7B34-4F0F-CD9C341D11E4}"/>
                </a:ext>
              </a:extLst>
            </p:cNvPr>
            <p:cNvSpPr/>
            <p:nvPr/>
          </p:nvSpPr>
          <p:spPr>
            <a:xfrm>
              <a:off x="738152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AC2853DE-392F-594E-2217-8014D683A3A9}"/>
                </a:ext>
              </a:extLst>
            </p:cNvPr>
            <p:cNvSpPr/>
            <p:nvPr/>
          </p:nvSpPr>
          <p:spPr>
            <a:xfrm>
              <a:off x="7380867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7EC0020E-E676-B7AA-CA48-E35E78503D59}"/>
                </a:ext>
              </a:extLst>
            </p:cNvPr>
            <p:cNvSpPr/>
            <p:nvPr/>
          </p:nvSpPr>
          <p:spPr>
            <a:xfrm>
              <a:off x="74121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D4CC15A5-A4C0-F729-F3C1-24ADA97AD2AF}"/>
                </a:ext>
              </a:extLst>
            </p:cNvPr>
            <p:cNvSpPr/>
            <p:nvPr/>
          </p:nvSpPr>
          <p:spPr>
            <a:xfrm>
              <a:off x="744656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2" name="组合 1041">
            <a:extLst>
              <a:ext uri="{FF2B5EF4-FFF2-40B4-BE49-F238E27FC236}">
                <a16:creationId xmlns:a16="http://schemas.microsoft.com/office/drawing/2014/main" id="{CF7624BC-A331-993E-A880-5F77848681E6}"/>
              </a:ext>
            </a:extLst>
          </p:cNvPr>
          <p:cNvGrpSpPr/>
          <p:nvPr/>
        </p:nvGrpSpPr>
        <p:grpSpPr>
          <a:xfrm>
            <a:off x="7903071" y="5314323"/>
            <a:ext cx="371240" cy="394112"/>
            <a:chOff x="7849153" y="4922384"/>
            <a:chExt cx="187404" cy="198950"/>
          </a:xfrm>
        </p:grpSpPr>
        <p:grpSp>
          <p:nvGrpSpPr>
            <p:cNvPr id="682" name="图形 668">
              <a:extLst>
                <a:ext uri="{FF2B5EF4-FFF2-40B4-BE49-F238E27FC236}">
                  <a16:creationId xmlns:a16="http://schemas.microsoft.com/office/drawing/2014/main" id="{A411C6BA-BEC5-25E6-7ADC-BCA7C36E188D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683" name="图形 668">
                <a:extLst>
                  <a:ext uri="{FF2B5EF4-FFF2-40B4-BE49-F238E27FC236}">
                    <a16:creationId xmlns:a16="http://schemas.microsoft.com/office/drawing/2014/main" id="{560AC5CC-7929-BDAB-E69E-4E946300355A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5DA42E75-9AB4-488C-3026-843C22A489FE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F0AD9AA3-D124-FD59-B241-F87F901C6000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6" name="图形 668">
                <a:extLst>
                  <a:ext uri="{FF2B5EF4-FFF2-40B4-BE49-F238E27FC236}">
                    <a16:creationId xmlns:a16="http://schemas.microsoft.com/office/drawing/2014/main" id="{F7A3AF26-2657-C182-EA6D-9052CEEF0048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DC7F97B-0C5C-3FEA-D23D-354654A817A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E3515019-2DA2-5935-EC66-A467BB1DF9D2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E4E370C0-4A71-C3C7-7EC6-C74EE3C12606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B1EA0D63-683A-5316-A1AF-79D2AB6486AF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ADFC4B80-C888-F1CA-4336-C7E72CB5ABFD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05" name="图形 668">
              <a:extLst>
                <a:ext uri="{FF2B5EF4-FFF2-40B4-BE49-F238E27FC236}">
                  <a16:creationId xmlns:a16="http://schemas.microsoft.com/office/drawing/2014/main" id="{6F7A22CC-6EB5-2C74-6583-966B38882677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06" name="图形 668">
                <a:extLst>
                  <a:ext uri="{FF2B5EF4-FFF2-40B4-BE49-F238E27FC236}">
                    <a16:creationId xmlns:a16="http://schemas.microsoft.com/office/drawing/2014/main" id="{991EAAAD-238D-4C93-D0F4-169A8C3432A5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07" name="任意多边形: 形状 1006">
                  <a:extLst>
                    <a:ext uri="{FF2B5EF4-FFF2-40B4-BE49-F238E27FC236}">
                      <a16:creationId xmlns:a16="http://schemas.microsoft.com/office/drawing/2014/main" id="{A2FEC64E-6676-5528-AEC5-B4C95BB6D2D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8" name="任意多边形: 形状 1007">
                  <a:extLst>
                    <a:ext uri="{FF2B5EF4-FFF2-40B4-BE49-F238E27FC236}">
                      <a16:creationId xmlns:a16="http://schemas.microsoft.com/office/drawing/2014/main" id="{99687AE2-27C8-B286-819B-ADD5FD9079F9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09" name="图形 668">
                <a:extLst>
                  <a:ext uri="{FF2B5EF4-FFF2-40B4-BE49-F238E27FC236}">
                    <a16:creationId xmlns:a16="http://schemas.microsoft.com/office/drawing/2014/main" id="{A1A0D9D7-B68B-B76D-1CEC-A112427F4B8B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10" name="任意多边形: 形状 1009">
                  <a:extLst>
                    <a:ext uri="{FF2B5EF4-FFF2-40B4-BE49-F238E27FC236}">
                      <a16:creationId xmlns:a16="http://schemas.microsoft.com/office/drawing/2014/main" id="{D61DCB21-AD43-1CDC-EB57-F1E58036084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1" name="任意多边形: 形状 1010">
                  <a:extLst>
                    <a:ext uri="{FF2B5EF4-FFF2-40B4-BE49-F238E27FC236}">
                      <a16:creationId xmlns:a16="http://schemas.microsoft.com/office/drawing/2014/main" id="{3D9C51DD-FD50-7AA0-63CC-76798F6CCDEC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4C5FD298-28DD-6B9D-389F-76F9A6897AC0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464EB528-4526-FF27-28F2-67E0AEBF4ED2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6D36585B-D4E8-6450-6E61-A7583AE80A4B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16" name="图形 1015">
            <a:extLst>
              <a:ext uri="{FF2B5EF4-FFF2-40B4-BE49-F238E27FC236}">
                <a16:creationId xmlns:a16="http://schemas.microsoft.com/office/drawing/2014/main" id="{ACC32138-46BC-3D21-3DE5-7BA3A5CF7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61141">
            <a:off x="8882179" y="5300272"/>
            <a:ext cx="592370" cy="425505"/>
          </a:xfrm>
          <a:prstGeom prst="rect">
            <a:avLst/>
          </a:prstGeom>
        </p:spPr>
      </p:pic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EC682302-01C8-C48E-FC41-D3B51E29F06F}"/>
              </a:ext>
            </a:extLst>
          </p:cNvPr>
          <p:cNvGrpSpPr/>
          <p:nvPr/>
        </p:nvGrpSpPr>
        <p:grpSpPr>
          <a:xfrm>
            <a:off x="3890701" y="5314323"/>
            <a:ext cx="371240" cy="394112"/>
            <a:chOff x="7849153" y="4922384"/>
            <a:chExt cx="187404" cy="198950"/>
          </a:xfrm>
        </p:grpSpPr>
        <p:grpSp>
          <p:nvGrpSpPr>
            <p:cNvPr id="1044" name="图形 668">
              <a:extLst>
                <a:ext uri="{FF2B5EF4-FFF2-40B4-BE49-F238E27FC236}">
                  <a16:creationId xmlns:a16="http://schemas.microsoft.com/office/drawing/2014/main" id="{CBFE40F9-D02A-CBE3-48BB-76663AD3CE7C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1055" name="图形 668">
                <a:extLst>
                  <a:ext uri="{FF2B5EF4-FFF2-40B4-BE49-F238E27FC236}">
                    <a16:creationId xmlns:a16="http://schemas.microsoft.com/office/drawing/2014/main" id="{01867EE5-277F-EF25-B7F7-97999FC20627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DB0D51C3-3415-4718-A44B-0041834BDD0D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B811F504-D491-BAB7-23EF-2A54952E07BB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6" name="图形 668">
                <a:extLst>
                  <a:ext uri="{FF2B5EF4-FFF2-40B4-BE49-F238E27FC236}">
                    <a16:creationId xmlns:a16="http://schemas.microsoft.com/office/drawing/2014/main" id="{CDBF1209-20CB-3550-10FD-29A5A4FA733C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2B9DF484-46AD-D6A6-A9CD-E6593723BB6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6829BF62-867E-A3D4-C0CB-B9B3B10533DF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57" name="任意多边形: 形状 1056">
                <a:extLst>
                  <a:ext uri="{FF2B5EF4-FFF2-40B4-BE49-F238E27FC236}">
                    <a16:creationId xmlns:a16="http://schemas.microsoft.com/office/drawing/2014/main" id="{DCBE5892-A3CA-834C-78C8-5E51F94CB109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8" name="任意多边形: 形状 1057">
                <a:extLst>
                  <a:ext uri="{FF2B5EF4-FFF2-40B4-BE49-F238E27FC236}">
                    <a16:creationId xmlns:a16="http://schemas.microsoft.com/office/drawing/2014/main" id="{8D7DFA0C-9FEF-5EB2-6F0B-357F5D09C4B8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9" name="任意多边形: 形状 1058">
                <a:extLst>
                  <a:ext uri="{FF2B5EF4-FFF2-40B4-BE49-F238E27FC236}">
                    <a16:creationId xmlns:a16="http://schemas.microsoft.com/office/drawing/2014/main" id="{584D3321-45DE-6BFA-6D52-A1C3328FBCB3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45" name="图形 668">
              <a:extLst>
                <a:ext uri="{FF2B5EF4-FFF2-40B4-BE49-F238E27FC236}">
                  <a16:creationId xmlns:a16="http://schemas.microsoft.com/office/drawing/2014/main" id="{ED03062D-0C6C-4413-CC71-28697AF83676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46" name="图形 668">
                <a:extLst>
                  <a:ext uri="{FF2B5EF4-FFF2-40B4-BE49-F238E27FC236}">
                    <a16:creationId xmlns:a16="http://schemas.microsoft.com/office/drawing/2014/main" id="{DDE2B6F3-FF21-E8F5-8F0C-A7CC37827431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55C3EF06-BA40-6F63-5278-EE2D8E77E768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33007F65-5D7F-6D4E-6940-B4D7EB776EDB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47" name="图形 668">
                <a:extLst>
                  <a:ext uri="{FF2B5EF4-FFF2-40B4-BE49-F238E27FC236}">
                    <a16:creationId xmlns:a16="http://schemas.microsoft.com/office/drawing/2014/main" id="{FDC701BB-5832-6D63-804B-2804394A3FAA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7252F26E-8A4C-B092-8C1E-C806A1882DB7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8F3B1290-E377-AD95-F36F-0B97B5182CC7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48" name="任意多边形: 形状 1047">
                <a:extLst>
                  <a:ext uri="{FF2B5EF4-FFF2-40B4-BE49-F238E27FC236}">
                    <a16:creationId xmlns:a16="http://schemas.microsoft.com/office/drawing/2014/main" id="{F2F22867-ED4E-D5DB-48E2-8F8A96DD4698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9" name="任意多边形: 形状 1048">
                <a:extLst>
                  <a:ext uri="{FF2B5EF4-FFF2-40B4-BE49-F238E27FC236}">
                    <a16:creationId xmlns:a16="http://schemas.microsoft.com/office/drawing/2014/main" id="{CB90F788-1D15-A710-2DD2-AE91369098C8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0" name="任意多边形: 形状 1049">
                <a:extLst>
                  <a:ext uri="{FF2B5EF4-FFF2-40B4-BE49-F238E27FC236}">
                    <a16:creationId xmlns:a16="http://schemas.microsoft.com/office/drawing/2014/main" id="{2CE21F2C-A7D5-9C11-84AE-F35FDDD5A139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7FD67F9-1E1C-1766-7917-4DA11D4FF5E1}"/>
              </a:ext>
            </a:extLst>
          </p:cNvPr>
          <p:cNvSpPr/>
          <p:nvPr/>
        </p:nvSpPr>
        <p:spPr>
          <a:xfrm>
            <a:off x="5435080" y="1932975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8CB220A-7F5D-BC8E-39D4-DA546E3FAB35}"/>
              </a:ext>
            </a:extLst>
          </p:cNvPr>
          <p:cNvSpPr/>
          <p:nvPr/>
        </p:nvSpPr>
        <p:spPr>
          <a:xfrm>
            <a:off x="5344593" y="1875969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DFF662-5782-A8AA-094C-8C5A490145EE}"/>
              </a:ext>
            </a:extLst>
          </p:cNvPr>
          <p:cNvSpPr txBox="1"/>
          <p:nvPr/>
        </p:nvSpPr>
        <p:spPr>
          <a:xfrm>
            <a:off x="6032777" y="2030588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安全问题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CCF134AE-BD17-BE57-279B-D36151F417A6}"/>
              </a:ext>
            </a:extLst>
          </p:cNvPr>
          <p:cNvSpPr/>
          <p:nvPr/>
        </p:nvSpPr>
        <p:spPr>
          <a:xfrm>
            <a:off x="3180210" y="1475002"/>
            <a:ext cx="1688236" cy="1480504"/>
          </a:xfrm>
          <a:custGeom>
            <a:avLst/>
            <a:gdLst>
              <a:gd name="connsiteX0" fmla="*/ 719176 w 1688236"/>
              <a:gd name="connsiteY0" fmla="*/ 0 h 1480504"/>
              <a:gd name="connsiteX1" fmla="*/ 1438352 w 1688236"/>
              <a:gd name="connsiteY1" fmla="*/ 719176 h 1480504"/>
              <a:gd name="connsiteX2" fmla="*/ 1423741 w 1688236"/>
              <a:gd name="connsiteY2" fmla="*/ 864115 h 1480504"/>
              <a:gd name="connsiteX3" fmla="*/ 1393621 w 1688236"/>
              <a:gd name="connsiteY3" fmla="*/ 961145 h 1480504"/>
              <a:gd name="connsiteX4" fmla="*/ 1426880 w 1688236"/>
              <a:gd name="connsiteY4" fmla="*/ 957792 h 1480504"/>
              <a:gd name="connsiteX5" fmla="*/ 1688236 w 1688236"/>
              <a:gd name="connsiteY5" fmla="*/ 1219148 h 1480504"/>
              <a:gd name="connsiteX6" fmla="*/ 1426880 w 1688236"/>
              <a:gd name="connsiteY6" fmla="*/ 1480504 h 1480504"/>
              <a:gd name="connsiteX7" fmla="*/ 1186063 w 1688236"/>
              <a:gd name="connsiteY7" fmla="*/ 1320880 h 1480504"/>
              <a:gd name="connsiteX8" fmla="*/ 1171530 w 1688236"/>
              <a:gd name="connsiteY8" fmla="*/ 1274063 h 1480504"/>
              <a:gd name="connsiteX9" fmla="*/ 1121274 w 1688236"/>
              <a:gd name="connsiteY9" fmla="*/ 1315528 h 1480504"/>
              <a:gd name="connsiteX10" fmla="*/ 719176 w 1688236"/>
              <a:gd name="connsiteY10" fmla="*/ 1438352 h 1480504"/>
              <a:gd name="connsiteX11" fmla="*/ 0 w 1688236"/>
              <a:gd name="connsiteY11" fmla="*/ 719176 h 1480504"/>
              <a:gd name="connsiteX12" fmla="*/ 719176 w 1688236"/>
              <a:gd name="connsiteY12" fmla="*/ 0 h 148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8236" h="1480504">
                <a:moveTo>
                  <a:pt x="719176" y="0"/>
                </a:moveTo>
                <a:cubicBezTo>
                  <a:pt x="1116366" y="0"/>
                  <a:pt x="1438352" y="321986"/>
                  <a:pt x="1438352" y="719176"/>
                </a:cubicBezTo>
                <a:cubicBezTo>
                  <a:pt x="1438352" y="768825"/>
                  <a:pt x="1433321" y="817298"/>
                  <a:pt x="1423741" y="864115"/>
                </a:cubicBezTo>
                <a:lnTo>
                  <a:pt x="1393621" y="961145"/>
                </a:lnTo>
                <a:lnTo>
                  <a:pt x="1426880" y="957792"/>
                </a:lnTo>
                <a:cubicBezTo>
                  <a:pt x="1571223" y="957792"/>
                  <a:pt x="1688236" y="1074805"/>
                  <a:pt x="1688236" y="1219148"/>
                </a:cubicBezTo>
                <a:cubicBezTo>
                  <a:pt x="1688236" y="1363491"/>
                  <a:pt x="1571223" y="1480504"/>
                  <a:pt x="1426880" y="1480504"/>
                </a:cubicBezTo>
                <a:cubicBezTo>
                  <a:pt x="1318623" y="1480504"/>
                  <a:pt x="1225739" y="1414684"/>
                  <a:pt x="1186063" y="1320880"/>
                </a:cubicBezTo>
                <a:lnTo>
                  <a:pt x="1171530" y="1274063"/>
                </a:lnTo>
                <a:lnTo>
                  <a:pt x="1121274" y="1315528"/>
                </a:lnTo>
                <a:cubicBezTo>
                  <a:pt x="1006493" y="1393073"/>
                  <a:pt x="868122" y="1438352"/>
                  <a:pt x="719176" y="1438352"/>
                </a:cubicBezTo>
                <a:cubicBezTo>
                  <a:pt x="321986" y="1438352"/>
                  <a:pt x="0" y="1116366"/>
                  <a:pt x="0" y="719176"/>
                </a:cubicBezTo>
                <a:cubicBezTo>
                  <a:pt x="0" y="321986"/>
                  <a:pt x="321986" y="0"/>
                  <a:pt x="719176" y="0"/>
                </a:cubicBezTo>
                <a:close/>
              </a:path>
            </a:pathLst>
          </a:cu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B7E5390-E879-6536-6DE1-974210559DA5}"/>
              </a:ext>
            </a:extLst>
          </p:cNvPr>
          <p:cNvSpPr txBox="1"/>
          <p:nvPr/>
        </p:nvSpPr>
        <p:spPr>
          <a:xfrm>
            <a:off x="3491572" y="1695623"/>
            <a:ext cx="9749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latin typeface="三极泼墨体" pitchFamily="2" charset="-122"/>
                <a:ea typeface="三极泼墨体" pitchFamily="2" charset="-122"/>
              </a:rPr>
              <a:t>03</a:t>
            </a:r>
            <a:endParaRPr lang="zh-CN" altLang="en-US" sz="6600" dirty="0"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46C60DF-10E2-A501-E9B7-E52723281600}"/>
              </a:ext>
            </a:extLst>
          </p:cNvPr>
          <p:cNvSpPr txBox="1"/>
          <p:nvPr/>
        </p:nvSpPr>
        <p:spPr>
          <a:xfrm>
            <a:off x="5282478" y="2672504"/>
            <a:ext cx="502648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B41B538-D05D-869B-28B5-A9358AF1D890}"/>
              </a:ext>
            </a:extLst>
          </p:cNvPr>
          <p:cNvSpPr/>
          <p:nvPr/>
        </p:nvSpPr>
        <p:spPr>
          <a:xfrm>
            <a:off x="4207421" y="750713"/>
            <a:ext cx="1365385" cy="824339"/>
          </a:xfrm>
          <a:custGeom>
            <a:avLst/>
            <a:gdLst>
              <a:gd name="connsiteX0" fmla="*/ 266352 w 1045715"/>
              <a:gd name="connsiteY0" fmla="*/ 0 h 631341"/>
              <a:gd name="connsiteX1" fmla="*/ 454691 w 1045715"/>
              <a:gd name="connsiteY1" fmla="*/ 72232 h 631341"/>
              <a:gd name="connsiteX2" fmla="*/ 458502 w 1045715"/>
              <a:gd name="connsiteY2" fmla="*/ 77466 h 631341"/>
              <a:gd name="connsiteX3" fmla="*/ 463941 w 1045715"/>
              <a:gd name="connsiteY3" fmla="*/ 69400 h 631341"/>
              <a:gd name="connsiteX4" fmla="*/ 631353 w 1045715"/>
              <a:gd name="connsiteY4" fmla="*/ 55 h 631341"/>
              <a:gd name="connsiteX5" fmla="*/ 849503 w 1045715"/>
              <a:gd name="connsiteY5" fmla="*/ 144655 h 631341"/>
              <a:gd name="connsiteX6" fmla="*/ 865398 w 1045715"/>
              <a:gd name="connsiteY6" fmla="*/ 223383 h 631341"/>
              <a:gd name="connsiteX7" fmla="*/ 901115 w 1045715"/>
              <a:gd name="connsiteY7" fmla="*/ 232623 h 631341"/>
              <a:gd name="connsiteX8" fmla="*/ 1045715 w 1045715"/>
              <a:gd name="connsiteY8" fmla="*/ 414417 h 631341"/>
              <a:gd name="connsiteX9" fmla="*/ 808959 w 1045715"/>
              <a:gd name="connsiteY9" fmla="*/ 611717 h 631341"/>
              <a:gd name="connsiteX10" fmla="*/ 716802 w 1045715"/>
              <a:gd name="connsiteY10" fmla="*/ 596212 h 631341"/>
              <a:gd name="connsiteX11" fmla="*/ 674642 w 1045715"/>
              <a:gd name="connsiteY11" fmla="*/ 572524 h 631341"/>
              <a:gd name="connsiteX12" fmla="*/ 669285 w 1045715"/>
              <a:gd name="connsiteY12" fmla="*/ 579334 h 631341"/>
              <a:gd name="connsiteX13" fmla="*/ 522801 w 1045715"/>
              <a:gd name="connsiteY13" fmla="*/ 631341 h 631341"/>
              <a:gd name="connsiteX14" fmla="*/ 391028 w 1045715"/>
              <a:gd name="connsiteY14" fmla="*/ 590794 h 631341"/>
              <a:gd name="connsiteX15" fmla="*/ 351543 w 1045715"/>
              <a:gd name="connsiteY15" fmla="*/ 551702 h 631341"/>
              <a:gd name="connsiteX16" fmla="*/ 351515 w 1045715"/>
              <a:gd name="connsiteY16" fmla="*/ 551740 h 631341"/>
              <a:gd name="connsiteX17" fmla="*/ 315455 w 1045715"/>
              <a:gd name="connsiteY17" fmla="*/ 573938 h 631341"/>
              <a:gd name="connsiteX18" fmla="*/ 278738 w 1045715"/>
              <a:gd name="connsiteY18" fmla="*/ 580706 h 631341"/>
              <a:gd name="connsiteX19" fmla="*/ 277123 w 1045715"/>
              <a:gd name="connsiteY19" fmla="*/ 581460 h 631341"/>
              <a:gd name="connsiteX20" fmla="*/ 202244 w 1045715"/>
              <a:gd name="connsiteY20" fmla="*/ 591925 h 631341"/>
              <a:gd name="connsiteX21" fmla="*/ 9876 w 1045715"/>
              <a:gd name="connsiteY21" fmla="*/ 458750 h 631341"/>
              <a:gd name="connsiteX22" fmla="*/ 24993 w 1045715"/>
              <a:gd name="connsiteY22" fmla="*/ 406912 h 631341"/>
              <a:gd name="connsiteX23" fmla="*/ 47340 w 1045715"/>
              <a:gd name="connsiteY23" fmla="*/ 383965 h 631341"/>
              <a:gd name="connsiteX24" fmla="*/ 32147 w 1045715"/>
              <a:gd name="connsiteY24" fmla="*/ 364170 h 631341"/>
              <a:gd name="connsiteX25" fmla="*/ 0 w 1045715"/>
              <a:gd name="connsiteY25" fmla="*/ 246617 h 631341"/>
              <a:gd name="connsiteX26" fmla="*/ 266352 w 1045715"/>
              <a:gd name="connsiteY26" fmla="*/ 0 h 63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45715" h="631341">
                <a:moveTo>
                  <a:pt x="266352" y="0"/>
                </a:moveTo>
                <a:cubicBezTo>
                  <a:pt x="339903" y="0"/>
                  <a:pt x="406491" y="27604"/>
                  <a:pt x="454691" y="72232"/>
                </a:cubicBezTo>
                <a:lnTo>
                  <a:pt x="458502" y="77466"/>
                </a:lnTo>
                <a:lnTo>
                  <a:pt x="463941" y="69400"/>
                </a:lnTo>
                <a:cubicBezTo>
                  <a:pt x="506785" y="26555"/>
                  <a:pt x="565974" y="55"/>
                  <a:pt x="631353" y="55"/>
                </a:cubicBezTo>
                <a:cubicBezTo>
                  <a:pt x="729420" y="55"/>
                  <a:pt x="813562" y="59680"/>
                  <a:pt x="849503" y="144655"/>
                </a:cubicBezTo>
                <a:lnTo>
                  <a:pt x="865398" y="223383"/>
                </a:lnTo>
                <a:lnTo>
                  <a:pt x="901115" y="232623"/>
                </a:lnTo>
                <a:cubicBezTo>
                  <a:pt x="986090" y="262575"/>
                  <a:pt x="1045715" y="332694"/>
                  <a:pt x="1045715" y="414417"/>
                </a:cubicBezTo>
                <a:cubicBezTo>
                  <a:pt x="1045715" y="523383"/>
                  <a:pt x="939716" y="611717"/>
                  <a:pt x="808959" y="611717"/>
                </a:cubicBezTo>
                <a:cubicBezTo>
                  <a:pt x="776269" y="611717"/>
                  <a:pt x="745128" y="606196"/>
                  <a:pt x="716802" y="596212"/>
                </a:cubicBezTo>
                <a:lnTo>
                  <a:pt x="674642" y="572524"/>
                </a:lnTo>
                <a:lnTo>
                  <a:pt x="669285" y="579334"/>
                </a:lnTo>
                <a:cubicBezTo>
                  <a:pt x="631797" y="611467"/>
                  <a:pt x="580007" y="631341"/>
                  <a:pt x="522801" y="631341"/>
                </a:cubicBezTo>
                <a:cubicBezTo>
                  <a:pt x="472746" y="631341"/>
                  <a:pt x="426838" y="616125"/>
                  <a:pt x="391028" y="590794"/>
                </a:cubicBezTo>
                <a:lnTo>
                  <a:pt x="351543" y="551702"/>
                </a:lnTo>
                <a:lnTo>
                  <a:pt x="351515" y="551740"/>
                </a:lnTo>
                <a:cubicBezTo>
                  <a:pt x="341250" y="561113"/>
                  <a:pt x="329027" y="568697"/>
                  <a:pt x="315455" y="573938"/>
                </a:cubicBezTo>
                <a:lnTo>
                  <a:pt x="278738" y="580706"/>
                </a:lnTo>
                <a:lnTo>
                  <a:pt x="277123" y="581460"/>
                </a:lnTo>
                <a:cubicBezTo>
                  <a:pt x="254108" y="588199"/>
                  <a:pt x="228805" y="591925"/>
                  <a:pt x="202244" y="591925"/>
                </a:cubicBezTo>
                <a:cubicBezTo>
                  <a:pt x="96002" y="591925"/>
                  <a:pt x="9876" y="532301"/>
                  <a:pt x="9876" y="458750"/>
                </a:cubicBezTo>
                <a:cubicBezTo>
                  <a:pt x="9876" y="440362"/>
                  <a:pt x="15259" y="422844"/>
                  <a:pt x="24993" y="406912"/>
                </a:cubicBezTo>
                <a:lnTo>
                  <a:pt x="47340" y="383965"/>
                </a:lnTo>
                <a:lnTo>
                  <a:pt x="32147" y="364170"/>
                </a:lnTo>
                <a:cubicBezTo>
                  <a:pt x="11645" y="329226"/>
                  <a:pt x="0" y="289181"/>
                  <a:pt x="0" y="246617"/>
                </a:cubicBezTo>
                <a:cubicBezTo>
                  <a:pt x="0" y="110414"/>
                  <a:pt x="119250" y="0"/>
                  <a:pt x="266352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F8E9D1E-0371-7D35-BCFD-98D040D94966}"/>
              </a:ext>
            </a:extLst>
          </p:cNvPr>
          <p:cNvSpPr/>
          <p:nvPr/>
        </p:nvSpPr>
        <p:spPr>
          <a:xfrm>
            <a:off x="1195071" y="2697391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59F9C17-C825-69D5-FD4B-FE2F3379275C}"/>
              </a:ext>
            </a:extLst>
          </p:cNvPr>
          <p:cNvSpPr/>
          <p:nvPr/>
        </p:nvSpPr>
        <p:spPr>
          <a:xfrm>
            <a:off x="-979489" y="519479"/>
            <a:ext cx="2788416" cy="1055573"/>
          </a:xfrm>
          <a:custGeom>
            <a:avLst/>
            <a:gdLst>
              <a:gd name="connsiteX0" fmla="*/ 631380 w 1381120"/>
              <a:gd name="connsiteY0" fmla="*/ 0 h 522832"/>
              <a:gd name="connsiteX1" fmla="*/ 777294 w 1381120"/>
              <a:gd name="connsiteY1" fmla="*/ 16280 h 522832"/>
              <a:gd name="connsiteX2" fmla="*/ 893691 w 1381120"/>
              <a:gd name="connsiteY2" fmla="*/ 59648 h 522832"/>
              <a:gd name="connsiteX3" fmla="*/ 914047 w 1381120"/>
              <a:gd name="connsiteY3" fmla="*/ 51071 h 522832"/>
              <a:gd name="connsiteX4" fmla="*/ 1006203 w 1381120"/>
              <a:gd name="connsiteY4" fmla="*/ 39443 h 522832"/>
              <a:gd name="connsiteX5" fmla="*/ 1242959 w 1381120"/>
              <a:gd name="connsiteY5" fmla="*/ 187411 h 522832"/>
              <a:gd name="connsiteX6" fmla="*/ 1242061 w 1381120"/>
              <a:gd name="connsiteY6" fmla="*/ 190191 h 522832"/>
              <a:gd name="connsiteX7" fmla="*/ 1266246 w 1381120"/>
              <a:gd name="connsiteY7" fmla="*/ 198444 h 522832"/>
              <a:gd name="connsiteX8" fmla="*/ 1381120 w 1381120"/>
              <a:gd name="connsiteY8" fmla="*/ 335461 h 522832"/>
              <a:gd name="connsiteX9" fmla="*/ 1065450 w 1381120"/>
              <a:gd name="connsiteY9" fmla="*/ 513025 h 522832"/>
              <a:gd name="connsiteX10" fmla="*/ 969898 w 1381120"/>
              <a:gd name="connsiteY10" fmla="*/ 502174 h 522832"/>
              <a:gd name="connsiteX11" fmla="*/ 938002 w 1381120"/>
              <a:gd name="connsiteY11" fmla="*/ 514305 h 522832"/>
              <a:gd name="connsiteX12" fmla="*/ 863123 w 1381120"/>
              <a:gd name="connsiteY12" fmla="*/ 522832 h 522832"/>
              <a:gd name="connsiteX13" fmla="*/ 727098 w 1381120"/>
              <a:gd name="connsiteY13" fmla="*/ 491050 h 522832"/>
              <a:gd name="connsiteX14" fmla="*/ 695820 w 1381120"/>
              <a:gd name="connsiteY14" fmla="*/ 464881 h 522832"/>
              <a:gd name="connsiteX15" fmla="*/ 631381 w 1381120"/>
              <a:gd name="connsiteY15" fmla="*/ 473554 h 522832"/>
              <a:gd name="connsiteX16" fmla="*/ 539225 w 1381120"/>
              <a:gd name="connsiteY16" fmla="*/ 461150 h 522832"/>
              <a:gd name="connsiteX17" fmla="*/ 487922 w 1381120"/>
              <a:gd name="connsiteY17" fmla="*/ 438090 h 522832"/>
              <a:gd name="connsiteX18" fmla="*/ 463809 w 1381120"/>
              <a:gd name="connsiteY18" fmla="*/ 469646 h 522832"/>
              <a:gd name="connsiteX19" fmla="*/ 345224 w 1381120"/>
              <a:gd name="connsiteY19" fmla="*/ 512984 h 522832"/>
              <a:gd name="connsiteX20" fmla="*/ 177522 w 1381120"/>
              <a:gd name="connsiteY20" fmla="*/ 365017 h 522832"/>
              <a:gd name="connsiteX21" fmla="*/ 184489 w 1381120"/>
              <a:gd name="connsiteY21" fmla="*/ 334568 h 522832"/>
              <a:gd name="connsiteX22" fmla="*/ 177564 w 1381120"/>
              <a:gd name="connsiteY22" fmla="*/ 335422 h 522832"/>
              <a:gd name="connsiteX23" fmla="*/ 0 w 1381120"/>
              <a:gd name="connsiteY23" fmla="*/ 226910 h 522832"/>
              <a:gd name="connsiteX24" fmla="*/ 177564 w 1381120"/>
              <a:gd name="connsiteY24" fmla="*/ 118399 h 522832"/>
              <a:gd name="connsiteX25" fmla="*/ 276841 w 1381120"/>
              <a:gd name="connsiteY25" fmla="*/ 136931 h 522832"/>
              <a:gd name="connsiteX26" fmla="*/ 281037 w 1381120"/>
              <a:gd name="connsiteY26" fmla="*/ 140045 h 522832"/>
              <a:gd name="connsiteX27" fmla="*/ 285976 w 1381120"/>
              <a:gd name="connsiteY27" fmla="*/ 126524 h 522832"/>
              <a:gd name="connsiteX28" fmla="*/ 631380 w 1381120"/>
              <a:gd name="connsiteY28" fmla="*/ 0 h 52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81120" h="522832">
                <a:moveTo>
                  <a:pt x="631380" y="0"/>
                </a:moveTo>
                <a:cubicBezTo>
                  <a:pt x="683138" y="0"/>
                  <a:pt x="732446" y="5797"/>
                  <a:pt x="777294" y="16280"/>
                </a:cubicBezTo>
                <a:lnTo>
                  <a:pt x="893691" y="59648"/>
                </a:lnTo>
                <a:lnTo>
                  <a:pt x="914047" y="51071"/>
                </a:lnTo>
                <a:cubicBezTo>
                  <a:pt x="942372" y="43583"/>
                  <a:pt x="973514" y="39443"/>
                  <a:pt x="1006203" y="39443"/>
                </a:cubicBezTo>
                <a:cubicBezTo>
                  <a:pt x="1136959" y="39443"/>
                  <a:pt x="1242959" y="105691"/>
                  <a:pt x="1242959" y="187411"/>
                </a:cubicBezTo>
                <a:lnTo>
                  <a:pt x="1242061" y="190191"/>
                </a:lnTo>
                <a:lnTo>
                  <a:pt x="1266246" y="198444"/>
                </a:lnTo>
                <a:cubicBezTo>
                  <a:pt x="1336402" y="231012"/>
                  <a:pt x="1381120" y="280299"/>
                  <a:pt x="1381120" y="335461"/>
                </a:cubicBezTo>
                <a:cubicBezTo>
                  <a:pt x="1381120" y="433528"/>
                  <a:pt x="1239790" y="513025"/>
                  <a:pt x="1065450" y="513025"/>
                </a:cubicBezTo>
                <a:lnTo>
                  <a:pt x="969898" y="502174"/>
                </a:lnTo>
                <a:lnTo>
                  <a:pt x="938002" y="514305"/>
                </a:lnTo>
                <a:cubicBezTo>
                  <a:pt x="914987" y="519796"/>
                  <a:pt x="889684" y="522832"/>
                  <a:pt x="863123" y="522832"/>
                </a:cubicBezTo>
                <a:cubicBezTo>
                  <a:pt x="810002" y="522832"/>
                  <a:pt x="761910" y="510687"/>
                  <a:pt x="727098" y="491050"/>
                </a:cubicBezTo>
                <a:lnTo>
                  <a:pt x="695820" y="464881"/>
                </a:lnTo>
                <a:lnTo>
                  <a:pt x="631381" y="473554"/>
                </a:lnTo>
                <a:cubicBezTo>
                  <a:pt x="598692" y="473554"/>
                  <a:pt x="567550" y="469138"/>
                  <a:pt x="539225" y="461150"/>
                </a:cubicBezTo>
                <a:lnTo>
                  <a:pt x="487922" y="438090"/>
                </a:lnTo>
                <a:lnTo>
                  <a:pt x="463809" y="469646"/>
                </a:lnTo>
                <a:cubicBezTo>
                  <a:pt x="433461" y="496422"/>
                  <a:pt x="391535" y="512984"/>
                  <a:pt x="345224" y="512984"/>
                </a:cubicBezTo>
                <a:cubicBezTo>
                  <a:pt x="252605" y="512984"/>
                  <a:pt x="177522" y="446737"/>
                  <a:pt x="177522" y="365017"/>
                </a:cubicBezTo>
                <a:lnTo>
                  <a:pt x="184489" y="334568"/>
                </a:lnTo>
                <a:lnTo>
                  <a:pt x="177564" y="335422"/>
                </a:lnTo>
                <a:cubicBezTo>
                  <a:pt x="79499" y="335422"/>
                  <a:pt x="0" y="286841"/>
                  <a:pt x="0" y="226910"/>
                </a:cubicBezTo>
                <a:cubicBezTo>
                  <a:pt x="0" y="166981"/>
                  <a:pt x="79499" y="118399"/>
                  <a:pt x="177564" y="118399"/>
                </a:cubicBezTo>
                <a:cubicBezTo>
                  <a:pt x="214338" y="118399"/>
                  <a:pt x="248502" y="125231"/>
                  <a:pt x="276841" y="136931"/>
                </a:cubicBezTo>
                <a:lnTo>
                  <a:pt x="281037" y="140045"/>
                </a:lnTo>
                <a:lnTo>
                  <a:pt x="285976" y="126524"/>
                </a:lnTo>
                <a:cubicBezTo>
                  <a:pt x="342883" y="52171"/>
                  <a:pt x="476107" y="0"/>
                  <a:pt x="63138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4FB094B4-2B53-B0EE-3B92-8AA014600735}"/>
              </a:ext>
            </a:extLst>
          </p:cNvPr>
          <p:cNvSpPr/>
          <p:nvPr/>
        </p:nvSpPr>
        <p:spPr>
          <a:xfrm>
            <a:off x="10308961" y="391795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42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57EF909-D4A0-1B2B-2B4C-4C403DAB311D}"/>
              </a:ext>
            </a:extLst>
          </p:cNvPr>
          <p:cNvSpPr/>
          <p:nvPr/>
        </p:nvSpPr>
        <p:spPr>
          <a:xfrm>
            <a:off x="1701566" y="449932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67B7E49-1B33-5F7E-2580-59E9A6043EF3}"/>
              </a:ext>
            </a:extLst>
          </p:cNvPr>
          <p:cNvSpPr/>
          <p:nvPr/>
        </p:nvSpPr>
        <p:spPr>
          <a:xfrm>
            <a:off x="1611079" y="392926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97EBDD-87C3-D6AF-A15A-9271DE81F0A0}"/>
              </a:ext>
            </a:extLst>
          </p:cNvPr>
          <p:cNvSpPr txBox="1"/>
          <p:nvPr/>
        </p:nvSpPr>
        <p:spPr>
          <a:xfrm>
            <a:off x="2299263" y="54754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安全问题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49132B-F44E-EBBD-11E4-3DE97802098B}"/>
              </a:ext>
            </a:extLst>
          </p:cNvPr>
          <p:cNvGrpSpPr/>
          <p:nvPr/>
        </p:nvGrpSpPr>
        <p:grpSpPr>
          <a:xfrm>
            <a:off x="564010" y="359167"/>
            <a:ext cx="839340" cy="756548"/>
            <a:chOff x="564010" y="359167"/>
            <a:chExt cx="1799540" cy="162203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FA4E2FD-92A9-C4EF-1587-A83970B5E66A}"/>
                </a:ext>
              </a:extLst>
            </p:cNvPr>
            <p:cNvSpPr/>
            <p:nvPr/>
          </p:nvSpPr>
          <p:spPr>
            <a:xfrm>
              <a:off x="675314" y="500696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1A07E82-0588-F768-8596-9BE3E94ECA20}"/>
                </a:ext>
              </a:extLst>
            </p:cNvPr>
            <p:cNvSpPr/>
            <p:nvPr/>
          </p:nvSpPr>
          <p:spPr>
            <a:xfrm>
              <a:off x="564010" y="359167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0CB665-08EC-B90E-931A-A04A7829B7A1}"/>
                </a:ext>
              </a:extLst>
            </p:cNvPr>
            <p:cNvSpPr txBox="1"/>
            <p:nvPr/>
          </p:nvSpPr>
          <p:spPr>
            <a:xfrm>
              <a:off x="763337" y="500696"/>
              <a:ext cx="1217326" cy="1253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三极泼墨体" pitchFamily="2" charset="-122"/>
                  <a:ea typeface="三极泼墨体" pitchFamily="2" charset="-122"/>
                </a:rPr>
                <a:t>03</a:t>
              </a:r>
              <a:endParaRPr lang="zh-CN" altLang="en-US" sz="3200" dirty="0">
                <a:latin typeface="三极泼墨体" pitchFamily="2" charset="-122"/>
                <a:ea typeface="三极泼墨体" pitchFamily="2" charset="-122"/>
              </a:endParaRP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61AADDA-6C22-F61F-D438-DDA3861DE4A0}"/>
              </a:ext>
            </a:extLst>
          </p:cNvPr>
          <p:cNvSpPr/>
          <p:nvPr/>
        </p:nvSpPr>
        <p:spPr>
          <a:xfrm>
            <a:off x="4073755" y="1423755"/>
            <a:ext cx="4044490" cy="4541616"/>
          </a:xfrm>
          <a:custGeom>
            <a:avLst/>
            <a:gdLst>
              <a:gd name="connsiteX0" fmla="*/ 683014 w 1362441"/>
              <a:gd name="connsiteY0" fmla="*/ 1529906 h 1529905"/>
              <a:gd name="connsiteX1" fmla="*/ 611196 w 1362441"/>
              <a:gd name="connsiteY1" fmla="*/ 1501997 h 1529905"/>
              <a:gd name="connsiteX2" fmla="*/ 137231 w 1362441"/>
              <a:gd name="connsiteY2" fmla="*/ 1061561 h 1529905"/>
              <a:gd name="connsiteX3" fmla="*/ 1881 w 1362441"/>
              <a:gd name="connsiteY3" fmla="*/ 603504 h 1529905"/>
              <a:gd name="connsiteX4" fmla="*/ 1691 w 1362441"/>
              <a:gd name="connsiteY4" fmla="*/ 336899 h 1529905"/>
              <a:gd name="connsiteX5" fmla="*/ 72 w 1362441"/>
              <a:gd name="connsiteY5" fmla="*/ 217265 h 1529905"/>
              <a:gd name="connsiteX6" fmla="*/ 72 w 1362441"/>
              <a:gd name="connsiteY6" fmla="*/ 184309 h 1529905"/>
              <a:gd name="connsiteX7" fmla="*/ 72 w 1362441"/>
              <a:gd name="connsiteY7" fmla="*/ 169164 h 1529905"/>
              <a:gd name="connsiteX8" fmla="*/ 663678 w 1362441"/>
              <a:gd name="connsiteY8" fmla="*/ 3238 h 1529905"/>
              <a:gd name="connsiteX9" fmla="*/ 681014 w 1362441"/>
              <a:gd name="connsiteY9" fmla="*/ 0 h 1529905"/>
              <a:gd name="connsiteX10" fmla="*/ 695587 w 1362441"/>
              <a:gd name="connsiteY10" fmla="*/ 2572 h 1529905"/>
              <a:gd name="connsiteX11" fmla="*/ 1351574 w 1362441"/>
              <a:gd name="connsiteY11" fmla="*/ 169640 h 1529905"/>
              <a:gd name="connsiteX12" fmla="*/ 1354241 w 1362441"/>
              <a:gd name="connsiteY12" fmla="*/ 172879 h 1529905"/>
              <a:gd name="connsiteX13" fmla="*/ 1356432 w 1362441"/>
              <a:gd name="connsiteY13" fmla="*/ 175641 h 1529905"/>
              <a:gd name="connsiteX14" fmla="*/ 1359384 w 1362441"/>
              <a:gd name="connsiteY14" fmla="*/ 343662 h 1529905"/>
              <a:gd name="connsiteX15" fmla="*/ 1349955 w 1362441"/>
              <a:gd name="connsiteY15" fmla="*/ 720376 h 1529905"/>
              <a:gd name="connsiteX16" fmla="*/ 820460 w 1362441"/>
              <a:gd name="connsiteY16" fmla="*/ 1456753 h 1529905"/>
              <a:gd name="connsiteX17" fmla="*/ 779883 w 1362441"/>
              <a:gd name="connsiteY17" fmla="*/ 1483328 h 1529905"/>
              <a:gd name="connsiteX18" fmla="*/ 756833 w 1362441"/>
              <a:gd name="connsiteY18" fmla="*/ 1498473 h 1529905"/>
              <a:gd name="connsiteX19" fmla="*/ 683014 w 1362441"/>
              <a:gd name="connsiteY19" fmla="*/ 1529906 h 1529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62441" h="1529905">
                <a:moveTo>
                  <a:pt x="683014" y="1529906"/>
                </a:moveTo>
                <a:cubicBezTo>
                  <a:pt x="664821" y="1529906"/>
                  <a:pt x="645390" y="1522381"/>
                  <a:pt x="611196" y="1501997"/>
                </a:cubicBezTo>
                <a:cubicBezTo>
                  <a:pt x="392977" y="1371695"/>
                  <a:pt x="237911" y="1227677"/>
                  <a:pt x="137231" y="1061561"/>
                </a:cubicBezTo>
                <a:cubicBezTo>
                  <a:pt x="41505" y="903637"/>
                  <a:pt x="-2786" y="753809"/>
                  <a:pt x="1881" y="603504"/>
                </a:cubicBezTo>
                <a:cubicBezTo>
                  <a:pt x="4643" y="514636"/>
                  <a:pt x="3120" y="424339"/>
                  <a:pt x="1691" y="336899"/>
                </a:cubicBezTo>
                <a:cubicBezTo>
                  <a:pt x="1024" y="296990"/>
                  <a:pt x="357" y="257080"/>
                  <a:pt x="72" y="217265"/>
                </a:cubicBezTo>
                <a:cubicBezTo>
                  <a:pt x="-24" y="206883"/>
                  <a:pt x="-24" y="196405"/>
                  <a:pt x="72" y="184309"/>
                </a:cubicBezTo>
                <a:lnTo>
                  <a:pt x="72" y="169164"/>
                </a:lnTo>
                <a:cubicBezTo>
                  <a:pt x="235815" y="159925"/>
                  <a:pt x="452985" y="105632"/>
                  <a:pt x="663678" y="3238"/>
                </a:cubicBezTo>
                <a:cubicBezTo>
                  <a:pt x="667869" y="1238"/>
                  <a:pt x="674346" y="0"/>
                  <a:pt x="681014" y="0"/>
                </a:cubicBezTo>
                <a:cubicBezTo>
                  <a:pt x="686824" y="0"/>
                  <a:pt x="692158" y="952"/>
                  <a:pt x="695587" y="2572"/>
                </a:cubicBezTo>
                <a:cubicBezTo>
                  <a:pt x="904565" y="104013"/>
                  <a:pt x="1125260" y="160210"/>
                  <a:pt x="1351574" y="169640"/>
                </a:cubicBezTo>
                <a:cubicBezTo>
                  <a:pt x="1352527" y="170879"/>
                  <a:pt x="1353479" y="171926"/>
                  <a:pt x="1354241" y="172879"/>
                </a:cubicBezTo>
                <a:cubicBezTo>
                  <a:pt x="1355098" y="173831"/>
                  <a:pt x="1356241" y="175165"/>
                  <a:pt x="1356432" y="175641"/>
                </a:cubicBezTo>
                <a:cubicBezTo>
                  <a:pt x="1356145" y="231172"/>
                  <a:pt x="1357765" y="288322"/>
                  <a:pt x="1359384" y="343662"/>
                </a:cubicBezTo>
                <a:cubicBezTo>
                  <a:pt x="1363004" y="467868"/>
                  <a:pt x="1366623" y="596265"/>
                  <a:pt x="1349955" y="720376"/>
                </a:cubicBezTo>
                <a:cubicBezTo>
                  <a:pt x="1311378" y="1006888"/>
                  <a:pt x="1133261" y="1254633"/>
                  <a:pt x="820460" y="1456753"/>
                </a:cubicBezTo>
                <a:cubicBezTo>
                  <a:pt x="806839" y="1465517"/>
                  <a:pt x="793409" y="1474375"/>
                  <a:pt x="779883" y="1483328"/>
                </a:cubicBezTo>
                <a:lnTo>
                  <a:pt x="756833" y="1498473"/>
                </a:lnTo>
                <a:cubicBezTo>
                  <a:pt x="725591" y="1518761"/>
                  <a:pt x="704540" y="1529906"/>
                  <a:pt x="683014" y="1529906"/>
                </a:cubicBezTo>
                <a:close/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B55D529-F0C9-1516-D2DC-33B06A9FB0DE}"/>
              </a:ext>
            </a:extLst>
          </p:cNvPr>
          <p:cNvSpPr/>
          <p:nvPr/>
        </p:nvSpPr>
        <p:spPr>
          <a:xfrm>
            <a:off x="3711319" y="2164854"/>
            <a:ext cx="761100" cy="7611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2868BE7-0E88-ED96-4B8A-AF2EEF52A94D}"/>
              </a:ext>
            </a:extLst>
          </p:cNvPr>
          <p:cNvGrpSpPr/>
          <p:nvPr/>
        </p:nvGrpSpPr>
        <p:grpSpPr>
          <a:xfrm>
            <a:off x="615924" y="2164854"/>
            <a:ext cx="2984539" cy="816522"/>
            <a:chOff x="283598" y="1906534"/>
            <a:chExt cx="2984539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4B6539A-BEC1-178B-261F-439CF4335C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801E69C-91C5-9756-3491-FAF0ED228D2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01320EB6-A03A-CE68-F147-6D5DD2167B54}"/>
              </a:ext>
            </a:extLst>
          </p:cNvPr>
          <p:cNvSpPr/>
          <p:nvPr/>
        </p:nvSpPr>
        <p:spPr>
          <a:xfrm>
            <a:off x="7737695" y="2164854"/>
            <a:ext cx="761100" cy="7611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496AB30-17D7-4D86-023A-D0CA32EA4DDD}"/>
              </a:ext>
            </a:extLst>
          </p:cNvPr>
          <p:cNvGrpSpPr/>
          <p:nvPr/>
        </p:nvGrpSpPr>
        <p:grpSpPr>
          <a:xfrm>
            <a:off x="8609651" y="2164854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623F9E6-2285-6C8A-EF43-B8F49EADF82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47B0898-CBAA-1C9B-8E3F-402076697484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FE5FA87A-8C3C-6AAD-80F1-B5EC47BAE43C}"/>
              </a:ext>
            </a:extLst>
          </p:cNvPr>
          <p:cNvSpPr txBox="1"/>
          <p:nvPr/>
        </p:nvSpPr>
        <p:spPr>
          <a:xfrm>
            <a:off x="3851476" y="2314571"/>
            <a:ext cx="431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三极泼墨体" pitchFamily="2" charset="-122"/>
                <a:ea typeface="三极泼墨体" pitchFamily="2" charset="-122"/>
              </a:rPr>
              <a:t>01</a:t>
            </a:r>
            <a:endParaRPr lang="zh-CN" altLang="en-US" sz="2400" dirty="0"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A48610A-2604-E8FA-E069-A310CFCE6DEE}"/>
              </a:ext>
            </a:extLst>
          </p:cNvPr>
          <p:cNvSpPr txBox="1"/>
          <p:nvPr/>
        </p:nvSpPr>
        <p:spPr>
          <a:xfrm>
            <a:off x="7878793" y="2314571"/>
            <a:ext cx="471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三极泼墨体" pitchFamily="2" charset="-122"/>
                <a:ea typeface="三极泼墨体" pitchFamily="2" charset="-122"/>
              </a:rPr>
              <a:t>02</a:t>
            </a:r>
            <a:endParaRPr lang="zh-CN" altLang="en-US" sz="2400" dirty="0"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43AAAAF-C6B7-DC57-B92A-6E6AD49DE5E1}"/>
              </a:ext>
            </a:extLst>
          </p:cNvPr>
          <p:cNvSpPr/>
          <p:nvPr/>
        </p:nvSpPr>
        <p:spPr>
          <a:xfrm>
            <a:off x="3977200" y="4020905"/>
            <a:ext cx="761100" cy="7611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6D170E1-B980-118B-5974-3287B61BB24A}"/>
              </a:ext>
            </a:extLst>
          </p:cNvPr>
          <p:cNvGrpSpPr/>
          <p:nvPr/>
        </p:nvGrpSpPr>
        <p:grpSpPr>
          <a:xfrm>
            <a:off x="881805" y="4020905"/>
            <a:ext cx="2984539" cy="816522"/>
            <a:chOff x="283598" y="1906534"/>
            <a:chExt cx="298453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FDBC292-E68B-3DB0-380A-B24F12B1EC0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53624DF-4C3E-0C75-CF2A-B7EFB8381D0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FF9BB964-6441-3022-08D0-966946A571AD}"/>
              </a:ext>
            </a:extLst>
          </p:cNvPr>
          <p:cNvSpPr/>
          <p:nvPr/>
        </p:nvSpPr>
        <p:spPr>
          <a:xfrm>
            <a:off x="7468568" y="4020905"/>
            <a:ext cx="761100" cy="7611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5A89256-1492-5170-39D6-237EF04F60F2}"/>
              </a:ext>
            </a:extLst>
          </p:cNvPr>
          <p:cNvGrpSpPr/>
          <p:nvPr/>
        </p:nvGrpSpPr>
        <p:grpSpPr>
          <a:xfrm>
            <a:off x="8340524" y="4020905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D85F725-E61F-AB16-83A8-812AE453AB3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9968CBE-A95E-1844-4941-616DA0F4D2F6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138D0178-984A-7CBD-F2CF-4490FE5E35D2}"/>
              </a:ext>
            </a:extLst>
          </p:cNvPr>
          <p:cNvSpPr txBox="1"/>
          <p:nvPr/>
        </p:nvSpPr>
        <p:spPr>
          <a:xfrm>
            <a:off x="4117357" y="4170622"/>
            <a:ext cx="471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三极泼墨体" pitchFamily="2" charset="-122"/>
                <a:ea typeface="三极泼墨体" pitchFamily="2" charset="-122"/>
              </a:rPr>
              <a:t>03</a:t>
            </a:r>
            <a:endParaRPr lang="zh-CN" altLang="en-US" sz="2400" dirty="0"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970B28F-E54E-AD83-9A27-7434C57791DA}"/>
              </a:ext>
            </a:extLst>
          </p:cNvPr>
          <p:cNvSpPr txBox="1"/>
          <p:nvPr/>
        </p:nvSpPr>
        <p:spPr>
          <a:xfrm>
            <a:off x="7609666" y="4170622"/>
            <a:ext cx="484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三极泼墨体" pitchFamily="2" charset="-122"/>
                <a:ea typeface="三极泼墨体" pitchFamily="2" charset="-122"/>
              </a:rPr>
              <a:t>04</a:t>
            </a:r>
            <a:endParaRPr lang="zh-CN" altLang="en-US" sz="2400" dirty="0"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35" name="Freeform 2+" descr="D:\51PPT模板网\51pptmoban.com\图片001.jpg">
            <a:extLst>
              <a:ext uri="{FF2B5EF4-FFF2-40B4-BE49-F238E27FC236}">
                <a16:creationId xmlns:a16="http://schemas.microsoft.com/office/drawing/2014/main" id="{04B8523A-C378-EF7A-0CE2-7246A37D1103}"/>
              </a:ext>
            </a:extLst>
          </p:cNvPr>
          <p:cNvSpPr/>
          <p:nvPr/>
        </p:nvSpPr>
        <p:spPr>
          <a:xfrm>
            <a:off x="4693757" y="2119964"/>
            <a:ext cx="2804486" cy="3149198"/>
          </a:xfrm>
          <a:custGeom>
            <a:avLst/>
            <a:gdLst>
              <a:gd name="connsiteX0" fmla="*/ 683014 w 1362441"/>
              <a:gd name="connsiteY0" fmla="*/ 1529906 h 1529905"/>
              <a:gd name="connsiteX1" fmla="*/ 611196 w 1362441"/>
              <a:gd name="connsiteY1" fmla="*/ 1501997 h 1529905"/>
              <a:gd name="connsiteX2" fmla="*/ 137231 w 1362441"/>
              <a:gd name="connsiteY2" fmla="*/ 1061561 h 1529905"/>
              <a:gd name="connsiteX3" fmla="*/ 1881 w 1362441"/>
              <a:gd name="connsiteY3" fmla="*/ 603504 h 1529905"/>
              <a:gd name="connsiteX4" fmla="*/ 1691 w 1362441"/>
              <a:gd name="connsiteY4" fmla="*/ 336899 h 1529905"/>
              <a:gd name="connsiteX5" fmla="*/ 72 w 1362441"/>
              <a:gd name="connsiteY5" fmla="*/ 217265 h 1529905"/>
              <a:gd name="connsiteX6" fmla="*/ 72 w 1362441"/>
              <a:gd name="connsiteY6" fmla="*/ 184309 h 1529905"/>
              <a:gd name="connsiteX7" fmla="*/ 72 w 1362441"/>
              <a:gd name="connsiteY7" fmla="*/ 169164 h 1529905"/>
              <a:gd name="connsiteX8" fmla="*/ 663678 w 1362441"/>
              <a:gd name="connsiteY8" fmla="*/ 3238 h 1529905"/>
              <a:gd name="connsiteX9" fmla="*/ 681014 w 1362441"/>
              <a:gd name="connsiteY9" fmla="*/ 0 h 1529905"/>
              <a:gd name="connsiteX10" fmla="*/ 695587 w 1362441"/>
              <a:gd name="connsiteY10" fmla="*/ 2572 h 1529905"/>
              <a:gd name="connsiteX11" fmla="*/ 1351574 w 1362441"/>
              <a:gd name="connsiteY11" fmla="*/ 169640 h 1529905"/>
              <a:gd name="connsiteX12" fmla="*/ 1354241 w 1362441"/>
              <a:gd name="connsiteY12" fmla="*/ 172879 h 1529905"/>
              <a:gd name="connsiteX13" fmla="*/ 1356432 w 1362441"/>
              <a:gd name="connsiteY13" fmla="*/ 175641 h 1529905"/>
              <a:gd name="connsiteX14" fmla="*/ 1359384 w 1362441"/>
              <a:gd name="connsiteY14" fmla="*/ 343662 h 1529905"/>
              <a:gd name="connsiteX15" fmla="*/ 1349955 w 1362441"/>
              <a:gd name="connsiteY15" fmla="*/ 720376 h 1529905"/>
              <a:gd name="connsiteX16" fmla="*/ 820460 w 1362441"/>
              <a:gd name="connsiteY16" fmla="*/ 1456753 h 1529905"/>
              <a:gd name="connsiteX17" fmla="*/ 779883 w 1362441"/>
              <a:gd name="connsiteY17" fmla="*/ 1483328 h 1529905"/>
              <a:gd name="connsiteX18" fmla="*/ 756833 w 1362441"/>
              <a:gd name="connsiteY18" fmla="*/ 1498473 h 1529905"/>
              <a:gd name="connsiteX19" fmla="*/ 683014 w 1362441"/>
              <a:gd name="connsiteY19" fmla="*/ 1529906 h 1529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62441" h="1529905">
                <a:moveTo>
                  <a:pt x="683014" y="1529906"/>
                </a:moveTo>
                <a:cubicBezTo>
                  <a:pt x="664821" y="1529906"/>
                  <a:pt x="645390" y="1522381"/>
                  <a:pt x="611196" y="1501997"/>
                </a:cubicBezTo>
                <a:cubicBezTo>
                  <a:pt x="392977" y="1371695"/>
                  <a:pt x="237911" y="1227677"/>
                  <a:pt x="137231" y="1061561"/>
                </a:cubicBezTo>
                <a:cubicBezTo>
                  <a:pt x="41505" y="903637"/>
                  <a:pt x="-2786" y="753809"/>
                  <a:pt x="1881" y="603504"/>
                </a:cubicBezTo>
                <a:cubicBezTo>
                  <a:pt x="4643" y="514636"/>
                  <a:pt x="3120" y="424339"/>
                  <a:pt x="1691" y="336899"/>
                </a:cubicBezTo>
                <a:cubicBezTo>
                  <a:pt x="1024" y="296990"/>
                  <a:pt x="357" y="257080"/>
                  <a:pt x="72" y="217265"/>
                </a:cubicBezTo>
                <a:cubicBezTo>
                  <a:pt x="-24" y="206883"/>
                  <a:pt x="-24" y="196405"/>
                  <a:pt x="72" y="184309"/>
                </a:cubicBezTo>
                <a:lnTo>
                  <a:pt x="72" y="169164"/>
                </a:lnTo>
                <a:cubicBezTo>
                  <a:pt x="235815" y="159925"/>
                  <a:pt x="452985" y="105632"/>
                  <a:pt x="663678" y="3238"/>
                </a:cubicBezTo>
                <a:cubicBezTo>
                  <a:pt x="667869" y="1238"/>
                  <a:pt x="674346" y="0"/>
                  <a:pt x="681014" y="0"/>
                </a:cubicBezTo>
                <a:cubicBezTo>
                  <a:pt x="686824" y="0"/>
                  <a:pt x="692158" y="952"/>
                  <a:pt x="695587" y="2572"/>
                </a:cubicBezTo>
                <a:cubicBezTo>
                  <a:pt x="904565" y="104013"/>
                  <a:pt x="1125260" y="160210"/>
                  <a:pt x="1351574" y="169640"/>
                </a:cubicBezTo>
                <a:cubicBezTo>
                  <a:pt x="1352527" y="170879"/>
                  <a:pt x="1353479" y="171926"/>
                  <a:pt x="1354241" y="172879"/>
                </a:cubicBezTo>
                <a:cubicBezTo>
                  <a:pt x="1355098" y="173831"/>
                  <a:pt x="1356241" y="175165"/>
                  <a:pt x="1356432" y="175641"/>
                </a:cubicBezTo>
                <a:cubicBezTo>
                  <a:pt x="1356145" y="231172"/>
                  <a:pt x="1357765" y="288322"/>
                  <a:pt x="1359384" y="343662"/>
                </a:cubicBezTo>
                <a:cubicBezTo>
                  <a:pt x="1363004" y="467868"/>
                  <a:pt x="1366623" y="596265"/>
                  <a:pt x="1349955" y="720376"/>
                </a:cubicBezTo>
                <a:cubicBezTo>
                  <a:pt x="1311378" y="1006888"/>
                  <a:pt x="1133261" y="1254633"/>
                  <a:pt x="820460" y="1456753"/>
                </a:cubicBezTo>
                <a:cubicBezTo>
                  <a:pt x="806839" y="1465517"/>
                  <a:pt x="793409" y="1474375"/>
                  <a:pt x="779883" y="1483328"/>
                </a:cubicBezTo>
                <a:lnTo>
                  <a:pt x="756833" y="1498473"/>
                </a:lnTo>
                <a:cubicBezTo>
                  <a:pt x="725591" y="1518761"/>
                  <a:pt x="704540" y="1529906"/>
                  <a:pt x="683014" y="1529906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1154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>
            <a:extLst>
              <a:ext uri="{FF2B5EF4-FFF2-40B4-BE49-F238E27FC236}">
                <a16:creationId xmlns:a16="http://schemas.microsoft.com/office/drawing/2014/main" id="{219E496F-F158-45A6-36D1-87E7BD5DA60F}"/>
              </a:ext>
            </a:extLst>
          </p:cNvPr>
          <p:cNvSpPr/>
          <p:nvPr/>
        </p:nvSpPr>
        <p:spPr>
          <a:xfrm rot="16200000">
            <a:off x="4185553" y="1678062"/>
            <a:ext cx="3849917" cy="3318894"/>
          </a:xfrm>
          <a:prstGeom prst="hexagon">
            <a:avLst/>
          </a:prstGeom>
          <a:noFill/>
          <a:ln w="12700" cap="flat" cmpd="sng" algn="ctr">
            <a:solidFill>
              <a:srgbClr val="263238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57EF909-D4A0-1B2B-2B4C-4C403DAB311D}"/>
              </a:ext>
            </a:extLst>
          </p:cNvPr>
          <p:cNvSpPr/>
          <p:nvPr/>
        </p:nvSpPr>
        <p:spPr>
          <a:xfrm>
            <a:off x="1701566" y="449932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67B7E49-1B33-5F7E-2580-59E9A6043EF3}"/>
              </a:ext>
            </a:extLst>
          </p:cNvPr>
          <p:cNvSpPr/>
          <p:nvPr/>
        </p:nvSpPr>
        <p:spPr>
          <a:xfrm>
            <a:off x="1611079" y="392926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97EBDD-87C3-D6AF-A15A-9271DE81F0A0}"/>
              </a:ext>
            </a:extLst>
          </p:cNvPr>
          <p:cNvSpPr txBox="1"/>
          <p:nvPr/>
        </p:nvSpPr>
        <p:spPr>
          <a:xfrm>
            <a:off x="2299263" y="54754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安全问题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49132B-F44E-EBBD-11E4-3DE97802098B}"/>
              </a:ext>
            </a:extLst>
          </p:cNvPr>
          <p:cNvGrpSpPr/>
          <p:nvPr/>
        </p:nvGrpSpPr>
        <p:grpSpPr>
          <a:xfrm>
            <a:off x="564010" y="359167"/>
            <a:ext cx="839340" cy="756548"/>
            <a:chOff x="564010" y="359167"/>
            <a:chExt cx="1799540" cy="162203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FA4E2FD-92A9-C4EF-1587-A83970B5E66A}"/>
                </a:ext>
              </a:extLst>
            </p:cNvPr>
            <p:cNvSpPr/>
            <p:nvPr/>
          </p:nvSpPr>
          <p:spPr>
            <a:xfrm>
              <a:off x="675314" y="500696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1A07E82-0588-F768-8596-9BE3E94ECA20}"/>
                </a:ext>
              </a:extLst>
            </p:cNvPr>
            <p:cNvSpPr/>
            <p:nvPr/>
          </p:nvSpPr>
          <p:spPr>
            <a:xfrm>
              <a:off x="564010" y="359167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0CB665-08EC-B90E-931A-A04A7829B7A1}"/>
                </a:ext>
              </a:extLst>
            </p:cNvPr>
            <p:cNvSpPr txBox="1"/>
            <p:nvPr/>
          </p:nvSpPr>
          <p:spPr>
            <a:xfrm>
              <a:off x="763337" y="500696"/>
              <a:ext cx="1217326" cy="1253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三极泼墨体" pitchFamily="2" charset="-122"/>
                  <a:ea typeface="三极泼墨体" pitchFamily="2" charset="-122"/>
                </a:rPr>
                <a:t>03</a:t>
              </a:r>
              <a:endParaRPr lang="zh-CN" altLang="en-US" sz="3200" dirty="0">
                <a:latin typeface="三极泼墨体" pitchFamily="2" charset="-122"/>
                <a:ea typeface="三极泼墨体" pitchFamily="2" charset="-122"/>
              </a:endParaRPr>
            </a:p>
          </p:txBody>
        </p:sp>
      </p:grpSp>
      <p:sp>
        <p:nvSpPr>
          <p:cNvPr id="4" name="六边形 3">
            <a:extLst>
              <a:ext uri="{FF2B5EF4-FFF2-40B4-BE49-F238E27FC236}">
                <a16:creationId xmlns:a16="http://schemas.microsoft.com/office/drawing/2014/main" id="{10E181A1-DB2F-EAD4-314A-BB587874E25E}"/>
              </a:ext>
            </a:extLst>
          </p:cNvPr>
          <p:cNvSpPr/>
          <p:nvPr/>
        </p:nvSpPr>
        <p:spPr>
          <a:xfrm rot="16200000">
            <a:off x="4679900" y="2104227"/>
            <a:ext cx="2861220" cy="2466569"/>
          </a:xfrm>
          <a:prstGeom prst="hexagon">
            <a:avLst/>
          </a:prstGeom>
          <a:noFill/>
          <a:ln w="12700" cap="flat" cmpd="sng" algn="ctr">
            <a:solidFill>
              <a:srgbClr val="263238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78990C4E-ECC4-FB3F-A184-C85B9B5FED3F}"/>
              </a:ext>
            </a:extLst>
          </p:cNvPr>
          <p:cNvSpPr/>
          <p:nvPr/>
        </p:nvSpPr>
        <p:spPr>
          <a:xfrm rot="16200000">
            <a:off x="5065809" y="2436905"/>
            <a:ext cx="2089405" cy="1801211"/>
          </a:xfrm>
          <a:prstGeom prst="hexagon">
            <a:avLst/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cs typeface="+mn-ea"/>
            </a:endParaRPr>
          </a:p>
        </p:txBody>
      </p:sp>
      <p:sp>
        <p:nvSpPr>
          <p:cNvPr id="6" name="图形 14">
            <a:extLst>
              <a:ext uri="{FF2B5EF4-FFF2-40B4-BE49-F238E27FC236}">
                <a16:creationId xmlns:a16="http://schemas.microsoft.com/office/drawing/2014/main" id="{1963F53E-EED5-4F6A-D4EE-E01C167AC032}"/>
              </a:ext>
            </a:extLst>
          </p:cNvPr>
          <p:cNvSpPr/>
          <p:nvPr/>
        </p:nvSpPr>
        <p:spPr>
          <a:xfrm flipV="1">
            <a:off x="7985951" y="4608465"/>
            <a:ext cx="319218" cy="319313"/>
          </a:xfrm>
          <a:custGeom>
            <a:avLst/>
            <a:gdLst>
              <a:gd name="connsiteX0" fmla="*/ 50678 w 319218"/>
              <a:gd name="connsiteY0" fmla="*/ 61085 h 319313"/>
              <a:gd name="connsiteX1" fmla="*/ 50678 w 319218"/>
              <a:gd name="connsiteY1" fmla="*/ 61085 h 319313"/>
              <a:gd name="connsiteX2" fmla="*/ 60962 w 319218"/>
              <a:gd name="connsiteY2" fmla="*/ 61085 h 319313"/>
              <a:gd name="connsiteX3" fmla="*/ 60962 w 319218"/>
              <a:gd name="connsiteY3" fmla="*/ 50631 h 319313"/>
              <a:gd name="connsiteX4" fmla="*/ 19495 w 319218"/>
              <a:gd name="connsiteY4" fmla="*/ 9082 h 319313"/>
              <a:gd name="connsiteX5" fmla="*/ 9219 w 319218"/>
              <a:gd name="connsiteY5" fmla="*/ 9082 h 319313"/>
              <a:gd name="connsiteX6" fmla="*/ 9219 w 319218"/>
              <a:gd name="connsiteY6" fmla="*/ 19537 h 319313"/>
              <a:gd name="connsiteX7" fmla="*/ 50678 w 319218"/>
              <a:gd name="connsiteY7" fmla="*/ 61085 h 319313"/>
              <a:gd name="connsiteX8" fmla="*/ 73325 w 319218"/>
              <a:gd name="connsiteY8" fmla="*/ 38348 h 319313"/>
              <a:gd name="connsiteX9" fmla="*/ 73325 w 319218"/>
              <a:gd name="connsiteY9" fmla="*/ 38348 h 319313"/>
              <a:gd name="connsiteX10" fmla="*/ 83611 w 319218"/>
              <a:gd name="connsiteY10" fmla="*/ 38348 h 319313"/>
              <a:gd name="connsiteX11" fmla="*/ 83611 w 319218"/>
              <a:gd name="connsiteY11" fmla="*/ 27983 h 319313"/>
              <a:gd name="connsiteX12" fmla="*/ 65316 w 319218"/>
              <a:gd name="connsiteY12" fmla="*/ 9689 h 319313"/>
              <a:gd name="connsiteX13" fmla="*/ 55040 w 319218"/>
              <a:gd name="connsiteY13" fmla="*/ 9689 h 319313"/>
              <a:gd name="connsiteX14" fmla="*/ 55040 w 319218"/>
              <a:gd name="connsiteY14" fmla="*/ 20053 h 319313"/>
              <a:gd name="connsiteX15" fmla="*/ 73325 w 319218"/>
              <a:gd name="connsiteY15" fmla="*/ 38348 h 319313"/>
              <a:gd name="connsiteX16" fmla="*/ 68446 w 319218"/>
              <a:gd name="connsiteY16" fmla="*/ 135386 h 319313"/>
              <a:gd name="connsiteX17" fmla="*/ 68446 w 319218"/>
              <a:gd name="connsiteY17" fmla="*/ 135386 h 319313"/>
              <a:gd name="connsiteX18" fmla="*/ 66886 w 319218"/>
              <a:gd name="connsiteY18" fmla="*/ 114477 h 319313"/>
              <a:gd name="connsiteX19" fmla="*/ 114445 w 319218"/>
              <a:gd name="connsiteY19" fmla="*/ 66837 h 319313"/>
              <a:gd name="connsiteX20" fmla="*/ 135345 w 319218"/>
              <a:gd name="connsiteY20" fmla="*/ 68488 h 319313"/>
              <a:gd name="connsiteX21" fmla="*/ 160606 w 319218"/>
              <a:gd name="connsiteY21" fmla="*/ 73626 h 319313"/>
              <a:gd name="connsiteX22" fmla="*/ 164529 w 319218"/>
              <a:gd name="connsiteY22" fmla="*/ 74062 h 319313"/>
              <a:gd name="connsiteX23" fmla="*/ 176286 w 319218"/>
              <a:gd name="connsiteY23" fmla="*/ 61344 h 319313"/>
              <a:gd name="connsiteX24" fmla="*/ 170195 w 319218"/>
              <a:gd name="connsiteY24" fmla="*/ 33557 h 319313"/>
              <a:gd name="connsiteX25" fmla="*/ 165483 w 319218"/>
              <a:gd name="connsiteY25" fmla="*/ 24237 h 319313"/>
              <a:gd name="connsiteX26" fmla="*/ 185786 w 319218"/>
              <a:gd name="connsiteY26" fmla="*/ 23890 h 319313"/>
              <a:gd name="connsiteX27" fmla="*/ 216184 w 319218"/>
              <a:gd name="connsiteY27" fmla="*/ 39133 h 319313"/>
              <a:gd name="connsiteX28" fmla="*/ 216622 w 319218"/>
              <a:gd name="connsiteY28" fmla="*/ 39659 h 319313"/>
              <a:gd name="connsiteX29" fmla="*/ 231864 w 319218"/>
              <a:gd name="connsiteY29" fmla="*/ 67702 h 319313"/>
              <a:gd name="connsiteX30" fmla="*/ 229421 w 319218"/>
              <a:gd name="connsiteY30" fmla="*/ 99761 h 319313"/>
              <a:gd name="connsiteX31" fmla="*/ 232730 w 319218"/>
              <a:gd name="connsiteY31" fmla="*/ 112998 h 319313"/>
              <a:gd name="connsiteX32" fmla="*/ 236566 w 319218"/>
              <a:gd name="connsiteY32" fmla="*/ 116663 h 319313"/>
              <a:gd name="connsiteX33" fmla="*/ 239616 w 319218"/>
              <a:gd name="connsiteY33" fmla="*/ 119795 h 319313"/>
              <a:gd name="connsiteX34" fmla="*/ 240053 w 319218"/>
              <a:gd name="connsiteY34" fmla="*/ 120231 h 319313"/>
              <a:gd name="connsiteX35" fmla="*/ 287086 w 319218"/>
              <a:gd name="connsiteY35" fmla="*/ 201410 h 319313"/>
              <a:gd name="connsiteX36" fmla="*/ 288826 w 319218"/>
              <a:gd name="connsiteY36" fmla="*/ 288956 h 319313"/>
              <a:gd name="connsiteX37" fmla="*/ 201547 w 319218"/>
              <a:gd name="connsiteY37" fmla="*/ 287128 h 319313"/>
              <a:gd name="connsiteX38" fmla="*/ 120190 w 319218"/>
              <a:gd name="connsiteY38" fmla="*/ 240005 h 319313"/>
              <a:gd name="connsiteX39" fmla="*/ 116791 w 319218"/>
              <a:gd name="connsiteY39" fmla="*/ 236696 h 319313"/>
              <a:gd name="connsiteX40" fmla="*/ 116712 w 319218"/>
              <a:gd name="connsiteY40" fmla="*/ 236696 h 319313"/>
              <a:gd name="connsiteX41" fmla="*/ 113402 w 319218"/>
              <a:gd name="connsiteY41" fmla="*/ 233030 h 319313"/>
              <a:gd name="connsiteX42" fmla="*/ 99719 w 319218"/>
              <a:gd name="connsiteY42" fmla="*/ 229462 h 319313"/>
              <a:gd name="connsiteX43" fmla="*/ 67751 w 319218"/>
              <a:gd name="connsiteY43" fmla="*/ 231817 h 319313"/>
              <a:gd name="connsiteX44" fmla="*/ 39618 w 319218"/>
              <a:gd name="connsiteY44" fmla="*/ 216573 h 319313"/>
              <a:gd name="connsiteX45" fmla="*/ 39618 w 319218"/>
              <a:gd name="connsiteY45" fmla="*/ 216653 h 319313"/>
              <a:gd name="connsiteX46" fmla="*/ 23848 w 319218"/>
              <a:gd name="connsiteY46" fmla="*/ 185648 h 319313"/>
              <a:gd name="connsiteX47" fmla="*/ 24205 w 319218"/>
              <a:gd name="connsiteY47" fmla="*/ 165436 h 319313"/>
              <a:gd name="connsiteX48" fmla="*/ 33606 w 319218"/>
              <a:gd name="connsiteY48" fmla="*/ 170146 h 319313"/>
              <a:gd name="connsiteX49" fmla="*/ 61132 w 319218"/>
              <a:gd name="connsiteY49" fmla="*/ 176328 h 319313"/>
              <a:gd name="connsiteX50" fmla="*/ 65137 w 319218"/>
              <a:gd name="connsiteY50" fmla="*/ 175721 h 319313"/>
              <a:gd name="connsiteX51" fmla="*/ 73673 w 319218"/>
              <a:gd name="connsiteY51" fmla="*/ 160736 h 319313"/>
              <a:gd name="connsiteX52" fmla="*/ 68446 w 319218"/>
              <a:gd name="connsiteY52" fmla="*/ 135386 h 319313"/>
              <a:gd name="connsiteX53" fmla="*/ 42490 w 319218"/>
              <a:gd name="connsiteY53" fmla="*/ 110303 h 319313"/>
              <a:gd name="connsiteX54" fmla="*/ 42490 w 319218"/>
              <a:gd name="connsiteY54" fmla="*/ 110303 h 319313"/>
              <a:gd name="connsiteX55" fmla="*/ 44239 w 319218"/>
              <a:gd name="connsiteY55" fmla="*/ 138605 h 319313"/>
              <a:gd name="connsiteX56" fmla="*/ 45719 w 319218"/>
              <a:gd name="connsiteY56" fmla="*/ 148543 h 319313"/>
              <a:gd name="connsiteX57" fmla="*/ 43105 w 319218"/>
              <a:gd name="connsiteY57" fmla="*/ 147499 h 319313"/>
              <a:gd name="connsiteX58" fmla="*/ 26551 w 319218"/>
              <a:gd name="connsiteY58" fmla="*/ 136867 h 319313"/>
              <a:gd name="connsiteX59" fmla="*/ 9219 w 319218"/>
              <a:gd name="connsiteY59" fmla="*/ 137473 h 319313"/>
              <a:gd name="connsiteX60" fmla="*/ 7123 w 319218"/>
              <a:gd name="connsiteY60" fmla="*/ 140702 h 319313"/>
              <a:gd name="connsiteX61" fmla="*/ -360 w 319218"/>
              <a:gd name="connsiteY61" fmla="*/ 189564 h 319313"/>
              <a:gd name="connsiteX62" fmla="*/ 22287 w 319218"/>
              <a:gd name="connsiteY62" fmla="*/ 233904 h 319313"/>
              <a:gd name="connsiteX63" fmla="*/ 22287 w 319218"/>
              <a:gd name="connsiteY63" fmla="*/ 233904 h 319313"/>
              <a:gd name="connsiteX64" fmla="*/ 22287 w 319218"/>
              <a:gd name="connsiteY64" fmla="*/ 233904 h 319313"/>
              <a:gd name="connsiteX65" fmla="*/ 62524 w 319218"/>
              <a:gd name="connsiteY65" fmla="*/ 255944 h 319313"/>
              <a:gd name="connsiteX66" fmla="*/ 100504 w 319218"/>
              <a:gd name="connsiteY66" fmla="*/ 254981 h 319313"/>
              <a:gd name="connsiteX67" fmla="*/ 102769 w 319218"/>
              <a:gd name="connsiteY67" fmla="*/ 257247 h 319313"/>
              <a:gd name="connsiteX68" fmla="*/ 102947 w 319218"/>
              <a:gd name="connsiteY68" fmla="*/ 257595 h 319313"/>
              <a:gd name="connsiteX69" fmla="*/ 102769 w 319218"/>
              <a:gd name="connsiteY69" fmla="*/ 257595 h 319313"/>
              <a:gd name="connsiteX70" fmla="*/ 195106 w 319218"/>
              <a:gd name="connsiteY70" fmla="*/ 310819 h 319313"/>
              <a:gd name="connsiteX71" fmla="*/ 302072 w 319218"/>
              <a:gd name="connsiteY71" fmla="*/ 310819 h 319313"/>
              <a:gd name="connsiteX72" fmla="*/ 310867 w 319218"/>
              <a:gd name="connsiteY72" fmla="*/ 302113 h 319313"/>
              <a:gd name="connsiteX73" fmla="*/ 310867 w 319218"/>
              <a:gd name="connsiteY73" fmla="*/ 301935 h 319313"/>
              <a:gd name="connsiteX74" fmla="*/ 310867 w 319218"/>
              <a:gd name="connsiteY74" fmla="*/ 301846 h 319313"/>
              <a:gd name="connsiteX75" fmla="*/ 310777 w 319218"/>
              <a:gd name="connsiteY75" fmla="*/ 195138 h 319313"/>
              <a:gd name="connsiteX76" fmla="*/ 257473 w 319218"/>
              <a:gd name="connsiteY76" fmla="*/ 102900 h 319313"/>
              <a:gd name="connsiteX77" fmla="*/ 256689 w 319218"/>
              <a:gd name="connsiteY77" fmla="*/ 102027 h 319313"/>
              <a:gd name="connsiteX78" fmla="*/ 254949 w 319218"/>
              <a:gd name="connsiteY78" fmla="*/ 100457 h 319313"/>
              <a:gd name="connsiteX79" fmla="*/ 255903 w 319218"/>
              <a:gd name="connsiteY79" fmla="*/ 62475 h 319313"/>
              <a:gd name="connsiteX80" fmla="*/ 233953 w 319218"/>
              <a:gd name="connsiteY80" fmla="*/ 22319 h 319313"/>
              <a:gd name="connsiteX81" fmla="*/ 233256 w 319218"/>
              <a:gd name="connsiteY81" fmla="*/ 21624 h 319313"/>
              <a:gd name="connsiteX82" fmla="*/ 189613 w 319218"/>
              <a:gd name="connsiteY82" fmla="*/ -408 h 319313"/>
              <a:gd name="connsiteX83" fmla="*/ 140223 w 319218"/>
              <a:gd name="connsiteY83" fmla="*/ 7254 h 319313"/>
              <a:gd name="connsiteX84" fmla="*/ 134827 w 319218"/>
              <a:gd name="connsiteY84" fmla="*/ 23720 h 319313"/>
              <a:gd name="connsiteX85" fmla="*/ 136914 w 319218"/>
              <a:gd name="connsiteY85" fmla="*/ 26593 h 319313"/>
              <a:gd name="connsiteX86" fmla="*/ 147546 w 319218"/>
              <a:gd name="connsiteY86" fmla="*/ 43057 h 319313"/>
              <a:gd name="connsiteX87" fmla="*/ 148590 w 319218"/>
              <a:gd name="connsiteY87" fmla="*/ 45751 h 319313"/>
              <a:gd name="connsiteX88" fmla="*/ 138485 w 319218"/>
              <a:gd name="connsiteY88" fmla="*/ 44190 h 319313"/>
              <a:gd name="connsiteX89" fmla="*/ 109219 w 319218"/>
              <a:gd name="connsiteY89" fmla="*/ 42532 h 319313"/>
              <a:gd name="connsiteX90" fmla="*/ 100683 w 319218"/>
              <a:gd name="connsiteY90" fmla="*/ 45930 h 319313"/>
              <a:gd name="connsiteX91" fmla="*/ 100683 w 319218"/>
              <a:gd name="connsiteY91" fmla="*/ 45930 h 319313"/>
              <a:gd name="connsiteX92" fmla="*/ 45888 w 319218"/>
              <a:gd name="connsiteY92" fmla="*/ 100634 h 319313"/>
              <a:gd name="connsiteX93" fmla="*/ 42490 w 319218"/>
              <a:gd name="connsiteY93" fmla="*/ 110303 h 319313"/>
              <a:gd name="connsiteX94" fmla="*/ 211305 w 319218"/>
              <a:gd name="connsiteY94" fmla="*/ 242272 h 319313"/>
              <a:gd name="connsiteX95" fmla="*/ 211305 w 319218"/>
              <a:gd name="connsiteY95" fmla="*/ 242272 h 319313"/>
              <a:gd name="connsiteX96" fmla="*/ 180300 w 319218"/>
              <a:gd name="connsiteY96" fmla="*/ 211257 h 319313"/>
              <a:gd name="connsiteX97" fmla="*/ 211305 w 319218"/>
              <a:gd name="connsiteY97" fmla="*/ 180422 h 319313"/>
              <a:gd name="connsiteX98" fmla="*/ 242319 w 319218"/>
              <a:gd name="connsiteY98" fmla="*/ 211257 h 319313"/>
              <a:gd name="connsiteX99" fmla="*/ 211305 w 319218"/>
              <a:gd name="connsiteY99" fmla="*/ 242272 h 319313"/>
              <a:gd name="connsiteX100" fmla="*/ 257036 w 319218"/>
              <a:gd name="connsiteY100" fmla="*/ 211257 h 319313"/>
              <a:gd name="connsiteX101" fmla="*/ 257036 w 319218"/>
              <a:gd name="connsiteY101" fmla="*/ 211257 h 319313"/>
              <a:gd name="connsiteX102" fmla="*/ 211305 w 319218"/>
              <a:gd name="connsiteY102" fmla="*/ 165615 h 319313"/>
              <a:gd name="connsiteX103" fmla="*/ 165483 w 319218"/>
              <a:gd name="connsiteY103" fmla="*/ 211257 h 319313"/>
              <a:gd name="connsiteX104" fmla="*/ 211305 w 319218"/>
              <a:gd name="connsiteY104" fmla="*/ 256900 h 319313"/>
              <a:gd name="connsiteX105" fmla="*/ 257036 w 319218"/>
              <a:gd name="connsiteY105" fmla="*/ 211257 h 319313"/>
              <a:gd name="connsiteX106" fmla="*/ 28031 w 319218"/>
              <a:gd name="connsiteY106" fmla="*/ 83562 h 319313"/>
              <a:gd name="connsiteX107" fmla="*/ 38316 w 319218"/>
              <a:gd name="connsiteY107" fmla="*/ 83562 h 319313"/>
              <a:gd name="connsiteX108" fmla="*/ 38316 w 319218"/>
              <a:gd name="connsiteY108" fmla="*/ 73108 h 319313"/>
              <a:gd name="connsiteX109" fmla="*/ 20111 w 319218"/>
              <a:gd name="connsiteY109" fmla="*/ 54983 h 319313"/>
              <a:gd name="connsiteX110" fmla="*/ 9657 w 319218"/>
              <a:gd name="connsiteY110" fmla="*/ 54983 h 319313"/>
              <a:gd name="connsiteX111" fmla="*/ 9657 w 319218"/>
              <a:gd name="connsiteY111" fmla="*/ 65437 h 319313"/>
              <a:gd name="connsiteX112" fmla="*/ 28031 w 319218"/>
              <a:gd name="connsiteY112" fmla="*/ 83562 h 319313"/>
              <a:gd name="connsiteX113" fmla="*/ 28031 w 319218"/>
              <a:gd name="connsiteY113" fmla="*/ 83562 h 31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19218" h="319313">
                <a:moveTo>
                  <a:pt x="50678" y="61085"/>
                </a:moveTo>
                <a:lnTo>
                  <a:pt x="50678" y="61085"/>
                </a:lnTo>
                <a:cubicBezTo>
                  <a:pt x="53471" y="63877"/>
                  <a:pt x="58082" y="63877"/>
                  <a:pt x="60962" y="61085"/>
                </a:cubicBezTo>
                <a:cubicBezTo>
                  <a:pt x="63925" y="58123"/>
                  <a:pt x="63925" y="53503"/>
                  <a:pt x="60962" y="50631"/>
                </a:cubicBezTo>
                <a:lnTo>
                  <a:pt x="19495" y="9082"/>
                </a:lnTo>
                <a:cubicBezTo>
                  <a:pt x="16623" y="6211"/>
                  <a:pt x="12003" y="6211"/>
                  <a:pt x="9219" y="9082"/>
                </a:cubicBezTo>
                <a:cubicBezTo>
                  <a:pt x="6169" y="12044"/>
                  <a:pt x="6169" y="16665"/>
                  <a:pt x="9219" y="19537"/>
                </a:cubicBezTo>
                <a:lnTo>
                  <a:pt x="50678" y="61085"/>
                </a:lnTo>
                <a:close/>
                <a:moveTo>
                  <a:pt x="73325" y="38348"/>
                </a:moveTo>
                <a:lnTo>
                  <a:pt x="73325" y="38348"/>
                </a:lnTo>
                <a:cubicBezTo>
                  <a:pt x="76118" y="41221"/>
                  <a:pt x="80729" y="41221"/>
                  <a:pt x="83611" y="38348"/>
                </a:cubicBezTo>
                <a:cubicBezTo>
                  <a:pt x="86572" y="35475"/>
                  <a:pt x="86572" y="30856"/>
                  <a:pt x="83611" y="27983"/>
                </a:cubicBezTo>
                <a:lnTo>
                  <a:pt x="65316" y="9689"/>
                </a:lnTo>
                <a:cubicBezTo>
                  <a:pt x="62444" y="6906"/>
                  <a:pt x="57823" y="6906"/>
                  <a:pt x="55040" y="9689"/>
                </a:cubicBezTo>
                <a:cubicBezTo>
                  <a:pt x="52079" y="12481"/>
                  <a:pt x="52079" y="17360"/>
                  <a:pt x="55040" y="20053"/>
                </a:cubicBezTo>
                <a:lnTo>
                  <a:pt x="73325" y="38348"/>
                </a:lnTo>
                <a:close/>
                <a:moveTo>
                  <a:pt x="68446" y="135386"/>
                </a:moveTo>
                <a:lnTo>
                  <a:pt x="68446" y="135386"/>
                </a:lnTo>
                <a:cubicBezTo>
                  <a:pt x="67581" y="128420"/>
                  <a:pt x="67055" y="121364"/>
                  <a:pt x="66886" y="114477"/>
                </a:cubicBezTo>
                <a:lnTo>
                  <a:pt x="114445" y="66837"/>
                </a:lnTo>
                <a:cubicBezTo>
                  <a:pt x="121412" y="67007"/>
                  <a:pt x="128378" y="67614"/>
                  <a:pt x="135345" y="68488"/>
                </a:cubicBezTo>
                <a:cubicBezTo>
                  <a:pt x="143800" y="69620"/>
                  <a:pt x="152336" y="71191"/>
                  <a:pt x="160606" y="73626"/>
                </a:cubicBezTo>
                <a:cubicBezTo>
                  <a:pt x="161826" y="73973"/>
                  <a:pt x="163218" y="74152"/>
                  <a:pt x="164529" y="74062"/>
                </a:cubicBezTo>
                <a:cubicBezTo>
                  <a:pt x="171238" y="73893"/>
                  <a:pt x="176634" y="68140"/>
                  <a:pt x="176286" y="61344"/>
                </a:cubicBezTo>
                <a:cubicBezTo>
                  <a:pt x="175938" y="51852"/>
                  <a:pt x="173852" y="42532"/>
                  <a:pt x="170195" y="33557"/>
                </a:cubicBezTo>
                <a:cubicBezTo>
                  <a:pt x="168793" y="30508"/>
                  <a:pt x="167233" y="27288"/>
                  <a:pt x="165483" y="24237"/>
                </a:cubicBezTo>
                <a:cubicBezTo>
                  <a:pt x="172112" y="22756"/>
                  <a:pt x="178989" y="22587"/>
                  <a:pt x="185786" y="23890"/>
                </a:cubicBezTo>
                <a:cubicBezTo>
                  <a:pt x="196846" y="25718"/>
                  <a:pt x="207469" y="30686"/>
                  <a:pt x="216184" y="39133"/>
                </a:cubicBezTo>
                <a:lnTo>
                  <a:pt x="216622" y="39659"/>
                </a:lnTo>
                <a:cubicBezTo>
                  <a:pt x="224719" y="47580"/>
                  <a:pt x="229690" y="57517"/>
                  <a:pt x="231864" y="67702"/>
                </a:cubicBezTo>
                <a:cubicBezTo>
                  <a:pt x="234300" y="78335"/>
                  <a:pt x="233345" y="89484"/>
                  <a:pt x="229421" y="99761"/>
                </a:cubicBezTo>
                <a:cubicBezTo>
                  <a:pt x="227682" y="104114"/>
                  <a:pt x="228903" y="109600"/>
                  <a:pt x="232730" y="112998"/>
                </a:cubicBezTo>
                <a:lnTo>
                  <a:pt x="236566" y="116663"/>
                </a:lnTo>
                <a:lnTo>
                  <a:pt x="239616" y="119795"/>
                </a:lnTo>
                <a:lnTo>
                  <a:pt x="240053" y="120231"/>
                </a:lnTo>
                <a:cubicBezTo>
                  <a:pt x="263566" y="143575"/>
                  <a:pt x="279246" y="171885"/>
                  <a:pt x="287086" y="201410"/>
                </a:cubicBezTo>
                <a:cubicBezTo>
                  <a:pt x="294757" y="229899"/>
                  <a:pt x="295454" y="260119"/>
                  <a:pt x="288826" y="288956"/>
                </a:cubicBezTo>
                <a:cubicBezTo>
                  <a:pt x="260087" y="295405"/>
                  <a:pt x="230116" y="294700"/>
                  <a:pt x="201547" y="287128"/>
                </a:cubicBezTo>
                <a:cubicBezTo>
                  <a:pt x="171754" y="279111"/>
                  <a:pt x="143533" y="263349"/>
                  <a:pt x="120190" y="240005"/>
                </a:cubicBezTo>
                <a:lnTo>
                  <a:pt x="116791" y="236696"/>
                </a:lnTo>
                <a:lnTo>
                  <a:pt x="116712" y="236696"/>
                </a:lnTo>
                <a:lnTo>
                  <a:pt x="113402" y="233030"/>
                </a:lnTo>
                <a:cubicBezTo>
                  <a:pt x="110084" y="229115"/>
                  <a:pt x="104687" y="227455"/>
                  <a:pt x="99719" y="229462"/>
                </a:cubicBezTo>
                <a:cubicBezTo>
                  <a:pt x="89443" y="233378"/>
                  <a:pt x="78205" y="234083"/>
                  <a:pt x="67751" y="231817"/>
                </a:cubicBezTo>
                <a:cubicBezTo>
                  <a:pt x="57475" y="229721"/>
                  <a:pt x="47628" y="224583"/>
                  <a:pt x="39618" y="216573"/>
                </a:cubicBezTo>
                <a:lnTo>
                  <a:pt x="39618" y="216653"/>
                </a:lnTo>
                <a:cubicBezTo>
                  <a:pt x="30824" y="207859"/>
                  <a:pt x="25597" y="197146"/>
                  <a:pt x="23848" y="185648"/>
                </a:cubicBezTo>
                <a:cubicBezTo>
                  <a:pt x="22715" y="179110"/>
                  <a:pt x="22804" y="172144"/>
                  <a:pt x="24205" y="165436"/>
                </a:cubicBezTo>
                <a:cubicBezTo>
                  <a:pt x="27336" y="167185"/>
                  <a:pt x="30475" y="168834"/>
                  <a:pt x="33606" y="170146"/>
                </a:cubicBezTo>
                <a:cubicBezTo>
                  <a:pt x="42490" y="173803"/>
                  <a:pt x="51722" y="175721"/>
                  <a:pt x="61132" y="176328"/>
                </a:cubicBezTo>
                <a:cubicBezTo>
                  <a:pt x="62444" y="176328"/>
                  <a:pt x="63925" y="176237"/>
                  <a:pt x="65137" y="175721"/>
                </a:cubicBezTo>
                <a:cubicBezTo>
                  <a:pt x="71765" y="174150"/>
                  <a:pt x="75422" y="167185"/>
                  <a:pt x="73673" y="160736"/>
                </a:cubicBezTo>
                <a:cubicBezTo>
                  <a:pt x="71408" y="152370"/>
                  <a:pt x="69669" y="143833"/>
                  <a:pt x="68446" y="135386"/>
                </a:cubicBezTo>
                <a:close/>
                <a:moveTo>
                  <a:pt x="42490" y="110303"/>
                </a:moveTo>
                <a:lnTo>
                  <a:pt x="42490" y="110303"/>
                </a:lnTo>
                <a:cubicBezTo>
                  <a:pt x="42490" y="119795"/>
                  <a:pt x="43017" y="129115"/>
                  <a:pt x="44239" y="138605"/>
                </a:cubicBezTo>
                <a:cubicBezTo>
                  <a:pt x="44756" y="141925"/>
                  <a:pt x="45104" y="145233"/>
                  <a:pt x="45719" y="148543"/>
                </a:cubicBezTo>
                <a:lnTo>
                  <a:pt x="43105" y="147499"/>
                </a:lnTo>
                <a:cubicBezTo>
                  <a:pt x="37093" y="145054"/>
                  <a:pt x="31519" y="141488"/>
                  <a:pt x="26551" y="136867"/>
                </a:cubicBezTo>
                <a:cubicBezTo>
                  <a:pt x="21591" y="132335"/>
                  <a:pt x="13831" y="132602"/>
                  <a:pt x="9219" y="137473"/>
                </a:cubicBezTo>
                <a:cubicBezTo>
                  <a:pt x="8346" y="138605"/>
                  <a:pt x="7560" y="139569"/>
                  <a:pt x="7123" y="140702"/>
                </a:cubicBezTo>
                <a:cubicBezTo>
                  <a:pt x="-538" y="155946"/>
                  <a:pt x="-2974" y="173107"/>
                  <a:pt x="-360" y="189564"/>
                </a:cubicBezTo>
                <a:cubicBezTo>
                  <a:pt x="2253" y="205941"/>
                  <a:pt x="9737" y="221363"/>
                  <a:pt x="22287" y="233904"/>
                </a:cubicBezTo>
                <a:lnTo>
                  <a:pt x="22287" y="233904"/>
                </a:lnTo>
                <a:lnTo>
                  <a:pt x="22287" y="233904"/>
                </a:lnTo>
                <a:cubicBezTo>
                  <a:pt x="33606" y="245490"/>
                  <a:pt x="47806" y="252716"/>
                  <a:pt x="62524" y="255944"/>
                </a:cubicBezTo>
                <a:cubicBezTo>
                  <a:pt x="75074" y="258558"/>
                  <a:pt x="87963" y="258211"/>
                  <a:pt x="100504" y="254981"/>
                </a:cubicBezTo>
                <a:lnTo>
                  <a:pt x="102769" y="257247"/>
                </a:lnTo>
                <a:lnTo>
                  <a:pt x="102947" y="257595"/>
                </a:lnTo>
                <a:lnTo>
                  <a:pt x="102769" y="257595"/>
                </a:lnTo>
                <a:cubicBezTo>
                  <a:pt x="129253" y="283908"/>
                  <a:pt x="161309" y="301757"/>
                  <a:pt x="195106" y="310819"/>
                </a:cubicBezTo>
                <a:cubicBezTo>
                  <a:pt x="230116" y="320319"/>
                  <a:pt x="267053" y="320319"/>
                  <a:pt x="302072" y="310819"/>
                </a:cubicBezTo>
                <a:cubicBezTo>
                  <a:pt x="306514" y="309686"/>
                  <a:pt x="309734" y="306289"/>
                  <a:pt x="310867" y="302113"/>
                </a:cubicBezTo>
                <a:lnTo>
                  <a:pt x="310867" y="301935"/>
                </a:lnTo>
                <a:lnTo>
                  <a:pt x="310867" y="301846"/>
                </a:lnTo>
                <a:cubicBezTo>
                  <a:pt x="320188" y="266917"/>
                  <a:pt x="320188" y="230069"/>
                  <a:pt x="310777" y="195138"/>
                </a:cubicBezTo>
                <a:cubicBezTo>
                  <a:pt x="301724" y="161431"/>
                  <a:pt x="283867" y="129204"/>
                  <a:pt x="257473" y="102900"/>
                </a:cubicBezTo>
                <a:lnTo>
                  <a:pt x="256689" y="102027"/>
                </a:lnTo>
                <a:lnTo>
                  <a:pt x="254949" y="100457"/>
                </a:lnTo>
                <a:cubicBezTo>
                  <a:pt x="258348" y="88084"/>
                  <a:pt x="258606" y="75026"/>
                  <a:pt x="255903" y="62475"/>
                </a:cubicBezTo>
                <a:cubicBezTo>
                  <a:pt x="252773" y="47848"/>
                  <a:pt x="245450" y="33737"/>
                  <a:pt x="233953" y="22319"/>
                </a:cubicBezTo>
                <a:lnTo>
                  <a:pt x="233256" y="21624"/>
                </a:lnTo>
                <a:cubicBezTo>
                  <a:pt x="220885" y="9609"/>
                  <a:pt x="205560" y="2197"/>
                  <a:pt x="189613" y="-408"/>
                </a:cubicBezTo>
                <a:cubicBezTo>
                  <a:pt x="172977" y="-2942"/>
                  <a:pt x="155735" y="-497"/>
                  <a:pt x="140223" y="7254"/>
                </a:cubicBezTo>
                <a:cubicBezTo>
                  <a:pt x="134300" y="10215"/>
                  <a:pt x="131865" y="17708"/>
                  <a:pt x="134827" y="23720"/>
                </a:cubicBezTo>
                <a:cubicBezTo>
                  <a:pt x="135345" y="24675"/>
                  <a:pt x="136049" y="25718"/>
                  <a:pt x="136914" y="26593"/>
                </a:cubicBezTo>
                <a:cubicBezTo>
                  <a:pt x="141446" y="31472"/>
                  <a:pt x="145103" y="37126"/>
                  <a:pt x="147546" y="43057"/>
                </a:cubicBezTo>
                <a:lnTo>
                  <a:pt x="148590" y="45751"/>
                </a:lnTo>
                <a:cubicBezTo>
                  <a:pt x="145281" y="45145"/>
                  <a:pt x="141794" y="44619"/>
                  <a:pt x="138485" y="44190"/>
                </a:cubicBezTo>
                <a:cubicBezTo>
                  <a:pt x="128726" y="42880"/>
                  <a:pt x="118977" y="42442"/>
                  <a:pt x="109219" y="42532"/>
                </a:cubicBezTo>
                <a:cubicBezTo>
                  <a:pt x="105909" y="42532"/>
                  <a:pt x="102947" y="43834"/>
                  <a:pt x="100683" y="45930"/>
                </a:cubicBezTo>
                <a:lnTo>
                  <a:pt x="100683" y="45930"/>
                </a:lnTo>
                <a:lnTo>
                  <a:pt x="45888" y="100634"/>
                </a:lnTo>
                <a:cubicBezTo>
                  <a:pt x="43364" y="103329"/>
                  <a:pt x="42142" y="106727"/>
                  <a:pt x="42490" y="110303"/>
                </a:cubicBezTo>
                <a:close/>
                <a:moveTo>
                  <a:pt x="211305" y="242272"/>
                </a:moveTo>
                <a:lnTo>
                  <a:pt x="211305" y="242272"/>
                </a:lnTo>
                <a:cubicBezTo>
                  <a:pt x="194143" y="242272"/>
                  <a:pt x="180300" y="228507"/>
                  <a:pt x="180300" y="211257"/>
                </a:cubicBezTo>
                <a:cubicBezTo>
                  <a:pt x="180300" y="194184"/>
                  <a:pt x="194143" y="180422"/>
                  <a:pt x="211305" y="180422"/>
                </a:cubicBezTo>
                <a:cubicBezTo>
                  <a:pt x="228377" y="180422"/>
                  <a:pt x="242319" y="194184"/>
                  <a:pt x="242319" y="211257"/>
                </a:cubicBezTo>
                <a:cubicBezTo>
                  <a:pt x="242319" y="228507"/>
                  <a:pt x="228377" y="242272"/>
                  <a:pt x="211305" y="242272"/>
                </a:cubicBezTo>
                <a:close/>
                <a:moveTo>
                  <a:pt x="257036" y="211257"/>
                </a:moveTo>
                <a:lnTo>
                  <a:pt x="257036" y="211257"/>
                </a:lnTo>
                <a:cubicBezTo>
                  <a:pt x="257036" y="185996"/>
                  <a:pt x="236566" y="165615"/>
                  <a:pt x="211305" y="165615"/>
                </a:cubicBezTo>
                <a:cubicBezTo>
                  <a:pt x="186045" y="165615"/>
                  <a:pt x="165483" y="185996"/>
                  <a:pt x="165483" y="211257"/>
                </a:cubicBezTo>
                <a:cubicBezTo>
                  <a:pt x="165483" y="236340"/>
                  <a:pt x="186045" y="256900"/>
                  <a:pt x="211305" y="256900"/>
                </a:cubicBezTo>
                <a:cubicBezTo>
                  <a:pt x="236566" y="256900"/>
                  <a:pt x="257036" y="236518"/>
                  <a:pt x="257036" y="211257"/>
                </a:cubicBezTo>
                <a:close/>
                <a:moveTo>
                  <a:pt x="28031" y="83562"/>
                </a:moveTo>
                <a:cubicBezTo>
                  <a:pt x="30824" y="86524"/>
                  <a:pt x="35524" y="86524"/>
                  <a:pt x="38316" y="83562"/>
                </a:cubicBezTo>
                <a:cubicBezTo>
                  <a:pt x="41188" y="80859"/>
                  <a:pt x="41188" y="76150"/>
                  <a:pt x="38316" y="73108"/>
                </a:cubicBezTo>
                <a:lnTo>
                  <a:pt x="20111" y="54983"/>
                </a:lnTo>
                <a:cubicBezTo>
                  <a:pt x="17229" y="52021"/>
                  <a:pt x="12439" y="52021"/>
                  <a:pt x="9657" y="54983"/>
                </a:cubicBezTo>
                <a:cubicBezTo>
                  <a:pt x="6776" y="57865"/>
                  <a:pt x="6776" y="62475"/>
                  <a:pt x="9657" y="65437"/>
                </a:cubicBezTo>
                <a:lnTo>
                  <a:pt x="28031" y="83562"/>
                </a:lnTo>
                <a:lnTo>
                  <a:pt x="28031" y="83562"/>
                </a:lnTo>
              </a:path>
            </a:pathLst>
          </a:custGeom>
          <a:solidFill>
            <a:srgbClr val="263238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7" name="图形 44">
            <a:extLst>
              <a:ext uri="{FF2B5EF4-FFF2-40B4-BE49-F238E27FC236}">
                <a16:creationId xmlns:a16="http://schemas.microsoft.com/office/drawing/2014/main" id="{CA398B9C-F031-1BF3-00E6-782FEE025434}"/>
              </a:ext>
            </a:extLst>
          </p:cNvPr>
          <p:cNvSpPr/>
          <p:nvPr/>
        </p:nvSpPr>
        <p:spPr>
          <a:xfrm flipV="1">
            <a:off x="7997200" y="2019344"/>
            <a:ext cx="319134" cy="319314"/>
          </a:xfrm>
          <a:custGeom>
            <a:avLst/>
            <a:gdLst>
              <a:gd name="connsiteX0" fmla="*/ 151307 w 319134"/>
              <a:gd name="connsiteY0" fmla="*/ 105129 h 319314"/>
              <a:gd name="connsiteX1" fmla="*/ 151307 w 319134"/>
              <a:gd name="connsiteY1" fmla="*/ 105129 h 319314"/>
              <a:gd name="connsiteX2" fmla="*/ 153056 w 319134"/>
              <a:gd name="connsiteY2" fmla="*/ 114623 h 319314"/>
              <a:gd name="connsiteX3" fmla="*/ 158365 w 319134"/>
              <a:gd name="connsiteY3" fmla="*/ 122737 h 319314"/>
              <a:gd name="connsiteX4" fmla="*/ 175883 w 319134"/>
              <a:gd name="connsiteY4" fmla="*/ 129877 h 319314"/>
              <a:gd name="connsiteX5" fmla="*/ 212141 w 319134"/>
              <a:gd name="connsiteY5" fmla="*/ 129877 h 319314"/>
              <a:gd name="connsiteX6" fmla="*/ 221547 w 319134"/>
              <a:gd name="connsiteY6" fmla="*/ 127965 h 319314"/>
              <a:gd name="connsiteX7" fmla="*/ 229569 w 319134"/>
              <a:gd name="connsiteY7" fmla="*/ 122737 h 319314"/>
              <a:gd name="connsiteX8" fmla="*/ 234968 w 319134"/>
              <a:gd name="connsiteY8" fmla="*/ 114623 h 319314"/>
              <a:gd name="connsiteX9" fmla="*/ 236886 w 319134"/>
              <a:gd name="connsiteY9" fmla="*/ 105129 h 319314"/>
              <a:gd name="connsiteX10" fmla="*/ 236886 w 319134"/>
              <a:gd name="connsiteY10" fmla="*/ 101818 h 319314"/>
              <a:gd name="connsiteX11" fmla="*/ 151307 w 319134"/>
              <a:gd name="connsiteY11" fmla="*/ 101818 h 319314"/>
              <a:gd name="connsiteX12" fmla="*/ 151307 w 319134"/>
              <a:gd name="connsiteY12" fmla="*/ 105129 h 319314"/>
              <a:gd name="connsiteX13" fmla="*/ 171876 w 319134"/>
              <a:gd name="connsiteY13" fmla="*/ 198115 h 319314"/>
              <a:gd name="connsiteX14" fmla="*/ 171876 w 319134"/>
              <a:gd name="connsiteY14" fmla="*/ 198115 h 319314"/>
              <a:gd name="connsiteX15" fmla="*/ 194007 w 319134"/>
              <a:gd name="connsiteY15" fmla="*/ 207352 h 319314"/>
              <a:gd name="connsiteX16" fmla="*/ 216148 w 319134"/>
              <a:gd name="connsiteY16" fmla="*/ 198115 h 319314"/>
              <a:gd name="connsiteX17" fmla="*/ 225295 w 319134"/>
              <a:gd name="connsiteY17" fmla="*/ 175975 h 319314"/>
              <a:gd name="connsiteX18" fmla="*/ 216148 w 319134"/>
              <a:gd name="connsiteY18" fmla="*/ 153934 h 319314"/>
              <a:gd name="connsiteX19" fmla="*/ 194365 w 319134"/>
              <a:gd name="connsiteY19" fmla="*/ 144607 h 319314"/>
              <a:gd name="connsiteX20" fmla="*/ 193660 w 319134"/>
              <a:gd name="connsiteY20" fmla="*/ 144607 h 319314"/>
              <a:gd name="connsiteX21" fmla="*/ 171876 w 319134"/>
              <a:gd name="connsiteY21" fmla="*/ 153934 h 319314"/>
              <a:gd name="connsiteX22" fmla="*/ 162640 w 319134"/>
              <a:gd name="connsiteY22" fmla="*/ 175975 h 319314"/>
              <a:gd name="connsiteX23" fmla="*/ 171876 w 319134"/>
              <a:gd name="connsiteY23" fmla="*/ 198115 h 319314"/>
              <a:gd name="connsiteX24" fmla="*/ 143811 w 319134"/>
              <a:gd name="connsiteY24" fmla="*/ 87174 h 319314"/>
              <a:gd name="connsiteX25" fmla="*/ 143811 w 319134"/>
              <a:gd name="connsiteY25" fmla="*/ 87174 h 319314"/>
              <a:gd name="connsiteX26" fmla="*/ 244123 w 319134"/>
              <a:gd name="connsiteY26" fmla="*/ 87174 h 319314"/>
              <a:gd name="connsiteX27" fmla="*/ 251530 w 319134"/>
              <a:gd name="connsiteY27" fmla="*/ 94411 h 319314"/>
              <a:gd name="connsiteX28" fmla="*/ 251530 w 319134"/>
              <a:gd name="connsiteY28" fmla="*/ 105129 h 319314"/>
              <a:gd name="connsiteX29" fmla="*/ 248567 w 319134"/>
              <a:gd name="connsiteY29" fmla="*/ 120291 h 319314"/>
              <a:gd name="connsiteX30" fmla="*/ 239939 w 319134"/>
              <a:gd name="connsiteY30" fmla="*/ 133015 h 319314"/>
              <a:gd name="connsiteX31" fmla="*/ 227125 w 319134"/>
              <a:gd name="connsiteY31" fmla="*/ 141644 h 319314"/>
              <a:gd name="connsiteX32" fmla="*/ 225384 w 319134"/>
              <a:gd name="connsiteY32" fmla="*/ 142251 h 319314"/>
              <a:gd name="connsiteX33" fmla="*/ 226607 w 319134"/>
              <a:gd name="connsiteY33" fmla="*/ 143474 h 319314"/>
              <a:gd name="connsiteX34" fmla="*/ 240108 w 319134"/>
              <a:gd name="connsiteY34" fmla="*/ 175975 h 319314"/>
              <a:gd name="connsiteX35" fmla="*/ 226607 w 319134"/>
              <a:gd name="connsiteY35" fmla="*/ 208574 h 319314"/>
              <a:gd name="connsiteX36" fmla="*/ 194007 w 319134"/>
              <a:gd name="connsiteY36" fmla="*/ 222085 h 319314"/>
              <a:gd name="connsiteX37" fmla="*/ 161417 w 319134"/>
              <a:gd name="connsiteY37" fmla="*/ 208574 h 319314"/>
              <a:gd name="connsiteX38" fmla="*/ 147906 w 319134"/>
              <a:gd name="connsiteY38" fmla="*/ 175975 h 319314"/>
              <a:gd name="connsiteX39" fmla="*/ 161417 w 319134"/>
              <a:gd name="connsiteY39" fmla="*/ 143474 h 319314"/>
              <a:gd name="connsiteX40" fmla="*/ 162551 w 319134"/>
              <a:gd name="connsiteY40" fmla="*/ 142341 h 319314"/>
              <a:gd name="connsiteX41" fmla="*/ 147997 w 319134"/>
              <a:gd name="connsiteY41" fmla="*/ 133015 h 319314"/>
              <a:gd name="connsiteX42" fmla="*/ 139456 w 319134"/>
              <a:gd name="connsiteY42" fmla="*/ 120291 h 319314"/>
              <a:gd name="connsiteX43" fmla="*/ 136493 w 319134"/>
              <a:gd name="connsiteY43" fmla="*/ 105129 h 319314"/>
              <a:gd name="connsiteX44" fmla="*/ 136493 w 319134"/>
              <a:gd name="connsiteY44" fmla="*/ 94411 h 319314"/>
              <a:gd name="connsiteX45" fmla="*/ 143811 w 319134"/>
              <a:gd name="connsiteY45" fmla="*/ 87174 h 319314"/>
              <a:gd name="connsiteX46" fmla="*/ 293188 w 319134"/>
              <a:gd name="connsiteY46" fmla="*/ 23297 h 319314"/>
              <a:gd name="connsiteX47" fmla="*/ 293188 w 319134"/>
              <a:gd name="connsiteY47" fmla="*/ 23297 h 319314"/>
              <a:gd name="connsiteX48" fmla="*/ 94836 w 319134"/>
              <a:gd name="connsiteY48" fmla="*/ 23297 h 319314"/>
              <a:gd name="connsiteX49" fmla="*/ 94836 w 319134"/>
              <a:gd name="connsiteY49" fmla="*/ 293369 h 319314"/>
              <a:gd name="connsiteX50" fmla="*/ 293188 w 319134"/>
              <a:gd name="connsiteY50" fmla="*/ 293369 h 319314"/>
              <a:gd name="connsiteX51" fmla="*/ 293188 w 319134"/>
              <a:gd name="connsiteY51" fmla="*/ 23297 h 319314"/>
              <a:gd name="connsiteX52" fmla="*/ 80023 w 319134"/>
              <a:gd name="connsiteY52" fmla="*/ 23297 h 319314"/>
              <a:gd name="connsiteX53" fmla="*/ 80023 w 319134"/>
              <a:gd name="connsiteY53" fmla="*/ 23297 h 319314"/>
              <a:gd name="connsiteX54" fmla="*/ 23205 w 319134"/>
              <a:gd name="connsiteY54" fmla="*/ 23297 h 319314"/>
              <a:gd name="connsiteX55" fmla="*/ 23205 w 319134"/>
              <a:gd name="connsiteY55" fmla="*/ 47436 h 319314"/>
              <a:gd name="connsiteX56" fmla="*/ 41418 w 319134"/>
              <a:gd name="connsiteY56" fmla="*/ 47436 h 319314"/>
              <a:gd name="connsiteX57" fmla="*/ 53617 w 319134"/>
              <a:gd name="connsiteY57" fmla="*/ 59813 h 319314"/>
              <a:gd name="connsiteX58" fmla="*/ 41418 w 319134"/>
              <a:gd name="connsiteY58" fmla="*/ 72012 h 319314"/>
              <a:gd name="connsiteX59" fmla="*/ 23205 w 319134"/>
              <a:gd name="connsiteY59" fmla="*/ 72012 h 319314"/>
              <a:gd name="connsiteX60" fmla="*/ 23205 w 319134"/>
              <a:gd name="connsiteY60" fmla="*/ 113231 h 319314"/>
              <a:gd name="connsiteX61" fmla="*/ 41418 w 319134"/>
              <a:gd name="connsiteY61" fmla="*/ 113231 h 319314"/>
              <a:gd name="connsiteX62" fmla="*/ 53617 w 319134"/>
              <a:gd name="connsiteY62" fmla="*/ 125519 h 319314"/>
              <a:gd name="connsiteX63" fmla="*/ 41418 w 319134"/>
              <a:gd name="connsiteY63" fmla="*/ 137808 h 319314"/>
              <a:gd name="connsiteX64" fmla="*/ 23205 w 319134"/>
              <a:gd name="connsiteY64" fmla="*/ 137808 h 319314"/>
              <a:gd name="connsiteX65" fmla="*/ 23205 w 319134"/>
              <a:gd name="connsiteY65" fmla="*/ 179027 h 319314"/>
              <a:gd name="connsiteX66" fmla="*/ 41418 w 319134"/>
              <a:gd name="connsiteY66" fmla="*/ 179027 h 319314"/>
              <a:gd name="connsiteX67" fmla="*/ 53617 w 319134"/>
              <a:gd name="connsiteY67" fmla="*/ 191226 h 319314"/>
              <a:gd name="connsiteX68" fmla="*/ 41418 w 319134"/>
              <a:gd name="connsiteY68" fmla="*/ 203434 h 319314"/>
              <a:gd name="connsiteX69" fmla="*/ 23205 w 319134"/>
              <a:gd name="connsiteY69" fmla="*/ 203434 h 319314"/>
              <a:gd name="connsiteX70" fmla="*/ 23205 w 319134"/>
              <a:gd name="connsiteY70" fmla="*/ 244743 h 319314"/>
              <a:gd name="connsiteX71" fmla="*/ 41418 w 319134"/>
              <a:gd name="connsiteY71" fmla="*/ 244743 h 319314"/>
              <a:gd name="connsiteX72" fmla="*/ 53617 w 319134"/>
              <a:gd name="connsiteY72" fmla="*/ 256942 h 319314"/>
              <a:gd name="connsiteX73" fmla="*/ 41418 w 319134"/>
              <a:gd name="connsiteY73" fmla="*/ 269230 h 319314"/>
              <a:gd name="connsiteX74" fmla="*/ 23205 w 319134"/>
              <a:gd name="connsiteY74" fmla="*/ 269230 h 319314"/>
              <a:gd name="connsiteX75" fmla="*/ 23205 w 319134"/>
              <a:gd name="connsiteY75" fmla="*/ 293369 h 319314"/>
              <a:gd name="connsiteX76" fmla="*/ 80023 w 319134"/>
              <a:gd name="connsiteY76" fmla="*/ 293369 h 319314"/>
              <a:gd name="connsiteX77" fmla="*/ 80023 w 319134"/>
              <a:gd name="connsiteY77" fmla="*/ 23297 h 319314"/>
              <a:gd name="connsiteX78" fmla="*/ 305556 w 319134"/>
              <a:gd name="connsiteY78" fmla="*/ 317945 h 319314"/>
              <a:gd name="connsiteX79" fmla="*/ 10827 w 319134"/>
              <a:gd name="connsiteY79" fmla="*/ 317945 h 319314"/>
              <a:gd name="connsiteX80" fmla="*/ -1371 w 319134"/>
              <a:gd name="connsiteY80" fmla="*/ 305746 h 319314"/>
              <a:gd name="connsiteX81" fmla="*/ -1371 w 319134"/>
              <a:gd name="connsiteY81" fmla="*/ 11010 h 319314"/>
              <a:gd name="connsiteX82" fmla="*/ 10827 w 319134"/>
              <a:gd name="connsiteY82" fmla="*/ -1369 h 319314"/>
              <a:gd name="connsiteX83" fmla="*/ 305556 w 319134"/>
              <a:gd name="connsiteY83" fmla="*/ -1369 h 319314"/>
              <a:gd name="connsiteX84" fmla="*/ 317763 w 319134"/>
              <a:gd name="connsiteY84" fmla="*/ 11010 h 319314"/>
              <a:gd name="connsiteX85" fmla="*/ 317763 w 319134"/>
              <a:gd name="connsiteY85" fmla="*/ 305746 h 319314"/>
              <a:gd name="connsiteX86" fmla="*/ 305556 w 319134"/>
              <a:gd name="connsiteY86" fmla="*/ 317945 h 319314"/>
              <a:gd name="connsiteX87" fmla="*/ 305556 w 319134"/>
              <a:gd name="connsiteY87" fmla="*/ 317945 h 31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19134" h="319314">
                <a:moveTo>
                  <a:pt x="151307" y="105129"/>
                </a:moveTo>
                <a:lnTo>
                  <a:pt x="151307" y="105129"/>
                </a:lnTo>
                <a:cubicBezTo>
                  <a:pt x="151307" y="108528"/>
                  <a:pt x="151833" y="111750"/>
                  <a:pt x="153056" y="114623"/>
                </a:cubicBezTo>
                <a:cubicBezTo>
                  <a:pt x="154270" y="117506"/>
                  <a:pt x="156100" y="120468"/>
                  <a:pt x="158365" y="122737"/>
                </a:cubicBezTo>
                <a:cubicBezTo>
                  <a:pt x="162900" y="127089"/>
                  <a:pt x="169083" y="129877"/>
                  <a:pt x="175883" y="129877"/>
                </a:cubicBezTo>
                <a:lnTo>
                  <a:pt x="212141" y="129877"/>
                </a:lnTo>
                <a:cubicBezTo>
                  <a:pt x="215451" y="129877"/>
                  <a:pt x="218763" y="129268"/>
                  <a:pt x="221547" y="127965"/>
                </a:cubicBezTo>
                <a:cubicBezTo>
                  <a:pt x="224510" y="126912"/>
                  <a:pt x="227302" y="124913"/>
                  <a:pt x="229569" y="122737"/>
                </a:cubicBezTo>
                <a:cubicBezTo>
                  <a:pt x="231836" y="120468"/>
                  <a:pt x="233664" y="117506"/>
                  <a:pt x="234968" y="114623"/>
                </a:cubicBezTo>
                <a:cubicBezTo>
                  <a:pt x="236102" y="111750"/>
                  <a:pt x="236886" y="108528"/>
                  <a:pt x="236886" y="105129"/>
                </a:cubicBezTo>
                <a:lnTo>
                  <a:pt x="236886" y="101818"/>
                </a:lnTo>
                <a:lnTo>
                  <a:pt x="151307" y="101818"/>
                </a:lnTo>
                <a:lnTo>
                  <a:pt x="151307" y="105129"/>
                </a:lnTo>
                <a:close/>
                <a:moveTo>
                  <a:pt x="171876" y="198115"/>
                </a:moveTo>
                <a:lnTo>
                  <a:pt x="171876" y="198115"/>
                </a:lnTo>
                <a:cubicBezTo>
                  <a:pt x="177454" y="203781"/>
                  <a:pt x="185388" y="207352"/>
                  <a:pt x="194007" y="207352"/>
                </a:cubicBezTo>
                <a:cubicBezTo>
                  <a:pt x="202637" y="207352"/>
                  <a:pt x="210481" y="203781"/>
                  <a:pt x="216148" y="198115"/>
                </a:cubicBezTo>
                <a:cubicBezTo>
                  <a:pt x="221894" y="192538"/>
                  <a:pt x="225295" y="184605"/>
                  <a:pt x="225295" y="175975"/>
                </a:cubicBezTo>
                <a:cubicBezTo>
                  <a:pt x="225295" y="167356"/>
                  <a:pt x="221894" y="159510"/>
                  <a:pt x="216148" y="153934"/>
                </a:cubicBezTo>
                <a:cubicBezTo>
                  <a:pt x="210570" y="148267"/>
                  <a:pt x="202904" y="144696"/>
                  <a:pt x="194365" y="144607"/>
                </a:cubicBezTo>
                <a:lnTo>
                  <a:pt x="193660" y="144607"/>
                </a:lnTo>
                <a:cubicBezTo>
                  <a:pt x="185119" y="144696"/>
                  <a:pt x="177365" y="148267"/>
                  <a:pt x="171876" y="153934"/>
                </a:cubicBezTo>
                <a:cubicBezTo>
                  <a:pt x="166120" y="159510"/>
                  <a:pt x="162640" y="167356"/>
                  <a:pt x="162640" y="175975"/>
                </a:cubicBezTo>
                <a:cubicBezTo>
                  <a:pt x="162640" y="184605"/>
                  <a:pt x="166120" y="192538"/>
                  <a:pt x="171876" y="198115"/>
                </a:cubicBezTo>
                <a:close/>
                <a:moveTo>
                  <a:pt x="143811" y="87174"/>
                </a:moveTo>
                <a:lnTo>
                  <a:pt x="143811" y="87174"/>
                </a:lnTo>
                <a:lnTo>
                  <a:pt x="244123" y="87174"/>
                </a:lnTo>
                <a:cubicBezTo>
                  <a:pt x="248219" y="87174"/>
                  <a:pt x="251530" y="90315"/>
                  <a:pt x="251530" y="94411"/>
                </a:cubicBezTo>
                <a:lnTo>
                  <a:pt x="251530" y="105129"/>
                </a:lnTo>
                <a:cubicBezTo>
                  <a:pt x="251530" y="110537"/>
                  <a:pt x="250487" y="115587"/>
                  <a:pt x="248567" y="120291"/>
                </a:cubicBezTo>
                <a:cubicBezTo>
                  <a:pt x="246471" y="125082"/>
                  <a:pt x="243508" y="129446"/>
                  <a:pt x="239939" y="133015"/>
                </a:cubicBezTo>
                <a:cubicBezTo>
                  <a:pt x="236279" y="136674"/>
                  <a:pt x="232005" y="139637"/>
                  <a:pt x="227125" y="141644"/>
                </a:cubicBezTo>
                <a:lnTo>
                  <a:pt x="225384" y="142251"/>
                </a:lnTo>
                <a:lnTo>
                  <a:pt x="226607" y="143474"/>
                </a:lnTo>
                <a:cubicBezTo>
                  <a:pt x="234968" y="151836"/>
                  <a:pt x="240108" y="163259"/>
                  <a:pt x="240108" y="175975"/>
                </a:cubicBezTo>
                <a:cubicBezTo>
                  <a:pt x="240108" y="188621"/>
                  <a:pt x="234968" y="200203"/>
                  <a:pt x="226607" y="208574"/>
                </a:cubicBezTo>
                <a:cubicBezTo>
                  <a:pt x="218236" y="216855"/>
                  <a:pt x="206734" y="222085"/>
                  <a:pt x="194007" y="222085"/>
                </a:cubicBezTo>
                <a:cubicBezTo>
                  <a:pt x="181291" y="222085"/>
                  <a:pt x="169788" y="216855"/>
                  <a:pt x="161417" y="208574"/>
                </a:cubicBezTo>
                <a:cubicBezTo>
                  <a:pt x="153056" y="200203"/>
                  <a:pt x="147906" y="188621"/>
                  <a:pt x="147906" y="175975"/>
                </a:cubicBezTo>
                <a:cubicBezTo>
                  <a:pt x="147906" y="163259"/>
                  <a:pt x="153056" y="151836"/>
                  <a:pt x="161417" y="143474"/>
                </a:cubicBezTo>
                <a:lnTo>
                  <a:pt x="162551" y="142341"/>
                </a:lnTo>
                <a:cubicBezTo>
                  <a:pt x="157063" y="140333"/>
                  <a:pt x="152092" y="137201"/>
                  <a:pt x="147997" y="133015"/>
                </a:cubicBezTo>
                <a:cubicBezTo>
                  <a:pt x="144515" y="129446"/>
                  <a:pt x="141465" y="125082"/>
                  <a:pt x="139456" y="120291"/>
                </a:cubicBezTo>
                <a:cubicBezTo>
                  <a:pt x="137538" y="115587"/>
                  <a:pt x="136493" y="110537"/>
                  <a:pt x="136493" y="105129"/>
                </a:cubicBezTo>
                <a:lnTo>
                  <a:pt x="136493" y="94411"/>
                </a:lnTo>
                <a:cubicBezTo>
                  <a:pt x="136493" y="90315"/>
                  <a:pt x="139804" y="87174"/>
                  <a:pt x="143811" y="87174"/>
                </a:cubicBezTo>
                <a:close/>
                <a:moveTo>
                  <a:pt x="293188" y="23297"/>
                </a:moveTo>
                <a:lnTo>
                  <a:pt x="293188" y="23297"/>
                </a:lnTo>
                <a:lnTo>
                  <a:pt x="94836" y="23297"/>
                </a:lnTo>
                <a:lnTo>
                  <a:pt x="94836" y="293369"/>
                </a:lnTo>
                <a:lnTo>
                  <a:pt x="293188" y="293369"/>
                </a:lnTo>
                <a:lnTo>
                  <a:pt x="293188" y="23297"/>
                </a:lnTo>
                <a:close/>
                <a:moveTo>
                  <a:pt x="80023" y="23297"/>
                </a:moveTo>
                <a:lnTo>
                  <a:pt x="80023" y="23297"/>
                </a:lnTo>
                <a:lnTo>
                  <a:pt x="23205" y="23297"/>
                </a:lnTo>
                <a:lnTo>
                  <a:pt x="23205" y="47436"/>
                </a:lnTo>
                <a:lnTo>
                  <a:pt x="41418" y="47436"/>
                </a:lnTo>
                <a:cubicBezTo>
                  <a:pt x="48129" y="47436"/>
                  <a:pt x="53617" y="53013"/>
                  <a:pt x="53617" y="59813"/>
                </a:cubicBezTo>
                <a:cubicBezTo>
                  <a:pt x="53617" y="66524"/>
                  <a:pt x="48129" y="72012"/>
                  <a:pt x="41418" y="72012"/>
                </a:cubicBezTo>
                <a:lnTo>
                  <a:pt x="23205" y="72012"/>
                </a:lnTo>
                <a:lnTo>
                  <a:pt x="23205" y="113231"/>
                </a:lnTo>
                <a:lnTo>
                  <a:pt x="41418" y="113231"/>
                </a:lnTo>
                <a:cubicBezTo>
                  <a:pt x="48129" y="113231"/>
                  <a:pt x="53617" y="118721"/>
                  <a:pt x="53617" y="125519"/>
                </a:cubicBezTo>
                <a:cubicBezTo>
                  <a:pt x="53617" y="132142"/>
                  <a:pt x="48129" y="137808"/>
                  <a:pt x="41418" y="137808"/>
                </a:cubicBezTo>
                <a:lnTo>
                  <a:pt x="23205" y="137808"/>
                </a:lnTo>
                <a:lnTo>
                  <a:pt x="23205" y="179027"/>
                </a:lnTo>
                <a:lnTo>
                  <a:pt x="41418" y="179027"/>
                </a:lnTo>
                <a:cubicBezTo>
                  <a:pt x="48129" y="179027"/>
                  <a:pt x="53617" y="184435"/>
                  <a:pt x="53617" y="191226"/>
                </a:cubicBezTo>
                <a:cubicBezTo>
                  <a:pt x="53617" y="198027"/>
                  <a:pt x="48129" y="203434"/>
                  <a:pt x="41418" y="203434"/>
                </a:cubicBezTo>
                <a:lnTo>
                  <a:pt x="23205" y="203434"/>
                </a:lnTo>
                <a:lnTo>
                  <a:pt x="23205" y="244743"/>
                </a:lnTo>
                <a:lnTo>
                  <a:pt x="41418" y="244743"/>
                </a:lnTo>
                <a:cubicBezTo>
                  <a:pt x="48129" y="244743"/>
                  <a:pt x="53617" y="250321"/>
                  <a:pt x="53617" y="256942"/>
                </a:cubicBezTo>
                <a:cubicBezTo>
                  <a:pt x="53617" y="263733"/>
                  <a:pt x="48129" y="269230"/>
                  <a:pt x="41418" y="269230"/>
                </a:cubicBezTo>
                <a:lnTo>
                  <a:pt x="23205" y="269230"/>
                </a:lnTo>
                <a:lnTo>
                  <a:pt x="23205" y="293369"/>
                </a:lnTo>
                <a:lnTo>
                  <a:pt x="80023" y="293369"/>
                </a:lnTo>
                <a:lnTo>
                  <a:pt x="80023" y="23297"/>
                </a:lnTo>
                <a:close/>
                <a:moveTo>
                  <a:pt x="305556" y="317945"/>
                </a:moveTo>
                <a:lnTo>
                  <a:pt x="10827" y="317945"/>
                </a:lnTo>
                <a:cubicBezTo>
                  <a:pt x="4027" y="317945"/>
                  <a:pt x="-1371" y="312369"/>
                  <a:pt x="-1371" y="305746"/>
                </a:cubicBezTo>
                <a:lnTo>
                  <a:pt x="-1371" y="11010"/>
                </a:lnTo>
                <a:cubicBezTo>
                  <a:pt x="-1371" y="4298"/>
                  <a:pt x="4027" y="-1369"/>
                  <a:pt x="10827" y="-1369"/>
                </a:cubicBezTo>
                <a:lnTo>
                  <a:pt x="305556" y="-1369"/>
                </a:lnTo>
                <a:cubicBezTo>
                  <a:pt x="312357" y="-1369"/>
                  <a:pt x="317763" y="4298"/>
                  <a:pt x="317763" y="11010"/>
                </a:cubicBezTo>
                <a:lnTo>
                  <a:pt x="317763" y="305746"/>
                </a:lnTo>
                <a:cubicBezTo>
                  <a:pt x="317763" y="312369"/>
                  <a:pt x="312357" y="317945"/>
                  <a:pt x="305556" y="317945"/>
                </a:cubicBezTo>
                <a:lnTo>
                  <a:pt x="305556" y="317945"/>
                </a:lnTo>
              </a:path>
            </a:pathLst>
          </a:custGeom>
          <a:solidFill>
            <a:srgbClr val="263238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8" name="图形 48">
            <a:extLst>
              <a:ext uri="{FF2B5EF4-FFF2-40B4-BE49-F238E27FC236}">
                <a16:creationId xmlns:a16="http://schemas.microsoft.com/office/drawing/2014/main" id="{08EAC655-8AB6-7BC5-E3C3-BE370F31C5B9}"/>
              </a:ext>
            </a:extLst>
          </p:cNvPr>
          <p:cNvSpPr/>
          <p:nvPr/>
        </p:nvSpPr>
        <p:spPr>
          <a:xfrm flipV="1">
            <a:off x="7997110" y="3338431"/>
            <a:ext cx="319314" cy="319304"/>
          </a:xfrm>
          <a:custGeom>
            <a:avLst/>
            <a:gdLst>
              <a:gd name="connsiteX0" fmla="*/ 253744 w 319314"/>
              <a:gd name="connsiteY0" fmla="*/ 253745 h 319304"/>
              <a:gd name="connsiteX1" fmla="*/ 253744 w 319314"/>
              <a:gd name="connsiteY1" fmla="*/ 253745 h 319304"/>
              <a:gd name="connsiteX2" fmla="*/ 158372 w 319314"/>
              <a:gd name="connsiteY2" fmla="*/ 293382 h 319304"/>
              <a:gd name="connsiteX3" fmla="*/ 62732 w 319314"/>
              <a:gd name="connsiteY3" fmla="*/ 253745 h 319304"/>
              <a:gd name="connsiteX4" fmla="*/ 62732 w 319314"/>
              <a:gd name="connsiteY4" fmla="*/ 253834 h 319304"/>
              <a:gd name="connsiteX5" fmla="*/ 62732 w 319314"/>
              <a:gd name="connsiteY5" fmla="*/ 253745 h 319304"/>
              <a:gd name="connsiteX6" fmla="*/ 23194 w 319314"/>
              <a:gd name="connsiteY6" fmla="*/ 158284 h 319304"/>
              <a:gd name="connsiteX7" fmla="*/ 62732 w 319314"/>
              <a:gd name="connsiteY7" fmla="*/ 62823 h 319304"/>
              <a:gd name="connsiteX8" fmla="*/ 158372 w 319314"/>
              <a:gd name="connsiteY8" fmla="*/ 23195 h 319304"/>
              <a:gd name="connsiteX9" fmla="*/ 264983 w 319314"/>
              <a:gd name="connsiteY9" fmla="*/ 23195 h 319304"/>
              <a:gd name="connsiteX10" fmla="*/ 264983 w 319314"/>
              <a:gd name="connsiteY10" fmla="*/ 71447 h 319304"/>
              <a:gd name="connsiteX11" fmla="*/ 265161 w 319314"/>
              <a:gd name="connsiteY11" fmla="*/ 71447 h 319304"/>
              <a:gd name="connsiteX12" fmla="*/ 267417 w 319314"/>
              <a:gd name="connsiteY12" fmla="*/ 78503 h 319304"/>
              <a:gd name="connsiteX13" fmla="*/ 286754 w 319314"/>
              <a:gd name="connsiteY13" fmla="*/ 116302 h 319304"/>
              <a:gd name="connsiteX14" fmla="*/ 293381 w 319314"/>
              <a:gd name="connsiteY14" fmla="*/ 158284 h 319304"/>
              <a:gd name="connsiteX15" fmla="*/ 254360 w 319314"/>
              <a:gd name="connsiteY15" fmla="*/ 253228 h 319304"/>
              <a:gd name="connsiteX16" fmla="*/ 253744 w 319314"/>
              <a:gd name="connsiteY16" fmla="*/ 253745 h 319304"/>
              <a:gd name="connsiteX17" fmla="*/ 78760 w 319314"/>
              <a:gd name="connsiteY17" fmla="*/ 111601 h 319304"/>
              <a:gd name="connsiteX18" fmla="*/ 78760 w 319314"/>
              <a:gd name="connsiteY18" fmla="*/ 111601 h 319304"/>
              <a:gd name="connsiteX19" fmla="*/ 71357 w 319314"/>
              <a:gd name="connsiteY19" fmla="*/ 119094 h 319304"/>
              <a:gd name="connsiteX20" fmla="*/ 78760 w 319314"/>
              <a:gd name="connsiteY20" fmla="*/ 126317 h 319304"/>
              <a:gd name="connsiteX21" fmla="*/ 237806 w 319314"/>
              <a:gd name="connsiteY21" fmla="*/ 126317 h 319304"/>
              <a:gd name="connsiteX22" fmla="*/ 245119 w 319314"/>
              <a:gd name="connsiteY22" fmla="*/ 119094 h 319304"/>
              <a:gd name="connsiteX23" fmla="*/ 237806 w 319314"/>
              <a:gd name="connsiteY23" fmla="*/ 111601 h 319304"/>
              <a:gd name="connsiteX24" fmla="*/ 78760 w 319314"/>
              <a:gd name="connsiteY24" fmla="*/ 111601 h 319304"/>
              <a:gd name="connsiteX25" fmla="*/ 78760 w 319314"/>
              <a:gd name="connsiteY25" fmla="*/ 150882 h 319304"/>
              <a:gd name="connsiteX26" fmla="*/ 78760 w 319314"/>
              <a:gd name="connsiteY26" fmla="*/ 150882 h 319304"/>
              <a:gd name="connsiteX27" fmla="*/ 71357 w 319314"/>
              <a:gd name="connsiteY27" fmla="*/ 158284 h 319304"/>
              <a:gd name="connsiteX28" fmla="*/ 78760 w 319314"/>
              <a:gd name="connsiteY28" fmla="*/ 165687 h 319304"/>
              <a:gd name="connsiteX29" fmla="*/ 237806 w 319314"/>
              <a:gd name="connsiteY29" fmla="*/ 165687 h 319304"/>
              <a:gd name="connsiteX30" fmla="*/ 245119 w 319314"/>
              <a:gd name="connsiteY30" fmla="*/ 158284 h 319304"/>
              <a:gd name="connsiteX31" fmla="*/ 237806 w 319314"/>
              <a:gd name="connsiteY31" fmla="*/ 150882 h 319304"/>
              <a:gd name="connsiteX32" fmla="*/ 78760 w 319314"/>
              <a:gd name="connsiteY32" fmla="*/ 150882 h 319304"/>
              <a:gd name="connsiteX33" fmla="*/ 78760 w 319314"/>
              <a:gd name="connsiteY33" fmla="*/ 190161 h 319304"/>
              <a:gd name="connsiteX34" fmla="*/ 78760 w 319314"/>
              <a:gd name="connsiteY34" fmla="*/ 190161 h 319304"/>
              <a:gd name="connsiteX35" fmla="*/ 71357 w 319314"/>
              <a:gd name="connsiteY35" fmla="*/ 197564 h 319304"/>
              <a:gd name="connsiteX36" fmla="*/ 78760 w 319314"/>
              <a:gd name="connsiteY36" fmla="*/ 204966 h 319304"/>
              <a:gd name="connsiteX37" fmla="*/ 237806 w 319314"/>
              <a:gd name="connsiteY37" fmla="*/ 204966 h 319304"/>
              <a:gd name="connsiteX38" fmla="*/ 245119 w 319314"/>
              <a:gd name="connsiteY38" fmla="*/ 197564 h 319304"/>
              <a:gd name="connsiteX39" fmla="*/ 237806 w 319314"/>
              <a:gd name="connsiteY39" fmla="*/ 190161 h 319304"/>
              <a:gd name="connsiteX40" fmla="*/ 78760 w 319314"/>
              <a:gd name="connsiteY40" fmla="*/ 190161 h 319304"/>
              <a:gd name="connsiteX41" fmla="*/ 158372 w 319314"/>
              <a:gd name="connsiteY41" fmla="*/ 317937 h 319304"/>
              <a:gd name="connsiteX42" fmla="*/ 271252 w 319314"/>
              <a:gd name="connsiteY42" fmla="*/ 270995 h 319304"/>
              <a:gd name="connsiteX43" fmla="*/ 271778 w 319314"/>
              <a:gd name="connsiteY43" fmla="*/ 270380 h 319304"/>
              <a:gd name="connsiteX44" fmla="*/ 317944 w 319314"/>
              <a:gd name="connsiteY44" fmla="*/ 158284 h 319304"/>
              <a:gd name="connsiteX45" fmla="*/ 310015 w 319314"/>
              <a:gd name="connsiteY45" fmla="*/ 108811 h 319304"/>
              <a:gd name="connsiteX46" fmla="*/ 289544 w 319314"/>
              <a:gd name="connsiteY46" fmla="*/ 67612 h 319304"/>
              <a:gd name="connsiteX47" fmla="*/ 289544 w 319314"/>
              <a:gd name="connsiteY47" fmla="*/ 10914 h 319304"/>
              <a:gd name="connsiteX48" fmla="*/ 277353 w 319314"/>
              <a:gd name="connsiteY48" fmla="*/ -1368 h 319304"/>
              <a:gd name="connsiteX49" fmla="*/ 277004 w 319314"/>
              <a:gd name="connsiteY49" fmla="*/ -1368 h 319304"/>
              <a:gd name="connsiteX50" fmla="*/ 158372 w 319314"/>
              <a:gd name="connsiteY50" fmla="*/ -1368 h 319304"/>
              <a:gd name="connsiteX51" fmla="*/ 45491 w 319314"/>
              <a:gd name="connsiteY51" fmla="*/ 45225 h 319304"/>
              <a:gd name="connsiteX52" fmla="*/ 45491 w 319314"/>
              <a:gd name="connsiteY52" fmla="*/ 45405 h 319304"/>
              <a:gd name="connsiteX53" fmla="*/ 45313 w 319314"/>
              <a:gd name="connsiteY53" fmla="*/ 45225 h 319304"/>
              <a:gd name="connsiteX54" fmla="*/ -1370 w 319314"/>
              <a:gd name="connsiteY54" fmla="*/ 158284 h 319304"/>
              <a:gd name="connsiteX55" fmla="*/ 45491 w 319314"/>
              <a:gd name="connsiteY55" fmla="*/ 270995 h 319304"/>
              <a:gd name="connsiteX56" fmla="*/ 45313 w 319314"/>
              <a:gd name="connsiteY56" fmla="*/ 270995 h 319304"/>
              <a:gd name="connsiteX57" fmla="*/ 158372 w 319314"/>
              <a:gd name="connsiteY57" fmla="*/ 317937 h 319304"/>
              <a:gd name="connsiteX58" fmla="*/ 158372 w 319314"/>
              <a:gd name="connsiteY58" fmla="*/ 317937 h 31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19314" h="319304">
                <a:moveTo>
                  <a:pt x="253744" y="253745"/>
                </a:moveTo>
                <a:lnTo>
                  <a:pt x="253744" y="253745"/>
                </a:lnTo>
                <a:cubicBezTo>
                  <a:pt x="229270" y="278219"/>
                  <a:pt x="195653" y="293382"/>
                  <a:pt x="158372" y="293382"/>
                </a:cubicBezTo>
                <a:cubicBezTo>
                  <a:pt x="121090" y="293382"/>
                  <a:pt x="87295" y="278219"/>
                  <a:pt x="62732" y="253745"/>
                </a:cubicBezTo>
                <a:lnTo>
                  <a:pt x="62732" y="253834"/>
                </a:lnTo>
                <a:lnTo>
                  <a:pt x="62732" y="253745"/>
                </a:lnTo>
                <a:cubicBezTo>
                  <a:pt x="38258" y="229360"/>
                  <a:pt x="23194" y="195566"/>
                  <a:pt x="23194" y="158284"/>
                </a:cubicBezTo>
                <a:cubicBezTo>
                  <a:pt x="23194" y="120832"/>
                  <a:pt x="38258" y="87038"/>
                  <a:pt x="62732" y="62823"/>
                </a:cubicBezTo>
                <a:cubicBezTo>
                  <a:pt x="87295" y="38348"/>
                  <a:pt x="120920" y="23195"/>
                  <a:pt x="158372" y="23195"/>
                </a:cubicBezTo>
                <a:lnTo>
                  <a:pt x="264983" y="23195"/>
                </a:lnTo>
                <a:lnTo>
                  <a:pt x="264983" y="71447"/>
                </a:lnTo>
                <a:lnTo>
                  <a:pt x="265161" y="71447"/>
                </a:lnTo>
                <a:cubicBezTo>
                  <a:pt x="265161" y="73883"/>
                  <a:pt x="265856" y="76407"/>
                  <a:pt x="267417" y="78503"/>
                </a:cubicBezTo>
                <a:cubicBezTo>
                  <a:pt x="275783" y="89999"/>
                  <a:pt x="282401" y="102718"/>
                  <a:pt x="286754" y="116302"/>
                </a:cubicBezTo>
                <a:cubicBezTo>
                  <a:pt x="291026" y="129538"/>
                  <a:pt x="293381" y="143478"/>
                  <a:pt x="293381" y="158284"/>
                </a:cubicBezTo>
                <a:cubicBezTo>
                  <a:pt x="293381" y="195299"/>
                  <a:pt x="278396" y="228923"/>
                  <a:pt x="254360" y="253228"/>
                </a:cubicBezTo>
                <a:lnTo>
                  <a:pt x="253744" y="253745"/>
                </a:lnTo>
                <a:close/>
                <a:moveTo>
                  <a:pt x="78760" y="111601"/>
                </a:moveTo>
                <a:lnTo>
                  <a:pt x="78760" y="111601"/>
                </a:lnTo>
                <a:cubicBezTo>
                  <a:pt x="74577" y="111601"/>
                  <a:pt x="71357" y="114910"/>
                  <a:pt x="71357" y="119094"/>
                </a:cubicBezTo>
                <a:cubicBezTo>
                  <a:pt x="71357" y="122921"/>
                  <a:pt x="74577" y="126317"/>
                  <a:pt x="78760" y="126317"/>
                </a:cubicBezTo>
                <a:lnTo>
                  <a:pt x="237806" y="126317"/>
                </a:lnTo>
                <a:cubicBezTo>
                  <a:pt x="241990" y="126317"/>
                  <a:pt x="245119" y="122921"/>
                  <a:pt x="245119" y="119094"/>
                </a:cubicBezTo>
                <a:cubicBezTo>
                  <a:pt x="245119" y="114910"/>
                  <a:pt x="241990" y="111601"/>
                  <a:pt x="237806" y="111601"/>
                </a:cubicBezTo>
                <a:lnTo>
                  <a:pt x="78760" y="111601"/>
                </a:lnTo>
                <a:close/>
                <a:moveTo>
                  <a:pt x="78760" y="150882"/>
                </a:moveTo>
                <a:lnTo>
                  <a:pt x="78760" y="150882"/>
                </a:lnTo>
                <a:cubicBezTo>
                  <a:pt x="74577" y="150882"/>
                  <a:pt x="71357" y="154103"/>
                  <a:pt x="71357" y="158284"/>
                </a:cubicBezTo>
                <a:cubicBezTo>
                  <a:pt x="71357" y="162289"/>
                  <a:pt x="74577" y="165687"/>
                  <a:pt x="78760" y="165687"/>
                </a:cubicBezTo>
                <a:lnTo>
                  <a:pt x="237806" y="165687"/>
                </a:lnTo>
                <a:cubicBezTo>
                  <a:pt x="241990" y="165687"/>
                  <a:pt x="245119" y="162289"/>
                  <a:pt x="245119" y="158284"/>
                </a:cubicBezTo>
                <a:cubicBezTo>
                  <a:pt x="245119" y="154103"/>
                  <a:pt x="241990" y="150882"/>
                  <a:pt x="237806" y="150882"/>
                </a:cubicBezTo>
                <a:lnTo>
                  <a:pt x="78760" y="150882"/>
                </a:lnTo>
                <a:close/>
                <a:moveTo>
                  <a:pt x="78760" y="190161"/>
                </a:moveTo>
                <a:lnTo>
                  <a:pt x="78760" y="190161"/>
                </a:lnTo>
                <a:cubicBezTo>
                  <a:pt x="74577" y="190161"/>
                  <a:pt x="71357" y="193470"/>
                  <a:pt x="71357" y="197564"/>
                </a:cubicBezTo>
                <a:cubicBezTo>
                  <a:pt x="71357" y="201578"/>
                  <a:pt x="74577" y="204966"/>
                  <a:pt x="78760" y="204966"/>
                </a:cubicBezTo>
                <a:lnTo>
                  <a:pt x="237806" y="204966"/>
                </a:lnTo>
                <a:cubicBezTo>
                  <a:pt x="241990" y="204966"/>
                  <a:pt x="245119" y="201578"/>
                  <a:pt x="245119" y="197564"/>
                </a:cubicBezTo>
                <a:cubicBezTo>
                  <a:pt x="245119" y="193470"/>
                  <a:pt x="241990" y="190161"/>
                  <a:pt x="237806" y="190161"/>
                </a:cubicBezTo>
                <a:lnTo>
                  <a:pt x="78760" y="190161"/>
                </a:lnTo>
                <a:close/>
                <a:moveTo>
                  <a:pt x="158372" y="317937"/>
                </a:moveTo>
                <a:cubicBezTo>
                  <a:pt x="202440" y="317937"/>
                  <a:pt x="242337" y="300000"/>
                  <a:pt x="271252" y="270995"/>
                </a:cubicBezTo>
                <a:lnTo>
                  <a:pt x="271778" y="270380"/>
                </a:lnTo>
                <a:cubicBezTo>
                  <a:pt x="300346" y="241553"/>
                  <a:pt x="317944" y="201836"/>
                  <a:pt x="317944" y="158284"/>
                </a:cubicBezTo>
                <a:cubicBezTo>
                  <a:pt x="317944" y="141035"/>
                  <a:pt x="315152" y="124400"/>
                  <a:pt x="310015" y="108811"/>
                </a:cubicBezTo>
                <a:cubicBezTo>
                  <a:pt x="305224" y="94004"/>
                  <a:pt x="298250" y="80152"/>
                  <a:pt x="289544" y="67612"/>
                </a:cubicBezTo>
                <a:lnTo>
                  <a:pt x="289544" y="10914"/>
                </a:lnTo>
                <a:cubicBezTo>
                  <a:pt x="289544" y="4117"/>
                  <a:pt x="284140" y="-1368"/>
                  <a:pt x="277353" y="-1368"/>
                </a:cubicBezTo>
                <a:lnTo>
                  <a:pt x="277004" y="-1368"/>
                </a:lnTo>
                <a:lnTo>
                  <a:pt x="158372" y="-1368"/>
                </a:lnTo>
                <a:cubicBezTo>
                  <a:pt x="114293" y="-1368"/>
                  <a:pt x="74407" y="16658"/>
                  <a:pt x="45491" y="45225"/>
                </a:cubicBezTo>
                <a:lnTo>
                  <a:pt x="45491" y="45405"/>
                </a:lnTo>
                <a:lnTo>
                  <a:pt x="45313" y="45225"/>
                </a:lnTo>
                <a:cubicBezTo>
                  <a:pt x="16567" y="74230"/>
                  <a:pt x="-1370" y="114215"/>
                  <a:pt x="-1370" y="158284"/>
                </a:cubicBezTo>
                <a:cubicBezTo>
                  <a:pt x="-1370" y="202184"/>
                  <a:pt x="16567" y="242079"/>
                  <a:pt x="45491" y="270995"/>
                </a:cubicBezTo>
                <a:lnTo>
                  <a:pt x="45313" y="270995"/>
                </a:lnTo>
                <a:cubicBezTo>
                  <a:pt x="74407" y="300000"/>
                  <a:pt x="114293" y="317937"/>
                  <a:pt x="158372" y="317937"/>
                </a:cubicBezTo>
                <a:lnTo>
                  <a:pt x="158372" y="317937"/>
                </a:lnTo>
              </a:path>
            </a:pathLst>
          </a:custGeom>
          <a:solidFill>
            <a:srgbClr val="263238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9" name="图形 65">
            <a:extLst>
              <a:ext uri="{FF2B5EF4-FFF2-40B4-BE49-F238E27FC236}">
                <a16:creationId xmlns:a16="http://schemas.microsoft.com/office/drawing/2014/main" id="{4FC5A198-B350-9CEB-7E54-12A0A4FE6FD4}"/>
              </a:ext>
            </a:extLst>
          </p:cNvPr>
          <p:cNvSpPr/>
          <p:nvPr/>
        </p:nvSpPr>
        <p:spPr>
          <a:xfrm flipV="1">
            <a:off x="3915806" y="4657310"/>
            <a:ext cx="319313" cy="276893"/>
          </a:xfrm>
          <a:custGeom>
            <a:avLst/>
            <a:gdLst>
              <a:gd name="connsiteX0" fmla="*/ 190425 w 319313"/>
              <a:gd name="connsiteY0" fmla="*/ 48804 h 276893"/>
              <a:gd name="connsiteX1" fmla="*/ 190425 w 319313"/>
              <a:gd name="connsiteY1" fmla="*/ 48804 h 276893"/>
              <a:gd name="connsiteX2" fmla="*/ 190425 w 319313"/>
              <a:gd name="connsiteY2" fmla="*/ 48367 h 276893"/>
              <a:gd name="connsiteX3" fmla="*/ 192253 w 319313"/>
              <a:gd name="connsiteY3" fmla="*/ 43667 h 276893"/>
              <a:gd name="connsiteX4" fmla="*/ 192253 w 319313"/>
              <a:gd name="connsiteY4" fmla="*/ 43488 h 276893"/>
              <a:gd name="connsiteX5" fmla="*/ 192522 w 319313"/>
              <a:gd name="connsiteY5" fmla="*/ 43310 h 276893"/>
              <a:gd name="connsiteX6" fmla="*/ 197748 w 319313"/>
              <a:gd name="connsiteY6" fmla="*/ 41222 h 276893"/>
              <a:gd name="connsiteX7" fmla="*/ 202975 w 319313"/>
              <a:gd name="connsiteY7" fmla="*/ 43310 h 276893"/>
              <a:gd name="connsiteX8" fmla="*/ 202975 w 319313"/>
              <a:gd name="connsiteY8" fmla="*/ 43310 h 276893"/>
              <a:gd name="connsiteX9" fmla="*/ 205232 w 319313"/>
              <a:gd name="connsiteY9" fmla="*/ 48367 h 276893"/>
              <a:gd name="connsiteX10" fmla="*/ 205232 w 319313"/>
              <a:gd name="connsiteY10" fmla="*/ 48456 h 276893"/>
              <a:gd name="connsiteX11" fmla="*/ 205232 w 319313"/>
              <a:gd name="connsiteY11" fmla="*/ 48626 h 276893"/>
              <a:gd name="connsiteX12" fmla="*/ 205232 w 319313"/>
              <a:gd name="connsiteY12" fmla="*/ 48804 h 276893"/>
              <a:gd name="connsiteX13" fmla="*/ 202975 w 319313"/>
              <a:gd name="connsiteY13" fmla="*/ 53763 h 276893"/>
              <a:gd name="connsiteX14" fmla="*/ 202975 w 319313"/>
              <a:gd name="connsiteY14" fmla="*/ 53763 h 276893"/>
              <a:gd name="connsiteX15" fmla="*/ 202975 w 319313"/>
              <a:gd name="connsiteY15" fmla="*/ 53763 h 276893"/>
              <a:gd name="connsiteX16" fmla="*/ 197748 w 319313"/>
              <a:gd name="connsiteY16" fmla="*/ 55859 h 276893"/>
              <a:gd name="connsiteX17" fmla="*/ 192522 w 319313"/>
              <a:gd name="connsiteY17" fmla="*/ 53763 h 276893"/>
              <a:gd name="connsiteX18" fmla="*/ 190425 w 319313"/>
              <a:gd name="connsiteY18" fmla="*/ 48804 h 276893"/>
              <a:gd name="connsiteX19" fmla="*/ 130676 w 319313"/>
              <a:gd name="connsiteY19" fmla="*/ 170658 h 276893"/>
              <a:gd name="connsiteX20" fmla="*/ 130676 w 319313"/>
              <a:gd name="connsiteY20" fmla="*/ 170658 h 276893"/>
              <a:gd name="connsiteX21" fmla="*/ 130676 w 319313"/>
              <a:gd name="connsiteY21" fmla="*/ 121183 h 276893"/>
              <a:gd name="connsiteX22" fmla="*/ 173702 w 319313"/>
              <a:gd name="connsiteY22" fmla="*/ 145745 h 276893"/>
              <a:gd name="connsiteX23" fmla="*/ 130676 w 319313"/>
              <a:gd name="connsiteY23" fmla="*/ 170658 h 276893"/>
              <a:gd name="connsiteX24" fmla="*/ 124843 w 319313"/>
              <a:gd name="connsiteY24" fmla="*/ 202187 h 276893"/>
              <a:gd name="connsiteX25" fmla="*/ 124843 w 319313"/>
              <a:gd name="connsiteY25" fmla="*/ 202187 h 276893"/>
              <a:gd name="connsiteX26" fmla="*/ 204277 w 319313"/>
              <a:gd name="connsiteY26" fmla="*/ 156368 h 276893"/>
              <a:gd name="connsiteX27" fmla="*/ 208718 w 319313"/>
              <a:gd name="connsiteY27" fmla="*/ 139646 h 276893"/>
              <a:gd name="connsiteX28" fmla="*/ 204277 w 319313"/>
              <a:gd name="connsiteY28" fmla="*/ 135293 h 276893"/>
              <a:gd name="connsiteX29" fmla="*/ 164381 w 319313"/>
              <a:gd name="connsiteY29" fmla="*/ 112121 h 276893"/>
              <a:gd name="connsiteX30" fmla="*/ 124584 w 319313"/>
              <a:gd name="connsiteY30" fmla="*/ 89127 h 276893"/>
              <a:gd name="connsiteX31" fmla="*/ 107861 w 319313"/>
              <a:gd name="connsiteY31" fmla="*/ 93659 h 276893"/>
              <a:gd name="connsiteX32" fmla="*/ 106112 w 319313"/>
              <a:gd name="connsiteY32" fmla="*/ 99758 h 276893"/>
              <a:gd name="connsiteX33" fmla="*/ 106024 w 319313"/>
              <a:gd name="connsiteY33" fmla="*/ 99758 h 276893"/>
              <a:gd name="connsiteX34" fmla="*/ 106112 w 319313"/>
              <a:gd name="connsiteY34" fmla="*/ 191911 h 276893"/>
              <a:gd name="connsiteX35" fmla="*/ 118394 w 319313"/>
              <a:gd name="connsiteY35" fmla="*/ 204104 h 276893"/>
              <a:gd name="connsiteX36" fmla="*/ 124843 w 319313"/>
              <a:gd name="connsiteY36" fmla="*/ 202187 h 276893"/>
              <a:gd name="connsiteX37" fmla="*/ 277698 w 319313"/>
              <a:gd name="connsiteY37" fmla="*/ 251045 h 276893"/>
              <a:gd name="connsiteX38" fmla="*/ 277698 w 319313"/>
              <a:gd name="connsiteY38" fmla="*/ 251045 h 276893"/>
              <a:gd name="connsiteX39" fmla="*/ 38702 w 319313"/>
              <a:gd name="connsiteY39" fmla="*/ 251045 h 276893"/>
              <a:gd name="connsiteX40" fmla="*/ 28248 w 319313"/>
              <a:gd name="connsiteY40" fmla="*/ 247041 h 276893"/>
              <a:gd name="connsiteX41" fmla="*/ 27722 w 319313"/>
              <a:gd name="connsiteY41" fmla="*/ 246604 h 276893"/>
              <a:gd name="connsiteX42" fmla="*/ 23191 w 319313"/>
              <a:gd name="connsiteY42" fmla="*/ 235454 h 276893"/>
              <a:gd name="connsiteX43" fmla="*/ 23191 w 319313"/>
              <a:gd name="connsiteY43" fmla="*/ 38699 h 276893"/>
              <a:gd name="connsiteX44" fmla="*/ 27553 w 319313"/>
              <a:gd name="connsiteY44" fmla="*/ 27898 h 276893"/>
              <a:gd name="connsiteX45" fmla="*/ 27722 w 319313"/>
              <a:gd name="connsiteY45" fmla="*/ 27809 h 276893"/>
              <a:gd name="connsiteX46" fmla="*/ 27722 w 319313"/>
              <a:gd name="connsiteY46" fmla="*/ 27720 h 276893"/>
              <a:gd name="connsiteX47" fmla="*/ 38702 w 319313"/>
              <a:gd name="connsiteY47" fmla="*/ 23196 h 276893"/>
              <a:gd name="connsiteX48" fmla="*/ 277698 w 319313"/>
              <a:gd name="connsiteY48" fmla="*/ 23196 h 276893"/>
              <a:gd name="connsiteX49" fmla="*/ 288329 w 319313"/>
              <a:gd name="connsiteY49" fmla="*/ 27292 h 276893"/>
              <a:gd name="connsiteX50" fmla="*/ 288847 w 319313"/>
              <a:gd name="connsiteY50" fmla="*/ 27809 h 276893"/>
              <a:gd name="connsiteX51" fmla="*/ 293379 w 319313"/>
              <a:gd name="connsiteY51" fmla="*/ 38699 h 276893"/>
              <a:gd name="connsiteX52" fmla="*/ 293379 w 319313"/>
              <a:gd name="connsiteY52" fmla="*/ 235454 h 276893"/>
              <a:gd name="connsiteX53" fmla="*/ 288847 w 319313"/>
              <a:gd name="connsiteY53" fmla="*/ 246256 h 276893"/>
              <a:gd name="connsiteX54" fmla="*/ 288847 w 319313"/>
              <a:gd name="connsiteY54" fmla="*/ 246604 h 276893"/>
              <a:gd name="connsiteX55" fmla="*/ 288847 w 319313"/>
              <a:gd name="connsiteY55" fmla="*/ 246604 h 276893"/>
              <a:gd name="connsiteX56" fmla="*/ 277698 w 319313"/>
              <a:gd name="connsiteY56" fmla="*/ 251045 h 276893"/>
              <a:gd name="connsiteX57" fmla="*/ 38702 w 319313"/>
              <a:gd name="connsiteY57" fmla="*/ 275528 h 276893"/>
              <a:gd name="connsiteX58" fmla="*/ 38702 w 319313"/>
              <a:gd name="connsiteY58" fmla="*/ 275528 h 276893"/>
              <a:gd name="connsiteX59" fmla="*/ 277698 w 319313"/>
              <a:gd name="connsiteY59" fmla="*/ 275528 h 276893"/>
              <a:gd name="connsiteX60" fmla="*/ 306098 w 319313"/>
              <a:gd name="connsiteY60" fmla="*/ 263942 h 276893"/>
              <a:gd name="connsiteX61" fmla="*/ 306098 w 319313"/>
              <a:gd name="connsiteY61" fmla="*/ 263764 h 276893"/>
              <a:gd name="connsiteX62" fmla="*/ 317942 w 319313"/>
              <a:gd name="connsiteY62" fmla="*/ 235454 h 276893"/>
              <a:gd name="connsiteX63" fmla="*/ 317942 w 319313"/>
              <a:gd name="connsiteY63" fmla="*/ 38699 h 276893"/>
              <a:gd name="connsiteX64" fmla="*/ 306098 w 319313"/>
              <a:gd name="connsiteY64" fmla="*/ 10389 h 276893"/>
              <a:gd name="connsiteX65" fmla="*/ 305223 w 319313"/>
              <a:gd name="connsiteY65" fmla="*/ 9693 h 276893"/>
              <a:gd name="connsiteX66" fmla="*/ 277698 w 319313"/>
              <a:gd name="connsiteY66" fmla="*/ -1366 h 276893"/>
              <a:gd name="connsiteX67" fmla="*/ 38702 w 319313"/>
              <a:gd name="connsiteY67" fmla="*/ -1366 h 276893"/>
              <a:gd name="connsiteX68" fmla="*/ 10482 w 319313"/>
              <a:gd name="connsiteY68" fmla="*/ 10389 h 276893"/>
              <a:gd name="connsiteX69" fmla="*/ 10392 w 319313"/>
              <a:gd name="connsiteY69" fmla="*/ 10569 h 276893"/>
              <a:gd name="connsiteX70" fmla="*/ -1372 w 319313"/>
              <a:gd name="connsiteY70" fmla="*/ 38699 h 276893"/>
              <a:gd name="connsiteX71" fmla="*/ -1372 w 319313"/>
              <a:gd name="connsiteY71" fmla="*/ 235454 h 276893"/>
              <a:gd name="connsiteX72" fmla="*/ 10392 w 319313"/>
              <a:gd name="connsiteY72" fmla="*/ 263942 h 276893"/>
              <a:gd name="connsiteX73" fmla="*/ 11177 w 319313"/>
              <a:gd name="connsiteY73" fmla="*/ 264549 h 276893"/>
              <a:gd name="connsiteX74" fmla="*/ 38702 w 319313"/>
              <a:gd name="connsiteY74" fmla="*/ 275528 h 276893"/>
              <a:gd name="connsiteX75" fmla="*/ 67618 w 319313"/>
              <a:gd name="connsiteY75" fmla="*/ 41222 h 276893"/>
              <a:gd name="connsiteX76" fmla="*/ 60214 w 319313"/>
              <a:gd name="connsiteY76" fmla="*/ 48626 h 276893"/>
              <a:gd name="connsiteX77" fmla="*/ 67618 w 319313"/>
              <a:gd name="connsiteY77" fmla="*/ 55859 h 276893"/>
              <a:gd name="connsiteX78" fmla="*/ 176840 w 319313"/>
              <a:gd name="connsiteY78" fmla="*/ 55859 h 276893"/>
              <a:gd name="connsiteX79" fmla="*/ 182068 w 319313"/>
              <a:gd name="connsiteY79" fmla="*/ 64216 h 276893"/>
              <a:gd name="connsiteX80" fmla="*/ 197748 w 319313"/>
              <a:gd name="connsiteY80" fmla="*/ 70666 h 276893"/>
              <a:gd name="connsiteX81" fmla="*/ 213419 w 319313"/>
              <a:gd name="connsiteY81" fmla="*/ 64216 h 276893"/>
              <a:gd name="connsiteX82" fmla="*/ 213419 w 319313"/>
              <a:gd name="connsiteY82" fmla="*/ 64216 h 276893"/>
              <a:gd name="connsiteX83" fmla="*/ 218644 w 319313"/>
              <a:gd name="connsiteY83" fmla="*/ 55859 h 276893"/>
              <a:gd name="connsiteX84" fmla="*/ 248962 w 319313"/>
              <a:gd name="connsiteY84" fmla="*/ 55859 h 276893"/>
              <a:gd name="connsiteX85" fmla="*/ 256275 w 319313"/>
              <a:gd name="connsiteY85" fmla="*/ 48626 h 276893"/>
              <a:gd name="connsiteX86" fmla="*/ 248962 w 319313"/>
              <a:gd name="connsiteY86" fmla="*/ 41222 h 276893"/>
              <a:gd name="connsiteX87" fmla="*/ 218644 w 319313"/>
              <a:gd name="connsiteY87" fmla="*/ 41222 h 276893"/>
              <a:gd name="connsiteX88" fmla="*/ 213419 w 319313"/>
              <a:gd name="connsiteY88" fmla="*/ 32866 h 276893"/>
              <a:gd name="connsiteX89" fmla="*/ 213419 w 319313"/>
              <a:gd name="connsiteY89" fmla="*/ 32866 h 276893"/>
              <a:gd name="connsiteX90" fmla="*/ 197748 w 319313"/>
              <a:gd name="connsiteY90" fmla="*/ 26417 h 276893"/>
              <a:gd name="connsiteX91" fmla="*/ 182068 w 319313"/>
              <a:gd name="connsiteY91" fmla="*/ 32866 h 276893"/>
              <a:gd name="connsiteX92" fmla="*/ 181721 w 319313"/>
              <a:gd name="connsiteY92" fmla="*/ 33561 h 276893"/>
              <a:gd name="connsiteX93" fmla="*/ 176840 w 319313"/>
              <a:gd name="connsiteY93" fmla="*/ 41222 h 276893"/>
              <a:gd name="connsiteX94" fmla="*/ 67618 w 319313"/>
              <a:gd name="connsiteY94" fmla="*/ 41222 h 276893"/>
              <a:gd name="connsiteX95" fmla="*/ 67618 w 319313"/>
              <a:gd name="connsiteY95" fmla="*/ 41222 h 276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19313" h="276893">
                <a:moveTo>
                  <a:pt x="190425" y="48804"/>
                </a:moveTo>
                <a:lnTo>
                  <a:pt x="190425" y="48804"/>
                </a:lnTo>
                <a:lnTo>
                  <a:pt x="190425" y="48367"/>
                </a:lnTo>
                <a:cubicBezTo>
                  <a:pt x="190425" y="46539"/>
                  <a:pt x="191122" y="44880"/>
                  <a:pt x="192253" y="43667"/>
                </a:cubicBezTo>
                <a:lnTo>
                  <a:pt x="192253" y="43488"/>
                </a:lnTo>
                <a:lnTo>
                  <a:pt x="192522" y="43310"/>
                </a:lnTo>
                <a:cubicBezTo>
                  <a:pt x="193823" y="42008"/>
                  <a:pt x="195651" y="41222"/>
                  <a:pt x="197748" y="41222"/>
                </a:cubicBezTo>
                <a:cubicBezTo>
                  <a:pt x="199835" y="41222"/>
                  <a:pt x="201753" y="42008"/>
                  <a:pt x="202975" y="43310"/>
                </a:cubicBezTo>
                <a:lnTo>
                  <a:pt x="202975" y="43310"/>
                </a:lnTo>
                <a:cubicBezTo>
                  <a:pt x="204277" y="44622"/>
                  <a:pt x="205062" y="46449"/>
                  <a:pt x="205232" y="48367"/>
                </a:cubicBezTo>
                <a:lnTo>
                  <a:pt x="205232" y="48456"/>
                </a:lnTo>
                <a:lnTo>
                  <a:pt x="205232" y="48626"/>
                </a:lnTo>
                <a:lnTo>
                  <a:pt x="205232" y="48804"/>
                </a:lnTo>
                <a:cubicBezTo>
                  <a:pt x="205062" y="50721"/>
                  <a:pt x="204277" y="52550"/>
                  <a:pt x="202975" y="53763"/>
                </a:cubicBezTo>
                <a:lnTo>
                  <a:pt x="202975" y="53763"/>
                </a:lnTo>
                <a:lnTo>
                  <a:pt x="202975" y="53763"/>
                </a:lnTo>
                <a:cubicBezTo>
                  <a:pt x="201753" y="55164"/>
                  <a:pt x="199835" y="55859"/>
                  <a:pt x="197748" y="55859"/>
                </a:cubicBezTo>
                <a:cubicBezTo>
                  <a:pt x="195651" y="55859"/>
                  <a:pt x="193823" y="55164"/>
                  <a:pt x="192522" y="53763"/>
                </a:cubicBezTo>
                <a:cubicBezTo>
                  <a:pt x="191299" y="52550"/>
                  <a:pt x="190425" y="50721"/>
                  <a:pt x="190425" y="48804"/>
                </a:cubicBezTo>
                <a:close/>
                <a:moveTo>
                  <a:pt x="130676" y="170658"/>
                </a:moveTo>
                <a:lnTo>
                  <a:pt x="130676" y="170658"/>
                </a:lnTo>
                <a:lnTo>
                  <a:pt x="130676" y="121183"/>
                </a:lnTo>
                <a:cubicBezTo>
                  <a:pt x="144963" y="129371"/>
                  <a:pt x="159245" y="137558"/>
                  <a:pt x="173702" y="145745"/>
                </a:cubicBezTo>
                <a:lnTo>
                  <a:pt x="130676" y="170658"/>
                </a:lnTo>
                <a:close/>
                <a:moveTo>
                  <a:pt x="124843" y="202187"/>
                </a:moveTo>
                <a:lnTo>
                  <a:pt x="124843" y="202187"/>
                </a:lnTo>
                <a:lnTo>
                  <a:pt x="204277" y="156368"/>
                </a:lnTo>
                <a:cubicBezTo>
                  <a:pt x="210109" y="153149"/>
                  <a:pt x="212206" y="145567"/>
                  <a:pt x="208718" y="139646"/>
                </a:cubicBezTo>
                <a:cubicBezTo>
                  <a:pt x="207674" y="137906"/>
                  <a:pt x="206104" y="136248"/>
                  <a:pt x="204277" y="135293"/>
                </a:cubicBezTo>
                <a:lnTo>
                  <a:pt x="164381" y="112121"/>
                </a:lnTo>
                <a:lnTo>
                  <a:pt x="124584" y="89127"/>
                </a:lnTo>
                <a:cubicBezTo>
                  <a:pt x="118653" y="85907"/>
                  <a:pt x="111170" y="87905"/>
                  <a:pt x="107861" y="93659"/>
                </a:cubicBezTo>
                <a:cubicBezTo>
                  <a:pt x="106638" y="95577"/>
                  <a:pt x="106112" y="97663"/>
                  <a:pt x="106112" y="99758"/>
                </a:cubicBezTo>
                <a:lnTo>
                  <a:pt x="106024" y="99758"/>
                </a:lnTo>
                <a:lnTo>
                  <a:pt x="106112" y="191911"/>
                </a:lnTo>
                <a:cubicBezTo>
                  <a:pt x="106112" y="198700"/>
                  <a:pt x="111687" y="204104"/>
                  <a:pt x="118394" y="204104"/>
                </a:cubicBezTo>
                <a:cubicBezTo>
                  <a:pt x="120748" y="204104"/>
                  <a:pt x="122925" y="203488"/>
                  <a:pt x="124843" y="202187"/>
                </a:cubicBezTo>
                <a:close/>
                <a:moveTo>
                  <a:pt x="277698" y="251045"/>
                </a:moveTo>
                <a:lnTo>
                  <a:pt x="277698" y="251045"/>
                </a:lnTo>
                <a:lnTo>
                  <a:pt x="38702" y="251045"/>
                </a:lnTo>
                <a:cubicBezTo>
                  <a:pt x="34688" y="251045"/>
                  <a:pt x="31031" y="249564"/>
                  <a:pt x="28248" y="247041"/>
                </a:cubicBezTo>
                <a:lnTo>
                  <a:pt x="27722" y="246604"/>
                </a:lnTo>
                <a:cubicBezTo>
                  <a:pt x="24939" y="243643"/>
                  <a:pt x="23191" y="239638"/>
                  <a:pt x="23191" y="235454"/>
                </a:cubicBezTo>
                <a:lnTo>
                  <a:pt x="23191" y="38699"/>
                </a:lnTo>
                <a:cubicBezTo>
                  <a:pt x="23191" y="34516"/>
                  <a:pt x="24850" y="30601"/>
                  <a:pt x="27553" y="27898"/>
                </a:cubicBezTo>
                <a:lnTo>
                  <a:pt x="27722" y="27809"/>
                </a:lnTo>
                <a:lnTo>
                  <a:pt x="27722" y="27720"/>
                </a:lnTo>
                <a:cubicBezTo>
                  <a:pt x="30595" y="25025"/>
                  <a:pt x="34519" y="23196"/>
                  <a:pt x="38702" y="23196"/>
                </a:cubicBezTo>
                <a:lnTo>
                  <a:pt x="277698" y="23196"/>
                </a:lnTo>
                <a:cubicBezTo>
                  <a:pt x="281794" y="23196"/>
                  <a:pt x="285539" y="24678"/>
                  <a:pt x="288329" y="27292"/>
                </a:cubicBezTo>
                <a:lnTo>
                  <a:pt x="288847" y="27809"/>
                </a:lnTo>
                <a:cubicBezTo>
                  <a:pt x="291640" y="30421"/>
                  <a:pt x="293379" y="34516"/>
                  <a:pt x="293379" y="38699"/>
                </a:cubicBezTo>
                <a:lnTo>
                  <a:pt x="293379" y="235454"/>
                </a:lnTo>
                <a:cubicBezTo>
                  <a:pt x="293379" y="239638"/>
                  <a:pt x="291640" y="243563"/>
                  <a:pt x="288847" y="246256"/>
                </a:cubicBezTo>
                <a:lnTo>
                  <a:pt x="288847" y="246604"/>
                </a:lnTo>
                <a:lnTo>
                  <a:pt x="288847" y="246604"/>
                </a:lnTo>
                <a:cubicBezTo>
                  <a:pt x="285887" y="249395"/>
                  <a:pt x="282060" y="251045"/>
                  <a:pt x="277698" y="251045"/>
                </a:cubicBezTo>
                <a:close/>
                <a:moveTo>
                  <a:pt x="38702" y="275528"/>
                </a:moveTo>
                <a:lnTo>
                  <a:pt x="38702" y="275528"/>
                </a:lnTo>
                <a:lnTo>
                  <a:pt x="277698" y="275528"/>
                </a:lnTo>
                <a:cubicBezTo>
                  <a:pt x="288679" y="275528"/>
                  <a:pt x="298783" y="271167"/>
                  <a:pt x="306098" y="263942"/>
                </a:cubicBezTo>
                <a:lnTo>
                  <a:pt x="306098" y="263764"/>
                </a:lnTo>
                <a:cubicBezTo>
                  <a:pt x="313410" y="256540"/>
                  <a:pt x="317942" y="246604"/>
                  <a:pt x="317942" y="235454"/>
                </a:cubicBezTo>
                <a:lnTo>
                  <a:pt x="317942" y="38699"/>
                </a:lnTo>
                <a:cubicBezTo>
                  <a:pt x="317942" y="27720"/>
                  <a:pt x="313410" y="17622"/>
                  <a:pt x="306098" y="10389"/>
                </a:cubicBezTo>
                <a:lnTo>
                  <a:pt x="305223" y="9693"/>
                </a:lnTo>
                <a:cubicBezTo>
                  <a:pt x="298088" y="2807"/>
                  <a:pt x="288329" y="-1366"/>
                  <a:pt x="277698" y="-1366"/>
                </a:cubicBezTo>
                <a:lnTo>
                  <a:pt x="38702" y="-1366"/>
                </a:lnTo>
                <a:cubicBezTo>
                  <a:pt x="27722" y="-1366"/>
                  <a:pt x="17795" y="3155"/>
                  <a:pt x="10482" y="10389"/>
                </a:cubicBezTo>
                <a:lnTo>
                  <a:pt x="10392" y="10569"/>
                </a:lnTo>
                <a:cubicBezTo>
                  <a:pt x="3159" y="17792"/>
                  <a:pt x="-1372" y="27809"/>
                  <a:pt x="-1372" y="38699"/>
                </a:cubicBezTo>
                <a:lnTo>
                  <a:pt x="-1372" y="235454"/>
                </a:lnTo>
                <a:cubicBezTo>
                  <a:pt x="-1372" y="246604"/>
                  <a:pt x="3159" y="256540"/>
                  <a:pt x="10392" y="263942"/>
                </a:cubicBezTo>
                <a:lnTo>
                  <a:pt x="11177" y="264549"/>
                </a:lnTo>
                <a:cubicBezTo>
                  <a:pt x="18401" y="271345"/>
                  <a:pt x="28248" y="275528"/>
                  <a:pt x="38702" y="275528"/>
                </a:cubicBezTo>
                <a:close/>
                <a:moveTo>
                  <a:pt x="67618" y="41222"/>
                </a:moveTo>
                <a:cubicBezTo>
                  <a:pt x="63613" y="41222"/>
                  <a:pt x="60214" y="44531"/>
                  <a:pt x="60214" y="48626"/>
                </a:cubicBezTo>
                <a:cubicBezTo>
                  <a:pt x="60214" y="52629"/>
                  <a:pt x="63613" y="55859"/>
                  <a:pt x="67618" y="55859"/>
                </a:cubicBezTo>
                <a:lnTo>
                  <a:pt x="176840" y="55859"/>
                </a:lnTo>
                <a:cubicBezTo>
                  <a:pt x="178064" y="59080"/>
                  <a:pt x="179802" y="61782"/>
                  <a:pt x="182068" y="64216"/>
                </a:cubicBezTo>
                <a:cubicBezTo>
                  <a:pt x="186072" y="68221"/>
                  <a:pt x="191558" y="70666"/>
                  <a:pt x="197748" y="70666"/>
                </a:cubicBezTo>
                <a:cubicBezTo>
                  <a:pt x="203839" y="70666"/>
                  <a:pt x="209413" y="68221"/>
                  <a:pt x="213419" y="64216"/>
                </a:cubicBezTo>
                <a:lnTo>
                  <a:pt x="213419" y="64216"/>
                </a:lnTo>
                <a:cubicBezTo>
                  <a:pt x="215684" y="61782"/>
                  <a:pt x="217602" y="59080"/>
                  <a:pt x="218644" y="55859"/>
                </a:cubicBezTo>
                <a:lnTo>
                  <a:pt x="248962" y="55859"/>
                </a:lnTo>
                <a:cubicBezTo>
                  <a:pt x="252966" y="55859"/>
                  <a:pt x="256275" y="52629"/>
                  <a:pt x="256275" y="48626"/>
                </a:cubicBezTo>
                <a:cubicBezTo>
                  <a:pt x="256275" y="44531"/>
                  <a:pt x="252966" y="41222"/>
                  <a:pt x="248962" y="41222"/>
                </a:cubicBezTo>
                <a:lnTo>
                  <a:pt x="218644" y="41222"/>
                </a:lnTo>
                <a:cubicBezTo>
                  <a:pt x="217602" y="38093"/>
                  <a:pt x="215684" y="35300"/>
                  <a:pt x="213419" y="32866"/>
                </a:cubicBezTo>
                <a:lnTo>
                  <a:pt x="213419" y="32866"/>
                </a:lnTo>
                <a:cubicBezTo>
                  <a:pt x="209413" y="28852"/>
                  <a:pt x="203839" y="26417"/>
                  <a:pt x="197748" y="26417"/>
                </a:cubicBezTo>
                <a:cubicBezTo>
                  <a:pt x="191558" y="26417"/>
                  <a:pt x="186072" y="28852"/>
                  <a:pt x="182068" y="32866"/>
                </a:cubicBezTo>
                <a:lnTo>
                  <a:pt x="181721" y="33561"/>
                </a:lnTo>
                <a:cubicBezTo>
                  <a:pt x="179624" y="35648"/>
                  <a:pt x="178064" y="38350"/>
                  <a:pt x="176840" y="41222"/>
                </a:cubicBezTo>
                <a:lnTo>
                  <a:pt x="67618" y="41222"/>
                </a:lnTo>
                <a:lnTo>
                  <a:pt x="67618" y="41222"/>
                </a:lnTo>
              </a:path>
            </a:pathLst>
          </a:custGeom>
          <a:solidFill>
            <a:srgbClr val="263238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10" name="图形 111">
            <a:extLst>
              <a:ext uri="{FF2B5EF4-FFF2-40B4-BE49-F238E27FC236}">
                <a16:creationId xmlns:a16="http://schemas.microsoft.com/office/drawing/2014/main" id="{4E2CBFAF-0ECF-5332-4E9D-D552CD90D6E3}"/>
              </a:ext>
            </a:extLst>
          </p:cNvPr>
          <p:cNvSpPr/>
          <p:nvPr/>
        </p:nvSpPr>
        <p:spPr>
          <a:xfrm flipV="1">
            <a:off x="3916156" y="3338426"/>
            <a:ext cx="318613" cy="319313"/>
          </a:xfrm>
          <a:custGeom>
            <a:avLst/>
            <a:gdLst>
              <a:gd name="connsiteX0" fmla="*/ 42499 w 318613"/>
              <a:gd name="connsiteY0" fmla="*/ 115736 h 319313"/>
              <a:gd name="connsiteX1" fmla="*/ 42499 w 318613"/>
              <a:gd name="connsiteY1" fmla="*/ 115736 h 319313"/>
              <a:gd name="connsiteX2" fmla="*/ 32670 w 318613"/>
              <a:gd name="connsiteY2" fmla="*/ 91827 h 319313"/>
              <a:gd name="connsiteX3" fmla="*/ 38065 w 318613"/>
              <a:gd name="connsiteY3" fmla="*/ 59948 h 319313"/>
              <a:gd name="connsiteX4" fmla="*/ 36207 w 318613"/>
              <a:gd name="connsiteY4" fmla="*/ 44542 h 319313"/>
              <a:gd name="connsiteX5" fmla="*/ 25762 w 318613"/>
              <a:gd name="connsiteY5" fmla="*/ 34098 h 319313"/>
              <a:gd name="connsiteX6" fmla="*/ 25580 w 318613"/>
              <a:gd name="connsiteY6" fmla="*/ 34098 h 319313"/>
              <a:gd name="connsiteX7" fmla="*/ 34438 w 318613"/>
              <a:gd name="connsiteY7" fmla="*/ 25331 h 319313"/>
              <a:gd name="connsiteX8" fmla="*/ 44439 w 318613"/>
              <a:gd name="connsiteY8" fmla="*/ 35513 h 319313"/>
              <a:gd name="connsiteX9" fmla="*/ 59581 w 318613"/>
              <a:gd name="connsiteY9" fmla="*/ 38079 h 319313"/>
              <a:gd name="connsiteX10" fmla="*/ 92167 w 318613"/>
              <a:gd name="connsiteY10" fmla="*/ 32330 h 319313"/>
              <a:gd name="connsiteX11" fmla="*/ 115895 w 318613"/>
              <a:gd name="connsiteY11" fmla="*/ 42240 h 319313"/>
              <a:gd name="connsiteX12" fmla="*/ 42499 w 318613"/>
              <a:gd name="connsiteY12" fmla="*/ 115736 h 319313"/>
              <a:gd name="connsiteX13" fmla="*/ 239767 w 318613"/>
              <a:gd name="connsiteY13" fmla="*/ 291932 h 319313"/>
              <a:gd name="connsiteX14" fmla="*/ 239767 w 318613"/>
              <a:gd name="connsiteY14" fmla="*/ 291932 h 319313"/>
              <a:gd name="connsiteX15" fmla="*/ 203200 w 318613"/>
              <a:gd name="connsiteY15" fmla="*/ 277234 h 319313"/>
              <a:gd name="connsiteX16" fmla="*/ 202846 w 318613"/>
              <a:gd name="connsiteY16" fmla="*/ 276527 h 319313"/>
              <a:gd name="connsiteX17" fmla="*/ 187795 w 318613"/>
              <a:gd name="connsiteY17" fmla="*/ 261477 h 319313"/>
              <a:gd name="connsiteX18" fmla="*/ 261998 w 318613"/>
              <a:gd name="connsiteY18" fmla="*/ 187273 h 319313"/>
              <a:gd name="connsiteX19" fmla="*/ 276867 w 318613"/>
              <a:gd name="connsiteY19" fmla="*/ 202334 h 319313"/>
              <a:gd name="connsiteX20" fmla="*/ 292099 w 318613"/>
              <a:gd name="connsiteY20" fmla="*/ 239516 h 319313"/>
              <a:gd name="connsiteX21" fmla="*/ 239767 w 318613"/>
              <a:gd name="connsiteY21" fmla="*/ 291932 h 319313"/>
              <a:gd name="connsiteX22" fmla="*/ 190633 w 318613"/>
              <a:gd name="connsiteY22" fmla="*/ 299285 h 319313"/>
              <a:gd name="connsiteX23" fmla="*/ 190633 w 318613"/>
              <a:gd name="connsiteY23" fmla="*/ 299285 h 319313"/>
              <a:gd name="connsiteX24" fmla="*/ 239767 w 318613"/>
              <a:gd name="connsiteY24" fmla="*/ 316730 h 319313"/>
              <a:gd name="connsiteX25" fmla="*/ 317242 w 318613"/>
              <a:gd name="connsiteY25" fmla="*/ 239516 h 319313"/>
              <a:gd name="connsiteX26" fmla="*/ 294574 w 318613"/>
              <a:gd name="connsiteY26" fmla="*/ 184708 h 319313"/>
              <a:gd name="connsiteX27" fmla="*/ 139269 w 318613"/>
              <a:gd name="connsiteY27" fmla="*/ 29583 h 319313"/>
              <a:gd name="connsiteX28" fmla="*/ 95885 w 318613"/>
              <a:gd name="connsiteY28" fmla="*/ 7805 h 319313"/>
              <a:gd name="connsiteX29" fmla="*/ 56398 w 318613"/>
              <a:gd name="connsiteY29" fmla="*/ 12229 h 319313"/>
              <a:gd name="connsiteX30" fmla="*/ 51974 w 318613"/>
              <a:gd name="connsiteY30" fmla="*/ 7805 h 319313"/>
              <a:gd name="connsiteX31" fmla="*/ 51974 w 318613"/>
              <a:gd name="connsiteY31" fmla="*/ 7805 h 319313"/>
              <a:gd name="connsiteX32" fmla="*/ 51974 w 318613"/>
              <a:gd name="connsiteY32" fmla="*/ 7805 h 319313"/>
              <a:gd name="connsiteX33" fmla="*/ 1146 w 318613"/>
              <a:gd name="connsiteY33" fmla="*/ 18249 h 319313"/>
              <a:gd name="connsiteX34" fmla="*/ 8054 w 318613"/>
              <a:gd name="connsiteY34" fmla="*/ 51806 h 319313"/>
              <a:gd name="connsiteX35" fmla="*/ 12388 w 318613"/>
              <a:gd name="connsiteY35" fmla="*/ 56230 h 319313"/>
              <a:gd name="connsiteX36" fmla="*/ 8054 w 318613"/>
              <a:gd name="connsiteY36" fmla="*/ 95544 h 319313"/>
              <a:gd name="connsiteX37" fmla="*/ 29742 w 318613"/>
              <a:gd name="connsiteY37" fmla="*/ 138929 h 319313"/>
              <a:gd name="connsiteX38" fmla="*/ 179826 w 318613"/>
              <a:gd name="connsiteY38" fmla="*/ 288922 h 319313"/>
              <a:gd name="connsiteX39" fmla="*/ 168845 w 318613"/>
              <a:gd name="connsiteY39" fmla="*/ 299729 h 319313"/>
              <a:gd name="connsiteX40" fmla="*/ 84642 w 318613"/>
              <a:gd name="connsiteY40" fmla="*/ 215698 h 319313"/>
              <a:gd name="connsiteX41" fmla="*/ 74106 w 318613"/>
              <a:gd name="connsiteY41" fmla="*/ 215698 h 319313"/>
              <a:gd name="connsiteX42" fmla="*/ 74106 w 318613"/>
              <a:gd name="connsiteY42" fmla="*/ 226325 h 319313"/>
              <a:gd name="connsiteX43" fmla="*/ 163441 w 318613"/>
              <a:gd name="connsiteY43" fmla="*/ 315749 h 319313"/>
              <a:gd name="connsiteX44" fmla="*/ 174158 w 318613"/>
              <a:gd name="connsiteY44" fmla="*/ 315749 h 319313"/>
              <a:gd name="connsiteX45" fmla="*/ 190633 w 318613"/>
              <a:gd name="connsiteY45" fmla="*/ 299285 h 319313"/>
              <a:gd name="connsiteX46" fmla="*/ 222684 w 318613"/>
              <a:gd name="connsiteY46" fmla="*/ 148231 h 319313"/>
              <a:gd name="connsiteX47" fmla="*/ 222684 w 318613"/>
              <a:gd name="connsiteY47" fmla="*/ 148231 h 319313"/>
              <a:gd name="connsiteX48" fmla="*/ 148480 w 318613"/>
              <a:gd name="connsiteY48" fmla="*/ 222343 h 319313"/>
              <a:gd name="connsiteX49" fmla="*/ 52763 w 318613"/>
              <a:gd name="connsiteY49" fmla="*/ 126625 h 319313"/>
              <a:gd name="connsiteX50" fmla="*/ 126794 w 318613"/>
              <a:gd name="connsiteY50" fmla="*/ 52423 h 319313"/>
              <a:gd name="connsiteX51" fmla="*/ 222684 w 318613"/>
              <a:gd name="connsiteY51" fmla="*/ 148231 h 319313"/>
              <a:gd name="connsiteX52" fmla="*/ 159017 w 318613"/>
              <a:gd name="connsiteY52" fmla="*/ 232880 h 319313"/>
              <a:gd name="connsiteX53" fmla="*/ 233219 w 318613"/>
              <a:gd name="connsiteY53" fmla="*/ 158767 h 319313"/>
              <a:gd name="connsiteX54" fmla="*/ 251372 w 318613"/>
              <a:gd name="connsiteY54" fmla="*/ 176829 h 319313"/>
              <a:gd name="connsiteX55" fmla="*/ 177169 w 318613"/>
              <a:gd name="connsiteY55" fmla="*/ 250850 h 319313"/>
              <a:gd name="connsiteX56" fmla="*/ 159017 w 318613"/>
              <a:gd name="connsiteY56" fmla="*/ 232880 h 319313"/>
              <a:gd name="connsiteX57" fmla="*/ 159017 w 318613"/>
              <a:gd name="connsiteY57" fmla="*/ 232880 h 31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18613" h="319313">
                <a:moveTo>
                  <a:pt x="42499" y="115736"/>
                </a:moveTo>
                <a:lnTo>
                  <a:pt x="42499" y="115736"/>
                </a:lnTo>
                <a:cubicBezTo>
                  <a:pt x="37267" y="108474"/>
                  <a:pt x="33903" y="100331"/>
                  <a:pt x="32670" y="91827"/>
                </a:cubicBezTo>
                <a:cubicBezTo>
                  <a:pt x="31166" y="81028"/>
                  <a:pt x="33024" y="69777"/>
                  <a:pt x="38065" y="59948"/>
                </a:cubicBezTo>
                <a:cubicBezTo>
                  <a:pt x="40994" y="55080"/>
                  <a:pt x="40287" y="48705"/>
                  <a:pt x="36207" y="44542"/>
                </a:cubicBezTo>
                <a:lnTo>
                  <a:pt x="25762" y="34098"/>
                </a:lnTo>
                <a:lnTo>
                  <a:pt x="25580" y="34098"/>
                </a:lnTo>
                <a:cubicBezTo>
                  <a:pt x="20095" y="28431"/>
                  <a:pt x="28772" y="19754"/>
                  <a:pt x="34438" y="25331"/>
                </a:cubicBezTo>
                <a:lnTo>
                  <a:pt x="44439" y="35513"/>
                </a:lnTo>
                <a:cubicBezTo>
                  <a:pt x="48248" y="39674"/>
                  <a:pt x="54449" y="40825"/>
                  <a:pt x="59581" y="38079"/>
                </a:cubicBezTo>
                <a:cubicBezTo>
                  <a:pt x="69682" y="32684"/>
                  <a:pt x="81187" y="30825"/>
                  <a:pt x="92167" y="32330"/>
                </a:cubicBezTo>
                <a:cubicBezTo>
                  <a:pt x="100671" y="33653"/>
                  <a:pt x="108813" y="36927"/>
                  <a:pt x="115895" y="42240"/>
                </a:cubicBezTo>
                <a:lnTo>
                  <a:pt x="42499" y="115736"/>
                </a:lnTo>
                <a:close/>
                <a:moveTo>
                  <a:pt x="239767" y="291932"/>
                </a:moveTo>
                <a:lnTo>
                  <a:pt x="239767" y="291932"/>
                </a:lnTo>
                <a:cubicBezTo>
                  <a:pt x="226574" y="291932"/>
                  <a:pt x="213301" y="286981"/>
                  <a:pt x="203200" y="277234"/>
                </a:cubicBezTo>
                <a:lnTo>
                  <a:pt x="202846" y="276527"/>
                </a:lnTo>
                <a:lnTo>
                  <a:pt x="187795" y="261477"/>
                </a:lnTo>
                <a:lnTo>
                  <a:pt x="261998" y="187273"/>
                </a:lnTo>
                <a:lnTo>
                  <a:pt x="276867" y="202334"/>
                </a:lnTo>
                <a:cubicBezTo>
                  <a:pt x="287140" y="212596"/>
                  <a:pt x="292099" y="226233"/>
                  <a:pt x="292099" y="239516"/>
                </a:cubicBezTo>
                <a:cubicBezTo>
                  <a:pt x="292099" y="268557"/>
                  <a:pt x="268897" y="291932"/>
                  <a:pt x="239767" y="291932"/>
                </a:cubicBezTo>
                <a:close/>
                <a:moveTo>
                  <a:pt x="190633" y="299285"/>
                </a:moveTo>
                <a:lnTo>
                  <a:pt x="190633" y="299285"/>
                </a:lnTo>
                <a:cubicBezTo>
                  <a:pt x="204795" y="311063"/>
                  <a:pt x="222412" y="316730"/>
                  <a:pt x="239767" y="316730"/>
                </a:cubicBezTo>
                <a:cubicBezTo>
                  <a:pt x="282444" y="316730"/>
                  <a:pt x="317242" y="282194"/>
                  <a:pt x="317242" y="239516"/>
                </a:cubicBezTo>
                <a:cubicBezTo>
                  <a:pt x="317242" y="219686"/>
                  <a:pt x="309635" y="199849"/>
                  <a:pt x="294574" y="184708"/>
                </a:cubicBezTo>
                <a:lnTo>
                  <a:pt x="139269" y="29583"/>
                </a:lnTo>
                <a:cubicBezTo>
                  <a:pt x="127147" y="17271"/>
                  <a:pt x="111824" y="10099"/>
                  <a:pt x="95885" y="7805"/>
                </a:cubicBezTo>
                <a:cubicBezTo>
                  <a:pt x="82601" y="5855"/>
                  <a:pt x="69146" y="7360"/>
                  <a:pt x="56398" y="12229"/>
                </a:cubicBezTo>
                <a:lnTo>
                  <a:pt x="51974" y="7805"/>
                </a:lnTo>
                <a:lnTo>
                  <a:pt x="51974" y="7805"/>
                </a:lnTo>
                <a:lnTo>
                  <a:pt x="51974" y="7805"/>
                </a:lnTo>
                <a:cubicBezTo>
                  <a:pt x="35409" y="-8842"/>
                  <a:pt x="9650" y="-1317"/>
                  <a:pt x="1146" y="18249"/>
                </a:cubicBezTo>
                <a:cubicBezTo>
                  <a:pt x="-3280" y="28695"/>
                  <a:pt x="-2400" y="41361"/>
                  <a:pt x="8054" y="51806"/>
                </a:cubicBezTo>
                <a:lnTo>
                  <a:pt x="12388" y="56230"/>
                </a:lnTo>
                <a:cubicBezTo>
                  <a:pt x="7700" y="68806"/>
                  <a:pt x="6105" y="82352"/>
                  <a:pt x="8054" y="95544"/>
                </a:cubicBezTo>
                <a:cubicBezTo>
                  <a:pt x="10357" y="111484"/>
                  <a:pt x="17620" y="126807"/>
                  <a:pt x="29742" y="138929"/>
                </a:cubicBezTo>
                <a:lnTo>
                  <a:pt x="179826" y="288922"/>
                </a:lnTo>
                <a:lnTo>
                  <a:pt x="168845" y="299729"/>
                </a:lnTo>
                <a:lnTo>
                  <a:pt x="84642" y="215698"/>
                </a:lnTo>
                <a:cubicBezTo>
                  <a:pt x="81722" y="212778"/>
                  <a:pt x="77117" y="212778"/>
                  <a:pt x="74106" y="215698"/>
                </a:cubicBezTo>
                <a:cubicBezTo>
                  <a:pt x="71096" y="218708"/>
                  <a:pt x="71096" y="223405"/>
                  <a:pt x="74106" y="226325"/>
                </a:cubicBezTo>
                <a:lnTo>
                  <a:pt x="163441" y="315749"/>
                </a:lnTo>
                <a:cubicBezTo>
                  <a:pt x="166370" y="318678"/>
                  <a:pt x="171148" y="318678"/>
                  <a:pt x="174158" y="315749"/>
                </a:cubicBezTo>
                <a:lnTo>
                  <a:pt x="190633" y="299285"/>
                </a:lnTo>
                <a:close/>
                <a:moveTo>
                  <a:pt x="222684" y="148231"/>
                </a:moveTo>
                <a:lnTo>
                  <a:pt x="222684" y="148231"/>
                </a:lnTo>
                <a:lnTo>
                  <a:pt x="148480" y="222343"/>
                </a:lnTo>
                <a:lnTo>
                  <a:pt x="52763" y="126625"/>
                </a:lnTo>
                <a:lnTo>
                  <a:pt x="126794" y="52423"/>
                </a:lnTo>
                <a:lnTo>
                  <a:pt x="222684" y="148231"/>
                </a:lnTo>
                <a:close/>
                <a:moveTo>
                  <a:pt x="159017" y="232880"/>
                </a:moveTo>
                <a:lnTo>
                  <a:pt x="233219" y="158767"/>
                </a:lnTo>
                <a:lnTo>
                  <a:pt x="251372" y="176829"/>
                </a:lnTo>
                <a:lnTo>
                  <a:pt x="177169" y="250850"/>
                </a:lnTo>
                <a:lnTo>
                  <a:pt x="159017" y="232880"/>
                </a:lnTo>
                <a:lnTo>
                  <a:pt x="159017" y="232880"/>
                </a:lnTo>
              </a:path>
            </a:pathLst>
          </a:custGeom>
          <a:solidFill>
            <a:srgbClr val="263238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18" name="图形 115">
            <a:extLst>
              <a:ext uri="{FF2B5EF4-FFF2-40B4-BE49-F238E27FC236}">
                <a16:creationId xmlns:a16="http://schemas.microsoft.com/office/drawing/2014/main" id="{B559FE11-D3D6-1028-A213-4D9D6D864D36}"/>
              </a:ext>
            </a:extLst>
          </p:cNvPr>
          <p:cNvSpPr/>
          <p:nvPr/>
        </p:nvSpPr>
        <p:spPr>
          <a:xfrm flipV="1">
            <a:off x="3915806" y="2025268"/>
            <a:ext cx="319313" cy="307467"/>
          </a:xfrm>
          <a:custGeom>
            <a:avLst/>
            <a:gdLst>
              <a:gd name="connsiteX0" fmla="*/ 158195 w 319313"/>
              <a:gd name="connsiteY0" fmla="*/ 144619 h 307467"/>
              <a:gd name="connsiteX1" fmla="*/ 158195 w 319313"/>
              <a:gd name="connsiteY1" fmla="*/ 144619 h 307467"/>
              <a:gd name="connsiteX2" fmla="*/ 138154 w 319313"/>
              <a:gd name="connsiteY2" fmla="*/ 144619 h 307467"/>
              <a:gd name="connsiteX3" fmla="*/ 138154 w 319313"/>
              <a:gd name="connsiteY3" fmla="*/ 104465 h 307467"/>
              <a:gd name="connsiteX4" fmla="*/ 158195 w 319313"/>
              <a:gd name="connsiteY4" fmla="*/ 104465 h 307467"/>
              <a:gd name="connsiteX5" fmla="*/ 178397 w 319313"/>
              <a:gd name="connsiteY5" fmla="*/ 104465 h 307467"/>
              <a:gd name="connsiteX6" fmla="*/ 178397 w 319313"/>
              <a:gd name="connsiteY6" fmla="*/ 124578 h 307467"/>
              <a:gd name="connsiteX7" fmla="*/ 178397 w 319313"/>
              <a:gd name="connsiteY7" fmla="*/ 144619 h 307467"/>
              <a:gd name="connsiteX8" fmla="*/ 158195 w 319313"/>
              <a:gd name="connsiteY8" fmla="*/ 144619 h 307467"/>
              <a:gd name="connsiteX9" fmla="*/ 193123 w 319313"/>
              <a:gd name="connsiteY9" fmla="*/ 112653 h 307467"/>
              <a:gd name="connsiteX10" fmla="*/ 193123 w 319313"/>
              <a:gd name="connsiteY10" fmla="*/ 112653 h 307467"/>
              <a:gd name="connsiteX11" fmla="*/ 193123 w 319313"/>
              <a:gd name="connsiteY11" fmla="*/ 97054 h 307467"/>
              <a:gd name="connsiteX12" fmla="*/ 185889 w 319313"/>
              <a:gd name="connsiteY12" fmla="*/ 89652 h 307467"/>
              <a:gd name="connsiteX13" fmla="*/ 185710 w 319313"/>
              <a:gd name="connsiteY13" fmla="*/ 89652 h 307467"/>
              <a:gd name="connsiteX14" fmla="*/ 158195 w 319313"/>
              <a:gd name="connsiteY14" fmla="*/ 89652 h 307467"/>
              <a:gd name="connsiteX15" fmla="*/ 130752 w 319313"/>
              <a:gd name="connsiteY15" fmla="*/ 89652 h 307467"/>
              <a:gd name="connsiteX16" fmla="*/ 123347 w 319313"/>
              <a:gd name="connsiteY16" fmla="*/ 97054 h 307467"/>
              <a:gd name="connsiteX17" fmla="*/ 123347 w 319313"/>
              <a:gd name="connsiteY17" fmla="*/ 97233 h 307467"/>
              <a:gd name="connsiteX18" fmla="*/ 123347 w 319313"/>
              <a:gd name="connsiteY18" fmla="*/ 112653 h 307467"/>
              <a:gd name="connsiteX19" fmla="*/ 32766 w 319313"/>
              <a:gd name="connsiteY19" fmla="*/ 112653 h 307467"/>
              <a:gd name="connsiteX20" fmla="*/ 32766 w 319313"/>
              <a:gd name="connsiteY20" fmla="*/ 23194 h 307467"/>
              <a:gd name="connsiteX21" fmla="*/ 283705 w 319313"/>
              <a:gd name="connsiteY21" fmla="*/ 23194 h 307467"/>
              <a:gd name="connsiteX22" fmla="*/ 283705 w 319313"/>
              <a:gd name="connsiteY22" fmla="*/ 112653 h 307467"/>
              <a:gd name="connsiteX23" fmla="*/ 193123 w 319313"/>
              <a:gd name="connsiteY23" fmla="*/ 112653 h 307467"/>
              <a:gd name="connsiteX24" fmla="*/ 130752 w 319313"/>
              <a:gd name="connsiteY24" fmla="*/ 159424 h 307467"/>
              <a:gd name="connsiteX25" fmla="*/ 130752 w 319313"/>
              <a:gd name="connsiteY25" fmla="*/ 159424 h 307467"/>
              <a:gd name="connsiteX26" fmla="*/ 185889 w 319313"/>
              <a:gd name="connsiteY26" fmla="*/ 159424 h 307467"/>
              <a:gd name="connsiteX27" fmla="*/ 193123 w 319313"/>
              <a:gd name="connsiteY27" fmla="*/ 152102 h 307467"/>
              <a:gd name="connsiteX28" fmla="*/ 193123 w 319313"/>
              <a:gd name="connsiteY28" fmla="*/ 151933 h 307467"/>
              <a:gd name="connsiteX29" fmla="*/ 193123 w 319313"/>
              <a:gd name="connsiteY29" fmla="*/ 137297 h 307467"/>
              <a:gd name="connsiteX30" fmla="*/ 293374 w 319313"/>
              <a:gd name="connsiteY30" fmla="*/ 137297 h 307467"/>
              <a:gd name="connsiteX31" fmla="*/ 293374 w 319313"/>
              <a:gd name="connsiteY31" fmla="*/ 239813 h 307467"/>
              <a:gd name="connsiteX32" fmla="*/ 23187 w 319313"/>
              <a:gd name="connsiteY32" fmla="*/ 239813 h 307467"/>
              <a:gd name="connsiteX33" fmla="*/ 23187 w 319313"/>
              <a:gd name="connsiteY33" fmla="*/ 137297 h 307467"/>
              <a:gd name="connsiteX34" fmla="*/ 123347 w 319313"/>
              <a:gd name="connsiteY34" fmla="*/ 137297 h 307467"/>
              <a:gd name="connsiteX35" fmla="*/ 123347 w 319313"/>
              <a:gd name="connsiteY35" fmla="*/ 152102 h 307467"/>
              <a:gd name="connsiteX36" fmla="*/ 130752 w 319313"/>
              <a:gd name="connsiteY36" fmla="*/ 159424 h 307467"/>
              <a:gd name="connsiteX37" fmla="*/ 100881 w 319313"/>
              <a:gd name="connsiteY37" fmla="*/ 264287 h 307467"/>
              <a:gd name="connsiteX38" fmla="*/ 100881 w 319313"/>
              <a:gd name="connsiteY38" fmla="*/ 264287 h 307467"/>
              <a:gd name="connsiteX39" fmla="*/ 215848 w 319313"/>
              <a:gd name="connsiteY39" fmla="*/ 264287 h 307467"/>
              <a:gd name="connsiteX40" fmla="*/ 215848 w 319313"/>
              <a:gd name="connsiteY40" fmla="*/ 275088 h 307467"/>
              <a:gd name="connsiteX41" fmla="*/ 210969 w 319313"/>
              <a:gd name="connsiteY41" fmla="*/ 286675 h 307467"/>
              <a:gd name="connsiteX42" fmla="*/ 210969 w 319313"/>
              <a:gd name="connsiteY42" fmla="*/ 286675 h 307467"/>
              <a:gd name="connsiteX43" fmla="*/ 210969 w 319313"/>
              <a:gd name="connsiteY43" fmla="*/ 286675 h 307467"/>
              <a:gd name="connsiteX44" fmla="*/ 199473 w 319313"/>
              <a:gd name="connsiteY44" fmla="*/ 291295 h 307467"/>
              <a:gd name="connsiteX45" fmla="*/ 117078 w 319313"/>
              <a:gd name="connsiteY45" fmla="*/ 291295 h 307467"/>
              <a:gd name="connsiteX46" fmla="*/ 105582 w 319313"/>
              <a:gd name="connsiteY46" fmla="*/ 286675 h 307467"/>
              <a:gd name="connsiteX47" fmla="*/ 105492 w 319313"/>
              <a:gd name="connsiteY47" fmla="*/ 286675 h 307467"/>
              <a:gd name="connsiteX48" fmla="*/ 100881 w 319313"/>
              <a:gd name="connsiteY48" fmla="*/ 275088 h 307467"/>
              <a:gd name="connsiteX49" fmla="*/ 100881 w 319313"/>
              <a:gd name="connsiteY49" fmla="*/ 264287 h 307467"/>
              <a:gd name="connsiteX50" fmla="*/ 10994 w 319313"/>
              <a:gd name="connsiteY50" fmla="*/ 264287 h 307467"/>
              <a:gd name="connsiteX51" fmla="*/ 86075 w 319313"/>
              <a:gd name="connsiteY51" fmla="*/ 264287 h 307467"/>
              <a:gd name="connsiteX52" fmla="*/ 86075 w 319313"/>
              <a:gd name="connsiteY52" fmla="*/ 275088 h 307467"/>
              <a:gd name="connsiteX53" fmla="*/ 95128 w 319313"/>
              <a:gd name="connsiteY53" fmla="*/ 296958 h 307467"/>
              <a:gd name="connsiteX54" fmla="*/ 95218 w 319313"/>
              <a:gd name="connsiteY54" fmla="*/ 296958 h 307467"/>
              <a:gd name="connsiteX55" fmla="*/ 117078 w 319313"/>
              <a:gd name="connsiteY55" fmla="*/ 306100 h 307467"/>
              <a:gd name="connsiteX56" fmla="*/ 199473 w 319313"/>
              <a:gd name="connsiteY56" fmla="*/ 306100 h 307467"/>
              <a:gd name="connsiteX57" fmla="*/ 221422 w 319313"/>
              <a:gd name="connsiteY57" fmla="*/ 296958 h 307467"/>
              <a:gd name="connsiteX58" fmla="*/ 221422 w 319313"/>
              <a:gd name="connsiteY58" fmla="*/ 296958 h 307467"/>
              <a:gd name="connsiteX59" fmla="*/ 230485 w 319313"/>
              <a:gd name="connsiteY59" fmla="*/ 275088 h 307467"/>
              <a:gd name="connsiteX60" fmla="*/ 230485 w 319313"/>
              <a:gd name="connsiteY60" fmla="*/ 264287 h 307467"/>
              <a:gd name="connsiteX61" fmla="*/ 305565 w 319313"/>
              <a:gd name="connsiteY61" fmla="*/ 264287 h 307467"/>
              <a:gd name="connsiteX62" fmla="*/ 317937 w 319313"/>
              <a:gd name="connsiteY62" fmla="*/ 252094 h 307467"/>
              <a:gd name="connsiteX63" fmla="*/ 317937 w 319313"/>
              <a:gd name="connsiteY63" fmla="*/ 251577 h 307467"/>
              <a:gd name="connsiteX64" fmla="*/ 317937 w 319313"/>
              <a:gd name="connsiteY64" fmla="*/ 125015 h 307467"/>
              <a:gd name="connsiteX65" fmla="*/ 308268 w 319313"/>
              <a:gd name="connsiteY65" fmla="*/ 113001 h 307467"/>
              <a:gd name="connsiteX66" fmla="*/ 308268 w 319313"/>
              <a:gd name="connsiteY66" fmla="*/ 11181 h 307467"/>
              <a:gd name="connsiteX67" fmla="*/ 308268 w 319313"/>
              <a:gd name="connsiteY67" fmla="*/ 10833 h 307467"/>
              <a:gd name="connsiteX68" fmla="*/ 295986 w 319313"/>
              <a:gd name="connsiteY68" fmla="*/ -1368 h 307467"/>
              <a:gd name="connsiteX69" fmla="*/ 20921 w 319313"/>
              <a:gd name="connsiteY69" fmla="*/ -1368 h 307467"/>
              <a:gd name="connsiteX70" fmla="*/ 20573 w 319313"/>
              <a:gd name="connsiteY70" fmla="*/ -1368 h 307467"/>
              <a:gd name="connsiteX71" fmla="*/ 8381 w 319313"/>
              <a:gd name="connsiteY71" fmla="*/ 10833 h 307467"/>
              <a:gd name="connsiteX72" fmla="*/ 8381 w 319313"/>
              <a:gd name="connsiteY72" fmla="*/ 113001 h 307467"/>
              <a:gd name="connsiteX73" fmla="*/ -1377 w 319313"/>
              <a:gd name="connsiteY73" fmla="*/ 125015 h 307467"/>
              <a:gd name="connsiteX74" fmla="*/ -1377 w 319313"/>
              <a:gd name="connsiteY74" fmla="*/ 125282 h 307467"/>
              <a:gd name="connsiteX75" fmla="*/ -1377 w 319313"/>
              <a:gd name="connsiteY75" fmla="*/ 252094 h 307467"/>
              <a:gd name="connsiteX76" fmla="*/ 10994 w 319313"/>
              <a:gd name="connsiteY76" fmla="*/ 264287 h 307467"/>
              <a:gd name="connsiteX77" fmla="*/ 10994 w 319313"/>
              <a:gd name="connsiteY77" fmla="*/ 264287 h 307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19313" h="307467">
                <a:moveTo>
                  <a:pt x="158195" y="144619"/>
                </a:moveTo>
                <a:lnTo>
                  <a:pt x="158195" y="144619"/>
                </a:lnTo>
                <a:lnTo>
                  <a:pt x="138154" y="144619"/>
                </a:lnTo>
                <a:lnTo>
                  <a:pt x="138154" y="104465"/>
                </a:lnTo>
                <a:lnTo>
                  <a:pt x="158195" y="104465"/>
                </a:lnTo>
                <a:lnTo>
                  <a:pt x="178397" y="104465"/>
                </a:lnTo>
                <a:lnTo>
                  <a:pt x="178397" y="124578"/>
                </a:lnTo>
                <a:lnTo>
                  <a:pt x="178397" y="144619"/>
                </a:lnTo>
                <a:lnTo>
                  <a:pt x="158195" y="144619"/>
                </a:lnTo>
                <a:close/>
                <a:moveTo>
                  <a:pt x="193123" y="112653"/>
                </a:moveTo>
                <a:lnTo>
                  <a:pt x="193123" y="112653"/>
                </a:lnTo>
                <a:lnTo>
                  <a:pt x="193123" y="97054"/>
                </a:lnTo>
                <a:cubicBezTo>
                  <a:pt x="193123" y="92878"/>
                  <a:pt x="189893" y="89652"/>
                  <a:pt x="185889" y="89652"/>
                </a:cubicBezTo>
                <a:lnTo>
                  <a:pt x="185710" y="89652"/>
                </a:lnTo>
                <a:lnTo>
                  <a:pt x="158195" y="89652"/>
                </a:lnTo>
                <a:lnTo>
                  <a:pt x="130752" y="89652"/>
                </a:lnTo>
                <a:cubicBezTo>
                  <a:pt x="126657" y="89652"/>
                  <a:pt x="123347" y="92878"/>
                  <a:pt x="123347" y="97054"/>
                </a:cubicBezTo>
                <a:lnTo>
                  <a:pt x="123347" y="97233"/>
                </a:lnTo>
                <a:lnTo>
                  <a:pt x="123347" y="112653"/>
                </a:lnTo>
                <a:lnTo>
                  <a:pt x="32766" y="112653"/>
                </a:lnTo>
                <a:lnTo>
                  <a:pt x="32766" y="23194"/>
                </a:lnTo>
                <a:lnTo>
                  <a:pt x="283705" y="23194"/>
                </a:lnTo>
                <a:lnTo>
                  <a:pt x="283705" y="112653"/>
                </a:lnTo>
                <a:lnTo>
                  <a:pt x="193123" y="112653"/>
                </a:lnTo>
                <a:close/>
                <a:moveTo>
                  <a:pt x="130752" y="159424"/>
                </a:moveTo>
                <a:lnTo>
                  <a:pt x="130752" y="159424"/>
                </a:lnTo>
                <a:lnTo>
                  <a:pt x="185889" y="159424"/>
                </a:lnTo>
                <a:cubicBezTo>
                  <a:pt x="189893" y="159424"/>
                  <a:pt x="193123" y="156196"/>
                  <a:pt x="193123" y="152102"/>
                </a:cubicBezTo>
                <a:lnTo>
                  <a:pt x="193123" y="151933"/>
                </a:lnTo>
                <a:lnTo>
                  <a:pt x="193123" y="137297"/>
                </a:lnTo>
                <a:lnTo>
                  <a:pt x="293374" y="137297"/>
                </a:lnTo>
                <a:lnTo>
                  <a:pt x="293374" y="239813"/>
                </a:lnTo>
                <a:lnTo>
                  <a:pt x="23187" y="239813"/>
                </a:lnTo>
                <a:lnTo>
                  <a:pt x="23187" y="137297"/>
                </a:lnTo>
                <a:lnTo>
                  <a:pt x="123347" y="137297"/>
                </a:lnTo>
                <a:lnTo>
                  <a:pt x="123347" y="152102"/>
                </a:lnTo>
                <a:cubicBezTo>
                  <a:pt x="123347" y="156196"/>
                  <a:pt x="126657" y="159424"/>
                  <a:pt x="130752" y="159424"/>
                </a:cubicBezTo>
                <a:close/>
                <a:moveTo>
                  <a:pt x="100881" y="264287"/>
                </a:moveTo>
                <a:lnTo>
                  <a:pt x="100881" y="264287"/>
                </a:lnTo>
                <a:lnTo>
                  <a:pt x="215848" y="264287"/>
                </a:lnTo>
                <a:lnTo>
                  <a:pt x="215848" y="275088"/>
                </a:lnTo>
                <a:cubicBezTo>
                  <a:pt x="215848" y="279529"/>
                  <a:pt x="213939" y="283712"/>
                  <a:pt x="210969" y="286675"/>
                </a:cubicBezTo>
                <a:lnTo>
                  <a:pt x="210969" y="286675"/>
                </a:lnTo>
                <a:lnTo>
                  <a:pt x="210969" y="286675"/>
                </a:lnTo>
                <a:cubicBezTo>
                  <a:pt x="208009" y="289723"/>
                  <a:pt x="204003" y="291295"/>
                  <a:pt x="199473" y="291295"/>
                </a:cubicBezTo>
                <a:lnTo>
                  <a:pt x="117078" y="291295"/>
                </a:lnTo>
                <a:cubicBezTo>
                  <a:pt x="112547" y="291295"/>
                  <a:pt x="108542" y="289723"/>
                  <a:pt x="105582" y="286675"/>
                </a:cubicBezTo>
                <a:lnTo>
                  <a:pt x="105492" y="286675"/>
                </a:lnTo>
                <a:cubicBezTo>
                  <a:pt x="102620" y="283712"/>
                  <a:pt x="100881" y="279529"/>
                  <a:pt x="100881" y="275088"/>
                </a:cubicBezTo>
                <a:lnTo>
                  <a:pt x="100881" y="264287"/>
                </a:lnTo>
                <a:close/>
                <a:moveTo>
                  <a:pt x="10994" y="264287"/>
                </a:moveTo>
                <a:lnTo>
                  <a:pt x="86075" y="264287"/>
                </a:lnTo>
                <a:lnTo>
                  <a:pt x="86075" y="275088"/>
                </a:lnTo>
                <a:cubicBezTo>
                  <a:pt x="86075" y="283624"/>
                  <a:pt x="89554" y="291295"/>
                  <a:pt x="95128" y="296958"/>
                </a:cubicBezTo>
                <a:lnTo>
                  <a:pt x="95218" y="296958"/>
                </a:lnTo>
                <a:cubicBezTo>
                  <a:pt x="100881" y="302613"/>
                  <a:pt x="108542" y="306100"/>
                  <a:pt x="117078" y="306100"/>
                </a:cubicBezTo>
                <a:lnTo>
                  <a:pt x="199473" y="306100"/>
                </a:lnTo>
                <a:cubicBezTo>
                  <a:pt x="207928" y="306100"/>
                  <a:pt x="215848" y="302613"/>
                  <a:pt x="221422" y="296958"/>
                </a:cubicBezTo>
                <a:lnTo>
                  <a:pt x="221422" y="296958"/>
                </a:lnTo>
                <a:cubicBezTo>
                  <a:pt x="226998" y="291295"/>
                  <a:pt x="230485" y="283624"/>
                  <a:pt x="230485" y="275088"/>
                </a:cubicBezTo>
                <a:lnTo>
                  <a:pt x="230485" y="264287"/>
                </a:lnTo>
                <a:lnTo>
                  <a:pt x="305565" y="264287"/>
                </a:lnTo>
                <a:cubicBezTo>
                  <a:pt x="312442" y="264287"/>
                  <a:pt x="317937" y="258802"/>
                  <a:pt x="317937" y="252094"/>
                </a:cubicBezTo>
                <a:lnTo>
                  <a:pt x="317937" y="251577"/>
                </a:lnTo>
                <a:lnTo>
                  <a:pt x="317937" y="125015"/>
                </a:lnTo>
                <a:cubicBezTo>
                  <a:pt x="317937" y="119092"/>
                  <a:pt x="313753" y="114304"/>
                  <a:pt x="308268" y="113001"/>
                </a:cubicBezTo>
                <a:lnTo>
                  <a:pt x="308268" y="11181"/>
                </a:lnTo>
                <a:lnTo>
                  <a:pt x="308268" y="10833"/>
                </a:lnTo>
                <a:cubicBezTo>
                  <a:pt x="308268" y="4125"/>
                  <a:pt x="302775" y="-1368"/>
                  <a:pt x="295986" y="-1368"/>
                </a:cubicBezTo>
                <a:lnTo>
                  <a:pt x="20921" y="-1368"/>
                </a:lnTo>
                <a:lnTo>
                  <a:pt x="20573" y="-1368"/>
                </a:lnTo>
                <a:cubicBezTo>
                  <a:pt x="13778" y="-1368"/>
                  <a:pt x="8381" y="4125"/>
                  <a:pt x="8381" y="10833"/>
                </a:cubicBezTo>
                <a:lnTo>
                  <a:pt x="8381" y="113001"/>
                </a:lnTo>
                <a:cubicBezTo>
                  <a:pt x="2807" y="114304"/>
                  <a:pt x="-1377" y="119092"/>
                  <a:pt x="-1377" y="125015"/>
                </a:cubicBezTo>
                <a:lnTo>
                  <a:pt x="-1377" y="125282"/>
                </a:lnTo>
                <a:lnTo>
                  <a:pt x="-1377" y="252094"/>
                </a:lnTo>
                <a:cubicBezTo>
                  <a:pt x="-1377" y="258802"/>
                  <a:pt x="4198" y="264287"/>
                  <a:pt x="10994" y="264287"/>
                </a:cubicBezTo>
                <a:lnTo>
                  <a:pt x="10994" y="264287"/>
                </a:lnTo>
              </a:path>
            </a:pathLst>
          </a:custGeom>
          <a:solidFill>
            <a:srgbClr val="263238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685A85B-4DC4-9C4B-9DCF-6677C750192D}"/>
              </a:ext>
            </a:extLst>
          </p:cNvPr>
          <p:cNvSpPr txBox="1"/>
          <p:nvPr/>
        </p:nvSpPr>
        <p:spPr>
          <a:xfrm>
            <a:off x="5544845" y="2966862"/>
            <a:ext cx="1131330" cy="741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latin typeface="+mn-ea"/>
                <a:cs typeface="阿里巴巴普惠体" panose="00020600040101010101" pitchFamily="18" charset="-122"/>
              </a:rPr>
              <a:t>添加</a:t>
            </a:r>
            <a:endParaRPr lang="en-US" altLang="zh-CN" b="1" dirty="0">
              <a:latin typeface="+mn-ea"/>
              <a:cs typeface="阿里巴巴普惠体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>
                <a:latin typeface="+mn-ea"/>
                <a:cs typeface="阿里巴巴普惠体" panose="00020600040101010101" pitchFamily="18" charset="-122"/>
              </a:rPr>
              <a:t>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1E94F7B-7F2E-725F-F916-38995E073E48}"/>
              </a:ext>
            </a:extLst>
          </p:cNvPr>
          <p:cNvGrpSpPr/>
          <p:nvPr/>
        </p:nvGrpSpPr>
        <p:grpSpPr>
          <a:xfrm>
            <a:off x="8443947" y="1768996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5EB36B4-A7BD-CE98-79E4-43819179A99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3AB8E0-C746-E280-2E74-8F42967C21C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AFE1901-9D1F-DB60-E52F-E11B9BF37DE4}"/>
              </a:ext>
            </a:extLst>
          </p:cNvPr>
          <p:cNvGrpSpPr/>
          <p:nvPr/>
        </p:nvGrpSpPr>
        <p:grpSpPr>
          <a:xfrm>
            <a:off x="813570" y="1768996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5E587A7-CC1D-19C7-B737-E9955E5CBE9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858D7FA-0A6B-AA28-75A9-B2F0817564D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2A16BAB-4D25-5831-1932-6ADF2C37A26E}"/>
              </a:ext>
            </a:extLst>
          </p:cNvPr>
          <p:cNvGrpSpPr/>
          <p:nvPr/>
        </p:nvGrpSpPr>
        <p:grpSpPr>
          <a:xfrm>
            <a:off x="8443947" y="3111433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71CA0D4-FE4D-75D9-080F-F2CE7020390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76289AC-F9A8-F8CF-F948-670E32C5014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D252B9-7A7E-8CC6-25FA-38D4EB387702}"/>
              </a:ext>
            </a:extLst>
          </p:cNvPr>
          <p:cNvGrpSpPr/>
          <p:nvPr/>
        </p:nvGrpSpPr>
        <p:grpSpPr>
          <a:xfrm>
            <a:off x="813570" y="3111433"/>
            <a:ext cx="2984539" cy="816522"/>
            <a:chOff x="283598" y="1906534"/>
            <a:chExt cx="298453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20CEA8E-02E3-B8E9-6A0E-17AD00C0DFB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0BD6C71-9F66-7933-5D8C-50433931B02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641C0D1-3BD0-6FC6-1709-BE38262E4C80}"/>
              </a:ext>
            </a:extLst>
          </p:cNvPr>
          <p:cNvGrpSpPr/>
          <p:nvPr/>
        </p:nvGrpSpPr>
        <p:grpSpPr>
          <a:xfrm>
            <a:off x="8443947" y="4452654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C6FE1E5-BF19-1B10-6A2C-3C5F37A3C3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92C40F6-B065-4292-73E9-7DFDDC3AD6F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4E70770-E880-90EA-24AF-3B2BAEA587F1}"/>
              </a:ext>
            </a:extLst>
          </p:cNvPr>
          <p:cNvGrpSpPr/>
          <p:nvPr/>
        </p:nvGrpSpPr>
        <p:grpSpPr>
          <a:xfrm>
            <a:off x="813570" y="4452654"/>
            <a:ext cx="2984539" cy="816522"/>
            <a:chOff x="283598" y="1906534"/>
            <a:chExt cx="2984539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BE3AAAC-6C8C-4898-08C4-C2DFECD5AB5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2451D56-FAE4-5594-395D-A90D665E8CE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828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57EF909-D4A0-1B2B-2B4C-4C403DAB311D}"/>
              </a:ext>
            </a:extLst>
          </p:cNvPr>
          <p:cNvSpPr/>
          <p:nvPr/>
        </p:nvSpPr>
        <p:spPr>
          <a:xfrm>
            <a:off x="1701566" y="449932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67B7E49-1B33-5F7E-2580-59E9A6043EF3}"/>
              </a:ext>
            </a:extLst>
          </p:cNvPr>
          <p:cNvSpPr/>
          <p:nvPr/>
        </p:nvSpPr>
        <p:spPr>
          <a:xfrm>
            <a:off x="1611079" y="392926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97EBDD-87C3-D6AF-A15A-9271DE81F0A0}"/>
              </a:ext>
            </a:extLst>
          </p:cNvPr>
          <p:cNvSpPr txBox="1"/>
          <p:nvPr/>
        </p:nvSpPr>
        <p:spPr>
          <a:xfrm>
            <a:off x="2299263" y="54754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安全问题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49132B-F44E-EBBD-11E4-3DE97802098B}"/>
              </a:ext>
            </a:extLst>
          </p:cNvPr>
          <p:cNvGrpSpPr/>
          <p:nvPr/>
        </p:nvGrpSpPr>
        <p:grpSpPr>
          <a:xfrm>
            <a:off x="564010" y="359167"/>
            <a:ext cx="839340" cy="756548"/>
            <a:chOff x="564010" y="359167"/>
            <a:chExt cx="1799540" cy="162203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FA4E2FD-92A9-C4EF-1587-A83970B5E66A}"/>
                </a:ext>
              </a:extLst>
            </p:cNvPr>
            <p:cNvSpPr/>
            <p:nvPr/>
          </p:nvSpPr>
          <p:spPr>
            <a:xfrm>
              <a:off x="675314" y="500696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1A07E82-0588-F768-8596-9BE3E94ECA20}"/>
                </a:ext>
              </a:extLst>
            </p:cNvPr>
            <p:cNvSpPr/>
            <p:nvPr/>
          </p:nvSpPr>
          <p:spPr>
            <a:xfrm>
              <a:off x="564010" y="359167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0CB665-08EC-B90E-931A-A04A7829B7A1}"/>
                </a:ext>
              </a:extLst>
            </p:cNvPr>
            <p:cNvSpPr txBox="1"/>
            <p:nvPr/>
          </p:nvSpPr>
          <p:spPr>
            <a:xfrm>
              <a:off x="763337" y="500696"/>
              <a:ext cx="1217326" cy="1253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三极泼墨体" pitchFamily="2" charset="-122"/>
                  <a:ea typeface="三极泼墨体" pitchFamily="2" charset="-122"/>
                </a:rPr>
                <a:t>03</a:t>
              </a:r>
              <a:endParaRPr lang="zh-CN" altLang="en-US" sz="3200" dirty="0">
                <a:latin typeface="三极泼墨体" pitchFamily="2" charset="-122"/>
                <a:ea typeface="三极泼墨体" pitchFamily="2" charset="-122"/>
              </a:endParaRPr>
            </a:p>
          </p:txBody>
        </p:sp>
      </p:grpSp>
      <p:sp>
        <p:nvSpPr>
          <p:cNvPr id="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7E027D2-DEB3-AED4-6F09-223C9CE3DFBF}"/>
              </a:ext>
            </a:extLst>
          </p:cNvPr>
          <p:cNvSpPr/>
          <p:nvPr/>
        </p:nvSpPr>
        <p:spPr>
          <a:xfrm>
            <a:off x="8506423" y="2128091"/>
            <a:ext cx="2672715" cy="2550795"/>
          </a:xfrm>
          <a:custGeom>
            <a:avLst/>
            <a:gdLst>
              <a:gd name="txL" fmla="*/ 0 w 2266626"/>
              <a:gd name="txT" fmla="*/ 0 h 2161893"/>
              <a:gd name="txR" fmla="*/ 2266626 w 2266626"/>
              <a:gd name="txB" fmla="*/ 2161893 h 2161893"/>
            </a:gdLst>
            <a:ahLst/>
            <a:cxnLst>
              <a:cxn ang="0">
                <a:pos x="1632483" y="0"/>
              </a:cxn>
              <a:cxn ang="0">
                <a:pos x="1924883" y="292400"/>
              </a:cxn>
              <a:cxn ang="0">
                <a:pos x="2079677" y="292400"/>
              </a:cxn>
              <a:cxn ang="0">
                <a:pos x="2266626" y="479349"/>
              </a:cxn>
              <a:cxn ang="0">
                <a:pos x="2266626" y="1974944"/>
              </a:cxn>
              <a:cxn ang="0">
                <a:pos x="2079677" y="2161893"/>
              </a:cxn>
              <a:cxn ang="0">
                <a:pos x="186949" y="2161893"/>
              </a:cxn>
              <a:cxn ang="0">
                <a:pos x="0" y="1974944"/>
              </a:cxn>
              <a:cxn ang="0">
                <a:pos x="0" y="479349"/>
              </a:cxn>
              <a:cxn ang="0">
                <a:pos x="186949" y="292400"/>
              </a:cxn>
              <a:cxn ang="0">
                <a:pos x="1632483" y="292400"/>
              </a:cxn>
            </a:cxnLst>
            <a:rect l="txL" t="txT" r="txR" b="txB"/>
            <a:pathLst>
              <a:path w="2266626" h="2161893">
                <a:moveTo>
                  <a:pt x="1632483" y="0"/>
                </a:moveTo>
                <a:lnTo>
                  <a:pt x="1924883" y="292400"/>
                </a:lnTo>
                <a:lnTo>
                  <a:pt x="2079677" y="292400"/>
                </a:lnTo>
                <a:cubicBezTo>
                  <a:pt x="2182926" y="292400"/>
                  <a:pt x="2266626" y="376100"/>
                  <a:pt x="2266626" y="479349"/>
                </a:cubicBezTo>
                <a:lnTo>
                  <a:pt x="2266626" y="1974944"/>
                </a:lnTo>
                <a:cubicBezTo>
                  <a:pt x="2266626" y="2078193"/>
                  <a:pt x="2182926" y="2161893"/>
                  <a:pt x="2079677" y="2161893"/>
                </a:cubicBezTo>
                <a:lnTo>
                  <a:pt x="186949" y="2161893"/>
                </a:lnTo>
                <a:cubicBezTo>
                  <a:pt x="83700" y="2161893"/>
                  <a:pt x="0" y="2078193"/>
                  <a:pt x="0" y="1974944"/>
                </a:cubicBezTo>
                <a:lnTo>
                  <a:pt x="0" y="479349"/>
                </a:lnTo>
                <a:cubicBezTo>
                  <a:pt x="0" y="376100"/>
                  <a:pt x="83700" y="292400"/>
                  <a:pt x="186949" y="292400"/>
                </a:cubicBezTo>
                <a:lnTo>
                  <a:pt x="1632483" y="292400"/>
                </a:lnTo>
                <a:close/>
              </a:path>
            </a:pathLst>
          </a:custGeom>
          <a:noFill/>
          <a:ln w="12700" cap="flat">
            <a:solidFill>
              <a:srgbClr val="263238"/>
            </a:solidFill>
            <a:prstDash val="dash"/>
            <a:miter lim="800000"/>
          </a:ln>
        </p:spPr>
        <p:txBody>
          <a:bodyPr vert="horz" wrap="square" lIns="91429" tIns="45713" rIns="91429" bIns="45713" numCol="1" anchor="t" anchorCtr="0" compatLnSpc="1"/>
          <a:lstStyle/>
          <a:p>
            <a:pPr lvl="1"/>
            <a:endParaRPr lang="en-US" altLang="zh-CN" dirty="0">
              <a:sym typeface="Verdana" panose="020B0604030504040204" pitchFamily="34" charset="0"/>
            </a:endParaRPr>
          </a:p>
          <a:p>
            <a:pPr lvl="1"/>
            <a:endParaRPr lang="en-US" altLang="zh-CN" dirty="0">
              <a:sym typeface="Verdana" panose="020B0604030504040204" pitchFamily="34" charset="0"/>
            </a:endParaRPr>
          </a:p>
        </p:txBody>
      </p:sp>
      <p:sp>
        <p:nvSpPr>
          <p:cNvPr id="3" name="任意多边形 10">
            <a:extLst>
              <a:ext uri="{FF2B5EF4-FFF2-40B4-BE49-F238E27FC236}">
                <a16:creationId xmlns:a16="http://schemas.microsoft.com/office/drawing/2014/main" id="{819DDB0F-9090-FF07-A513-16485D840E08}"/>
              </a:ext>
            </a:extLst>
          </p:cNvPr>
          <p:cNvSpPr/>
          <p:nvPr/>
        </p:nvSpPr>
        <p:spPr>
          <a:xfrm>
            <a:off x="9032504" y="4205176"/>
            <a:ext cx="2512094" cy="1346200"/>
          </a:xfrm>
          <a:custGeom>
            <a:avLst/>
            <a:gdLst>
              <a:gd name="txL" fmla="*/ 0 w 2014779"/>
              <a:gd name="txT" fmla="*/ 0 h 801211"/>
              <a:gd name="txR" fmla="*/ 2014779 w 2014779"/>
              <a:gd name="txB" fmla="*/ 801211 h 801211"/>
            </a:gdLst>
            <a:ahLst/>
            <a:cxnLst>
              <a:cxn ang="0">
                <a:pos x="0" y="80121"/>
              </a:cxn>
              <a:cxn ang="0">
                <a:pos x="80121" y="0"/>
              </a:cxn>
              <a:cxn ang="0">
                <a:pos x="1934658" y="0"/>
              </a:cxn>
              <a:cxn ang="0">
                <a:pos x="2014779" y="80121"/>
              </a:cxn>
              <a:cxn ang="0">
                <a:pos x="2014779" y="721090"/>
              </a:cxn>
              <a:cxn ang="0">
                <a:pos x="1934658" y="801211"/>
              </a:cxn>
              <a:cxn ang="0">
                <a:pos x="80121" y="801211"/>
              </a:cxn>
              <a:cxn ang="0">
                <a:pos x="0" y="721090"/>
              </a:cxn>
              <a:cxn ang="0">
                <a:pos x="0" y="80121"/>
              </a:cxn>
            </a:cxnLst>
            <a:rect l="txL" t="txT" r="txR" b="txB"/>
            <a:pathLst>
              <a:path w="2014779" h="801211">
                <a:moveTo>
                  <a:pt x="0" y="80121"/>
                </a:moveTo>
                <a:cubicBezTo>
                  <a:pt x="0" y="35871"/>
                  <a:pt x="35871" y="0"/>
                  <a:pt x="80121" y="0"/>
                </a:cubicBezTo>
                <a:lnTo>
                  <a:pt x="1934658" y="0"/>
                </a:lnTo>
                <a:cubicBezTo>
                  <a:pt x="1978908" y="0"/>
                  <a:pt x="2014779" y="35871"/>
                  <a:pt x="2014779" y="80121"/>
                </a:cubicBezTo>
                <a:lnTo>
                  <a:pt x="2014779" y="721090"/>
                </a:lnTo>
                <a:cubicBezTo>
                  <a:pt x="2014779" y="765340"/>
                  <a:pt x="1978908" y="801211"/>
                  <a:pt x="1934658" y="801211"/>
                </a:cubicBezTo>
                <a:lnTo>
                  <a:pt x="80121" y="801211"/>
                </a:lnTo>
                <a:cubicBezTo>
                  <a:pt x="35871" y="801211"/>
                  <a:pt x="0" y="765340"/>
                  <a:pt x="0" y="721090"/>
                </a:cubicBezTo>
                <a:lnTo>
                  <a:pt x="0" y="80121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kern="0" dirty="0">
              <a:solidFill>
                <a:srgbClr val="FFFFFF"/>
              </a:solidFill>
              <a:cs typeface="+mn-ea"/>
              <a:sym typeface="Verdana" panose="020B0604030504040204" pitchFamily="34" charset="0"/>
            </a:endParaRPr>
          </a:p>
        </p:txBody>
      </p:sp>
      <p:sp>
        <p:nvSpPr>
          <p:cNvPr id="4" name="任意多边形 17">
            <a:extLst>
              <a:ext uri="{FF2B5EF4-FFF2-40B4-BE49-F238E27FC236}">
                <a16:creationId xmlns:a16="http://schemas.microsoft.com/office/drawing/2014/main" id="{C7B12F70-3FA3-6910-CA2D-1F7BDAEFDD14}"/>
              </a:ext>
            </a:extLst>
          </p:cNvPr>
          <p:cNvSpPr/>
          <p:nvPr/>
        </p:nvSpPr>
        <p:spPr>
          <a:xfrm>
            <a:off x="4768199" y="2440741"/>
            <a:ext cx="2672715" cy="2579370"/>
          </a:xfrm>
          <a:custGeom>
            <a:avLst/>
            <a:gdLst>
              <a:gd name="txL" fmla="*/ 0 w 2266626"/>
              <a:gd name="txT" fmla="*/ 0 h 2185709"/>
              <a:gd name="txR" fmla="*/ 2266626 w 2266626"/>
              <a:gd name="txB" fmla="*/ 2185709 h 2185709"/>
            </a:gdLst>
            <a:ahLst/>
            <a:cxnLst>
              <a:cxn ang="0">
                <a:pos x="186949" y="0"/>
              </a:cxn>
              <a:cxn ang="0">
                <a:pos x="2079677" y="0"/>
              </a:cxn>
              <a:cxn ang="0">
                <a:pos x="2266626" y="186949"/>
              </a:cxn>
              <a:cxn ang="0">
                <a:pos x="2266626" y="1682544"/>
              </a:cxn>
              <a:cxn ang="0">
                <a:pos x="2079677" y="1869493"/>
              </a:cxn>
              <a:cxn ang="0">
                <a:pos x="2021020" y="1869493"/>
              </a:cxn>
              <a:cxn ang="0">
                <a:pos x="2021020" y="2185709"/>
              </a:cxn>
              <a:cxn ang="0">
                <a:pos x="1704804" y="1869493"/>
              </a:cxn>
              <a:cxn ang="0">
                <a:pos x="186949" y="1869493"/>
              </a:cxn>
              <a:cxn ang="0">
                <a:pos x="0" y="1682544"/>
              </a:cxn>
              <a:cxn ang="0">
                <a:pos x="0" y="186949"/>
              </a:cxn>
              <a:cxn ang="0">
                <a:pos x="186949" y="0"/>
              </a:cxn>
            </a:cxnLst>
            <a:rect l="txL" t="txT" r="txR" b="txB"/>
            <a:pathLst>
              <a:path w="2266626" h="2185709">
                <a:moveTo>
                  <a:pt x="186949" y="0"/>
                </a:moveTo>
                <a:lnTo>
                  <a:pt x="2079677" y="0"/>
                </a:lnTo>
                <a:cubicBezTo>
                  <a:pt x="2182926" y="0"/>
                  <a:pt x="2266626" y="83700"/>
                  <a:pt x="2266626" y="186949"/>
                </a:cubicBezTo>
                <a:lnTo>
                  <a:pt x="2266626" y="1682544"/>
                </a:lnTo>
                <a:cubicBezTo>
                  <a:pt x="2266626" y="1785793"/>
                  <a:pt x="2182926" y="1869493"/>
                  <a:pt x="2079677" y="1869493"/>
                </a:cubicBezTo>
                <a:lnTo>
                  <a:pt x="2021020" y="1869493"/>
                </a:lnTo>
                <a:lnTo>
                  <a:pt x="2021020" y="2185709"/>
                </a:lnTo>
                <a:lnTo>
                  <a:pt x="1704804" y="1869493"/>
                </a:lnTo>
                <a:lnTo>
                  <a:pt x="186949" y="1869493"/>
                </a:lnTo>
                <a:cubicBezTo>
                  <a:pt x="83700" y="1869493"/>
                  <a:pt x="0" y="1785793"/>
                  <a:pt x="0" y="1682544"/>
                </a:cubicBezTo>
                <a:lnTo>
                  <a:pt x="0" y="186949"/>
                </a:lnTo>
                <a:cubicBezTo>
                  <a:pt x="0" y="83700"/>
                  <a:pt x="83700" y="0"/>
                  <a:pt x="186949" y="0"/>
                </a:cubicBezTo>
                <a:close/>
              </a:path>
            </a:pathLst>
          </a:custGeom>
          <a:noFill/>
          <a:ln w="12700" cap="flat">
            <a:solidFill>
              <a:srgbClr val="263238"/>
            </a:solidFill>
            <a:prstDash val="dash"/>
            <a:miter lim="800000"/>
          </a:ln>
        </p:spPr>
        <p:txBody>
          <a:bodyPr vert="horz" wrap="square" lIns="91429" tIns="45713" rIns="91429" bIns="45713" numCol="1" anchor="t" anchorCtr="0" compatLnSpc="1"/>
          <a:lstStyle/>
          <a:p>
            <a:pPr lvl="1"/>
            <a:endParaRPr lang="en-US" altLang="zh-CN" dirty="0">
              <a:sym typeface="Verdana" panose="020B0604030504040204" pitchFamily="34" charset="0"/>
            </a:endParaRPr>
          </a:p>
          <a:p>
            <a:pPr lvl="1"/>
            <a:endParaRPr lang="en-US" altLang="zh-CN" dirty="0">
              <a:sym typeface="Verdana" panose="020B0604030504040204" pitchFamily="34" charset="0"/>
            </a:endParaRPr>
          </a:p>
        </p:txBody>
      </p:sp>
      <p:sp>
        <p:nvSpPr>
          <p:cNvPr id="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F77D940-DB56-7A46-8412-1EA9A316A52A}"/>
              </a:ext>
            </a:extLst>
          </p:cNvPr>
          <p:cNvSpPr/>
          <p:nvPr/>
        </p:nvSpPr>
        <p:spPr>
          <a:xfrm>
            <a:off x="5294280" y="1576099"/>
            <a:ext cx="2512094" cy="1338988"/>
          </a:xfrm>
          <a:custGeom>
            <a:avLst/>
            <a:gdLst>
              <a:gd name="txL" fmla="*/ 0 w 2014779"/>
              <a:gd name="txT" fmla="*/ 0 h 801211"/>
              <a:gd name="txR" fmla="*/ 2014779 w 2014779"/>
              <a:gd name="txB" fmla="*/ 801211 h 801211"/>
            </a:gdLst>
            <a:ahLst/>
            <a:cxnLst>
              <a:cxn ang="0">
                <a:pos x="0" y="80121"/>
              </a:cxn>
              <a:cxn ang="0">
                <a:pos x="80121" y="0"/>
              </a:cxn>
              <a:cxn ang="0">
                <a:pos x="1934658" y="0"/>
              </a:cxn>
              <a:cxn ang="0">
                <a:pos x="2014779" y="80121"/>
              </a:cxn>
              <a:cxn ang="0">
                <a:pos x="2014779" y="721090"/>
              </a:cxn>
              <a:cxn ang="0">
                <a:pos x="1934658" y="801211"/>
              </a:cxn>
              <a:cxn ang="0">
                <a:pos x="80121" y="801211"/>
              </a:cxn>
              <a:cxn ang="0">
                <a:pos x="0" y="721090"/>
              </a:cxn>
              <a:cxn ang="0">
                <a:pos x="0" y="80121"/>
              </a:cxn>
            </a:cxnLst>
            <a:rect l="txL" t="txT" r="txR" b="txB"/>
            <a:pathLst>
              <a:path w="2014779" h="801211">
                <a:moveTo>
                  <a:pt x="0" y="80121"/>
                </a:moveTo>
                <a:cubicBezTo>
                  <a:pt x="0" y="35871"/>
                  <a:pt x="35871" y="0"/>
                  <a:pt x="80121" y="0"/>
                </a:cubicBezTo>
                <a:lnTo>
                  <a:pt x="1934658" y="0"/>
                </a:lnTo>
                <a:cubicBezTo>
                  <a:pt x="1978908" y="0"/>
                  <a:pt x="2014779" y="35871"/>
                  <a:pt x="2014779" y="80121"/>
                </a:cubicBezTo>
                <a:lnTo>
                  <a:pt x="2014779" y="721090"/>
                </a:lnTo>
                <a:cubicBezTo>
                  <a:pt x="2014779" y="765340"/>
                  <a:pt x="1978908" y="801211"/>
                  <a:pt x="1934658" y="801211"/>
                </a:cubicBezTo>
                <a:lnTo>
                  <a:pt x="80121" y="801211"/>
                </a:lnTo>
                <a:cubicBezTo>
                  <a:pt x="35871" y="801211"/>
                  <a:pt x="0" y="765340"/>
                  <a:pt x="0" y="721090"/>
                </a:cubicBezTo>
                <a:lnTo>
                  <a:pt x="0" y="80121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kern="0" dirty="0">
              <a:solidFill>
                <a:srgbClr val="FFFFFF"/>
              </a:solidFill>
              <a:cs typeface="+mn-ea"/>
              <a:sym typeface="Verdana" panose="020B0604030504040204" pitchFamily="34" charset="0"/>
            </a:endParaRPr>
          </a:p>
        </p:txBody>
      </p:sp>
      <p:sp>
        <p:nvSpPr>
          <p:cNvPr id="6" name="任意多边形 13">
            <a:extLst>
              <a:ext uri="{FF2B5EF4-FFF2-40B4-BE49-F238E27FC236}">
                <a16:creationId xmlns:a16="http://schemas.microsoft.com/office/drawing/2014/main" id="{9772B526-FD36-8757-6B96-590B365B2F8C}"/>
              </a:ext>
            </a:extLst>
          </p:cNvPr>
          <p:cNvSpPr/>
          <p:nvPr/>
        </p:nvSpPr>
        <p:spPr>
          <a:xfrm>
            <a:off x="1016409" y="2173176"/>
            <a:ext cx="2674620" cy="2506345"/>
          </a:xfrm>
          <a:custGeom>
            <a:avLst/>
            <a:gdLst>
              <a:gd name="txL" fmla="*/ 0 w 2266626"/>
              <a:gd name="txT" fmla="*/ 0 h 2123793"/>
              <a:gd name="txR" fmla="*/ 2266626 w 2266626"/>
              <a:gd name="txB" fmla="*/ 2123793 h 2123793"/>
            </a:gdLst>
            <a:ahLst/>
            <a:cxnLst>
              <a:cxn ang="0">
                <a:pos x="1597976" y="0"/>
              </a:cxn>
              <a:cxn ang="0">
                <a:pos x="1852276" y="254300"/>
              </a:cxn>
              <a:cxn ang="0">
                <a:pos x="2079677" y="254300"/>
              </a:cxn>
              <a:cxn ang="0">
                <a:pos x="2266626" y="441249"/>
              </a:cxn>
              <a:cxn ang="0">
                <a:pos x="2266626" y="1936844"/>
              </a:cxn>
              <a:cxn ang="0">
                <a:pos x="2079677" y="2123793"/>
              </a:cxn>
              <a:cxn ang="0">
                <a:pos x="186949" y="2123793"/>
              </a:cxn>
              <a:cxn ang="0">
                <a:pos x="0" y="1936844"/>
              </a:cxn>
              <a:cxn ang="0">
                <a:pos x="0" y="441249"/>
              </a:cxn>
              <a:cxn ang="0">
                <a:pos x="186949" y="254300"/>
              </a:cxn>
              <a:cxn ang="0">
                <a:pos x="1597976" y="254300"/>
              </a:cxn>
            </a:cxnLst>
            <a:rect l="txL" t="txT" r="txR" b="txB"/>
            <a:pathLst>
              <a:path w="2266626" h="2123793">
                <a:moveTo>
                  <a:pt x="1597976" y="0"/>
                </a:moveTo>
                <a:lnTo>
                  <a:pt x="1852276" y="254300"/>
                </a:lnTo>
                <a:lnTo>
                  <a:pt x="2079677" y="254300"/>
                </a:lnTo>
                <a:cubicBezTo>
                  <a:pt x="2182926" y="254300"/>
                  <a:pt x="2266626" y="338000"/>
                  <a:pt x="2266626" y="441249"/>
                </a:cubicBezTo>
                <a:lnTo>
                  <a:pt x="2266626" y="1936844"/>
                </a:lnTo>
                <a:cubicBezTo>
                  <a:pt x="2266626" y="2040093"/>
                  <a:pt x="2182926" y="2123793"/>
                  <a:pt x="2079677" y="2123793"/>
                </a:cubicBezTo>
                <a:lnTo>
                  <a:pt x="186949" y="2123793"/>
                </a:lnTo>
                <a:cubicBezTo>
                  <a:pt x="83700" y="2123793"/>
                  <a:pt x="0" y="2040093"/>
                  <a:pt x="0" y="1936844"/>
                </a:cubicBezTo>
                <a:lnTo>
                  <a:pt x="0" y="441249"/>
                </a:lnTo>
                <a:cubicBezTo>
                  <a:pt x="0" y="338000"/>
                  <a:pt x="83700" y="254300"/>
                  <a:pt x="186949" y="254300"/>
                </a:cubicBezTo>
                <a:lnTo>
                  <a:pt x="1597976" y="254300"/>
                </a:lnTo>
                <a:close/>
              </a:path>
            </a:pathLst>
          </a:custGeom>
          <a:noFill/>
          <a:ln w="12700" cap="flat">
            <a:solidFill>
              <a:srgbClr val="263238"/>
            </a:solidFill>
            <a:prstDash val="dash"/>
            <a:miter lim="800000"/>
          </a:ln>
        </p:spPr>
        <p:txBody>
          <a:bodyPr vert="horz" wrap="square" lIns="91429" tIns="45713" rIns="91429" bIns="45713" numCol="1" anchor="t" anchorCtr="0" compatLnSpc="1"/>
          <a:lstStyle/>
          <a:p>
            <a:pPr lvl="1"/>
            <a:endParaRPr lang="en-US" altLang="zh-CN" dirty="0">
              <a:solidFill>
                <a:schemeClr val="tx1"/>
              </a:solidFill>
              <a:sym typeface="Verdana" panose="020B0604030504040204" pitchFamily="34" charset="0"/>
            </a:endParaRPr>
          </a:p>
          <a:p>
            <a:pPr lvl="1"/>
            <a:endParaRPr lang="en-US" altLang="zh-CN" dirty="0">
              <a:solidFill>
                <a:schemeClr val="tx1"/>
              </a:solidFill>
              <a:sym typeface="Verdana" panose="020B0604030504040204" pitchFamily="34" charset="0"/>
            </a:endParaRPr>
          </a:p>
        </p:txBody>
      </p:sp>
      <p:sp>
        <p:nv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E8B22A0-8C9A-0ABD-1570-CC3F604AF36D}"/>
              </a:ext>
            </a:extLst>
          </p:cNvPr>
          <p:cNvSpPr/>
          <p:nvPr/>
        </p:nvSpPr>
        <p:spPr>
          <a:xfrm>
            <a:off x="1542490" y="4205176"/>
            <a:ext cx="2512094" cy="1345565"/>
          </a:xfrm>
          <a:custGeom>
            <a:avLst/>
            <a:gdLst>
              <a:gd name="txL" fmla="*/ 0 w 2014779"/>
              <a:gd name="txT" fmla="*/ 0 h 801211"/>
              <a:gd name="txR" fmla="*/ 2014779 w 2014779"/>
              <a:gd name="txB" fmla="*/ 801211 h 801211"/>
            </a:gdLst>
            <a:ahLst/>
            <a:cxnLst>
              <a:cxn ang="0">
                <a:pos x="0" y="80121"/>
              </a:cxn>
              <a:cxn ang="0">
                <a:pos x="80121" y="0"/>
              </a:cxn>
              <a:cxn ang="0">
                <a:pos x="1934658" y="0"/>
              </a:cxn>
              <a:cxn ang="0">
                <a:pos x="2014779" y="80121"/>
              </a:cxn>
              <a:cxn ang="0">
                <a:pos x="2014779" y="721090"/>
              </a:cxn>
              <a:cxn ang="0">
                <a:pos x="1934658" y="801211"/>
              </a:cxn>
              <a:cxn ang="0">
                <a:pos x="80121" y="801211"/>
              </a:cxn>
              <a:cxn ang="0">
                <a:pos x="0" y="721090"/>
              </a:cxn>
              <a:cxn ang="0">
                <a:pos x="0" y="80121"/>
              </a:cxn>
            </a:cxnLst>
            <a:rect l="txL" t="txT" r="txR" b="txB"/>
            <a:pathLst>
              <a:path w="2014779" h="801211">
                <a:moveTo>
                  <a:pt x="0" y="80121"/>
                </a:moveTo>
                <a:cubicBezTo>
                  <a:pt x="0" y="35871"/>
                  <a:pt x="35871" y="0"/>
                  <a:pt x="80121" y="0"/>
                </a:cubicBezTo>
                <a:lnTo>
                  <a:pt x="1934658" y="0"/>
                </a:lnTo>
                <a:cubicBezTo>
                  <a:pt x="1978908" y="0"/>
                  <a:pt x="2014779" y="35871"/>
                  <a:pt x="2014779" y="80121"/>
                </a:cubicBezTo>
                <a:lnTo>
                  <a:pt x="2014779" y="721090"/>
                </a:lnTo>
                <a:cubicBezTo>
                  <a:pt x="2014779" y="765340"/>
                  <a:pt x="1978908" y="801211"/>
                  <a:pt x="1934658" y="801211"/>
                </a:cubicBezTo>
                <a:lnTo>
                  <a:pt x="80121" y="801211"/>
                </a:lnTo>
                <a:cubicBezTo>
                  <a:pt x="35871" y="801211"/>
                  <a:pt x="0" y="765340"/>
                  <a:pt x="0" y="721090"/>
                </a:cubicBezTo>
                <a:lnTo>
                  <a:pt x="0" y="80121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kern="0" dirty="0">
              <a:solidFill>
                <a:srgbClr val="FFFFFF"/>
              </a:solidFill>
              <a:cs typeface="+mn-ea"/>
              <a:sym typeface="Verdana" panose="020B0604030504040204" pitchFamily="34" charset="0"/>
            </a:endParaRPr>
          </a:p>
        </p:txBody>
      </p:sp>
      <p:sp>
        <p:nvSpPr>
          <p:cNvPr id="9" name="图形 467">
            <a:extLst>
              <a:ext uri="{FF2B5EF4-FFF2-40B4-BE49-F238E27FC236}">
                <a16:creationId xmlns:a16="http://schemas.microsoft.com/office/drawing/2014/main" id="{5004595E-4019-1304-D531-13DCFDE4ED60}"/>
              </a:ext>
            </a:extLst>
          </p:cNvPr>
          <p:cNvSpPr/>
          <p:nvPr/>
        </p:nvSpPr>
        <p:spPr>
          <a:xfrm>
            <a:off x="9472418" y="2968771"/>
            <a:ext cx="908366" cy="909542"/>
          </a:xfrm>
          <a:custGeom>
            <a:avLst/>
            <a:gdLst>
              <a:gd name="connsiteX0" fmla="*/ 122838 w 354067"/>
              <a:gd name="connsiteY0" fmla="*/ 97673 h 354526"/>
              <a:gd name="connsiteX1" fmla="*/ 102490 w 354067"/>
              <a:gd name="connsiteY1" fmla="*/ 125393 h 354526"/>
              <a:gd name="connsiteX2" fmla="*/ 55440 w 354067"/>
              <a:gd name="connsiteY2" fmla="*/ 125393 h 354526"/>
              <a:gd name="connsiteX3" fmla="*/ 50071 w 354067"/>
              <a:gd name="connsiteY3" fmla="*/ 130762 h 354526"/>
              <a:gd name="connsiteX4" fmla="*/ 50071 w 354067"/>
              <a:gd name="connsiteY4" fmla="*/ 249045 h 354526"/>
              <a:gd name="connsiteX5" fmla="*/ 55440 w 354067"/>
              <a:gd name="connsiteY5" fmla="*/ 254414 h 354526"/>
              <a:gd name="connsiteX6" fmla="*/ 255788 w 354067"/>
              <a:gd name="connsiteY6" fmla="*/ 254414 h 354526"/>
              <a:gd name="connsiteX7" fmla="*/ 284489 w 354067"/>
              <a:gd name="connsiteY7" fmla="*/ 224957 h 354526"/>
              <a:gd name="connsiteX8" fmla="*/ 283414 w 354067"/>
              <a:gd name="connsiteY8" fmla="*/ 217491 h 354526"/>
              <a:gd name="connsiteX9" fmla="*/ 298257 w 354067"/>
              <a:gd name="connsiteY9" fmla="*/ 179752 h 354526"/>
              <a:gd name="connsiteX10" fmla="*/ 296170 w 354067"/>
              <a:gd name="connsiteY10" fmla="*/ 175825 h 354526"/>
              <a:gd name="connsiteX11" fmla="*/ 295390 w 354067"/>
              <a:gd name="connsiteY11" fmla="*/ 136852 h 354526"/>
              <a:gd name="connsiteX12" fmla="*/ 295075 w 354067"/>
              <a:gd name="connsiteY12" fmla="*/ 136553 h 354526"/>
              <a:gd name="connsiteX13" fmla="*/ 277419 w 354067"/>
              <a:gd name="connsiteY13" fmla="*/ 89785 h 354526"/>
              <a:gd name="connsiteX14" fmla="*/ 209739 w 354067"/>
              <a:gd name="connsiteY14" fmla="*/ 89785 h 354526"/>
              <a:gd name="connsiteX15" fmla="*/ 152530 w 354067"/>
              <a:gd name="connsiteY15" fmla="*/ 4073 h 354526"/>
              <a:gd name="connsiteX16" fmla="*/ 150010 w 354067"/>
              <a:gd name="connsiteY16" fmla="*/ 9786 h 354526"/>
              <a:gd name="connsiteX17" fmla="*/ 153579 w 354067"/>
              <a:gd name="connsiteY17" fmla="*/ 53878 h 354526"/>
              <a:gd name="connsiteX18" fmla="*/ 122838 w 354067"/>
              <a:gd name="connsiteY18" fmla="*/ 97673 h 354526"/>
              <a:gd name="connsiteX19" fmla="*/ 101645 w 354067"/>
              <a:gd name="connsiteY19" fmla="*/ 243677 h 354526"/>
              <a:gd name="connsiteX20" fmla="*/ 60793 w 354067"/>
              <a:gd name="connsiteY20" fmla="*/ 243677 h 354526"/>
              <a:gd name="connsiteX21" fmla="*/ 60793 w 354067"/>
              <a:gd name="connsiteY21" fmla="*/ 136099 h 354526"/>
              <a:gd name="connsiteX22" fmla="*/ 101645 w 354067"/>
              <a:gd name="connsiteY22" fmla="*/ 136099 h 354526"/>
              <a:gd name="connsiteX23" fmla="*/ 161515 w 354067"/>
              <a:gd name="connsiteY23" fmla="*/ 12212 h 354526"/>
              <a:gd name="connsiteX24" fmla="*/ 201710 w 354067"/>
              <a:gd name="connsiteY24" fmla="*/ 51578 h 354526"/>
              <a:gd name="connsiteX25" fmla="*/ 197765 w 354067"/>
              <a:gd name="connsiteY25" fmla="*/ 93635 h 354526"/>
              <a:gd name="connsiteX26" fmla="*/ 201489 w 354067"/>
              <a:gd name="connsiteY26" fmla="*/ 100302 h 354526"/>
              <a:gd name="connsiteX27" fmla="*/ 202915 w 354067"/>
              <a:gd name="connsiteY27" fmla="*/ 100506 h 354526"/>
              <a:gd name="connsiteX28" fmla="*/ 277419 w 354067"/>
              <a:gd name="connsiteY28" fmla="*/ 100506 h 354526"/>
              <a:gd name="connsiteX29" fmla="*/ 291428 w 354067"/>
              <a:gd name="connsiteY29" fmla="*/ 116378 h 354526"/>
              <a:gd name="connsiteX30" fmla="*/ 283117 w 354067"/>
              <a:gd name="connsiteY30" fmla="*/ 132108 h 354526"/>
              <a:gd name="connsiteX31" fmla="*/ 277748 w 354067"/>
              <a:gd name="connsiteY31" fmla="*/ 137477 h 354526"/>
              <a:gd name="connsiteX32" fmla="*/ 283117 w 354067"/>
              <a:gd name="connsiteY32" fmla="*/ 142845 h 354526"/>
              <a:gd name="connsiteX33" fmla="*/ 293259 w 354067"/>
              <a:gd name="connsiteY33" fmla="*/ 156291 h 354526"/>
              <a:gd name="connsiteX34" fmla="*/ 285684 w 354067"/>
              <a:gd name="connsiteY34" fmla="*/ 170800 h 354526"/>
              <a:gd name="connsiteX35" fmla="*/ 283461 w 354067"/>
              <a:gd name="connsiteY35" fmla="*/ 174682 h 354526"/>
              <a:gd name="connsiteX36" fmla="*/ 290035 w 354067"/>
              <a:gd name="connsiteY36" fmla="*/ 191242 h 354526"/>
              <a:gd name="connsiteX37" fmla="*/ 275103 w 354067"/>
              <a:gd name="connsiteY37" fmla="*/ 208929 h 354526"/>
              <a:gd name="connsiteX38" fmla="*/ 271299 w 354067"/>
              <a:gd name="connsiteY38" fmla="*/ 211965 h 354526"/>
              <a:gd name="connsiteX39" fmla="*/ 273866 w 354067"/>
              <a:gd name="connsiteY39" fmla="*/ 225583 h 354526"/>
              <a:gd name="connsiteX40" fmla="*/ 255819 w 354067"/>
              <a:gd name="connsiteY40" fmla="*/ 243739 h 354526"/>
              <a:gd name="connsiteX41" fmla="*/ 112367 w 354067"/>
              <a:gd name="connsiteY41" fmla="*/ 243739 h 354526"/>
              <a:gd name="connsiteX42" fmla="*/ 112367 w 354067"/>
              <a:gd name="connsiteY42" fmla="*/ 130762 h 354526"/>
              <a:gd name="connsiteX43" fmla="*/ 130727 w 354067"/>
              <a:gd name="connsiteY43" fmla="*/ 104967 h 354526"/>
              <a:gd name="connsiteX44" fmla="*/ 163816 w 354067"/>
              <a:gd name="connsiteY44" fmla="*/ 57181 h 354526"/>
              <a:gd name="connsiteX45" fmla="*/ 161515 w 354067"/>
              <a:gd name="connsiteY45" fmla="*/ 12212 h 354526"/>
              <a:gd name="connsiteX46" fmla="*/ 81219 w 354067"/>
              <a:gd name="connsiteY46" fmla="*/ 222186 h 354526"/>
              <a:gd name="connsiteX47" fmla="*/ 86588 w 354067"/>
              <a:gd name="connsiteY47" fmla="*/ 227555 h 354526"/>
              <a:gd name="connsiteX48" fmla="*/ 81219 w 354067"/>
              <a:gd name="connsiteY48" fmla="*/ 232924 h 354526"/>
              <a:gd name="connsiteX49" fmla="*/ 75850 w 354067"/>
              <a:gd name="connsiteY49" fmla="*/ 227555 h 354526"/>
              <a:gd name="connsiteX50" fmla="*/ 81219 w 354067"/>
              <a:gd name="connsiteY50" fmla="*/ 222186 h 354526"/>
              <a:gd name="connsiteX51" fmla="*/ 354068 w 354067"/>
              <a:gd name="connsiteY51" fmla="*/ 48760 h 354526"/>
              <a:gd name="connsiteX52" fmla="*/ 354068 w 354067"/>
              <a:gd name="connsiteY52" fmla="*/ 291964 h 354526"/>
              <a:gd name="connsiteX53" fmla="*/ 348730 w 354067"/>
              <a:gd name="connsiteY53" fmla="*/ 297332 h 354526"/>
              <a:gd name="connsiteX54" fmla="*/ 348699 w 354067"/>
              <a:gd name="connsiteY54" fmla="*/ 297332 h 354526"/>
              <a:gd name="connsiteX55" fmla="*/ 164160 w 354067"/>
              <a:gd name="connsiteY55" fmla="*/ 297332 h 354526"/>
              <a:gd name="connsiteX56" fmla="*/ 65254 w 354067"/>
              <a:gd name="connsiteY56" fmla="*/ 353852 h 354526"/>
              <a:gd name="connsiteX57" fmla="*/ 57897 w 354067"/>
              <a:gd name="connsiteY57" fmla="*/ 351724 h 354526"/>
              <a:gd name="connsiteX58" fmla="*/ 57224 w 354067"/>
              <a:gd name="connsiteY58" fmla="*/ 349157 h 354526"/>
              <a:gd name="connsiteX59" fmla="*/ 57224 w 354067"/>
              <a:gd name="connsiteY59" fmla="*/ 297317 h 354526"/>
              <a:gd name="connsiteX60" fmla="*/ 5369 w 354067"/>
              <a:gd name="connsiteY60" fmla="*/ 297317 h 354526"/>
              <a:gd name="connsiteX61" fmla="*/ 0 w 354067"/>
              <a:gd name="connsiteY61" fmla="*/ 291979 h 354526"/>
              <a:gd name="connsiteX62" fmla="*/ 0 w 354067"/>
              <a:gd name="connsiteY62" fmla="*/ 291964 h 354526"/>
              <a:gd name="connsiteX63" fmla="*/ 0 w 354067"/>
              <a:gd name="connsiteY63" fmla="*/ 48760 h 354526"/>
              <a:gd name="connsiteX64" fmla="*/ 5353 w 354067"/>
              <a:gd name="connsiteY64" fmla="*/ 43407 h 354526"/>
              <a:gd name="connsiteX65" fmla="*/ 5369 w 354067"/>
              <a:gd name="connsiteY65" fmla="*/ 43407 h 354526"/>
              <a:gd name="connsiteX66" fmla="*/ 114151 w 354067"/>
              <a:gd name="connsiteY66" fmla="*/ 43407 h 354526"/>
              <a:gd name="connsiteX67" fmla="*/ 119222 w 354067"/>
              <a:gd name="connsiteY67" fmla="*/ 49058 h 354526"/>
              <a:gd name="connsiteX68" fmla="*/ 114151 w 354067"/>
              <a:gd name="connsiteY68" fmla="*/ 54129 h 354526"/>
              <a:gd name="connsiteX69" fmla="*/ 10722 w 354067"/>
              <a:gd name="connsiteY69" fmla="*/ 54129 h 354526"/>
              <a:gd name="connsiteX70" fmla="*/ 10722 w 354067"/>
              <a:gd name="connsiteY70" fmla="*/ 286611 h 354526"/>
              <a:gd name="connsiteX71" fmla="*/ 62609 w 354067"/>
              <a:gd name="connsiteY71" fmla="*/ 286611 h 354526"/>
              <a:gd name="connsiteX72" fmla="*/ 67977 w 354067"/>
              <a:gd name="connsiteY72" fmla="*/ 291964 h 354526"/>
              <a:gd name="connsiteX73" fmla="*/ 67977 w 354067"/>
              <a:gd name="connsiteY73" fmla="*/ 339953 h 354526"/>
              <a:gd name="connsiteX74" fmla="*/ 160090 w 354067"/>
              <a:gd name="connsiteY74" fmla="*/ 287315 h 354526"/>
              <a:gd name="connsiteX75" fmla="*/ 162767 w 354067"/>
              <a:gd name="connsiteY75" fmla="*/ 286611 h 354526"/>
              <a:gd name="connsiteX76" fmla="*/ 343346 w 354067"/>
              <a:gd name="connsiteY76" fmla="*/ 286611 h 354526"/>
              <a:gd name="connsiteX77" fmla="*/ 343346 w 354067"/>
              <a:gd name="connsiteY77" fmla="*/ 54129 h 354526"/>
              <a:gd name="connsiteX78" fmla="*/ 245739 w 354067"/>
              <a:gd name="connsiteY78" fmla="*/ 54129 h 354526"/>
              <a:gd name="connsiteX79" fmla="*/ 240668 w 354067"/>
              <a:gd name="connsiteY79" fmla="*/ 48478 h 354526"/>
              <a:gd name="connsiteX80" fmla="*/ 245739 w 354067"/>
              <a:gd name="connsiteY80" fmla="*/ 43407 h 354526"/>
              <a:gd name="connsiteX81" fmla="*/ 348699 w 354067"/>
              <a:gd name="connsiteY81" fmla="*/ 43407 h 354526"/>
              <a:gd name="connsiteX82" fmla="*/ 354068 w 354067"/>
              <a:gd name="connsiteY82" fmla="*/ 48745 h 354526"/>
              <a:gd name="connsiteX83" fmla="*/ 354068 w 354067"/>
              <a:gd name="connsiteY83" fmla="*/ 48760 h 354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54067" h="354526">
                <a:moveTo>
                  <a:pt x="122838" y="97673"/>
                </a:moveTo>
                <a:cubicBezTo>
                  <a:pt x="114251" y="105443"/>
                  <a:pt x="107329" y="114873"/>
                  <a:pt x="102490" y="125393"/>
                </a:cubicBezTo>
                <a:lnTo>
                  <a:pt x="55440" y="125393"/>
                </a:lnTo>
                <a:cubicBezTo>
                  <a:pt x="52475" y="125393"/>
                  <a:pt x="50071" y="127797"/>
                  <a:pt x="50071" y="130762"/>
                </a:cubicBezTo>
                <a:lnTo>
                  <a:pt x="50071" y="249045"/>
                </a:lnTo>
                <a:cubicBezTo>
                  <a:pt x="50071" y="252011"/>
                  <a:pt x="52475" y="254414"/>
                  <a:pt x="55440" y="254414"/>
                </a:cubicBezTo>
                <a:lnTo>
                  <a:pt x="255788" y="254414"/>
                </a:lnTo>
                <a:cubicBezTo>
                  <a:pt x="271848" y="254206"/>
                  <a:pt x="284698" y="241017"/>
                  <a:pt x="284489" y="224957"/>
                </a:cubicBezTo>
                <a:cubicBezTo>
                  <a:pt x="284457" y="222432"/>
                  <a:pt x="284095" y="219922"/>
                  <a:pt x="283414" y="217491"/>
                </a:cubicBezTo>
                <a:cubicBezTo>
                  <a:pt x="297934" y="211168"/>
                  <a:pt x="304579" y="194272"/>
                  <a:pt x="298257" y="179752"/>
                </a:cubicBezTo>
                <a:cubicBezTo>
                  <a:pt x="297664" y="178391"/>
                  <a:pt x="296967" y="177078"/>
                  <a:pt x="296170" y="175825"/>
                </a:cubicBezTo>
                <a:cubicBezTo>
                  <a:pt x="306717" y="164847"/>
                  <a:pt x="306368" y="147398"/>
                  <a:pt x="295390" y="136852"/>
                </a:cubicBezTo>
                <a:cubicBezTo>
                  <a:pt x="295286" y="136751"/>
                  <a:pt x="295181" y="136652"/>
                  <a:pt x="295075" y="136553"/>
                </a:cubicBezTo>
                <a:cubicBezTo>
                  <a:pt x="309631" y="121480"/>
                  <a:pt x="300287" y="89738"/>
                  <a:pt x="277419" y="89785"/>
                </a:cubicBezTo>
                <a:lnTo>
                  <a:pt x="209739" y="89785"/>
                </a:lnTo>
                <a:cubicBezTo>
                  <a:pt x="220696" y="46272"/>
                  <a:pt x="204386" y="-16650"/>
                  <a:pt x="152530" y="4073"/>
                </a:cubicBezTo>
                <a:cubicBezTo>
                  <a:pt x="150559" y="5246"/>
                  <a:pt x="149548" y="7540"/>
                  <a:pt x="150010" y="9786"/>
                </a:cubicBezTo>
                <a:cubicBezTo>
                  <a:pt x="153620" y="24187"/>
                  <a:pt x="154826" y="39085"/>
                  <a:pt x="153579" y="53878"/>
                </a:cubicBezTo>
                <a:cubicBezTo>
                  <a:pt x="146419" y="70416"/>
                  <a:pt x="135959" y="85319"/>
                  <a:pt x="122838" y="97673"/>
                </a:cubicBezTo>
                <a:close/>
                <a:moveTo>
                  <a:pt x="101645" y="243677"/>
                </a:moveTo>
                <a:lnTo>
                  <a:pt x="60793" y="243677"/>
                </a:lnTo>
                <a:lnTo>
                  <a:pt x="60793" y="136099"/>
                </a:lnTo>
                <a:lnTo>
                  <a:pt x="101645" y="136099"/>
                </a:lnTo>
                <a:close/>
                <a:moveTo>
                  <a:pt x="161515" y="12212"/>
                </a:moveTo>
                <a:cubicBezTo>
                  <a:pt x="183522" y="6186"/>
                  <a:pt x="198626" y="20273"/>
                  <a:pt x="201710" y="51578"/>
                </a:cubicBezTo>
                <a:cubicBezTo>
                  <a:pt x="202938" y="65720"/>
                  <a:pt x="201602" y="79968"/>
                  <a:pt x="197765" y="93635"/>
                </a:cubicBezTo>
                <a:cubicBezTo>
                  <a:pt x="196953" y="96504"/>
                  <a:pt x="198620" y="99489"/>
                  <a:pt x="201489" y="100302"/>
                </a:cubicBezTo>
                <a:cubicBezTo>
                  <a:pt x="201953" y="100434"/>
                  <a:pt x="202433" y="100502"/>
                  <a:pt x="202915" y="100506"/>
                </a:cubicBezTo>
                <a:lnTo>
                  <a:pt x="277419" y="100506"/>
                </a:lnTo>
                <a:cubicBezTo>
                  <a:pt x="285501" y="101358"/>
                  <a:pt x="291586" y="108253"/>
                  <a:pt x="291428" y="116378"/>
                </a:cubicBezTo>
                <a:cubicBezTo>
                  <a:pt x="291428" y="127616"/>
                  <a:pt x="284854" y="131952"/>
                  <a:pt x="283117" y="132108"/>
                </a:cubicBezTo>
                <a:cubicBezTo>
                  <a:pt x="280151" y="132108"/>
                  <a:pt x="277748" y="134512"/>
                  <a:pt x="277748" y="137477"/>
                </a:cubicBezTo>
                <a:cubicBezTo>
                  <a:pt x="277748" y="140442"/>
                  <a:pt x="280151" y="142845"/>
                  <a:pt x="283117" y="142845"/>
                </a:cubicBezTo>
                <a:cubicBezTo>
                  <a:pt x="289592" y="143822"/>
                  <a:pt x="294099" y="149796"/>
                  <a:pt x="293259" y="156291"/>
                </a:cubicBezTo>
                <a:cubicBezTo>
                  <a:pt x="293245" y="162072"/>
                  <a:pt x="290419" y="167484"/>
                  <a:pt x="285684" y="170800"/>
                </a:cubicBezTo>
                <a:cubicBezTo>
                  <a:pt x="284412" y="171708"/>
                  <a:pt x="283600" y="173126"/>
                  <a:pt x="283461" y="174682"/>
                </a:cubicBezTo>
                <a:cubicBezTo>
                  <a:pt x="283993" y="180505"/>
                  <a:pt x="290723" y="183275"/>
                  <a:pt x="290035" y="191242"/>
                </a:cubicBezTo>
                <a:cubicBezTo>
                  <a:pt x="289851" y="199921"/>
                  <a:pt x="283628" y="207292"/>
                  <a:pt x="275103" y="208929"/>
                </a:cubicBezTo>
                <a:cubicBezTo>
                  <a:pt x="273426" y="209282"/>
                  <a:pt x="272015" y="210409"/>
                  <a:pt x="271299" y="211965"/>
                </a:cubicBezTo>
                <a:cubicBezTo>
                  <a:pt x="269577" y="216661"/>
                  <a:pt x="274664" y="220746"/>
                  <a:pt x="273866" y="225583"/>
                </a:cubicBezTo>
                <a:cubicBezTo>
                  <a:pt x="273685" y="235492"/>
                  <a:pt x="265727" y="243498"/>
                  <a:pt x="255819" y="243739"/>
                </a:cubicBezTo>
                <a:lnTo>
                  <a:pt x="112367" y="243739"/>
                </a:lnTo>
                <a:lnTo>
                  <a:pt x="112367" y="130762"/>
                </a:lnTo>
                <a:cubicBezTo>
                  <a:pt x="112367" y="124830"/>
                  <a:pt x="121273" y="115110"/>
                  <a:pt x="130727" y="104967"/>
                </a:cubicBezTo>
                <a:cubicBezTo>
                  <a:pt x="144927" y="91485"/>
                  <a:pt x="156192" y="75217"/>
                  <a:pt x="163816" y="57181"/>
                </a:cubicBezTo>
                <a:cubicBezTo>
                  <a:pt x="165772" y="42176"/>
                  <a:pt x="164993" y="26940"/>
                  <a:pt x="161515" y="12212"/>
                </a:cubicBezTo>
                <a:close/>
                <a:moveTo>
                  <a:pt x="81219" y="222186"/>
                </a:moveTo>
                <a:cubicBezTo>
                  <a:pt x="84184" y="222186"/>
                  <a:pt x="86588" y="224590"/>
                  <a:pt x="86588" y="227555"/>
                </a:cubicBezTo>
                <a:cubicBezTo>
                  <a:pt x="86588" y="230520"/>
                  <a:pt x="84184" y="232924"/>
                  <a:pt x="81219" y="232924"/>
                </a:cubicBezTo>
                <a:cubicBezTo>
                  <a:pt x="78254" y="232924"/>
                  <a:pt x="75850" y="230520"/>
                  <a:pt x="75850" y="227555"/>
                </a:cubicBezTo>
                <a:cubicBezTo>
                  <a:pt x="75850" y="224590"/>
                  <a:pt x="78254" y="222186"/>
                  <a:pt x="81219" y="222186"/>
                </a:cubicBezTo>
                <a:close/>
                <a:moveTo>
                  <a:pt x="354068" y="48760"/>
                </a:moveTo>
                <a:lnTo>
                  <a:pt x="354068" y="291964"/>
                </a:lnTo>
                <a:cubicBezTo>
                  <a:pt x="354077" y="294920"/>
                  <a:pt x="351687" y="297324"/>
                  <a:pt x="348730" y="297332"/>
                </a:cubicBezTo>
                <a:cubicBezTo>
                  <a:pt x="348720" y="297332"/>
                  <a:pt x="348710" y="297332"/>
                  <a:pt x="348699" y="297332"/>
                </a:cubicBezTo>
                <a:lnTo>
                  <a:pt x="164160" y="297332"/>
                </a:lnTo>
                <a:lnTo>
                  <a:pt x="65254" y="353852"/>
                </a:lnTo>
                <a:cubicBezTo>
                  <a:pt x="62634" y="355296"/>
                  <a:pt x="59341" y="354343"/>
                  <a:pt x="57897" y="351724"/>
                </a:cubicBezTo>
                <a:cubicBezTo>
                  <a:pt x="57463" y="350937"/>
                  <a:pt x="57232" y="350055"/>
                  <a:pt x="57224" y="349157"/>
                </a:cubicBezTo>
                <a:lnTo>
                  <a:pt x="57224" y="297317"/>
                </a:lnTo>
                <a:lnTo>
                  <a:pt x="5369" y="297317"/>
                </a:lnTo>
                <a:cubicBezTo>
                  <a:pt x="2412" y="297325"/>
                  <a:pt x="9" y="294936"/>
                  <a:pt x="0" y="291979"/>
                </a:cubicBezTo>
                <a:cubicBezTo>
                  <a:pt x="0" y="291974"/>
                  <a:pt x="0" y="291969"/>
                  <a:pt x="0" y="291964"/>
                </a:cubicBezTo>
                <a:lnTo>
                  <a:pt x="0" y="48760"/>
                </a:lnTo>
                <a:cubicBezTo>
                  <a:pt x="0" y="45804"/>
                  <a:pt x="2397" y="43407"/>
                  <a:pt x="5353" y="43407"/>
                </a:cubicBezTo>
                <a:cubicBezTo>
                  <a:pt x="5358" y="43407"/>
                  <a:pt x="5363" y="43407"/>
                  <a:pt x="5369" y="43407"/>
                </a:cubicBezTo>
                <a:lnTo>
                  <a:pt x="114151" y="43407"/>
                </a:lnTo>
                <a:cubicBezTo>
                  <a:pt x="117112" y="43567"/>
                  <a:pt x="119382" y="46097"/>
                  <a:pt x="119222" y="49058"/>
                </a:cubicBezTo>
                <a:cubicBezTo>
                  <a:pt x="119074" y="51795"/>
                  <a:pt x="116888" y="53981"/>
                  <a:pt x="114151" y="54129"/>
                </a:cubicBezTo>
                <a:lnTo>
                  <a:pt x="10722" y="54129"/>
                </a:lnTo>
                <a:lnTo>
                  <a:pt x="10722" y="286611"/>
                </a:lnTo>
                <a:lnTo>
                  <a:pt x="62609" y="286611"/>
                </a:lnTo>
                <a:cubicBezTo>
                  <a:pt x="65568" y="286611"/>
                  <a:pt x="67969" y="289005"/>
                  <a:pt x="67977" y="291964"/>
                </a:cubicBezTo>
                <a:lnTo>
                  <a:pt x="67977" y="339953"/>
                </a:lnTo>
                <a:lnTo>
                  <a:pt x="160090" y="287315"/>
                </a:lnTo>
                <a:cubicBezTo>
                  <a:pt x="160905" y="286849"/>
                  <a:pt x="161828" y="286606"/>
                  <a:pt x="162767" y="286611"/>
                </a:cubicBezTo>
                <a:lnTo>
                  <a:pt x="343346" y="286611"/>
                </a:lnTo>
                <a:lnTo>
                  <a:pt x="343346" y="54129"/>
                </a:lnTo>
                <a:lnTo>
                  <a:pt x="245739" y="54129"/>
                </a:lnTo>
                <a:cubicBezTo>
                  <a:pt x="242778" y="53969"/>
                  <a:pt x="240508" y="51439"/>
                  <a:pt x="240668" y="48478"/>
                </a:cubicBezTo>
                <a:cubicBezTo>
                  <a:pt x="240816" y="45741"/>
                  <a:pt x="243002" y="43555"/>
                  <a:pt x="245739" y="43407"/>
                </a:cubicBezTo>
                <a:lnTo>
                  <a:pt x="348699" y="43407"/>
                </a:lnTo>
                <a:cubicBezTo>
                  <a:pt x="351656" y="43399"/>
                  <a:pt x="354059" y="45788"/>
                  <a:pt x="354068" y="48745"/>
                </a:cubicBezTo>
                <a:cubicBezTo>
                  <a:pt x="354068" y="48750"/>
                  <a:pt x="354068" y="48755"/>
                  <a:pt x="354068" y="48760"/>
                </a:cubicBezTo>
                <a:close/>
              </a:path>
            </a:pathLst>
          </a:custGeom>
          <a:solidFill>
            <a:srgbClr val="263238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+mn-ea"/>
            </a:endParaRPr>
          </a:p>
        </p:txBody>
      </p:sp>
      <p:sp>
        <p:nvSpPr>
          <p:cNvPr id="1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1183ACC-8C7E-218C-3F48-191482A2E892}"/>
              </a:ext>
            </a:extLst>
          </p:cNvPr>
          <p:cNvSpPr/>
          <p:nvPr/>
        </p:nvSpPr>
        <p:spPr>
          <a:xfrm>
            <a:off x="1917536" y="2939404"/>
            <a:ext cx="908228" cy="911660"/>
          </a:xfrm>
          <a:custGeom>
            <a:avLst/>
            <a:gdLst>
              <a:gd name="connsiteX0" fmla="*/ 353569 w 354013"/>
              <a:gd name="connsiteY0" fmla="*/ 347784 h 355351"/>
              <a:gd name="connsiteX1" fmla="*/ 289192 w 354013"/>
              <a:gd name="connsiteY1" fmla="*/ 204755 h 355351"/>
              <a:gd name="connsiteX2" fmla="*/ 281977 w 354013"/>
              <a:gd name="connsiteY2" fmla="*/ 202391 h 355351"/>
              <a:gd name="connsiteX3" fmla="*/ 279409 w 354013"/>
              <a:gd name="connsiteY3" fmla="*/ 209153 h 355351"/>
              <a:gd name="connsiteX4" fmla="*/ 338888 w 354013"/>
              <a:gd name="connsiteY4" fmla="*/ 341320 h 355351"/>
              <a:gd name="connsiteX5" fmla="*/ 239042 w 354013"/>
              <a:gd name="connsiteY5" fmla="*/ 310094 h 355351"/>
              <a:gd name="connsiteX6" fmla="*/ 226928 w 354013"/>
              <a:gd name="connsiteY6" fmla="*/ 229673 h 355351"/>
              <a:gd name="connsiteX7" fmla="*/ 281006 w 354013"/>
              <a:gd name="connsiteY7" fmla="*/ 105332 h 355351"/>
              <a:gd name="connsiteX8" fmla="*/ 178234 w 354013"/>
              <a:gd name="connsiteY8" fmla="*/ 8 h 355351"/>
              <a:gd name="connsiteX9" fmla="*/ 72910 w 354013"/>
              <a:gd name="connsiteY9" fmla="*/ 102780 h 355351"/>
              <a:gd name="connsiteX10" fmla="*/ 72910 w 354013"/>
              <a:gd name="connsiteY10" fmla="*/ 105332 h 355351"/>
              <a:gd name="connsiteX11" fmla="*/ 131496 w 354013"/>
              <a:gd name="connsiteY11" fmla="*/ 235480 h 355351"/>
              <a:gd name="connsiteX12" fmla="*/ 115468 w 354013"/>
              <a:gd name="connsiteY12" fmla="*/ 342635 h 355351"/>
              <a:gd name="connsiteX13" fmla="*/ 12571 w 354013"/>
              <a:gd name="connsiteY13" fmla="*/ 304036 h 355351"/>
              <a:gd name="connsiteX14" fmla="*/ 66555 w 354013"/>
              <a:gd name="connsiteY14" fmla="*/ 184109 h 355351"/>
              <a:gd name="connsiteX15" fmla="*/ 63534 w 354013"/>
              <a:gd name="connsiteY15" fmla="*/ 177144 h 355351"/>
              <a:gd name="connsiteX16" fmla="*/ 56773 w 354013"/>
              <a:gd name="connsiteY16" fmla="*/ 179711 h 355351"/>
              <a:gd name="connsiteX17" fmla="*/ 441 w 354013"/>
              <a:gd name="connsiteY17" fmla="*/ 304929 h 355351"/>
              <a:gd name="connsiteX18" fmla="*/ 441 w 354013"/>
              <a:gd name="connsiteY18" fmla="*/ 309202 h 355351"/>
              <a:gd name="connsiteX19" fmla="*/ 3571 w 354013"/>
              <a:gd name="connsiteY19" fmla="*/ 312160 h 355351"/>
              <a:gd name="connsiteX20" fmla="*/ 117895 w 354013"/>
              <a:gd name="connsiteY20" fmla="*/ 355016 h 355351"/>
              <a:gd name="connsiteX21" fmla="*/ 121385 w 354013"/>
              <a:gd name="connsiteY21" fmla="*/ 355109 h 355351"/>
              <a:gd name="connsiteX22" fmla="*/ 234237 w 354013"/>
              <a:gd name="connsiteY22" fmla="*/ 319845 h 355351"/>
              <a:gd name="connsiteX23" fmla="*/ 347089 w 354013"/>
              <a:gd name="connsiteY23" fmla="*/ 355109 h 355351"/>
              <a:gd name="connsiteX24" fmla="*/ 353794 w 354013"/>
              <a:gd name="connsiteY24" fmla="*/ 351453 h 355351"/>
              <a:gd name="connsiteX25" fmla="*/ 353569 w 354013"/>
              <a:gd name="connsiteY25" fmla="*/ 347784 h 355351"/>
              <a:gd name="connsiteX26" fmla="*/ 83695 w 354013"/>
              <a:gd name="connsiteY26" fmla="*/ 105332 h 355351"/>
              <a:gd name="connsiteX27" fmla="*/ 270331 w 354013"/>
              <a:gd name="connsiteY27" fmla="*/ 105332 h 355351"/>
              <a:gd name="connsiteX28" fmla="*/ 177013 w 354013"/>
              <a:gd name="connsiteY28" fmla="*/ 270885 h 355351"/>
              <a:gd name="connsiteX29" fmla="*/ 83695 w 354013"/>
              <a:gd name="connsiteY29" fmla="*/ 105332 h 355351"/>
              <a:gd name="connsiteX30" fmla="*/ 126362 w 354013"/>
              <a:gd name="connsiteY30" fmla="*/ 342306 h 355351"/>
              <a:gd name="connsiteX31" fmla="*/ 140684 w 354013"/>
              <a:gd name="connsiteY31" fmla="*/ 246828 h 355351"/>
              <a:gd name="connsiteX32" fmla="*/ 177013 w 354013"/>
              <a:gd name="connsiteY32" fmla="*/ 283845 h 355351"/>
              <a:gd name="connsiteX33" fmla="*/ 217865 w 354013"/>
              <a:gd name="connsiteY33" fmla="*/ 241287 h 355351"/>
              <a:gd name="connsiteX34" fmla="*/ 228242 w 354013"/>
              <a:gd name="connsiteY34" fmla="*/ 310485 h 355351"/>
              <a:gd name="connsiteX35" fmla="*/ 243175 w 354013"/>
              <a:gd name="connsiteY35" fmla="*/ 106255 h 355351"/>
              <a:gd name="connsiteX36" fmla="*/ 175987 w 354013"/>
              <a:gd name="connsiteY36" fmla="*/ 41104 h 355351"/>
              <a:gd name="connsiteX37" fmla="*/ 110835 w 354013"/>
              <a:gd name="connsiteY37" fmla="*/ 106255 h 355351"/>
              <a:gd name="connsiteX38" fmla="*/ 178023 w 354013"/>
              <a:gd name="connsiteY38" fmla="*/ 171407 h 355351"/>
              <a:gd name="connsiteX39" fmla="*/ 243175 w 354013"/>
              <a:gd name="connsiteY39" fmla="*/ 106255 h 355351"/>
              <a:gd name="connsiteX40" fmla="*/ 153441 w 354013"/>
              <a:gd name="connsiteY40" fmla="*/ 116414 h 355351"/>
              <a:gd name="connsiteX41" fmla="*/ 145930 w 354013"/>
              <a:gd name="connsiteY41" fmla="*/ 117522 h 355351"/>
              <a:gd name="connsiteX42" fmla="*/ 145928 w 354013"/>
              <a:gd name="connsiteY42" fmla="*/ 117525 h 355351"/>
              <a:gd name="connsiteX43" fmla="*/ 139448 w 354013"/>
              <a:gd name="connsiteY43" fmla="*/ 146842 h 355351"/>
              <a:gd name="connsiteX44" fmla="*/ 136325 w 354013"/>
              <a:gd name="connsiteY44" fmla="*/ 68588 h 355351"/>
              <a:gd name="connsiteX45" fmla="*/ 214578 w 354013"/>
              <a:gd name="connsiteY45" fmla="*/ 65466 h 355351"/>
              <a:gd name="connsiteX46" fmla="*/ 217701 w 354013"/>
              <a:gd name="connsiteY46" fmla="*/ 143719 h 355351"/>
              <a:gd name="connsiteX47" fmla="*/ 214578 w 354013"/>
              <a:gd name="connsiteY47" fmla="*/ 146842 h 355351"/>
              <a:gd name="connsiteX48" fmla="*/ 208145 w 354013"/>
              <a:gd name="connsiteY48" fmla="*/ 117525 h 355351"/>
              <a:gd name="connsiteX49" fmla="*/ 200614 w 354013"/>
              <a:gd name="connsiteY49" fmla="*/ 116561 h 355351"/>
              <a:gd name="connsiteX50" fmla="*/ 199505 w 354013"/>
              <a:gd name="connsiteY50" fmla="*/ 123895 h 355351"/>
              <a:gd name="connsiteX51" fmla="*/ 203888 w 354013"/>
              <a:gd name="connsiteY51" fmla="*/ 154715 h 355351"/>
              <a:gd name="connsiteX52" fmla="*/ 150232 w 354013"/>
              <a:gd name="connsiteY52" fmla="*/ 154668 h 355351"/>
              <a:gd name="connsiteX53" fmla="*/ 150232 w 354013"/>
              <a:gd name="connsiteY53" fmla="*/ 137607 h 355351"/>
              <a:gd name="connsiteX54" fmla="*/ 154615 w 354013"/>
              <a:gd name="connsiteY54" fmla="*/ 123895 h 355351"/>
              <a:gd name="connsiteX55" fmla="*/ 153469 w 354013"/>
              <a:gd name="connsiteY55" fmla="*/ 116435 h 355351"/>
              <a:gd name="connsiteX56" fmla="*/ 153441 w 354013"/>
              <a:gd name="connsiteY56" fmla="*/ 116414 h 355351"/>
              <a:gd name="connsiteX57" fmla="*/ 177013 w 354013"/>
              <a:gd name="connsiteY57" fmla="*/ 118934 h 355351"/>
              <a:gd name="connsiteX58" fmla="*/ 199661 w 354013"/>
              <a:gd name="connsiteY58" fmla="*/ 95079 h 355351"/>
              <a:gd name="connsiteX59" fmla="*/ 177013 w 354013"/>
              <a:gd name="connsiteY59" fmla="*/ 72431 h 355351"/>
              <a:gd name="connsiteX60" fmla="*/ 154365 w 354013"/>
              <a:gd name="connsiteY60" fmla="*/ 96286 h 355351"/>
              <a:gd name="connsiteX61" fmla="*/ 177013 w 354013"/>
              <a:gd name="connsiteY61" fmla="*/ 118934 h 355351"/>
              <a:gd name="connsiteX62" fmla="*/ 177013 w 354013"/>
              <a:gd name="connsiteY62" fmla="*/ 83169 h 355351"/>
              <a:gd name="connsiteX63" fmla="*/ 189535 w 354013"/>
              <a:gd name="connsiteY63" fmla="*/ 95690 h 355351"/>
              <a:gd name="connsiteX64" fmla="*/ 177013 w 354013"/>
              <a:gd name="connsiteY64" fmla="*/ 108212 h 355351"/>
              <a:gd name="connsiteX65" fmla="*/ 164491 w 354013"/>
              <a:gd name="connsiteY65" fmla="*/ 95690 h 355351"/>
              <a:gd name="connsiteX66" fmla="*/ 177013 w 354013"/>
              <a:gd name="connsiteY66" fmla="*/ 83169 h 35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54013" h="355351">
                <a:moveTo>
                  <a:pt x="353569" y="347784"/>
                </a:moveTo>
                <a:lnTo>
                  <a:pt x="289192" y="204755"/>
                </a:lnTo>
                <a:cubicBezTo>
                  <a:pt x="287852" y="202110"/>
                  <a:pt x="284622" y="201051"/>
                  <a:pt x="281977" y="202391"/>
                </a:cubicBezTo>
                <a:cubicBezTo>
                  <a:pt x="279503" y="203644"/>
                  <a:pt x="278391" y="206574"/>
                  <a:pt x="279409" y="209153"/>
                </a:cubicBezTo>
                <a:lnTo>
                  <a:pt x="338888" y="341320"/>
                </a:lnTo>
                <a:lnTo>
                  <a:pt x="239042" y="310094"/>
                </a:lnTo>
                <a:lnTo>
                  <a:pt x="226928" y="229673"/>
                </a:lnTo>
                <a:cubicBezTo>
                  <a:pt x="253255" y="194988"/>
                  <a:pt x="281006" y="148282"/>
                  <a:pt x="281006" y="105332"/>
                </a:cubicBezTo>
                <a:cubicBezTo>
                  <a:pt x="281711" y="47868"/>
                  <a:pt x="235698" y="713"/>
                  <a:pt x="178234" y="8"/>
                </a:cubicBezTo>
                <a:cubicBezTo>
                  <a:pt x="120770" y="-697"/>
                  <a:pt x="73615" y="45316"/>
                  <a:pt x="72910" y="102780"/>
                </a:cubicBezTo>
                <a:cubicBezTo>
                  <a:pt x="72900" y="103630"/>
                  <a:pt x="72900" y="104481"/>
                  <a:pt x="72910" y="105332"/>
                </a:cubicBezTo>
                <a:cubicBezTo>
                  <a:pt x="72910" y="150723"/>
                  <a:pt x="103917" y="200325"/>
                  <a:pt x="131496" y="235480"/>
                </a:cubicBezTo>
                <a:lnTo>
                  <a:pt x="115468" y="342635"/>
                </a:lnTo>
                <a:lnTo>
                  <a:pt x="12571" y="304036"/>
                </a:lnTo>
                <a:lnTo>
                  <a:pt x="66555" y="184109"/>
                </a:lnTo>
                <a:cubicBezTo>
                  <a:pt x="67645" y="181352"/>
                  <a:pt x="66292" y="178233"/>
                  <a:pt x="63534" y="177144"/>
                </a:cubicBezTo>
                <a:cubicBezTo>
                  <a:pt x="60956" y="176125"/>
                  <a:pt x="58026" y="177238"/>
                  <a:pt x="56773" y="179711"/>
                </a:cubicBezTo>
                <a:lnTo>
                  <a:pt x="441" y="304929"/>
                </a:lnTo>
                <a:cubicBezTo>
                  <a:pt x="-147" y="306292"/>
                  <a:pt x="-147" y="307838"/>
                  <a:pt x="441" y="309202"/>
                </a:cubicBezTo>
                <a:cubicBezTo>
                  <a:pt x="1036" y="310574"/>
                  <a:pt x="2167" y="311643"/>
                  <a:pt x="3571" y="312160"/>
                </a:cubicBezTo>
                <a:lnTo>
                  <a:pt x="117895" y="355016"/>
                </a:lnTo>
                <a:cubicBezTo>
                  <a:pt x="119016" y="355429"/>
                  <a:pt x="120243" y="355462"/>
                  <a:pt x="121385" y="355109"/>
                </a:cubicBezTo>
                <a:lnTo>
                  <a:pt x="234237" y="319845"/>
                </a:lnTo>
                <a:lnTo>
                  <a:pt x="347089" y="355109"/>
                </a:lnTo>
                <a:cubicBezTo>
                  <a:pt x="349950" y="355951"/>
                  <a:pt x="352952" y="354314"/>
                  <a:pt x="353794" y="351453"/>
                </a:cubicBezTo>
                <a:cubicBezTo>
                  <a:pt x="354150" y="350242"/>
                  <a:pt x="354071" y="348943"/>
                  <a:pt x="353569" y="347784"/>
                </a:cubicBezTo>
                <a:close/>
                <a:moveTo>
                  <a:pt x="83695" y="105332"/>
                </a:moveTo>
                <a:cubicBezTo>
                  <a:pt x="88077" y="-18195"/>
                  <a:pt x="265964" y="-18148"/>
                  <a:pt x="270331" y="105332"/>
                </a:cubicBezTo>
                <a:cubicBezTo>
                  <a:pt x="270331" y="172167"/>
                  <a:pt x="194794" y="252822"/>
                  <a:pt x="177013" y="270885"/>
                </a:cubicBezTo>
                <a:cubicBezTo>
                  <a:pt x="159216" y="252822"/>
                  <a:pt x="83695" y="172214"/>
                  <a:pt x="83695" y="105332"/>
                </a:cubicBezTo>
                <a:close/>
                <a:moveTo>
                  <a:pt x="126362" y="342306"/>
                </a:moveTo>
                <a:lnTo>
                  <a:pt x="140684" y="246828"/>
                </a:lnTo>
                <a:cubicBezTo>
                  <a:pt x="161267" y="269836"/>
                  <a:pt x="169484" y="281435"/>
                  <a:pt x="177013" y="283845"/>
                </a:cubicBezTo>
                <a:cubicBezTo>
                  <a:pt x="184933" y="281106"/>
                  <a:pt x="195107" y="267567"/>
                  <a:pt x="217865" y="241287"/>
                </a:cubicBezTo>
                <a:lnTo>
                  <a:pt x="228242" y="310485"/>
                </a:lnTo>
                <a:close/>
                <a:moveTo>
                  <a:pt x="243175" y="106255"/>
                </a:moveTo>
                <a:cubicBezTo>
                  <a:pt x="242612" y="69711"/>
                  <a:pt x="212532" y="40542"/>
                  <a:pt x="175987" y="41104"/>
                </a:cubicBezTo>
                <a:cubicBezTo>
                  <a:pt x="140235" y="41654"/>
                  <a:pt x="111385" y="70503"/>
                  <a:pt x="110835" y="106255"/>
                </a:cubicBezTo>
                <a:cubicBezTo>
                  <a:pt x="111397" y="142800"/>
                  <a:pt x="141478" y="171969"/>
                  <a:pt x="178023" y="171407"/>
                </a:cubicBezTo>
                <a:cubicBezTo>
                  <a:pt x="213775" y="170857"/>
                  <a:pt x="242625" y="142008"/>
                  <a:pt x="243175" y="106255"/>
                </a:cubicBezTo>
                <a:close/>
                <a:moveTo>
                  <a:pt x="153441" y="116414"/>
                </a:moveTo>
                <a:cubicBezTo>
                  <a:pt x="151060" y="114646"/>
                  <a:pt x="147698" y="115142"/>
                  <a:pt x="145930" y="117522"/>
                </a:cubicBezTo>
                <a:cubicBezTo>
                  <a:pt x="145929" y="117523"/>
                  <a:pt x="145928" y="117524"/>
                  <a:pt x="145928" y="117525"/>
                </a:cubicBezTo>
                <a:cubicBezTo>
                  <a:pt x="140395" y="126234"/>
                  <a:pt x="138101" y="136612"/>
                  <a:pt x="139448" y="146842"/>
                </a:cubicBezTo>
                <a:cubicBezTo>
                  <a:pt x="116976" y="126095"/>
                  <a:pt x="115578" y="91060"/>
                  <a:pt x="136325" y="68588"/>
                </a:cubicBezTo>
                <a:cubicBezTo>
                  <a:pt x="157072" y="46117"/>
                  <a:pt x="192107" y="44719"/>
                  <a:pt x="214578" y="65466"/>
                </a:cubicBezTo>
                <a:cubicBezTo>
                  <a:pt x="237049" y="86212"/>
                  <a:pt x="238447" y="121247"/>
                  <a:pt x="217701" y="143719"/>
                </a:cubicBezTo>
                <a:cubicBezTo>
                  <a:pt x="216702" y="144801"/>
                  <a:pt x="215660" y="145843"/>
                  <a:pt x="214578" y="146842"/>
                </a:cubicBezTo>
                <a:cubicBezTo>
                  <a:pt x="215951" y="136617"/>
                  <a:pt x="213673" y="126235"/>
                  <a:pt x="208145" y="117525"/>
                </a:cubicBezTo>
                <a:cubicBezTo>
                  <a:pt x="206332" y="115179"/>
                  <a:pt x="202960" y="114747"/>
                  <a:pt x="200614" y="116561"/>
                </a:cubicBezTo>
                <a:cubicBezTo>
                  <a:pt x="198343" y="118316"/>
                  <a:pt x="197855" y="121547"/>
                  <a:pt x="199505" y="123895"/>
                </a:cubicBezTo>
                <a:cubicBezTo>
                  <a:pt x="205766" y="130970"/>
                  <a:pt x="203559" y="146028"/>
                  <a:pt x="203888" y="154715"/>
                </a:cubicBezTo>
                <a:cubicBezTo>
                  <a:pt x="187176" y="163893"/>
                  <a:pt x="166928" y="163875"/>
                  <a:pt x="150232" y="154668"/>
                </a:cubicBezTo>
                <a:lnTo>
                  <a:pt x="150232" y="137607"/>
                </a:lnTo>
                <a:cubicBezTo>
                  <a:pt x="150200" y="132687"/>
                  <a:pt x="151735" y="127885"/>
                  <a:pt x="154615" y="123895"/>
                </a:cubicBezTo>
                <a:cubicBezTo>
                  <a:pt x="156359" y="121519"/>
                  <a:pt x="155846" y="118179"/>
                  <a:pt x="153469" y="116435"/>
                </a:cubicBezTo>
                <a:cubicBezTo>
                  <a:pt x="153460" y="116428"/>
                  <a:pt x="153450" y="116421"/>
                  <a:pt x="153441" y="116414"/>
                </a:cubicBezTo>
                <a:close/>
                <a:moveTo>
                  <a:pt x="177013" y="118934"/>
                </a:moveTo>
                <a:cubicBezTo>
                  <a:pt x="189854" y="118601"/>
                  <a:pt x="199994" y="107920"/>
                  <a:pt x="199661" y="95079"/>
                </a:cubicBezTo>
                <a:cubicBezTo>
                  <a:pt x="199340" y="82706"/>
                  <a:pt x="189386" y="72752"/>
                  <a:pt x="177013" y="72431"/>
                </a:cubicBezTo>
                <a:cubicBezTo>
                  <a:pt x="164171" y="72764"/>
                  <a:pt x="154032" y="83444"/>
                  <a:pt x="154365" y="96286"/>
                </a:cubicBezTo>
                <a:cubicBezTo>
                  <a:pt x="154686" y="108658"/>
                  <a:pt x="164640" y="118613"/>
                  <a:pt x="177013" y="118934"/>
                </a:cubicBezTo>
                <a:close/>
                <a:moveTo>
                  <a:pt x="177013" y="83169"/>
                </a:moveTo>
                <a:cubicBezTo>
                  <a:pt x="183928" y="83169"/>
                  <a:pt x="189535" y="88775"/>
                  <a:pt x="189535" y="95690"/>
                </a:cubicBezTo>
                <a:cubicBezTo>
                  <a:pt x="189535" y="102606"/>
                  <a:pt x="183928" y="108212"/>
                  <a:pt x="177013" y="108212"/>
                </a:cubicBezTo>
                <a:cubicBezTo>
                  <a:pt x="170097" y="108212"/>
                  <a:pt x="164491" y="102606"/>
                  <a:pt x="164491" y="95690"/>
                </a:cubicBezTo>
                <a:cubicBezTo>
                  <a:pt x="164491" y="88775"/>
                  <a:pt x="170097" y="83169"/>
                  <a:pt x="177013" y="83169"/>
                </a:cubicBezTo>
                <a:close/>
              </a:path>
            </a:pathLst>
          </a:custGeom>
          <a:solidFill>
            <a:srgbClr val="263238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+mn-ea"/>
            </a:endParaRPr>
          </a:p>
        </p:txBody>
      </p:sp>
      <p:grpSp>
        <p:nvGrpSpPr>
          <p:cNvPr id="18" name="图形 724">
            <a:extLst>
              <a:ext uri="{FF2B5EF4-FFF2-40B4-BE49-F238E27FC236}">
                <a16:creationId xmlns:a16="http://schemas.microsoft.com/office/drawing/2014/main" id="{6712AC30-73EF-0B4F-E942-935F3D4F5BAC}"/>
              </a:ext>
            </a:extLst>
          </p:cNvPr>
          <p:cNvGrpSpPr/>
          <p:nvPr/>
        </p:nvGrpSpPr>
        <p:grpSpPr>
          <a:xfrm>
            <a:off x="5541222" y="3287456"/>
            <a:ext cx="1126668" cy="885940"/>
            <a:chOff x="5464080" y="2823925"/>
            <a:chExt cx="439157" cy="345326"/>
          </a:xfrm>
          <a:solidFill>
            <a:srgbClr val="263238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158205C-82E3-E68E-F257-4BF390489E33}"/>
                </a:ext>
              </a:extLst>
            </p:cNvPr>
            <p:cNvSpPr/>
            <p:nvPr/>
          </p:nvSpPr>
          <p:spPr>
            <a:xfrm>
              <a:off x="5591265" y="2846300"/>
              <a:ext cx="12625" cy="9140"/>
            </a:xfrm>
            <a:custGeom>
              <a:avLst/>
              <a:gdLst>
                <a:gd name="connsiteX0" fmla="*/ 0 w 12625"/>
                <a:gd name="connsiteY0" fmla="*/ 0 h 9140"/>
                <a:gd name="connsiteX1" fmla="*/ 12626 w 12625"/>
                <a:gd name="connsiteY1" fmla="*/ 0 h 9140"/>
                <a:gd name="connsiteX2" fmla="*/ 12626 w 12625"/>
                <a:gd name="connsiteY2" fmla="*/ 9141 h 9140"/>
                <a:gd name="connsiteX3" fmla="*/ 0 w 12625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25" h="9140">
                  <a:moveTo>
                    <a:pt x="0" y="0"/>
                  </a:moveTo>
                  <a:lnTo>
                    <a:pt x="12626" y="0"/>
                  </a:lnTo>
                  <a:lnTo>
                    <a:pt x="12626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1B2B7D9-E1AC-2A73-A95A-C935DFE79DCC}"/>
                </a:ext>
              </a:extLst>
            </p:cNvPr>
            <p:cNvSpPr/>
            <p:nvPr/>
          </p:nvSpPr>
          <p:spPr>
            <a:xfrm>
              <a:off x="5487066" y="2913825"/>
              <a:ext cx="18465" cy="9140"/>
            </a:xfrm>
            <a:custGeom>
              <a:avLst/>
              <a:gdLst>
                <a:gd name="connsiteX0" fmla="*/ 0 w 18465"/>
                <a:gd name="connsiteY0" fmla="*/ 0 h 9140"/>
                <a:gd name="connsiteX1" fmla="*/ 18466 w 18465"/>
                <a:gd name="connsiteY1" fmla="*/ 0 h 9140"/>
                <a:gd name="connsiteX2" fmla="*/ 18466 w 18465"/>
                <a:gd name="connsiteY2" fmla="*/ 9141 h 9140"/>
                <a:gd name="connsiteX3" fmla="*/ 0 w 18465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65" h="9140">
                  <a:moveTo>
                    <a:pt x="0" y="0"/>
                  </a:moveTo>
                  <a:lnTo>
                    <a:pt x="18466" y="0"/>
                  </a:lnTo>
                  <a:lnTo>
                    <a:pt x="18466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21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DC910506-EAC0-567E-D73B-07BA657A4F2A}"/>
                </a:ext>
              </a:extLst>
            </p:cNvPr>
            <p:cNvSpPr/>
            <p:nvPr/>
          </p:nvSpPr>
          <p:spPr>
            <a:xfrm>
              <a:off x="5464080" y="3040566"/>
              <a:ext cx="15224" cy="9140"/>
            </a:xfrm>
            <a:custGeom>
              <a:avLst/>
              <a:gdLst>
                <a:gd name="connsiteX0" fmla="*/ 0 w 15224"/>
                <a:gd name="connsiteY0" fmla="*/ 0 h 9140"/>
                <a:gd name="connsiteX1" fmla="*/ 15225 w 15224"/>
                <a:gd name="connsiteY1" fmla="*/ 0 h 9140"/>
                <a:gd name="connsiteX2" fmla="*/ 15225 w 15224"/>
                <a:gd name="connsiteY2" fmla="*/ 9141 h 9140"/>
                <a:gd name="connsiteX3" fmla="*/ 0 w 15224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24" h="9140">
                  <a:moveTo>
                    <a:pt x="0" y="0"/>
                  </a:moveTo>
                  <a:lnTo>
                    <a:pt x="15225" y="0"/>
                  </a:lnTo>
                  <a:lnTo>
                    <a:pt x="15225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EDAE81C-E3EF-46AF-659F-E83B55ED2CCA}"/>
                </a:ext>
              </a:extLst>
            </p:cNvPr>
            <p:cNvSpPr/>
            <p:nvPr/>
          </p:nvSpPr>
          <p:spPr>
            <a:xfrm>
              <a:off x="5490307" y="3069131"/>
              <a:ext cx="15224" cy="9140"/>
            </a:xfrm>
            <a:custGeom>
              <a:avLst/>
              <a:gdLst>
                <a:gd name="connsiteX0" fmla="*/ 0 w 15224"/>
                <a:gd name="connsiteY0" fmla="*/ 0 h 9140"/>
                <a:gd name="connsiteX1" fmla="*/ 15225 w 15224"/>
                <a:gd name="connsiteY1" fmla="*/ 0 h 9140"/>
                <a:gd name="connsiteX2" fmla="*/ 15225 w 15224"/>
                <a:gd name="connsiteY2" fmla="*/ 9141 h 9140"/>
                <a:gd name="connsiteX3" fmla="*/ 0 w 15224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24" h="9140">
                  <a:moveTo>
                    <a:pt x="0" y="0"/>
                  </a:moveTo>
                  <a:lnTo>
                    <a:pt x="15225" y="0"/>
                  </a:lnTo>
                  <a:lnTo>
                    <a:pt x="15225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8B88D09-F56D-EC79-B959-BA52BB2014A9}"/>
                </a:ext>
              </a:extLst>
            </p:cNvPr>
            <p:cNvSpPr/>
            <p:nvPr/>
          </p:nvSpPr>
          <p:spPr>
            <a:xfrm>
              <a:off x="5493764" y="2823925"/>
              <a:ext cx="409473" cy="345326"/>
            </a:xfrm>
            <a:custGeom>
              <a:avLst/>
              <a:gdLst>
                <a:gd name="connsiteX0" fmla="*/ 349739 w 409473"/>
                <a:gd name="connsiteY0" fmla="*/ 69900 h 345326"/>
                <a:gd name="connsiteX1" fmla="*/ 282337 w 409473"/>
                <a:gd name="connsiteY1" fmla="*/ 28749 h 345326"/>
                <a:gd name="connsiteX2" fmla="*/ 376356 w 409473"/>
                <a:gd name="connsiteY2" fmla="*/ 18786 h 345326"/>
                <a:gd name="connsiteX3" fmla="*/ 381393 w 409473"/>
                <a:gd name="connsiteY3" fmla="*/ 75659 h 345326"/>
                <a:gd name="connsiteX4" fmla="*/ 374355 w 409473"/>
                <a:gd name="connsiteY4" fmla="*/ 60156 h 345326"/>
                <a:gd name="connsiteX5" fmla="*/ 366028 w 409473"/>
                <a:gd name="connsiteY5" fmla="*/ 63931 h 345326"/>
                <a:gd name="connsiteX6" fmla="*/ 379538 w 409473"/>
                <a:gd name="connsiteY6" fmla="*/ 93702 h 345326"/>
                <a:gd name="connsiteX7" fmla="*/ 409474 w 409473"/>
                <a:gd name="connsiteY7" fmla="*/ 80128 h 345326"/>
                <a:gd name="connsiteX8" fmla="*/ 405698 w 409473"/>
                <a:gd name="connsiteY8" fmla="*/ 71801 h 345326"/>
                <a:gd name="connsiteX9" fmla="*/ 389957 w 409473"/>
                <a:gd name="connsiteY9" fmla="*/ 78940 h 345326"/>
                <a:gd name="connsiteX10" fmla="*/ 382819 w 409473"/>
                <a:gd name="connsiteY10" fmla="*/ 12323 h 345326"/>
                <a:gd name="connsiteX11" fmla="*/ 269182 w 409473"/>
                <a:gd name="connsiteY11" fmla="*/ 25339 h 345326"/>
                <a:gd name="connsiteX12" fmla="*/ 241551 w 409473"/>
                <a:gd name="connsiteY12" fmla="*/ 21912 h 345326"/>
                <a:gd name="connsiteX13" fmla="*/ 239120 w 409473"/>
                <a:gd name="connsiteY13" fmla="*/ 21793 h 345326"/>
                <a:gd name="connsiteX14" fmla="*/ 238113 w 409473"/>
                <a:gd name="connsiteY14" fmla="*/ 21829 h 345326"/>
                <a:gd name="connsiteX15" fmla="*/ 235746 w 409473"/>
                <a:gd name="connsiteY15" fmla="*/ 21793 h 345326"/>
                <a:gd name="connsiteX16" fmla="*/ 231733 w 409473"/>
                <a:gd name="connsiteY16" fmla="*/ 21857 h 345326"/>
                <a:gd name="connsiteX17" fmla="*/ 226166 w 409473"/>
                <a:gd name="connsiteY17" fmla="*/ 22094 h 345326"/>
                <a:gd name="connsiteX18" fmla="*/ 121762 w 409473"/>
                <a:gd name="connsiteY18" fmla="*/ 22094 h 345326"/>
                <a:gd name="connsiteX19" fmla="*/ 121762 w 409473"/>
                <a:gd name="connsiteY19" fmla="*/ 31235 h 345326"/>
                <a:gd name="connsiteX20" fmla="*/ 181706 w 409473"/>
                <a:gd name="connsiteY20" fmla="*/ 31235 h 345326"/>
                <a:gd name="connsiteX21" fmla="*/ 121762 w 409473"/>
                <a:gd name="connsiteY21" fmla="*/ 69891 h 345326"/>
                <a:gd name="connsiteX22" fmla="*/ 115382 w 409473"/>
                <a:gd name="connsiteY22" fmla="*/ 76819 h 345326"/>
                <a:gd name="connsiteX23" fmla="*/ 105154 w 409473"/>
                <a:gd name="connsiteY23" fmla="*/ 89900 h 345326"/>
                <a:gd name="connsiteX24" fmla="*/ 28775 w 409473"/>
                <a:gd name="connsiteY24" fmla="*/ 89900 h 345326"/>
                <a:gd name="connsiteX25" fmla="*/ 28775 w 409473"/>
                <a:gd name="connsiteY25" fmla="*/ 99040 h 345326"/>
                <a:gd name="connsiteX26" fmla="*/ 99194 w 409473"/>
                <a:gd name="connsiteY26" fmla="*/ 99040 h 345326"/>
                <a:gd name="connsiteX27" fmla="*/ 90099 w 409473"/>
                <a:gd name="connsiteY27" fmla="*/ 116453 h 345326"/>
                <a:gd name="connsiteX28" fmla="*/ 56279 w 409473"/>
                <a:gd name="connsiteY28" fmla="*/ 116453 h 345326"/>
                <a:gd name="connsiteX29" fmla="*/ 56279 w 409473"/>
                <a:gd name="connsiteY29" fmla="*/ 125594 h 345326"/>
                <a:gd name="connsiteX30" fmla="*/ 86351 w 409473"/>
                <a:gd name="connsiteY30" fmla="*/ 125594 h 345326"/>
                <a:gd name="connsiteX31" fmla="*/ 76343 w 409473"/>
                <a:gd name="connsiteY31" fmla="*/ 181205 h 345326"/>
                <a:gd name="connsiteX32" fmla="*/ 79322 w 409473"/>
                <a:gd name="connsiteY32" fmla="*/ 211945 h 345326"/>
                <a:gd name="connsiteX33" fmla="*/ 76662 w 409473"/>
                <a:gd name="connsiteY33" fmla="*/ 216644 h 345326"/>
                <a:gd name="connsiteX34" fmla="*/ 0 w 409473"/>
                <a:gd name="connsiteY34" fmla="*/ 216644 h 345326"/>
                <a:gd name="connsiteX35" fmla="*/ 0 w 409473"/>
                <a:gd name="connsiteY35" fmla="*/ 225784 h 345326"/>
                <a:gd name="connsiteX36" fmla="*/ 71754 w 409473"/>
                <a:gd name="connsiteY36" fmla="*/ 225784 h 345326"/>
                <a:gd name="connsiteX37" fmla="*/ 62641 w 409473"/>
                <a:gd name="connsiteY37" fmla="*/ 245208 h 345326"/>
                <a:gd name="connsiteX38" fmla="*/ 25530 w 409473"/>
                <a:gd name="connsiteY38" fmla="*/ 245208 h 345326"/>
                <a:gd name="connsiteX39" fmla="*/ 25530 w 409473"/>
                <a:gd name="connsiteY39" fmla="*/ 254349 h 345326"/>
                <a:gd name="connsiteX40" fmla="*/ 59030 w 409473"/>
                <a:gd name="connsiteY40" fmla="*/ 254349 h 345326"/>
                <a:gd name="connsiteX41" fmla="*/ 51279 w 409473"/>
                <a:gd name="connsiteY41" fmla="*/ 282265 h 345326"/>
                <a:gd name="connsiteX42" fmla="*/ 62156 w 409473"/>
                <a:gd name="connsiteY42" fmla="*/ 332976 h 345326"/>
                <a:gd name="connsiteX43" fmla="*/ 96662 w 409473"/>
                <a:gd name="connsiteY43" fmla="*/ 345326 h 345326"/>
                <a:gd name="connsiteX44" fmla="*/ 106443 w 409473"/>
                <a:gd name="connsiteY44" fmla="*/ 344769 h 345326"/>
                <a:gd name="connsiteX45" fmla="*/ 166579 w 409473"/>
                <a:gd name="connsiteY45" fmla="*/ 324815 h 345326"/>
                <a:gd name="connsiteX46" fmla="*/ 225737 w 409473"/>
                <a:gd name="connsiteY46" fmla="*/ 340299 h 345326"/>
                <a:gd name="connsiteX47" fmla="*/ 225800 w 409473"/>
                <a:gd name="connsiteY47" fmla="*/ 340308 h 345326"/>
                <a:gd name="connsiteX48" fmla="*/ 231642 w 409473"/>
                <a:gd name="connsiteY48" fmla="*/ 340563 h 345326"/>
                <a:gd name="connsiteX49" fmla="*/ 235745 w 409473"/>
                <a:gd name="connsiteY49" fmla="*/ 340619 h 345326"/>
                <a:gd name="connsiteX50" fmla="*/ 238314 w 409473"/>
                <a:gd name="connsiteY50" fmla="*/ 340591 h 345326"/>
                <a:gd name="connsiteX51" fmla="*/ 239119 w 409473"/>
                <a:gd name="connsiteY51" fmla="*/ 340619 h 345326"/>
                <a:gd name="connsiteX52" fmla="*/ 241376 w 409473"/>
                <a:gd name="connsiteY52" fmla="*/ 340509 h 345326"/>
                <a:gd name="connsiteX53" fmla="*/ 326669 w 409473"/>
                <a:gd name="connsiteY53" fmla="*/ 312163 h 345326"/>
                <a:gd name="connsiteX54" fmla="*/ 351613 w 409473"/>
                <a:gd name="connsiteY54" fmla="*/ 290720 h 345326"/>
                <a:gd name="connsiteX55" fmla="*/ 353990 w 409473"/>
                <a:gd name="connsiteY55" fmla="*/ 288151 h 345326"/>
                <a:gd name="connsiteX56" fmla="*/ 384282 w 409473"/>
                <a:gd name="connsiteY56" fmla="*/ 239184 h 345326"/>
                <a:gd name="connsiteX57" fmla="*/ 375772 w 409473"/>
                <a:gd name="connsiteY57" fmla="*/ 235857 h 345326"/>
                <a:gd name="connsiteX58" fmla="*/ 355069 w 409473"/>
                <a:gd name="connsiteY58" fmla="*/ 272758 h 345326"/>
                <a:gd name="connsiteX59" fmla="*/ 297300 w 409473"/>
                <a:gd name="connsiteY59" fmla="*/ 253654 h 345326"/>
                <a:gd name="connsiteX60" fmla="*/ 304146 w 409473"/>
                <a:gd name="connsiteY60" fmla="*/ 184359 h 345326"/>
                <a:gd name="connsiteX61" fmla="*/ 385964 w 409473"/>
                <a:gd name="connsiteY61" fmla="*/ 184359 h 345326"/>
                <a:gd name="connsiteX62" fmla="*/ 380956 w 409473"/>
                <a:gd name="connsiteY62" fmla="*/ 220035 h 345326"/>
                <a:gd name="connsiteX63" fmla="*/ 389786 w 409473"/>
                <a:gd name="connsiteY63" fmla="*/ 222393 h 345326"/>
                <a:gd name="connsiteX64" fmla="*/ 395160 w 409473"/>
                <a:gd name="connsiteY64" fmla="*/ 181204 h 345326"/>
                <a:gd name="connsiteX65" fmla="*/ 356121 w 409473"/>
                <a:gd name="connsiteY65" fmla="*/ 76809 h 345326"/>
                <a:gd name="connsiteX66" fmla="*/ 349739 w 409473"/>
                <a:gd name="connsiteY66" fmla="*/ 69900 h 345326"/>
                <a:gd name="connsiteX67" fmla="*/ 180701 w 409473"/>
                <a:gd name="connsiteY67" fmla="*/ 252475 h 345326"/>
                <a:gd name="connsiteX68" fmla="*/ 171889 w 409473"/>
                <a:gd name="connsiteY68" fmla="*/ 254101 h 345326"/>
                <a:gd name="connsiteX69" fmla="*/ 116607 w 409473"/>
                <a:gd name="connsiteY69" fmla="*/ 272666 h 345326"/>
                <a:gd name="connsiteX70" fmla="*/ 88993 w 409473"/>
                <a:gd name="connsiteY70" fmla="*/ 213527 h 345326"/>
                <a:gd name="connsiteX71" fmla="*/ 107978 w 409473"/>
                <a:gd name="connsiteY71" fmla="*/ 184359 h 345326"/>
                <a:gd name="connsiteX72" fmla="*/ 174083 w 409473"/>
                <a:gd name="connsiteY72" fmla="*/ 184359 h 345326"/>
                <a:gd name="connsiteX73" fmla="*/ 174092 w 409473"/>
                <a:gd name="connsiteY73" fmla="*/ 184835 h 345326"/>
                <a:gd name="connsiteX74" fmla="*/ 174147 w 409473"/>
                <a:gd name="connsiteY74" fmla="*/ 188884 h 345326"/>
                <a:gd name="connsiteX75" fmla="*/ 174147 w 409473"/>
                <a:gd name="connsiteY75" fmla="*/ 189049 h 345326"/>
                <a:gd name="connsiteX76" fmla="*/ 174229 w 409473"/>
                <a:gd name="connsiteY76" fmla="*/ 192586 h 345326"/>
                <a:gd name="connsiteX77" fmla="*/ 174357 w 409473"/>
                <a:gd name="connsiteY77" fmla="*/ 196508 h 345326"/>
                <a:gd name="connsiteX78" fmla="*/ 174385 w 409473"/>
                <a:gd name="connsiteY78" fmla="*/ 197249 h 345326"/>
                <a:gd name="connsiteX79" fmla="*/ 174641 w 409473"/>
                <a:gd name="connsiteY79" fmla="*/ 202550 h 345326"/>
                <a:gd name="connsiteX80" fmla="*/ 174869 w 409473"/>
                <a:gd name="connsiteY80" fmla="*/ 206416 h 345326"/>
                <a:gd name="connsiteX81" fmla="*/ 180701 w 409473"/>
                <a:gd name="connsiteY81" fmla="*/ 252475 h 345326"/>
                <a:gd name="connsiteX82" fmla="*/ 277620 w 409473"/>
                <a:gd name="connsiteY82" fmla="*/ 73383 h 345326"/>
                <a:gd name="connsiteX83" fmla="*/ 285609 w 409473"/>
                <a:gd name="connsiteY83" fmla="*/ 98684 h 345326"/>
                <a:gd name="connsiteX84" fmla="*/ 235746 w 409473"/>
                <a:gd name="connsiteY84" fmla="*/ 102450 h 345326"/>
                <a:gd name="connsiteX85" fmla="*/ 192392 w 409473"/>
                <a:gd name="connsiteY85" fmla="*/ 99626 h 345326"/>
                <a:gd name="connsiteX86" fmla="*/ 194522 w 409473"/>
                <a:gd name="connsiteY86" fmla="*/ 91610 h 345326"/>
                <a:gd name="connsiteX87" fmla="*/ 195326 w 409473"/>
                <a:gd name="connsiteY87" fmla="*/ 88840 h 345326"/>
                <a:gd name="connsiteX88" fmla="*/ 253268 w 409473"/>
                <a:gd name="connsiteY88" fmla="*/ 45322 h 345326"/>
                <a:gd name="connsiteX89" fmla="*/ 259237 w 409473"/>
                <a:gd name="connsiteY89" fmla="*/ 41611 h 345326"/>
                <a:gd name="connsiteX90" fmla="*/ 277620 w 409473"/>
                <a:gd name="connsiteY90" fmla="*/ 73383 h 345326"/>
                <a:gd name="connsiteX91" fmla="*/ 294375 w 409473"/>
                <a:gd name="connsiteY91" fmla="*/ 158371 h 345326"/>
                <a:gd name="connsiteX92" fmla="*/ 294576 w 409473"/>
                <a:gd name="connsiteY92" fmla="*/ 162229 h 345326"/>
                <a:gd name="connsiteX93" fmla="*/ 294740 w 409473"/>
                <a:gd name="connsiteY93" fmla="*/ 166104 h 345326"/>
                <a:gd name="connsiteX94" fmla="*/ 294760 w 409473"/>
                <a:gd name="connsiteY94" fmla="*/ 166415 h 345326"/>
                <a:gd name="connsiteX95" fmla="*/ 294979 w 409473"/>
                <a:gd name="connsiteY95" fmla="*/ 175217 h 345326"/>
                <a:gd name="connsiteX96" fmla="*/ 183253 w 409473"/>
                <a:gd name="connsiteY96" fmla="*/ 175217 h 345326"/>
                <a:gd name="connsiteX97" fmla="*/ 190346 w 409473"/>
                <a:gd name="connsiteY97" fmla="*/ 108564 h 345326"/>
                <a:gd name="connsiteX98" fmla="*/ 235748 w 409473"/>
                <a:gd name="connsiteY98" fmla="*/ 111589 h 345326"/>
                <a:gd name="connsiteX99" fmla="*/ 278809 w 409473"/>
                <a:gd name="connsiteY99" fmla="*/ 108866 h 345326"/>
                <a:gd name="connsiteX100" fmla="*/ 287685 w 409473"/>
                <a:gd name="connsiteY100" fmla="*/ 107596 h 345326"/>
                <a:gd name="connsiteX101" fmla="*/ 294375 w 409473"/>
                <a:gd name="connsiteY101" fmla="*/ 158371 h 345326"/>
                <a:gd name="connsiteX102" fmla="*/ 288259 w 409473"/>
                <a:gd name="connsiteY102" fmla="*/ 252053 h 345326"/>
                <a:gd name="connsiteX103" fmla="*/ 279374 w 409473"/>
                <a:gd name="connsiteY103" fmla="*/ 250775 h 345326"/>
                <a:gd name="connsiteX104" fmla="*/ 235746 w 409473"/>
                <a:gd name="connsiteY104" fmla="*/ 247987 h 345326"/>
                <a:gd name="connsiteX105" fmla="*/ 189769 w 409473"/>
                <a:gd name="connsiteY105" fmla="*/ 251085 h 345326"/>
                <a:gd name="connsiteX106" fmla="*/ 183224 w 409473"/>
                <a:gd name="connsiteY106" fmla="*/ 184359 h 345326"/>
                <a:gd name="connsiteX107" fmla="*/ 295005 w 409473"/>
                <a:gd name="connsiteY107" fmla="*/ 184359 h 345326"/>
                <a:gd name="connsiteX108" fmla="*/ 294995 w 409473"/>
                <a:gd name="connsiteY108" fmla="*/ 184770 h 345326"/>
                <a:gd name="connsiteX109" fmla="*/ 294941 w 409473"/>
                <a:gd name="connsiteY109" fmla="*/ 188847 h 345326"/>
                <a:gd name="connsiteX110" fmla="*/ 294840 w 409473"/>
                <a:gd name="connsiteY110" fmla="*/ 193308 h 345326"/>
                <a:gd name="connsiteX111" fmla="*/ 294703 w 409473"/>
                <a:gd name="connsiteY111" fmla="*/ 197192 h 345326"/>
                <a:gd name="connsiteX112" fmla="*/ 288259 w 409473"/>
                <a:gd name="connsiteY112" fmla="*/ 252053 h 345326"/>
                <a:gd name="connsiteX113" fmla="*/ 246953 w 409473"/>
                <a:gd name="connsiteY113" fmla="*/ 38501 h 345326"/>
                <a:gd name="connsiteX114" fmla="*/ 201194 w 409473"/>
                <a:gd name="connsiteY114" fmla="*/ 71910 h 345326"/>
                <a:gd name="connsiteX115" fmla="*/ 234577 w 409473"/>
                <a:gd name="connsiteY115" fmla="*/ 31490 h 345326"/>
                <a:gd name="connsiteX116" fmla="*/ 238214 w 409473"/>
                <a:gd name="connsiteY116" fmla="*/ 30969 h 345326"/>
                <a:gd name="connsiteX117" fmla="*/ 240947 w 409473"/>
                <a:gd name="connsiteY117" fmla="*/ 31033 h 345326"/>
                <a:gd name="connsiteX118" fmla="*/ 252034 w 409473"/>
                <a:gd name="connsiteY118" fmla="*/ 35301 h 345326"/>
                <a:gd name="connsiteX119" fmla="*/ 246953 w 409473"/>
                <a:gd name="connsiteY119" fmla="*/ 38501 h 345326"/>
                <a:gd name="connsiteX120" fmla="*/ 174989 w 409473"/>
                <a:gd name="connsiteY120" fmla="*/ 154291 h 345326"/>
                <a:gd name="connsiteX121" fmla="*/ 174696 w 409473"/>
                <a:gd name="connsiteY121" fmla="*/ 158938 h 345326"/>
                <a:gd name="connsiteX122" fmla="*/ 174421 w 409473"/>
                <a:gd name="connsiteY122" fmla="*/ 164413 h 345326"/>
                <a:gd name="connsiteX123" fmla="*/ 174394 w 409473"/>
                <a:gd name="connsiteY123" fmla="*/ 164998 h 345326"/>
                <a:gd name="connsiteX124" fmla="*/ 174312 w 409473"/>
                <a:gd name="connsiteY124" fmla="*/ 167283 h 345326"/>
                <a:gd name="connsiteX125" fmla="*/ 174220 w 409473"/>
                <a:gd name="connsiteY125" fmla="*/ 170191 h 345326"/>
                <a:gd name="connsiteX126" fmla="*/ 174184 w 409473"/>
                <a:gd name="connsiteY126" fmla="*/ 171608 h 345326"/>
                <a:gd name="connsiteX127" fmla="*/ 174111 w 409473"/>
                <a:gd name="connsiteY127" fmla="*/ 175219 h 345326"/>
                <a:gd name="connsiteX128" fmla="*/ 114669 w 409473"/>
                <a:gd name="connsiteY128" fmla="*/ 175219 h 345326"/>
                <a:gd name="connsiteX129" fmla="*/ 166039 w 409473"/>
                <a:gd name="connsiteY129" fmla="*/ 116197 h 345326"/>
                <a:gd name="connsiteX130" fmla="*/ 171350 w 409473"/>
                <a:gd name="connsiteY130" fmla="*/ 110951 h 345326"/>
                <a:gd name="connsiteX131" fmla="*/ 176186 w 409473"/>
                <a:gd name="connsiteY131" fmla="*/ 106289 h 345326"/>
                <a:gd name="connsiteX132" fmla="*/ 181259 w 409473"/>
                <a:gd name="connsiteY132" fmla="*/ 107184 h 345326"/>
                <a:gd name="connsiteX133" fmla="*/ 174989 w 409473"/>
                <a:gd name="connsiteY133" fmla="*/ 154291 h 345326"/>
                <a:gd name="connsiteX134" fmla="*/ 200610 w 409473"/>
                <a:gd name="connsiteY134" fmla="*/ 289029 h 345326"/>
                <a:gd name="connsiteX135" fmla="*/ 193764 w 409473"/>
                <a:gd name="connsiteY135" fmla="*/ 268078 h 345326"/>
                <a:gd name="connsiteX136" fmla="*/ 191726 w 409473"/>
                <a:gd name="connsiteY136" fmla="*/ 260034 h 345326"/>
                <a:gd name="connsiteX137" fmla="*/ 235747 w 409473"/>
                <a:gd name="connsiteY137" fmla="*/ 257127 h 345326"/>
                <a:gd name="connsiteX138" fmla="*/ 286276 w 409473"/>
                <a:gd name="connsiteY138" fmla="*/ 260985 h 345326"/>
                <a:gd name="connsiteX139" fmla="*/ 277620 w 409473"/>
                <a:gd name="connsiteY139" fmla="*/ 289029 h 345326"/>
                <a:gd name="connsiteX140" fmla="*/ 240847 w 409473"/>
                <a:gd name="connsiteY140" fmla="*/ 331387 h 345326"/>
                <a:gd name="connsiteX141" fmla="*/ 238398 w 409473"/>
                <a:gd name="connsiteY141" fmla="*/ 331450 h 345326"/>
                <a:gd name="connsiteX142" fmla="*/ 234586 w 409473"/>
                <a:gd name="connsiteY142" fmla="*/ 330920 h 345326"/>
                <a:gd name="connsiteX143" fmla="*/ 200610 w 409473"/>
                <a:gd name="connsiteY143" fmla="*/ 289029 h 345326"/>
                <a:gd name="connsiteX144" fmla="*/ 270544 w 409473"/>
                <a:gd name="connsiteY144" fmla="*/ 35010 h 345326"/>
                <a:gd name="connsiteX145" fmla="*/ 341110 w 409473"/>
                <a:gd name="connsiteY145" fmla="*/ 74178 h 345326"/>
                <a:gd name="connsiteX146" fmla="*/ 347216 w 409473"/>
                <a:gd name="connsiteY146" fmla="*/ 80549 h 345326"/>
                <a:gd name="connsiteX147" fmla="*/ 294666 w 409473"/>
                <a:gd name="connsiteY147" fmla="*/ 97121 h 345326"/>
                <a:gd name="connsiteX148" fmla="*/ 292527 w 409473"/>
                <a:gd name="connsiteY148" fmla="*/ 89104 h 345326"/>
                <a:gd name="connsiteX149" fmla="*/ 267218 w 409473"/>
                <a:gd name="connsiteY149" fmla="*/ 36902 h 345326"/>
                <a:gd name="connsiteX150" fmla="*/ 270544 w 409473"/>
                <a:gd name="connsiteY150" fmla="*/ 35010 h 345326"/>
                <a:gd name="connsiteX151" fmla="*/ 204293 w 409473"/>
                <a:gd name="connsiteY151" fmla="*/ 34260 h 345326"/>
                <a:gd name="connsiteX152" fmla="*/ 215435 w 409473"/>
                <a:gd name="connsiteY152" fmla="*/ 32313 h 345326"/>
                <a:gd name="connsiteX153" fmla="*/ 187301 w 409473"/>
                <a:gd name="connsiteY153" fmla="*/ 83720 h 345326"/>
                <a:gd name="connsiteX154" fmla="*/ 173306 w 409473"/>
                <a:gd name="connsiteY154" fmla="*/ 96434 h 345326"/>
                <a:gd name="connsiteX155" fmla="*/ 124276 w 409473"/>
                <a:gd name="connsiteY155" fmla="*/ 80548 h 345326"/>
                <a:gd name="connsiteX156" fmla="*/ 130382 w 409473"/>
                <a:gd name="connsiteY156" fmla="*/ 74177 h 345326"/>
                <a:gd name="connsiteX157" fmla="*/ 204293 w 409473"/>
                <a:gd name="connsiteY157" fmla="*/ 34260 h 345326"/>
                <a:gd name="connsiteX158" fmla="*/ 118189 w 409473"/>
                <a:gd name="connsiteY158" fmla="*/ 87724 h 345326"/>
                <a:gd name="connsiteX159" fmla="*/ 165327 w 409473"/>
                <a:gd name="connsiteY159" fmla="*/ 104058 h 345326"/>
                <a:gd name="connsiteX160" fmla="*/ 159578 w 409473"/>
                <a:gd name="connsiteY160" fmla="*/ 109735 h 345326"/>
                <a:gd name="connsiteX161" fmla="*/ 103317 w 409473"/>
                <a:gd name="connsiteY161" fmla="*/ 175218 h 345326"/>
                <a:gd name="connsiteX162" fmla="*/ 85612 w 409473"/>
                <a:gd name="connsiteY162" fmla="*/ 175218 h 345326"/>
                <a:gd name="connsiteX163" fmla="*/ 118189 w 409473"/>
                <a:gd name="connsiteY163" fmla="*/ 87724 h 345326"/>
                <a:gd name="connsiteX164" fmla="*/ 96828 w 409473"/>
                <a:gd name="connsiteY164" fmla="*/ 184359 h 345326"/>
                <a:gd name="connsiteX165" fmla="*/ 86636 w 409473"/>
                <a:gd name="connsiteY165" fmla="*/ 199834 h 345326"/>
                <a:gd name="connsiteX166" fmla="*/ 85521 w 409473"/>
                <a:gd name="connsiteY166" fmla="*/ 184359 h 345326"/>
                <a:gd name="connsiteX167" fmla="*/ 96828 w 409473"/>
                <a:gd name="connsiteY167" fmla="*/ 184359 h 345326"/>
                <a:gd name="connsiteX168" fmla="*/ 68629 w 409473"/>
                <a:gd name="connsiteY168" fmla="*/ 326514 h 345326"/>
                <a:gd name="connsiteX169" fmla="*/ 60283 w 409473"/>
                <a:gd name="connsiteY169" fmla="*/ 283800 h 345326"/>
                <a:gd name="connsiteX170" fmla="*/ 82468 w 409473"/>
                <a:gd name="connsiteY170" fmla="*/ 225045 h 345326"/>
                <a:gd name="connsiteX171" fmla="*/ 117275 w 409473"/>
                <a:gd name="connsiteY171" fmla="*/ 287740 h 345326"/>
                <a:gd name="connsiteX172" fmla="*/ 119981 w 409473"/>
                <a:gd name="connsiteY172" fmla="*/ 290673 h 345326"/>
                <a:gd name="connsiteX173" fmla="*/ 156580 w 409473"/>
                <a:gd name="connsiteY173" fmla="*/ 319530 h 345326"/>
                <a:gd name="connsiteX174" fmla="*/ 68629 w 409473"/>
                <a:gd name="connsiteY174" fmla="*/ 326514 h 345326"/>
                <a:gd name="connsiteX175" fmla="*/ 128462 w 409473"/>
                <a:gd name="connsiteY175" fmla="*/ 286295 h 345326"/>
                <a:gd name="connsiteX176" fmla="*/ 122530 w 409473"/>
                <a:gd name="connsiteY176" fmla="*/ 279897 h 345326"/>
                <a:gd name="connsiteX177" fmla="*/ 182621 w 409473"/>
                <a:gd name="connsiteY177" fmla="*/ 261405 h 345326"/>
                <a:gd name="connsiteX178" fmla="*/ 215435 w 409473"/>
                <a:gd name="connsiteY178" fmla="*/ 330097 h 345326"/>
                <a:gd name="connsiteX179" fmla="*/ 204302 w 409473"/>
                <a:gd name="connsiteY179" fmla="*/ 328149 h 345326"/>
                <a:gd name="connsiteX180" fmla="*/ 128462 w 409473"/>
                <a:gd name="connsiteY180" fmla="*/ 286295 h 345326"/>
                <a:gd name="connsiteX181" fmla="*/ 264101 w 409473"/>
                <a:gd name="connsiteY181" fmla="*/ 328835 h 345326"/>
                <a:gd name="connsiteX182" fmla="*/ 293278 w 409473"/>
                <a:gd name="connsiteY182" fmla="*/ 270619 h 345326"/>
                <a:gd name="connsiteX183" fmla="*/ 295325 w 409473"/>
                <a:gd name="connsiteY183" fmla="*/ 262565 h 345326"/>
                <a:gd name="connsiteX184" fmla="*/ 349172 w 409473"/>
                <a:gd name="connsiteY184" fmla="*/ 280005 h 345326"/>
                <a:gd name="connsiteX185" fmla="*/ 343277 w 409473"/>
                <a:gd name="connsiteY185" fmla="*/ 286413 h 345326"/>
                <a:gd name="connsiteX186" fmla="*/ 264101 w 409473"/>
                <a:gd name="connsiteY186" fmla="*/ 328835 h 345326"/>
                <a:gd name="connsiteX187" fmla="*/ 385881 w 409473"/>
                <a:gd name="connsiteY187" fmla="*/ 175218 h 345326"/>
                <a:gd name="connsiteX188" fmla="*/ 304119 w 409473"/>
                <a:gd name="connsiteY188" fmla="*/ 175218 h 345326"/>
                <a:gd name="connsiteX189" fmla="*/ 296723 w 409473"/>
                <a:gd name="connsiteY189" fmla="*/ 106024 h 345326"/>
                <a:gd name="connsiteX190" fmla="*/ 353303 w 409473"/>
                <a:gd name="connsiteY190" fmla="*/ 87724 h 345326"/>
                <a:gd name="connsiteX191" fmla="*/ 385881 w 409473"/>
                <a:gd name="connsiteY191" fmla="*/ 175218 h 34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409473" h="345326">
                  <a:moveTo>
                    <a:pt x="349739" y="69900"/>
                  </a:moveTo>
                  <a:cubicBezTo>
                    <a:pt x="331293" y="51006"/>
                    <a:pt x="308205" y="36673"/>
                    <a:pt x="282337" y="28749"/>
                  </a:cubicBezTo>
                  <a:cubicBezTo>
                    <a:pt x="325837" y="6811"/>
                    <a:pt x="360552" y="2991"/>
                    <a:pt x="376356" y="18786"/>
                  </a:cubicBezTo>
                  <a:cubicBezTo>
                    <a:pt x="387133" y="29572"/>
                    <a:pt x="388879" y="49653"/>
                    <a:pt x="381393" y="75659"/>
                  </a:cubicBezTo>
                  <a:lnTo>
                    <a:pt x="374355" y="60156"/>
                  </a:lnTo>
                  <a:lnTo>
                    <a:pt x="366028" y="63931"/>
                  </a:lnTo>
                  <a:lnTo>
                    <a:pt x="379538" y="93702"/>
                  </a:lnTo>
                  <a:lnTo>
                    <a:pt x="409474" y="80128"/>
                  </a:lnTo>
                  <a:lnTo>
                    <a:pt x="405698" y="71801"/>
                  </a:lnTo>
                  <a:lnTo>
                    <a:pt x="389957" y="78940"/>
                  </a:lnTo>
                  <a:cubicBezTo>
                    <a:pt x="398797" y="48849"/>
                    <a:pt x="396366" y="25870"/>
                    <a:pt x="382819" y="12323"/>
                  </a:cubicBezTo>
                  <a:cubicBezTo>
                    <a:pt x="362645" y="-7850"/>
                    <a:pt x="321275" y="-3079"/>
                    <a:pt x="269182" y="25339"/>
                  </a:cubicBezTo>
                  <a:cubicBezTo>
                    <a:pt x="260224" y="23419"/>
                    <a:pt x="250983" y="22250"/>
                    <a:pt x="241551" y="21912"/>
                  </a:cubicBezTo>
                  <a:cubicBezTo>
                    <a:pt x="240737" y="21848"/>
                    <a:pt x="239932" y="21793"/>
                    <a:pt x="239120" y="21793"/>
                  </a:cubicBezTo>
                  <a:cubicBezTo>
                    <a:pt x="238781" y="21793"/>
                    <a:pt x="238443" y="21811"/>
                    <a:pt x="238113" y="21829"/>
                  </a:cubicBezTo>
                  <a:cubicBezTo>
                    <a:pt x="237328" y="21811"/>
                    <a:pt x="236541" y="21793"/>
                    <a:pt x="235746" y="21793"/>
                  </a:cubicBezTo>
                  <a:cubicBezTo>
                    <a:pt x="234402" y="21793"/>
                    <a:pt x="233068" y="21811"/>
                    <a:pt x="231733" y="21857"/>
                  </a:cubicBezTo>
                  <a:cubicBezTo>
                    <a:pt x="229868" y="21903"/>
                    <a:pt x="228013" y="21985"/>
                    <a:pt x="226166" y="22094"/>
                  </a:cubicBezTo>
                  <a:lnTo>
                    <a:pt x="121762" y="22094"/>
                  </a:lnTo>
                  <a:lnTo>
                    <a:pt x="121762" y="31235"/>
                  </a:lnTo>
                  <a:lnTo>
                    <a:pt x="181706" y="31235"/>
                  </a:lnTo>
                  <a:cubicBezTo>
                    <a:pt x="158855" y="39498"/>
                    <a:pt x="138416" y="52834"/>
                    <a:pt x="121762" y="69891"/>
                  </a:cubicBezTo>
                  <a:cubicBezTo>
                    <a:pt x="119569" y="72139"/>
                    <a:pt x="117439" y="74443"/>
                    <a:pt x="115382" y="76819"/>
                  </a:cubicBezTo>
                  <a:cubicBezTo>
                    <a:pt x="111753" y="80997"/>
                    <a:pt x="108335" y="85357"/>
                    <a:pt x="105154" y="89900"/>
                  </a:cubicBezTo>
                  <a:lnTo>
                    <a:pt x="28775" y="89900"/>
                  </a:lnTo>
                  <a:lnTo>
                    <a:pt x="28775" y="99040"/>
                  </a:lnTo>
                  <a:lnTo>
                    <a:pt x="99194" y="99040"/>
                  </a:lnTo>
                  <a:cubicBezTo>
                    <a:pt x="95821" y="104634"/>
                    <a:pt x="92777" y="110447"/>
                    <a:pt x="90099" y="116453"/>
                  </a:cubicBezTo>
                  <a:lnTo>
                    <a:pt x="56279" y="116453"/>
                  </a:lnTo>
                  <a:lnTo>
                    <a:pt x="56279" y="125594"/>
                  </a:lnTo>
                  <a:lnTo>
                    <a:pt x="86351" y="125594"/>
                  </a:lnTo>
                  <a:cubicBezTo>
                    <a:pt x="79880" y="142915"/>
                    <a:pt x="76343" y="161654"/>
                    <a:pt x="76343" y="181205"/>
                  </a:cubicBezTo>
                  <a:cubicBezTo>
                    <a:pt x="76343" y="191717"/>
                    <a:pt x="77375" y="201991"/>
                    <a:pt x="79322" y="211945"/>
                  </a:cubicBezTo>
                  <a:cubicBezTo>
                    <a:pt x="78417" y="213517"/>
                    <a:pt x="77531" y="215081"/>
                    <a:pt x="76662" y="216644"/>
                  </a:cubicBezTo>
                  <a:lnTo>
                    <a:pt x="0" y="216644"/>
                  </a:lnTo>
                  <a:lnTo>
                    <a:pt x="0" y="225784"/>
                  </a:lnTo>
                  <a:lnTo>
                    <a:pt x="71754" y="225784"/>
                  </a:lnTo>
                  <a:cubicBezTo>
                    <a:pt x="68335" y="232411"/>
                    <a:pt x="65291" y="238902"/>
                    <a:pt x="62641" y="245208"/>
                  </a:cubicBezTo>
                  <a:lnTo>
                    <a:pt x="25530" y="245208"/>
                  </a:lnTo>
                  <a:lnTo>
                    <a:pt x="25530" y="254349"/>
                  </a:lnTo>
                  <a:lnTo>
                    <a:pt x="59030" y="254349"/>
                  </a:lnTo>
                  <a:cubicBezTo>
                    <a:pt x="55374" y="264258"/>
                    <a:pt x="52751" y="273627"/>
                    <a:pt x="51279" y="282265"/>
                  </a:cubicBezTo>
                  <a:cubicBezTo>
                    <a:pt x="47476" y="304531"/>
                    <a:pt x="51242" y="322062"/>
                    <a:pt x="62156" y="332976"/>
                  </a:cubicBezTo>
                  <a:cubicBezTo>
                    <a:pt x="70374" y="341194"/>
                    <a:pt x="81946" y="345335"/>
                    <a:pt x="96662" y="345326"/>
                  </a:cubicBezTo>
                  <a:cubicBezTo>
                    <a:pt x="99779" y="345326"/>
                    <a:pt x="103042" y="345142"/>
                    <a:pt x="106443" y="344769"/>
                  </a:cubicBezTo>
                  <a:cubicBezTo>
                    <a:pt x="123855" y="342857"/>
                    <a:pt x="144084" y="336140"/>
                    <a:pt x="166579" y="324815"/>
                  </a:cubicBezTo>
                  <a:cubicBezTo>
                    <a:pt x="184668" y="333561"/>
                    <a:pt x="204649" y="338992"/>
                    <a:pt x="225737" y="340299"/>
                  </a:cubicBezTo>
                  <a:cubicBezTo>
                    <a:pt x="225755" y="340308"/>
                    <a:pt x="225773" y="340308"/>
                    <a:pt x="225800" y="340308"/>
                  </a:cubicBezTo>
                  <a:cubicBezTo>
                    <a:pt x="227738" y="340427"/>
                    <a:pt x="229685" y="340517"/>
                    <a:pt x="231642" y="340563"/>
                  </a:cubicBezTo>
                  <a:cubicBezTo>
                    <a:pt x="233003" y="340600"/>
                    <a:pt x="234374" y="340619"/>
                    <a:pt x="235745" y="340619"/>
                  </a:cubicBezTo>
                  <a:cubicBezTo>
                    <a:pt x="236604" y="340619"/>
                    <a:pt x="237454" y="340600"/>
                    <a:pt x="238314" y="340591"/>
                  </a:cubicBezTo>
                  <a:cubicBezTo>
                    <a:pt x="238579" y="340600"/>
                    <a:pt x="238845" y="340619"/>
                    <a:pt x="239119" y="340619"/>
                  </a:cubicBezTo>
                  <a:cubicBezTo>
                    <a:pt x="239868" y="340619"/>
                    <a:pt x="240626" y="340572"/>
                    <a:pt x="241376" y="340509"/>
                  </a:cubicBezTo>
                  <a:cubicBezTo>
                    <a:pt x="272062" y="339449"/>
                    <a:pt x="301440" y="329706"/>
                    <a:pt x="326669" y="312163"/>
                  </a:cubicBezTo>
                  <a:cubicBezTo>
                    <a:pt x="335773" y="305829"/>
                    <a:pt x="344118" y="298645"/>
                    <a:pt x="351613" y="290720"/>
                  </a:cubicBezTo>
                  <a:cubicBezTo>
                    <a:pt x="352427" y="289869"/>
                    <a:pt x="353213" y="289020"/>
                    <a:pt x="353990" y="288151"/>
                  </a:cubicBezTo>
                  <a:cubicBezTo>
                    <a:pt x="366924" y="273883"/>
                    <a:pt x="377189" y="257348"/>
                    <a:pt x="384282" y="239184"/>
                  </a:cubicBezTo>
                  <a:lnTo>
                    <a:pt x="375772" y="235857"/>
                  </a:lnTo>
                  <a:cubicBezTo>
                    <a:pt x="370507" y="249340"/>
                    <a:pt x="363496" y="261707"/>
                    <a:pt x="355069" y="272758"/>
                  </a:cubicBezTo>
                  <a:cubicBezTo>
                    <a:pt x="339009" y="264349"/>
                    <a:pt x="319228" y="257868"/>
                    <a:pt x="297300" y="253654"/>
                  </a:cubicBezTo>
                  <a:cubicBezTo>
                    <a:pt x="301523" y="232897"/>
                    <a:pt x="303964" y="209422"/>
                    <a:pt x="304146" y="184359"/>
                  </a:cubicBezTo>
                  <a:lnTo>
                    <a:pt x="385964" y="184359"/>
                  </a:lnTo>
                  <a:cubicBezTo>
                    <a:pt x="385717" y="196461"/>
                    <a:pt x="384044" y="208445"/>
                    <a:pt x="380956" y="220035"/>
                  </a:cubicBezTo>
                  <a:lnTo>
                    <a:pt x="389786" y="222393"/>
                  </a:lnTo>
                  <a:cubicBezTo>
                    <a:pt x="393349" y="209029"/>
                    <a:pt x="395160" y="195172"/>
                    <a:pt x="395160" y="181204"/>
                  </a:cubicBezTo>
                  <a:cubicBezTo>
                    <a:pt x="395160" y="141315"/>
                    <a:pt x="380426" y="104798"/>
                    <a:pt x="356121" y="76809"/>
                  </a:cubicBezTo>
                  <a:cubicBezTo>
                    <a:pt x="354063" y="74442"/>
                    <a:pt x="351942" y="72139"/>
                    <a:pt x="349739" y="69900"/>
                  </a:cubicBezTo>
                  <a:close/>
                  <a:moveTo>
                    <a:pt x="180701" y="252475"/>
                  </a:moveTo>
                  <a:cubicBezTo>
                    <a:pt x="177730" y="252977"/>
                    <a:pt x="174787" y="253517"/>
                    <a:pt x="171889" y="254101"/>
                  </a:cubicBezTo>
                  <a:cubicBezTo>
                    <a:pt x="150957" y="258315"/>
                    <a:pt x="132073" y="264594"/>
                    <a:pt x="116607" y="272666"/>
                  </a:cubicBezTo>
                  <a:cubicBezTo>
                    <a:pt x="103390" y="255490"/>
                    <a:pt x="93801" y="235391"/>
                    <a:pt x="88993" y="213527"/>
                  </a:cubicBezTo>
                  <a:cubicBezTo>
                    <a:pt x="94688" y="203883"/>
                    <a:pt x="101031" y="194130"/>
                    <a:pt x="107978" y="184359"/>
                  </a:cubicBezTo>
                  <a:lnTo>
                    <a:pt x="174083" y="184359"/>
                  </a:lnTo>
                  <a:cubicBezTo>
                    <a:pt x="174083" y="184514"/>
                    <a:pt x="174083" y="184680"/>
                    <a:pt x="174092" y="184835"/>
                  </a:cubicBezTo>
                  <a:cubicBezTo>
                    <a:pt x="174101" y="186187"/>
                    <a:pt x="174120" y="187540"/>
                    <a:pt x="174147" y="188884"/>
                  </a:cubicBezTo>
                  <a:cubicBezTo>
                    <a:pt x="174138" y="188940"/>
                    <a:pt x="174147" y="188993"/>
                    <a:pt x="174147" y="189049"/>
                  </a:cubicBezTo>
                  <a:cubicBezTo>
                    <a:pt x="174165" y="190237"/>
                    <a:pt x="174193" y="191416"/>
                    <a:pt x="174229" y="192586"/>
                  </a:cubicBezTo>
                  <a:cubicBezTo>
                    <a:pt x="174266" y="193893"/>
                    <a:pt x="174303" y="195201"/>
                    <a:pt x="174357" y="196508"/>
                  </a:cubicBezTo>
                  <a:cubicBezTo>
                    <a:pt x="174357" y="196754"/>
                    <a:pt x="174376" y="197001"/>
                    <a:pt x="174385" y="197249"/>
                  </a:cubicBezTo>
                  <a:cubicBezTo>
                    <a:pt x="174458" y="199021"/>
                    <a:pt x="174540" y="200795"/>
                    <a:pt x="174641" y="202550"/>
                  </a:cubicBezTo>
                  <a:cubicBezTo>
                    <a:pt x="174705" y="203848"/>
                    <a:pt x="174778" y="205136"/>
                    <a:pt x="174869" y="206416"/>
                  </a:cubicBezTo>
                  <a:cubicBezTo>
                    <a:pt x="175876" y="222777"/>
                    <a:pt x="177859" y="238261"/>
                    <a:pt x="180701" y="252475"/>
                  </a:cubicBezTo>
                  <a:close/>
                  <a:moveTo>
                    <a:pt x="277620" y="73383"/>
                  </a:moveTo>
                  <a:cubicBezTo>
                    <a:pt x="280664" y="81161"/>
                    <a:pt x="283324" y="89644"/>
                    <a:pt x="285609" y="98684"/>
                  </a:cubicBezTo>
                  <a:cubicBezTo>
                    <a:pt x="269777" y="101152"/>
                    <a:pt x="252958" y="102450"/>
                    <a:pt x="235746" y="102450"/>
                  </a:cubicBezTo>
                  <a:cubicBezTo>
                    <a:pt x="220866" y="102450"/>
                    <a:pt x="206287" y="101481"/>
                    <a:pt x="192392" y="99626"/>
                  </a:cubicBezTo>
                  <a:cubicBezTo>
                    <a:pt x="193068" y="96902"/>
                    <a:pt x="193772" y="94233"/>
                    <a:pt x="194522" y="91610"/>
                  </a:cubicBezTo>
                  <a:cubicBezTo>
                    <a:pt x="194787" y="90678"/>
                    <a:pt x="195052" y="89754"/>
                    <a:pt x="195326" y="88840"/>
                  </a:cubicBezTo>
                  <a:cubicBezTo>
                    <a:pt x="214494" y="72159"/>
                    <a:pt x="234018" y="57488"/>
                    <a:pt x="253268" y="45322"/>
                  </a:cubicBezTo>
                  <a:cubicBezTo>
                    <a:pt x="255262" y="44051"/>
                    <a:pt x="257254" y="42817"/>
                    <a:pt x="259237" y="41611"/>
                  </a:cubicBezTo>
                  <a:cubicBezTo>
                    <a:pt x="265957" y="48858"/>
                    <a:pt x="272245" y="59617"/>
                    <a:pt x="277620" y="73383"/>
                  </a:cubicBezTo>
                  <a:close/>
                  <a:moveTo>
                    <a:pt x="294375" y="158371"/>
                  </a:moveTo>
                  <a:cubicBezTo>
                    <a:pt x="294448" y="159651"/>
                    <a:pt x="294511" y="160940"/>
                    <a:pt x="294576" y="162229"/>
                  </a:cubicBezTo>
                  <a:cubicBezTo>
                    <a:pt x="294641" y="163517"/>
                    <a:pt x="294695" y="164806"/>
                    <a:pt x="294740" y="166104"/>
                  </a:cubicBezTo>
                  <a:cubicBezTo>
                    <a:pt x="294740" y="166213"/>
                    <a:pt x="294750" y="166314"/>
                    <a:pt x="294760" y="166415"/>
                  </a:cubicBezTo>
                  <a:cubicBezTo>
                    <a:pt x="294859" y="169330"/>
                    <a:pt x="294932" y="172265"/>
                    <a:pt x="294979" y="175217"/>
                  </a:cubicBezTo>
                  <a:lnTo>
                    <a:pt x="183253" y="175217"/>
                  </a:lnTo>
                  <a:cubicBezTo>
                    <a:pt x="183610" y="151561"/>
                    <a:pt x="186050" y="128874"/>
                    <a:pt x="190346" y="108564"/>
                  </a:cubicBezTo>
                  <a:cubicBezTo>
                    <a:pt x="204908" y="110547"/>
                    <a:pt x="220182" y="111589"/>
                    <a:pt x="235748" y="111589"/>
                  </a:cubicBezTo>
                  <a:cubicBezTo>
                    <a:pt x="250482" y="111589"/>
                    <a:pt x="264952" y="110657"/>
                    <a:pt x="278809" y="108866"/>
                  </a:cubicBezTo>
                  <a:cubicBezTo>
                    <a:pt x="281799" y="108483"/>
                    <a:pt x="284760" y="108062"/>
                    <a:pt x="287685" y="107596"/>
                  </a:cubicBezTo>
                  <a:cubicBezTo>
                    <a:pt x="291066" y="123300"/>
                    <a:pt x="293332" y="140446"/>
                    <a:pt x="294375" y="158371"/>
                  </a:cubicBezTo>
                  <a:close/>
                  <a:moveTo>
                    <a:pt x="288259" y="252053"/>
                  </a:moveTo>
                  <a:cubicBezTo>
                    <a:pt x="285334" y="251587"/>
                    <a:pt x="282373" y="251159"/>
                    <a:pt x="279374" y="250775"/>
                  </a:cubicBezTo>
                  <a:cubicBezTo>
                    <a:pt x="265362" y="248947"/>
                    <a:pt x="250700" y="247987"/>
                    <a:pt x="235746" y="247987"/>
                  </a:cubicBezTo>
                  <a:cubicBezTo>
                    <a:pt x="219952" y="247987"/>
                    <a:pt x="204495" y="249056"/>
                    <a:pt x="189769" y="251085"/>
                  </a:cubicBezTo>
                  <a:cubicBezTo>
                    <a:pt x="185664" y="230674"/>
                    <a:pt x="183407" y="207969"/>
                    <a:pt x="183224" y="184359"/>
                  </a:cubicBezTo>
                  <a:lnTo>
                    <a:pt x="295005" y="184359"/>
                  </a:lnTo>
                  <a:cubicBezTo>
                    <a:pt x="295005" y="184495"/>
                    <a:pt x="295005" y="184633"/>
                    <a:pt x="294995" y="184770"/>
                  </a:cubicBezTo>
                  <a:cubicBezTo>
                    <a:pt x="294986" y="186132"/>
                    <a:pt x="294968" y="187493"/>
                    <a:pt x="294941" y="188847"/>
                  </a:cubicBezTo>
                  <a:cubicBezTo>
                    <a:pt x="294913" y="190337"/>
                    <a:pt x="294877" y="191827"/>
                    <a:pt x="294840" y="193308"/>
                  </a:cubicBezTo>
                  <a:cubicBezTo>
                    <a:pt x="294803" y="194606"/>
                    <a:pt x="294758" y="195903"/>
                    <a:pt x="294703" y="197192"/>
                  </a:cubicBezTo>
                  <a:cubicBezTo>
                    <a:pt x="293927" y="216543"/>
                    <a:pt x="291732" y="235108"/>
                    <a:pt x="288259" y="252053"/>
                  </a:cubicBezTo>
                  <a:close/>
                  <a:moveTo>
                    <a:pt x="246953" y="38501"/>
                  </a:moveTo>
                  <a:cubicBezTo>
                    <a:pt x="231742" y="48209"/>
                    <a:pt x="216395" y="59415"/>
                    <a:pt x="201194" y="71910"/>
                  </a:cubicBezTo>
                  <a:cubicBezTo>
                    <a:pt x="210509" y="48739"/>
                    <a:pt x="222428" y="34379"/>
                    <a:pt x="234577" y="31490"/>
                  </a:cubicBezTo>
                  <a:cubicBezTo>
                    <a:pt x="235792" y="31198"/>
                    <a:pt x="236998" y="31024"/>
                    <a:pt x="238214" y="30969"/>
                  </a:cubicBezTo>
                  <a:cubicBezTo>
                    <a:pt x="239128" y="30978"/>
                    <a:pt x="240042" y="31006"/>
                    <a:pt x="240947" y="31033"/>
                  </a:cubicBezTo>
                  <a:cubicBezTo>
                    <a:pt x="244667" y="31399"/>
                    <a:pt x="248387" y="32843"/>
                    <a:pt x="252034" y="35301"/>
                  </a:cubicBezTo>
                  <a:cubicBezTo>
                    <a:pt x="250344" y="36344"/>
                    <a:pt x="248643" y="37414"/>
                    <a:pt x="246953" y="38501"/>
                  </a:cubicBezTo>
                  <a:close/>
                  <a:moveTo>
                    <a:pt x="174989" y="154291"/>
                  </a:moveTo>
                  <a:cubicBezTo>
                    <a:pt x="174883" y="155835"/>
                    <a:pt x="174783" y="157382"/>
                    <a:pt x="174696" y="158938"/>
                  </a:cubicBezTo>
                  <a:cubicBezTo>
                    <a:pt x="174595" y="160757"/>
                    <a:pt x="174495" y="162576"/>
                    <a:pt x="174421" y="164413"/>
                  </a:cubicBezTo>
                  <a:cubicBezTo>
                    <a:pt x="174403" y="164605"/>
                    <a:pt x="174394" y="164797"/>
                    <a:pt x="174394" y="164998"/>
                  </a:cubicBezTo>
                  <a:cubicBezTo>
                    <a:pt x="174367" y="165757"/>
                    <a:pt x="174330" y="166515"/>
                    <a:pt x="174312" y="167283"/>
                  </a:cubicBezTo>
                  <a:cubicBezTo>
                    <a:pt x="174266" y="168244"/>
                    <a:pt x="174239" y="169212"/>
                    <a:pt x="174220" y="170191"/>
                  </a:cubicBezTo>
                  <a:cubicBezTo>
                    <a:pt x="174202" y="170658"/>
                    <a:pt x="174193" y="171132"/>
                    <a:pt x="174184" y="171608"/>
                  </a:cubicBezTo>
                  <a:cubicBezTo>
                    <a:pt x="174147" y="172806"/>
                    <a:pt x="174129" y="174012"/>
                    <a:pt x="174111" y="175219"/>
                  </a:cubicBezTo>
                  <a:lnTo>
                    <a:pt x="114669" y="175219"/>
                  </a:lnTo>
                  <a:cubicBezTo>
                    <a:pt x="129632" y="155228"/>
                    <a:pt x="146945" y="135284"/>
                    <a:pt x="166039" y="116197"/>
                  </a:cubicBezTo>
                  <a:cubicBezTo>
                    <a:pt x="167804" y="114433"/>
                    <a:pt x="169577" y="112678"/>
                    <a:pt x="171350" y="110951"/>
                  </a:cubicBezTo>
                  <a:cubicBezTo>
                    <a:pt x="172959" y="109378"/>
                    <a:pt x="174568" y="107834"/>
                    <a:pt x="176186" y="106289"/>
                  </a:cubicBezTo>
                  <a:cubicBezTo>
                    <a:pt x="177867" y="106599"/>
                    <a:pt x="179558" y="106901"/>
                    <a:pt x="181259" y="107184"/>
                  </a:cubicBezTo>
                  <a:cubicBezTo>
                    <a:pt x="178238" y="121657"/>
                    <a:pt x="176102" y="137499"/>
                    <a:pt x="174989" y="154291"/>
                  </a:cubicBezTo>
                  <a:close/>
                  <a:moveTo>
                    <a:pt x="200610" y="289029"/>
                  </a:moveTo>
                  <a:cubicBezTo>
                    <a:pt x="198060" y="282511"/>
                    <a:pt x="195775" y="275500"/>
                    <a:pt x="193764" y="268078"/>
                  </a:cubicBezTo>
                  <a:cubicBezTo>
                    <a:pt x="193051" y="265445"/>
                    <a:pt x="192375" y="262759"/>
                    <a:pt x="191726" y="260034"/>
                  </a:cubicBezTo>
                  <a:cubicBezTo>
                    <a:pt x="205802" y="258124"/>
                    <a:pt x="220611" y="257127"/>
                    <a:pt x="235747" y="257127"/>
                  </a:cubicBezTo>
                  <a:cubicBezTo>
                    <a:pt x="253243" y="257127"/>
                    <a:pt x="270280" y="258452"/>
                    <a:pt x="286276" y="260985"/>
                  </a:cubicBezTo>
                  <a:cubicBezTo>
                    <a:pt x="283863" y="271059"/>
                    <a:pt x="280965" y="280472"/>
                    <a:pt x="277620" y="289029"/>
                  </a:cubicBezTo>
                  <a:cubicBezTo>
                    <a:pt x="267520" y="314887"/>
                    <a:pt x="254211" y="330162"/>
                    <a:pt x="240847" y="331387"/>
                  </a:cubicBezTo>
                  <a:cubicBezTo>
                    <a:pt x="240034" y="331413"/>
                    <a:pt x="239211" y="331432"/>
                    <a:pt x="238398" y="331450"/>
                  </a:cubicBezTo>
                  <a:cubicBezTo>
                    <a:pt x="237127" y="331404"/>
                    <a:pt x="235856" y="331221"/>
                    <a:pt x="234586" y="330920"/>
                  </a:cubicBezTo>
                  <a:cubicBezTo>
                    <a:pt x="222173" y="327976"/>
                    <a:pt x="209997" y="313076"/>
                    <a:pt x="200610" y="289029"/>
                  </a:cubicBezTo>
                  <a:close/>
                  <a:moveTo>
                    <a:pt x="270544" y="35010"/>
                  </a:moveTo>
                  <a:cubicBezTo>
                    <a:pt x="297637" y="41463"/>
                    <a:pt x="321896" y="55257"/>
                    <a:pt x="341110" y="74178"/>
                  </a:cubicBezTo>
                  <a:cubicBezTo>
                    <a:pt x="343203" y="76244"/>
                    <a:pt x="345241" y="78364"/>
                    <a:pt x="347216" y="80549"/>
                  </a:cubicBezTo>
                  <a:cubicBezTo>
                    <a:pt x="332371" y="87780"/>
                    <a:pt x="314428" y="93391"/>
                    <a:pt x="294666" y="97121"/>
                  </a:cubicBezTo>
                  <a:cubicBezTo>
                    <a:pt x="293991" y="94388"/>
                    <a:pt x="293277" y="91719"/>
                    <a:pt x="292527" y="89104"/>
                  </a:cubicBezTo>
                  <a:cubicBezTo>
                    <a:pt x="286148" y="66682"/>
                    <a:pt x="277455" y="48630"/>
                    <a:pt x="267218" y="36902"/>
                  </a:cubicBezTo>
                  <a:cubicBezTo>
                    <a:pt x="268324" y="36262"/>
                    <a:pt x="269438" y="35631"/>
                    <a:pt x="270544" y="35010"/>
                  </a:cubicBezTo>
                  <a:close/>
                  <a:moveTo>
                    <a:pt x="204293" y="34260"/>
                  </a:moveTo>
                  <a:cubicBezTo>
                    <a:pt x="207959" y="33474"/>
                    <a:pt x="211679" y="32825"/>
                    <a:pt x="215435" y="32313"/>
                  </a:cubicBezTo>
                  <a:cubicBezTo>
                    <a:pt x="204147" y="42825"/>
                    <a:pt x="194458" y="60722"/>
                    <a:pt x="187301" y="83720"/>
                  </a:cubicBezTo>
                  <a:cubicBezTo>
                    <a:pt x="182611" y="87842"/>
                    <a:pt x="177941" y="92083"/>
                    <a:pt x="173306" y="96434"/>
                  </a:cubicBezTo>
                  <a:cubicBezTo>
                    <a:pt x="154924" y="92714"/>
                    <a:pt x="138234" y="87349"/>
                    <a:pt x="124276" y="80548"/>
                  </a:cubicBezTo>
                  <a:cubicBezTo>
                    <a:pt x="126250" y="78363"/>
                    <a:pt x="128280" y="76244"/>
                    <a:pt x="130382" y="74177"/>
                  </a:cubicBezTo>
                  <a:cubicBezTo>
                    <a:pt x="150382" y="54480"/>
                    <a:pt x="175857" y="40338"/>
                    <a:pt x="204293" y="34260"/>
                  </a:cubicBezTo>
                  <a:close/>
                  <a:moveTo>
                    <a:pt x="118189" y="87724"/>
                  </a:moveTo>
                  <a:cubicBezTo>
                    <a:pt x="131681" y="94552"/>
                    <a:pt x="147695" y="100064"/>
                    <a:pt x="165327" y="104058"/>
                  </a:cubicBezTo>
                  <a:cubicBezTo>
                    <a:pt x="163399" y="105932"/>
                    <a:pt x="161488" y="107824"/>
                    <a:pt x="159578" y="109735"/>
                  </a:cubicBezTo>
                  <a:cubicBezTo>
                    <a:pt x="138445" y="130868"/>
                    <a:pt x="119432" y="153043"/>
                    <a:pt x="103317" y="175218"/>
                  </a:cubicBezTo>
                  <a:lnTo>
                    <a:pt x="85612" y="175218"/>
                  </a:lnTo>
                  <a:cubicBezTo>
                    <a:pt x="86910" y="142230"/>
                    <a:pt x="98884" y="111947"/>
                    <a:pt x="118189" y="87724"/>
                  </a:cubicBezTo>
                  <a:close/>
                  <a:moveTo>
                    <a:pt x="96828" y="184359"/>
                  </a:moveTo>
                  <a:cubicBezTo>
                    <a:pt x="93254" y="189532"/>
                    <a:pt x="89862" y="194688"/>
                    <a:pt x="86636" y="199834"/>
                  </a:cubicBezTo>
                  <a:cubicBezTo>
                    <a:pt x="86005" y="194752"/>
                    <a:pt x="85630" y="189587"/>
                    <a:pt x="85521" y="184359"/>
                  </a:cubicBezTo>
                  <a:lnTo>
                    <a:pt x="96828" y="184359"/>
                  </a:lnTo>
                  <a:close/>
                  <a:moveTo>
                    <a:pt x="68629" y="326514"/>
                  </a:moveTo>
                  <a:cubicBezTo>
                    <a:pt x="59890" y="317784"/>
                    <a:pt x="57011" y="303012"/>
                    <a:pt x="60283" y="283800"/>
                  </a:cubicBezTo>
                  <a:cubicBezTo>
                    <a:pt x="63181" y="266834"/>
                    <a:pt x="70804" y="246689"/>
                    <a:pt x="82468" y="225045"/>
                  </a:cubicBezTo>
                  <a:cubicBezTo>
                    <a:pt x="89223" y="248627"/>
                    <a:pt x="101288" y="269988"/>
                    <a:pt x="117275" y="287740"/>
                  </a:cubicBezTo>
                  <a:lnTo>
                    <a:pt x="119981" y="290673"/>
                  </a:lnTo>
                  <a:cubicBezTo>
                    <a:pt x="130675" y="301980"/>
                    <a:pt x="143006" y="311724"/>
                    <a:pt x="156580" y="319530"/>
                  </a:cubicBezTo>
                  <a:cubicBezTo>
                    <a:pt x="115556" y="339027"/>
                    <a:pt x="83747" y="341641"/>
                    <a:pt x="68629" y="326514"/>
                  </a:cubicBezTo>
                  <a:close/>
                  <a:moveTo>
                    <a:pt x="128462" y="286295"/>
                  </a:moveTo>
                  <a:cubicBezTo>
                    <a:pt x="126415" y="284219"/>
                    <a:pt x="124440" y="282090"/>
                    <a:pt x="122530" y="279897"/>
                  </a:cubicBezTo>
                  <a:cubicBezTo>
                    <a:pt x="139139" y="271524"/>
                    <a:pt x="159759" y="265225"/>
                    <a:pt x="182621" y="261405"/>
                  </a:cubicBezTo>
                  <a:cubicBezTo>
                    <a:pt x="189924" y="292738"/>
                    <a:pt x="201450" y="317081"/>
                    <a:pt x="215435" y="330097"/>
                  </a:cubicBezTo>
                  <a:cubicBezTo>
                    <a:pt x="211679" y="329584"/>
                    <a:pt x="207968" y="328935"/>
                    <a:pt x="204302" y="328149"/>
                  </a:cubicBezTo>
                  <a:cubicBezTo>
                    <a:pt x="174943" y="321870"/>
                    <a:pt x="148727" y="306999"/>
                    <a:pt x="128462" y="286295"/>
                  </a:cubicBezTo>
                  <a:close/>
                  <a:moveTo>
                    <a:pt x="264101" y="328835"/>
                  </a:moveTo>
                  <a:cubicBezTo>
                    <a:pt x="276112" y="316916"/>
                    <a:pt x="286221" y="296569"/>
                    <a:pt x="293278" y="270619"/>
                  </a:cubicBezTo>
                  <a:cubicBezTo>
                    <a:pt x="293991" y="267996"/>
                    <a:pt x="294676" y="265307"/>
                    <a:pt x="295325" y="262565"/>
                  </a:cubicBezTo>
                  <a:cubicBezTo>
                    <a:pt x="315718" y="266459"/>
                    <a:pt x="334109" y="272373"/>
                    <a:pt x="349172" y="280005"/>
                  </a:cubicBezTo>
                  <a:cubicBezTo>
                    <a:pt x="347272" y="282199"/>
                    <a:pt x="345297" y="284338"/>
                    <a:pt x="343277" y="286413"/>
                  </a:cubicBezTo>
                  <a:cubicBezTo>
                    <a:pt x="322062" y="308187"/>
                    <a:pt x="294557" y="323086"/>
                    <a:pt x="264101" y="328835"/>
                  </a:cubicBezTo>
                  <a:close/>
                  <a:moveTo>
                    <a:pt x="385881" y="175218"/>
                  </a:moveTo>
                  <a:lnTo>
                    <a:pt x="304119" y="175218"/>
                  </a:lnTo>
                  <a:cubicBezTo>
                    <a:pt x="303753" y="150118"/>
                    <a:pt x="301138" y="126671"/>
                    <a:pt x="296723" y="106024"/>
                  </a:cubicBezTo>
                  <a:cubicBezTo>
                    <a:pt x="318085" y="101956"/>
                    <a:pt x="337445" y="95750"/>
                    <a:pt x="353303" y="87724"/>
                  </a:cubicBezTo>
                  <a:cubicBezTo>
                    <a:pt x="372609" y="111947"/>
                    <a:pt x="384583" y="142230"/>
                    <a:pt x="385881" y="175218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7F7B706-A5BC-6ABA-781B-525081DEE187}"/>
              </a:ext>
            </a:extLst>
          </p:cNvPr>
          <p:cNvSpPr txBox="1"/>
          <p:nvPr/>
        </p:nvSpPr>
        <p:spPr>
          <a:xfrm>
            <a:off x="1774113" y="1713109"/>
            <a:ext cx="1506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200" dirty="0">
                <a:latin typeface="+mn-ea"/>
              </a:rPr>
              <a:t>添加标题</a:t>
            </a:r>
          </a:p>
        </p:txBody>
      </p:sp>
      <p:sp>
        <p:nvSpPr>
          <p:cNvPr id="2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9FAC1D3-F20D-A0A3-6633-E60FF0341715}"/>
              </a:ext>
            </a:extLst>
          </p:cNvPr>
          <p:cNvSpPr txBox="1"/>
          <p:nvPr/>
        </p:nvSpPr>
        <p:spPr>
          <a:xfrm>
            <a:off x="1676145" y="4378622"/>
            <a:ext cx="2281706" cy="7433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000" dirty="0">
                <a:latin typeface="+mn-ea"/>
                <a:cs typeface="阿里巴巴普惠体" panose="00020600040101010101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latin typeface="+mn-ea"/>
                <a:cs typeface="阿里巴巴普惠体" panose="00020600040101010101" charset="-122"/>
              </a:rPr>
              <a:t>... ...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D01E43F-518D-EEDB-92C4-24E821607C4D}"/>
              </a:ext>
            </a:extLst>
          </p:cNvPr>
          <p:cNvSpPr txBox="1"/>
          <p:nvPr/>
        </p:nvSpPr>
        <p:spPr>
          <a:xfrm>
            <a:off x="5938008" y="5121967"/>
            <a:ext cx="1633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200" dirty="0">
                <a:latin typeface="+mn-ea"/>
              </a:rPr>
              <a:t>添加标题</a:t>
            </a:r>
          </a:p>
        </p:txBody>
      </p:sp>
      <p:sp>
        <p:nvSpPr>
          <p:cNvPr id="2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F09F0E8-DA5C-5622-C688-D8BB859E252C}"/>
              </a:ext>
            </a:extLst>
          </p:cNvPr>
          <p:cNvSpPr txBox="1"/>
          <p:nvPr/>
        </p:nvSpPr>
        <p:spPr>
          <a:xfrm>
            <a:off x="5419032" y="1726924"/>
            <a:ext cx="2281706" cy="7433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000" dirty="0">
                <a:latin typeface="+mn-ea"/>
                <a:cs typeface="阿里巴巴普惠体" panose="00020600040101010101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latin typeface="+mn-ea"/>
                <a:cs typeface="阿里巴巴普惠体" panose="00020600040101010101" charset="-122"/>
              </a:rPr>
              <a:t>... ...</a:t>
            </a:r>
          </a:p>
        </p:txBody>
      </p:sp>
      <p:sp>
        <p:nvSpPr>
          <p:cNvPr id="2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616E305-55A9-4BD6-E661-7435EEBBEC8A}"/>
              </a:ext>
            </a:extLst>
          </p:cNvPr>
          <p:cNvSpPr txBox="1"/>
          <p:nvPr/>
        </p:nvSpPr>
        <p:spPr>
          <a:xfrm>
            <a:off x="9147698" y="4378622"/>
            <a:ext cx="2281706" cy="7433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000" dirty="0">
                <a:latin typeface="+mn-ea"/>
                <a:cs typeface="阿里巴巴普惠体" panose="00020600040101010101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latin typeface="+mn-ea"/>
                <a:cs typeface="阿里巴巴普惠体" panose="00020600040101010101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A151BD0-5BFA-55CD-4B6F-EB4AF4939EA3}"/>
              </a:ext>
            </a:extLst>
          </p:cNvPr>
          <p:cNvSpPr txBox="1"/>
          <p:nvPr/>
        </p:nvSpPr>
        <p:spPr>
          <a:xfrm>
            <a:off x="9122298" y="1698682"/>
            <a:ext cx="1811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200" dirty="0">
                <a:latin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29745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F914EB8-6F69-718D-C2D4-82A754A2428A}"/>
              </a:ext>
            </a:extLst>
          </p:cNvPr>
          <p:cNvSpPr/>
          <p:nvPr/>
        </p:nvSpPr>
        <p:spPr>
          <a:xfrm>
            <a:off x="3291514" y="1616531"/>
            <a:ext cx="1688236" cy="1480504"/>
          </a:xfrm>
          <a:custGeom>
            <a:avLst/>
            <a:gdLst>
              <a:gd name="connsiteX0" fmla="*/ 719176 w 1688236"/>
              <a:gd name="connsiteY0" fmla="*/ 0 h 1480504"/>
              <a:gd name="connsiteX1" fmla="*/ 1438352 w 1688236"/>
              <a:gd name="connsiteY1" fmla="*/ 719176 h 1480504"/>
              <a:gd name="connsiteX2" fmla="*/ 1423741 w 1688236"/>
              <a:gd name="connsiteY2" fmla="*/ 864115 h 1480504"/>
              <a:gd name="connsiteX3" fmla="*/ 1393621 w 1688236"/>
              <a:gd name="connsiteY3" fmla="*/ 961145 h 1480504"/>
              <a:gd name="connsiteX4" fmla="*/ 1426880 w 1688236"/>
              <a:gd name="connsiteY4" fmla="*/ 957792 h 1480504"/>
              <a:gd name="connsiteX5" fmla="*/ 1688236 w 1688236"/>
              <a:gd name="connsiteY5" fmla="*/ 1219148 h 1480504"/>
              <a:gd name="connsiteX6" fmla="*/ 1426880 w 1688236"/>
              <a:gd name="connsiteY6" fmla="*/ 1480504 h 1480504"/>
              <a:gd name="connsiteX7" fmla="*/ 1186063 w 1688236"/>
              <a:gd name="connsiteY7" fmla="*/ 1320880 h 1480504"/>
              <a:gd name="connsiteX8" fmla="*/ 1171530 w 1688236"/>
              <a:gd name="connsiteY8" fmla="*/ 1274063 h 1480504"/>
              <a:gd name="connsiteX9" fmla="*/ 1121274 w 1688236"/>
              <a:gd name="connsiteY9" fmla="*/ 1315528 h 1480504"/>
              <a:gd name="connsiteX10" fmla="*/ 719176 w 1688236"/>
              <a:gd name="connsiteY10" fmla="*/ 1438352 h 1480504"/>
              <a:gd name="connsiteX11" fmla="*/ 0 w 1688236"/>
              <a:gd name="connsiteY11" fmla="*/ 719176 h 1480504"/>
              <a:gd name="connsiteX12" fmla="*/ 719176 w 1688236"/>
              <a:gd name="connsiteY12" fmla="*/ 0 h 148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8236" h="1480504">
                <a:moveTo>
                  <a:pt x="719176" y="0"/>
                </a:moveTo>
                <a:cubicBezTo>
                  <a:pt x="1116366" y="0"/>
                  <a:pt x="1438352" y="321986"/>
                  <a:pt x="1438352" y="719176"/>
                </a:cubicBezTo>
                <a:cubicBezTo>
                  <a:pt x="1438352" y="768825"/>
                  <a:pt x="1433321" y="817298"/>
                  <a:pt x="1423741" y="864115"/>
                </a:cubicBezTo>
                <a:lnTo>
                  <a:pt x="1393621" y="961145"/>
                </a:lnTo>
                <a:lnTo>
                  <a:pt x="1426880" y="957792"/>
                </a:lnTo>
                <a:cubicBezTo>
                  <a:pt x="1571223" y="957792"/>
                  <a:pt x="1688236" y="1074805"/>
                  <a:pt x="1688236" y="1219148"/>
                </a:cubicBezTo>
                <a:cubicBezTo>
                  <a:pt x="1688236" y="1363491"/>
                  <a:pt x="1571223" y="1480504"/>
                  <a:pt x="1426880" y="1480504"/>
                </a:cubicBezTo>
                <a:cubicBezTo>
                  <a:pt x="1318623" y="1480504"/>
                  <a:pt x="1225739" y="1414684"/>
                  <a:pt x="1186063" y="1320880"/>
                </a:cubicBezTo>
                <a:lnTo>
                  <a:pt x="1171530" y="1274063"/>
                </a:lnTo>
                <a:lnTo>
                  <a:pt x="1121274" y="1315528"/>
                </a:lnTo>
                <a:cubicBezTo>
                  <a:pt x="1006493" y="1393073"/>
                  <a:pt x="868122" y="1438352"/>
                  <a:pt x="719176" y="1438352"/>
                </a:cubicBezTo>
                <a:cubicBezTo>
                  <a:pt x="321986" y="1438352"/>
                  <a:pt x="0" y="1116366"/>
                  <a:pt x="0" y="719176"/>
                </a:cubicBezTo>
                <a:cubicBezTo>
                  <a:pt x="0" y="321986"/>
                  <a:pt x="321986" y="0"/>
                  <a:pt x="71917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5" name="椭圆 1064">
            <a:extLst>
              <a:ext uri="{FF2B5EF4-FFF2-40B4-BE49-F238E27FC236}">
                <a16:creationId xmlns:a16="http://schemas.microsoft.com/office/drawing/2014/main" id="{2CB887AD-5AC3-D8A7-5DE2-94654F61617F}"/>
              </a:ext>
            </a:extLst>
          </p:cNvPr>
          <p:cNvSpPr/>
          <p:nvPr/>
        </p:nvSpPr>
        <p:spPr>
          <a:xfrm>
            <a:off x="-1809750" y="5611407"/>
            <a:ext cx="15811500" cy="5004079"/>
          </a:xfrm>
          <a:prstGeom prst="ellipse">
            <a:avLst/>
          </a:prstGeom>
          <a:noFill/>
          <a:ln w="152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7ACC22D6-C991-013C-213B-D438DC469316}"/>
              </a:ext>
            </a:extLst>
          </p:cNvPr>
          <p:cNvGrpSpPr/>
          <p:nvPr/>
        </p:nvGrpSpPr>
        <p:grpSpPr>
          <a:xfrm>
            <a:off x="4477431" y="5025303"/>
            <a:ext cx="3201943" cy="857086"/>
            <a:chOff x="4477431" y="4263913"/>
            <a:chExt cx="3201943" cy="857086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A58FFA60-7D55-CC4E-F8A9-29829AEC7006}"/>
                </a:ext>
              </a:extLst>
            </p:cNvPr>
            <p:cNvSpPr/>
            <p:nvPr/>
          </p:nvSpPr>
          <p:spPr>
            <a:xfrm>
              <a:off x="4566047" y="4409882"/>
              <a:ext cx="3018622" cy="711084"/>
            </a:xfrm>
            <a:custGeom>
              <a:avLst/>
              <a:gdLst>
                <a:gd name="connsiteX0" fmla="*/ 8722141 w 8722137"/>
                <a:gd name="connsiteY0" fmla="*/ -398 h 2054637"/>
                <a:gd name="connsiteX1" fmla="*/ 8722141 w 8722137"/>
                <a:gd name="connsiteY1" fmla="*/ 12620 h 2054637"/>
                <a:gd name="connsiteX2" fmla="*/ 8722141 w 8722137"/>
                <a:gd name="connsiteY2" fmla="*/ 2041222 h 2054637"/>
                <a:gd name="connsiteX3" fmla="*/ 8722141 w 8722137"/>
                <a:gd name="connsiteY3" fmla="*/ 2054240 h 2054637"/>
                <a:gd name="connsiteX4" fmla="*/ 3 w 8722137"/>
                <a:gd name="connsiteY4" fmla="*/ 2054240 h 2054637"/>
                <a:gd name="connsiteX5" fmla="*/ 3 w 8722137"/>
                <a:gd name="connsiteY5" fmla="*/ 2041222 h 2054637"/>
                <a:gd name="connsiteX6" fmla="*/ 3 w 8722137"/>
                <a:gd name="connsiteY6" fmla="*/ 12620 h 2054637"/>
                <a:gd name="connsiteX7" fmla="*/ 3 w 8722137"/>
                <a:gd name="connsiteY7" fmla="*/ -398 h 20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2054637">
                  <a:moveTo>
                    <a:pt x="8722141" y="-398"/>
                  </a:moveTo>
                  <a:cubicBezTo>
                    <a:pt x="8722141" y="-398"/>
                    <a:pt x="8722141" y="5430"/>
                    <a:pt x="8722141" y="12620"/>
                  </a:cubicBezTo>
                  <a:lnTo>
                    <a:pt x="8722141" y="2041222"/>
                  </a:lnTo>
                  <a:cubicBezTo>
                    <a:pt x="8722141" y="2048412"/>
                    <a:pt x="8722141" y="2054240"/>
                    <a:pt x="8722141" y="2054240"/>
                  </a:cubicBezTo>
                  <a:lnTo>
                    <a:pt x="3" y="2054240"/>
                  </a:lnTo>
                  <a:cubicBezTo>
                    <a:pt x="3" y="2054240"/>
                    <a:pt x="3" y="2048412"/>
                    <a:pt x="3" y="2041222"/>
                  </a:cubicBezTo>
                  <a:lnTo>
                    <a:pt x="3" y="12620"/>
                  </a:lnTo>
                  <a:cubicBezTo>
                    <a:pt x="3" y="54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28FAF62B-95D0-3FF3-A62B-1839AC1C123B}"/>
                </a:ext>
              </a:extLst>
            </p:cNvPr>
            <p:cNvSpPr/>
            <p:nvPr/>
          </p:nvSpPr>
          <p:spPr>
            <a:xfrm>
              <a:off x="4566047" y="5061036"/>
              <a:ext cx="3018622" cy="59940"/>
            </a:xfrm>
            <a:custGeom>
              <a:avLst/>
              <a:gdLst>
                <a:gd name="connsiteX0" fmla="*/ 8722141 w 8722137"/>
                <a:gd name="connsiteY0" fmla="*/ -398 h 173193"/>
                <a:gd name="connsiteX1" fmla="*/ 8722141 w 8722137"/>
                <a:gd name="connsiteY1" fmla="*/ 699 h 173193"/>
                <a:gd name="connsiteX2" fmla="*/ 8722141 w 8722137"/>
                <a:gd name="connsiteY2" fmla="*/ 171697 h 173193"/>
                <a:gd name="connsiteX3" fmla="*/ 8722141 w 8722137"/>
                <a:gd name="connsiteY3" fmla="*/ 172794 h 173193"/>
                <a:gd name="connsiteX4" fmla="*/ 3 w 8722137"/>
                <a:gd name="connsiteY4" fmla="*/ 172794 h 173193"/>
                <a:gd name="connsiteX5" fmla="*/ 3 w 8722137"/>
                <a:gd name="connsiteY5" fmla="*/ 171697 h 173193"/>
                <a:gd name="connsiteX6" fmla="*/ 3 w 8722137"/>
                <a:gd name="connsiteY6" fmla="*/ 699 h 173193"/>
                <a:gd name="connsiteX7" fmla="*/ 3 w 8722137"/>
                <a:gd name="connsiteY7" fmla="*/ -398 h 17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3193">
                  <a:moveTo>
                    <a:pt x="8722141" y="-398"/>
                  </a:moveTo>
                  <a:cubicBezTo>
                    <a:pt x="8722141" y="-398"/>
                    <a:pt x="8722141" y="93"/>
                    <a:pt x="8722141" y="699"/>
                  </a:cubicBezTo>
                  <a:lnTo>
                    <a:pt x="8722141" y="171697"/>
                  </a:lnTo>
                  <a:cubicBezTo>
                    <a:pt x="8722141" y="172303"/>
                    <a:pt x="8722141" y="172794"/>
                    <a:pt x="8722141" y="172794"/>
                  </a:cubicBezTo>
                  <a:lnTo>
                    <a:pt x="3" y="172794"/>
                  </a:lnTo>
                  <a:cubicBezTo>
                    <a:pt x="3" y="172794"/>
                    <a:pt x="3" y="172303"/>
                    <a:pt x="3" y="171697"/>
                  </a:cubicBezTo>
                  <a:lnTo>
                    <a:pt x="3" y="699"/>
                  </a:lnTo>
                  <a:cubicBezTo>
                    <a:pt x="3" y="93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1B3EEE0-70A7-0E0E-A046-7C25A4128A9F}"/>
                </a:ext>
              </a:extLst>
            </p:cNvPr>
            <p:cNvSpPr/>
            <p:nvPr/>
          </p:nvSpPr>
          <p:spPr>
            <a:xfrm>
              <a:off x="4566047" y="5083320"/>
              <a:ext cx="3018622" cy="37675"/>
            </a:xfrm>
            <a:custGeom>
              <a:avLst/>
              <a:gdLst>
                <a:gd name="connsiteX0" fmla="*/ 8722141 w 8722137"/>
                <a:gd name="connsiteY0" fmla="*/ -398 h 108861"/>
                <a:gd name="connsiteX1" fmla="*/ 8722141 w 8722137"/>
                <a:gd name="connsiteY1" fmla="*/ 292 h 108861"/>
                <a:gd name="connsiteX2" fmla="*/ 8722141 w 8722137"/>
                <a:gd name="connsiteY2" fmla="*/ 107773 h 108861"/>
                <a:gd name="connsiteX3" fmla="*/ 8722141 w 8722137"/>
                <a:gd name="connsiteY3" fmla="*/ 108463 h 108861"/>
                <a:gd name="connsiteX4" fmla="*/ 3 w 8722137"/>
                <a:gd name="connsiteY4" fmla="*/ 108463 h 108861"/>
                <a:gd name="connsiteX5" fmla="*/ 3 w 8722137"/>
                <a:gd name="connsiteY5" fmla="*/ 107773 h 108861"/>
                <a:gd name="connsiteX6" fmla="*/ 3 w 8722137"/>
                <a:gd name="connsiteY6" fmla="*/ 292 h 108861"/>
                <a:gd name="connsiteX7" fmla="*/ 3 w 8722137"/>
                <a:gd name="connsiteY7" fmla="*/ -398 h 10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8861">
                  <a:moveTo>
                    <a:pt x="8722141" y="-398"/>
                  </a:moveTo>
                  <a:cubicBezTo>
                    <a:pt x="8722141" y="-398"/>
                    <a:pt x="8722141" y="-89"/>
                    <a:pt x="8722141" y="292"/>
                  </a:cubicBezTo>
                  <a:lnTo>
                    <a:pt x="8722141" y="107773"/>
                  </a:lnTo>
                  <a:cubicBezTo>
                    <a:pt x="8722141" y="108154"/>
                    <a:pt x="8722141" y="108463"/>
                    <a:pt x="8722141" y="108463"/>
                  </a:cubicBezTo>
                  <a:lnTo>
                    <a:pt x="3" y="108463"/>
                  </a:lnTo>
                  <a:cubicBezTo>
                    <a:pt x="3" y="108463"/>
                    <a:pt x="3" y="108154"/>
                    <a:pt x="3" y="10777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D198B61D-4CC5-99CF-3C0D-450D814EEA34}"/>
                </a:ext>
              </a:extLst>
            </p:cNvPr>
            <p:cNvSpPr/>
            <p:nvPr/>
          </p:nvSpPr>
          <p:spPr>
            <a:xfrm>
              <a:off x="4477431" y="4436430"/>
              <a:ext cx="108227" cy="684292"/>
            </a:xfrm>
            <a:custGeom>
              <a:avLst/>
              <a:gdLst>
                <a:gd name="connsiteX0" fmla="*/ 211677 w 312715"/>
                <a:gd name="connsiteY0" fmla="*/ 28430 h 1977224"/>
                <a:gd name="connsiteX1" fmla="*/ 3 w 312715"/>
                <a:gd name="connsiteY1" fmla="*/ 345946 h 1977224"/>
                <a:gd name="connsiteX2" fmla="*/ 171920 w 312715"/>
                <a:gd name="connsiteY2" fmla="*/ 1092887 h 1977224"/>
                <a:gd name="connsiteX3" fmla="*/ 279038 w 312715"/>
                <a:gd name="connsiteY3" fmla="*/ 1558278 h 1977224"/>
                <a:gd name="connsiteX4" fmla="*/ 50523 w 312715"/>
                <a:gd name="connsiteY4" fmla="*/ 1976826 h 1977224"/>
                <a:gd name="connsiteX5" fmla="*/ 312718 w 312715"/>
                <a:gd name="connsiteY5" fmla="*/ 1974420 h 1977224"/>
                <a:gd name="connsiteX6" fmla="*/ 312718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211677" y="28430"/>
                  </a:moveTo>
                  <a:lnTo>
                    <a:pt x="3" y="345946"/>
                  </a:lnTo>
                  <a:lnTo>
                    <a:pt x="171920" y="1092887"/>
                  </a:lnTo>
                  <a:lnTo>
                    <a:pt x="279038" y="1558278"/>
                  </a:lnTo>
                  <a:lnTo>
                    <a:pt x="50523" y="1976826"/>
                  </a:lnTo>
                  <a:lnTo>
                    <a:pt x="312718" y="1974420"/>
                  </a:lnTo>
                  <a:lnTo>
                    <a:pt x="312718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E41597D8-469F-05F6-DBF2-3808ECE6B1C8}"/>
                </a:ext>
              </a:extLst>
            </p:cNvPr>
            <p:cNvSpPr/>
            <p:nvPr/>
          </p:nvSpPr>
          <p:spPr>
            <a:xfrm>
              <a:off x="4566047" y="4380675"/>
              <a:ext cx="3018622" cy="60985"/>
            </a:xfrm>
            <a:custGeom>
              <a:avLst/>
              <a:gdLst>
                <a:gd name="connsiteX0" fmla="*/ 8722141 w 8722137"/>
                <a:gd name="connsiteY0" fmla="*/ -398 h 176212"/>
                <a:gd name="connsiteX1" fmla="*/ 8722141 w 8722137"/>
                <a:gd name="connsiteY1" fmla="*/ 718 h 176212"/>
                <a:gd name="connsiteX2" fmla="*/ 8722141 w 8722137"/>
                <a:gd name="connsiteY2" fmla="*/ 174698 h 176212"/>
                <a:gd name="connsiteX3" fmla="*/ 8722141 w 8722137"/>
                <a:gd name="connsiteY3" fmla="*/ 175814 h 176212"/>
                <a:gd name="connsiteX4" fmla="*/ 3 w 8722137"/>
                <a:gd name="connsiteY4" fmla="*/ 175814 h 176212"/>
                <a:gd name="connsiteX5" fmla="*/ 3 w 8722137"/>
                <a:gd name="connsiteY5" fmla="*/ 174698 h 176212"/>
                <a:gd name="connsiteX6" fmla="*/ 3 w 8722137"/>
                <a:gd name="connsiteY6" fmla="*/ 718 h 176212"/>
                <a:gd name="connsiteX7" fmla="*/ 3 w 8722137"/>
                <a:gd name="connsiteY7" fmla="*/ -398 h 1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6212">
                  <a:moveTo>
                    <a:pt x="8722141" y="-398"/>
                  </a:moveTo>
                  <a:cubicBezTo>
                    <a:pt x="8722141" y="-398"/>
                    <a:pt x="8722141" y="102"/>
                    <a:pt x="8722141" y="718"/>
                  </a:cubicBezTo>
                  <a:lnTo>
                    <a:pt x="8722141" y="174698"/>
                  </a:lnTo>
                  <a:cubicBezTo>
                    <a:pt x="8722141" y="175314"/>
                    <a:pt x="8722141" y="175814"/>
                    <a:pt x="8722141" y="175814"/>
                  </a:cubicBezTo>
                  <a:lnTo>
                    <a:pt x="3" y="175814"/>
                  </a:lnTo>
                  <a:cubicBezTo>
                    <a:pt x="3" y="175814"/>
                    <a:pt x="3" y="175314"/>
                    <a:pt x="3" y="174698"/>
                  </a:cubicBezTo>
                  <a:lnTo>
                    <a:pt x="3" y="718"/>
                  </a:lnTo>
                  <a:cubicBezTo>
                    <a:pt x="3" y="101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BAB61EDD-4825-7437-1520-2678CD5EAFA6}"/>
                </a:ext>
              </a:extLst>
            </p:cNvPr>
            <p:cNvSpPr/>
            <p:nvPr/>
          </p:nvSpPr>
          <p:spPr>
            <a:xfrm>
              <a:off x="4566047" y="4392476"/>
              <a:ext cx="3018622" cy="35081"/>
            </a:xfrm>
            <a:custGeom>
              <a:avLst/>
              <a:gdLst>
                <a:gd name="connsiteX0" fmla="*/ 8722141 w 8722137"/>
                <a:gd name="connsiteY0" fmla="*/ -398 h 101365"/>
                <a:gd name="connsiteX1" fmla="*/ 8722141 w 8722137"/>
                <a:gd name="connsiteY1" fmla="*/ 244 h 101365"/>
                <a:gd name="connsiteX2" fmla="*/ 8722141 w 8722137"/>
                <a:gd name="connsiteY2" fmla="*/ 100325 h 101365"/>
                <a:gd name="connsiteX3" fmla="*/ 8722141 w 8722137"/>
                <a:gd name="connsiteY3" fmla="*/ 100967 h 101365"/>
                <a:gd name="connsiteX4" fmla="*/ 3 w 8722137"/>
                <a:gd name="connsiteY4" fmla="*/ 100967 h 101365"/>
                <a:gd name="connsiteX5" fmla="*/ 3 w 8722137"/>
                <a:gd name="connsiteY5" fmla="*/ 100325 h 101365"/>
                <a:gd name="connsiteX6" fmla="*/ 3 w 8722137"/>
                <a:gd name="connsiteY6" fmla="*/ 244 h 101365"/>
                <a:gd name="connsiteX7" fmla="*/ 3 w 8722137"/>
                <a:gd name="connsiteY7" fmla="*/ -398 h 10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1365">
                  <a:moveTo>
                    <a:pt x="8722141" y="-398"/>
                  </a:moveTo>
                  <a:cubicBezTo>
                    <a:pt x="8722141" y="-398"/>
                    <a:pt x="8722141" y="-110"/>
                    <a:pt x="8722141" y="244"/>
                  </a:cubicBezTo>
                  <a:lnTo>
                    <a:pt x="8722141" y="100325"/>
                  </a:lnTo>
                  <a:cubicBezTo>
                    <a:pt x="8722141" y="100680"/>
                    <a:pt x="8722141" y="100967"/>
                    <a:pt x="8722141" y="100967"/>
                  </a:cubicBezTo>
                  <a:lnTo>
                    <a:pt x="3" y="100967"/>
                  </a:lnTo>
                  <a:cubicBezTo>
                    <a:pt x="3" y="100967"/>
                    <a:pt x="3" y="100680"/>
                    <a:pt x="3" y="100325"/>
                  </a:cubicBezTo>
                  <a:lnTo>
                    <a:pt x="3" y="244"/>
                  </a:lnTo>
                  <a:cubicBezTo>
                    <a:pt x="3" y="-11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46CC6614-A46C-6736-C029-D10E3453279D}"/>
                </a:ext>
              </a:extLst>
            </p:cNvPr>
            <p:cNvSpPr/>
            <p:nvPr/>
          </p:nvSpPr>
          <p:spPr>
            <a:xfrm rot="10800000" flipV="1">
              <a:off x="6226957" y="5106560"/>
              <a:ext cx="129034" cy="14152"/>
            </a:xfrm>
            <a:custGeom>
              <a:avLst/>
              <a:gdLst>
                <a:gd name="connsiteX0" fmla="*/ 1181 w 372837"/>
                <a:gd name="connsiteY0" fmla="*/ -398 h 40891"/>
                <a:gd name="connsiteX1" fmla="*/ 374018 w 372837"/>
                <a:gd name="connsiteY1" fmla="*/ -398 h 40891"/>
                <a:gd name="connsiteX2" fmla="*/ 374018 w 372837"/>
                <a:gd name="connsiteY2" fmla="*/ 40494 h 40891"/>
                <a:gd name="connsiteX3" fmla="*/ 1181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81" y="-398"/>
                  </a:moveTo>
                  <a:lnTo>
                    <a:pt x="374018" y="-398"/>
                  </a:lnTo>
                  <a:lnTo>
                    <a:pt x="374018" y="40494"/>
                  </a:lnTo>
                  <a:lnTo>
                    <a:pt x="1181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C8328ABA-1800-A254-840F-7EABB2FEDCA8}"/>
                </a:ext>
              </a:extLst>
            </p:cNvPr>
            <p:cNvSpPr/>
            <p:nvPr/>
          </p:nvSpPr>
          <p:spPr>
            <a:xfrm rot="10800000" flipV="1">
              <a:off x="6205332" y="5093242"/>
              <a:ext cx="129034" cy="14152"/>
            </a:xfrm>
            <a:custGeom>
              <a:avLst/>
              <a:gdLst>
                <a:gd name="connsiteX0" fmla="*/ 1168 w 372837"/>
                <a:gd name="connsiteY0" fmla="*/ -398 h 40891"/>
                <a:gd name="connsiteX1" fmla="*/ 374005 w 372837"/>
                <a:gd name="connsiteY1" fmla="*/ -398 h 40891"/>
                <a:gd name="connsiteX2" fmla="*/ 374005 w 372837"/>
                <a:gd name="connsiteY2" fmla="*/ 40494 h 40891"/>
                <a:gd name="connsiteX3" fmla="*/ 1168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68" y="-398"/>
                  </a:moveTo>
                  <a:lnTo>
                    <a:pt x="374005" y="-398"/>
                  </a:lnTo>
                  <a:lnTo>
                    <a:pt x="374005" y="40494"/>
                  </a:lnTo>
                  <a:lnTo>
                    <a:pt x="1168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A039F49B-D451-BF10-5040-E15D84A2374A}"/>
                </a:ext>
              </a:extLst>
            </p:cNvPr>
            <p:cNvSpPr/>
            <p:nvPr/>
          </p:nvSpPr>
          <p:spPr>
            <a:xfrm rot="10800000" flipV="1">
              <a:off x="6183245" y="5080320"/>
              <a:ext cx="129034" cy="14152"/>
            </a:xfrm>
            <a:custGeom>
              <a:avLst/>
              <a:gdLst>
                <a:gd name="connsiteX0" fmla="*/ 1155 w 372837"/>
                <a:gd name="connsiteY0" fmla="*/ -398 h 40891"/>
                <a:gd name="connsiteX1" fmla="*/ 373992 w 372837"/>
                <a:gd name="connsiteY1" fmla="*/ -398 h 40891"/>
                <a:gd name="connsiteX2" fmla="*/ 373992 w 372837"/>
                <a:gd name="connsiteY2" fmla="*/ 40493 h 40891"/>
                <a:gd name="connsiteX3" fmla="*/ 1155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55" y="-398"/>
                  </a:moveTo>
                  <a:lnTo>
                    <a:pt x="373992" y="-398"/>
                  </a:lnTo>
                  <a:lnTo>
                    <a:pt x="373992" y="40493"/>
                  </a:lnTo>
                  <a:lnTo>
                    <a:pt x="1155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245702C8-1DE7-7FCC-9EAB-9101AD2A8745}"/>
                </a:ext>
              </a:extLst>
            </p:cNvPr>
            <p:cNvSpPr/>
            <p:nvPr/>
          </p:nvSpPr>
          <p:spPr>
            <a:xfrm>
              <a:off x="5808247" y="510656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FF42D6F-50B2-24FE-24B2-6DF9FAF50B3B}"/>
                </a:ext>
              </a:extLst>
            </p:cNvPr>
            <p:cNvSpPr/>
            <p:nvPr/>
          </p:nvSpPr>
          <p:spPr>
            <a:xfrm>
              <a:off x="5829905" y="5093242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E8746E5D-EC1B-F7D6-81D9-4FEA583562DB}"/>
                </a:ext>
              </a:extLst>
            </p:cNvPr>
            <p:cNvSpPr/>
            <p:nvPr/>
          </p:nvSpPr>
          <p:spPr>
            <a:xfrm>
              <a:off x="5851958" y="508032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3 h 40891"/>
                <a:gd name="connsiteX3" fmla="*/ 3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3"/>
                  </a:lnTo>
                  <a:lnTo>
                    <a:pt x="3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DDF229CC-F1DD-6DF5-A37D-BF60614CF9A2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ACEAF688-28BF-61B8-2E6A-90193CB72696}"/>
                </a:ext>
              </a:extLst>
            </p:cNvPr>
            <p:cNvSpPr/>
            <p:nvPr/>
          </p:nvSpPr>
          <p:spPr>
            <a:xfrm>
              <a:off x="6230164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70F37749-D467-1DE5-CB89-A929B4686C0D}"/>
                </a:ext>
              </a:extLst>
            </p:cNvPr>
            <p:cNvSpPr/>
            <p:nvPr/>
          </p:nvSpPr>
          <p:spPr>
            <a:xfrm>
              <a:off x="6176860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99DF0B82-2383-A6BD-FB9E-CE092DA0EEDC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gradFill>
              <a:gsLst>
                <a:gs pos="0">
                  <a:srgbClr val="4D4D4D"/>
                </a:gs>
                <a:gs pos="50000">
                  <a:srgbClr val="4D4D4D">
                    <a:alpha val="49804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436703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C577ABE1-65FF-A1AD-2CD6-0910F3F83750}"/>
                </a:ext>
              </a:extLst>
            </p:cNvPr>
            <p:cNvSpPr/>
            <p:nvPr/>
          </p:nvSpPr>
          <p:spPr>
            <a:xfrm>
              <a:off x="4566047" y="4366599"/>
              <a:ext cx="64970" cy="754400"/>
            </a:xfrm>
            <a:custGeom>
              <a:avLst/>
              <a:gdLst>
                <a:gd name="connsiteX0" fmla="*/ 3 w 187728"/>
                <a:gd name="connsiteY0" fmla="*/ -398 h 2179796"/>
                <a:gd name="connsiteX1" fmla="*/ 187731 w 187728"/>
                <a:gd name="connsiteY1" fmla="*/ -398 h 2179796"/>
                <a:gd name="connsiteX2" fmla="*/ 187731 w 187728"/>
                <a:gd name="connsiteY2" fmla="*/ 2179398 h 2179796"/>
                <a:gd name="connsiteX3" fmla="*/ 3 w 187728"/>
                <a:gd name="connsiteY3" fmla="*/ 2179398 h 217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79796">
                  <a:moveTo>
                    <a:pt x="3" y="-398"/>
                  </a:moveTo>
                  <a:lnTo>
                    <a:pt x="187731" y="-398"/>
                  </a:lnTo>
                  <a:lnTo>
                    <a:pt x="187731" y="2179398"/>
                  </a:lnTo>
                  <a:lnTo>
                    <a:pt x="3" y="2179398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7E231D9D-6780-7873-4E15-482B96F8CEBF}"/>
                </a:ext>
              </a:extLst>
            </p:cNvPr>
            <p:cNvSpPr/>
            <p:nvPr/>
          </p:nvSpPr>
          <p:spPr>
            <a:xfrm>
              <a:off x="7571147" y="4436430"/>
              <a:ext cx="108227" cy="684292"/>
            </a:xfrm>
            <a:custGeom>
              <a:avLst/>
              <a:gdLst>
                <a:gd name="connsiteX0" fmla="*/ 101044 w 312715"/>
                <a:gd name="connsiteY0" fmla="*/ 28430 h 1977224"/>
                <a:gd name="connsiteX1" fmla="*/ 312718 w 312715"/>
                <a:gd name="connsiteY1" fmla="*/ 345946 h 1977224"/>
                <a:gd name="connsiteX2" fmla="*/ 140801 w 312715"/>
                <a:gd name="connsiteY2" fmla="*/ 1092887 h 1977224"/>
                <a:gd name="connsiteX3" fmla="*/ 33683 w 312715"/>
                <a:gd name="connsiteY3" fmla="*/ 1558278 h 1977224"/>
                <a:gd name="connsiteX4" fmla="*/ 262197 w 312715"/>
                <a:gd name="connsiteY4" fmla="*/ 1976826 h 1977224"/>
                <a:gd name="connsiteX5" fmla="*/ 3 w 312715"/>
                <a:gd name="connsiteY5" fmla="*/ 1974420 h 1977224"/>
                <a:gd name="connsiteX6" fmla="*/ 3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101044" y="28430"/>
                  </a:moveTo>
                  <a:lnTo>
                    <a:pt x="312718" y="345946"/>
                  </a:lnTo>
                  <a:lnTo>
                    <a:pt x="140801" y="1092887"/>
                  </a:lnTo>
                  <a:lnTo>
                    <a:pt x="33683" y="1558278"/>
                  </a:lnTo>
                  <a:lnTo>
                    <a:pt x="262197" y="1976826"/>
                  </a:lnTo>
                  <a:lnTo>
                    <a:pt x="3" y="1974420"/>
                  </a:lnTo>
                  <a:lnTo>
                    <a:pt x="3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3F5A8EC7-0729-5F14-08E8-5EF9754A862C}"/>
                </a:ext>
              </a:extLst>
            </p:cNvPr>
            <p:cNvSpPr/>
            <p:nvPr/>
          </p:nvSpPr>
          <p:spPr>
            <a:xfrm>
              <a:off x="7523044" y="4359940"/>
              <a:ext cx="64970" cy="761058"/>
            </a:xfrm>
            <a:custGeom>
              <a:avLst/>
              <a:gdLst>
                <a:gd name="connsiteX0" fmla="*/ 3 w 187728"/>
                <a:gd name="connsiteY0" fmla="*/ -398 h 2199036"/>
                <a:gd name="connsiteX1" fmla="*/ 187731 w 187728"/>
                <a:gd name="connsiteY1" fmla="*/ -398 h 2199036"/>
                <a:gd name="connsiteX2" fmla="*/ 187731 w 187728"/>
                <a:gd name="connsiteY2" fmla="*/ 2198639 h 2199036"/>
                <a:gd name="connsiteX3" fmla="*/ 3 w 187728"/>
                <a:gd name="connsiteY3" fmla="*/ 2198639 h 219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99036">
                  <a:moveTo>
                    <a:pt x="3" y="-398"/>
                  </a:moveTo>
                  <a:lnTo>
                    <a:pt x="187731" y="-398"/>
                  </a:lnTo>
                  <a:lnTo>
                    <a:pt x="187731" y="2198639"/>
                  </a:lnTo>
                  <a:lnTo>
                    <a:pt x="3" y="2198639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F4E8CD48-2EEF-4A28-2602-1FEE1F764A92}"/>
                </a:ext>
              </a:extLst>
            </p:cNvPr>
            <p:cNvSpPr/>
            <p:nvPr/>
          </p:nvSpPr>
          <p:spPr>
            <a:xfrm>
              <a:off x="4825731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A484C62E-DC36-5289-B40C-3CC864A58840}"/>
                </a:ext>
              </a:extLst>
            </p:cNvPr>
            <p:cNvSpPr/>
            <p:nvPr/>
          </p:nvSpPr>
          <p:spPr>
            <a:xfrm>
              <a:off x="5089119" y="4432232"/>
              <a:ext cx="53314" cy="683459"/>
            </a:xfrm>
            <a:custGeom>
              <a:avLst/>
              <a:gdLst>
                <a:gd name="connsiteX0" fmla="*/ 154051 w 154047"/>
                <a:gd name="connsiteY0" fmla="*/ -398 h 1974818"/>
                <a:gd name="connsiteX1" fmla="*/ 154051 w 154047"/>
                <a:gd name="connsiteY1" fmla="*/ 12114 h 1974818"/>
                <a:gd name="connsiteX2" fmla="*/ 154051 w 154047"/>
                <a:gd name="connsiteY2" fmla="*/ 1961908 h 1974818"/>
                <a:gd name="connsiteX3" fmla="*/ 154051 w 154047"/>
                <a:gd name="connsiteY3" fmla="*/ 1974420 h 1974818"/>
                <a:gd name="connsiteX4" fmla="*/ 3 w 154047"/>
                <a:gd name="connsiteY4" fmla="*/ 1974420 h 1974818"/>
                <a:gd name="connsiteX5" fmla="*/ 3 w 154047"/>
                <a:gd name="connsiteY5" fmla="*/ 1961908 h 1974818"/>
                <a:gd name="connsiteX6" fmla="*/ 3 w 154047"/>
                <a:gd name="connsiteY6" fmla="*/ 12114 h 1974818"/>
                <a:gd name="connsiteX7" fmla="*/ 3 w 154047"/>
                <a:gd name="connsiteY7" fmla="*/ -398 h 1974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4818">
                  <a:moveTo>
                    <a:pt x="154051" y="-398"/>
                  </a:moveTo>
                  <a:cubicBezTo>
                    <a:pt x="154051" y="-398"/>
                    <a:pt x="154051" y="5204"/>
                    <a:pt x="154051" y="12114"/>
                  </a:cubicBezTo>
                  <a:lnTo>
                    <a:pt x="154051" y="1961908"/>
                  </a:lnTo>
                  <a:cubicBezTo>
                    <a:pt x="154051" y="1968818"/>
                    <a:pt x="154051" y="1974420"/>
                    <a:pt x="154051" y="1974420"/>
                  </a:cubicBezTo>
                  <a:lnTo>
                    <a:pt x="3" y="1974420"/>
                  </a:lnTo>
                  <a:cubicBezTo>
                    <a:pt x="3" y="1974420"/>
                    <a:pt x="3" y="1968818"/>
                    <a:pt x="3" y="1961908"/>
                  </a:cubicBezTo>
                  <a:lnTo>
                    <a:pt x="3" y="12114"/>
                  </a:lnTo>
                  <a:cubicBezTo>
                    <a:pt x="3" y="520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F76733E9-199A-8D5C-BBA6-9CEC0F9F1E81}"/>
                </a:ext>
              </a:extLst>
            </p:cNvPr>
            <p:cNvSpPr/>
            <p:nvPr/>
          </p:nvSpPr>
          <p:spPr>
            <a:xfrm>
              <a:off x="5345190" y="4432232"/>
              <a:ext cx="53314" cy="679932"/>
            </a:xfrm>
            <a:custGeom>
              <a:avLst/>
              <a:gdLst>
                <a:gd name="connsiteX0" fmla="*/ 154051 w 154047"/>
                <a:gd name="connsiteY0" fmla="*/ -398 h 1964626"/>
                <a:gd name="connsiteX1" fmla="*/ 154051 w 154047"/>
                <a:gd name="connsiteY1" fmla="*/ 12049 h 1964626"/>
                <a:gd name="connsiteX2" fmla="*/ 154051 w 154047"/>
                <a:gd name="connsiteY2" fmla="*/ 1951782 h 1964626"/>
                <a:gd name="connsiteX3" fmla="*/ 154051 w 154047"/>
                <a:gd name="connsiteY3" fmla="*/ 1964229 h 1964626"/>
                <a:gd name="connsiteX4" fmla="*/ 3 w 154047"/>
                <a:gd name="connsiteY4" fmla="*/ 1964229 h 1964626"/>
                <a:gd name="connsiteX5" fmla="*/ 3 w 154047"/>
                <a:gd name="connsiteY5" fmla="*/ 1951782 h 1964626"/>
                <a:gd name="connsiteX6" fmla="*/ 3 w 154047"/>
                <a:gd name="connsiteY6" fmla="*/ 12049 h 1964626"/>
                <a:gd name="connsiteX7" fmla="*/ 3 w 154047"/>
                <a:gd name="connsiteY7" fmla="*/ -398 h 19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4626">
                  <a:moveTo>
                    <a:pt x="154051" y="-398"/>
                  </a:moveTo>
                  <a:cubicBezTo>
                    <a:pt x="154051" y="-398"/>
                    <a:pt x="154051" y="5175"/>
                    <a:pt x="154051" y="12049"/>
                  </a:cubicBezTo>
                  <a:lnTo>
                    <a:pt x="154051" y="1951782"/>
                  </a:lnTo>
                  <a:cubicBezTo>
                    <a:pt x="154051" y="1958656"/>
                    <a:pt x="154051" y="1964229"/>
                    <a:pt x="154051" y="1964229"/>
                  </a:cubicBezTo>
                  <a:lnTo>
                    <a:pt x="3" y="1964229"/>
                  </a:lnTo>
                  <a:cubicBezTo>
                    <a:pt x="3" y="1964229"/>
                    <a:pt x="3" y="1958656"/>
                    <a:pt x="3" y="1951782"/>
                  </a:cubicBezTo>
                  <a:lnTo>
                    <a:pt x="3" y="12049"/>
                  </a:lnTo>
                  <a:cubicBezTo>
                    <a:pt x="3" y="5175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E2562746-790B-6924-6DB2-B9C57C5E793C}"/>
                </a:ext>
              </a:extLst>
            </p:cNvPr>
            <p:cNvSpPr/>
            <p:nvPr/>
          </p:nvSpPr>
          <p:spPr>
            <a:xfrm>
              <a:off x="560050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345462F8-F9D9-0BCE-C36F-C066C01BE051}"/>
                </a:ext>
              </a:extLst>
            </p:cNvPr>
            <p:cNvSpPr/>
            <p:nvPr/>
          </p:nvSpPr>
          <p:spPr>
            <a:xfrm>
              <a:off x="6500706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42F718E1-037E-A18F-7105-517467BCC0AE}"/>
                </a:ext>
              </a:extLst>
            </p:cNvPr>
            <p:cNvSpPr/>
            <p:nvPr/>
          </p:nvSpPr>
          <p:spPr>
            <a:xfrm>
              <a:off x="6764062" y="4432232"/>
              <a:ext cx="53314" cy="681119"/>
            </a:xfrm>
            <a:custGeom>
              <a:avLst/>
              <a:gdLst>
                <a:gd name="connsiteX0" fmla="*/ 154051 w 154047"/>
                <a:gd name="connsiteY0" fmla="*/ -398 h 1968055"/>
                <a:gd name="connsiteX1" fmla="*/ 154051 w 154047"/>
                <a:gd name="connsiteY1" fmla="*/ 12071 h 1968055"/>
                <a:gd name="connsiteX2" fmla="*/ 154051 w 154047"/>
                <a:gd name="connsiteY2" fmla="*/ 1955188 h 1968055"/>
                <a:gd name="connsiteX3" fmla="*/ 154051 w 154047"/>
                <a:gd name="connsiteY3" fmla="*/ 1967657 h 1968055"/>
                <a:gd name="connsiteX4" fmla="*/ 3 w 154047"/>
                <a:gd name="connsiteY4" fmla="*/ 1967657 h 1968055"/>
                <a:gd name="connsiteX5" fmla="*/ 3 w 154047"/>
                <a:gd name="connsiteY5" fmla="*/ 1955188 h 1968055"/>
                <a:gd name="connsiteX6" fmla="*/ 3 w 154047"/>
                <a:gd name="connsiteY6" fmla="*/ 12071 h 1968055"/>
                <a:gd name="connsiteX7" fmla="*/ 3 w 154047"/>
                <a:gd name="connsiteY7" fmla="*/ -398 h 196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8055">
                  <a:moveTo>
                    <a:pt x="154051" y="-398"/>
                  </a:moveTo>
                  <a:cubicBezTo>
                    <a:pt x="154051" y="-398"/>
                    <a:pt x="154051" y="5185"/>
                    <a:pt x="154051" y="12071"/>
                  </a:cubicBezTo>
                  <a:lnTo>
                    <a:pt x="154051" y="1955188"/>
                  </a:lnTo>
                  <a:cubicBezTo>
                    <a:pt x="154051" y="1962075"/>
                    <a:pt x="154051" y="1967657"/>
                    <a:pt x="154051" y="1967657"/>
                  </a:cubicBezTo>
                  <a:lnTo>
                    <a:pt x="3" y="1967657"/>
                  </a:lnTo>
                  <a:cubicBezTo>
                    <a:pt x="3" y="1967657"/>
                    <a:pt x="3" y="1962074"/>
                    <a:pt x="3" y="1955188"/>
                  </a:cubicBezTo>
                  <a:lnTo>
                    <a:pt x="3" y="12071"/>
                  </a:lnTo>
                  <a:cubicBezTo>
                    <a:pt x="3" y="518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168E1F73-ADE7-9B7F-734D-E83FE72A9355}"/>
                </a:ext>
              </a:extLst>
            </p:cNvPr>
            <p:cNvSpPr/>
            <p:nvPr/>
          </p:nvSpPr>
          <p:spPr>
            <a:xfrm>
              <a:off x="702013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BB8BC736-1828-169A-3CDE-40C61B17DD70}"/>
                </a:ext>
              </a:extLst>
            </p:cNvPr>
            <p:cNvSpPr/>
            <p:nvPr/>
          </p:nvSpPr>
          <p:spPr>
            <a:xfrm>
              <a:off x="7275478" y="4432232"/>
              <a:ext cx="53314" cy="682800"/>
            </a:xfrm>
            <a:custGeom>
              <a:avLst/>
              <a:gdLst>
                <a:gd name="connsiteX0" fmla="*/ 154050 w 154047"/>
                <a:gd name="connsiteY0" fmla="*/ -398 h 1972913"/>
                <a:gd name="connsiteX1" fmla="*/ 154050 w 154047"/>
                <a:gd name="connsiteY1" fmla="*/ 12102 h 1972913"/>
                <a:gd name="connsiteX2" fmla="*/ 154050 w 154047"/>
                <a:gd name="connsiteY2" fmla="*/ 1960016 h 1972913"/>
                <a:gd name="connsiteX3" fmla="*/ 154050 w 154047"/>
                <a:gd name="connsiteY3" fmla="*/ 1972515 h 1972913"/>
                <a:gd name="connsiteX4" fmla="*/ 3 w 154047"/>
                <a:gd name="connsiteY4" fmla="*/ 1972515 h 1972913"/>
                <a:gd name="connsiteX5" fmla="*/ 3 w 154047"/>
                <a:gd name="connsiteY5" fmla="*/ 1960016 h 1972913"/>
                <a:gd name="connsiteX6" fmla="*/ 3 w 154047"/>
                <a:gd name="connsiteY6" fmla="*/ 12102 h 1972913"/>
                <a:gd name="connsiteX7" fmla="*/ 3 w 154047"/>
                <a:gd name="connsiteY7" fmla="*/ -398 h 197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2913">
                  <a:moveTo>
                    <a:pt x="154050" y="-398"/>
                  </a:moveTo>
                  <a:cubicBezTo>
                    <a:pt x="154050" y="-398"/>
                    <a:pt x="154050" y="5198"/>
                    <a:pt x="154050" y="12102"/>
                  </a:cubicBezTo>
                  <a:lnTo>
                    <a:pt x="154050" y="1960016"/>
                  </a:lnTo>
                  <a:cubicBezTo>
                    <a:pt x="154050" y="1966919"/>
                    <a:pt x="154050" y="1972515"/>
                    <a:pt x="154050" y="1972515"/>
                  </a:cubicBezTo>
                  <a:lnTo>
                    <a:pt x="3" y="1972515"/>
                  </a:lnTo>
                  <a:cubicBezTo>
                    <a:pt x="3" y="1972515"/>
                    <a:pt x="3" y="1966919"/>
                    <a:pt x="3" y="1960016"/>
                  </a:cubicBezTo>
                  <a:lnTo>
                    <a:pt x="3" y="12102"/>
                  </a:lnTo>
                  <a:cubicBezTo>
                    <a:pt x="3" y="5198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73EEB34D-EC0C-2B77-E79E-D1ACD2B84FC5}"/>
                </a:ext>
              </a:extLst>
            </p:cNvPr>
            <p:cNvSpPr/>
            <p:nvPr/>
          </p:nvSpPr>
          <p:spPr>
            <a:xfrm>
              <a:off x="4660234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C2BBB14A-9AB5-4AF9-FF4D-540B21D7BFBB}"/>
                </a:ext>
              </a:extLst>
            </p:cNvPr>
            <p:cNvSpPr/>
            <p:nvPr/>
          </p:nvSpPr>
          <p:spPr>
            <a:xfrm>
              <a:off x="4660234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7D53086F-485F-F95F-583C-DFBB16410130}"/>
                </a:ext>
              </a:extLst>
            </p:cNvPr>
            <p:cNvSpPr/>
            <p:nvPr/>
          </p:nvSpPr>
          <p:spPr>
            <a:xfrm>
              <a:off x="4660234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203DDCD6-4947-65F7-693E-086503F9AAC4}"/>
                </a:ext>
              </a:extLst>
            </p:cNvPr>
            <p:cNvSpPr/>
            <p:nvPr/>
          </p:nvSpPr>
          <p:spPr>
            <a:xfrm>
              <a:off x="4675807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23551AF3-6B62-1866-CC9E-8CFE7DCB363C}"/>
                </a:ext>
              </a:extLst>
            </p:cNvPr>
            <p:cNvSpPr/>
            <p:nvPr/>
          </p:nvSpPr>
          <p:spPr>
            <a:xfrm>
              <a:off x="4675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818E2E6F-B24C-773A-4BE8-29C6B628CE39}"/>
                </a:ext>
              </a:extLst>
            </p:cNvPr>
            <p:cNvSpPr/>
            <p:nvPr/>
          </p:nvSpPr>
          <p:spPr>
            <a:xfrm>
              <a:off x="470643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D22E7C6D-D60F-5E63-46E2-44F46B3DE744}"/>
                </a:ext>
              </a:extLst>
            </p:cNvPr>
            <p:cNvSpPr/>
            <p:nvPr/>
          </p:nvSpPr>
          <p:spPr>
            <a:xfrm>
              <a:off x="474084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2BDB9F7A-40CE-4D13-3C88-B30EBF7BF218}"/>
                </a:ext>
              </a:extLst>
            </p:cNvPr>
            <p:cNvSpPr/>
            <p:nvPr/>
          </p:nvSpPr>
          <p:spPr>
            <a:xfrm>
              <a:off x="4675807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EA355ACE-2E74-515C-EC82-5518E9F92ACF}"/>
                </a:ext>
              </a:extLst>
            </p:cNvPr>
            <p:cNvSpPr/>
            <p:nvPr/>
          </p:nvSpPr>
          <p:spPr>
            <a:xfrm>
              <a:off x="4675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24AF9737-518A-4C93-209A-C7E9BC83A848}"/>
                </a:ext>
              </a:extLst>
            </p:cNvPr>
            <p:cNvSpPr/>
            <p:nvPr/>
          </p:nvSpPr>
          <p:spPr>
            <a:xfrm>
              <a:off x="470643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2C64ABA7-2840-82F2-6925-35D53A9F89D5}"/>
                </a:ext>
              </a:extLst>
            </p:cNvPr>
            <p:cNvSpPr/>
            <p:nvPr/>
          </p:nvSpPr>
          <p:spPr>
            <a:xfrm>
              <a:off x="474084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DF8AB613-386E-F242-EA68-19C856997618}"/>
                </a:ext>
              </a:extLst>
            </p:cNvPr>
            <p:cNvSpPr/>
            <p:nvPr/>
          </p:nvSpPr>
          <p:spPr>
            <a:xfrm>
              <a:off x="4675807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807BB160-E486-36BA-0EA5-C77B2C401269}"/>
                </a:ext>
              </a:extLst>
            </p:cNvPr>
            <p:cNvSpPr/>
            <p:nvPr/>
          </p:nvSpPr>
          <p:spPr>
            <a:xfrm>
              <a:off x="4675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F977BB42-FB96-61B5-C81C-31D6E769CAEE}"/>
                </a:ext>
              </a:extLst>
            </p:cNvPr>
            <p:cNvSpPr/>
            <p:nvPr/>
          </p:nvSpPr>
          <p:spPr>
            <a:xfrm>
              <a:off x="470643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71186BD7-CB30-8785-864F-B51A609A45EE}"/>
                </a:ext>
              </a:extLst>
            </p:cNvPr>
            <p:cNvSpPr/>
            <p:nvPr/>
          </p:nvSpPr>
          <p:spPr>
            <a:xfrm>
              <a:off x="474084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A925D2F1-3516-F2D7-7833-75BBB4CEE5C2}"/>
                </a:ext>
              </a:extLst>
            </p:cNvPr>
            <p:cNvSpPr/>
            <p:nvPr/>
          </p:nvSpPr>
          <p:spPr>
            <a:xfrm>
              <a:off x="4919252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54D6CCAF-8814-23F9-0DBE-92E5D6F8C7E4}"/>
                </a:ext>
              </a:extLst>
            </p:cNvPr>
            <p:cNvSpPr/>
            <p:nvPr/>
          </p:nvSpPr>
          <p:spPr>
            <a:xfrm>
              <a:off x="4919252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6C3EBF92-82A3-C25E-463A-6E7F0D8053EC}"/>
                </a:ext>
              </a:extLst>
            </p:cNvPr>
            <p:cNvSpPr/>
            <p:nvPr/>
          </p:nvSpPr>
          <p:spPr>
            <a:xfrm>
              <a:off x="4919252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DB5AAFD5-7B41-6717-8A92-28503F12C5FB}"/>
                </a:ext>
              </a:extLst>
            </p:cNvPr>
            <p:cNvSpPr/>
            <p:nvPr/>
          </p:nvSpPr>
          <p:spPr>
            <a:xfrm>
              <a:off x="4934811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6DDBBAEB-1219-6E5D-4498-B6E4EDDFEBEE}"/>
                </a:ext>
              </a:extLst>
            </p:cNvPr>
            <p:cNvSpPr/>
            <p:nvPr/>
          </p:nvSpPr>
          <p:spPr>
            <a:xfrm>
              <a:off x="4934152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8762D887-F0FF-4383-D53A-9F67D8B9419F}"/>
                </a:ext>
              </a:extLst>
            </p:cNvPr>
            <p:cNvSpPr/>
            <p:nvPr/>
          </p:nvSpPr>
          <p:spPr>
            <a:xfrm>
              <a:off x="496543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5A085CCF-A54F-A598-FB77-A47D947D7002}"/>
                </a:ext>
              </a:extLst>
            </p:cNvPr>
            <p:cNvSpPr/>
            <p:nvPr/>
          </p:nvSpPr>
          <p:spPr>
            <a:xfrm>
              <a:off x="49998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193AE4A9-918A-E4FD-1F9F-A58D4F74F372}"/>
                </a:ext>
              </a:extLst>
            </p:cNvPr>
            <p:cNvSpPr/>
            <p:nvPr/>
          </p:nvSpPr>
          <p:spPr>
            <a:xfrm>
              <a:off x="4934811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D1043470-C5F3-28AD-CB16-569BBDFDD8EB}"/>
                </a:ext>
              </a:extLst>
            </p:cNvPr>
            <p:cNvSpPr/>
            <p:nvPr/>
          </p:nvSpPr>
          <p:spPr>
            <a:xfrm>
              <a:off x="4934152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4AE751B5-3DFA-1580-EA8D-4FF247D23452}"/>
                </a:ext>
              </a:extLst>
            </p:cNvPr>
            <p:cNvSpPr/>
            <p:nvPr/>
          </p:nvSpPr>
          <p:spPr>
            <a:xfrm>
              <a:off x="496543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D9456A70-B569-A32E-12EE-566FB09CC7E6}"/>
                </a:ext>
              </a:extLst>
            </p:cNvPr>
            <p:cNvSpPr/>
            <p:nvPr/>
          </p:nvSpPr>
          <p:spPr>
            <a:xfrm>
              <a:off x="49998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56B8A569-5C18-91A9-103B-896458CA900D}"/>
                </a:ext>
              </a:extLst>
            </p:cNvPr>
            <p:cNvSpPr/>
            <p:nvPr/>
          </p:nvSpPr>
          <p:spPr>
            <a:xfrm>
              <a:off x="4934811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07D561AA-3233-7E83-7DA1-62A7399D545E}"/>
                </a:ext>
              </a:extLst>
            </p:cNvPr>
            <p:cNvSpPr/>
            <p:nvPr/>
          </p:nvSpPr>
          <p:spPr>
            <a:xfrm>
              <a:off x="4934152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BA4775B7-3F13-91AC-0122-5190E2EF10E4}"/>
                </a:ext>
              </a:extLst>
            </p:cNvPr>
            <p:cNvSpPr/>
            <p:nvPr/>
          </p:nvSpPr>
          <p:spPr>
            <a:xfrm>
              <a:off x="496543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76FD2572-B1F4-A9F4-BEC0-5BE322B061F5}"/>
                </a:ext>
              </a:extLst>
            </p:cNvPr>
            <p:cNvSpPr/>
            <p:nvPr/>
          </p:nvSpPr>
          <p:spPr>
            <a:xfrm>
              <a:off x="49998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DF705CE1-5571-9A9E-0CDB-33619EB4BCA7}"/>
                </a:ext>
              </a:extLst>
            </p:cNvPr>
            <p:cNvSpPr/>
            <p:nvPr/>
          </p:nvSpPr>
          <p:spPr>
            <a:xfrm>
              <a:off x="517825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A6B1F6E4-7D70-EA87-1842-B827D7B847CB}"/>
                </a:ext>
              </a:extLst>
            </p:cNvPr>
            <p:cNvSpPr/>
            <p:nvPr/>
          </p:nvSpPr>
          <p:spPr>
            <a:xfrm>
              <a:off x="517825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7BDC2EEF-9ADB-29A9-18B6-275D86DEE723}"/>
                </a:ext>
              </a:extLst>
            </p:cNvPr>
            <p:cNvSpPr/>
            <p:nvPr/>
          </p:nvSpPr>
          <p:spPr>
            <a:xfrm>
              <a:off x="517825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58310D7B-91E2-B694-39F3-A66D86F1E494}"/>
                </a:ext>
              </a:extLst>
            </p:cNvPr>
            <p:cNvSpPr/>
            <p:nvPr/>
          </p:nvSpPr>
          <p:spPr>
            <a:xfrm>
              <a:off x="519381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B190CFA4-7DE2-FB6D-E558-C210F9B8CE2B}"/>
                </a:ext>
              </a:extLst>
            </p:cNvPr>
            <p:cNvSpPr/>
            <p:nvPr/>
          </p:nvSpPr>
          <p:spPr>
            <a:xfrm>
              <a:off x="5193156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13C9E57A-0FDF-89CD-882F-DE906E0B2603}"/>
                </a:ext>
              </a:extLst>
            </p:cNvPr>
            <p:cNvSpPr/>
            <p:nvPr/>
          </p:nvSpPr>
          <p:spPr>
            <a:xfrm>
              <a:off x="522444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ECEAE04F-206B-66DE-156B-6BE0C0D3EF5E}"/>
                </a:ext>
              </a:extLst>
            </p:cNvPr>
            <p:cNvSpPr/>
            <p:nvPr/>
          </p:nvSpPr>
          <p:spPr>
            <a:xfrm>
              <a:off x="525885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B00BE9A3-94FA-11AB-1CAB-EB7ECD508F73}"/>
                </a:ext>
              </a:extLst>
            </p:cNvPr>
            <p:cNvSpPr/>
            <p:nvPr/>
          </p:nvSpPr>
          <p:spPr>
            <a:xfrm>
              <a:off x="519381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49685E14-9DB3-8BF2-9E52-DD80316748D9}"/>
                </a:ext>
              </a:extLst>
            </p:cNvPr>
            <p:cNvSpPr/>
            <p:nvPr/>
          </p:nvSpPr>
          <p:spPr>
            <a:xfrm>
              <a:off x="5193156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5F4AD53F-D209-07E3-64B2-93A7FBC70CFD}"/>
                </a:ext>
              </a:extLst>
            </p:cNvPr>
            <p:cNvSpPr/>
            <p:nvPr/>
          </p:nvSpPr>
          <p:spPr>
            <a:xfrm>
              <a:off x="522444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E8C5A1AD-1B80-D021-D7F5-7933399C74F5}"/>
                </a:ext>
              </a:extLst>
            </p:cNvPr>
            <p:cNvSpPr/>
            <p:nvPr/>
          </p:nvSpPr>
          <p:spPr>
            <a:xfrm>
              <a:off x="525885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50A55D29-5479-3F21-F9DC-C8CE3E2FBF03}"/>
                </a:ext>
              </a:extLst>
            </p:cNvPr>
            <p:cNvSpPr/>
            <p:nvPr/>
          </p:nvSpPr>
          <p:spPr>
            <a:xfrm>
              <a:off x="519381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F030FFEB-211E-41BF-0414-323E1DD7DDFC}"/>
                </a:ext>
              </a:extLst>
            </p:cNvPr>
            <p:cNvSpPr/>
            <p:nvPr/>
          </p:nvSpPr>
          <p:spPr>
            <a:xfrm>
              <a:off x="5193156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9F57414A-F81E-11EF-D2ED-9C981FD356DD}"/>
                </a:ext>
              </a:extLst>
            </p:cNvPr>
            <p:cNvSpPr/>
            <p:nvPr/>
          </p:nvSpPr>
          <p:spPr>
            <a:xfrm>
              <a:off x="522444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3550BA00-03D5-A352-17B5-662CC59C19C1}"/>
                </a:ext>
              </a:extLst>
            </p:cNvPr>
            <p:cNvSpPr/>
            <p:nvPr/>
          </p:nvSpPr>
          <p:spPr>
            <a:xfrm>
              <a:off x="525885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24403BD9-8814-0B65-AB2C-8DF8ED2661A5}"/>
                </a:ext>
              </a:extLst>
            </p:cNvPr>
            <p:cNvSpPr/>
            <p:nvPr/>
          </p:nvSpPr>
          <p:spPr>
            <a:xfrm>
              <a:off x="54396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2476D4D8-DF7A-73D9-0842-FCB6B8274051}"/>
                </a:ext>
              </a:extLst>
            </p:cNvPr>
            <p:cNvSpPr/>
            <p:nvPr/>
          </p:nvSpPr>
          <p:spPr>
            <a:xfrm>
              <a:off x="54396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6970FDC5-9360-0029-8DF5-F42F2BDF3668}"/>
                </a:ext>
              </a:extLst>
            </p:cNvPr>
            <p:cNvSpPr/>
            <p:nvPr/>
          </p:nvSpPr>
          <p:spPr>
            <a:xfrm>
              <a:off x="54396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76C6B650-FD82-AB9D-0CFB-0DB3476830B5}"/>
                </a:ext>
              </a:extLst>
            </p:cNvPr>
            <p:cNvSpPr/>
            <p:nvPr/>
          </p:nvSpPr>
          <p:spPr>
            <a:xfrm>
              <a:off x="54551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793CE456-5296-CCBA-8E59-8A1A6F78B227}"/>
                </a:ext>
              </a:extLst>
            </p:cNvPr>
            <p:cNvSpPr/>
            <p:nvPr/>
          </p:nvSpPr>
          <p:spPr>
            <a:xfrm>
              <a:off x="545453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81B3D629-AFD1-98DE-D534-4D324273B295}"/>
                </a:ext>
              </a:extLst>
            </p:cNvPr>
            <p:cNvSpPr/>
            <p:nvPr/>
          </p:nvSpPr>
          <p:spPr>
            <a:xfrm>
              <a:off x="54857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3283F6DB-4A9C-6C8B-97E9-CE25BE640179}"/>
                </a:ext>
              </a:extLst>
            </p:cNvPr>
            <p:cNvSpPr/>
            <p:nvPr/>
          </p:nvSpPr>
          <p:spPr>
            <a:xfrm>
              <a:off x="55202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DED3FB07-9C5F-5E9E-ED1D-6F1223BA4357}"/>
                </a:ext>
              </a:extLst>
            </p:cNvPr>
            <p:cNvSpPr/>
            <p:nvPr/>
          </p:nvSpPr>
          <p:spPr>
            <a:xfrm>
              <a:off x="54551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1407649A-549C-6FEE-B98E-0DD0B0D0CDDB}"/>
                </a:ext>
              </a:extLst>
            </p:cNvPr>
            <p:cNvSpPr/>
            <p:nvPr/>
          </p:nvSpPr>
          <p:spPr>
            <a:xfrm>
              <a:off x="545453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B75F88B1-80F5-D5C3-AEAB-02C72B2FE177}"/>
                </a:ext>
              </a:extLst>
            </p:cNvPr>
            <p:cNvSpPr/>
            <p:nvPr/>
          </p:nvSpPr>
          <p:spPr>
            <a:xfrm>
              <a:off x="54857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9DF21993-243C-39C0-C141-B53E17121B1A}"/>
                </a:ext>
              </a:extLst>
            </p:cNvPr>
            <p:cNvSpPr/>
            <p:nvPr/>
          </p:nvSpPr>
          <p:spPr>
            <a:xfrm>
              <a:off x="55202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5370C994-C1B3-D97B-BC0C-07F526E56101}"/>
                </a:ext>
              </a:extLst>
            </p:cNvPr>
            <p:cNvSpPr/>
            <p:nvPr/>
          </p:nvSpPr>
          <p:spPr>
            <a:xfrm>
              <a:off x="54551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8A4D6E3C-2036-9233-21F7-AC89560525C0}"/>
                </a:ext>
              </a:extLst>
            </p:cNvPr>
            <p:cNvSpPr/>
            <p:nvPr/>
          </p:nvSpPr>
          <p:spPr>
            <a:xfrm>
              <a:off x="545453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4520B382-59C1-AEBB-4879-A47274BD6E77}"/>
                </a:ext>
              </a:extLst>
            </p:cNvPr>
            <p:cNvSpPr/>
            <p:nvPr/>
          </p:nvSpPr>
          <p:spPr>
            <a:xfrm>
              <a:off x="54857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id="{5EC31BDA-8A56-6F49-4CA8-4CD164810A15}"/>
                </a:ext>
              </a:extLst>
            </p:cNvPr>
            <p:cNvSpPr/>
            <p:nvPr/>
          </p:nvSpPr>
          <p:spPr>
            <a:xfrm>
              <a:off x="55202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CD60AFB0-C21B-F584-321F-F8EB289FDC51}"/>
                </a:ext>
              </a:extLst>
            </p:cNvPr>
            <p:cNvSpPr/>
            <p:nvPr/>
          </p:nvSpPr>
          <p:spPr>
            <a:xfrm>
              <a:off x="570097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9286ABAC-2ACC-42B3-D6A5-FE316D57BBF8}"/>
                </a:ext>
              </a:extLst>
            </p:cNvPr>
            <p:cNvSpPr/>
            <p:nvPr/>
          </p:nvSpPr>
          <p:spPr>
            <a:xfrm>
              <a:off x="570097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E55D6827-D37B-89C1-2E77-DD3315A9CA6A}"/>
                </a:ext>
              </a:extLst>
            </p:cNvPr>
            <p:cNvSpPr/>
            <p:nvPr/>
          </p:nvSpPr>
          <p:spPr>
            <a:xfrm>
              <a:off x="570097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4BD42179-ABD8-D00A-DC3E-C03F48614243}"/>
                </a:ext>
              </a:extLst>
            </p:cNvPr>
            <p:cNvSpPr/>
            <p:nvPr/>
          </p:nvSpPr>
          <p:spPr>
            <a:xfrm>
              <a:off x="571653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A290C092-6105-8BC5-2DFA-9D037F34B41D}"/>
                </a:ext>
              </a:extLst>
            </p:cNvPr>
            <p:cNvSpPr/>
            <p:nvPr/>
          </p:nvSpPr>
          <p:spPr>
            <a:xfrm>
              <a:off x="5715880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4C630D79-CBDE-3B51-0E9B-18A811B7FEB1}"/>
                </a:ext>
              </a:extLst>
            </p:cNvPr>
            <p:cNvSpPr/>
            <p:nvPr/>
          </p:nvSpPr>
          <p:spPr>
            <a:xfrm>
              <a:off x="574716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6C2132B9-7A29-A08A-F1F4-CEA166B7AF25}"/>
                </a:ext>
              </a:extLst>
            </p:cNvPr>
            <p:cNvSpPr/>
            <p:nvPr/>
          </p:nvSpPr>
          <p:spPr>
            <a:xfrm>
              <a:off x="578161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2497CEBC-19CA-568E-061D-EE254E21868C}"/>
                </a:ext>
              </a:extLst>
            </p:cNvPr>
            <p:cNvSpPr/>
            <p:nvPr/>
          </p:nvSpPr>
          <p:spPr>
            <a:xfrm>
              <a:off x="571653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7F0C0622-60CE-4C54-FD72-BD063F7C1275}"/>
                </a:ext>
              </a:extLst>
            </p:cNvPr>
            <p:cNvSpPr/>
            <p:nvPr/>
          </p:nvSpPr>
          <p:spPr>
            <a:xfrm>
              <a:off x="5715880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22F20953-55F1-FC74-3C33-433C522925CF}"/>
                </a:ext>
              </a:extLst>
            </p:cNvPr>
            <p:cNvSpPr/>
            <p:nvPr/>
          </p:nvSpPr>
          <p:spPr>
            <a:xfrm>
              <a:off x="574716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D56A8F43-0E9E-250D-6F84-6B6DAADB80A0}"/>
                </a:ext>
              </a:extLst>
            </p:cNvPr>
            <p:cNvSpPr/>
            <p:nvPr/>
          </p:nvSpPr>
          <p:spPr>
            <a:xfrm>
              <a:off x="578161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CCC30F31-A0B8-C4DE-46B5-5FCCF5E72EE2}"/>
                </a:ext>
              </a:extLst>
            </p:cNvPr>
            <p:cNvSpPr/>
            <p:nvPr/>
          </p:nvSpPr>
          <p:spPr>
            <a:xfrm>
              <a:off x="571653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04317721-7C1C-FC42-63E2-0265E668D308}"/>
                </a:ext>
              </a:extLst>
            </p:cNvPr>
            <p:cNvSpPr/>
            <p:nvPr/>
          </p:nvSpPr>
          <p:spPr>
            <a:xfrm>
              <a:off x="5715880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EAD00439-CBE8-633E-262B-84057DC0B39D}"/>
                </a:ext>
              </a:extLst>
            </p:cNvPr>
            <p:cNvSpPr/>
            <p:nvPr/>
          </p:nvSpPr>
          <p:spPr>
            <a:xfrm>
              <a:off x="574716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4FC187CA-48DA-2853-6B84-9F13BBF03425}"/>
                </a:ext>
              </a:extLst>
            </p:cNvPr>
            <p:cNvSpPr/>
            <p:nvPr/>
          </p:nvSpPr>
          <p:spPr>
            <a:xfrm>
              <a:off x="578161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C196AD2C-9181-65FB-6087-EBF6A8FEB2D6}"/>
                </a:ext>
              </a:extLst>
            </p:cNvPr>
            <p:cNvSpPr/>
            <p:nvPr/>
          </p:nvSpPr>
          <p:spPr>
            <a:xfrm>
              <a:off x="63252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任意多边形: 形状 796">
              <a:extLst>
                <a:ext uri="{FF2B5EF4-FFF2-40B4-BE49-F238E27FC236}">
                  <a16:creationId xmlns:a16="http://schemas.microsoft.com/office/drawing/2014/main" id="{1C1968BC-C24D-1DBE-5CBD-34BA06EAA3B5}"/>
                </a:ext>
              </a:extLst>
            </p:cNvPr>
            <p:cNvSpPr/>
            <p:nvPr/>
          </p:nvSpPr>
          <p:spPr>
            <a:xfrm>
              <a:off x="63252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任意多边形: 形状 797">
              <a:extLst>
                <a:ext uri="{FF2B5EF4-FFF2-40B4-BE49-F238E27FC236}">
                  <a16:creationId xmlns:a16="http://schemas.microsoft.com/office/drawing/2014/main" id="{25503190-7A4C-DF3B-39C3-E7D85897DC81}"/>
                </a:ext>
              </a:extLst>
            </p:cNvPr>
            <p:cNvSpPr/>
            <p:nvPr/>
          </p:nvSpPr>
          <p:spPr>
            <a:xfrm>
              <a:off x="63252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任意多边形: 形状 798">
              <a:extLst>
                <a:ext uri="{FF2B5EF4-FFF2-40B4-BE49-F238E27FC236}">
                  <a16:creationId xmlns:a16="http://schemas.microsoft.com/office/drawing/2014/main" id="{2ADB8E4E-43C9-2D19-19F0-674017A15838}"/>
                </a:ext>
              </a:extLst>
            </p:cNvPr>
            <p:cNvSpPr/>
            <p:nvPr/>
          </p:nvSpPr>
          <p:spPr>
            <a:xfrm>
              <a:off x="63407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任意多边形: 形状 799">
              <a:extLst>
                <a:ext uri="{FF2B5EF4-FFF2-40B4-BE49-F238E27FC236}">
                  <a16:creationId xmlns:a16="http://schemas.microsoft.com/office/drawing/2014/main" id="{78792A3D-3131-7622-BE29-EA8DCE57C21D}"/>
                </a:ext>
              </a:extLst>
            </p:cNvPr>
            <p:cNvSpPr/>
            <p:nvPr/>
          </p:nvSpPr>
          <p:spPr>
            <a:xfrm>
              <a:off x="6340135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id="{4D05CD65-0946-5D81-B71D-9CF30641FD41}"/>
                </a:ext>
              </a:extLst>
            </p:cNvPr>
            <p:cNvSpPr/>
            <p:nvPr/>
          </p:nvSpPr>
          <p:spPr>
            <a:xfrm>
              <a:off x="63713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id="{7B5638E8-6C88-C1F0-1C90-99219DB73B79}"/>
                </a:ext>
              </a:extLst>
            </p:cNvPr>
            <p:cNvSpPr/>
            <p:nvPr/>
          </p:nvSpPr>
          <p:spPr>
            <a:xfrm>
              <a:off x="64058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id="{2E291CB3-98A9-90E3-0D59-91A43944940E}"/>
                </a:ext>
              </a:extLst>
            </p:cNvPr>
            <p:cNvSpPr/>
            <p:nvPr/>
          </p:nvSpPr>
          <p:spPr>
            <a:xfrm>
              <a:off x="63407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4048BC5-4ABB-5388-516F-041BD07D3B30}"/>
                </a:ext>
              </a:extLst>
            </p:cNvPr>
            <p:cNvSpPr/>
            <p:nvPr/>
          </p:nvSpPr>
          <p:spPr>
            <a:xfrm>
              <a:off x="6340135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D83E95D2-D059-3116-69F7-A15EA3F9DEBF}"/>
                </a:ext>
              </a:extLst>
            </p:cNvPr>
            <p:cNvSpPr/>
            <p:nvPr/>
          </p:nvSpPr>
          <p:spPr>
            <a:xfrm>
              <a:off x="63713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A4C0F491-7F5F-0F8F-E327-596C5C9E7A5C}"/>
                </a:ext>
              </a:extLst>
            </p:cNvPr>
            <p:cNvSpPr/>
            <p:nvPr/>
          </p:nvSpPr>
          <p:spPr>
            <a:xfrm>
              <a:off x="64058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27937229-4A1F-7E5A-7128-7347D7A64DE3}"/>
                </a:ext>
              </a:extLst>
            </p:cNvPr>
            <p:cNvSpPr/>
            <p:nvPr/>
          </p:nvSpPr>
          <p:spPr>
            <a:xfrm>
              <a:off x="63407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99EC4E5F-D6C5-60DA-8E9B-CB264F6436C6}"/>
                </a:ext>
              </a:extLst>
            </p:cNvPr>
            <p:cNvSpPr/>
            <p:nvPr/>
          </p:nvSpPr>
          <p:spPr>
            <a:xfrm>
              <a:off x="6340135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A9FD1DB7-74E5-2119-32CD-4271F956EE03}"/>
                </a:ext>
              </a:extLst>
            </p:cNvPr>
            <p:cNvSpPr/>
            <p:nvPr/>
          </p:nvSpPr>
          <p:spPr>
            <a:xfrm>
              <a:off x="63713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7C2BFAFC-D143-7D85-2C67-0077ADADD181}"/>
                </a:ext>
              </a:extLst>
            </p:cNvPr>
            <p:cNvSpPr/>
            <p:nvPr/>
          </p:nvSpPr>
          <p:spPr>
            <a:xfrm>
              <a:off x="64058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7FCE9D0D-0138-C224-A713-0AB8B38D29FA}"/>
                </a:ext>
              </a:extLst>
            </p:cNvPr>
            <p:cNvSpPr/>
            <p:nvPr/>
          </p:nvSpPr>
          <p:spPr>
            <a:xfrm>
              <a:off x="658420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42C28313-5A4B-42EB-2082-78858A39CD45}"/>
                </a:ext>
              </a:extLst>
            </p:cNvPr>
            <p:cNvSpPr/>
            <p:nvPr/>
          </p:nvSpPr>
          <p:spPr>
            <a:xfrm>
              <a:off x="658420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79922664-73B4-D23D-3F2E-8DDFD4C7CBD5}"/>
                </a:ext>
              </a:extLst>
            </p:cNvPr>
            <p:cNvSpPr/>
            <p:nvPr/>
          </p:nvSpPr>
          <p:spPr>
            <a:xfrm>
              <a:off x="658420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22390021-5C99-C41F-58EC-873FFB61CFDB}"/>
                </a:ext>
              </a:extLst>
            </p:cNvPr>
            <p:cNvSpPr/>
            <p:nvPr/>
          </p:nvSpPr>
          <p:spPr>
            <a:xfrm>
              <a:off x="659979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57182B0B-ED21-19B2-588E-F1712A70D307}"/>
                </a:ext>
              </a:extLst>
            </p:cNvPr>
            <p:cNvSpPr/>
            <p:nvPr/>
          </p:nvSpPr>
          <p:spPr>
            <a:xfrm>
              <a:off x="659913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7C23ECF-740A-BFBF-ED1E-B46247EEDCDB}"/>
                </a:ext>
              </a:extLst>
            </p:cNvPr>
            <p:cNvSpPr/>
            <p:nvPr/>
          </p:nvSpPr>
          <p:spPr>
            <a:xfrm>
              <a:off x="663039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9625AC6-22EC-40C5-09F2-38E5D17F8687}"/>
                </a:ext>
              </a:extLst>
            </p:cNvPr>
            <p:cNvSpPr/>
            <p:nvPr/>
          </p:nvSpPr>
          <p:spPr>
            <a:xfrm>
              <a:off x="6664838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27028588-F1DC-8B88-2131-B49BE94F7190}"/>
                </a:ext>
              </a:extLst>
            </p:cNvPr>
            <p:cNvSpPr/>
            <p:nvPr/>
          </p:nvSpPr>
          <p:spPr>
            <a:xfrm>
              <a:off x="659979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2FE05A64-7940-4B82-995B-01295BEFE094}"/>
                </a:ext>
              </a:extLst>
            </p:cNvPr>
            <p:cNvSpPr/>
            <p:nvPr/>
          </p:nvSpPr>
          <p:spPr>
            <a:xfrm>
              <a:off x="659913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8FCAACFD-A0C1-8B60-428D-6879A8C2191D}"/>
                </a:ext>
              </a:extLst>
            </p:cNvPr>
            <p:cNvSpPr/>
            <p:nvPr/>
          </p:nvSpPr>
          <p:spPr>
            <a:xfrm>
              <a:off x="663039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1428438A-51C9-5DA6-36C9-90FA3F5CD6FD}"/>
                </a:ext>
              </a:extLst>
            </p:cNvPr>
            <p:cNvSpPr/>
            <p:nvPr/>
          </p:nvSpPr>
          <p:spPr>
            <a:xfrm>
              <a:off x="6664838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F4C093B5-C6E9-C441-1327-11D2DA7453D5}"/>
                </a:ext>
              </a:extLst>
            </p:cNvPr>
            <p:cNvSpPr/>
            <p:nvPr/>
          </p:nvSpPr>
          <p:spPr>
            <a:xfrm>
              <a:off x="659979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E5F3DECD-C24A-3E28-2C13-C7CC8CD8A476}"/>
                </a:ext>
              </a:extLst>
            </p:cNvPr>
            <p:cNvSpPr/>
            <p:nvPr/>
          </p:nvSpPr>
          <p:spPr>
            <a:xfrm>
              <a:off x="659913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A497266B-40B2-48A3-B4C5-37D2B90DA1F4}"/>
                </a:ext>
              </a:extLst>
            </p:cNvPr>
            <p:cNvSpPr/>
            <p:nvPr/>
          </p:nvSpPr>
          <p:spPr>
            <a:xfrm>
              <a:off x="663039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FB7DD144-B5DF-A37C-3807-238868566A61}"/>
                </a:ext>
              </a:extLst>
            </p:cNvPr>
            <p:cNvSpPr/>
            <p:nvPr/>
          </p:nvSpPr>
          <p:spPr>
            <a:xfrm>
              <a:off x="6664838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E0CA7C22-A87A-A9CD-B5A8-AA707454D7DD}"/>
                </a:ext>
              </a:extLst>
            </p:cNvPr>
            <p:cNvSpPr/>
            <p:nvPr/>
          </p:nvSpPr>
          <p:spPr>
            <a:xfrm>
              <a:off x="684321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7C6BAD76-3567-6C0E-D348-D63B0A1EB166}"/>
                </a:ext>
              </a:extLst>
            </p:cNvPr>
            <p:cNvSpPr/>
            <p:nvPr/>
          </p:nvSpPr>
          <p:spPr>
            <a:xfrm>
              <a:off x="684321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247287D8-FFF3-065E-4C9F-FD04487129D7}"/>
                </a:ext>
              </a:extLst>
            </p:cNvPr>
            <p:cNvSpPr/>
            <p:nvPr/>
          </p:nvSpPr>
          <p:spPr>
            <a:xfrm>
              <a:off x="684321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B977D97C-23C7-1AAF-14CD-5AAABD1E3F42}"/>
                </a:ext>
              </a:extLst>
            </p:cNvPr>
            <p:cNvSpPr/>
            <p:nvPr/>
          </p:nvSpPr>
          <p:spPr>
            <a:xfrm>
              <a:off x="6858803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EBD15D66-F175-92CF-6C4B-EA20BF0A168A}"/>
                </a:ext>
              </a:extLst>
            </p:cNvPr>
            <p:cNvSpPr/>
            <p:nvPr/>
          </p:nvSpPr>
          <p:spPr>
            <a:xfrm>
              <a:off x="6858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1B1B8D9B-FD76-73A7-E825-448D1A87A35A}"/>
                </a:ext>
              </a:extLst>
            </p:cNvPr>
            <p:cNvSpPr/>
            <p:nvPr/>
          </p:nvSpPr>
          <p:spPr>
            <a:xfrm>
              <a:off x="688939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7044B8F5-1027-71D1-DEF0-3520B71D0F63}"/>
                </a:ext>
              </a:extLst>
            </p:cNvPr>
            <p:cNvSpPr/>
            <p:nvPr/>
          </p:nvSpPr>
          <p:spPr>
            <a:xfrm>
              <a:off x="692384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8ABDBD9C-D974-DA7F-4A71-7C63A375DCA6}"/>
                </a:ext>
              </a:extLst>
            </p:cNvPr>
            <p:cNvSpPr/>
            <p:nvPr/>
          </p:nvSpPr>
          <p:spPr>
            <a:xfrm>
              <a:off x="6858803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EC92AFCE-5A65-94E2-B5A3-F4F2F17B2862}"/>
                </a:ext>
              </a:extLst>
            </p:cNvPr>
            <p:cNvSpPr/>
            <p:nvPr/>
          </p:nvSpPr>
          <p:spPr>
            <a:xfrm>
              <a:off x="6858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C0BCBE29-C730-21BA-93FF-52B57DAA5948}"/>
                </a:ext>
              </a:extLst>
            </p:cNvPr>
            <p:cNvSpPr/>
            <p:nvPr/>
          </p:nvSpPr>
          <p:spPr>
            <a:xfrm>
              <a:off x="688939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67626EB1-D60A-09AE-54B0-BA6DAD9C8F93}"/>
                </a:ext>
              </a:extLst>
            </p:cNvPr>
            <p:cNvSpPr/>
            <p:nvPr/>
          </p:nvSpPr>
          <p:spPr>
            <a:xfrm>
              <a:off x="692384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9334BD1F-AC9A-6A59-8117-91C3374CCCDC}"/>
                </a:ext>
              </a:extLst>
            </p:cNvPr>
            <p:cNvSpPr/>
            <p:nvPr/>
          </p:nvSpPr>
          <p:spPr>
            <a:xfrm>
              <a:off x="6858803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906B474E-ECE1-15FD-BA8A-C61F619E6282}"/>
                </a:ext>
              </a:extLst>
            </p:cNvPr>
            <p:cNvSpPr/>
            <p:nvPr/>
          </p:nvSpPr>
          <p:spPr>
            <a:xfrm>
              <a:off x="6858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6AB5D51C-EA25-6398-D4FA-2CEC2397D832}"/>
                </a:ext>
              </a:extLst>
            </p:cNvPr>
            <p:cNvSpPr/>
            <p:nvPr/>
          </p:nvSpPr>
          <p:spPr>
            <a:xfrm>
              <a:off x="688939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1BA8360A-3B02-91FB-7904-F75BE8CCEA8C}"/>
                </a:ext>
              </a:extLst>
            </p:cNvPr>
            <p:cNvSpPr/>
            <p:nvPr/>
          </p:nvSpPr>
          <p:spPr>
            <a:xfrm>
              <a:off x="692384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CDE321C9-EA0F-9480-00B9-2FC9B96158D7}"/>
                </a:ext>
              </a:extLst>
            </p:cNvPr>
            <p:cNvSpPr/>
            <p:nvPr/>
          </p:nvSpPr>
          <p:spPr>
            <a:xfrm>
              <a:off x="710458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55317455-B651-F103-9C2B-194FD6009B59}"/>
                </a:ext>
              </a:extLst>
            </p:cNvPr>
            <p:cNvSpPr/>
            <p:nvPr/>
          </p:nvSpPr>
          <p:spPr>
            <a:xfrm>
              <a:off x="710458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A47171DF-9E55-91E0-DF73-02AB95AA957A}"/>
                </a:ext>
              </a:extLst>
            </p:cNvPr>
            <p:cNvSpPr/>
            <p:nvPr/>
          </p:nvSpPr>
          <p:spPr>
            <a:xfrm>
              <a:off x="710458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28DEAF17-87BD-6523-F4DD-590F2BE091DA}"/>
                </a:ext>
              </a:extLst>
            </p:cNvPr>
            <p:cNvSpPr/>
            <p:nvPr/>
          </p:nvSpPr>
          <p:spPr>
            <a:xfrm>
              <a:off x="7120148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E738CA61-C389-0DFF-AD95-22C98B2B9175}"/>
                </a:ext>
              </a:extLst>
            </p:cNvPr>
            <p:cNvSpPr/>
            <p:nvPr/>
          </p:nvSpPr>
          <p:spPr>
            <a:xfrm>
              <a:off x="711948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AD76C4EB-9974-FEDE-C084-5629E1F11081}"/>
                </a:ext>
              </a:extLst>
            </p:cNvPr>
            <p:cNvSpPr/>
            <p:nvPr/>
          </p:nvSpPr>
          <p:spPr>
            <a:xfrm>
              <a:off x="715077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2C2B81F1-C244-8F8B-D1AB-660CDC170DD9}"/>
                </a:ext>
              </a:extLst>
            </p:cNvPr>
            <p:cNvSpPr/>
            <p:nvPr/>
          </p:nvSpPr>
          <p:spPr>
            <a:xfrm>
              <a:off x="718522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BF959879-AE5A-4ECF-CFC5-CD285E59D909}"/>
                </a:ext>
              </a:extLst>
            </p:cNvPr>
            <p:cNvSpPr/>
            <p:nvPr/>
          </p:nvSpPr>
          <p:spPr>
            <a:xfrm>
              <a:off x="7120148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94DD3FF4-5273-7A12-F416-BE60436627DC}"/>
                </a:ext>
              </a:extLst>
            </p:cNvPr>
            <p:cNvSpPr/>
            <p:nvPr/>
          </p:nvSpPr>
          <p:spPr>
            <a:xfrm>
              <a:off x="711948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30540DC4-72CD-36B6-0CC7-875365C2E681}"/>
                </a:ext>
              </a:extLst>
            </p:cNvPr>
            <p:cNvSpPr/>
            <p:nvPr/>
          </p:nvSpPr>
          <p:spPr>
            <a:xfrm>
              <a:off x="715077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17EC2337-0F59-7DFB-AC94-96A42C694B25}"/>
                </a:ext>
              </a:extLst>
            </p:cNvPr>
            <p:cNvSpPr/>
            <p:nvPr/>
          </p:nvSpPr>
          <p:spPr>
            <a:xfrm>
              <a:off x="718522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75FF6F61-193A-FA56-3ADA-FB890526B012}"/>
                </a:ext>
              </a:extLst>
            </p:cNvPr>
            <p:cNvSpPr/>
            <p:nvPr/>
          </p:nvSpPr>
          <p:spPr>
            <a:xfrm>
              <a:off x="7120148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4F97D20D-2DA9-994E-364E-FAB240EFFCAB}"/>
                </a:ext>
              </a:extLst>
            </p:cNvPr>
            <p:cNvSpPr/>
            <p:nvPr/>
          </p:nvSpPr>
          <p:spPr>
            <a:xfrm>
              <a:off x="711948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62BE3A23-49B5-58C2-5C96-0C18EB55E711}"/>
                </a:ext>
              </a:extLst>
            </p:cNvPr>
            <p:cNvSpPr/>
            <p:nvPr/>
          </p:nvSpPr>
          <p:spPr>
            <a:xfrm>
              <a:off x="715077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499E0AD7-7C99-6F16-90F3-3F0F39C2F919}"/>
                </a:ext>
              </a:extLst>
            </p:cNvPr>
            <p:cNvSpPr/>
            <p:nvPr/>
          </p:nvSpPr>
          <p:spPr>
            <a:xfrm>
              <a:off x="718522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82998DFD-857D-4FC2-BDFD-3251245BD835}"/>
                </a:ext>
              </a:extLst>
            </p:cNvPr>
            <p:cNvSpPr/>
            <p:nvPr/>
          </p:nvSpPr>
          <p:spPr>
            <a:xfrm>
              <a:off x="7365967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AF8CDFD7-031E-00FB-4D2B-0CB1C63C9997}"/>
                </a:ext>
              </a:extLst>
            </p:cNvPr>
            <p:cNvSpPr/>
            <p:nvPr/>
          </p:nvSpPr>
          <p:spPr>
            <a:xfrm>
              <a:off x="7365967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6D64E87D-3E24-A902-71B6-267F43627C51}"/>
                </a:ext>
              </a:extLst>
            </p:cNvPr>
            <p:cNvSpPr/>
            <p:nvPr/>
          </p:nvSpPr>
          <p:spPr>
            <a:xfrm>
              <a:off x="7365967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34C5983-81CF-C83F-E59D-95B2F4B07DE3}"/>
                </a:ext>
              </a:extLst>
            </p:cNvPr>
            <p:cNvSpPr/>
            <p:nvPr/>
          </p:nvSpPr>
          <p:spPr>
            <a:xfrm>
              <a:off x="738152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E1FB124B-CF1F-C434-CA2B-7B928BA8C54F}"/>
                </a:ext>
              </a:extLst>
            </p:cNvPr>
            <p:cNvSpPr/>
            <p:nvPr/>
          </p:nvSpPr>
          <p:spPr>
            <a:xfrm>
              <a:off x="7380867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5B9D7E4D-8B49-8686-C29E-F0627E44D52A}"/>
                </a:ext>
              </a:extLst>
            </p:cNvPr>
            <p:cNvSpPr/>
            <p:nvPr/>
          </p:nvSpPr>
          <p:spPr>
            <a:xfrm>
              <a:off x="74121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A0DB7874-D8B9-E4DF-3094-CC61A5CDE0E8}"/>
                </a:ext>
              </a:extLst>
            </p:cNvPr>
            <p:cNvSpPr/>
            <p:nvPr/>
          </p:nvSpPr>
          <p:spPr>
            <a:xfrm>
              <a:off x="744656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82AAEF3E-DB2B-1DDF-BA3B-9E6C9AD4B933}"/>
                </a:ext>
              </a:extLst>
            </p:cNvPr>
            <p:cNvSpPr/>
            <p:nvPr/>
          </p:nvSpPr>
          <p:spPr>
            <a:xfrm>
              <a:off x="738152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79F0DF91-780F-4A66-1F76-92B26A19F971}"/>
                </a:ext>
              </a:extLst>
            </p:cNvPr>
            <p:cNvSpPr/>
            <p:nvPr/>
          </p:nvSpPr>
          <p:spPr>
            <a:xfrm>
              <a:off x="7380867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F05B8056-1950-654D-0ABB-A7F31AB5EA0B}"/>
                </a:ext>
              </a:extLst>
            </p:cNvPr>
            <p:cNvSpPr/>
            <p:nvPr/>
          </p:nvSpPr>
          <p:spPr>
            <a:xfrm>
              <a:off x="74121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9721CEDF-E192-DDA4-A743-64E15C5910FB}"/>
                </a:ext>
              </a:extLst>
            </p:cNvPr>
            <p:cNvSpPr/>
            <p:nvPr/>
          </p:nvSpPr>
          <p:spPr>
            <a:xfrm>
              <a:off x="744656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E420B302-29B0-7B34-4F0F-CD9C341D11E4}"/>
                </a:ext>
              </a:extLst>
            </p:cNvPr>
            <p:cNvSpPr/>
            <p:nvPr/>
          </p:nvSpPr>
          <p:spPr>
            <a:xfrm>
              <a:off x="738152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AC2853DE-392F-594E-2217-8014D683A3A9}"/>
                </a:ext>
              </a:extLst>
            </p:cNvPr>
            <p:cNvSpPr/>
            <p:nvPr/>
          </p:nvSpPr>
          <p:spPr>
            <a:xfrm>
              <a:off x="7380867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7EC0020E-E676-B7AA-CA48-E35E78503D59}"/>
                </a:ext>
              </a:extLst>
            </p:cNvPr>
            <p:cNvSpPr/>
            <p:nvPr/>
          </p:nvSpPr>
          <p:spPr>
            <a:xfrm>
              <a:off x="74121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D4CC15A5-A4C0-F729-F3C1-24ADA97AD2AF}"/>
                </a:ext>
              </a:extLst>
            </p:cNvPr>
            <p:cNvSpPr/>
            <p:nvPr/>
          </p:nvSpPr>
          <p:spPr>
            <a:xfrm>
              <a:off x="744656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2" name="组合 1041">
            <a:extLst>
              <a:ext uri="{FF2B5EF4-FFF2-40B4-BE49-F238E27FC236}">
                <a16:creationId xmlns:a16="http://schemas.microsoft.com/office/drawing/2014/main" id="{CF7624BC-A331-993E-A880-5F77848681E6}"/>
              </a:ext>
            </a:extLst>
          </p:cNvPr>
          <p:cNvGrpSpPr/>
          <p:nvPr/>
        </p:nvGrpSpPr>
        <p:grpSpPr>
          <a:xfrm>
            <a:off x="7903071" y="5314323"/>
            <a:ext cx="371240" cy="394112"/>
            <a:chOff x="7849153" y="4922384"/>
            <a:chExt cx="187404" cy="198950"/>
          </a:xfrm>
        </p:grpSpPr>
        <p:grpSp>
          <p:nvGrpSpPr>
            <p:cNvPr id="682" name="图形 668">
              <a:extLst>
                <a:ext uri="{FF2B5EF4-FFF2-40B4-BE49-F238E27FC236}">
                  <a16:creationId xmlns:a16="http://schemas.microsoft.com/office/drawing/2014/main" id="{A411C6BA-BEC5-25E6-7ADC-BCA7C36E188D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683" name="图形 668">
                <a:extLst>
                  <a:ext uri="{FF2B5EF4-FFF2-40B4-BE49-F238E27FC236}">
                    <a16:creationId xmlns:a16="http://schemas.microsoft.com/office/drawing/2014/main" id="{560AC5CC-7929-BDAB-E69E-4E946300355A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5DA42E75-9AB4-488C-3026-843C22A489FE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F0AD9AA3-D124-FD59-B241-F87F901C6000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6" name="图形 668">
                <a:extLst>
                  <a:ext uri="{FF2B5EF4-FFF2-40B4-BE49-F238E27FC236}">
                    <a16:creationId xmlns:a16="http://schemas.microsoft.com/office/drawing/2014/main" id="{F7A3AF26-2657-C182-EA6D-9052CEEF0048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DC7F97B-0C5C-3FEA-D23D-354654A817A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E3515019-2DA2-5935-EC66-A467BB1DF9D2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E4E370C0-4A71-C3C7-7EC6-C74EE3C12606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B1EA0D63-683A-5316-A1AF-79D2AB6486AF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ADFC4B80-C888-F1CA-4336-C7E72CB5ABFD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05" name="图形 668">
              <a:extLst>
                <a:ext uri="{FF2B5EF4-FFF2-40B4-BE49-F238E27FC236}">
                  <a16:creationId xmlns:a16="http://schemas.microsoft.com/office/drawing/2014/main" id="{6F7A22CC-6EB5-2C74-6583-966B38882677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06" name="图形 668">
                <a:extLst>
                  <a:ext uri="{FF2B5EF4-FFF2-40B4-BE49-F238E27FC236}">
                    <a16:creationId xmlns:a16="http://schemas.microsoft.com/office/drawing/2014/main" id="{991EAAAD-238D-4C93-D0F4-169A8C3432A5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07" name="任意多边形: 形状 1006">
                  <a:extLst>
                    <a:ext uri="{FF2B5EF4-FFF2-40B4-BE49-F238E27FC236}">
                      <a16:creationId xmlns:a16="http://schemas.microsoft.com/office/drawing/2014/main" id="{A2FEC64E-6676-5528-AEC5-B4C95BB6D2D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8" name="任意多边形: 形状 1007">
                  <a:extLst>
                    <a:ext uri="{FF2B5EF4-FFF2-40B4-BE49-F238E27FC236}">
                      <a16:creationId xmlns:a16="http://schemas.microsoft.com/office/drawing/2014/main" id="{99687AE2-27C8-B286-819B-ADD5FD9079F9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09" name="图形 668">
                <a:extLst>
                  <a:ext uri="{FF2B5EF4-FFF2-40B4-BE49-F238E27FC236}">
                    <a16:creationId xmlns:a16="http://schemas.microsoft.com/office/drawing/2014/main" id="{A1A0D9D7-B68B-B76D-1CEC-A112427F4B8B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10" name="任意多边形: 形状 1009">
                  <a:extLst>
                    <a:ext uri="{FF2B5EF4-FFF2-40B4-BE49-F238E27FC236}">
                      <a16:creationId xmlns:a16="http://schemas.microsoft.com/office/drawing/2014/main" id="{D61DCB21-AD43-1CDC-EB57-F1E58036084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1" name="任意多边形: 形状 1010">
                  <a:extLst>
                    <a:ext uri="{FF2B5EF4-FFF2-40B4-BE49-F238E27FC236}">
                      <a16:creationId xmlns:a16="http://schemas.microsoft.com/office/drawing/2014/main" id="{3D9C51DD-FD50-7AA0-63CC-76798F6CCDEC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4C5FD298-28DD-6B9D-389F-76F9A6897AC0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464EB528-4526-FF27-28F2-67E0AEBF4ED2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6D36585B-D4E8-6450-6E61-A7583AE80A4B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16" name="图形 1015">
            <a:extLst>
              <a:ext uri="{FF2B5EF4-FFF2-40B4-BE49-F238E27FC236}">
                <a16:creationId xmlns:a16="http://schemas.microsoft.com/office/drawing/2014/main" id="{ACC32138-46BC-3D21-3DE5-7BA3A5CF7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61141">
            <a:off x="8882179" y="5300272"/>
            <a:ext cx="592370" cy="425505"/>
          </a:xfrm>
          <a:prstGeom prst="rect">
            <a:avLst/>
          </a:prstGeom>
        </p:spPr>
      </p:pic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EC682302-01C8-C48E-FC41-D3B51E29F06F}"/>
              </a:ext>
            </a:extLst>
          </p:cNvPr>
          <p:cNvGrpSpPr/>
          <p:nvPr/>
        </p:nvGrpSpPr>
        <p:grpSpPr>
          <a:xfrm>
            <a:off x="3890701" y="5314323"/>
            <a:ext cx="371240" cy="394112"/>
            <a:chOff x="7849153" y="4922384"/>
            <a:chExt cx="187404" cy="198950"/>
          </a:xfrm>
        </p:grpSpPr>
        <p:grpSp>
          <p:nvGrpSpPr>
            <p:cNvPr id="1044" name="图形 668">
              <a:extLst>
                <a:ext uri="{FF2B5EF4-FFF2-40B4-BE49-F238E27FC236}">
                  <a16:creationId xmlns:a16="http://schemas.microsoft.com/office/drawing/2014/main" id="{CBFE40F9-D02A-CBE3-48BB-76663AD3CE7C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1055" name="图形 668">
                <a:extLst>
                  <a:ext uri="{FF2B5EF4-FFF2-40B4-BE49-F238E27FC236}">
                    <a16:creationId xmlns:a16="http://schemas.microsoft.com/office/drawing/2014/main" id="{01867EE5-277F-EF25-B7F7-97999FC20627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DB0D51C3-3415-4718-A44B-0041834BDD0D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B811F504-D491-BAB7-23EF-2A54952E07BB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6" name="图形 668">
                <a:extLst>
                  <a:ext uri="{FF2B5EF4-FFF2-40B4-BE49-F238E27FC236}">
                    <a16:creationId xmlns:a16="http://schemas.microsoft.com/office/drawing/2014/main" id="{CDBF1209-20CB-3550-10FD-29A5A4FA733C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2B9DF484-46AD-D6A6-A9CD-E6593723BB6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6829BF62-867E-A3D4-C0CB-B9B3B10533DF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57" name="任意多边形: 形状 1056">
                <a:extLst>
                  <a:ext uri="{FF2B5EF4-FFF2-40B4-BE49-F238E27FC236}">
                    <a16:creationId xmlns:a16="http://schemas.microsoft.com/office/drawing/2014/main" id="{DCBE5892-A3CA-834C-78C8-5E51F94CB109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8" name="任意多边形: 形状 1057">
                <a:extLst>
                  <a:ext uri="{FF2B5EF4-FFF2-40B4-BE49-F238E27FC236}">
                    <a16:creationId xmlns:a16="http://schemas.microsoft.com/office/drawing/2014/main" id="{8D7DFA0C-9FEF-5EB2-6F0B-357F5D09C4B8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9" name="任意多边形: 形状 1058">
                <a:extLst>
                  <a:ext uri="{FF2B5EF4-FFF2-40B4-BE49-F238E27FC236}">
                    <a16:creationId xmlns:a16="http://schemas.microsoft.com/office/drawing/2014/main" id="{584D3321-45DE-6BFA-6D52-A1C3328FBCB3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45" name="图形 668">
              <a:extLst>
                <a:ext uri="{FF2B5EF4-FFF2-40B4-BE49-F238E27FC236}">
                  <a16:creationId xmlns:a16="http://schemas.microsoft.com/office/drawing/2014/main" id="{ED03062D-0C6C-4413-CC71-28697AF83676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46" name="图形 668">
                <a:extLst>
                  <a:ext uri="{FF2B5EF4-FFF2-40B4-BE49-F238E27FC236}">
                    <a16:creationId xmlns:a16="http://schemas.microsoft.com/office/drawing/2014/main" id="{DDE2B6F3-FF21-E8F5-8F0C-A7CC37827431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55C3EF06-BA40-6F63-5278-EE2D8E77E768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33007F65-5D7F-6D4E-6940-B4D7EB776EDB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47" name="图形 668">
                <a:extLst>
                  <a:ext uri="{FF2B5EF4-FFF2-40B4-BE49-F238E27FC236}">
                    <a16:creationId xmlns:a16="http://schemas.microsoft.com/office/drawing/2014/main" id="{FDC701BB-5832-6D63-804B-2804394A3FAA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7252F26E-8A4C-B092-8C1E-C806A1882DB7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8F3B1290-E377-AD95-F36F-0B97B5182CC7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48" name="任意多边形: 形状 1047">
                <a:extLst>
                  <a:ext uri="{FF2B5EF4-FFF2-40B4-BE49-F238E27FC236}">
                    <a16:creationId xmlns:a16="http://schemas.microsoft.com/office/drawing/2014/main" id="{F2F22867-ED4E-D5DB-48E2-8F8A96DD4698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9" name="任意多边形: 形状 1048">
                <a:extLst>
                  <a:ext uri="{FF2B5EF4-FFF2-40B4-BE49-F238E27FC236}">
                    <a16:creationId xmlns:a16="http://schemas.microsoft.com/office/drawing/2014/main" id="{CB90F788-1D15-A710-2DD2-AE91369098C8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0" name="任意多边形: 形状 1049">
                <a:extLst>
                  <a:ext uri="{FF2B5EF4-FFF2-40B4-BE49-F238E27FC236}">
                    <a16:creationId xmlns:a16="http://schemas.microsoft.com/office/drawing/2014/main" id="{2CE21F2C-A7D5-9C11-84AE-F35FDDD5A139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7FD67F9-1E1C-1766-7917-4DA11D4FF5E1}"/>
              </a:ext>
            </a:extLst>
          </p:cNvPr>
          <p:cNvSpPr/>
          <p:nvPr/>
        </p:nvSpPr>
        <p:spPr>
          <a:xfrm>
            <a:off x="5435080" y="1932975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8CB220A-7F5D-BC8E-39D4-DA546E3FAB35}"/>
              </a:ext>
            </a:extLst>
          </p:cNvPr>
          <p:cNvSpPr/>
          <p:nvPr/>
        </p:nvSpPr>
        <p:spPr>
          <a:xfrm>
            <a:off x="5344593" y="1875969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DFF662-5782-A8AA-094C-8C5A490145EE}"/>
              </a:ext>
            </a:extLst>
          </p:cNvPr>
          <p:cNvSpPr txBox="1"/>
          <p:nvPr/>
        </p:nvSpPr>
        <p:spPr>
          <a:xfrm>
            <a:off x="6032777" y="2030588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课程安排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CCF134AE-BD17-BE57-279B-D36151F417A6}"/>
              </a:ext>
            </a:extLst>
          </p:cNvPr>
          <p:cNvSpPr/>
          <p:nvPr/>
        </p:nvSpPr>
        <p:spPr>
          <a:xfrm>
            <a:off x="3180210" y="1475002"/>
            <a:ext cx="1688236" cy="1480504"/>
          </a:xfrm>
          <a:custGeom>
            <a:avLst/>
            <a:gdLst>
              <a:gd name="connsiteX0" fmla="*/ 719176 w 1688236"/>
              <a:gd name="connsiteY0" fmla="*/ 0 h 1480504"/>
              <a:gd name="connsiteX1" fmla="*/ 1438352 w 1688236"/>
              <a:gd name="connsiteY1" fmla="*/ 719176 h 1480504"/>
              <a:gd name="connsiteX2" fmla="*/ 1423741 w 1688236"/>
              <a:gd name="connsiteY2" fmla="*/ 864115 h 1480504"/>
              <a:gd name="connsiteX3" fmla="*/ 1393621 w 1688236"/>
              <a:gd name="connsiteY3" fmla="*/ 961145 h 1480504"/>
              <a:gd name="connsiteX4" fmla="*/ 1426880 w 1688236"/>
              <a:gd name="connsiteY4" fmla="*/ 957792 h 1480504"/>
              <a:gd name="connsiteX5" fmla="*/ 1688236 w 1688236"/>
              <a:gd name="connsiteY5" fmla="*/ 1219148 h 1480504"/>
              <a:gd name="connsiteX6" fmla="*/ 1426880 w 1688236"/>
              <a:gd name="connsiteY6" fmla="*/ 1480504 h 1480504"/>
              <a:gd name="connsiteX7" fmla="*/ 1186063 w 1688236"/>
              <a:gd name="connsiteY7" fmla="*/ 1320880 h 1480504"/>
              <a:gd name="connsiteX8" fmla="*/ 1171530 w 1688236"/>
              <a:gd name="connsiteY8" fmla="*/ 1274063 h 1480504"/>
              <a:gd name="connsiteX9" fmla="*/ 1121274 w 1688236"/>
              <a:gd name="connsiteY9" fmla="*/ 1315528 h 1480504"/>
              <a:gd name="connsiteX10" fmla="*/ 719176 w 1688236"/>
              <a:gd name="connsiteY10" fmla="*/ 1438352 h 1480504"/>
              <a:gd name="connsiteX11" fmla="*/ 0 w 1688236"/>
              <a:gd name="connsiteY11" fmla="*/ 719176 h 1480504"/>
              <a:gd name="connsiteX12" fmla="*/ 719176 w 1688236"/>
              <a:gd name="connsiteY12" fmla="*/ 0 h 148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8236" h="1480504">
                <a:moveTo>
                  <a:pt x="719176" y="0"/>
                </a:moveTo>
                <a:cubicBezTo>
                  <a:pt x="1116366" y="0"/>
                  <a:pt x="1438352" y="321986"/>
                  <a:pt x="1438352" y="719176"/>
                </a:cubicBezTo>
                <a:cubicBezTo>
                  <a:pt x="1438352" y="768825"/>
                  <a:pt x="1433321" y="817298"/>
                  <a:pt x="1423741" y="864115"/>
                </a:cubicBezTo>
                <a:lnTo>
                  <a:pt x="1393621" y="961145"/>
                </a:lnTo>
                <a:lnTo>
                  <a:pt x="1426880" y="957792"/>
                </a:lnTo>
                <a:cubicBezTo>
                  <a:pt x="1571223" y="957792"/>
                  <a:pt x="1688236" y="1074805"/>
                  <a:pt x="1688236" y="1219148"/>
                </a:cubicBezTo>
                <a:cubicBezTo>
                  <a:pt x="1688236" y="1363491"/>
                  <a:pt x="1571223" y="1480504"/>
                  <a:pt x="1426880" y="1480504"/>
                </a:cubicBezTo>
                <a:cubicBezTo>
                  <a:pt x="1318623" y="1480504"/>
                  <a:pt x="1225739" y="1414684"/>
                  <a:pt x="1186063" y="1320880"/>
                </a:cubicBezTo>
                <a:lnTo>
                  <a:pt x="1171530" y="1274063"/>
                </a:lnTo>
                <a:lnTo>
                  <a:pt x="1121274" y="1315528"/>
                </a:lnTo>
                <a:cubicBezTo>
                  <a:pt x="1006493" y="1393073"/>
                  <a:pt x="868122" y="1438352"/>
                  <a:pt x="719176" y="1438352"/>
                </a:cubicBezTo>
                <a:cubicBezTo>
                  <a:pt x="321986" y="1438352"/>
                  <a:pt x="0" y="1116366"/>
                  <a:pt x="0" y="719176"/>
                </a:cubicBezTo>
                <a:cubicBezTo>
                  <a:pt x="0" y="321986"/>
                  <a:pt x="321986" y="0"/>
                  <a:pt x="719176" y="0"/>
                </a:cubicBezTo>
                <a:close/>
              </a:path>
            </a:pathLst>
          </a:cu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B7E5390-E879-6536-6DE1-974210559DA5}"/>
              </a:ext>
            </a:extLst>
          </p:cNvPr>
          <p:cNvSpPr txBox="1"/>
          <p:nvPr/>
        </p:nvSpPr>
        <p:spPr>
          <a:xfrm>
            <a:off x="3491572" y="1695623"/>
            <a:ext cx="101021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latin typeface="三极泼墨体" pitchFamily="2" charset="-122"/>
                <a:ea typeface="三极泼墨体" pitchFamily="2" charset="-122"/>
              </a:rPr>
              <a:t>04</a:t>
            </a:r>
            <a:endParaRPr lang="zh-CN" altLang="en-US" sz="6600" dirty="0"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46C60DF-10E2-A501-E9B7-E52723281600}"/>
              </a:ext>
            </a:extLst>
          </p:cNvPr>
          <p:cNvSpPr txBox="1"/>
          <p:nvPr/>
        </p:nvSpPr>
        <p:spPr>
          <a:xfrm>
            <a:off x="5282478" y="2672504"/>
            <a:ext cx="502648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B41B538-D05D-869B-28B5-A9358AF1D890}"/>
              </a:ext>
            </a:extLst>
          </p:cNvPr>
          <p:cNvSpPr/>
          <p:nvPr/>
        </p:nvSpPr>
        <p:spPr>
          <a:xfrm>
            <a:off x="4207421" y="750713"/>
            <a:ext cx="1365385" cy="824339"/>
          </a:xfrm>
          <a:custGeom>
            <a:avLst/>
            <a:gdLst>
              <a:gd name="connsiteX0" fmla="*/ 266352 w 1045715"/>
              <a:gd name="connsiteY0" fmla="*/ 0 h 631341"/>
              <a:gd name="connsiteX1" fmla="*/ 454691 w 1045715"/>
              <a:gd name="connsiteY1" fmla="*/ 72232 h 631341"/>
              <a:gd name="connsiteX2" fmla="*/ 458502 w 1045715"/>
              <a:gd name="connsiteY2" fmla="*/ 77466 h 631341"/>
              <a:gd name="connsiteX3" fmla="*/ 463941 w 1045715"/>
              <a:gd name="connsiteY3" fmla="*/ 69400 h 631341"/>
              <a:gd name="connsiteX4" fmla="*/ 631353 w 1045715"/>
              <a:gd name="connsiteY4" fmla="*/ 55 h 631341"/>
              <a:gd name="connsiteX5" fmla="*/ 849503 w 1045715"/>
              <a:gd name="connsiteY5" fmla="*/ 144655 h 631341"/>
              <a:gd name="connsiteX6" fmla="*/ 865398 w 1045715"/>
              <a:gd name="connsiteY6" fmla="*/ 223383 h 631341"/>
              <a:gd name="connsiteX7" fmla="*/ 901115 w 1045715"/>
              <a:gd name="connsiteY7" fmla="*/ 232623 h 631341"/>
              <a:gd name="connsiteX8" fmla="*/ 1045715 w 1045715"/>
              <a:gd name="connsiteY8" fmla="*/ 414417 h 631341"/>
              <a:gd name="connsiteX9" fmla="*/ 808959 w 1045715"/>
              <a:gd name="connsiteY9" fmla="*/ 611717 h 631341"/>
              <a:gd name="connsiteX10" fmla="*/ 716802 w 1045715"/>
              <a:gd name="connsiteY10" fmla="*/ 596212 h 631341"/>
              <a:gd name="connsiteX11" fmla="*/ 674642 w 1045715"/>
              <a:gd name="connsiteY11" fmla="*/ 572524 h 631341"/>
              <a:gd name="connsiteX12" fmla="*/ 669285 w 1045715"/>
              <a:gd name="connsiteY12" fmla="*/ 579334 h 631341"/>
              <a:gd name="connsiteX13" fmla="*/ 522801 w 1045715"/>
              <a:gd name="connsiteY13" fmla="*/ 631341 h 631341"/>
              <a:gd name="connsiteX14" fmla="*/ 391028 w 1045715"/>
              <a:gd name="connsiteY14" fmla="*/ 590794 h 631341"/>
              <a:gd name="connsiteX15" fmla="*/ 351543 w 1045715"/>
              <a:gd name="connsiteY15" fmla="*/ 551702 h 631341"/>
              <a:gd name="connsiteX16" fmla="*/ 351515 w 1045715"/>
              <a:gd name="connsiteY16" fmla="*/ 551740 h 631341"/>
              <a:gd name="connsiteX17" fmla="*/ 315455 w 1045715"/>
              <a:gd name="connsiteY17" fmla="*/ 573938 h 631341"/>
              <a:gd name="connsiteX18" fmla="*/ 278738 w 1045715"/>
              <a:gd name="connsiteY18" fmla="*/ 580706 h 631341"/>
              <a:gd name="connsiteX19" fmla="*/ 277123 w 1045715"/>
              <a:gd name="connsiteY19" fmla="*/ 581460 h 631341"/>
              <a:gd name="connsiteX20" fmla="*/ 202244 w 1045715"/>
              <a:gd name="connsiteY20" fmla="*/ 591925 h 631341"/>
              <a:gd name="connsiteX21" fmla="*/ 9876 w 1045715"/>
              <a:gd name="connsiteY21" fmla="*/ 458750 h 631341"/>
              <a:gd name="connsiteX22" fmla="*/ 24993 w 1045715"/>
              <a:gd name="connsiteY22" fmla="*/ 406912 h 631341"/>
              <a:gd name="connsiteX23" fmla="*/ 47340 w 1045715"/>
              <a:gd name="connsiteY23" fmla="*/ 383965 h 631341"/>
              <a:gd name="connsiteX24" fmla="*/ 32147 w 1045715"/>
              <a:gd name="connsiteY24" fmla="*/ 364170 h 631341"/>
              <a:gd name="connsiteX25" fmla="*/ 0 w 1045715"/>
              <a:gd name="connsiteY25" fmla="*/ 246617 h 631341"/>
              <a:gd name="connsiteX26" fmla="*/ 266352 w 1045715"/>
              <a:gd name="connsiteY26" fmla="*/ 0 h 63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45715" h="631341">
                <a:moveTo>
                  <a:pt x="266352" y="0"/>
                </a:moveTo>
                <a:cubicBezTo>
                  <a:pt x="339903" y="0"/>
                  <a:pt x="406491" y="27604"/>
                  <a:pt x="454691" y="72232"/>
                </a:cubicBezTo>
                <a:lnTo>
                  <a:pt x="458502" y="77466"/>
                </a:lnTo>
                <a:lnTo>
                  <a:pt x="463941" y="69400"/>
                </a:lnTo>
                <a:cubicBezTo>
                  <a:pt x="506785" y="26555"/>
                  <a:pt x="565974" y="55"/>
                  <a:pt x="631353" y="55"/>
                </a:cubicBezTo>
                <a:cubicBezTo>
                  <a:pt x="729420" y="55"/>
                  <a:pt x="813562" y="59680"/>
                  <a:pt x="849503" y="144655"/>
                </a:cubicBezTo>
                <a:lnTo>
                  <a:pt x="865398" y="223383"/>
                </a:lnTo>
                <a:lnTo>
                  <a:pt x="901115" y="232623"/>
                </a:lnTo>
                <a:cubicBezTo>
                  <a:pt x="986090" y="262575"/>
                  <a:pt x="1045715" y="332694"/>
                  <a:pt x="1045715" y="414417"/>
                </a:cubicBezTo>
                <a:cubicBezTo>
                  <a:pt x="1045715" y="523383"/>
                  <a:pt x="939716" y="611717"/>
                  <a:pt x="808959" y="611717"/>
                </a:cubicBezTo>
                <a:cubicBezTo>
                  <a:pt x="776269" y="611717"/>
                  <a:pt x="745128" y="606196"/>
                  <a:pt x="716802" y="596212"/>
                </a:cubicBezTo>
                <a:lnTo>
                  <a:pt x="674642" y="572524"/>
                </a:lnTo>
                <a:lnTo>
                  <a:pt x="669285" y="579334"/>
                </a:lnTo>
                <a:cubicBezTo>
                  <a:pt x="631797" y="611467"/>
                  <a:pt x="580007" y="631341"/>
                  <a:pt x="522801" y="631341"/>
                </a:cubicBezTo>
                <a:cubicBezTo>
                  <a:pt x="472746" y="631341"/>
                  <a:pt x="426838" y="616125"/>
                  <a:pt x="391028" y="590794"/>
                </a:cubicBezTo>
                <a:lnTo>
                  <a:pt x="351543" y="551702"/>
                </a:lnTo>
                <a:lnTo>
                  <a:pt x="351515" y="551740"/>
                </a:lnTo>
                <a:cubicBezTo>
                  <a:pt x="341250" y="561113"/>
                  <a:pt x="329027" y="568697"/>
                  <a:pt x="315455" y="573938"/>
                </a:cubicBezTo>
                <a:lnTo>
                  <a:pt x="278738" y="580706"/>
                </a:lnTo>
                <a:lnTo>
                  <a:pt x="277123" y="581460"/>
                </a:lnTo>
                <a:cubicBezTo>
                  <a:pt x="254108" y="588199"/>
                  <a:pt x="228805" y="591925"/>
                  <a:pt x="202244" y="591925"/>
                </a:cubicBezTo>
                <a:cubicBezTo>
                  <a:pt x="96002" y="591925"/>
                  <a:pt x="9876" y="532301"/>
                  <a:pt x="9876" y="458750"/>
                </a:cubicBezTo>
                <a:cubicBezTo>
                  <a:pt x="9876" y="440362"/>
                  <a:pt x="15259" y="422844"/>
                  <a:pt x="24993" y="406912"/>
                </a:cubicBezTo>
                <a:lnTo>
                  <a:pt x="47340" y="383965"/>
                </a:lnTo>
                <a:lnTo>
                  <a:pt x="32147" y="364170"/>
                </a:lnTo>
                <a:cubicBezTo>
                  <a:pt x="11645" y="329226"/>
                  <a:pt x="0" y="289181"/>
                  <a:pt x="0" y="246617"/>
                </a:cubicBezTo>
                <a:cubicBezTo>
                  <a:pt x="0" y="110414"/>
                  <a:pt x="119250" y="0"/>
                  <a:pt x="266352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F8E9D1E-0371-7D35-BCFD-98D040D94966}"/>
              </a:ext>
            </a:extLst>
          </p:cNvPr>
          <p:cNvSpPr/>
          <p:nvPr/>
        </p:nvSpPr>
        <p:spPr>
          <a:xfrm>
            <a:off x="1195071" y="2697391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59F9C17-C825-69D5-FD4B-FE2F3379275C}"/>
              </a:ext>
            </a:extLst>
          </p:cNvPr>
          <p:cNvSpPr/>
          <p:nvPr/>
        </p:nvSpPr>
        <p:spPr>
          <a:xfrm>
            <a:off x="-979489" y="519479"/>
            <a:ext cx="2788416" cy="1055573"/>
          </a:xfrm>
          <a:custGeom>
            <a:avLst/>
            <a:gdLst>
              <a:gd name="connsiteX0" fmla="*/ 631380 w 1381120"/>
              <a:gd name="connsiteY0" fmla="*/ 0 h 522832"/>
              <a:gd name="connsiteX1" fmla="*/ 777294 w 1381120"/>
              <a:gd name="connsiteY1" fmla="*/ 16280 h 522832"/>
              <a:gd name="connsiteX2" fmla="*/ 893691 w 1381120"/>
              <a:gd name="connsiteY2" fmla="*/ 59648 h 522832"/>
              <a:gd name="connsiteX3" fmla="*/ 914047 w 1381120"/>
              <a:gd name="connsiteY3" fmla="*/ 51071 h 522832"/>
              <a:gd name="connsiteX4" fmla="*/ 1006203 w 1381120"/>
              <a:gd name="connsiteY4" fmla="*/ 39443 h 522832"/>
              <a:gd name="connsiteX5" fmla="*/ 1242959 w 1381120"/>
              <a:gd name="connsiteY5" fmla="*/ 187411 h 522832"/>
              <a:gd name="connsiteX6" fmla="*/ 1242061 w 1381120"/>
              <a:gd name="connsiteY6" fmla="*/ 190191 h 522832"/>
              <a:gd name="connsiteX7" fmla="*/ 1266246 w 1381120"/>
              <a:gd name="connsiteY7" fmla="*/ 198444 h 522832"/>
              <a:gd name="connsiteX8" fmla="*/ 1381120 w 1381120"/>
              <a:gd name="connsiteY8" fmla="*/ 335461 h 522832"/>
              <a:gd name="connsiteX9" fmla="*/ 1065450 w 1381120"/>
              <a:gd name="connsiteY9" fmla="*/ 513025 h 522832"/>
              <a:gd name="connsiteX10" fmla="*/ 969898 w 1381120"/>
              <a:gd name="connsiteY10" fmla="*/ 502174 h 522832"/>
              <a:gd name="connsiteX11" fmla="*/ 938002 w 1381120"/>
              <a:gd name="connsiteY11" fmla="*/ 514305 h 522832"/>
              <a:gd name="connsiteX12" fmla="*/ 863123 w 1381120"/>
              <a:gd name="connsiteY12" fmla="*/ 522832 h 522832"/>
              <a:gd name="connsiteX13" fmla="*/ 727098 w 1381120"/>
              <a:gd name="connsiteY13" fmla="*/ 491050 h 522832"/>
              <a:gd name="connsiteX14" fmla="*/ 695820 w 1381120"/>
              <a:gd name="connsiteY14" fmla="*/ 464881 h 522832"/>
              <a:gd name="connsiteX15" fmla="*/ 631381 w 1381120"/>
              <a:gd name="connsiteY15" fmla="*/ 473554 h 522832"/>
              <a:gd name="connsiteX16" fmla="*/ 539225 w 1381120"/>
              <a:gd name="connsiteY16" fmla="*/ 461150 h 522832"/>
              <a:gd name="connsiteX17" fmla="*/ 487922 w 1381120"/>
              <a:gd name="connsiteY17" fmla="*/ 438090 h 522832"/>
              <a:gd name="connsiteX18" fmla="*/ 463809 w 1381120"/>
              <a:gd name="connsiteY18" fmla="*/ 469646 h 522832"/>
              <a:gd name="connsiteX19" fmla="*/ 345224 w 1381120"/>
              <a:gd name="connsiteY19" fmla="*/ 512984 h 522832"/>
              <a:gd name="connsiteX20" fmla="*/ 177522 w 1381120"/>
              <a:gd name="connsiteY20" fmla="*/ 365017 h 522832"/>
              <a:gd name="connsiteX21" fmla="*/ 184489 w 1381120"/>
              <a:gd name="connsiteY21" fmla="*/ 334568 h 522832"/>
              <a:gd name="connsiteX22" fmla="*/ 177564 w 1381120"/>
              <a:gd name="connsiteY22" fmla="*/ 335422 h 522832"/>
              <a:gd name="connsiteX23" fmla="*/ 0 w 1381120"/>
              <a:gd name="connsiteY23" fmla="*/ 226910 h 522832"/>
              <a:gd name="connsiteX24" fmla="*/ 177564 w 1381120"/>
              <a:gd name="connsiteY24" fmla="*/ 118399 h 522832"/>
              <a:gd name="connsiteX25" fmla="*/ 276841 w 1381120"/>
              <a:gd name="connsiteY25" fmla="*/ 136931 h 522832"/>
              <a:gd name="connsiteX26" fmla="*/ 281037 w 1381120"/>
              <a:gd name="connsiteY26" fmla="*/ 140045 h 522832"/>
              <a:gd name="connsiteX27" fmla="*/ 285976 w 1381120"/>
              <a:gd name="connsiteY27" fmla="*/ 126524 h 522832"/>
              <a:gd name="connsiteX28" fmla="*/ 631380 w 1381120"/>
              <a:gd name="connsiteY28" fmla="*/ 0 h 52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81120" h="522832">
                <a:moveTo>
                  <a:pt x="631380" y="0"/>
                </a:moveTo>
                <a:cubicBezTo>
                  <a:pt x="683138" y="0"/>
                  <a:pt x="732446" y="5797"/>
                  <a:pt x="777294" y="16280"/>
                </a:cubicBezTo>
                <a:lnTo>
                  <a:pt x="893691" y="59648"/>
                </a:lnTo>
                <a:lnTo>
                  <a:pt x="914047" y="51071"/>
                </a:lnTo>
                <a:cubicBezTo>
                  <a:pt x="942372" y="43583"/>
                  <a:pt x="973514" y="39443"/>
                  <a:pt x="1006203" y="39443"/>
                </a:cubicBezTo>
                <a:cubicBezTo>
                  <a:pt x="1136959" y="39443"/>
                  <a:pt x="1242959" y="105691"/>
                  <a:pt x="1242959" y="187411"/>
                </a:cubicBezTo>
                <a:lnTo>
                  <a:pt x="1242061" y="190191"/>
                </a:lnTo>
                <a:lnTo>
                  <a:pt x="1266246" y="198444"/>
                </a:lnTo>
                <a:cubicBezTo>
                  <a:pt x="1336402" y="231012"/>
                  <a:pt x="1381120" y="280299"/>
                  <a:pt x="1381120" y="335461"/>
                </a:cubicBezTo>
                <a:cubicBezTo>
                  <a:pt x="1381120" y="433528"/>
                  <a:pt x="1239790" y="513025"/>
                  <a:pt x="1065450" y="513025"/>
                </a:cubicBezTo>
                <a:lnTo>
                  <a:pt x="969898" y="502174"/>
                </a:lnTo>
                <a:lnTo>
                  <a:pt x="938002" y="514305"/>
                </a:lnTo>
                <a:cubicBezTo>
                  <a:pt x="914987" y="519796"/>
                  <a:pt x="889684" y="522832"/>
                  <a:pt x="863123" y="522832"/>
                </a:cubicBezTo>
                <a:cubicBezTo>
                  <a:pt x="810002" y="522832"/>
                  <a:pt x="761910" y="510687"/>
                  <a:pt x="727098" y="491050"/>
                </a:cubicBezTo>
                <a:lnTo>
                  <a:pt x="695820" y="464881"/>
                </a:lnTo>
                <a:lnTo>
                  <a:pt x="631381" y="473554"/>
                </a:lnTo>
                <a:cubicBezTo>
                  <a:pt x="598692" y="473554"/>
                  <a:pt x="567550" y="469138"/>
                  <a:pt x="539225" y="461150"/>
                </a:cubicBezTo>
                <a:lnTo>
                  <a:pt x="487922" y="438090"/>
                </a:lnTo>
                <a:lnTo>
                  <a:pt x="463809" y="469646"/>
                </a:lnTo>
                <a:cubicBezTo>
                  <a:pt x="433461" y="496422"/>
                  <a:pt x="391535" y="512984"/>
                  <a:pt x="345224" y="512984"/>
                </a:cubicBezTo>
                <a:cubicBezTo>
                  <a:pt x="252605" y="512984"/>
                  <a:pt x="177522" y="446737"/>
                  <a:pt x="177522" y="365017"/>
                </a:cubicBezTo>
                <a:lnTo>
                  <a:pt x="184489" y="334568"/>
                </a:lnTo>
                <a:lnTo>
                  <a:pt x="177564" y="335422"/>
                </a:lnTo>
                <a:cubicBezTo>
                  <a:pt x="79499" y="335422"/>
                  <a:pt x="0" y="286841"/>
                  <a:pt x="0" y="226910"/>
                </a:cubicBezTo>
                <a:cubicBezTo>
                  <a:pt x="0" y="166981"/>
                  <a:pt x="79499" y="118399"/>
                  <a:pt x="177564" y="118399"/>
                </a:cubicBezTo>
                <a:cubicBezTo>
                  <a:pt x="214338" y="118399"/>
                  <a:pt x="248502" y="125231"/>
                  <a:pt x="276841" y="136931"/>
                </a:cubicBezTo>
                <a:lnTo>
                  <a:pt x="281037" y="140045"/>
                </a:lnTo>
                <a:lnTo>
                  <a:pt x="285976" y="126524"/>
                </a:lnTo>
                <a:cubicBezTo>
                  <a:pt x="342883" y="52171"/>
                  <a:pt x="476107" y="0"/>
                  <a:pt x="63138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4FB094B4-2B53-B0EE-3B92-8AA014600735}"/>
              </a:ext>
            </a:extLst>
          </p:cNvPr>
          <p:cNvSpPr/>
          <p:nvPr/>
        </p:nvSpPr>
        <p:spPr>
          <a:xfrm>
            <a:off x="10308961" y="391795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73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1428;p45">
            <a:extLst>
              <a:ext uri="{FF2B5EF4-FFF2-40B4-BE49-F238E27FC236}">
                <a16:creationId xmlns:a16="http://schemas.microsoft.com/office/drawing/2014/main" id="{F8887C38-9FDF-C6CF-4248-4DE4FBDA4567}"/>
              </a:ext>
            </a:extLst>
          </p:cNvPr>
          <p:cNvSpPr/>
          <p:nvPr/>
        </p:nvSpPr>
        <p:spPr>
          <a:xfrm>
            <a:off x="8806140" y="1594545"/>
            <a:ext cx="2366685" cy="1951465"/>
          </a:xfrm>
          <a:custGeom>
            <a:avLst/>
            <a:gdLst/>
            <a:ahLst/>
            <a:cxnLst/>
            <a:rect l="l" t="t" r="r" b="b"/>
            <a:pathLst>
              <a:path w="43833" h="20615" extrusionOk="0">
                <a:moveTo>
                  <a:pt x="37594" y="0"/>
                </a:moveTo>
                <a:cubicBezTo>
                  <a:pt x="32359" y="0"/>
                  <a:pt x="32359" y="814"/>
                  <a:pt x="27124" y="814"/>
                </a:cubicBezTo>
                <a:cubicBezTo>
                  <a:pt x="21889" y="814"/>
                  <a:pt x="21889" y="82"/>
                  <a:pt x="16655" y="82"/>
                </a:cubicBezTo>
                <a:cubicBezTo>
                  <a:pt x="11420" y="82"/>
                  <a:pt x="11420" y="271"/>
                  <a:pt x="6185" y="271"/>
                </a:cubicBezTo>
                <a:cubicBezTo>
                  <a:pt x="2767" y="271"/>
                  <a:pt x="434" y="3147"/>
                  <a:pt x="434" y="6564"/>
                </a:cubicBezTo>
                <a:cubicBezTo>
                  <a:pt x="434" y="10361"/>
                  <a:pt x="0" y="10361"/>
                  <a:pt x="0" y="14132"/>
                </a:cubicBezTo>
                <a:cubicBezTo>
                  <a:pt x="0" y="17549"/>
                  <a:pt x="2767" y="19882"/>
                  <a:pt x="6185" y="19882"/>
                </a:cubicBezTo>
                <a:cubicBezTo>
                  <a:pt x="11420" y="19882"/>
                  <a:pt x="11420" y="20316"/>
                  <a:pt x="16655" y="20316"/>
                </a:cubicBezTo>
                <a:cubicBezTo>
                  <a:pt x="21889" y="20316"/>
                  <a:pt x="21889" y="20614"/>
                  <a:pt x="27124" y="20614"/>
                </a:cubicBezTo>
                <a:cubicBezTo>
                  <a:pt x="32359" y="20614"/>
                  <a:pt x="32359" y="20262"/>
                  <a:pt x="37594" y="20262"/>
                </a:cubicBezTo>
                <a:cubicBezTo>
                  <a:pt x="41012" y="20262"/>
                  <a:pt x="43833" y="17549"/>
                  <a:pt x="43833" y="14132"/>
                </a:cubicBezTo>
                <a:cubicBezTo>
                  <a:pt x="43833" y="10361"/>
                  <a:pt x="43453" y="10361"/>
                  <a:pt x="43453" y="6564"/>
                </a:cubicBezTo>
                <a:cubicBezTo>
                  <a:pt x="43453" y="3147"/>
                  <a:pt x="41012" y="0"/>
                  <a:pt x="37594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dash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57EF909-D4A0-1B2B-2B4C-4C403DAB311D}"/>
              </a:ext>
            </a:extLst>
          </p:cNvPr>
          <p:cNvSpPr/>
          <p:nvPr/>
        </p:nvSpPr>
        <p:spPr>
          <a:xfrm>
            <a:off x="1701566" y="449932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67B7E49-1B33-5F7E-2580-59E9A6043EF3}"/>
              </a:ext>
            </a:extLst>
          </p:cNvPr>
          <p:cNvSpPr/>
          <p:nvPr/>
        </p:nvSpPr>
        <p:spPr>
          <a:xfrm>
            <a:off x="1611079" y="392926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97EBDD-87C3-D6AF-A15A-9271DE81F0A0}"/>
              </a:ext>
            </a:extLst>
          </p:cNvPr>
          <p:cNvSpPr txBox="1"/>
          <p:nvPr/>
        </p:nvSpPr>
        <p:spPr>
          <a:xfrm>
            <a:off x="2299263" y="54754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课程安排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49132B-F44E-EBBD-11E4-3DE97802098B}"/>
              </a:ext>
            </a:extLst>
          </p:cNvPr>
          <p:cNvGrpSpPr/>
          <p:nvPr/>
        </p:nvGrpSpPr>
        <p:grpSpPr>
          <a:xfrm>
            <a:off x="564010" y="359167"/>
            <a:ext cx="839340" cy="756548"/>
            <a:chOff x="564010" y="359167"/>
            <a:chExt cx="1799540" cy="162203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FA4E2FD-92A9-C4EF-1587-A83970B5E66A}"/>
                </a:ext>
              </a:extLst>
            </p:cNvPr>
            <p:cNvSpPr/>
            <p:nvPr/>
          </p:nvSpPr>
          <p:spPr>
            <a:xfrm>
              <a:off x="675314" y="500696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1A07E82-0588-F768-8596-9BE3E94ECA20}"/>
                </a:ext>
              </a:extLst>
            </p:cNvPr>
            <p:cNvSpPr/>
            <p:nvPr/>
          </p:nvSpPr>
          <p:spPr>
            <a:xfrm>
              <a:off x="564010" y="359167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0CB665-08EC-B90E-931A-A04A7829B7A1}"/>
                </a:ext>
              </a:extLst>
            </p:cNvPr>
            <p:cNvSpPr txBox="1"/>
            <p:nvPr/>
          </p:nvSpPr>
          <p:spPr>
            <a:xfrm>
              <a:off x="763337" y="500696"/>
              <a:ext cx="1251694" cy="1253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三极泼墨体" pitchFamily="2" charset="-122"/>
                  <a:ea typeface="三极泼墨体" pitchFamily="2" charset="-122"/>
                </a:rPr>
                <a:t>04</a:t>
              </a:r>
              <a:endParaRPr lang="zh-CN" altLang="en-US" sz="3200" dirty="0">
                <a:latin typeface="三极泼墨体" pitchFamily="2" charset="-122"/>
                <a:ea typeface="三极泼墨体" pitchFamily="2" charset="-122"/>
              </a:endParaRPr>
            </a:p>
          </p:txBody>
        </p:sp>
      </p:grpSp>
      <p:sp>
        <p:nvSpPr>
          <p:cNvPr id="2" name="Google Shape;1393;p45">
            <a:extLst>
              <a:ext uri="{FF2B5EF4-FFF2-40B4-BE49-F238E27FC236}">
                <a16:creationId xmlns:a16="http://schemas.microsoft.com/office/drawing/2014/main" id="{E07D0C24-E420-0DCC-A1C9-2C962C36507D}"/>
              </a:ext>
            </a:extLst>
          </p:cNvPr>
          <p:cNvSpPr/>
          <p:nvPr/>
        </p:nvSpPr>
        <p:spPr>
          <a:xfrm>
            <a:off x="3611243" y="1575262"/>
            <a:ext cx="2366804" cy="1970748"/>
          </a:xfrm>
          <a:custGeom>
            <a:avLst/>
            <a:gdLst/>
            <a:ahLst/>
            <a:cxnLst/>
            <a:rect l="l" t="t" r="r" b="b"/>
            <a:pathLst>
              <a:path w="102529" h="50045" extrusionOk="0">
                <a:moveTo>
                  <a:pt x="19367" y="1"/>
                </a:moveTo>
                <a:cubicBezTo>
                  <a:pt x="12966" y="1"/>
                  <a:pt x="12966" y="896"/>
                  <a:pt x="6565" y="896"/>
                </a:cubicBezTo>
                <a:cubicBezTo>
                  <a:pt x="3147" y="896"/>
                  <a:pt x="326" y="3256"/>
                  <a:pt x="326" y="6673"/>
                </a:cubicBezTo>
                <a:cubicBezTo>
                  <a:pt x="326" y="12803"/>
                  <a:pt x="679" y="12803"/>
                  <a:pt x="679" y="18960"/>
                </a:cubicBezTo>
                <a:cubicBezTo>
                  <a:pt x="679" y="25118"/>
                  <a:pt x="1" y="25118"/>
                  <a:pt x="1" y="31275"/>
                </a:cubicBezTo>
                <a:cubicBezTo>
                  <a:pt x="1" y="37405"/>
                  <a:pt x="814" y="37405"/>
                  <a:pt x="814" y="43562"/>
                </a:cubicBezTo>
                <a:cubicBezTo>
                  <a:pt x="814" y="46979"/>
                  <a:pt x="3147" y="50044"/>
                  <a:pt x="6565" y="50044"/>
                </a:cubicBezTo>
                <a:cubicBezTo>
                  <a:pt x="12966" y="50044"/>
                  <a:pt x="12966" y="49854"/>
                  <a:pt x="19367" y="49854"/>
                </a:cubicBezTo>
                <a:cubicBezTo>
                  <a:pt x="25741" y="49854"/>
                  <a:pt x="25741" y="49312"/>
                  <a:pt x="32142" y="49312"/>
                </a:cubicBezTo>
                <a:cubicBezTo>
                  <a:pt x="38544" y="49312"/>
                  <a:pt x="38544" y="49773"/>
                  <a:pt x="44918" y="49773"/>
                </a:cubicBezTo>
                <a:cubicBezTo>
                  <a:pt x="51319" y="49773"/>
                  <a:pt x="51319" y="49312"/>
                  <a:pt x="57720" y="49312"/>
                </a:cubicBezTo>
                <a:cubicBezTo>
                  <a:pt x="64121" y="49312"/>
                  <a:pt x="64121" y="49746"/>
                  <a:pt x="70496" y="49746"/>
                </a:cubicBezTo>
                <a:cubicBezTo>
                  <a:pt x="76897" y="49746"/>
                  <a:pt x="76897" y="50044"/>
                  <a:pt x="83298" y="50044"/>
                </a:cubicBezTo>
                <a:cubicBezTo>
                  <a:pt x="89672" y="50044"/>
                  <a:pt x="89672" y="49692"/>
                  <a:pt x="96073" y="49692"/>
                </a:cubicBezTo>
                <a:cubicBezTo>
                  <a:pt x="99491" y="49692"/>
                  <a:pt x="102258" y="46979"/>
                  <a:pt x="102285" y="43562"/>
                </a:cubicBezTo>
                <a:cubicBezTo>
                  <a:pt x="102285" y="37405"/>
                  <a:pt x="102529" y="37405"/>
                  <a:pt x="102529" y="31248"/>
                </a:cubicBezTo>
                <a:cubicBezTo>
                  <a:pt x="102529" y="25118"/>
                  <a:pt x="102339" y="25118"/>
                  <a:pt x="102339" y="18960"/>
                </a:cubicBezTo>
                <a:cubicBezTo>
                  <a:pt x="102339" y="12803"/>
                  <a:pt x="102366" y="12803"/>
                  <a:pt x="102366" y="6646"/>
                </a:cubicBezTo>
                <a:cubicBezTo>
                  <a:pt x="102366" y="3229"/>
                  <a:pt x="99491" y="571"/>
                  <a:pt x="96073" y="571"/>
                </a:cubicBezTo>
                <a:cubicBezTo>
                  <a:pt x="89672" y="571"/>
                  <a:pt x="89672" y="679"/>
                  <a:pt x="83298" y="679"/>
                </a:cubicBezTo>
                <a:cubicBezTo>
                  <a:pt x="76897" y="679"/>
                  <a:pt x="76897" y="788"/>
                  <a:pt x="70496" y="788"/>
                </a:cubicBezTo>
                <a:cubicBezTo>
                  <a:pt x="64094" y="788"/>
                  <a:pt x="64094" y="245"/>
                  <a:pt x="57720" y="245"/>
                </a:cubicBezTo>
                <a:cubicBezTo>
                  <a:pt x="51319" y="245"/>
                  <a:pt x="51319" y="950"/>
                  <a:pt x="44918" y="950"/>
                </a:cubicBezTo>
                <a:cubicBezTo>
                  <a:pt x="38544" y="950"/>
                  <a:pt x="38544" y="272"/>
                  <a:pt x="32142" y="272"/>
                </a:cubicBezTo>
                <a:cubicBezTo>
                  <a:pt x="25741" y="272"/>
                  <a:pt x="25741" y="1"/>
                  <a:pt x="19367" y="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dash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5" name="Google Shape;1396;p45">
            <a:extLst>
              <a:ext uri="{FF2B5EF4-FFF2-40B4-BE49-F238E27FC236}">
                <a16:creationId xmlns:a16="http://schemas.microsoft.com/office/drawing/2014/main" id="{BE78624A-275C-F0F4-C96F-577878CF56BE}"/>
              </a:ext>
            </a:extLst>
          </p:cNvPr>
          <p:cNvSpPr/>
          <p:nvPr/>
        </p:nvSpPr>
        <p:spPr>
          <a:xfrm>
            <a:off x="2481892" y="2049984"/>
            <a:ext cx="41610" cy="18888"/>
          </a:xfrm>
          <a:custGeom>
            <a:avLst/>
            <a:gdLst/>
            <a:ahLst/>
            <a:cxnLst/>
            <a:rect l="l" t="t" r="r" b="b"/>
            <a:pathLst>
              <a:path w="1520" h="571" extrusionOk="0">
                <a:moveTo>
                  <a:pt x="1113" y="1"/>
                </a:moveTo>
                <a:cubicBezTo>
                  <a:pt x="1140" y="55"/>
                  <a:pt x="1492" y="82"/>
                  <a:pt x="1520" y="164"/>
                </a:cubicBezTo>
                <a:cubicBezTo>
                  <a:pt x="1520" y="191"/>
                  <a:pt x="1194" y="326"/>
                  <a:pt x="1140" y="353"/>
                </a:cubicBezTo>
                <a:cubicBezTo>
                  <a:pt x="1086" y="381"/>
                  <a:pt x="842" y="543"/>
                  <a:pt x="787" y="570"/>
                </a:cubicBezTo>
                <a:cubicBezTo>
                  <a:pt x="679" y="570"/>
                  <a:pt x="489" y="408"/>
                  <a:pt x="408" y="408"/>
                </a:cubicBezTo>
                <a:cubicBezTo>
                  <a:pt x="353" y="381"/>
                  <a:pt x="28" y="245"/>
                  <a:pt x="28" y="245"/>
                </a:cubicBezTo>
                <a:cubicBezTo>
                  <a:pt x="1" y="218"/>
                  <a:pt x="326" y="55"/>
                  <a:pt x="380" y="28"/>
                </a:cubicBezTo>
                <a:cubicBezTo>
                  <a:pt x="408" y="28"/>
                  <a:pt x="706" y="191"/>
                  <a:pt x="760" y="191"/>
                </a:cubicBezTo>
                <a:cubicBezTo>
                  <a:pt x="896" y="191"/>
                  <a:pt x="1004" y="1"/>
                  <a:pt x="1113" y="1"/>
                </a:cubicBezTo>
                <a:close/>
              </a:path>
            </a:pathLst>
          </a:custGeom>
          <a:solidFill>
            <a:srgbClr val="F5C1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1397;p45">
            <a:extLst>
              <a:ext uri="{FF2B5EF4-FFF2-40B4-BE49-F238E27FC236}">
                <a16:creationId xmlns:a16="http://schemas.microsoft.com/office/drawing/2014/main" id="{8281F5A1-8A86-C6A9-E564-DF99F412502F}"/>
              </a:ext>
            </a:extLst>
          </p:cNvPr>
          <p:cNvSpPr/>
          <p:nvPr/>
        </p:nvSpPr>
        <p:spPr>
          <a:xfrm>
            <a:off x="3377406" y="2061566"/>
            <a:ext cx="64214" cy="22804"/>
          </a:xfrm>
          <a:custGeom>
            <a:avLst/>
            <a:gdLst/>
            <a:ahLst/>
            <a:cxnLst/>
            <a:rect l="l" t="t" r="r" b="b"/>
            <a:pathLst>
              <a:path w="2307" h="761" extrusionOk="0">
                <a:moveTo>
                  <a:pt x="1927" y="218"/>
                </a:moveTo>
                <a:cubicBezTo>
                  <a:pt x="1954" y="272"/>
                  <a:pt x="2306" y="326"/>
                  <a:pt x="2306" y="380"/>
                </a:cubicBezTo>
                <a:cubicBezTo>
                  <a:pt x="2306" y="435"/>
                  <a:pt x="1981" y="543"/>
                  <a:pt x="1927" y="570"/>
                </a:cubicBezTo>
                <a:cubicBezTo>
                  <a:pt x="1845" y="625"/>
                  <a:pt x="1655" y="733"/>
                  <a:pt x="1547" y="760"/>
                </a:cubicBezTo>
                <a:cubicBezTo>
                  <a:pt x="1493" y="760"/>
                  <a:pt x="1221" y="570"/>
                  <a:pt x="1167" y="570"/>
                </a:cubicBezTo>
                <a:cubicBezTo>
                  <a:pt x="1086" y="570"/>
                  <a:pt x="842" y="760"/>
                  <a:pt x="787" y="733"/>
                </a:cubicBezTo>
                <a:cubicBezTo>
                  <a:pt x="652" y="733"/>
                  <a:pt x="489" y="597"/>
                  <a:pt x="380" y="543"/>
                </a:cubicBezTo>
                <a:lnTo>
                  <a:pt x="1" y="353"/>
                </a:lnTo>
                <a:lnTo>
                  <a:pt x="787" y="1"/>
                </a:lnTo>
                <a:lnTo>
                  <a:pt x="1167" y="191"/>
                </a:lnTo>
                <a:cubicBezTo>
                  <a:pt x="1194" y="218"/>
                  <a:pt x="1493" y="380"/>
                  <a:pt x="1547" y="380"/>
                </a:cubicBezTo>
                <a:cubicBezTo>
                  <a:pt x="1682" y="380"/>
                  <a:pt x="1791" y="218"/>
                  <a:pt x="1927" y="2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398;p45">
            <a:extLst>
              <a:ext uri="{FF2B5EF4-FFF2-40B4-BE49-F238E27FC236}">
                <a16:creationId xmlns:a16="http://schemas.microsoft.com/office/drawing/2014/main" id="{8267DBD6-53B9-C401-E8BD-80DD4C9B95D0}"/>
              </a:ext>
            </a:extLst>
          </p:cNvPr>
          <p:cNvSpPr/>
          <p:nvPr/>
        </p:nvSpPr>
        <p:spPr>
          <a:xfrm>
            <a:off x="3140326" y="2030600"/>
            <a:ext cx="43059" cy="19171"/>
          </a:xfrm>
          <a:custGeom>
            <a:avLst/>
            <a:gdLst/>
            <a:ahLst/>
            <a:cxnLst/>
            <a:rect l="l" t="t" r="r" b="b"/>
            <a:pathLst>
              <a:path w="1547" h="570" extrusionOk="0">
                <a:moveTo>
                  <a:pt x="1167" y="27"/>
                </a:moveTo>
                <a:cubicBezTo>
                  <a:pt x="1167" y="82"/>
                  <a:pt x="1547" y="163"/>
                  <a:pt x="1547" y="217"/>
                </a:cubicBezTo>
                <a:cubicBezTo>
                  <a:pt x="1547" y="271"/>
                  <a:pt x="1194" y="380"/>
                  <a:pt x="1167" y="407"/>
                </a:cubicBezTo>
                <a:cubicBezTo>
                  <a:pt x="1113" y="434"/>
                  <a:pt x="842" y="570"/>
                  <a:pt x="787" y="570"/>
                </a:cubicBezTo>
                <a:cubicBezTo>
                  <a:pt x="679" y="570"/>
                  <a:pt x="489" y="407"/>
                  <a:pt x="408" y="380"/>
                </a:cubicBezTo>
                <a:cubicBezTo>
                  <a:pt x="353" y="380"/>
                  <a:pt x="1" y="217"/>
                  <a:pt x="1" y="190"/>
                </a:cubicBezTo>
                <a:cubicBezTo>
                  <a:pt x="1" y="163"/>
                  <a:pt x="353" y="27"/>
                  <a:pt x="408" y="27"/>
                </a:cubicBezTo>
                <a:cubicBezTo>
                  <a:pt x="435" y="0"/>
                  <a:pt x="733" y="217"/>
                  <a:pt x="787" y="217"/>
                </a:cubicBezTo>
                <a:cubicBezTo>
                  <a:pt x="896" y="217"/>
                  <a:pt x="1032" y="27"/>
                  <a:pt x="1167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403;p45">
            <a:extLst>
              <a:ext uri="{FF2B5EF4-FFF2-40B4-BE49-F238E27FC236}">
                <a16:creationId xmlns:a16="http://schemas.microsoft.com/office/drawing/2014/main" id="{B5F841B3-BFEC-3C90-136B-D89447E99FBA}"/>
              </a:ext>
            </a:extLst>
          </p:cNvPr>
          <p:cNvSpPr/>
          <p:nvPr/>
        </p:nvSpPr>
        <p:spPr>
          <a:xfrm>
            <a:off x="2506571" y="3864669"/>
            <a:ext cx="42308" cy="19204"/>
          </a:xfrm>
          <a:custGeom>
            <a:avLst/>
            <a:gdLst/>
            <a:ahLst/>
            <a:cxnLst/>
            <a:rect l="l" t="t" r="r" b="b"/>
            <a:pathLst>
              <a:path w="1520" h="571" extrusionOk="0">
                <a:moveTo>
                  <a:pt x="1113" y="1"/>
                </a:moveTo>
                <a:cubicBezTo>
                  <a:pt x="1140" y="55"/>
                  <a:pt x="1492" y="109"/>
                  <a:pt x="1520" y="164"/>
                </a:cubicBezTo>
                <a:cubicBezTo>
                  <a:pt x="1520" y="191"/>
                  <a:pt x="1194" y="326"/>
                  <a:pt x="1140" y="354"/>
                </a:cubicBezTo>
                <a:cubicBezTo>
                  <a:pt x="1086" y="381"/>
                  <a:pt x="842" y="571"/>
                  <a:pt x="787" y="571"/>
                </a:cubicBezTo>
                <a:cubicBezTo>
                  <a:pt x="679" y="571"/>
                  <a:pt x="489" y="408"/>
                  <a:pt x="408" y="408"/>
                </a:cubicBezTo>
                <a:cubicBezTo>
                  <a:pt x="353" y="408"/>
                  <a:pt x="28" y="272"/>
                  <a:pt x="28" y="245"/>
                </a:cubicBezTo>
                <a:cubicBezTo>
                  <a:pt x="1" y="218"/>
                  <a:pt x="326" y="55"/>
                  <a:pt x="380" y="28"/>
                </a:cubicBezTo>
                <a:cubicBezTo>
                  <a:pt x="408" y="28"/>
                  <a:pt x="706" y="191"/>
                  <a:pt x="760" y="191"/>
                </a:cubicBezTo>
                <a:cubicBezTo>
                  <a:pt x="896" y="191"/>
                  <a:pt x="1004" y="28"/>
                  <a:pt x="1113" y="1"/>
                </a:cubicBezTo>
                <a:close/>
              </a:path>
            </a:pathLst>
          </a:custGeom>
          <a:solidFill>
            <a:srgbClr val="B6E0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1404;p45">
            <a:extLst>
              <a:ext uri="{FF2B5EF4-FFF2-40B4-BE49-F238E27FC236}">
                <a16:creationId xmlns:a16="http://schemas.microsoft.com/office/drawing/2014/main" id="{1DC2E148-90E7-3856-FCFE-5AFB3D04909B}"/>
              </a:ext>
            </a:extLst>
          </p:cNvPr>
          <p:cNvSpPr/>
          <p:nvPr/>
        </p:nvSpPr>
        <p:spPr>
          <a:xfrm>
            <a:off x="2190213" y="3782567"/>
            <a:ext cx="64214" cy="26503"/>
          </a:xfrm>
          <a:custGeom>
            <a:avLst/>
            <a:gdLst/>
            <a:ahLst/>
            <a:cxnLst/>
            <a:rect l="l" t="t" r="r" b="b"/>
            <a:pathLst>
              <a:path w="2307" h="788" extrusionOk="0">
                <a:moveTo>
                  <a:pt x="1927" y="218"/>
                </a:moveTo>
                <a:cubicBezTo>
                  <a:pt x="1954" y="272"/>
                  <a:pt x="2306" y="326"/>
                  <a:pt x="2306" y="408"/>
                </a:cubicBezTo>
                <a:cubicBezTo>
                  <a:pt x="2306" y="435"/>
                  <a:pt x="1981" y="543"/>
                  <a:pt x="1927" y="570"/>
                </a:cubicBezTo>
                <a:cubicBezTo>
                  <a:pt x="1845" y="625"/>
                  <a:pt x="1655" y="733"/>
                  <a:pt x="1547" y="760"/>
                </a:cubicBezTo>
                <a:cubicBezTo>
                  <a:pt x="1493" y="787"/>
                  <a:pt x="1221" y="570"/>
                  <a:pt x="1167" y="570"/>
                </a:cubicBezTo>
                <a:cubicBezTo>
                  <a:pt x="1086" y="570"/>
                  <a:pt x="842" y="760"/>
                  <a:pt x="787" y="760"/>
                </a:cubicBezTo>
                <a:cubicBezTo>
                  <a:pt x="652" y="733"/>
                  <a:pt x="489" y="598"/>
                  <a:pt x="380" y="570"/>
                </a:cubicBezTo>
                <a:lnTo>
                  <a:pt x="1" y="353"/>
                </a:lnTo>
                <a:lnTo>
                  <a:pt x="787" y="1"/>
                </a:lnTo>
                <a:lnTo>
                  <a:pt x="1167" y="191"/>
                </a:lnTo>
                <a:cubicBezTo>
                  <a:pt x="1194" y="218"/>
                  <a:pt x="1493" y="381"/>
                  <a:pt x="1547" y="381"/>
                </a:cubicBezTo>
                <a:cubicBezTo>
                  <a:pt x="1682" y="381"/>
                  <a:pt x="1791" y="245"/>
                  <a:pt x="1927" y="2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1405;p45">
            <a:extLst>
              <a:ext uri="{FF2B5EF4-FFF2-40B4-BE49-F238E27FC236}">
                <a16:creationId xmlns:a16="http://schemas.microsoft.com/office/drawing/2014/main" id="{68708719-B807-093A-A71A-9E2FA782C569}"/>
              </a:ext>
            </a:extLst>
          </p:cNvPr>
          <p:cNvSpPr/>
          <p:nvPr/>
        </p:nvSpPr>
        <p:spPr>
          <a:xfrm>
            <a:off x="1953133" y="3837324"/>
            <a:ext cx="43059" cy="19171"/>
          </a:xfrm>
          <a:custGeom>
            <a:avLst/>
            <a:gdLst/>
            <a:ahLst/>
            <a:cxnLst/>
            <a:rect l="l" t="t" r="r" b="b"/>
            <a:pathLst>
              <a:path w="1547" h="570" extrusionOk="0">
                <a:moveTo>
                  <a:pt x="1167" y="27"/>
                </a:moveTo>
                <a:cubicBezTo>
                  <a:pt x="1167" y="109"/>
                  <a:pt x="1547" y="163"/>
                  <a:pt x="1547" y="217"/>
                </a:cubicBezTo>
                <a:cubicBezTo>
                  <a:pt x="1547" y="271"/>
                  <a:pt x="1194" y="380"/>
                  <a:pt x="1167" y="407"/>
                </a:cubicBezTo>
                <a:cubicBezTo>
                  <a:pt x="1113" y="434"/>
                  <a:pt x="842" y="570"/>
                  <a:pt x="787" y="570"/>
                </a:cubicBezTo>
                <a:cubicBezTo>
                  <a:pt x="679" y="570"/>
                  <a:pt x="489" y="407"/>
                  <a:pt x="408" y="380"/>
                </a:cubicBezTo>
                <a:cubicBezTo>
                  <a:pt x="353" y="380"/>
                  <a:pt x="1" y="217"/>
                  <a:pt x="1" y="190"/>
                </a:cubicBezTo>
                <a:cubicBezTo>
                  <a:pt x="1" y="163"/>
                  <a:pt x="353" y="27"/>
                  <a:pt x="408" y="27"/>
                </a:cubicBezTo>
                <a:cubicBezTo>
                  <a:pt x="435" y="0"/>
                  <a:pt x="733" y="217"/>
                  <a:pt x="787" y="217"/>
                </a:cubicBezTo>
                <a:cubicBezTo>
                  <a:pt x="896" y="217"/>
                  <a:pt x="1032" y="54"/>
                  <a:pt x="1167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407;p45">
            <a:extLst>
              <a:ext uri="{FF2B5EF4-FFF2-40B4-BE49-F238E27FC236}">
                <a16:creationId xmlns:a16="http://schemas.microsoft.com/office/drawing/2014/main" id="{5FA88F66-2C7D-1F4A-19EA-20B0E444662C}"/>
              </a:ext>
            </a:extLst>
          </p:cNvPr>
          <p:cNvSpPr/>
          <p:nvPr/>
        </p:nvSpPr>
        <p:spPr>
          <a:xfrm>
            <a:off x="1019175" y="3782570"/>
            <a:ext cx="2366804" cy="1970709"/>
          </a:xfrm>
          <a:custGeom>
            <a:avLst/>
            <a:gdLst/>
            <a:ahLst/>
            <a:cxnLst/>
            <a:rect l="l" t="t" r="r" b="b"/>
            <a:pathLst>
              <a:path w="102529" h="50044" extrusionOk="0">
                <a:moveTo>
                  <a:pt x="19340" y="0"/>
                </a:moveTo>
                <a:cubicBezTo>
                  <a:pt x="12966" y="0"/>
                  <a:pt x="12966" y="895"/>
                  <a:pt x="6565" y="895"/>
                </a:cubicBezTo>
                <a:cubicBezTo>
                  <a:pt x="3147" y="895"/>
                  <a:pt x="326" y="3228"/>
                  <a:pt x="326" y="6646"/>
                </a:cubicBezTo>
                <a:cubicBezTo>
                  <a:pt x="326" y="12803"/>
                  <a:pt x="679" y="12803"/>
                  <a:pt x="679" y="18960"/>
                </a:cubicBezTo>
                <a:cubicBezTo>
                  <a:pt x="679" y="25090"/>
                  <a:pt x="1" y="25090"/>
                  <a:pt x="1" y="31247"/>
                </a:cubicBezTo>
                <a:cubicBezTo>
                  <a:pt x="1" y="37404"/>
                  <a:pt x="814" y="37404"/>
                  <a:pt x="814" y="43561"/>
                </a:cubicBezTo>
                <a:cubicBezTo>
                  <a:pt x="814" y="46979"/>
                  <a:pt x="3147" y="50044"/>
                  <a:pt x="6565" y="50044"/>
                </a:cubicBezTo>
                <a:cubicBezTo>
                  <a:pt x="12966" y="50044"/>
                  <a:pt x="12966" y="49827"/>
                  <a:pt x="19367" y="49827"/>
                </a:cubicBezTo>
                <a:cubicBezTo>
                  <a:pt x="25741" y="49827"/>
                  <a:pt x="25741" y="49311"/>
                  <a:pt x="32142" y="49311"/>
                </a:cubicBezTo>
                <a:cubicBezTo>
                  <a:pt x="38544" y="49311"/>
                  <a:pt x="38544" y="49745"/>
                  <a:pt x="44918" y="49745"/>
                </a:cubicBezTo>
                <a:cubicBezTo>
                  <a:pt x="51319" y="49745"/>
                  <a:pt x="51319" y="49284"/>
                  <a:pt x="57720" y="49284"/>
                </a:cubicBezTo>
                <a:cubicBezTo>
                  <a:pt x="64121" y="49284"/>
                  <a:pt x="64121" y="49718"/>
                  <a:pt x="70496" y="49718"/>
                </a:cubicBezTo>
                <a:cubicBezTo>
                  <a:pt x="76897" y="49718"/>
                  <a:pt x="76897" y="50016"/>
                  <a:pt x="83298" y="50016"/>
                </a:cubicBezTo>
                <a:cubicBezTo>
                  <a:pt x="89672" y="50016"/>
                  <a:pt x="89672" y="49664"/>
                  <a:pt x="96073" y="49664"/>
                </a:cubicBezTo>
                <a:cubicBezTo>
                  <a:pt x="99491" y="49664"/>
                  <a:pt x="102258" y="46951"/>
                  <a:pt x="102285" y="43534"/>
                </a:cubicBezTo>
                <a:cubicBezTo>
                  <a:pt x="102285" y="37404"/>
                  <a:pt x="102529" y="37404"/>
                  <a:pt x="102529" y="31247"/>
                </a:cubicBezTo>
                <a:cubicBezTo>
                  <a:pt x="102529" y="25090"/>
                  <a:pt x="102339" y="25090"/>
                  <a:pt x="102339" y="18933"/>
                </a:cubicBezTo>
                <a:cubicBezTo>
                  <a:pt x="102339" y="12803"/>
                  <a:pt x="102366" y="12803"/>
                  <a:pt x="102366" y="6646"/>
                </a:cubicBezTo>
                <a:cubicBezTo>
                  <a:pt x="102366" y="3228"/>
                  <a:pt x="99491" y="543"/>
                  <a:pt x="96073" y="543"/>
                </a:cubicBezTo>
                <a:cubicBezTo>
                  <a:pt x="89672" y="543"/>
                  <a:pt x="89672" y="678"/>
                  <a:pt x="83271" y="678"/>
                </a:cubicBezTo>
                <a:cubicBezTo>
                  <a:pt x="76897" y="678"/>
                  <a:pt x="76897" y="760"/>
                  <a:pt x="70496" y="760"/>
                </a:cubicBezTo>
                <a:cubicBezTo>
                  <a:pt x="64094" y="760"/>
                  <a:pt x="64094" y="217"/>
                  <a:pt x="57720" y="217"/>
                </a:cubicBezTo>
                <a:cubicBezTo>
                  <a:pt x="51319" y="217"/>
                  <a:pt x="51319" y="922"/>
                  <a:pt x="44918" y="922"/>
                </a:cubicBezTo>
                <a:cubicBezTo>
                  <a:pt x="38517" y="922"/>
                  <a:pt x="38517" y="271"/>
                  <a:pt x="32142" y="271"/>
                </a:cubicBezTo>
                <a:cubicBezTo>
                  <a:pt x="25741" y="271"/>
                  <a:pt x="25741" y="0"/>
                  <a:pt x="19340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dash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27" name="Google Shape;1411;p45">
            <a:extLst>
              <a:ext uri="{FF2B5EF4-FFF2-40B4-BE49-F238E27FC236}">
                <a16:creationId xmlns:a16="http://schemas.microsoft.com/office/drawing/2014/main" id="{9D02A06D-FCA6-732C-3BD3-6C392C1D8BBC}"/>
              </a:ext>
            </a:extLst>
          </p:cNvPr>
          <p:cNvSpPr/>
          <p:nvPr/>
        </p:nvSpPr>
        <p:spPr>
          <a:xfrm>
            <a:off x="6203307" y="1575262"/>
            <a:ext cx="2366804" cy="1970748"/>
          </a:xfrm>
          <a:custGeom>
            <a:avLst/>
            <a:gdLst/>
            <a:ahLst/>
            <a:cxnLst/>
            <a:rect l="l" t="t" r="r" b="b"/>
            <a:pathLst>
              <a:path w="102529" h="50045" extrusionOk="0">
                <a:moveTo>
                  <a:pt x="19367" y="1"/>
                </a:moveTo>
                <a:cubicBezTo>
                  <a:pt x="12966" y="1"/>
                  <a:pt x="12966" y="896"/>
                  <a:pt x="6565" y="896"/>
                </a:cubicBezTo>
                <a:cubicBezTo>
                  <a:pt x="3147" y="896"/>
                  <a:pt x="326" y="3256"/>
                  <a:pt x="326" y="6673"/>
                </a:cubicBezTo>
                <a:cubicBezTo>
                  <a:pt x="326" y="12803"/>
                  <a:pt x="679" y="12803"/>
                  <a:pt x="679" y="18960"/>
                </a:cubicBezTo>
                <a:cubicBezTo>
                  <a:pt x="679" y="25118"/>
                  <a:pt x="1" y="25118"/>
                  <a:pt x="1" y="31275"/>
                </a:cubicBezTo>
                <a:cubicBezTo>
                  <a:pt x="1" y="37405"/>
                  <a:pt x="814" y="37405"/>
                  <a:pt x="814" y="43562"/>
                </a:cubicBezTo>
                <a:cubicBezTo>
                  <a:pt x="814" y="46979"/>
                  <a:pt x="3147" y="50044"/>
                  <a:pt x="6565" y="50044"/>
                </a:cubicBezTo>
                <a:cubicBezTo>
                  <a:pt x="12966" y="50044"/>
                  <a:pt x="12966" y="49854"/>
                  <a:pt x="19367" y="49854"/>
                </a:cubicBezTo>
                <a:cubicBezTo>
                  <a:pt x="25741" y="49854"/>
                  <a:pt x="25741" y="49312"/>
                  <a:pt x="32142" y="49312"/>
                </a:cubicBezTo>
                <a:cubicBezTo>
                  <a:pt x="38544" y="49312"/>
                  <a:pt x="38544" y="49773"/>
                  <a:pt x="44918" y="49773"/>
                </a:cubicBezTo>
                <a:cubicBezTo>
                  <a:pt x="51319" y="49773"/>
                  <a:pt x="51319" y="49312"/>
                  <a:pt x="57720" y="49312"/>
                </a:cubicBezTo>
                <a:cubicBezTo>
                  <a:pt x="64121" y="49312"/>
                  <a:pt x="64121" y="49746"/>
                  <a:pt x="70496" y="49746"/>
                </a:cubicBezTo>
                <a:cubicBezTo>
                  <a:pt x="76897" y="49746"/>
                  <a:pt x="76897" y="50044"/>
                  <a:pt x="83298" y="50044"/>
                </a:cubicBezTo>
                <a:cubicBezTo>
                  <a:pt x="89672" y="50044"/>
                  <a:pt x="89672" y="49692"/>
                  <a:pt x="96073" y="49692"/>
                </a:cubicBezTo>
                <a:cubicBezTo>
                  <a:pt x="99491" y="49692"/>
                  <a:pt x="102258" y="46979"/>
                  <a:pt x="102285" y="43562"/>
                </a:cubicBezTo>
                <a:cubicBezTo>
                  <a:pt x="102285" y="37405"/>
                  <a:pt x="102529" y="37405"/>
                  <a:pt x="102529" y="31248"/>
                </a:cubicBezTo>
                <a:cubicBezTo>
                  <a:pt x="102529" y="25118"/>
                  <a:pt x="102339" y="25118"/>
                  <a:pt x="102339" y="18960"/>
                </a:cubicBezTo>
                <a:cubicBezTo>
                  <a:pt x="102339" y="12803"/>
                  <a:pt x="102366" y="12803"/>
                  <a:pt x="102366" y="6646"/>
                </a:cubicBezTo>
                <a:cubicBezTo>
                  <a:pt x="102366" y="3229"/>
                  <a:pt x="99491" y="571"/>
                  <a:pt x="96073" y="571"/>
                </a:cubicBezTo>
                <a:cubicBezTo>
                  <a:pt x="89672" y="571"/>
                  <a:pt x="89672" y="679"/>
                  <a:pt x="83298" y="679"/>
                </a:cubicBezTo>
                <a:cubicBezTo>
                  <a:pt x="76897" y="679"/>
                  <a:pt x="76897" y="788"/>
                  <a:pt x="70496" y="788"/>
                </a:cubicBezTo>
                <a:cubicBezTo>
                  <a:pt x="64094" y="788"/>
                  <a:pt x="64094" y="245"/>
                  <a:pt x="57720" y="245"/>
                </a:cubicBezTo>
                <a:cubicBezTo>
                  <a:pt x="51319" y="245"/>
                  <a:pt x="51319" y="950"/>
                  <a:pt x="44918" y="950"/>
                </a:cubicBezTo>
                <a:cubicBezTo>
                  <a:pt x="38544" y="950"/>
                  <a:pt x="38544" y="272"/>
                  <a:pt x="32142" y="272"/>
                </a:cubicBezTo>
                <a:cubicBezTo>
                  <a:pt x="25741" y="272"/>
                  <a:pt x="25741" y="1"/>
                  <a:pt x="19367" y="1"/>
                </a:cubicBezTo>
                <a:close/>
              </a:path>
            </a:pathLst>
          </a:custGeom>
          <a:noFill/>
          <a:ln w="12700" cap="flat" cmpd="sng" algn="ctr">
            <a:solidFill>
              <a:srgbClr val="263238"/>
            </a:solidFill>
            <a:prstDash val="dash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31" name="Google Shape;1415;p45">
            <a:extLst>
              <a:ext uri="{FF2B5EF4-FFF2-40B4-BE49-F238E27FC236}">
                <a16:creationId xmlns:a16="http://schemas.microsoft.com/office/drawing/2014/main" id="{54E953B5-AB03-0CFB-6625-EFDF71A39E02}"/>
              </a:ext>
            </a:extLst>
          </p:cNvPr>
          <p:cNvSpPr/>
          <p:nvPr/>
        </p:nvSpPr>
        <p:spPr>
          <a:xfrm>
            <a:off x="3611240" y="3782550"/>
            <a:ext cx="2366804" cy="1970748"/>
          </a:xfrm>
          <a:custGeom>
            <a:avLst/>
            <a:gdLst/>
            <a:ahLst/>
            <a:cxnLst/>
            <a:rect l="l" t="t" r="r" b="b"/>
            <a:pathLst>
              <a:path w="102529" h="50045" extrusionOk="0">
                <a:moveTo>
                  <a:pt x="19367" y="1"/>
                </a:moveTo>
                <a:cubicBezTo>
                  <a:pt x="12966" y="1"/>
                  <a:pt x="12966" y="896"/>
                  <a:pt x="6565" y="896"/>
                </a:cubicBezTo>
                <a:cubicBezTo>
                  <a:pt x="3147" y="896"/>
                  <a:pt x="326" y="3256"/>
                  <a:pt x="326" y="6673"/>
                </a:cubicBezTo>
                <a:cubicBezTo>
                  <a:pt x="326" y="12803"/>
                  <a:pt x="679" y="12803"/>
                  <a:pt x="679" y="18960"/>
                </a:cubicBezTo>
                <a:cubicBezTo>
                  <a:pt x="679" y="25118"/>
                  <a:pt x="1" y="25118"/>
                  <a:pt x="1" y="31275"/>
                </a:cubicBezTo>
                <a:cubicBezTo>
                  <a:pt x="1" y="37405"/>
                  <a:pt x="814" y="37405"/>
                  <a:pt x="814" y="43562"/>
                </a:cubicBezTo>
                <a:cubicBezTo>
                  <a:pt x="814" y="46979"/>
                  <a:pt x="3147" y="50044"/>
                  <a:pt x="6565" y="50044"/>
                </a:cubicBezTo>
                <a:cubicBezTo>
                  <a:pt x="12966" y="50044"/>
                  <a:pt x="12966" y="49854"/>
                  <a:pt x="19367" y="49854"/>
                </a:cubicBezTo>
                <a:cubicBezTo>
                  <a:pt x="25741" y="49854"/>
                  <a:pt x="25741" y="49312"/>
                  <a:pt x="32142" y="49312"/>
                </a:cubicBezTo>
                <a:cubicBezTo>
                  <a:pt x="38544" y="49312"/>
                  <a:pt x="38544" y="49773"/>
                  <a:pt x="44918" y="49773"/>
                </a:cubicBezTo>
                <a:cubicBezTo>
                  <a:pt x="51319" y="49773"/>
                  <a:pt x="51319" y="49312"/>
                  <a:pt x="57720" y="49312"/>
                </a:cubicBezTo>
                <a:cubicBezTo>
                  <a:pt x="64121" y="49312"/>
                  <a:pt x="64121" y="49746"/>
                  <a:pt x="70496" y="49746"/>
                </a:cubicBezTo>
                <a:cubicBezTo>
                  <a:pt x="76897" y="49746"/>
                  <a:pt x="76897" y="50044"/>
                  <a:pt x="83298" y="50044"/>
                </a:cubicBezTo>
                <a:cubicBezTo>
                  <a:pt x="89672" y="50044"/>
                  <a:pt x="89672" y="49692"/>
                  <a:pt x="96073" y="49692"/>
                </a:cubicBezTo>
                <a:cubicBezTo>
                  <a:pt x="99491" y="49692"/>
                  <a:pt x="102258" y="46979"/>
                  <a:pt x="102285" y="43562"/>
                </a:cubicBezTo>
                <a:cubicBezTo>
                  <a:pt x="102285" y="37405"/>
                  <a:pt x="102529" y="37405"/>
                  <a:pt x="102529" y="31248"/>
                </a:cubicBezTo>
                <a:cubicBezTo>
                  <a:pt x="102529" y="25118"/>
                  <a:pt x="102339" y="25118"/>
                  <a:pt x="102339" y="18960"/>
                </a:cubicBezTo>
                <a:cubicBezTo>
                  <a:pt x="102339" y="12803"/>
                  <a:pt x="102366" y="12803"/>
                  <a:pt x="102366" y="6646"/>
                </a:cubicBezTo>
                <a:cubicBezTo>
                  <a:pt x="102366" y="3229"/>
                  <a:pt x="99491" y="571"/>
                  <a:pt x="96073" y="571"/>
                </a:cubicBezTo>
                <a:cubicBezTo>
                  <a:pt x="89672" y="571"/>
                  <a:pt x="89672" y="679"/>
                  <a:pt x="83298" y="679"/>
                </a:cubicBezTo>
                <a:cubicBezTo>
                  <a:pt x="76897" y="679"/>
                  <a:pt x="76897" y="788"/>
                  <a:pt x="70496" y="788"/>
                </a:cubicBezTo>
                <a:cubicBezTo>
                  <a:pt x="64094" y="788"/>
                  <a:pt x="64094" y="245"/>
                  <a:pt x="57720" y="245"/>
                </a:cubicBezTo>
                <a:cubicBezTo>
                  <a:pt x="51319" y="245"/>
                  <a:pt x="51319" y="950"/>
                  <a:pt x="44918" y="950"/>
                </a:cubicBezTo>
                <a:cubicBezTo>
                  <a:pt x="38544" y="950"/>
                  <a:pt x="38544" y="272"/>
                  <a:pt x="32142" y="272"/>
                </a:cubicBezTo>
                <a:cubicBezTo>
                  <a:pt x="25741" y="272"/>
                  <a:pt x="25741" y="1"/>
                  <a:pt x="19367" y="1"/>
                </a:cubicBezTo>
                <a:close/>
              </a:path>
            </a:pathLst>
          </a:custGeom>
          <a:noFill/>
          <a:ln w="12700" cap="flat" cmpd="sng" algn="ctr">
            <a:solidFill>
              <a:srgbClr val="263238"/>
            </a:solidFill>
            <a:prstDash val="dash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35" name="Google Shape;1419;p45">
            <a:extLst>
              <a:ext uri="{FF2B5EF4-FFF2-40B4-BE49-F238E27FC236}">
                <a16:creationId xmlns:a16="http://schemas.microsoft.com/office/drawing/2014/main" id="{B70DFE40-3798-EA46-A8DF-0575142CA0D6}"/>
              </a:ext>
            </a:extLst>
          </p:cNvPr>
          <p:cNvSpPr/>
          <p:nvPr/>
        </p:nvSpPr>
        <p:spPr>
          <a:xfrm>
            <a:off x="6203306" y="3782550"/>
            <a:ext cx="2366804" cy="1970748"/>
          </a:xfrm>
          <a:custGeom>
            <a:avLst/>
            <a:gdLst/>
            <a:ahLst/>
            <a:cxnLst/>
            <a:rect l="l" t="t" r="r" b="b"/>
            <a:pathLst>
              <a:path w="102529" h="50045" extrusionOk="0">
                <a:moveTo>
                  <a:pt x="19367" y="1"/>
                </a:moveTo>
                <a:cubicBezTo>
                  <a:pt x="12966" y="1"/>
                  <a:pt x="12966" y="896"/>
                  <a:pt x="6565" y="896"/>
                </a:cubicBezTo>
                <a:cubicBezTo>
                  <a:pt x="3147" y="896"/>
                  <a:pt x="326" y="3256"/>
                  <a:pt x="326" y="6673"/>
                </a:cubicBezTo>
                <a:cubicBezTo>
                  <a:pt x="326" y="12803"/>
                  <a:pt x="679" y="12803"/>
                  <a:pt x="679" y="18960"/>
                </a:cubicBezTo>
                <a:cubicBezTo>
                  <a:pt x="679" y="25118"/>
                  <a:pt x="1" y="25118"/>
                  <a:pt x="1" y="31275"/>
                </a:cubicBezTo>
                <a:cubicBezTo>
                  <a:pt x="1" y="37405"/>
                  <a:pt x="814" y="37405"/>
                  <a:pt x="814" y="43562"/>
                </a:cubicBezTo>
                <a:cubicBezTo>
                  <a:pt x="814" y="46979"/>
                  <a:pt x="3147" y="50044"/>
                  <a:pt x="6565" y="50044"/>
                </a:cubicBezTo>
                <a:cubicBezTo>
                  <a:pt x="12966" y="50044"/>
                  <a:pt x="12966" y="49854"/>
                  <a:pt x="19367" y="49854"/>
                </a:cubicBezTo>
                <a:cubicBezTo>
                  <a:pt x="25741" y="49854"/>
                  <a:pt x="25741" y="49312"/>
                  <a:pt x="32142" y="49312"/>
                </a:cubicBezTo>
                <a:cubicBezTo>
                  <a:pt x="38544" y="49312"/>
                  <a:pt x="38544" y="49773"/>
                  <a:pt x="44918" y="49773"/>
                </a:cubicBezTo>
                <a:cubicBezTo>
                  <a:pt x="51319" y="49773"/>
                  <a:pt x="51319" y="49312"/>
                  <a:pt x="57720" y="49312"/>
                </a:cubicBezTo>
                <a:cubicBezTo>
                  <a:pt x="64121" y="49312"/>
                  <a:pt x="64121" y="49746"/>
                  <a:pt x="70496" y="49746"/>
                </a:cubicBezTo>
                <a:cubicBezTo>
                  <a:pt x="76897" y="49746"/>
                  <a:pt x="76897" y="50044"/>
                  <a:pt x="83298" y="50044"/>
                </a:cubicBezTo>
                <a:cubicBezTo>
                  <a:pt x="89672" y="50044"/>
                  <a:pt x="89672" y="49692"/>
                  <a:pt x="96073" y="49692"/>
                </a:cubicBezTo>
                <a:cubicBezTo>
                  <a:pt x="99491" y="49692"/>
                  <a:pt x="102258" y="46979"/>
                  <a:pt x="102285" y="43562"/>
                </a:cubicBezTo>
                <a:cubicBezTo>
                  <a:pt x="102285" y="37405"/>
                  <a:pt x="102529" y="37405"/>
                  <a:pt x="102529" y="31248"/>
                </a:cubicBezTo>
                <a:cubicBezTo>
                  <a:pt x="102529" y="25118"/>
                  <a:pt x="102339" y="25118"/>
                  <a:pt x="102339" y="18960"/>
                </a:cubicBezTo>
                <a:cubicBezTo>
                  <a:pt x="102339" y="12803"/>
                  <a:pt x="102366" y="12803"/>
                  <a:pt x="102366" y="6646"/>
                </a:cubicBezTo>
                <a:cubicBezTo>
                  <a:pt x="102366" y="3229"/>
                  <a:pt x="99491" y="571"/>
                  <a:pt x="96073" y="571"/>
                </a:cubicBezTo>
                <a:cubicBezTo>
                  <a:pt x="89672" y="571"/>
                  <a:pt x="89672" y="679"/>
                  <a:pt x="83298" y="679"/>
                </a:cubicBezTo>
                <a:cubicBezTo>
                  <a:pt x="76897" y="679"/>
                  <a:pt x="76897" y="788"/>
                  <a:pt x="70496" y="788"/>
                </a:cubicBezTo>
                <a:cubicBezTo>
                  <a:pt x="64094" y="788"/>
                  <a:pt x="64094" y="245"/>
                  <a:pt x="57720" y="245"/>
                </a:cubicBezTo>
                <a:cubicBezTo>
                  <a:pt x="51319" y="245"/>
                  <a:pt x="51319" y="950"/>
                  <a:pt x="44918" y="950"/>
                </a:cubicBezTo>
                <a:cubicBezTo>
                  <a:pt x="38544" y="950"/>
                  <a:pt x="38544" y="272"/>
                  <a:pt x="32142" y="272"/>
                </a:cubicBezTo>
                <a:cubicBezTo>
                  <a:pt x="25741" y="272"/>
                  <a:pt x="25741" y="1"/>
                  <a:pt x="19367" y="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dash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39" name="Google Shape;1423;p45">
            <a:extLst>
              <a:ext uri="{FF2B5EF4-FFF2-40B4-BE49-F238E27FC236}">
                <a16:creationId xmlns:a16="http://schemas.microsoft.com/office/drawing/2014/main" id="{2FFA7F46-056F-F718-3B2D-CFE33A322744}"/>
              </a:ext>
            </a:extLst>
          </p:cNvPr>
          <p:cNvSpPr/>
          <p:nvPr/>
        </p:nvSpPr>
        <p:spPr>
          <a:xfrm>
            <a:off x="8795381" y="3782550"/>
            <a:ext cx="2366804" cy="1970748"/>
          </a:xfrm>
          <a:custGeom>
            <a:avLst/>
            <a:gdLst/>
            <a:ahLst/>
            <a:cxnLst/>
            <a:rect l="l" t="t" r="r" b="b"/>
            <a:pathLst>
              <a:path w="102529" h="50045" extrusionOk="0">
                <a:moveTo>
                  <a:pt x="19367" y="1"/>
                </a:moveTo>
                <a:cubicBezTo>
                  <a:pt x="12966" y="1"/>
                  <a:pt x="12966" y="896"/>
                  <a:pt x="6565" y="896"/>
                </a:cubicBezTo>
                <a:cubicBezTo>
                  <a:pt x="3147" y="896"/>
                  <a:pt x="326" y="3256"/>
                  <a:pt x="326" y="6673"/>
                </a:cubicBezTo>
                <a:cubicBezTo>
                  <a:pt x="326" y="12803"/>
                  <a:pt x="679" y="12803"/>
                  <a:pt x="679" y="18960"/>
                </a:cubicBezTo>
                <a:cubicBezTo>
                  <a:pt x="679" y="25118"/>
                  <a:pt x="1" y="25118"/>
                  <a:pt x="1" y="31275"/>
                </a:cubicBezTo>
                <a:cubicBezTo>
                  <a:pt x="1" y="37405"/>
                  <a:pt x="814" y="37405"/>
                  <a:pt x="814" y="43562"/>
                </a:cubicBezTo>
                <a:cubicBezTo>
                  <a:pt x="814" y="46979"/>
                  <a:pt x="3147" y="50044"/>
                  <a:pt x="6565" y="50044"/>
                </a:cubicBezTo>
                <a:cubicBezTo>
                  <a:pt x="12966" y="50044"/>
                  <a:pt x="12966" y="49854"/>
                  <a:pt x="19367" y="49854"/>
                </a:cubicBezTo>
                <a:cubicBezTo>
                  <a:pt x="25741" y="49854"/>
                  <a:pt x="25741" y="49312"/>
                  <a:pt x="32142" y="49312"/>
                </a:cubicBezTo>
                <a:cubicBezTo>
                  <a:pt x="38544" y="49312"/>
                  <a:pt x="38544" y="49773"/>
                  <a:pt x="44918" y="49773"/>
                </a:cubicBezTo>
                <a:cubicBezTo>
                  <a:pt x="51319" y="49773"/>
                  <a:pt x="51319" y="49312"/>
                  <a:pt x="57720" y="49312"/>
                </a:cubicBezTo>
                <a:cubicBezTo>
                  <a:pt x="64121" y="49312"/>
                  <a:pt x="64121" y="49746"/>
                  <a:pt x="70496" y="49746"/>
                </a:cubicBezTo>
                <a:cubicBezTo>
                  <a:pt x="76897" y="49746"/>
                  <a:pt x="76897" y="50044"/>
                  <a:pt x="83298" y="50044"/>
                </a:cubicBezTo>
                <a:cubicBezTo>
                  <a:pt x="89672" y="50044"/>
                  <a:pt x="89672" y="49692"/>
                  <a:pt x="96073" y="49692"/>
                </a:cubicBezTo>
                <a:cubicBezTo>
                  <a:pt x="99491" y="49692"/>
                  <a:pt x="102258" y="46979"/>
                  <a:pt x="102285" y="43562"/>
                </a:cubicBezTo>
                <a:cubicBezTo>
                  <a:pt x="102285" y="37405"/>
                  <a:pt x="102529" y="37405"/>
                  <a:pt x="102529" y="31248"/>
                </a:cubicBezTo>
                <a:cubicBezTo>
                  <a:pt x="102529" y="25118"/>
                  <a:pt x="102339" y="25118"/>
                  <a:pt x="102339" y="18960"/>
                </a:cubicBezTo>
                <a:cubicBezTo>
                  <a:pt x="102339" y="12803"/>
                  <a:pt x="102366" y="12803"/>
                  <a:pt x="102366" y="6646"/>
                </a:cubicBezTo>
                <a:cubicBezTo>
                  <a:pt x="102366" y="3229"/>
                  <a:pt x="99491" y="571"/>
                  <a:pt x="96073" y="571"/>
                </a:cubicBezTo>
                <a:cubicBezTo>
                  <a:pt x="89672" y="571"/>
                  <a:pt x="89672" y="679"/>
                  <a:pt x="83298" y="679"/>
                </a:cubicBezTo>
                <a:cubicBezTo>
                  <a:pt x="76897" y="679"/>
                  <a:pt x="76897" y="788"/>
                  <a:pt x="70496" y="788"/>
                </a:cubicBezTo>
                <a:cubicBezTo>
                  <a:pt x="64094" y="788"/>
                  <a:pt x="64094" y="245"/>
                  <a:pt x="57720" y="245"/>
                </a:cubicBezTo>
                <a:cubicBezTo>
                  <a:pt x="51319" y="245"/>
                  <a:pt x="51319" y="950"/>
                  <a:pt x="44918" y="950"/>
                </a:cubicBezTo>
                <a:cubicBezTo>
                  <a:pt x="38544" y="950"/>
                  <a:pt x="38544" y="272"/>
                  <a:pt x="32142" y="272"/>
                </a:cubicBezTo>
                <a:cubicBezTo>
                  <a:pt x="25741" y="272"/>
                  <a:pt x="25741" y="1"/>
                  <a:pt x="19367" y="1"/>
                </a:cubicBezTo>
                <a:close/>
              </a:path>
            </a:pathLst>
          </a:custGeom>
          <a:noFill/>
          <a:ln w="12700" cap="flat" cmpd="sng" algn="ctr">
            <a:solidFill>
              <a:srgbClr val="263238"/>
            </a:solidFill>
            <a:prstDash val="dash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593F6A0-1F9A-AD8B-58E3-5D1E0DB2D969}"/>
              </a:ext>
            </a:extLst>
          </p:cNvPr>
          <p:cNvSpPr/>
          <p:nvPr/>
        </p:nvSpPr>
        <p:spPr>
          <a:xfrm>
            <a:off x="4143088" y="1754802"/>
            <a:ext cx="1293218" cy="3714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1400" kern="0" dirty="0">
                <a:cs typeface="+mn-ea"/>
              </a:rPr>
              <a:t>周一</a:t>
            </a: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7D025237-D1A6-97DC-31D3-CE59C23C0D4E}"/>
              </a:ext>
            </a:extLst>
          </p:cNvPr>
          <p:cNvSpPr/>
          <p:nvPr/>
        </p:nvSpPr>
        <p:spPr>
          <a:xfrm>
            <a:off x="6748299" y="1754802"/>
            <a:ext cx="1293218" cy="3714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1400" kern="0" dirty="0">
                <a:solidFill>
                  <a:schemeClr val="tx1"/>
                </a:solidFill>
                <a:cs typeface="+mn-ea"/>
              </a:rPr>
              <a:t>周二</a:t>
            </a: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65CC124C-E05F-D1F5-A9EB-B48D2CCCD34F}"/>
              </a:ext>
            </a:extLst>
          </p:cNvPr>
          <p:cNvSpPr/>
          <p:nvPr/>
        </p:nvSpPr>
        <p:spPr>
          <a:xfrm>
            <a:off x="9342873" y="1754802"/>
            <a:ext cx="1293218" cy="3714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1400" kern="0" dirty="0">
                <a:solidFill>
                  <a:schemeClr val="tx1"/>
                </a:solidFill>
                <a:cs typeface="+mn-ea"/>
              </a:rPr>
              <a:t>周三</a:t>
            </a: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8E45C938-9BDD-CE22-53E2-294456C57736}"/>
              </a:ext>
            </a:extLst>
          </p:cNvPr>
          <p:cNvSpPr/>
          <p:nvPr/>
        </p:nvSpPr>
        <p:spPr>
          <a:xfrm>
            <a:off x="4143088" y="3974127"/>
            <a:ext cx="1293218" cy="3714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1400" kern="0" dirty="0">
                <a:solidFill>
                  <a:schemeClr val="tx1"/>
                </a:solidFill>
                <a:cs typeface="+mn-ea"/>
              </a:rPr>
              <a:t>周五</a:t>
            </a: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1C0D498A-0608-0803-618F-6D1C99711545}"/>
              </a:ext>
            </a:extLst>
          </p:cNvPr>
          <p:cNvSpPr/>
          <p:nvPr/>
        </p:nvSpPr>
        <p:spPr>
          <a:xfrm>
            <a:off x="1652654" y="3974127"/>
            <a:ext cx="1293218" cy="3714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1400" kern="0" dirty="0">
                <a:solidFill>
                  <a:schemeClr val="tx1"/>
                </a:solidFill>
                <a:cs typeface="+mn-ea"/>
              </a:rPr>
              <a:t>周四</a:t>
            </a: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5AC9C5B1-7C32-FC00-3722-7B7BA280A1EF}"/>
              </a:ext>
            </a:extLst>
          </p:cNvPr>
          <p:cNvSpPr/>
          <p:nvPr/>
        </p:nvSpPr>
        <p:spPr>
          <a:xfrm>
            <a:off x="6742919" y="3974127"/>
            <a:ext cx="1293218" cy="3714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1400" kern="0" dirty="0">
                <a:solidFill>
                  <a:schemeClr val="tx1"/>
                </a:solidFill>
                <a:cs typeface="+mn-ea"/>
              </a:rPr>
              <a:t>周六</a:t>
            </a: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C813C003-2957-2E25-12AF-BF1985CF876C}"/>
              </a:ext>
            </a:extLst>
          </p:cNvPr>
          <p:cNvSpPr/>
          <p:nvPr/>
        </p:nvSpPr>
        <p:spPr>
          <a:xfrm>
            <a:off x="9342873" y="3974127"/>
            <a:ext cx="1293218" cy="3714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1400" kern="0" dirty="0">
                <a:solidFill>
                  <a:schemeClr val="tx1"/>
                </a:solidFill>
                <a:cs typeface="+mn-ea"/>
              </a:rPr>
              <a:t>周日</a:t>
            </a: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F39B9F1D-0715-6E8F-D05A-90525CF71738}"/>
              </a:ext>
            </a:extLst>
          </p:cNvPr>
          <p:cNvGrpSpPr/>
          <p:nvPr/>
        </p:nvGrpSpPr>
        <p:grpSpPr>
          <a:xfrm>
            <a:off x="1072803" y="1384452"/>
            <a:ext cx="1996699" cy="2129376"/>
            <a:chOff x="3666198" y="851238"/>
            <a:chExt cx="4859966" cy="5182900"/>
          </a:xfrm>
        </p:grpSpPr>
        <p:grpSp>
          <p:nvGrpSpPr>
            <p:cNvPr id="77" name="图形 74">
              <a:extLst>
                <a:ext uri="{FF2B5EF4-FFF2-40B4-BE49-F238E27FC236}">
                  <a16:creationId xmlns:a16="http://schemas.microsoft.com/office/drawing/2014/main" id="{4D982803-8177-8991-DC48-EFF072B990D2}"/>
                </a:ext>
              </a:extLst>
            </p:cNvPr>
            <p:cNvGrpSpPr/>
            <p:nvPr/>
          </p:nvGrpSpPr>
          <p:grpSpPr>
            <a:xfrm>
              <a:off x="4192100" y="1418101"/>
              <a:ext cx="1369412" cy="1215707"/>
              <a:chOff x="4192100" y="1418101"/>
              <a:chExt cx="1369412" cy="1215707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866868F-27B4-C1F6-6F4D-9104636CBA36}"/>
                  </a:ext>
                </a:extLst>
              </p:cNvPr>
              <p:cNvSpPr/>
              <p:nvPr/>
            </p:nvSpPr>
            <p:spPr>
              <a:xfrm>
                <a:off x="4386091" y="1418101"/>
                <a:ext cx="862818" cy="1198098"/>
              </a:xfrm>
              <a:custGeom>
                <a:avLst/>
                <a:gdLst>
                  <a:gd name="connsiteX0" fmla="*/ 862819 w 862818"/>
                  <a:gd name="connsiteY0" fmla="*/ 1092689 h 1198098"/>
                  <a:gd name="connsiteX1" fmla="*/ 700894 w 862818"/>
                  <a:gd name="connsiteY1" fmla="*/ 1198099 h 1198098"/>
                  <a:gd name="connsiteX2" fmla="*/ 15729 w 862818"/>
                  <a:gd name="connsiteY2" fmla="*/ 149714 h 1198098"/>
                  <a:gd name="connsiteX3" fmla="*/ 43669 w 862818"/>
                  <a:gd name="connsiteY3" fmla="*/ 15729 h 1198098"/>
                  <a:gd name="connsiteX4" fmla="*/ 43669 w 862818"/>
                  <a:gd name="connsiteY4" fmla="*/ 15729 h 1198098"/>
                  <a:gd name="connsiteX5" fmla="*/ 177654 w 862818"/>
                  <a:gd name="connsiteY5" fmla="*/ 43669 h 1198098"/>
                  <a:gd name="connsiteX6" fmla="*/ 862819 w 862818"/>
                  <a:gd name="connsiteY6" fmla="*/ 1092689 h 119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2818" h="1198098">
                    <a:moveTo>
                      <a:pt x="862819" y="1092689"/>
                    </a:moveTo>
                    <a:lnTo>
                      <a:pt x="700894" y="1198099"/>
                    </a:lnTo>
                    <a:lnTo>
                      <a:pt x="15729" y="149714"/>
                    </a:lnTo>
                    <a:cubicBezTo>
                      <a:pt x="-13481" y="105264"/>
                      <a:pt x="-781" y="44939"/>
                      <a:pt x="43669" y="15729"/>
                    </a:cubicBezTo>
                    <a:lnTo>
                      <a:pt x="43669" y="15729"/>
                    </a:lnTo>
                    <a:cubicBezTo>
                      <a:pt x="88119" y="-13481"/>
                      <a:pt x="148444" y="-781"/>
                      <a:pt x="177654" y="43669"/>
                    </a:cubicBezTo>
                    <a:lnTo>
                      <a:pt x="862819" y="1092689"/>
                    </a:lnTo>
                    <a:close/>
                  </a:path>
                </a:pathLst>
              </a:custGeom>
              <a:solidFill>
                <a:srgbClr val="25799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4127594-B282-3458-2694-533ABD8CBD4D}"/>
                  </a:ext>
                </a:extLst>
              </p:cNvPr>
              <p:cNvSpPr/>
              <p:nvPr/>
            </p:nvSpPr>
            <p:spPr>
              <a:xfrm>
                <a:off x="4192100" y="1428822"/>
                <a:ext cx="1241594" cy="1045137"/>
              </a:xfrm>
              <a:custGeom>
                <a:avLst/>
                <a:gdLst>
                  <a:gd name="connsiteX0" fmla="*/ 305604 w 1241594"/>
                  <a:gd name="connsiteY0" fmla="*/ 109148 h 1045137"/>
                  <a:gd name="connsiteX1" fmla="*/ 109390 w 1241594"/>
                  <a:gd name="connsiteY1" fmla="*/ 1045138 h 1045137"/>
                  <a:gd name="connsiteX2" fmla="*/ 1241595 w 1241594"/>
                  <a:gd name="connsiteY2" fmla="*/ 305363 h 1045137"/>
                  <a:gd name="connsiteX3" fmla="*/ 305604 w 1241594"/>
                  <a:gd name="connsiteY3" fmla="*/ 109148 h 1045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594" h="1045137">
                    <a:moveTo>
                      <a:pt x="305604" y="109148"/>
                    </a:moveTo>
                    <a:cubicBezTo>
                      <a:pt x="-6816" y="313618"/>
                      <a:pt x="-93175" y="735893"/>
                      <a:pt x="109390" y="1045138"/>
                    </a:cubicBezTo>
                    <a:lnTo>
                      <a:pt x="1241595" y="305363"/>
                    </a:lnTo>
                    <a:cubicBezTo>
                      <a:pt x="1039665" y="-3882"/>
                      <a:pt x="618659" y="-94687"/>
                      <a:pt x="305604" y="109148"/>
                    </a:cubicBezTo>
                    <a:close/>
                  </a:path>
                </a:pathLst>
              </a:custGeom>
              <a:solidFill>
                <a:srgbClr val="F4CC2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66E3264-6521-A348-61F2-AAF27DEFE204}"/>
                  </a:ext>
                </a:extLst>
              </p:cNvPr>
              <p:cNvSpPr/>
              <p:nvPr/>
            </p:nvSpPr>
            <p:spPr>
              <a:xfrm>
                <a:off x="4436745" y="1428852"/>
                <a:ext cx="996950" cy="388517"/>
              </a:xfrm>
              <a:custGeom>
                <a:avLst/>
                <a:gdLst>
                  <a:gd name="connsiteX0" fmla="*/ 60960 w 996950"/>
                  <a:gd name="connsiteY0" fmla="*/ 109118 h 388517"/>
                  <a:gd name="connsiteX1" fmla="*/ 0 w 996950"/>
                  <a:gd name="connsiteY1" fmla="*/ 154203 h 388517"/>
                  <a:gd name="connsiteX2" fmla="*/ 870585 w 996950"/>
                  <a:gd name="connsiteY2" fmla="*/ 388518 h 388517"/>
                  <a:gd name="connsiteX3" fmla="*/ 996950 w 996950"/>
                  <a:gd name="connsiteY3" fmla="*/ 305968 h 388517"/>
                  <a:gd name="connsiteX4" fmla="*/ 60960 w 996950"/>
                  <a:gd name="connsiteY4" fmla="*/ 109118 h 388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6950" h="388517">
                    <a:moveTo>
                      <a:pt x="60960" y="109118"/>
                    </a:moveTo>
                    <a:cubicBezTo>
                      <a:pt x="39370" y="123087"/>
                      <a:pt x="19050" y="138328"/>
                      <a:pt x="0" y="154203"/>
                    </a:cubicBezTo>
                    <a:cubicBezTo>
                      <a:pt x="303530" y="1168"/>
                      <a:pt x="681990" y="99593"/>
                      <a:pt x="870585" y="388518"/>
                    </a:cubicBezTo>
                    <a:lnTo>
                      <a:pt x="996950" y="305968"/>
                    </a:lnTo>
                    <a:cubicBezTo>
                      <a:pt x="795020" y="-3913"/>
                      <a:pt x="374015" y="-94717"/>
                      <a:pt x="60960" y="109118"/>
                    </a:cubicBezTo>
                    <a:close/>
                  </a:path>
                </a:pathLst>
              </a:custGeom>
              <a:solidFill>
                <a:srgbClr val="FCEB5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444ABAAC-BF5E-9A77-8568-0363421AF4F8}"/>
                  </a:ext>
                </a:extLst>
              </p:cNvPr>
              <p:cNvSpPr/>
              <p:nvPr/>
            </p:nvSpPr>
            <p:spPr>
              <a:xfrm>
                <a:off x="4274356" y="1729276"/>
                <a:ext cx="1287156" cy="904531"/>
              </a:xfrm>
              <a:custGeom>
                <a:avLst/>
                <a:gdLst>
                  <a:gd name="connsiteX0" fmla="*/ 1245699 w 1287156"/>
                  <a:gd name="connsiteY0" fmla="*/ 168103 h 904531"/>
                  <a:gd name="connsiteX1" fmla="*/ 142069 w 1287156"/>
                  <a:gd name="connsiteY1" fmla="*/ 889463 h 904531"/>
                  <a:gd name="connsiteX2" fmla="*/ 15069 w 1287156"/>
                  <a:gd name="connsiteY2" fmla="*/ 862794 h 904531"/>
                  <a:gd name="connsiteX3" fmla="*/ 15069 w 1287156"/>
                  <a:gd name="connsiteY3" fmla="*/ 862794 h 904531"/>
                  <a:gd name="connsiteX4" fmla="*/ 41739 w 1287156"/>
                  <a:gd name="connsiteY4" fmla="*/ 735794 h 904531"/>
                  <a:gd name="connsiteX5" fmla="*/ 1145369 w 1287156"/>
                  <a:gd name="connsiteY5" fmla="*/ 15069 h 904531"/>
                  <a:gd name="connsiteX6" fmla="*/ 1272369 w 1287156"/>
                  <a:gd name="connsiteY6" fmla="*/ 41738 h 904531"/>
                  <a:gd name="connsiteX7" fmla="*/ 1272369 w 1287156"/>
                  <a:gd name="connsiteY7" fmla="*/ 41738 h 904531"/>
                  <a:gd name="connsiteX8" fmla="*/ 1245699 w 1287156"/>
                  <a:gd name="connsiteY8" fmla="*/ 168103 h 90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87156" h="904531">
                    <a:moveTo>
                      <a:pt x="1245699" y="168103"/>
                    </a:moveTo>
                    <a:lnTo>
                      <a:pt x="142069" y="889463"/>
                    </a:lnTo>
                    <a:cubicBezTo>
                      <a:pt x="99523" y="917403"/>
                      <a:pt x="43009" y="905338"/>
                      <a:pt x="15069" y="862794"/>
                    </a:cubicBezTo>
                    <a:lnTo>
                      <a:pt x="15069" y="862794"/>
                    </a:lnTo>
                    <a:cubicBezTo>
                      <a:pt x="-12872" y="820249"/>
                      <a:pt x="-806" y="763734"/>
                      <a:pt x="41739" y="735794"/>
                    </a:cubicBezTo>
                    <a:lnTo>
                      <a:pt x="1145369" y="15069"/>
                    </a:lnTo>
                    <a:cubicBezTo>
                      <a:pt x="1187914" y="-12872"/>
                      <a:pt x="1244428" y="-806"/>
                      <a:pt x="1272369" y="41738"/>
                    </a:cubicBezTo>
                    <a:lnTo>
                      <a:pt x="1272369" y="41738"/>
                    </a:lnTo>
                    <a:cubicBezTo>
                      <a:pt x="1299674" y="83648"/>
                      <a:pt x="1288244" y="140798"/>
                      <a:pt x="1245699" y="168103"/>
                    </a:cubicBezTo>
                    <a:close/>
                  </a:path>
                </a:pathLst>
              </a:custGeom>
              <a:solidFill>
                <a:srgbClr val="F2BB2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2" name="图形 74">
              <a:extLst>
                <a:ext uri="{FF2B5EF4-FFF2-40B4-BE49-F238E27FC236}">
                  <a16:creationId xmlns:a16="http://schemas.microsoft.com/office/drawing/2014/main" id="{4B3807E2-2E7D-7FB4-83ED-FA6C7EE38979}"/>
                </a:ext>
              </a:extLst>
            </p:cNvPr>
            <p:cNvGrpSpPr/>
            <p:nvPr/>
          </p:nvGrpSpPr>
          <p:grpSpPr>
            <a:xfrm>
              <a:off x="6630841" y="1417466"/>
              <a:ext cx="1369058" cy="1215707"/>
              <a:chOff x="6630841" y="1417466"/>
              <a:chExt cx="1369058" cy="1215707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46203AB9-4EDA-5DA8-44FA-94F952A874EE}"/>
                  </a:ext>
                </a:extLst>
              </p:cNvPr>
              <p:cNvSpPr/>
              <p:nvPr/>
            </p:nvSpPr>
            <p:spPr>
              <a:xfrm>
                <a:off x="6943725" y="1417466"/>
                <a:ext cx="862818" cy="1198733"/>
              </a:xfrm>
              <a:custGeom>
                <a:avLst/>
                <a:gdLst>
                  <a:gd name="connsiteX0" fmla="*/ 0 w 862818"/>
                  <a:gd name="connsiteY0" fmla="*/ 1093324 h 1198733"/>
                  <a:gd name="connsiteX1" fmla="*/ 161925 w 862818"/>
                  <a:gd name="connsiteY1" fmla="*/ 1198734 h 1198733"/>
                  <a:gd name="connsiteX2" fmla="*/ 847090 w 862818"/>
                  <a:gd name="connsiteY2" fmla="*/ 149714 h 1198733"/>
                  <a:gd name="connsiteX3" fmla="*/ 819150 w 862818"/>
                  <a:gd name="connsiteY3" fmla="*/ 15729 h 1198733"/>
                  <a:gd name="connsiteX4" fmla="*/ 819150 w 862818"/>
                  <a:gd name="connsiteY4" fmla="*/ 15729 h 1198733"/>
                  <a:gd name="connsiteX5" fmla="*/ 685165 w 862818"/>
                  <a:gd name="connsiteY5" fmla="*/ 43669 h 1198733"/>
                  <a:gd name="connsiteX6" fmla="*/ 0 w 862818"/>
                  <a:gd name="connsiteY6" fmla="*/ 1093324 h 1198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2818" h="1198733">
                    <a:moveTo>
                      <a:pt x="0" y="1093324"/>
                    </a:moveTo>
                    <a:lnTo>
                      <a:pt x="161925" y="1198734"/>
                    </a:lnTo>
                    <a:lnTo>
                      <a:pt x="847090" y="149714"/>
                    </a:lnTo>
                    <a:cubicBezTo>
                      <a:pt x="876300" y="105264"/>
                      <a:pt x="863600" y="44939"/>
                      <a:pt x="819150" y="15729"/>
                    </a:cubicBezTo>
                    <a:lnTo>
                      <a:pt x="819150" y="15729"/>
                    </a:lnTo>
                    <a:cubicBezTo>
                      <a:pt x="774700" y="-13481"/>
                      <a:pt x="714375" y="-781"/>
                      <a:pt x="685165" y="43669"/>
                    </a:cubicBezTo>
                    <a:lnTo>
                      <a:pt x="0" y="1093324"/>
                    </a:lnTo>
                    <a:close/>
                  </a:path>
                </a:pathLst>
              </a:custGeom>
              <a:solidFill>
                <a:srgbClr val="25799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71522A68-B033-EBBA-A4F2-088FBEB56E41}"/>
                  </a:ext>
                </a:extLst>
              </p:cNvPr>
              <p:cNvSpPr/>
              <p:nvPr/>
            </p:nvSpPr>
            <p:spPr>
              <a:xfrm>
                <a:off x="6758305" y="1428822"/>
                <a:ext cx="1241594" cy="1045137"/>
              </a:xfrm>
              <a:custGeom>
                <a:avLst/>
                <a:gdLst>
                  <a:gd name="connsiteX0" fmla="*/ 935989 w 1241594"/>
                  <a:gd name="connsiteY0" fmla="*/ 109148 h 1045137"/>
                  <a:gd name="connsiteX1" fmla="*/ 1132205 w 1241594"/>
                  <a:gd name="connsiteY1" fmla="*/ 1045138 h 1045137"/>
                  <a:gd name="connsiteX2" fmla="*/ 0 w 1241594"/>
                  <a:gd name="connsiteY2" fmla="*/ 305363 h 1045137"/>
                  <a:gd name="connsiteX3" fmla="*/ 935989 w 1241594"/>
                  <a:gd name="connsiteY3" fmla="*/ 109148 h 1045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594" h="1045137">
                    <a:moveTo>
                      <a:pt x="935989" y="109148"/>
                    </a:moveTo>
                    <a:cubicBezTo>
                      <a:pt x="1248410" y="313618"/>
                      <a:pt x="1334770" y="735893"/>
                      <a:pt x="1132205" y="1045138"/>
                    </a:cubicBezTo>
                    <a:lnTo>
                      <a:pt x="0" y="305363"/>
                    </a:lnTo>
                    <a:cubicBezTo>
                      <a:pt x="201930" y="-3882"/>
                      <a:pt x="623570" y="-94687"/>
                      <a:pt x="935989" y="109148"/>
                    </a:cubicBezTo>
                    <a:close/>
                  </a:path>
                </a:pathLst>
              </a:custGeom>
              <a:solidFill>
                <a:srgbClr val="F4CC2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0371CCF6-DB24-AA0B-D171-247D93E21EED}"/>
                  </a:ext>
                </a:extLst>
              </p:cNvPr>
              <p:cNvSpPr/>
              <p:nvPr/>
            </p:nvSpPr>
            <p:spPr>
              <a:xfrm>
                <a:off x="6758305" y="1428852"/>
                <a:ext cx="996950" cy="388517"/>
              </a:xfrm>
              <a:custGeom>
                <a:avLst/>
                <a:gdLst>
                  <a:gd name="connsiteX0" fmla="*/ 935989 w 996950"/>
                  <a:gd name="connsiteY0" fmla="*/ 109118 h 388517"/>
                  <a:gd name="connsiteX1" fmla="*/ 996950 w 996950"/>
                  <a:gd name="connsiteY1" fmla="*/ 154203 h 388517"/>
                  <a:gd name="connsiteX2" fmla="*/ 126364 w 996950"/>
                  <a:gd name="connsiteY2" fmla="*/ 388518 h 388517"/>
                  <a:gd name="connsiteX3" fmla="*/ 0 w 996950"/>
                  <a:gd name="connsiteY3" fmla="*/ 305968 h 388517"/>
                  <a:gd name="connsiteX4" fmla="*/ 935989 w 996950"/>
                  <a:gd name="connsiteY4" fmla="*/ 109118 h 388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6950" h="388517">
                    <a:moveTo>
                      <a:pt x="935989" y="109118"/>
                    </a:moveTo>
                    <a:cubicBezTo>
                      <a:pt x="957580" y="123087"/>
                      <a:pt x="977900" y="138328"/>
                      <a:pt x="996950" y="154203"/>
                    </a:cubicBezTo>
                    <a:cubicBezTo>
                      <a:pt x="693420" y="1168"/>
                      <a:pt x="314960" y="99593"/>
                      <a:pt x="126364" y="388518"/>
                    </a:cubicBezTo>
                    <a:lnTo>
                      <a:pt x="0" y="305968"/>
                    </a:lnTo>
                    <a:cubicBezTo>
                      <a:pt x="201930" y="-3913"/>
                      <a:pt x="623570" y="-94717"/>
                      <a:pt x="935989" y="109118"/>
                    </a:cubicBezTo>
                    <a:close/>
                  </a:path>
                </a:pathLst>
              </a:custGeom>
              <a:solidFill>
                <a:srgbClr val="FCEB5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1D676F4D-FB53-F051-FEA3-C328C9670F1E}"/>
                  </a:ext>
                </a:extLst>
              </p:cNvPr>
              <p:cNvSpPr/>
              <p:nvPr/>
            </p:nvSpPr>
            <p:spPr>
              <a:xfrm>
                <a:off x="6630841" y="1728641"/>
                <a:ext cx="1287437" cy="904531"/>
              </a:xfrm>
              <a:custGeom>
                <a:avLst/>
                <a:gdLst>
                  <a:gd name="connsiteX0" fmla="*/ 41739 w 1287437"/>
                  <a:gd name="connsiteY0" fmla="*/ 168738 h 904531"/>
                  <a:gd name="connsiteX1" fmla="*/ 1145369 w 1287437"/>
                  <a:gd name="connsiteY1" fmla="*/ 889463 h 904531"/>
                  <a:gd name="connsiteX2" fmla="*/ 1272369 w 1287437"/>
                  <a:gd name="connsiteY2" fmla="*/ 862793 h 904531"/>
                  <a:gd name="connsiteX3" fmla="*/ 1272369 w 1287437"/>
                  <a:gd name="connsiteY3" fmla="*/ 862793 h 904531"/>
                  <a:gd name="connsiteX4" fmla="*/ 1245699 w 1287437"/>
                  <a:gd name="connsiteY4" fmla="*/ 735793 h 904531"/>
                  <a:gd name="connsiteX5" fmla="*/ 142069 w 1287437"/>
                  <a:gd name="connsiteY5" fmla="*/ 15068 h 904531"/>
                  <a:gd name="connsiteX6" fmla="*/ 15069 w 1287437"/>
                  <a:gd name="connsiteY6" fmla="*/ 41738 h 904531"/>
                  <a:gd name="connsiteX7" fmla="*/ 15069 w 1287437"/>
                  <a:gd name="connsiteY7" fmla="*/ 41738 h 904531"/>
                  <a:gd name="connsiteX8" fmla="*/ 41739 w 1287437"/>
                  <a:gd name="connsiteY8" fmla="*/ 168738 h 90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87437" h="904531">
                    <a:moveTo>
                      <a:pt x="41739" y="168738"/>
                    </a:moveTo>
                    <a:lnTo>
                      <a:pt x="1145369" y="889463"/>
                    </a:lnTo>
                    <a:cubicBezTo>
                      <a:pt x="1187914" y="917404"/>
                      <a:pt x="1244428" y="905338"/>
                      <a:pt x="1272369" y="862793"/>
                    </a:cubicBezTo>
                    <a:lnTo>
                      <a:pt x="1272369" y="862793"/>
                    </a:lnTo>
                    <a:cubicBezTo>
                      <a:pt x="1300309" y="820248"/>
                      <a:pt x="1288244" y="763733"/>
                      <a:pt x="1245699" y="735793"/>
                    </a:cubicBezTo>
                    <a:lnTo>
                      <a:pt x="142069" y="15068"/>
                    </a:lnTo>
                    <a:cubicBezTo>
                      <a:pt x="99524" y="-12871"/>
                      <a:pt x="43009" y="-807"/>
                      <a:pt x="15069" y="41738"/>
                    </a:cubicBezTo>
                    <a:lnTo>
                      <a:pt x="15069" y="41738"/>
                    </a:lnTo>
                    <a:cubicBezTo>
                      <a:pt x="-12872" y="84283"/>
                      <a:pt x="-806" y="141433"/>
                      <a:pt x="41739" y="168738"/>
                    </a:cubicBezTo>
                    <a:close/>
                  </a:path>
                </a:pathLst>
              </a:custGeom>
              <a:solidFill>
                <a:srgbClr val="F2BB2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292C541-43B9-08F2-3B94-03430A8759C7}"/>
                </a:ext>
              </a:extLst>
            </p:cNvPr>
            <p:cNvSpPr/>
            <p:nvPr/>
          </p:nvSpPr>
          <p:spPr>
            <a:xfrm>
              <a:off x="6039485" y="1673225"/>
              <a:ext cx="113664" cy="543560"/>
            </a:xfrm>
            <a:custGeom>
              <a:avLst/>
              <a:gdLst>
                <a:gd name="connsiteX0" fmla="*/ 0 w 113664"/>
                <a:gd name="connsiteY0" fmla="*/ 0 h 543560"/>
                <a:gd name="connsiteX1" fmla="*/ 113665 w 113664"/>
                <a:gd name="connsiteY1" fmla="*/ 0 h 543560"/>
                <a:gd name="connsiteX2" fmla="*/ 113665 w 113664"/>
                <a:gd name="connsiteY2" fmla="*/ 543560 h 543560"/>
                <a:gd name="connsiteX3" fmla="*/ 0 w 113664"/>
                <a:gd name="connsiteY3" fmla="*/ 543560 h 54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4" h="543560">
                  <a:moveTo>
                    <a:pt x="0" y="0"/>
                  </a:moveTo>
                  <a:lnTo>
                    <a:pt x="113665" y="0"/>
                  </a:lnTo>
                  <a:lnTo>
                    <a:pt x="113665" y="543560"/>
                  </a:lnTo>
                  <a:lnTo>
                    <a:pt x="0" y="543560"/>
                  </a:lnTo>
                  <a:close/>
                </a:path>
              </a:pathLst>
            </a:custGeom>
            <a:solidFill>
              <a:srgbClr val="25799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EBBB3F6-0FEC-3793-9A50-DFC0158DAC9E}"/>
                </a:ext>
              </a:extLst>
            </p:cNvPr>
            <p:cNvSpPr/>
            <p:nvPr/>
          </p:nvSpPr>
          <p:spPr>
            <a:xfrm>
              <a:off x="5880734" y="1673225"/>
              <a:ext cx="431165" cy="185420"/>
            </a:xfrm>
            <a:custGeom>
              <a:avLst/>
              <a:gdLst>
                <a:gd name="connsiteX0" fmla="*/ 0 w 431165"/>
                <a:gd name="connsiteY0" fmla="*/ 92710 h 185420"/>
                <a:gd name="connsiteX1" fmla="*/ 0 w 431165"/>
                <a:gd name="connsiteY1" fmla="*/ 92710 h 185420"/>
                <a:gd name="connsiteX2" fmla="*/ 92710 w 431165"/>
                <a:gd name="connsiteY2" fmla="*/ 0 h 185420"/>
                <a:gd name="connsiteX3" fmla="*/ 338455 w 431165"/>
                <a:gd name="connsiteY3" fmla="*/ 0 h 185420"/>
                <a:gd name="connsiteX4" fmla="*/ 431165 w 431165"/>
                <a:gd name="connsiteY4" fmla="*/ 92710 h 185420"/>
                <a:gd name="connsiteX5" fmla="*/ 431165 w 431165"/>
                <a:gd name="connsiteY5" fmla="*/ 92710 h 185420"/>
                <a:gd name="connsiteX6" fmla="*/ 338455 w 431165"/>
                <a:gd name="connsiteY6" fmla="*/ 185420 h 185420"/>
                <a:gd name="connsiteX7" fmla="*/ 92710 w 431165"/>
                <a:gd name="connsiteY7" fmla="*/ 185420 h 185420"/>
                <a:gd name="connsiteX8" fmla="*/ 0 w 431165"/>
                <a:gd name="connsiteY8" fmla="*/ 9271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165" h="185420">
                  <a:moveTo>
                    <a:pt x="0" y="92710"/>
                  </a:moveTo>
                  <a:lnTo>
                    <a:pt x="0" y="92710"/>
                  </a:lnTo>
                  <a:cubicBezTo>
                    <a:pt x="0" y="41275"/>
                    <a:pt x="41275" y="0"/>
                    <a:pt x="92710" y="0"/>
                  </a:cubicBezTo>
                  <a:lnTo>
                    <a:pt x="338455" y="0"/>
                  </a:lnTo>
                  <a:cubicBezTo>
                    <a:pt x="389890" y="0"/>
                    <a:pt x="431165" y="41275"/>
                    <a:pt x="431165" y="92710"/>
                  </a:cubicBezTo>
                  <a:lnTo>
                    <a:pt x="431165" y="92710"/>
                  </a:lnTo>
                  <a:cubicBezTo>
                    <a:pt x="431165" y="144145"/>
                    <a:pt x="389890" y="185420"/>
                    <a:pt x="338455" y="185420"/>
                  </a:cubicBezTo>
                  <a:lnTo>
                    <a:pt x="92710" y="185420"/>
                  </a:lnTo>
                  <a:cubicBezTo>
                    <a:pt x="41275" y="185420"/>
                    <a:pt x="0" y="143510"/>
                    <a:pt x="0" y="92710"/>
                  </a:cubicBezTo>
                  <a:close/>
                </a:path>
              </a:pathLst>
            </a:custGeom>
            <a:solidFill>
              <a:srgbClr val="0E517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620E163-AB97-0F0D-3158-4DA8D81C1160}"/>
                </a:ext>
              </a:extLst>
            </p:cNvPr>
            <p:cNvSpPr/>
            <p:nvPr/>
          </p:nvSpPr>
          <p:spPr>
            <a:xfrm>
              <a:off x="6892290" y="5156200"/>
              <a:ext cx="696479" cy="877938"/>
            </a:xfrm>
            <a:custGeom>
              <a:avLst/>
              <a:gdLst>
                <a:gd name="connsiteX0" fmla="*/ 462915 w 696479"/>
                <a:gd name="connsiteY0" fmla="*/ 828675 h 877938"/>
                <a:gd name="connsiteX1" fmla="*/ 0 w 696479"/>
                <a:gd name="connsiteY1" fmla="*/ 258445 h 877938"/>
                <a:gd name="connsiteX2" fmla="*/ 579755 w 696479"/>
                <a:gd name="connsiteY2" fmla="*/ 0 h 877938"/>
                <a:gd name="connsiteX3" fmla="*/ 694690 w 696479"/>
                <a:gd name="connsiteY3" fmla="*/ 725805 h 877938"/>
                <a:gd name="connsiteX4" fmla="*/ 462915 w 696479"/>
                <a:gd name="connsiteY4" fmla="*/ 828675 h 877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6479" h="877938">
                  <a:moveTo>
                    <a:pt x="462915" y="828675"/>
                  </a:moveTo>
                  <a:lnTo>
                    <a:pt x="0" y="258445"/>
                  </a:lnTo>
                  <a:lnTo>
                    <a:pt x="579755" y="0"/>
                  </a:lnTo>
                  <a:lnTo>
                    <a:pt x="694690" y="725805"/>
                  </a:lnTo>
                  <a:cubicBezTo>
                    <a:pt x="715645" y="857885"/>
                    <a:pt x="547370" y="933450"/>
                    <a:pt x="462915" y="828675"/>
                  </a:cubicBezTo>
                  <a:close/>
                </a:path>
              </a:pathLst>
            </a:custGeom>
            <a:solidFill>
              <a:srgbClr val="25799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986F403-EF98-1065-4C28-B944BD34CBE9}"/>
                </a:ext>
              </a:extLst>
            </p:cNvPr>
            <p:cNvSpPr/>
            <p:nvPr/>
          </p:nvSpPr>
          <p:spPr>
            <a:xfrm>
              <a:off x="4627360" y="5156200"/>
              <a:ext cx="696479" cy="877915"/>
            </a:xfrm>
            <a:custGeom>
              <a:avLst/>
              <a:gdLst>
                <a:gd name="connsiteX0" fmla="*/ 233565 w 696479"/>
                <a:gd name="connsiteY0" fmla="*/ 828675 h 877915"/>
                <a:gd name="connsiteX1" fmla="*/ 696480 w 696479"/>
                <a:gd name="connsiteY1" fmla="*/ 258445 h 877915"/>
                <a:gd name="connsiteX2" fmla="*/ 116725 w 696479"/>
                <a:gd name="connsiteY2" fmla="*/ 0 h 877915"/>
                <a:gd name="connsiteX3" fmla="*/ 1790 w 696479"/>
                <a:gd name="connsiteY3" fmla="*/ 725170 h 877915"/>
                <a:gd name="connsiteX4" fmla="*/ 233565 w 696479"/>
                <a:gd name="connsiteY4" fmla="*/ 828675 h 8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6479" h="877915">
                  <a:moveTo>
                    <a:pt x="233565" y="828675"/>
                  </a:moveTo>
                  <a:lnTo>
                    <a:pt x="696480" y="258445"/>
                  </a:lnTo>
                  <a:lnTo>
                    <a:pt x="116725" y="0"/>
                  </a:lnTo>
                  <a:lnTo>
                    <a:pt x="1790" y="725170"/>
                  </a:lnTo>
                  <a:cubicBezTo>
                    <a:pt x="-19165" y="857885"/>
                    <a:pt x="149110" y="933450"/>
                    <a:pt x="233565" y="828675"/>
                  </a:cubicBezTo>
                  <a:close/>
                </a:path>
              </a:pathLst>
            </a:custGeom>
            <a:solidFill>
              <a:srgbClr val="25799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7B2CF0F-AA1F-81FF-6F8B-B82A17D7975C}"/>
                </a:ext>
              </a:extLst>
            </p:cNvPr>
            <p:cNvSpPr/>
            <p:nvPr/>
          </p:nvSpPr>
          <p:spPr>
            <a:xfrm>
              <a:off x="4166870" y="2077720"/>
              <a:ext cx="3858259" cy="3858259"/>
            </a:xfrm>
            <a:custGeom>
              <a:avLst/>
              <a:gdLst>
                <a:gd name="connsiteX0" fmla="*/ 3858260 w 3858259"/>
                <a:gd name="connsiteY0" fmla="*/ 1929130 h 3858259"/>
                <a:gd name="connsiteX1" fmla="*/ 1929130 w 3858259"/>
                <a:gd name="connsiteY1" fmla="*/ 3858260 h 3858259"/>
                <a:gd name="connsiteX2" fmla="*/ 0 w 3858259"/>
                <a:gd name="connsiteY2" fmla="*/ 1929130 h 3858259"/>
                <a:gd name="connsiteX3" fmla="*/ 1929130 w 3858259"/>
                <a:gd name="connsiteY3" fmla="*/ 0 h 3858259"/>
                <a:gd name="connsiteX4" fmla="*/ 3858260 w 3858259"/>
                <a:gd name="connsiteY4" fmla="*/ 1929130 h 385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8259" h="3858259">
                  <a:moveTo>
                    <a:pt x="3858260" y="1929130"/>
                  </a:moveTo>
                  <a:cubicBezTo>
                    <a:pt x="3858260" y="2994559"/>
                    <a:pt x="2994560" y="3858260"/>
                    <a:pt x="1929130" y="3858260"/>
                  </a:cubicBezTo>
                  <a:cubicBezTo>
                    <a:pt x="863701" y="3858260"/>
                    <a:pt x="0" y="2994559"/>
                    <a:pt x="0" y="1929130"/>
                  </a:cubicBezTo>
                  <a:cubicBezTo>
                    <a:pt x="0" y="863701"/>
                    <a:pt x="863701" y="0"/>
                    <a:pt x="1929130" y="0"/>
                  </a:cubicBezTo>
                  <a:cubicBezTo>
                    <a:pt x="2994560" y="0"/>
                    <a:pt x="3858260" y="863701"/>
                    <a:pt x="3858260" y="1929130"/>
                  </a:cubicBezTo>
                  <a:close/>
                </a:path>
              </a:pathLst>
            </a:custGeom>
            <a:solidFill>
              <a:srgbClr val="0E517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EB3824F-F569-31A9-B74C-496F9AD0C584}"/>
                </a:ext>
              </a:extLst>
            </p:cNvPr>
            <p:cNvSpPr/>
            <p:nvPr/>
          </p:nvSpPr>
          <p:spPr>
            <a:xfrm>
              <a:off x="4541520" y="2452370"/>
              <a:ext cx="3108959" cy="3108960"/>
            </a:xfrm>
            <a:custGeom>
              <a:avLst/>
              <a:gdLst>
                <a:gd name="connsiteX0" fmla="*/ 3108960 w 3108959"/>
                <a:gd name="connsiteY0" fmla="*/ 1554480 h 3108960"/>
                <a:gd name="connsiteX1" fmla="*/ 1554480 w 3108959"/>
                <a:gd name="connsiteY1" fmla="*/ 3108960 h 3108960"/>
                <a:gd name="connsiteX2" fmla="*/ 0 w 3108959"/>
                <a:gd name="connsiteY2" fmla="*/ 1554480 h 3108960"/>
                <a:gd name="connsiteX3" fmla="*/ 1554480 w 3108959"/>
                <a:gd name="connsiteY3" fmla="*/ 0 h 3108960"/>
                <a:gd name="connsiteX4" fmla="*/ 3108960 w 3108959"/>
                <a:gd name="connsiteY4" fmla="*/ 1554480 h 310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8959" h="3108960">
                  <a:moveTo>
                    <a:pt x="3108960" y="1554480"/>
                  </a:moveTo>
                  <a:cubicBezTo>
                    <a:pt x="3108960" y="2412996"/>
                    <a:pt x="2412996" y="3108960"/>
                    <a:pt x="1554480" y="3108960"/>
                  </a:cubicBezTo>
                  <a:cubicBezTo>
                    <a:pt x="695965" y="3108960"/>
                    <a:pt x="0" y="2412996"/>
                    <a:pt x="0" y="1554480"/>
                  </a:cubicBezTo>
                  <a:cubicBezTo>
                    <a:pt x="0" y="695964"/>
                    <a:pt x="695965" y="0"/>
                    <a:pt x="1554480" y="0"/>
                  </a:cubicBezTo>
                  <a:cubicBezTo>
                    <a:pt x="2412996" y="0"/>
                    <a:pt x="3108960" y="695965"/>
                    <a:pt x="3108960" y="1554480"/>
                  </a:cubicBezTo>
                  <a:close/>
                </a:path>
              </a:pathLst>
            </a:custGeom>
            <a:solidFill>
              <a:srgbClr val="FFF9D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3" name="图形 74">
              <a:extLst>
                <a:ext uri="{FF2B5EF4-FFF2-40B4-BE49-F238E27FC236}">
                  <a16:creationId xmlns:a16="http://schemas.microsoft.com/office/drawing/2014/main" id="{DFA160A0-5A15-0512-C0BE-7AA5DF5FDCCB}"/>
                </a:ext>
              </a:extLst>
            </p:cNvPr>
            <p:cNvGrpSpPr/>
            <p:nvPr/>
          </p:nvGrpSpPr>
          <p:grpSpPr>
            <a:xfrm>
              <a:off x="4777740" y="2703195"/>
              <a:ext cx="2636519" cy="2637155"/>
              <a:chOff x="4777740" y="2703195"/>
              <a:chExt cx="2636519" cy="2637155"/>
            </a:xfrm>
            <a:solidFill>
              <a:srgbClr val="754C24"/>
            </a:solidFill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13C409A-0B62-E302-60D8-366B7CC6CEE0}"/>
                  </a:ext>
                </a:extLst>
              </p:cNvPr>
              <p:cNvSpPr/>
              <p:nvPr/>
            </p:nvSpPr>
            <p:spPr>
              <a:xfrm>
                <a:off x="5998845" y="2703195"/>
                <a:ext cx="194309" cy="194310"/>
              </a:xfrm>
              <a:custGeom>
                <a:avLst/>
                <a:gdLst>
                  <a:gd name="connsiteX0" fmla="*/ 194310 w 194309"/>
                  <a:gd name="connsiteY0" fmla="*/ 97155 h 194310"/>
                  <a:gd name="connsiteX1" fmla="*/ 97155 w 194309"/>
                  <a:gd name="connsiteY1" fmla="*/ 194310 h 194310"/>
                  <a:gd name="connsiteX2" fmla="*/ 0 w 194309"/>
                  <a:gd name="connsiteY2" fmla="*/ 97155 h 194310"/>
                  <a:gd name="connsiteX3" fmla="*/ 97155 w 194309"/>
                  <a:gd name="connsiteY3" fmla="*/ 0 h 194310"/>
                  <a:gd name="connsiteX4" fmla="*/ 194310 w 194309"/>
                  <a:gd name="connsiteY4" fmla="*/ 97155 h 19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309" h="194310">
                    <a:moveTo>
                      <a:pt x="194310" y="97155"/>
                    </a:moveTo>
                    <a:cubicBezTo>
                      <a:pt x="194310" y="150812"/>
                      <a:pt x="150812" y="194310"/>
                      <a:pt x="97155" y="194310"/>
                    </a:cubicBezTo>
                    <a:cubicBezTo>
                      <a:pt x="43498" y="194310"/>
                      <a:pt x="0" y="150812"/>
                      <a:pt x="0" y="97155"/>
                    </a:cubicBezTo>
                    <a:cubicBezTo>
                      <a:pt x="0" y="43498"/>
                      <a:pt x="43498" y="0"/>
                      <a:pt x="97155" y="0"/>
                    </a:cubicBezTo>
                    <a:cubicBezTo>
                      <a:pt x="150812" y="0"/>
                      <a:pt x="194310" y="43498"/>
                      <a:pt x="194310" y="97155"/>
                    </a:cubicBezTo>
                    <a:close/>
                  </a:path>
                </a:pathLst>
              </a:custGeom>
              <a:solidFill>
                <a:srgbClr val="754C2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1DFB4AFE-D31E-19C3-A44E-4974653D4A7F}"/>
                  </a:ext>
                </a:extLst>
              </p:cNvPr>
              <p:cNvSpPr/>
              <p:nvPr/>
            </p:nvSpPr>
            <p:spPr>
              <a:xfrm>
                <a:off x="5998845" y="5146040"/>
                <a:ext cx="194309" cy="194309"/>
              </a:xfrm>
              <a:custGeom>
                <a:avLst/>
                <a:gdLst>
                  <a:gd name="connsiteX0" fmla="*/ 194310 w 194309"/>
                  <a:gd name="connsiteY0" fmla="*/ 97155 h 194309"/>
                  <a:gd name="connsiteX1" fmla="*/ 97155 w 194309"/>
                  <a:gd name="connsiteY1" fmla="*/ 194310 h 194309"/>
                  <a:gd name="connsiteX2" fmla="*/ 0 w 194309"/>
                  <a:gd name="connsiteY2" fmla="*/ 97155 h 194309"/>
                  <a:gd name="connsiteX3" fmla="*/ 97155 w 194309"/>
                  <a:gd name="connsiteY3" fmla="*/ 0 h 194309"/>
                  <a:gd name="connsiteX4" fmla="*/ 194310 w 194309"/>
                  <a:gd name="connsiteY4" fmla="*/ 97155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309" h="194309">
                    <a:moveTo>
                      <a:pt x="194310" y="97155"/>
                    </a:moveTo>
                    <a:cubicBezTo>
                      <a:pt x="194310" y="150812"/>
                      <a:pt x="150812" y="194310"/>
                      <a:pt x="97155" y="194310"/>
                    </a:cubicBezTo>
                    <a:cubicBezTo>
                      <a:pt x="43498" y="194310"/>
                      <a:pt x="0" y="150812"/>
                      <a:pt x="0" y="97155"/>
                    </a:cubicBezTo>
                    <a:cubicBezTo>
                      <a:pt x="0" y="43498"/>
                      <a:pt x="43498" y="0"/>
                      <a:pt x="97155" y="0"/>
                    </a:cubicBezTo>
                    <a:cubicBezTo>
                      <a:pt x="150812" y="0"/>
                      <a:pt x="194310" y="43498"/>
                      <a:pt x="194310" y="97155"/>
                    </a:cubicBezTo>
                    <a:close/>
                  </a:path>
                </a:pathLst>
              </a:custGeom>
              <a:solidFill>
                <a:srgbClr val="754C2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45F0EF55-B73F-D98C-2F19-9474B12B94F7}"/>
                  </a:ext>
                </a:extLst>
              </p:cNvPr>
              <p:cNvSpPr/>
              <p:nvPr/>
            </p:nvSpPr>
            <p:spPr>
              <a:xfrm>
                <a:off x="7219950" y="3924300"/>
                <a:ext cx="194309" cy="194309"/>
              </a:xfrm>
              <a:custGeom>
                <a:avLst/>
                <a:gdLst>
                  <a:gd name="connsiteX0" fmla="*/ 194310 w 194309"/>
                  <a:gd name="connsiteY0" fmla="*/ 97155 h 194309"/>
                  <a:gd name="connsiteX1" fmla="*/ 97155 w 194309"/>
                  <a:gd name="connsiteY1" fmla="*/ 194310 h 194309"/>
                  <a:gd name="connsiteX2" fmla="*/ -1 w 194309"/>
                  <a:gd name="connsiteY2" fmla="*/ 97155 h 194309"/>
                  <a:gd name="connsiteX3" fmla="*/ 97155 w 194309"/>
                  <a:gd name="connsiteY3" fmla="*/ 0 h 194309"/>
                  <a:gd name="connsiteX4" fmla="*/ 194310 w 194309"/>
                  <a:gd name="connsiteY4" fmla="*/ 97155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309" h="194309">
                    <a:moveTo>
                      <a:pt x="194310" y="97155"/>
                    </a:moveTo>
                    <a:cubicBezTo>
                      <a:pt x="194310" y="150812"/>
                      <a:pt x="150812" y="194310"/>
                      <a:pt x="97155" y="194310"/>
                    </a:cubicBezTo>
                    <a:cubicBezTo>
                      <a:pt x="43497" y="194310"/>
                      <a:pt x="-1" y="150812"/>
                      <a:pt x="-1" y="97155"/>
                    </a:cubicBezTo>
                    <a:cubicBezTo>
                      <a:pt x="-1" y="43498"/>
                      <a:pt x="43497" y="0"/>
                      <a:pt x="97155" y="0"/>
                    </a:cubicBezTo>
                    <a:cubicBezTo>
                      <a:pt x="150812" y="0"/>
                      <a:pt x="194310" y="43498"/>
                      <a:pt x="194310" y="97155"/>
                    </a:cubicBezTo>
                    <a:close/>
                  </a:path>
                </a:pathLst>
              </a:custGeom>
              <a:solidFill>
                <a:srgbClr val="754C2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8E3B77C5-8D2E-5FF0-F965-E38D1E910F82}"/>
                  </a:ext>
                </a:extLst>
              </p:cNvPr>
              <p:cNvSpPr/>
              <p:nvPr/>
            </p:nvSpPr>
            <p:spPr>
              <a:xfrm>
                <a:off x="4777740" y="3924300"/>
                <a:ext cx="194309" cy="194309"/>
              </a:xfrm>
              <a:custGeom>
                <a:avLst/>
                <a:gdLst>
                  <a:gd name="connsiteX0" fmla="*/ 194310 w 194309"/>
                  <a:gd name="connsiteY0" fmla="*/ 97155 h 194309"/>
                  <a:gd name="connsiteX1" fmla="*/ 97155 w 194309"/>
                  <a:gd name="connsiteY1" fmla="*/ 194310 h 194309"/>
                  <a:gd name="connsiteX2" fmla="*/ 0 w 194309"/>
                  <a:gd name="connsiteY2" fmla="*/ 97155 h 194309"/>
                  <a:gd name="connsiteX3" fmla="*/ 97155 w 194309"/>
                  <a:gd name="connsiteY3" fmla="*/ 0 h 194309"/>
                  <a:gd name="connsiteX4" fmla="*/ 194310 w 194309"/>
                  <a:gd name="connsiteY4" fmla="*/ 97155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309" h="194309">
                    <a:moveTo>
                      <a:pt x="194310" y="97155"/>
                    </a:moveTo>
                    <a:cubicBezTo>
                      <a:pt x="194310" y="150812"/>
                      <a:pt x="150812" y="194310"/>
                      <a:pt x="97155" y="194310"/>
                    </a:cubicBezTo>
                    <a:cubicBezTo>
                      <a:pt x="43498" y="194310"/>
                      <a:pt x="0" y="150812"/>
                      <a:pt x="0" y="97155"/>
                    </a:cubicBezTo>
                    <a:cubicBezTo>
                      <a:pt x="0" y="43498"/>
                      <a:pt x="43498" y="0"/>
                      <a:pt x="97155" y="0"/>
                    </a:cubicBezTo>
                    <a:cubicBezTo>
                      <a:pt x="150812" y="0"/>
                      <a:pt x="194310" y="43498"/>
                      <a:pt x="194310" y="97155"/>
                    </a:cubicBezTo>
                    <a:close/>
                  </a:path>
                </a:pathLst>
              </a:custGeom>
              <a:solidFill>
                <a:srgbClr val="754C2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2C3CF291-CB34-BBC1-51A9-1DF13E68A14A}"/>
                  </a:ext>
                </a:extLst>
              </p:cNvPr>
              <p:cNvSpPr/>
              <p:nvPr/>
            </p:nvSpPr>
            <p:spPr>
              <a:xfrm>
                <a:off x="6661051" y="2888516"/>
                <a:ext cx="129102" cy="172282"/>
              </a:xfrm>
              <a:custGeom>
                <a:avLst/>
                <a:gdLst>
                  <a:gd name="connsiteX0" fmla="*/ 15339 w 129102"/>
                  <a:gd name="connsiteY0" fmla="*/ 167739 h 172282"/>
                  <a:gd name="connsiteX1" fmla="*/ 15339 w 129102"/>
                  <a:gd name="connsiteY1" fmla="*/ 167739 h 172282"/>
                  <a:gd name="connsiteX2" fmla="*/ 4543 w 129102"/>
                  <a:gd name="connsiteY2" fmla="*/ 123924 h 172282"/>
                  <a:gd name="connsiteX3" fmla="*/ 69949 w 129102"/>
                  <a:gd name="connsiteY3" fmla="*/ 15339 h 172282"/>
                  <a:gd name="connsiteX4" fmla="*/ 113764 w 129102"/>
                  <a:gd name="connsiteY4" fmla="*/ 4544 h 172282"/>
                  <a:gd name="connsiteX5" fmla="*/ 113764 w 129102"/>
                  <a:gd name="connsiteY5" fmla="*/ 4544 h 172282"/>
                  <a:gd name="connsiteX6" fmla="*/ 124559 w 129102"/>
                  <a:gd name="connsiteY6" fmla="*/ 48359 h 172282"/>
                  <a:gd name="connsiteX7" fmla="*/ 59154 w 129102"/>
                  <a:gd name="connsiteY7" fmla="*/ 156944 h 172282"/>
                  <a:gd name="connsiteX8" fmla="*/ 15339 w 129102"/>
                  <a:gd name="connsiteY8" fmla="*/ 167739 h 172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102" h="172282">
                    <a:moveTo>
                      <a:pt x="15339" y="167739"/>
                    </a:moveTo>
                    <a:lnTo>
                      <a:pt x="15339" y="167739"/>
                    </a:lnTo>
                    <a:cubicBezTo>
                      <a:pt x="99" y="158849"/>
                      <a:pt x="-4346" y="139164"/>
                      <a:pt x="4543" y="123924"/>
                    </a:cubicBezTo>
                    <a:lnTo>
                      <a:pt x="69949" y="15339"/>
                    </a:lnTo>
                    <a:cubicBezTo>
                      <a:pt x="78839" y="99"/>
                      <a:pt x="98524" y="-4346"/>
                      <a:pt x="113764" y="4544"/>
                    </a:cubicBezTo>
                    <a:lnTo>
                      <a:pt x="113764" y="4544"/>
                    </a:lnTo>
                    <a:cubicBezTo>
                      <a:pt x="129004" y="13434"/>
                      <a:pt x="133449" y="33119"/>
                      <a:pt x="124559" y="48359"/>
                    </a:cubicBezTo>
                    <a:lnTo>
                      <a:pt x="59154" y="156944"/>
                    </a:lnTo>
                    <a:cubicBezTo>
                      <a:pt x="49629" y="172184"/>
                      <a:pt x="29943" y="176629"/>
                      <a:pt x="15339" y="167739"/>
                    </a:cubicBezTo>
                    <a:close/>
                  </a:path>
                </a:pathLst>
              </a:custGeom>
              <a:solidFill>
                <a:srgbClr val="754C2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300742F2-223D-8FB2-3553-77F58847EFE1}"/>
                  </a:ext>
                </a:extLst>
              </p:cNvPr>
              <p:cNvSpPr/>
              <p:nvPr/>
            </p:nvSpPr>
            <p:spPr>
              <a:xfrm>
                <a:off x="5402481" y="4984651"/>
                <a:ext cx="129102" cy="172282"/>
              </a:xfrm>
              <a:custGeom>
                <a:avLst/>
                <a:gdLst>
                  <a:gd name="connsiteX0" fmla="*/ 15339 w 129102"/>
                  <a:gd name="connsiteY0" fmla="*/ 167739 h 172282"/>
                  <a:gd name="connsiteX1" fmla="*/ 15339 w 129102"/>
                  <a:gd name="connsiteY1" fmla="*/ 167739 h 172282"/>
                  <a:gd name="connsiteX2" fmla="*/ 4544 w 129102"/>
                  <a:gd name="connsiteY2" fmla="*/ 123924 h 172282"/>
                  <a:gd name="connsiteX3" fmla="*/ 69949 w 129102"/>
                  <a:gd name="connsiteY3" fmla="*/ 15339 h 172282"/>
                  <a:gd name="connsiteX4" fmla="*/ 113764 w 129102"/>
                  <a:gd name="connsiteY4" fmla="*/ 4544 h 172282"/>
                  <a:gd name="connsiteX5" fmla="*/ 113764 w 129102"/>
                  <a:gd name="connsiteY5" fmla="*/ 4544 h 172282"/>
                  <a:gd name="connsiteX6" fmla="*/ 124559 w 129102"/>
                  <a:gd name="connsiteY6" fmla="*/ 48359 h 172282"/>
                  <a:gd name="connsiteX7" fmla="*/ 58519 w 129102"/>
                  <a:gd name="connsiteY7" fmla="*/ 156944 h 172282"/>
                  <a:gd name="connsiteX8" fmla="*/ 15339 w 129102"/>
                  <a:gd name="connsiteY8" fmla="*/ 167739 h 172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102" h="172282">
                    <a:moveTo>
                      <a:pt x="15339" y="167739"/>
                    </a:moveTo>
                    <a:lnTo>
                      <a:pt x="15339" y="167739"/>
                    </a:lnTo>
                    <a:cubicBezTo>
                      <a:pt x="99" y="158849"/>
                      <a:pt x="-4346" y="139164"/>
                      <a:pt x="4544" y="123924"/>
                    </a:cubicBezTo>
                    <a:lnTo>
                      <a:pt x="69949" y="15339"/>
                    </a:lnTo>
                    <a:cubicBezTo>
                      <a:pt x="78839" y="99"/>
                      <a:pt x="98524" y="-4346"/>
                      <a:pt x="113764" y="4544"/>
                    </a:cubicBezTo>
                    <a:lnTo>
                      <a:pt x="113764" y="4544"/>
                    </a:lnTo>
                    <a:cubicBezTo>
                      <a:pt x="129004" y="13434"/>
                      <a:pt x="133449" y="33119"/>
                      <a:pt x="124559" y="48359"/>
                    </a:cubicBezTo>
                    <a:lnTo>
                      <a:pt x="58519" y="156944"/>
                    </a:lnTo>
                    <a:cubicBezTo>
                      <a:pt x="49629" y="172184"/>
                      <a:pt x="30579" y="176629"/>
                      <a:pt x="15339" y="167739"/>
                    </a:cubicBezTo>
                    <a:close/>
                  </a:path>
                </a:pathLst>
              </a:custGeom>
              <a:solidFill>
                <a:srgbClr val="754C2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9390C5B2-6E67-34E3-2F9B-63E42E796C3A}"/>
                  </a:ext>
                </a:extLst>
              </p:cNvPr>
              <p:cNvSpPr/>
              <p:nvPr/>
            </p:nvSpPr>
            <p:spPr>
              <a:xfrm>
                <a:off x="7040291" y="3298236"/>
                <a:ext cx="170721" cy="131986"/>
              </a:xfrm>
              <a:custGeom>
                <a:avLst/>
                <a:gdLst>
                  <a:gd name="connsiteX0" fmla="*/ 5033 w 170721"/>
                  <a:gd name="connsiteY0" fmla="*/ 117428 h 131986"/>
                  <a:gd name="connsiteX1" fmla="*/ 5033 w 170721"/>
                  <a:gd name="connsiteY1" fmla="*/ 117428 h 131986"/>
                  <a:gd name="connsiteX2" fmla="*/ 14558 w 170721"/>
                  <a:gd name="connsiteY2" fmla="*/ 73613 h 131986"/>
                  <a:gd name="connsiteX3" fmla="*/ 121874 w 170721"/>
                  <a:gd name="connsiteY3" fmla="*/ 5033 h 131986"/>
                  <a:gd name="connsiteX4" fmla="*/ 165689 w 170721"/>
                  <a:gd name="connsiteY4" fmla="*/ 14558 h 131986"/>
                  <a:gd name="connsiteX5" fmla="*/ 165689 w 170721"/>
                  <a:gd name="connsiteY5" fmla="*/ 14558 h 131986"/>
                  <a:gd name="connsiteX6" fmla="*/ 156164 w 170721"/>
                  <a:gd name="connsiteY6" fmla="*/ 58373 h 131986"/>
                  <a:gd name="connsiteX7" fmla="*/ 48849 w 170721"/>
                  <a:gd name="connsiteY7" fmla="*/ 126953 h 131986"/>
                  <a:gd name="connsiteX8" fmla="*/ 5033 w 170721"/>
                  <a:gd name="connsiteY8" fmla="*/ 117428 h 13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0721" h="131986">
                    <a:moveTo>
                      <a:pt x="5033" y="117428"/>
                    </a:moveTo>
                    <a:lnTo>
                      <a:pt x="5033" y="117428"/>
                    </a:lnTo>
                    <a:cubicBezTo>
                      <a:pt x="-4492" y="102823"/>
                      <a:pt x="-47" y="83138"/>
                      <a:pt x="14558" y="73613"/>
                    </a:cubicBezTo>
                    <a:lnTo>
                      <a:pt x="121874" y="5033"/>
                    </a:lnTo>
                    <a:cubicBezTo>
                      <a:pt x="136478" y="-4492"/>
                      <a:pt x="156164" y="-47"/>
                      <a:pt x="165689" y="14558"/>
                    </a:cubicBezTo>
                    <a:lnTo>
                      <a:pt x="165689" y="14558"/>
                    </a:lnTo>
                    <a:cubicBezTo>
                      <a:pt x="175214" y="29163"/>
                      <a:pt x="170768" y="48848"/>
                      <a:pt x="156164" y="58373"/>
                    </a:cubicBezTo>
                    <a:lnTo>
                      <a:pt x="48849" y="126953"/>
                    </a:lnTo>
                    <a:cubicBezTo>
                      <a:pt x="34243" y="136478"/>
                      <a:pt x="14558" y="132033"/>
                      <a:pt x="5033" y="117428"/>
                    </a:cubicBezTo>
                    <a:close/>
                  </a:path>
                </a:pathLst>
              </a:custGeom>
              <a:solidFill>
                <a:srgbClr val="754C2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83CB687A-5192-DABB-7CA9-C03D8FD3E283}"/>
                  </a:ext>
                </a:extLst>
              </p:cNvPr>
              <p:cNvSpPr/>
              <p:nvPr/>
            </p:nvSpPr>
            <p:spPr>
              <a:xfrm>
                <a:off x="4980986" y="4615226"/>
                <a:ext cx="170721" cy="131986"/>
              </a:xfrm>
              <a:custGeom>
                <a:avLst/>
                <a:gdLst>
                  <a:gd name="connsiteX0" fmla="*/ 5033 w 170721"/>
                  <a:gd name="connsiteY0" fmla="*/ 117428 h 131986"/>
                  <a:gd name="connsiteX1" fmla="*/ 5033 w 170721"/>
                  <a:gd name="connsiteY1" fmla="*/ 117428 h 131986"/>
                  <a:gd name="connsiteX2" fmla="*/ 14558 w 170721"/>
                  <a:gd name="connsiteY2" fmla="*/ 73614 h 131986"/>
                  <a:gd name="connsiteX3" fmla="*/ 121873 w 170721"/>
                  <a:gd name="connsiteY3" fmla="*/ 5033 h 131986"/>
                  <a:gd name="connsiteX4" fmla="*/ 165688 w 170721"/>
                  <a:gd name="connsiteY4" fmla="*/ 14558 h 131986"/>
                  <a:gd name="connsiteX5" fmla="*/ 165688 w 170721"/>
                  <a:gd name="connsiteY5" fmla="*/ 14558 h 131986"/>
                  <a:gd name="connsiteX6" fmla="*/ 156163 w 170721"/>
                  <a:gd name="connsiteY6" fmla="*/ 58373 h 131986"/>
                  <a:gd name="connsiteX7" fmla="*/ 48848 w 170721"/>
                  <a:gd name="connsiteY7" fmla="*/ 126953 h 131986"/>
                  <a:gd name="connsiteX8" fmla="*/ 5033 w 170721"/>
                  <a:gd name="connsiteY8" fmla="*/ 117428 h 13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0721" h="131986">
                    <a:moveTo>
                      <a:pt x="5033" y="117428"/>
                    </a:moveTo>
                    <a:lnTo>
                      <a:pt x="5033" y="117428"/>
                    </a:lnTo>
                    <a:cubicBezTo>
                      <a:pt x="-4492" y="102823"/>
                      <a:pt x="-47" y="83139"/>
                      <a:pt x="14558" y="73614"/>
                    </a:cubicBezTo>
                    <a:lnTo>
                      <a:pt x="121873" y="5033"/>
                    </a:lnTo>
                    <a:cubicBezTo>
                      <a:pt x="136478" y="-4492"/>
                      <a:pt x="156163" y="-47"/>
                      <a:pt x="165688" y="14558"/>
                    </a:cubicBezTo>
                    <a:lnTo>
                      <a:pt x="165688" y="14558"/>
                    </a:lnTo>
                    <a:cubicBezTo>
                      <a:pt x="175213" y="29164"/>
                      <a:pt x="170768" y="48848"/>
                      <a:pt x="156163" y="58373"/>
                    </a:cubicBezTo>
                    <a:lnTo>
                      <a:pt x="48848" y="126953"/>
                    </a:lnTo>
                    <a:cubicBezTo>
                      <a:pt x="34243" y="136478"/>
                      <a:pt x="14558" y="132033"/>
                      <a:pt x="5033" y="117428"/>
                    </a:cubicBezTo>
                    <a:close/>
                  </a:path>
                </a:pathLst>
              </a:custGeom>
              <a:solidFill>
                <a:srgbClr val="754C2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8A368A8-66A0-D27C-3795-BD5DAC2D5AFC}"/>
                  </a:ext>
                </a:extLst>
              </p:cNvPr>
              <p:cNvSpPr/>
              <p:nvPr/>
            </p:nvSpPr>
            <p:spPr>
              <a:xfrm>
                <a:off x="7057926" y="4587141"/>
                <a:ext cx="172282" cy="129102"/>
              </a:xfrm>
              <a:custGeom>
                <a:avLst/>
                <a:gdLst>
                  <a:gd name="connsiteX0" fmla="*/ 123924 w 172282"/>
                  <a:gd name="connsiteY0" fmla="*/ 124559 h 129102"/>
                  <a:gd name="connsiteX1" fmla="*/ 15339 w 172282"/>
                  <a:gd name="connsiteY1" fmla="*/ 59154 h 129102"/>
                  <a:gd name="connsiteX2" fmla="*/ 4543 w 172282"/>
                  <a:gd name="connsiteY2" fmla="*/ 15339 h 129102"/>
                  <a:gd name="connsiteX3" fmla="*/ 4543 w 172282"/>
                  <a:gd name="connsiteY3" fmla="*/ 15339 h 129102"/>
                  <a:gd name="connsiteX4" fmla="*/ 48359 w 172282"/>
                  <a:gd name="connsiteY4" fmla="*/ 4544 h 129102"/>
                  <a:gd name="connsiteX5" fmla="*/ 156944 w 172282"/>
                  <a:gd name="connsiteY5" fmla="*/ 69949 h 129102"/>
                  <a:gd name="connsiteX6" fmla="*/ 167739 w 172282"/>
                  <a:gd name="connsiteY6" fmla="*/ 113764 h 129102"/>
                  <a:gd name="connsiteX7" fmla="*/ 167739 w 172282"/>
                  <a:gd name="connsiteY7" fmla="*/ 113764 h 129102"/>
                  <a:gd name="connsiteX8" fmla="*/ 123924 w 172282"/>
                  <a:gd name="connsiteY8" fmla="*/ 124559 h 129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2282" h="129102">
                    <a:moveTo>
                      <a:pt x="123924" y="124559"/>
                    </a:moveTo>
                    <a:lnTo>
                      <a:pt x="15339" y="59154"/>
                    </a:lnTo>
                    <a:cubicBezTo>
                      <a:pt x="99" y="50264"/>
                      <a:pt x="-4346" y="30579"/>
                      <a:pt x="4543" y="15339"/>
                    </a:cubicBezTo>
                    <a:lnTo>
                      <a:pt x="4543" y="15339"/>
                    </a:lnTo>
                    <a:cubicBezTo>
                      <a:pt x="13434" y="99"/>
                      <a:pt x="33118" y="-4346"/>
                      <a:pt x="48359" y="4544"/>
                    </a:cubicBezTo>
                    <a:lnTo>
                      <a:pt x="156944" y="69949"/>
                    </a:lnTo>
                    <a:cubicBezTo>
                      <a:pt x="172184" y="78839"/>
                      <a:pt x="176629" y="98524"/>
                      <a:pt x="167739" y="113764"/>
                    </a:cubicBezTo>
                    <a:lnTo>
                      <a:pt x="167739" y="113764"/>
                    </a:lnTo>
                    <a:cubicBezTo>
                      <a:pt x="158849" y="129004"/>
                      <a:pt x="139164" y="133449"/>
                      <a:pt x="123924" y="124559"/>
                    </a:cubicBezTo>
                    <a:close/>
                  </a:path>
                </a:pathLst>
              </a:custGeom>
              <a:solidFill>
                <a:srgbClr val="754C2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39CC5A7-37F4-B246-F4E0-D1835E7EBAC1}"/>
                  </a:ext>
                </a:extLst>
              </p:cNvPr>
              <p:cNvSpPr/>
              <p:nvPr/>
            </p:nvSpPr>
            <p:spPr>
              <a:xfrm>
                <a:off x="4962426" y="3328571"/>
                <a:ext cx="172282" cy="129384"/>
              </a:xfrm>
              <a:custGeom>
                <a:avLst/>
                <a:gdLst>
                  <a:gd name="connsiteX0" fmla="*/ 123924 w 172282"/>
                  <a:gd name="connsiteY0" fmla="*/ 124559 h 129384"/>
                  <a:gd name="connsiteX1" fmla="*/ 15339 w 172282"/>
                  <a:gd name="connsiteY1" fmla="*/ 59154 h 129384"/>
                  <a:gd name="connsiteX2" fmla="*/ 4544 w 172282"/>
                  <a:gd name="connsiteY2" fmla="*/ 15339 h 129384"/>
                  <a:gd name="connsiteX3" fmla="*/ 4544 w 172282"/>
                  <a:gd name="connsiteY3" fmla="*/ 15339 h 129384"/>
                  <a:gd name="connsiteX4" fmla="*/ 48359 w 172282"/>
                  <a:gd name="connsiteY4" fmla="*/ 4544 h 129384"/>
                  <a:gd name="connsiteX5" fmla="*/ 156944 w 172282"/>
                  <a:gd name="connsiteY5" fmla="*/ 69949 h 129384"/>
                  <a:gd name="connsiteX6" fmla="*/ 167739 w 172282"/>
                  <a:gd name="connsiteY6" fmla="*/ 113764 h 129384"/>
                  <a:gd name="connsiteX7" fmla="*/ 167739 w 172282"/>
                  <a:gd name="connsiteY7" fmla="*/ 113764 h 129384"/>
                  <a:gd name="connsiteX8" fmla="*/ 123924 w 172282"/>
                  <a:gd name="connsiteY8" fmla="*/ 124559 h 12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2282" h="129384">
                    <a:moveTo>
                      <a:pt x="123924" y="124559"/>
                    </a:moveTo>
                    <a:lnTo>
                      <a:pt x="15339" y="59154"/>
                    </a:lnTo>
                    <a:cubicBezTo>
                      <a:pt x="99" y="50264"/>
                      <a:pt x="-4346" y="30579"/>
                      <a:pt x="4544" y="15339"/>
                    </a:cubicBezTo>
                    <a:lnTo>
                      <a:pt x="4544" y="15339"/>
                    </a:lnTo>
                    <a:cubicBezTo>
                      <a:pt x="13434" y="99"/>
                      <a:pt x="33119" y="-4346"/>
                      <a:pt x="48359" y="4544"/>
                    </a:cubicBezTo>
                    <a:lnTo>
                      <a:pt x="156944" y="69949"/>
                    </a:lnTo>
                    <a:cubicBezTo>
                      <a:pt x="172184" y="78839"/>
                      <a:pt x="176629" y="98524"/>
                      <a:pt x="167739" y="113764"/>
                    </a:cubicBezTo>
                    <a:lnTo>
                      <a:pt x="167739" y="113764"/>
                    </a:lnTo>
                    <a:cubicBezTo>
                      <a:pt x="158214" y="129004"/>
                      <a:pt x="138529" y="134084"/>
                      <a:pt x="123924" y="124559"/>
                    </a:cubicBezTo>
                    <a:close/>
                  </a:path>
                </a:pathLst>
              </a:custGeom>
              <a:solidFill>
                <a:srgbClr val="754C2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48B5E375-4431-582B-EFBA-EDCC2AD57315}"/>
                  </a:ext>
                </a:extLst>
              </p:cNvPr>
              <p:cNvSpPr/>
              <p:nvPr/>
            </p:nvSpPr>
            <p:spPr>
              <a:xfrm>
                <a:off x="6688501" y="4967016"/>
                <a:ext cx="131986" cy="170721"/>
              </a:xfrm>
              <a:custGeom>
                <a:avLst/>
                <a:gdLst>
                  <a:gd name="connsiteX0" fmla="*/ 73614 w 131986"/>
                  <a:gd name="connsiteY0" fmla="*/ 156163 h 170721"/>
                  <a:gd name="connsiteX1" fmla="*/ 5033 w 131986"/>
                  <a:gd name="connsiteY1" fmla="*/ 48848 h 170721"/>
                  <a:gd name="connsiteX2" fmla="*/ 14558 w 131986"/>
                  <a:gd name="connsiteY2" fmla="*/ 5033 h 170721"/>
                  <a:gd name="connsiteX3" fmla="*/ 14558 w 131986"/>
                  <a:gd name="connsiteY3" fmla="*/ 5033 h 170721"/>
                  <a:gd name="connsiteX4" fmla="*/ 58373 w 131986"/>
                  <a:gd name="connsiteY4" fmla="*/ 14558 h 170721"/>
                  <a:gd name="connsiteX5" fmla="*/ 126954 w 131986"/>
                  <a:gd name="connsiteY5" fmla="*/ 121873 h 170721"/>
                  <a:gd name="connsiteX6" fmla="*/ 117429 w 131986"/>
                  <a:gd name="connsiteY6" fmla="*/ 165688 h 170721"/>
                  <a:gd name="connsiteX7" fmla="*/ 117429 w 131986"/>
                  <a:gd name="connsiteY7" fmla="*/ 165688 h 170721"/>
                  <a:gd name="connsiteX8" fmla="*/ 73614 w 131986"/>
                  <a:gd name="connsiteY8" fmla="*/ 156163 h 170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986" h="170721">
                    <a:moveTo>
                      <a:pt x="73614" y="156163"/>
                    </a:moveTo>
                    <a:lnTo>
                      <a:pt x="5033" y="48848"/>
                    </a:lnTo>
                    <a:cubicBezTo>
                      <a:pt x="-4492" y="34243"/>
                      <a:pt x="-46" y="14558"/>
                      <a:pt x="14558" y="5033"/>
                    </a:cubicBezTo>
                    <a:lnTo>
                      <a:pt x="14558" y="5033"/>
                    </a:lnTo>
                    <a:cubicBezTo>
                      <a:pt x="29164" y="-4492"/>
                      <a:pt x="48848" y="-47"/>
                      <a:pt x="58373" y="14558"/>
                    </a:cubicBezTo>
                    <a:lnTo>
                      <a:pt x="126954" y="121873"/>
                    </a:lnTo>
                    <a:cubicBezTo>
                      <a:pt x="136479" y="136478"/>
                      <a:pt x="132033" y="156163"/>
                      <a:pt x="117429" y="165688"/>
                    </a:cubicBezTo>
                    <a:lnTo>
                      <a:pt x="117429" y="165688"/>
                    </a:lnTo>
                    <a:cubicBezTo>
                      <a:pt x="102823" y="175213"/>
                      <a:pt x="83139" y="170768"/>
                      <a:pt x="73614" y="156163"/>
                    </a:cubicBezTo>
                    <a:close/>
                  </a:path>
                </a:pathLst>
              </a:custGeom>
              <a:solidFill>
                <a:srgbClr val="754C2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66E14026-37E2-BD1A-6E31-E3CD5F54F598}"/>
                  </a:ext>
                </a:extLst>
              </p:cNvPr>
              <p:cNvSpPr/>
              <p:nvPr/>
            </p:nvSpPr>
            <p:spPr>
              <a:xfrm>
                <a:off x="5371511" y="2907076"/>
                <a:ext cx="131986" cy="170881"/>
              </a:xfrm>
              <a:custGeom>
                <a:avLst/>
                <a:gdLst>
                  <a:gd name="connsiteX0" fmla="*/ 73613 w 131986"/>
                  <a:gd name="connsiteY0" fmla="*/ 156163 h 170881"/>
                  <a:gd name="connsiteX1" fmla="*/ 5033 w 131986"/>
                  <a:gd name="connsiteY1" fmla="*/ 48848 h 170881"/>
                  <a:gd name="connsiteX2" fmla="*/ 14558 w 131986"/>
                  <a:gd name="connsiteY2" fmla="*/ 5033 h 170881"/>
                  <a:gd name="connsiteX3" fmla="*/ 14558 w 131986"/>
                  <a:gd name="connsiteY3" fmla="*/ 5033 h 170881"/>
                  <a:gd name="connsiteX4" fmla="*/ 58373 w 131986"/>
                  <a:gd name="connsiteY4" fmla="*/ 14558 h 170881"/>
                  <a:gd name="connsiteX5" fmla="*/ 126953 w 131986"/>
                  <a:gd name="connsiteY5" fmla="*/ 121873 h 170881"/>
                  <a:gd name="connsiteX6" fmla="*/ 117428 w 131986"/>
                  <a:gd name="connsiteY6" fmla="*/ 165688 h 170881"/>
                  <a:gd name="connsiteX7" fmla="*/ 117428 w 131986"/>
                  <a:gd name="connsiteY7" fmla="*/ 165688 h 170881"/>
                  <a:gd name="connsiteX8" fmla="*/ 73613 w 131986"/>
                  <a:gd name="connsiteY8" fmla="*/ 156163 h 170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986" h="170881">
                    <a:moveTo>
                      <a:pt x="73613" y="156163"/>
                    </a:moveTo>
                    <a:lnTo>
                      <a:pt x="5033" y="48848"/>
                    </a:lnTo>
                    <a:cubicBezTo>
                      <a:pt x="-4492" y="34243"/>
                      <a:pt x="-47" y="14558"/>
                      <a:pt x="14558" y="5033"/>
                    </a:cubicBezTo>
                    <a:lnTo>
                      <a:pt x="14558" y="5033"/>
                    </a:lnTo>
                    <a:cubicBezTo>
                      <a:pt x="29163" y="-4492"/>
                      <a:pt x="48848" y="-47"/>
                      <a:pt x="58373" y="14558"/>
                    </a:cubicBezTo>
                    <a:lnTo>
                      <a:pt x="126953" y="121873"/>
                    </a:lnTo>
                    <a:cubicBezTo>
                      <a:pt x="136478" y="136478"/>
                      <a:pt x="132033" y="156163"/>
                      <a:pt x="117428" y="165688"/>
                    </a:cubicBezTo>
                    <a:lnTo>
                      <a:pt x="117428" y="165688"/>
                    </a:lnTo>
                    <a:cubicBezTo>
                      <a:pt x="102188" y="175213"/>
                      <a:pt x="83138" y="171403"/>
                      <a:pt x="73613" y="156163"/>
                    </a:cubicBezTo>
                    <a:close/>
                  </a:path>
                </a:pathLst>
              </a:custGeom>
              <a:solidFill>
                <a:srgbClr val="754C2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EB28A3D-AC9B-C8B7-4D9B-91CA2E159B6E}"/>
                </a:ext>
              </a:extLst>
            </p:cNvPr>
            <p:cNvSpPr/>
            <p:nvPr/>
          </p:nvSpPr>
          <p:spPr>
            <a:xfrm>
              <a:off x="5595620" y="3260090"/>
              <a:ext cx="500379" cy="761364"/>
            </a:xfrm>
            <a:custGeom>
              <a:avLst/>
              <a:gdLst>
                <a:gd name="connsiteX0" fmla="*/ 500380 w 500379"/>
                <a:gd name="connsiteY0" fmla="*/ 761365 h 761364"/>
                <a:gd name="connsiteX1" fmla="*/ 0 w 500379"/>
                <a:gd name="connsiteY1" fmla="*/ 0 h 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0379" h="761364">
                  <a:moveTo>
                    <a:pt x="500380" y="761365"/>
                  </a:moveTo>
                  <a:lnTo>
                    <a:pt x="0" y="0"/>
                  </a:lnTo>
                </a:path>
              </a:pathLst>
            </a:custGeom>
            <a:ln w="127000" cap="rnd">
              <a:solidFill>
                <a:srgbClr val="754C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D916882-74C3-AE9B-C9E9-8A65B0A37BEF}"/>
                </a:ext>
              </a:extLst>
            </p:cNvPr>
            <p:cNvSpPr/>
            <p:nvPr/>
          </p:nvSpPr>
          <p:spPr>
            <a:xfrm>
              <a:off x="6096000" y="4025900"/>
              <a:ext cx="736600" cy="6350"/>
            </a:xfrm>
            <a:custGeom>
              <a:avLst/>
              <a:gdLst>
                <a:gd name="connsiteX0" fmla="*/ 0 w 736600"/>
                <a:gd name="connsiteY0" fmla="*/ 0 h 6350"/>
                <a:gd name="connsiteX1" fmla="*/ 736600 w 736600"/>
                <a:gd name="connsiteY1" fmla="*/ 0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6600" h="6350">
                  <a:moveTo>
                    <a:pt x="0" y="0"/>
                  </a:moveTo>
                  <a:lnTo>
                    <a:pt x="736600" y="0"/>
                  </a:lnTo>
                </a:path>
              </a:pathLst>
            </a:custGeom>
            <a:ln w="127000" cap="rnd">
              <a:solidFill>
                <a:srgbClr val="DD434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E231BD31-DD6C-467F-67D5-660F07C42E1E}"/>
                </a:ext>
              </a:extLst>
            </p:cNvPr>
            <p:cNvSpPr/>
            <p:nvPr/>
          </p:nvSpPr>
          <p:spPr>
            <a:xfrm>
              <a:off x="5879465" y="3804919"/>
              <a:ext cx="433070" cy="433070"/>
            </a:xfrm>
            <a:custGeom>
              <a:avLst/>
              <a:gdLst>
                <a:gd name="connsiteX0" fmla="*/ 433070 w 433070"/>
                <a:gd name="connsiteY0" fmla="*/ 216535 h 433070"/>
                <a:gd name="connsiteX1" fmla="*/ 216535 w 433070"/>
                <a:gd name="connsiteY1" fmla="*/ 433070 h 433070"/>
                <a:gd name="connsiteX2" fmla="*/ 0 w 433070"/>
                <a:gd name="connsiteY2" fmla="*/ 216535 h 433070"/>
                <a:gd name="connsiteX3" fmla="*/ 216535 w 433070"/>
                <a:gd name="connsiteY3" fmla="*/ 0 h 433070"/>
                <a:gd name="connsiteX4" fmla="*/ 433070 w 433070"/>
                <a:gd name="connsiteY4" fmla="*/ 216535 h 433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070" h="433070">
                  <a:moveTo>
                    <a:pt x="433070" y="216535"/>
                  </a:moveTo>
                  <a:cubicBezTo>
                    <a:pt x="433070" y="336124"/>
                    <a:pt x="336124" y="433070"/>
                    <a:pt x="216535" y="433070"/>
                  </a:cubicBezTo>
                  <a:cubicBezTo>
                    <a:pt x="96946" y="433070"/>
                    <a:pt x="0" y="336124"/>
                    <a:pt x="0" y="216535"/>
                  </a:cubicBezTo>
                  <a:cubicBezTo>
                    <a:pt x="0" y="96946"/>
                    <a:pt x="96946" y="0"/>
                    <a:pt x="216535" y="0"/>
                  </a:cubicBezTo>
                  <a:cubicBezTo>
                    <a:pt x="336124" y="0"/>
                    <a:pt x="433070" y="96946"/>
                    <a:pt x="433070" y="216535"/>
                  </a:cubicBezTo>
                  <a:close/>
                </a:path>
              </a:pathLst>
            </a:custGeom>
            <a:solidFill>
              <a:srgbClr val="DD434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CBA7E5C-67B9-B774-BE7E-F54B85F2335F}"/>
                </a:ext>
              </a:extLst>
            </p:cNvPr>
            <p:cNvSpPr/>
            <p:nvPr/>
          </p:nvSpPr>
          <p:spPr>
            <a:xfrm>
              <a:off x="3846201" y="966536"/>
              <a:ext cx="578525" cy="589866"/>
            </a:xfrm>
            <a:custGeom>
              <a:avLst/>
              <a:gdLst>
                <a:gd name="connsiteX0" fmla="*/ 42538 w 578525"/>
                <a:gd name="connsiteY0" fmla="*/ 589848 h 589866"/>
                <a:gd name="connsiteX1" fmla="*/ 42538 w 578525"/>
                <a:gd name="connsiteY1" fmla="*/ 589848 h 589866"/>
                <a:gd name="connsiteX2" fmla="*/ 628 w 578525"/>
                <a:gd name="connsiteY2" fmla="*/ 538413 h 589866"/>
                <a:gd name="connsiteX3" fmla="*/ 182873 w 578525"/>
                <a:gd name="connsiteY3" fmla="*/ 184083 h 589866"/>
                <a:gd name="connsiteX4" fmla="*/ 527678 w 578525"/>
                <a:gd name="connsiteY4" fmla="*/ 568 h 589866"/>
                <a:gd name="connsiteX5" fmla="*/ 578478 w 578525"/>
                <a:gd name="connsiteY5" fmla="*/ 46288 h 589866"/>
                <a:gd name="connsiteX6" fmla="*/ 578478 w 578525"/>
                <a:gd name="connsiteY6" fmla="*/ 46923 h 589866"/>
                <a:gd name="connsiteX7" fmla="*/ 541648 w 578525"/>
                <a:gd name="connsiteY7" fmla="*/ 88833 h 589866"/>
                <a:gd name="connsiteX8" fmla="*/ 243833 w 578525"/>
                <a:gd name="connsiteY8" fmla="*/ 249488 h 589866"/>
                <a:gd name="connsiteX9" fmla="*/ 88893 w 578525"/>
                <a:gd name="connsiteY9" fmla="*/ 553018 h 589866"/>
                <a:gd name="connsiteX10" fmla="*/ 42538 w 578525"/>
                <a:gd name="connsiteY10" fmla="*/ 589848 h 58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8525" h="589866">
                  <a:moveTo>
                    <a:pt x="42538" y="589848"/>
                  </a:moveTo>
                  <a:lnTo>
                    <a:pt x="42538" y="589848"/>
                  </a:lnTo>
                  <a:cubicBezTo>
                    <a:pt x="15868" y="588578"/>
                    <a:pt x="-3817" y="564448"/>
                    <a:pt x="628" y="538413"/>
                  </a:cubicBezTo>
                  <a:cubicBezTo>
                    <a:pt x="13328" y="459673"/>
                    <a:pt x="54603" y="303463"/>
                    <a:pt x="182873" y="184083"/>
                  </a:cubicBezTo>
                  <a:cubicBezTo>
                    <a:pt x="327018" y="50733"/>
                    <a:pt x="457193" y="11998"/>
                    <a:pt x="527678" y="568"/>
                  </a:cubicBezTo>
                  <a:cubicBezTo>
                    <a:pt x="554983" y="-3877"/>
                    <a:pt x="579748" y="18348"/>
                    <a:pt x="578478" y="46288"/>
                  </a:cubicBezTo>
                  <a:lnTo>
                    <a:pt x="578478" y="46923"/>
                  </a:lnTo>
                  <a:cubicBezTo>
                    <a:pt x="577208" y="67878"/>
                    <a:pt x="561968" y="85023"/>
                    <a:pt x="541648" y="88833"/>
                  </a:cubicBezTo>
                  <a:cubicBezTo>
                    <a:pt x="486403" y="97723"/>
                    <a:pt x="372103" y="130743"/>
                    <a:pt x="243833" y="249488"/>
                  </a:cubicBezTo>
                  <a:cubicBezTo>
                    <a:pt x="135883" y="349818"/>
                    <a:pt x="100323" y="486978"/>
                    <a:pt x="88893" y="553018"/>
                  </a:cubicBezTo>
                  <a:cubicBezTo>
                    <a:pt x="85083" y="574608"/>
                    <a:pt x="65398" y="590483"/>
                    <a:pt x="42538" y="589848"/>
                  </a:cubicBezTo>
                  <a:close/>
                </a:path>
              </a:pathLst>
            </a:custGeom>
            <a:solidFill>
              <a:srgbClr val="F4CC2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6B42AF3-2BFD-13EF-6DE5-959CB0794991}"/>
                </a:ext>
              </a:extLst>
            </p:cNvPr>
            <p:cNvSpPr/>
            <p:nvPr/>
          </p:nvSpPr>
          <p:spPr>
            <a:xfrm>
              <a:off x="3666198" y="851238"/>
              <a:ext cx="451590" cy="433039"/>
            </a:xfrm>
            <a:custGeom>
              <a:avLst/>
              <a:gdLst>
                <a:gd name="connsiteX0" fmla="*/ 39027 w 451590"/>
                <a:gd name="connsiteY0" fmla="*/ 432731 h 433039"/>
                <a:gd name="connsiteX1" fmla="*/ 39027 w 451590"/>
                <a:gd name="connsiteY1" fmla="*/ 432731 h 433039"/>
                <a:gd name="connsiteX2" fmla="*/ 1562 w 451590"/>
                <a:gd name="connsiteY2" fmla="*/ 376851 h 433039"/>
                <a:gd name="connsiteX3" fmla="*/ 139992 w 451590"/>
                <a:gd name="connsiteY3" fmla="*/ 138726 h 433039"/>
                <a:gd name="connsiteX4" fmla="*/ 395897 w 451590"/>
                <a:gd name="connsiteY4" fmla="*/ 1566 h 433039"/>
                <a:gd name="connsiteX5" fmla="*/ 451142 w 451590"/>
                <a:gd name="connsiteY5" fmla="*/ 37761 h 433039"/>
                <a:gd name="connsiteX6" fmla="*/ 451142 w 451590"/>
                <a:gd name="connsiteY6" fmla="*/ 38396 h 433039"/>
                <a:gd name="connsiteX7" fmla="*/ 418757 w 451590"/>
                <a:gd name="connsiteY7" fmla="*/ 87926 h 433039"/>
                <a:gd name="connsiteX8" fmla="*/ 201587 w 451590"/>
                <a:gd name="connsiteY8" fmla="*/ 202861 h 433039"/>
                <a:gd name="connsiteX9" fmla="*/ 87922 w 451590"/>
                <a:gd name="connsiteY9" fmla="*/ 400346 h 433039"/>
                <a:gd name="connsiteX10" fmla="*/ 39027 w 451590"/>
                <a:gd name="connsiteY10" fmla="*/ 432731 h 43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1590" h="433039">
                  <a:moveTo>
                    <a:pt x="39027" y="432731"/>
                  </a:moveTo>
                  <a:lnTo>
                    <a:pt x="39027" y="432731"/>
                  </a:lnTo>
                  <a:cubicBezTo>
                    <a:pt x="11722" y="429556"/>
                    <a:pt x="-5423" y="402886"/>
                    <a:pt x="1562" y="376851"/>
                  </a:cubicBezTo>
                  <a:cubicBezTo>
                    <a:pt x="17437" y="318431"/>
                    <a:pt x="54902" y="219371"/>
                    <a:pt x="139992" y="138726"/>
                  </a:cubicBezTo>
                  <a:cubicBezTo>
                    <a:pt x="226352" y="56176"/>
                    <a:pt x="334302" y="18076"/>
                    <a:pt x="395897" y="1566"/>
                  </a:cubicBezTo>
                  <a:cubicBezTo>
                    <a:pt x="421297" y="-5419"/>
                    <a:pt x="447332" y="11726"/>
                    <a:pt x="451142" y="37761"/>
                  </a:cubicBezTo>
                  <a:lnTo>
                    <a:pt x="451142" y="38396"/>
                  </a:lnTo>
                  <a:cubicBezTo>
                    <a:pt x="454317" y="60621"/>
                    <a:pt x="440347" y="82211"/>
                    <a:pt x="418757" y="87926"/>
                  </a:cubicBezTo>
                  <a:cubicBezTo>
                    <a:pt x="367322" y="101896"/>
                    <a:pt x="273342" y="134281"/>
                    <a:pt x="201587" y="202861"/>
                  </a:cubicBezTo>
                  <a:cubicBezTo>
                    <a:pt x="131737" y="270171"/>
                    <a:pt x="100622" y="353356"/>
                    <a:pt x="87922" y="400346"/>
                  </a:cubicBezTo>
                  <a:cubicBezTo>
                    <a:pt x="81572" y="421936"/>
                    <a:pt x="61252" y="435271"/>
                    <a:pt x="39027" y="432731"/>
                  </a:cubicBezTo>
                  <a:close/>
                </a:path>
              </a:pathLst>
            </a:custGeom>
            <a:solidFill>
              <a:srgbClr val="F4CC2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4F2953A-7003-AE12-547B-02AF5A664C39}"/>
                </a:ext>
              </a:extLst>
            </p:cNvPr>
            <p:cNvSpPr/>
            <p:nvPr/>
          </p:nvSpPr>
          <p:spPr>
            <a:xfrm>
              <a:off x="7767272" y="967171"/>
              <a:ext cx="578525" cy="589284"/>
            </a:xfrm>
            <a:custGeom>
              <a:avLst/>
              <a:gdLst>
                <a:gd name="connsiteX0" fmla="*/ 535987 w 578525"/>
                <a:gd name="connsiteY0" fmla="*/ 589213 h 589284"/>
                <a:gd name="connsiteX1" fmla="*/ 490267 w 578525"/>
                <a:gd name="connsiteY1" fmla="*/ 552383 h 589284"/>
                <a:gd name="connsiteX2" fmla="*/ 335327 w 578525"/>
                <a:gd name="connsiteY2" fmla="*/ 248853 h 589284"/>
                <a:gd name="connsiteX3" fmla="*/ 37512 w 578525"/>
                <a:gd name="connsiteY3" fmla="*/ 88198 h 589284"/>
                <a:gd name="connsiteX4" fmla="*/ 47 w 578525"/>
                <a:gd name="connsiteY4" fmla="*/ 46288 h 589284"/>
                <a:gd name="connsiteX5" fmla="*/ 47 w 578525"/>
                <a:gd name="connsiteY5" fmla="*/ 46288 h 589284"/>
                <a:gd name="connsiteX6" fmla="*/ 50847 w 578525"/>
                <a:gd name="connsiteY6" fmla="*/ 568 h 589284"/>
                <a:gd name="connsiteX7" fmla="*/ 395652 w 578525"/>
                <a:gd name="connsiteY7" fmla="*/ 184083 h 589284"/>
                <a:gd name="connsiteX8" fmla="*/ 577897 w 578525"/>
                <a:gd name="connsiteY8" fmla="*/ 538413 h 589284"/>
                <a:gd name="connsiteX9" fmla="*/ 535987 w 578525"/>
                <a:gd name="connsiteY9" fmla="*/ 589213 h 589284"/>
                <a:gd name="connsiteX10" fmla="*/ 535987 w 578525"/>
                <a:gd name="connsiteY10" fmla="*/ 589213 h 589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8525" h="589284">
                  <a:moveTo>
                    <a:pt x="535987" y="589213"/>
                  </a:moveTo>
                  <a:cubicBezTo>
                    <a:pt x="513762" y="590483"/>
                    <a:pt x="494077" y="574608"/>
                    <a:pt x="490267" y="552383"/>
                  </a:cubicBezTo>
                  <a:cubicBezTo>
                    <a:pt x="478837" y="486343"/>
                    <a:pt x="443912" y="349183"/>
                    <a:pt x="335327" y="248853"/>
                  </a:cubicBezTo>
                  <a:cubicBezTo>
                    <a:pt x="205787" y="128838"/>
                    <a:pt x="92757" y="96453"/>
                    <a:pt x="37512" y="88198"/>
                  </a:cubicBezTo>
                  <a:cubicBezTo>
                    <a:pt x="16557" y="85023"/>
                    <a:pt x="1317" y="67243"/>
                    <a:pt x="47" y="46288"/>
                  </a:cubicBezTo>
                  <a:lnTo>
                    <a:pt x="47" y="46288"/>
                  </a:lnTo>
                  <a:cubicBezTo>
                    <a:pt x="-1223" y="18348"/>
                    <a:pt x="23542" y="-3877"/>
                    <a:pt x="50847" y="568"/>
                  </a:cubicBezTo>
                  <a:cubicBezTo>
                    <a:pt x="120697" y="11363"/>
                    <a:pt x="251507" y="50098"/>
                    <a:pt x="395652" y="184083"/>
                  </a:cubicBezTo>
                  <a:cubicBezTo>
                    <a:pt x="523922" y="302828"/>
                    <a:pt x="564562" y="459673"/>
                    <a:pt x="577897" y="538413"/>
                  </a:cubicBezTo>
                  <a:cubicBezTo>
                    <a:pt x="582342" y="563813"/>
                    <a:pt x="562657" y="587943"/>
                    <a:pt x="535987" y="589213"/>
                  </a:cubicBezTo>
                  <a:lnTo>
                    <a:pt x="535987" y="589213"/>
                  </a:lnTo>
                  <a:close/>
                </a:path>
              </a:pathLst>
            </a:custGeom>
            <a:solidFill>
              <a:srgbClr val="F4CC2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10ADD31C-3B23-0600-C04C-AE12F7472898}"/>
                </a:ext>
              </a:extLst>
            </p:cNvPr>
            <p:cNvSpPr/>
            <p:nvPr/>
          </p:nvSpPr>
          <p:spPr>
            <a:xfrm>
              <a:off x="8074845" y="851238"/>
              <a:ext cx="451319" cy="433180"/>
            </a:xfrm>
            <a:custGeom>
              <a:avLst/>
              <a:gdLst>
                <a:gd name="connsiteX0" fmla="*/ 411929 w 451319"/>
                <a:gd name="connsiteY0" fmla="*/ 432731 h 433180"/>
                <a:gd name="connsiteX1" fmla="*/ 363669 w 451319"/>
                <a:gd name="connsiteY1" fmla="*/ 400346 h 433180"/>
                <a:gd name="connsiteX2" fmla="*/ 250004 w 451319"/>
                <a:gd name="connsiteY2" fmla="*/ 202861 h 433180"/>
                <a:gd name="connsiteX3" fmla="*/ 32834 w 451319"/>
                <a:gd name="connsiteY3" fmla="*/ 87926 h 433180"/>
                <a:gd name="connsiteX4" fmla="*/ 449 w 451319"/>
                <a:gd name="connsiteY4" fmla="*/ 38396 h 433180"/>
                <a:gd name="connsiteX5" fmla="*/ 449 w 451319"/>
                <a:gd name="connsiteY5" fmla="*/ 37761 h 433180"/>
                <a:gd name="connsiteX6" fmla="*/ 55694 w 451319"/>
                <a:gd name="connsiteY6" fmla="*/ 1566 h 433180"/>
                <a:gd name="connsiteX7" fmla="*/ 311599 w 451319"/>
                <a:gd name="connsiteY7" fmla="*/ 138726 h 433180"/>
                <a:gd name="connsiteX8" fmla="*/ 450029 w 451319"/>
                <a:gd name="connsiteY8" fmla="*/ 376851 h 433180"/>
                <a:gd name="connsiteX9" fmla="*/ 411929 w 451319"/>
                <a:gd name="connsiteY9" fmla="*/ 432731 h 433180"/>
                <a:gd name="connsiteX10" fmla="*/ 415739 w 451319"/>
                <a:gd name="connsiteY10" fmla="*/ 432096 h 433180"/>
                <a:gd name="connsiteX11" fmla="*/ 411929 w 451319"/>
                <a:gd name="connsiteY11" fmla="*/ 432731 h 43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1319" h="433180">
                  <a:moveTo>
                    <a:pt x="411929" y="432731"/>
                  </a:moveTo>
                  <a:cubicBezTo>
                    <a:pt x="389704" y="435906"/>
                    <a:pt x="369384" y="421936"/>
                    <a:pt x="363669" y="400346"/>
                  </a:cubicBezTo>
                  <a:cubicBezTo>
                    <a:pt x="350334" y="352721"/>
                    <a:pt x="319219" y="269536"/>
                    <a:pt x="250004" y="202861"/>
                  </a:cubicBezTo>
                  <a:cubicBezTo>
                    <a:pt x="178249" y="134281"/>
                    <a:pt x="84904" y="101261"/>
                    <a:pt x="32834" y="87926"/>
                  </a:cubicBezTo>
                  <a:cubicBezTo>
                    <a:pt x="11244" y="82211"/>
                    <a:pt x="-2726" y="60621"/>
                    <a:pt x="449" y="38396"/>
                  </a:cubicBezTo>
                  <a:lnTo>
                    <a:pt x="449" y="37761"/>
                  </a:lnTo>
                  <a:cubicBezTo>
                    <a:pt x="4259" y="11726"/>
                    <a:pt x="30294" y="-5419"/>
                    <a:pt x="55694" y="1566"/>
                  </a:cubicBezTo>
                  <a:cubicBezTo>
                    <a:pt x="117289" y="17441"/>
                    <a:pt x="225239" y="56176"/>
                    <a:pt x="311599" y="138726"/>
                  </a:cubicBezTo>
                  <a:cubicBezTo>
                    <a:pt x="396054" y="220006"/>
                    <a:pt x="434154" y="318431"/>
                    <a:pt x="450029" y="376851"/>
                  </a:cubicBezTo>
                  <a:cubicBezTo>
                    <a:pt x="456379" y="402886"/>
                    <a:pt x="438599" y="428921"/>
                    <a:pt x="411929" y="432731"/>
                  </a:cubicBezTo>
                  <a:lnTo>
                    <a:pt x="415739" y="432096"/>
                  </a:lnTo>
                  <a:lnTo>
                    <a:pt x="411929" y="432731"/>
                  </a:lnTo>
                  <a:close/>
                </a:path>
              </a:pathLst>
            </a:custGeom>
            <a:solidFill>
              <a:srgbClr val="F4CC2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26D1B52E-2EAC-7E16-189F-75D0AE8D9BB1}"/>
              </a:ext>
            </a:extLst>
          </p:cNvPr>
          <p:cNvSpPr txBox="1"/>
          <p:nvPr/>
        </p:nvSpPr>
        <p:spPr>
          <a:xfrm>
            <a:off x="3842068" y="2354754"/>
            <a:ext cx="189525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4563080D-9F63-5492-1F35-30578C935D1E}"/>
              </a:ext>
            </a:extLst>
          </p:cNvPr>
          <p:cNvSpPr txBox="1"/>
          <p:nvPr/>
        </p:nvSpPr>
        <p:spPr>
          <a:xfrm>
            <a:off x="6447279" y="2354754"/>
            <a:ext cx="189525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9AC8D4D6-9EF8-B10F-099C-FE5F9C593BE7}"/>
              </a:ext>
            </a:extLst>
          </p:cNvPr>
          <p:cNvSpPr txBox="1"/>
          <p:nvPr/>
        </p:nvSpPr>
        <p:spPr>
          <a:xfrm>
            <a:off x="9041853" y="2354754"/>
            <a:ext cx="189525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E93D1075-167B-4C5D-8E9B-9167A1F5A3BC}"/>
              </a:ext>
            </a:extLst>
          </p:cNvPr>
          <p:cNvSpPr txBox="1"/>
          <p:nvPr/>
        </p:nvSpPr>
        <p:spPr>
          <a:xfrm>
            <a:off x="9041853" y="4582142"/>
            <a:ext cx="189525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411C36E0-07C8-73EB-088F-E6B65CD8B831}"/>
              </a:ext>
            </a:extLst>
          </p:cNvPr>
          <p:cNvSpPr txBox="1"/>
          <p:nvPr/>
        </p:nvSpPr>
        <p:spPr>
          <a:xfrm>
            <a:off x="6447279" y="4582142"/>
            <a:ext cx="189525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B3090D06-527E-96D4-432A-2362EA67EBC2}"/>
              </a:ext>
            </a:extLst>
          </p:cNvPr>
          <p:cNvSpPr txBox="1"/>
          <p:nvPr/>
        </p:nvSpPr>
        <p:spPr>
          <a:xfrm>
            <a:off x="3842067" y="4582142"/>
            <a:ext cx="189525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56457A35-EDC7-FF2B-3168-B4FA71C03277}"/>
              </a:ext>
            </a:extLst>
          </p:cNvPr>
          <p:cNvSpPr txBox="1"/>
          <p:nvPr/>
        </p:nvSpPr>
        <p:spPr>
          <a:xfrm>
            <a:off x="1306798" y="4582142"/>
            <a:ext cx="189525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71876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57EF909-D4A0-1B2B-2B4C-4C403DAB311D}"/>
              </a:ext>
            </a:extLst>
          </p:cNvPr>
          <p:cNvSpPr/>
          <p:nvPr/>
        </p:nvSpPr>
        <p:spPr>
          <a:xfrm>
            <a:off x="1701566" y="449932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67B7E49-1B33-5F7E-2580-59E9A6043EF3}"/>
              </a:ext>
            </a:extLst>
          </p:cNvPr>
          <p:cNvSpPr/>
          <p:nvPr/>
        </p:nvSpPr>
        <p:spPr>
          <a:xfrm>
            <a:off x="1611079" y="392926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97EBDD-87C3-D6AF-A15A-9271DE81F0A0}"/>
              </a:ext>
            </a:extLst>
          </p:cNvPr>
          <p:cNvSpPr txBox="1"/>
          <p:nvPr/>
        </p:nvSpPr>
        <p:spPr>
          <a:xfrm>
            <a:off x="2299263" y="54754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课程安排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49132B-F44E-EBBD-11E4-3DE97802098B}"/>
              </a:ext>
            </a:extLst>
          </p:cNvPr>
          <p:cNvGrpSpPr/>
          <p:nvPr/>
        </p:nvGrpSpPr>
        <p:grpSpPr>
          <a:xfrm>
            <a:off x="564010" y="359167"/>
            <a:ext cx="839340" cy="756548"/>
            <a:chOff x="564010" y="359167"/>
            <a:chExt cx="1799540" cy="162203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FA4E2FD-92A9-C4EF-1587-A83970B5E66A}"/>
                </a:ext>
              </a:extLst>
            </p:cNvPr>
            <p:cNvSpPr/>
            <p:nvPr/>
          </p:nvSpPr>
          <p:spPr>
            <a:xfrm>
              <a:off x="675314" y="500696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1A07E82-0588-F768-8596-9BE3E94ECA20}"/>
                </a:ext>
              </a:extLst>
            </p:cNvPr>
            <p:cNvSpPr/>
            <p:nvPr/>
          </p:nvSpPr>
          <p:spPr>
            <a:xfrm>
              <a:off x="564010" y="359167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0CB665-08EC-B90E-931A-A04A7829B7A1}"/>
                </a:ext>
              </a:extLst>
            </p:cNvPr>
            <p:cNvSpPr txBox="1"/>
            <p:nvPr/>
          </p:nvSpPr>
          <p:spPr>
            <a:xfrm>
              <a:off x="763337" y="500696"/>
              <a:ext cx="1251694" cy="1253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三极泼墨体" pitchFamily="2" charset="-122"/>
                  <a:ea typeface="三极泼墨体" pitchFamily="2" charset="-122"/>
                </a:rPr>
                <a:t>04</a:t>
              </a:r>
              <a:endParaRPr lang="zh-CN" altLang="en-US" sz="3200" dirty="0">
                <a:latin typeface="三极泼墨体" pitchFamily="2" charset="-122"/>
                <a:ea typeface="三极泼墨体" pitchFamily="2" charset="-122"/>
              </a:endParaRPr>
            </a:p>
          </p:txBody>
        </p:sp>
      </p:grpSp>
      <p:sp>
        <p:nvSpPr>
          <p:cNvPr id="2" name="Google Shape;1968;p52">
            <a:extLst>
              <a:ext uri="{FF2B5EF4-FFF2-40B4-BE49-F238E27FC236}">
                <a16:creationId xmlns:a16="http://schemas.microsoft.com/office/drawing/2014/main" id="{40C290B0-DA71-E360-8D8E-3F89CC8D0DD9}"/>
              </a:ext>
            </a:extLst>
          </p:cNvPr>
          <p:cNvSpPr/>
          <p:nvPr/>
        </p:nvSpPr>
        <p:spPr>
          <a:xfrm>
            <a:off x="1019175" y="1473061"/>
            <a:ext cx="6380928" cy="4439897"/>
          </a:xfrm>
          <a:custGeom>
            <a:avLst/>
            <a:gdLst/>
            <a:ahLst/>
            <a:cxnLst/>
            <a:rect l="l" t="t" r="r" b="b"/>
            <a:pathLst>
              <a:path w="242025" h="193041" extrusionOk="0">
                <a:moveTo>
                  <a:pt x="81598" y="0"/>
                </a:moveTo>
                <a:cubicBezTo>
                  <a:pt x="80293" y="0"/>
                  <a:pt x="78981" y="165"/>
                  <a:pt x="77709" y="439"/>
                </a:cubicBezTo>
                <a:cubicBezTo>
                  <a:pt x="74998" y="1041"/>
                  <a:pt x="71849" y="2438"/>
                  <a:pt x="69960" y="4601"/>
                </a:cubicBezTo>
                <a:cubicBezTo>
                  <a:pt x="69795" y="4820"/>
                  <a:pt x="69604" y="5066"/>
                  <a:pt x="69439" y="5285"/>
                </a:cubicBezTo>
                <a:cubicBezTo>
                  <a:pt x="69303" y="5149"/>
                  <a:pt x="69138" y="5012"/>
                  <a:pt x="68974" y="4902"/>
                </a:cubicBezTo>
                <a:cubicBezTo>
                  <a:pt x="67681" y="3919"/>
                  <a:pt x="66203" y="3599"/>
                  <a:pt x="64684" y="3599"/>
                </a:cubicBezTo>
                <a:cubicBezTo>
                  <a:pt x="63791" y="3599"/>
                  <a:pt x="62884" y="3710"/>
                  <a:pt x="61992" y="3862"/>
                </a:cubicBezTo>
                <a:cubicBezTo>
                  <a:pt x="60376" y="4163"/>
                  <a:pt x="58624" y="4710"/>
                  <a:pt x="57255" y="5696"/>
                </a:cubicBezTo>
                <a:cubicBezTo>
                  <a:pt x="55560" y="3305"/>
                  <a:pt x="52260" y="1962"/>
                  <a:pt x="49180" y="1962"/>
                </a:cubicBezTo>
                <a:cubicBezTo>
                  <a:pt x="47781" y="1962"/>
                  <a:pt x="46427" y="2239"/>
                  <a:pt x="45289" y="2821"/>
                </a:cubicBezTo>
                <a:cubicBezTo>
                  <a:pt x="44002" y="3478"/>
                  <a:pt x="42797" y="4354"/>
                  <a:pt x="41702" y="5340"/>
                </a:cubicBezTo>
                <a:cubicBezTo>
                  <a:pt x="40443" y="4354"/>
                  <a:pt x="38800" y="3643"/>
                  <a:pt x="37540" y="3369"/>
                </a:cubicBezTo>
                <a:cubicBezTo>
                  <a:pt x="36293" y="3081"/>
                  <a:pt x="34975" y="2918"/>
                  <a:pt x="33654" y="2918"/>
                </a:cubicBezTo>
                <a:cubicBezTo>
                  <a:pt x="31583" y="2918"/>
                  <a:pt x="29505" y="3319"/>
                  <a:pt x="27683" y="4272"/>
                </a:cubicBezTo>
                <a:cubicBezTo>
                  <a:pt x="26971" y="2931"/>
                  <a:pt x="25766" y="1863"/>
                  <a:pt x="24205" y="1452"/>
                </a:cubicBezTo>
                <a:cubicBezTo>
                  <a:pt x="23551" y="1265"/>
                  <a:pt x="22892" y="1180"/>
                  <a:pt x="22236" y="1180"/>
                </a:cubicBezTo>
                <a:cubicBezTo>
                  <a:pt x="20393" y="1180"/>
                  <a:pt x="18579" y="1852"/>
                  <a:pt x="17004" y="2821"/>
                </a:cubicBezTo>
                <a:cubicBezTo>
                  <a:pt x="15662" y="3615"/>
                  <a:pt x="14458" y="4628"/>
                  <a:pt x="13472" y="5860"/>
                </a:cubicBezTo>
                <a:cubicBezTo>
                  <a:pt x="13417" y="5833"/>
                  <a:pt x="13362" y="5806"/>
                  <a:pt x="13280" y="5778"/>
                </a:cubicBezTo>
                <a:cubicBezTo>
                  <a:pt x="12677" y="5593"/>
                  <a:pt x="12039" y="5501"/>
                  <a:pt x="11397" y="5501"/>
                </a:cubicBezTo>
                <a:cubicBezTo>
                  <a:pt x="10146" y="5501"/>
                  <a:pt x="8881" y="5848"/>
                  <a:pt x="7831" y="6518"/>
                </a:cubicBezTo>
                <a:cubicBezTo>
                  <a:pt x="5230" y="8160"/>
                  <a:pt x="3560" y="11200"/>
                  <a:pt x="3039" y="14212"/>
                </a:cubicBezTo>
                <a:cubicBezTo>
                  <a:pt x="2492" y="17251"/>
                  <a:pt x="3012" y="20263"/>
                  <a:pt x="4162" y="23083"/>
                </a:cubicBezTo>
                <a:cubicBezTo>
                  <a:pt x="4819" y="24699"/>
                  <a:pt x="5778" y="26177"/>
                  <a:pt x="7037" y="27355"/>
                </a:cubicBezTo>
                <a:cubicBezTo>
                  <a:pt x="7092" y="27410"/>
                  <a:pt x="7147" y="27464"/>
                  <a:pt x="7201" y="27519"/>
                </a:cubicBezTo>
                <a:cubicBezTo>
                  <a:pt x="5422" y="30011"/>
                  <a:pt x="4463" y="33351"/>
                  <a:pt x="4354" y="36473"/>
                </a:cubicBezTo>
                <a:cubicBezTo>
                  <a:pt x="4272" y="39238"/>
                  <a:pt x="4819" y="42360"/>
                  <a:pt x="6380" y="44687"/>
                </a:cubicBezTo>
                <a:cubicBezTo>
                  <a:pt x="6873" y="45372"/>
                  <a:pt x="7393" y="45974"/>
                  <a:pt x="7968" y="46494"/>
                </a:cubicBezTo>
                <a:cubicBezTo>
                  <a:pt x="6490" y="48302"/>
                  <a:pt x="5394" y="50547"/>
                  <a:pt x="4929" y="52464"/>
                </a:cubicBezTo>
                <a:cubicBezTo>
                  <a:pt x="4299" y="55037"/>
                  <a:pt x="4080" y="57940"/>
                  <a:pt x="5422" y="60322"/>
                </a:cubicBezTo>
                <a:cubicBezTo>
                  <a:pt x="5942" y="61280"/>
                  <a:pt x="6654" y="62047"/>
                  <a:pt x="7503" y="62650"/>
                </a:cubicBezTo>
                <a:cubicBezTo>
                  <a:pt x="6407" y="63690"/>
                  <a:pt x="5449" y="64840"/>
                  <a:pt x="4573" y="66100"/>
                </a:cubicBezTo>
                <a:cubicBezTo>
                  <a:pt x="2218" y="69467"/>
                  <a:pt x="1068" y="73684"/>
                  <a:pt x="1068" y="77819"/>
                </a:cubicBezTo>
                <a:cubicBezTo>
                  <a:pt x="1041" y="82090"/>
                  <a:pt x="2382" y="86499"/>
                  <a:pt x="6079" y="88908"/>
                </a:cubicBezTo>
                <a:cubicBezTo>
                  <a:pt x="6353" y="89073"/>
                  <a:pt x="6791" y="89292"/>
                  <a:pt x="7338" y="89538"/>
                </a:cubicBezTo>
                <a:cubicBezTo>
                  <a:pt x="5449" y="91071"/>
                  <a:pt x="3916" y="93070"/>
                  <a:pt x="3341" y="95507"/>
                </a:cubicBezTo>
                <a:cubicBezTo>
                  <a:pt x="2300" y="99998"/>
                  <a:pt x="4409" y="103311"/>
                  <a:pt x="7557" y="105584"/>
                </a:cubicBezTo>
                <a:cubicBezTo>
                  <a:pt x="6572" y="106460"/>
                  <a:pt x="5695" y="107446"/>
                  <a:pt x="4901" y="108513"/>
                </a:cubicBezTo>
                <a:cubicBezTo>
                  <a:pt x="2410" y="111881"/>
                  <a:pt x="1041" y="115989"/>
                  <a:pt x="575" y="120150"/>
                </a:cubicBezTo>
                <a:cubicBezTo>
                  <a:pt x="110" y="124614"/>
                  <a:pt x="1205" y="128967"/>
                  <a:pt x="3998" y="132445"/>
                </a:cubicBezTo>
                <a:cubicBezTo>
                  <a:pt x="4874" y="133540"/>
                  <a:pt x="5915" y="134553"/>
                  <a:pt x="7037" y="135375"/>
                </a:cubicBezTo>
                <a:cubicBezTo>
                  <a:pt x="5997" y="137100"/>
                  <a:pt x="5257" y="138989"/>
                  <a:pt x="4984" y="140741"/>
                </a:cubicBezTo>
                <a:cubicBezTo>
                  <a:pt x="4518" y="143781"/>
                  <a:pt x="4819" y="146930"/>
                  <a:pt x="6873" y="149339"/>
                </a:cubicBezTo>
                <a:cubicBezTo>
                  <a:pt x="6544" y="149750"/>
                  <a:pt x="6243" y="150161"/>
                  <a:pt x="5969" y="150544"/>
                </a:cubicBezTo>
                <a:cubicBezTo>
                  <a:pt x="4053" y="153145"/>
                  <a:pt x="2766" y="156157"/>
                  <a:pt x="2355" y="159388"/>
                </a:cubicBezTo>
                <a:cubicBezTo>
                  <a:pt x="1725" y="164207"/>
                  <a:pt x="3697" y="169683"/>
                  <a:pt x="7530" y="172613"/>
                </a:cubicBezTo>
                <a:cubicBezTo>
                  <a:pt x="6572" y="173188"/>
                  <a:pt x="5668" y="173900"/>
                  <a:pt x="4901" y="174749"/>
                </a:cubicBezTo>
                <a:cubicBezTo>
                  <a:pt x="0" y="180253"/>
                  <a:pt x="3998" y="187536"/>
                  <a:pt x="9748" y="190192"/>
                </a:cubicBezTo>
                <a:cubicBezTo>
                  <a:pt x="11531" y="191026"/>
                  <a:pt x="13423" y="191399"/>
                  <a:pt x="15320" y="191399"/>
                </a:cubicBezTo>
                <a:cubicBezTo>
                  <a:pt x="17909" y="191399"/>
                  <a:pt x="20509" y="190704"/>
                  <a:pt x="22864" y="189535"/>
                </a:cubicBezTo>
                <a:cubicBezTo>
                  <a:pt x="23658" y="189152"/>
                  <a:pt x="24397" y="188659"/>
                  <a:pt x="25082" y="188111"/>
                </a:cubicBezTo>
                <a:cubicBezTo>
                  <a:pt x="26998" y="189864"/>
                  <a:pt x="29490" y="191123"/>
                  <a:pt x="31899" y="191753"/>
                </a:cubicBezTo>
                <a:cubicBezTo>
                  <a:pt x="33015" y="192040"/>
                  <a:pt x="34138" y="192192"/>
                  <a:pt x="35245" y="192192"/>
                </a:cubicBezTo>
                <a:cubicBezTo>
                  <a:pt x="37617" y="192192"/>
                  <a:pt x="39915" y="191495"/>
                  <a:pt x="41894" y="189946"/>
                </a:cubicBezTo>
                <a:cubicBezTo>
                  <a:pt x="42441" y="189508"/>
                  <a:pt x="42989" y="189015"/>
                  <a:pt x="43482" y="188467"/>
                </a:cubicBezTo>
                <a:cubicBezTo>
                  <a:pt x="43591" y="188549"/>
                  <a:pt x="43674" y="188631"/>
                  <a:pt x="43783" y="188686"/>
                </a:cubicBezTo>
                <a:cubicBezTo>
                  <a:pt x="46576" y="190399"/>
                  <a:pt x="50104" y="191402"/>
                  <a:pt x="53392" y="191402"/>
                </a:cubicBezTo>
                <a:cubicBezTo>
                  <a:pt x="53521" y="191402"/>
                  <a:pt x="53649" y="191400"/>
                  <a:pt x="53777" y="191397"/>
                </a:cubicBezTo>
                <a:cubicBezTo>
                  <a:pt x="57145" y="191287"/>
                  <a:pt x="60650" y="190384"/>
                  <a:pt x="63142" y="187920"/>
                </a:cubicBezTo>
                <a:cubicBezTo>
                  <a:pt x="63416" y="187646"/>
                  <a:pt x="63662" y="187344"/>
                  <a:pt x="63908" y="187043"/>
                </a:cubicBezTo>
                <a:cubicBezTo>
                  <a:pt x="65907" y="188577"/>
                  <a:pt x="68235" y="189727"/>
                  <a:pt x="70644" y="190329"/>
                </a:cubicBezTo>
                <a:cubicBezTo>
                  <a:pt x="71871" y="190651"/>
                  <a:pt x="73143" y="190828"/>
                  <a:pt x="74412" y="190828"/>
                </a:cubicBezTo>
                <a:cubicBezTo>
                  <a:pt x="75946" y="190828"/>
                  <a:pt x="77475" y="190570"/>
                  <a:pt x="78913" y="190000"/>
                </a:cubicBezTo>
                <a:cubicBezTo>
                  <a:pt x="80365" y="189425"/>
                  <a:pt x="81843" y="188467"/>
                  <a:pt x="83048" y="187235"/>
                </a:cubicBezTo>
                <a:cubicBezTo>
                  <a:pt x="83760" y="188056"/>
                  <a:pt x="84609" y="188768"/>
                  <a:pt x="85512" y="189316"/>
                </a:cubicBezTo>
                <a:cubicBezTo>
                  <a:pt x="87934" y="190810"/>
                  <a:pt x="90913" y="191432"/>
                  <a:pt x="93742" y="191432"/>
                </a:cubicBezTo>
                <a:cubicBezTo>
                  <a:pt x="93920" y="191432"/>
                  <a:pt x="94098" y="191429"/>
                  <a:pt x="94274" y="191424"/>
                </a:cubicBezTo>
                <a:cubicBezTo>
                  <a:pt x="97752" y="191342"/>
                  <a:pt x="101257" y="190329"/>
                  <a:pt x="103885" y="187920"/>
                </a:cubicBezTo>
                <a:cubicBezTo>
                  <a:pt x="104351" y="187481"/>
                  <a:pt x="104816" y="186961"/>
                  <a:pt x="105282" y="186386"/>
                </a:cubicBezTo>
                <a:cubicBezTo>
                  <a:pt x="106569" y="187372"/>
                  <a:pt x="108047" y="188111"/>
                  <a:pt x="109553" y="188440"/>
                </a:cubicBezTo>
                <a:cubicBezTo>
                  <a:pt x="110232" y="188598"/>
                  <a:pt x="110923" y="188683"/>
                  <a:pt x="111610" y="188683"/>
                </a:cubicBezTo>
                <a:cubicBezTo>
                  <a:pt x="112946" y="188683"/>
                  <a:pt x="114265" y="188360"/>
                  <a:pt x="115440" y="187618"/>
                </a:cubicBezTo>
                <a:cubicBezTo>
                  <a:pt x="115577" y="187536"/>
                  <a:pt x="115714" y="187454"/>
                  <a:pt x="115851" y="187344"/>
                </a:cubicBezTo>
                <a:cubicBezTo>
                  <a:pt x="118808" y="189918"/>
                  <a:pt x="122833" y="191616"/>
                  <a:pt x="126557" y="191808"/>
                </a:cubicBezTo>
                <a:cubicBezTo>
                  <a:pt x="126715" y="191816"/>
                  <a:pt x="126872" y="191819"/>
                  <a:pt x="127029" y="191819"/>
                </a:cubicBezTo>
                <a:cubicBezTo>
                  <a:pt x="130664" y="191819"/>
                  <a:pt x="133817" y="189710"/>
                  <a:pt x="135812" y="186769"/>
                </a:cubicBezTo>
                <a:cubicBezTo>
                  <a:pt x="136168" y="187208"/>
                  <a:pt x="136524" y="187591"/>
                  <a:pt x="136962" y="187947"/>
                </a:cubicBezTo>
                <a:cubicBezTo>
                  <a:pt x="138902" y="189563"/>
                  <a:pt x="141200" y="190300"/>
                  <a:pt x="143580" y="190300"/>
                </a:cubicBezTo>
                <a:cubicBezTo>
                  <a:pt x="144425" y="190300"/>
                  <a:pt x="145281" y="190207"/>
                  <a:pt x="146135" y="190028"/>
                </a:cubicBezTo>
                <a:cubicBezTo>
                  <a:pt x="147997" y="189645"/>
                  <a:pt x="149749" y="188741"/>
                  <a:pt x="151200" y="187509"/>
                </a:cubicBezTo>
                <a:cubicBezTo>
                  <a:pt x="153952" y="189829"/>
                  <a:pt x="157271" y="191091"/>
                  <a:pt x="160780" y="191091"/>
                </a:cubicBezTo>
                <a:cubicBezTo>
                  <a:pt x="161495" y="191091"/>
                  <a:pt x="162219" y="191038"/>
                  <a:pt x="162947" y="190931"/>
                </a:cubicBezTo>
                <a:cubicBezTo>
                  <a:pt x="165740" y="190521"/>
                  <a:pt x="168478" y="189042"/>
                  <a:pt x="170258" y="186906"/>
                </a:cubicBezTo>
                <a:cubicBezTo>
                  <a:pt x="170833" y="187646"/>
                  <a:pt x="171435" y="188330"/>
                  <a:pt x="172010" y="188960"/>
                </a:cubicBezTo>
                <a:cubicBezTo>
                  <a:pt x="174591" y="191752"/>
                  <a:pt x="177629" y="193041"/>
                  <a:pt x="181062" y="193041"/>
                </a:cubicBezTo>
                <a:cubicBezTo>
                  <a:pt x="182072" y="193041"/>
                  <a:pt x="183117" y="192929"/>
                  <a:pt x="184195" y="192711"/>
                </a:cubicBezTo>
                <a:cubicBezTo>
                  <a:pt x="188247" y="191890"/>
                  <a:pt x="191287" y="189645"/>
                  <a:pt x="193313" y="186003"/>
                </a:cubicBezTo>
                <a:cubicBezTo>
                  <a:pt x="195175" y="187262"/>
                  <a:pt x="197283" y="188139"/>
                  <a:pt x="199090" y="188522"/>
                </a:cubicBezTo>
                <a:cubicBezTo>
                  <a:pt x="200078" y="188740"/>
                  <a:pt x="201143" y="188870"/>
                  <a:pt x="202214" y="188870"/>
                </a:cubicBezTo>
                <a:cubicBezTo>
                  <a:pt x="204500" y="188870"/>
                  <a:pt x="206814" y="188281"/>
                  <a:pt x="208455" y="186715"/>
                </a:cubicBezTo>
                <a:cubicBezTo>
                  <a:pt x="208592" y="186852"/>
                  <a:pt x="208701" y="186989"/>
                  <a:pt x="208838" y="187125"/>
                </a:cubicBezTo>
                <a:cubicBezTo>
                  <a:pt x="211062" y="189349"/>
                  <a:pt x="214307" y="191267"/>
                  <a:pt x="217527" y="191267"/>
                </a:cubicBezTo>
                <a:cubicBezTo>
                  <a:pt x="218391" y="191267"/>
                  <a:pt x="219252" y="191129"/>
                  <a:pt x="220092" y="190822"/>
                </a:cubicBezTo>
                <a:cubicBezTo>
                  <a:pt x="222063" y="190083"/>
                  <a:pt x="223843" y="188440"/>
                  <a:pt x="225130" y="186414"/>
                </a:cubicBezTo>
                <a:cubicBezTo>
                  <a:pt x="227480" y="188146"/>
                  <a:pt x="229960" y="189849"/>
                  <a:pt x="232707" y="189849"/>
                </a:cubicBezTo>
                <a:cubicBezTo>
                  <a:pt x="233738" y="189849"/>
                  <a:pt x="234806" y="189610"/>
                  <a:pt x="235918" y="189042"/>
                </a:cubicBezTo>
                <a:cubicBezTo>
                  <a:pt x="241148" y="186414"/>
                  <a:pt x="241833" y="180034"/>
                  <a:pt x="238574" y="175570"/>
                </a:cubicBezTo>
                <a:cubicBezTo>
                  <a:pt x="237808" y="174503"/>
                  <a:pt x="236932" y="173517"/>
                  <a:pt x="236001" y="172613"/>
                </a:cubicBezTo>
                <a:cubicBezTo>
                  <a:pt x="238383" y="169711"/>
                  <a:pt x="239533" y="165357"/>
                  <a:pt x="239095" y="161770"/>
                </a:cubicBezTo>
                <a:cubicBezTo>
                  <a:pt x="238684" y="158402"/>
                  <a:pt x="237205" y="155856"/>
                  <a:pt x="235207" y="153693"/>
                </a:cubicBezTo>
                <a:cubicBezTo>
                  <a:pt x="235864" y="153118"/>
                  <a:pt x="236493" y="152515"/>
                  <a:pt x="237041" y="151858"/>
                </a:cubicBezTo>
                <a:cubicBezTo>
                  <a:pt x="239642" y="148874"/>
                  <a:pt x="241313" y="145424"/>
                  <a:pt x="240546" y="141344"/>
                </a:cubicBezTo>
                <a:cubicBezTo>
                  <a:pt x="240026" y="138496"/>
                  <a:pt x="238164" y="135922"/>
                  <a:pt x="236110" y="133923"/>
                </a:cubicBezTo>
                <a:cubicBezTo>
                  <a:pt x="237068" y="133020"/>
                  <a:pt x="237890" y="131979"/>
                  <a:pt x="238438" y="131158"/>
                </a:cubicBezTo>
                <a:cubicBezTo>
                  <a:pt x="240108" y="128529"/>
                  <a:pt x="240628" y="125243"/>
                  <a:pt x="239067" y="122423"/>
                </a:cubicBezTo>
                <a:cubicBezTo>
                  <a:pt x="238164" y="120726"/>
                  <a:pt x="236685" y="119493"/>
                  <a:pt x="235097" y="118535"/>
                </a:cubicBezTo>
                <a:cubicBezTo>
                  <a:pt x="238301" y="114455"/>
                  <a:pt x="240546" y="109581"/>
                  <a:pt x="240436" y="104269"/>
                </a:cubicBezTo>
                <a:cubicBezTo>
                  <a:pt x="240382" y="101120"/>
                  <a:pt x="239560" y="97972"/>
                  <a:pt x="237780" y="95398"/>
                </a:cubicBezTo>
                <a:cubicBezTo>
                  <a:pt x="237178" y="94549"/>
                  <a:pt x="236521" y="93700"/>
                  <a:pt x="235754" y="92906"/>
                </a:cubicBezTo>
                <a:cubicBezTo>
                  <a:pt x="237068" y="91756"/>
                  <a:pt x="237945" y="90086"/>
                  <a:pt x="238301" y="88361"/>
                </a:cubicBezTo>
                <a:cubicBezTo>
                  <a:pt x="238930" y="85212"/>
                  <a:pt x="237616" y="82337"/>
                  <a:pt x="235562" y="80146"/>
                </a:cubicBezTo>
                <a:cubicBezTo>
                  <a:pt x="236110" y="79626"/>
                  <a:pt x="236658" y="79078"/>
                  <a:pt x="237178" y="78449"/>
                </a:cubicBezTo>
                <a:cubicBezTo>
                  <a:pt x="239095" y="76066"/>
                  <a:pt x="240436" y="73027"/>
                  <a:pt x="240135" y="69878"/>
                </a:cubicBezTo>
                <a:cubicBezTo>
                  <a:pt x="239861" y="66839"/>
                  <a:pt x="238492" y="64375"/>
                  <a:pt x="236658" y="62047"/>
                </a:cubicBezTo>
                <a:cubicBezTo>
                  <a:pt x="236192" y="61472"/>
                  <a:pt x="235727" y="60924"/>
                  <a:pt x="235234" y="60377"/>
                </a:cubicBezTo>
                <a:cubicBezTo>
                  <a:pt x="238684" y="57858"/>
                  <a:pt x="242024" y="54791"/>
                  <a:pt x="241532" y="49999"/>
                </a:cubicBezTo>
                <a:cubicBezTo>
                  <a:pt x="241230" y="46933"/>
                  <a:pt x="239642" y="44441"/>
                  <a:pt x="237808" y="42059"/>
                </a:cubicBezTo>
                <a:cubicBezTo>
                  <a:pt x="236986" y="41046"/>
                  <a:pt x="236192" y="40115"/>
                  <a:pt x="235398" y="39266"/>
                </a:cubicBezTo>
                <a:cubicBezTo>
                  <a:pt x="236685" y="37075"/>
                  <a:pt x="237370" y="34228"/>
                  <a:pt x="237205" y="32256"/>
                </a:cubicBezTo>
                <a:cubicBezTo>
                  <a:pt x="237068" y="30531"/>
                  <a:pt x="236439" y="28998"/>
                  <a:pt x="235480" y="27656"/>
                </a:cubicBezTo>
                <a:cubicBezTo>
                  <a:pt x="236055" y="26999"/>
                  <a:pt x="236576" y="26314"/>
                  <a:pt x="237014" y="25630"/>
                </a:cubicBezTo>
                <a:cubicBezTo>
                  <a:pt x="238410" y="23494"/>
                  <a:pt x="239396" y="20865"/>
                  <a:pt x="239588" y="18292"/>
                </a:cubicBezTo>
                <a:cubicBezTo>
                  <a:pt x="239916" y="13719"/>
                  <a:pt x="236849" y="9557"/>
                  <a:pt x="232770" y="8489"/>
                </a:cubicBezTo>
                <a:cubicBezTo>
                  <a:pt x="232660" y="8078"/>
                  <a:pt x="232496" y="7695"/>
                  <a:pt x="232304" y="7312"/>
                </a:cubicBezTo>
                <a:cubicBezTo>
                  <a:pt x="230990" y="4847"/>
                  <a:pt x="228471" y="3670"/>
                  <a:pt x="225815" y="3423"/>
                </a:cubicBezTo>
                <a:cubicBezTo>
                  <a:pt x="225615" y="3407"/>
                  <a:pt x="225412" y="3399"/>
                  <a:pt x="225206" y="3399"/>
                </a:cubicBezTo>
                <a:cubicBezTo>
                  <a:pt x="223036" y="3399"/>
                  <a:pt x="220544" y="4305"/>
                  <a:pt x="218668" y="5806"/>
                </a:cubicBezTo>
                <a:cubicBezTo>
                  <a:pt x="217190" y="4382"/>
                  <a:pt x="215163" y="3451"/>
                  <a:pt x="213219" y="3095"/>
                </a:cubicBezTo>
                <a:cubicBezTo>
                  <a:pt x="212446" y="2957"/>
                  <a:pt x="211635" y="2887"/>
                  <a:pt x="210815" y="2887"/>
                </a:cubicBezTo>
                <a:cubicBezTo>
                  <a:pt x="207713" y="2887"/>
                  <a:pt x="204468" y="3893"/>
                  <a:pt x="202540" y="6079"/>
                </a:cubicBezTo>
                <a:cubicBezTo>
                  <a:pt x="200788" y="4793"/>
                  <a:pt x="198570" y="4026"/>
                  <a:pt x="196489" y="3697"/>
                </a:cubicBezTo>
                <a:cubicBezTo>
                  <a:pt x="195350" y="3523"/>
                  <a:pt x="194182" y="3413"/>
                  <a:pt x="193015" y="3413"/>
                </a:cubicBezTo>
                <a:cubicBezTo>
                  <a:pt x="191433" y="3413"/>
                  <a:pt x="189854" y="3615"/>
                  <a:pt x="188357" y="4135"/>
                </a:cubicBezTo>
                <a:cubicBezTo>
                  <a:pt x="187563" y="4409"/>
                  <a:pt x="186741" y="4793"/>
                  <a:pt x="186002" y="5313"/>
                </a:cubicBezTo>
                <a:cubicBezTo>
                  <a:pt x="184058" y="2712"/>
                  <a:pt x="180882" y="1069"/>
                  <a:pt x="177733" y="959"/>
                </a:cubicBezTo>
                <a:cubicBezTo>
                  <a:pt x="177589" y="953"/>
                  <a:pt x="177444" y="950"/>
                  <a:pt x="177299" y="950"/>
                </a:cubicBezTo>
                <a:cubicBezTo>
                  <a:pt x="174121" y="950"/>
                  <a:pt x="170865" y="2374"/>
                  <a:pt x="168560" y="4574"/>
                </a:cubicBezTo>
                <a:cubicBezTo>
                  <a:pt x="168314" y="4793"/>
                  <a:pt x="168040" y="5066"/>
                  <a:pt x="167793" y="5368"/>
                </a:cubicBezTo>
                <a:cubicBezTo>
                  <a:pt x="166561" y="3670"/>
                  <a:pt x="164809" y="2246"/>
                  <a:pt x="163111" y="1315"/>
                </a:cubicBezTo>
                <a:cubicBezTo>
                  <a:pt x="161705" y="549"/>
                  <a:pt x="160266" y="184"/>
                  <a:pt x="158843" y="184"/>
                </a:cubicBezTo>
                <a:cubicBezTo>
                  <a:pt x="156857" y="184"/>
                  <a:pt x="154903" y="895"/>
                  <a:pt x="153117" y="2219"/>
                </a:cubicBezTo>
                <a:cubicBezTo>
                  <a:pt x="151775" y="3204"/>
                  <a:pt x="150625" y="4354"/>
                  <a:pt x="149640" y="5641"/>
                </a:cubicBezTo>
                <a:cubicBezTo>
                  <a:pt x="149475" y="5422"/>
                  <a:pt x="149311" y="5203"/>
                  <a:pt x="149119" y="5012"/>
                </a:cubicBezTo>
                <a:cubicBezTo>
                  <a:pt x="147474" y="3392"/>
                  <a:pt x="145080" y="2786"/>
                  <a:pt x="142868" y="2786"/>
                </a:cubicBezTo>
                <a:cubicBezTo>
                  <a:pt x="142724" y="2786"/>
                  <a:pt x="142580" y="2789"/>
                  <a:pt x="142438" y="2794"/>
                </a:cubicBezTo>
                <a:cubicBezTo>
                  <a:pt x="139974" y="2848"/>
                  <a:pt x="137510" y="3533"/>
                  <a:pt x="135401" y="4793"/>
                </a:cubicBezTo>
                <a:cubicBezTo>
                  <a:pt x="134662" y="5231"/>
                  <a:pt x="133895" y="5860"/>
                  <a:pt x="133265" y="6572"/>
                </a:cubicBezTo>
                <a:cubicBezTo>
                  <a:pt x="132964" y="6107"/>
                  <a:pt x="132581" y="5641"/>
                  <a:pt x="132143" y="5203"/>
                </a:cubicBezTo>
                <a:cubicBezTo>
                  <a:pt x="130403" y="3515"/>
                  <a:pt x="127931" y="2793"/>
                  <a:pt x="125480" y="2793"/>
                </a:cubicBezTo>
                <a:cubicBezTo>
                  <a:pt x="123996" y="2793"/>
                  <a:pt x="122519" y="3058"/>
                  <a:pt x="121218" y="3533"/>
                </a:cubicBezTo>
                <a:cubicBezTo>
                  <a:pt x="119109" y="4300"/>
                  <a:pt x="117357" y="5559"/>
                  <a:pt x="116125" y="7449"/>
                </a:cubicBezTo>
                <a:cubicBezTo>
                  <a:pt x="116070" y="7531"/>
                  <a:pt x="116043" y="7585"/>
                  <a:pt x="115988" y="7668"/>
                </a:cubicBezTo>
                <a:cubicBezTo>
                  <a:pt x="115769" y="7503"/>
                  <a:pt x="115550" y="7339"/>
                  <a:pt x="115358" y="7202"/>
                </a:cubicBezTo>
                <a:cubicBezTo>
                  <a:pt x="113835" y="6140"/>
                  <a:pt x="112324" y="5676"/>
                  <a:pt x="110822" y="5676"/>
                </a:cubicBezTo>
                <a:cubicBezTo>
                  <a:pt x="109111" y="5676"/>
                  <a:pt x="107411" y="6278"/>
                  <a:pt x="105720" y="7284"/>
                </a:cubicBezTo>
                <a:cubicBezTo>
                  <a:pt x="104296" y="4683"/>
                  <a:pt x="100819" y="2876"/>
                  <a:pt x="97998" y="2657"/>
                </a:cubicBezTo>
                <a:cubicBezTo>
                  <a:pt x="97813" y="2642"/>
                  <a:pt x="97628" y="2635"/>
                  <a:pt x="97443" y="2635"/>
                </a:cubicBezTo>
                <a:cubicBezTo>
                  <a:pt x="95189" y="2635"/>
                  <a:pt x="92941" y="3691"/>
                  <a:pt x="91043" y="5285"/>
                </a:cubicBezTo>
                <a:cubicBezTo>
                  <a:pt x="90222" y="3588"/>
                  <a:pt x="88880" y="2137"/>
                  <a:pt x="87265" y="1288"/>
                </a:cubicBezTo>
                <a:cubicBezTo>
                  <a:pt x="85492" y="369"/>
                  <a:pt x="83552" y="0"/>
                  <a:pt x="81598" y="0"/>
                </a:cubicBezTo>
                <a:close/>
              </a:path>
            </a:pathLst>
          </a:custGeom>
          <a:noFill/>
          <a:ln w="12700" cap="flat" cmpd="sng" algn="ctr">
            <a:solidFill>
              <a:srgbClr val="263238"/>
            </a:solidFill>
            <a:prstDash val="dash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3" name="Google Shape;1969;p52">
            <a:extLst>
              <a:ext uri="{FF2B5EF4-FFF2-40B4-BE49-F238E27FC236}">
                <a16:creationId xmlns:a16="http://schemas.microsoft.com/office/drawing/2014/main" id="{B24C7F30-A473-1975-9664-0DB713AF6133}"/>
              </a:ext>
            </a:extLst>
          </p:cNvPr>
          <p:cNvGrpSpPr/>
          <p:nvPr/>
        </p:nvGrpSpPr>
        <p:grpSpPr>
          <a:xfrm>
            <a:off x="1700591" y="2048379"/>
            <a:ext cx="5147258" cy="3380886"/>
            <a:chOff x="2354221" y="1477875"/>
            <a:chExt cx="4172120" cy="2740384"/>
          </a:xfrm>
        </p:grpSpPr>
        <p:sp>
          <p:nvSpPr>
            <p:cNvPr id="4" name="Google Shape;1970;p52">
              <a:extLst>
                <a:ext uri="{FF2B5EF4-FFF2-40B4-BE49-F238E27FC236}">
                  <a16:creationId xmlns:a16="http://schemas.microsoft.com/office/drawing/2014/main" id="{EAC793CD-8340-AC39-2413-D9ADA6BFAF79}"/>
                </a:ext>
              </a:extLst>
            </p:cNvPr>
            <p:cNvSpPr/>
            <p:nvPr/>
          </p:nvSpPr>
          <p:spPr>
            <a:xfrm>
              <a:off x="2354221" y="2843540"/>
              <a:ext cx="4172120" cy="8029"/>
            </a:xfrm>
            <a:custGeom>
              <a:avLst/>
              <a:gdLst/>
              <a:ahLst/>
              <a:cxnLst/>
              <a:rect l="l" t="t" r="r" b="b"/>
              <a:pathLst>
                <a:path w="185510" h="357" extrusionOk="0">
                  <a:moveTo>
                    <a:pt x="0" y="1"/>
                  </a:moveTo>
                  <a:lnTo>
                    <a:pt x="0" y="357"/>
                  </a:lnTo>
                  <a:lnTo>
                    <a:pt x="185509" y="357"/>
                  </a:lnTo>
                  <a:lnTo>
                    <a:pt x="185509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971;p52">
              <a:extLst>
                <a:ext uri="{FF2B5EF4-FFF2-40B4-BE49-F238E27FC236}">
                  <a16:creationId xmlns:a16="http://schemas.microsoft.com/office/drawing/2014/main" id="{66C18D63-ABE7-9963-72A2-6A6178867049}"/>
                </a:ext>
              </a:extLst>
            </p:cNvPr>
            <p:cNvSpPr/>
            <p:nvPr/>
          </p:nvSpPr>
          <p:spPr>
            <a:xfrm>
              <a:off x="3281481" y="1477875"/>
              <a:ext cx="7422" cy="2740384"/>
            </a:xfrm>
            <a:custGeom>
              <a:avLst/>
              <a:gdLst/>
              <a:ahLst/>
              <a:cxnLst/>
              <a:rect l="l" t="t" r="r" b="b"/>
              <a:pathLst>
                <a:path w="330" h="121849" extrusionOk="0">
                  <a:moveTo>
                    <a:pt x="1" y="1"/>
                  </a:moveTo>
                  <a:lnTo>
                    <a:pt x="1" y="121848"/>
                  </a:lnTo>
                  <a:lnTo>
                    <a:pt x="329" y="121848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972;p52">
              <a:extLst>
                <a:ext uri="{FF2B5EF4-FFF2-40B4-BE49-F238E27FC236}">
                  <a16:creationId xmlns:a16="http://schemas.microsoft.com/office/drawing/2014/main" id="{86C01E68-BF21-0CD2-34D8-3495270D5BF6}"/>
                </a:ext>
              </a:extLst>
            </p:cNvPr>
            <p:cNvSpPr/>
            <p:nvPr/>
          </p:nvSpPr>
          <p:spPr>
            <a:xfrm>
              <a:off x="4435948" y="1477875"/>
              <a:ext cx="7422" cy="2740384"/>
            </a:xfrm>
            <a:custGeom>
              <a:avLst/>
              <a:gdLst/>
              <a:ahLst/>
              <a:cxnLst/>
              <a:rect l="l" t="t" r="r" b="b"/>
              <a:pathLst>
                <a:path w="330" h="121849" extrusionOk="0">
                  <a:moveTo>
                    <a:pt x="1" y="1"/>
                  </a:moveTo>
                  <a:lnTo>
                    <a:pt x="1" y="121848"/>
                  </a:lnTo>
                  <a:lnTo>
                    <a:pt x="329" y="121848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973;p52">
              <a:extLst>
                <a:ext uri="{FF2B5EF4-FFF2-40B4-BE49-F238E27FC236}">
                  <a16:creationId xmlns:a16="http://schemas.microsoft.com/office/drawing/2014/main" id="{9185469A-E29B-4FD8-23B0-25BC5FA5CCBE}"/>
                </a:ext>
              </a:extLst>
            </p:cNvPr>
            <p:cNvSpPr/>
            <p:nvPr/>
          </p:nvSpPr>
          <p:spPr>
            <a:xfrm>
              <a:off x="5590414" y="1477875"/>
              <a:ext cx="7422" cy="2740384"/>
            </a:xfrm>
            <a:custGeom>
              <a:avLst/>
              <a:gdLst/>
              <a:ahLst/>
              <a:cxnLst/>
              <a:rect l="l" t="t" r="r" b="b"/>
              <a:pathLst>
                <a:path w="330" h="121849" extrusionOk="0">
                  <a:moveTo>
                    <a:pt x="1" y="1"/>
                  </a:moveTo>
                  <a:lnTo>
                    <a:pt x="1" y="121848"/>
                  </a:lnTo>
                  <a:lnTo>
                    <a:pt x="329" y="121848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" name="Google Shape;1974;p52">
            <a:extLst>
              <a:ext uri="{FF2B5EF4-FFF2-40B4-BE49-F238E27FC236}">
                <a16:creationId xmlns:a16="http://schemas.microsoft.com/office/drawing/2014/main" id="{4B3970BF-72A8-A962-F048-5DE49CC8D762}"/>
              </a:ext>
            </a:extLst>
          </p:cNvPr>
          <p:cNvSpPr/>
          <p:nvPr/>
        </p:nvSpPr>
        <p:spPr>
          <a:xfrm>
            <a:off x="7529245" y="1069903"/>
            <a:ext cx="3643579" cy="4439897"/>
          </a:xfrm>
          <a:custGeom>
            <a:avLst/>
            <a:gdLst/>
            <a:ahLst/>
            <a:cxnLst/>
            <a:rect l="l" t="t" r="r" b="b"/>
            <a:pathLst>
              <a:path w="242025" h="193041" extrusionOk="0">
                <a:moveTo>
                  <a:pt x="81598" y="0"/>
                </a:moveTo>
                <a:cubicBezTo>
                  <a:pt x="80293" y="0"/>
                  <a:pt x="78981" y="165"/>
                  <a:pt x="77709" y="439"/>
                </a:cubicBezTo>
                <a:cubicBezTo>
                  <a:pt x="74998" y="1041"/>
                  <a:pt x="71849" y="2438"/>
                  <a:pt x="69960" y="4601"/>
                </a:cubicBezTo>
                <a:cubicBezTo>
                  <a:pt x="69795" y="4820"/>
                  <a:pt x="69604" y="5066"/>
                  <a:pt x="69439" y="5285"/>
                </a:cubicBezTo>
                <a:cubicBezTo>
                  <a:pt x="69303" y="5149"/>
                  <a:pt x="69138" y="5012"/>
                  <a:pt x="68974" y="4902"/>
                </a:cubicBezTo>
                <a:cubicBezTo>
                  <a:pt x="67681" y="3919"/>
                  <a:pt x="66203" y="3599"/>
                  <a:pt x="64684" y="3599"/>
                </a:cubicBezTo>
                <a:cubicBezTo>
                  <a:pt x="63791" y="3599"/>
                  <a:pt x="62884" y="3710"/>
                  <a:pt x="61992" y="3862"/>
                </a:cubicBezTo>
                <a:cubicBezTo>
                  <a:pt x="60376" y="4163"/>
                  <a:pt x="58624" y="4710"/>
                  <a:pt x="57255" y="5696"/>
                </a:cubicBezTo>
                <a:cubicBezTo>
                  <a:pt x="55560" y="3305"/>
                  <a:pt x="52260" y="1962"/>
                  <a:pt x="49180" y="1962"/>
                </a:cubicBezTo>
                <a:cubicBezTo>
                  <a:pt x="47781" y="1962"/>
                  <a:pt x="46427" y="2239"/>
                  <a:pt x="45289" y="2821"/>
                </a:cubicBezTo>
                <a:cubicBezTo>
                  <a:pt x="44002" y="3478"/>
                  <a:pt x="42797" y="4354"/>
                  <a:pt x="41702" y="5340"/>
                </a:cubicBezTo>
                <a:cubicBezTo>
                  <a:pt x="40443" y="4354"/>
                  <a:pt x="38800" y="3643"/>
                  <a:pt x="37540" y="3369"/>
                </a:cubicBezTo>
                <a:cubicBezTo>
                  <a:pt x="36293" y="3081"/>
                  <a:pt x="34975" y="2918"/>
                  <a:pt x="33654" y="2918"/>
                </a:cubicBezTo>
                <a:cubicBezTo>
                  <a:pt x="31583" y="2918"/>
                  <a:pt x="29505" y="3319"/>
                  <a:pt x="27683" y="4272"/>
                </a:cubicBezTo>
                <a:cubicBezTo>
                  <a:pt x="26971" y="2931"/>
                  <a:pt x="25766" y="1863"/>
                  <a:pt x="24205" y="1452"/>
                </a:cubicBezTo>
                <a:cubicBezTo>
                  <a:pt x="23551" y="1265"/>
                  <a:pt x="22892" y="1180"/>
                  <a:pt x="22236" y="1180"/>
                </a:cubicBezTo>
                <a:cubicBezTo>
                  <a:pt x="20393" y="1180"/>
                  <a:pt x="18579" y="1852"/>
                  <a:pt x="17004" y="2821"/>
                </a:cubicBezTo>
                <a:cubicBezTo>
                  <a:pt x="15662" y="3615"/>
                  <a:pt x="14458" y="4628"/>
                  <a:pt x="13472" y="5860"/>
                </a:cubicBezTo>
                <a:cubicBezTo>
                  <a:pt x="13417" y="5833"/>
                  <a:pt x="13362" y="5806"/>
                  <a:pt x="13280" y="5778"/>
                </a:cubicBezTo>
                <a:cubicBezTo>
                  <a:pt x="12677" y="5593"/>
                  <a:pt x="12039" y="5501"/>
                  <a:pt x="11397" y="5501"/>
                </a:cubicBezTo>
                <a:cubicBezTo>
                  <a:pt x="10146" y="5501"/>
                  <a:pt x="8881" y="5848"/>
                  <a:pt x="7831" y="6518"/>
                </a:cubicBezTo>
                <a:cubicBezTo>
                  <a:pt x="5230" y="8160"/>
                  <a:pt x="3560" y="11200"/>
                  <a:pt x="3039" y="14212"/>
                </a:cubicBezTo>
                <a:cubicBezTo>
                  <a:pt x="2492" y="17251"/>
                  <a:pt x="3012" y="20263"/>
                  <a:pt x="4162" y="23083"/>
                </a:cubicBezTo>
                <a:cubicBezTo>
                  <a:pt x="4819" y="24699"/>
                  <a:pt x="5778" y="26177"/>
                  <a:pt x="7037" y="27355"/>
                </a:cubicBezTo>
                <a:cubicBezTo>
                  <a:pt x="7092" y="27410"/>
                  <a:pt x="7147" y="27464"/>
                  <a:pt x="7201" y="27519"/>
                </a:cubicBezTo>
                <a:cubicBezTo>
                  <a:pt x="5422" y="30011"/>
                  <a:pt x="4463" y="33351"/>
                  <a:pt x="4354" y="36473"/>
                </a:cubicBezTo>
                <a:cubicBezTo>
                  <a:pt x="4272" y="39238"/>
                  <a:pt x="4819" y="42360"/>
                  <a:pt x="6380" y="44687"/>
                </a:cubicBezTo>
                <a:cubicBezTo>
                  <a:pt x="6873" y="45372"/>
                  <a:pt x="7393" y="45974"/>
                  <a:pt x="7968" y="46494"/>
                </a:cubicBezTo>
                <a:cubicBezTo>
                  <a:pt x="6490" y="48302"/>
                  <a:pt x="5394" y="50547"/>
                  <a:pt x="4929" y="52464"/>
                </a:cubicBezTo>
                <a:cubicBezTo>
                  <a:pt x="4299" y="55037"/>
                  <a:pt x="4080" y="57940"/>
                  <a:pt x="5422" y="60322"/>
                </a:cubicBezTo>
                <a:cubicBezTo>
                  <a:pt x="5942" y="61280"/>
                  <a:pt x="6654" y="62047"/>
                  <a:pt x="7503" y="62650"/>
                </a:cubicBezTo>
                <a:cubicBezTo>
                  <a:pt x="6407" y="63690"/>
                  <a:pt x="5449" y="64840"/>
                  <a:pt x="4573" y="66100"/>
                </a:cubicBezTo>
                <a:cubicBezTo>
                  <a:pt x="2218" y="69467"/>
                  <a:pt x="1068" y="73684"/>
                  <a:pt x="1068" y="77819"/>
                </a:cubicBezTo>
                <a:cubicBezTo>
                  <a:pt x="1041" y="82090"/>
                  <a:pt x="2382" y="86499"/>
                  <a:pt x="6079" y="88908"/>
                </a:cubicBezTo>
                <a:cubicBezTo>
                  <a:pt x="6353" y="89073"/>
                  <a:pt x="6791" y="89292"/>
                  <a:pt x="7338" y="89538"/>
                </a:cubicBezTo>
                <a:cubicBezTo>
                  <a:pt x="5449" y="91071"/>
                  <a:pt x="3916" y="93070"/>
                  <a:pt x="3341" y="95507"/>
                </a:cubicBezTo>
                <a:cubicBezTo>
                  <a:pt x="2300" y="99998"/>
                  <a:pt x="4409" y="103311"/>
                  <a:pt x="7557" y="105584"/>
                </a:cubicBezTo>
                <a:cubicBezTo>
                  <a:pt x="6572" y="106460"/>
                  <a:pt x="5695" y="107446"/>
                  <a:pt x="4901" y="108513"/>
                </a:cubicBezTo>
                <a:cubicBezTo>
                  <a:pt x="2410" y="111881"/>
                  <a:pt x="1041" y="115989"/>
                  <a:pt x="575" y="120150"/>
                </a:cubicBezTo>
                <a:cubicBezTo>
                  <a:pt x="110" y="124614"/>
                  <a:pt x="1205" y="128967"/>
                  <a:pt x="3998" y="132445"/>
                </a:cubicBezTo>
                <a:cubicBezTo>
                  <a:pt x="4874" y="133540"/>
                  <a:pt x="5915" y="134553"/>
                  <a:pt x="7037" y="135375"/>
                </a:cubicBezTo>
                <a:cubicBezTo>
                  <a:pt x="5997" y="137100"/>
                  <a:pt x="5257" y="138989"/>
                  <a:pt x="4984" y="140741"/>
                </a:cubicBezTo>
                <a:cubicBezTo>
                  <a:pt x="4518" y="143781"/>
                  <a:pt x="4819" y="146930"/>
                  <a:pt x="6873" y="149339"/>
                </a:cubicBezTo>
                <a:cubicBezTo>
                  <a:pt x="6544" y="149750"/>
                  <a:pt x="6243" y="150161"/>
                  <a:pt x="5969" y="150544"/>
                </a:cubicBezTo>
                <a:cubicBezTo>
                  <a:pt x="4053" y="153145"/>
                  <a:pt x="2766" y="156157"/>
                  <a:pt x="2355" y="159388"/>
                </a:cubicBezTo>
                <a:cubicBezTo>
                  <a:pt x="1725" y="164207"/>
                  <a:pt x="3697" y="169683"/>
                  <a:pt x="7530" y="172613"/>
                </a:cubicBezTo>
                <a:cubicBezTo>
                  <a:pt x="6572" y="173188"/>
                  <a:pt x="5668" y="173900"/>
                  <a:pt x="4901" y="174749"/>
                </a:cubicBezTo>
                <a:cubicBezTo>
                  <a:pt x="0" y="180253"/>
                  <a:pt x="3998" y="187536"/>
                  <a:pt x="9748" y="190192"/>
                </a:cubicBezTo>
                <a:cubicBezTo>
                  <a:pt x="11531" y="191026"/>
                  <a:pt x="13423" y="191399"/>
                  <a:pt x="15320" y="191399"/>
                </a:cubicBezTo>
                <a:cubicBezTo>
                  <a:pt x="17909" y="191399"/>
                  <a:pt x="20509" y="190704"/>
                  <a:pt x="22864" y="189535"/>
                </a:cubicBezTo>
                <a:cubicBezTo>
                  <a:pt x="23658" y="189152"/>
                  <a:pt x="24397" y="188659"/>
                  <a:pt x="25082" y="188111"/>
                </a:cubicBezTo>
                <a:cubicBezTo>
                  <a:pt x="26998" y="189864"/>
                  <a:pt x="29490" y="191123"/>
                  <a:pt x="31899" y="191753"/>
                </a:cubicBezTo>
                <a:cubicBezTo>
                  <a:pt x="33015" y="192040"/>
                  <a:pt x="34138" y="192192"/>
                  <a:pt x="35245" y="192192"/>
                </a:cubicBezTo>
                <a:cubicBezTo>
                  <a:pt x="37617" y="192192"/>
                  <a:pt x="39915" y="191495"/>
                  <a:pt x="41894" y="189946"/>
                </a:cubicBezTo>
                <a:cubicBezTo>
                  <a:pt x="42441" y="189508"/>
                  <a:pt x="42989" y="189015"/>
                  <a:pt x="43482" y="188467"/>
                </a:cubicBezTo>
                <a:cubicBezTo>
                  <a:pt x="43591" y="188549"/>
                  <a:pt x="43674" y="188631"/>
                  <a:pt x="43783" y="188686"/>
                </a:cubicBezTo>
                <a:cubicBezTo>
                  <a:pt x="46576" y="190399"/>
                  <a:pt x="50104" y="191402"/>
                  <a:pt x="53392" y="191402"/>
                </a:cubicBezTo>
                <a:cubicBezTo>
                  <a:pt x="53521" y="191402"/>
                  <a:pt x="53649" y="191400"/>
                  <a:pt x="53777" y="191397"/>
                </a:cubicBezTo>
                <a:cubicBezTo>
                  <a:pt x="57145" y="191287"/>
                  <a:pt x="60650" y="190384"/>
                  <a:pt x="63142" y="187920"/>
                </a:cubicBezTo>
                <a:cubicBezTo>
                  <a:pt x="63416" y="187646"/>
                  <a:pt x="63662" y="187344"/>
                  <a:pt x="63908" y="187043"/>
                </a:cubicBezTo>
                <a:cubicBezTo>
                  <a:pt x="65907" y="188577"/>
                  <a:pt x="68235" y="189727"/>
                  <a:pt x="70644" y="190329"/>
                </a:cubicBezTo>
                <a:cubicBezTo>
                  <a:pt x="71871" y="190651"/>
                  <a:pt x="73143" y="190828"/>
                  <a:pt x="74412" y="190828"/>
                </a:cubicBezTo>
                <a:cubicBezTo>
                  <a:pt x="75946" y="190828"/>
                  <a:pt x="77475" y="190570"/>
                  <a:pt x="78913" y="190000"/>
                </a:cubicBezTo>
                <a:cubicBezTo>
                  <a:pt x="80365" y="189425"/>
                  <a:pt x="81843" y="188467"/>
                  <a:pt x="83048" y="187235"/>
                </a:cubicBezTo>
                <a:cubicBezTo>
                  <a:pt x="83760" y="188056"/>
                  <a:pt x="84609" y="188768"/>
                  <a:pt x="85512" y="189316"/>
                </a:cubicBezTo>
                <a:cubicBezTo>
                  <a:pt x="87934" y="190810"/>
                  <a:pt x="90913" y="191432"/>
                  <a:pt x="93742" y="191432"/>
                </a:cubicBezTo>
                <a:cubicBezTo>
                  <a:pt x="93920" y="191432"/>
                  <a:pt x="94098" y="191429"/>
                  <a:pt x="94274" y="191424"/>
                </a:cubicBezTo>
                <a:cubicBezTo>
                  <a:pt x="97752" y="191342"/>
                  <a:pt x="101257" y="190329"/>
                  <a:pt x="103885" y="187920"/>
                </a:cubicBezTo>
                <a:cubicBezTo>
                  <a:pt x="104351" y="187481"/>
                  <a:pt x="104816" y="186961"/>
                  <a:pt x="105282" y="186386"/>
                </a:cubicBezTo>
                <a:cubicBezTo>
                  <a:pt x="106569" y="187372"/>
                  <a:pt x="108047" y="188111"/>
                  <a:pt x="109553" y="188440"/>
                </a:cubicBezTo>
                <a:cubicBezTo>
                  <a:pt x="110232" y="188598"/>
                  <a:pt x="110923" y="188683"/>
                  <a:pt x="111610" y="188683"/>
                </a:cubicBezTo>
                <a:cubicBezTo>
                  <a:pt x="112946" y="188683"/>
                  <a:pt x="114265" y="188360"/>
                  <a:pt x="115440" y="187618"/>
                </a:cubicBezTo>
                <a:cubicBezTo>
                  <a:pt x="115577" y="187536"/>
                  <a:pt x="115714" y="187454"/>
                  <a:pt x="115851" y="187344"/>
                </a:cubicBezTo>
                <a:cubicBezTo>
                  <a:pt x="118808" y="189918"/>
                  <a:pt x="122833" y="191616"/>
                  <a:pt x="126557" y="191808"/>
                </a:cubicBezTo>
                <a:cubicBezTo>
                  <a:pt x="126715" y="191816"/>
                  <a:pt x="126872" y="191819"/>
                  <a:pt x="127029" y="191819"/>
                </a:cubicBezTo>
                <a:cubicBezTo>
                  <a:pt x="130664" y="191819"/>
                  <a:pt x="133817" y="189710"/>
                  <a:pt x="135812" y="186769"/>
                </a:cubicBezTo>
                <a:cubicBezTo>
                  <a:pt x="136168" y="187208"/>
                  <a:pt x="136524" y="187591"/>
                  <a:pt x="136962" y="187947"/>
                </a:cubicBezTo>
                <a:cubicBezTo>
                  <a:pt x="138902" y="189563"/>
                  <a:pt x="141200" y="190300"/>
                  <a:pt x="143580" y="190300"/>
                </a:cubicBezTo>
                <a:cubicBezTo>
                  <a:pt x="144425" y="190300"/>
                  <a:pt x="145281" y="190207"/>
                  <a:pt x="146135" y="190028"/>
                </a:cubicBezTo>
                <a:cubicBezTo>
                  <a:pt x="147997" y="189645"/>
                  <a:pt x="149749" y="188741"/>
                  <a:pt x="151200" y="187509"/>
                </a:cubicBezTo>
                <a:cubicBezTo>
                  <a:pt x="153952" y="189829"/>
                  <a:pt x="157271" y="191091"/>
                  <a:pt x="160780" y="191091"/>
                </a:cubicBezTo>
                <a:cubicBezTo>
                  <a:pt x="161495" y="191091"/>
                  <a:pt x="162219" y="191038"/>
                  <a:pt x="162947" y="190931"/>
                </a:cubicBezTo>
                <a:cubicBezTo>
                  <a:pt x="165740" y="190521"/>
                  <a:pt x="168478" y="189042"/>
                  <a:pt x="170258" y="186906"/>
                </a:cubicBezTo>
                <a:cubicBezTo>
                  <a:pt x="170833" y="187646"/>
                  <a:pt x="171435" y="188330"/>
                  <a:pt x="172010" y="188960"/>
                </a:cubicBezTo>
                <a:cubicBezTo>
                  <a:pt x="174591" y="191752"/>
                  <a:pt x="177629" y="193041"/>
                  <a:pt x="181062" y="193041"/>
                </a:cubicBezTo>
                <a:cubicBezTo>
                  <a:pt x="182072" y="193041"/>
                  <a:pt x="183117" y="192929"/>
                  <a:pt x="184195" y="192711"/>
                </a:cubicBezTo>
                <a:cubicBezTo>
                  <a:pt x="188247" y="191890"/>
                  <a:pt x="191287" y="189645"/>
                  <a:pt x="193313" y="186003"/>
                </a:cubicBezTo>
                <a:cubicBezTo>
                  <a:pt x="195175" y="187262"/>
                  <a:pt x="197283" y="188139"/>
                  <a:pt x="199090" y="188522"/>
                </a:cubicBezTo>
                <a:cubicBezTo>
                  <a:pt x="200078" y="188740"/>
                  <a:pt x="201143" y="188870"/>
                  <a:pt x="202214" y="188870"/>
                </a:cubicBezTo>
                <a:cubicBezTo>
                  <a:pt x="204500" y="188870"/>
                  <a:pt x="206814" y="188281"/>
                  <a:pt x="208455" y="186715"/>
                </a:cubicBezTo>
                <a:cubicBezTo>
                  <a:pt x="208592" y="186852"/>
                  <a:pt x="208701" y="186989"/>
                  <a:pt x="208838" y="187125"/>
                </a:cubicBezTo>
                <a:cubicBezTo>
                  <a:pt x="211062" y="189349"/>
                  <a:pt x="214307" y="191267"/>
                  <a:pt x="217527" y="191267"/>
                </a:cubicBezTo>
                <a:cubicBezTo>
                  <a:pt x="218391" y="191267"/>
                  <a:pt x="219252" y="191129"/>
                  <a:pt x="220092" y="190822"/>
                </a:cubicBezTo>
                <a:cubicBezTo>
                  <a:pt x="222063" y="190083"/>
                  <a:pt x="223843" y="188440"/>
                  <a:pt x="225130" y="186414"/>
                </a:cubicBezTo>
                <a:cubicBezTo>
                  <a:pt x="227480" y="188146"/>
                  <a:pt x="229960" y="189849"/>
                  <a:pt x="232707" y="189849"/>
                </a:cubicBezTo>
                <a:cubicBezTo>
                  <a:pt x="233738" y="189849"/>
                  <a:pt x="234806" y="189610"/>
                  <a:pt x="235918" y="189042"/>
                </a:cubicBezTo>
                <a:cubicBezTo>
                  <a:pt x="241148" y="186414"/>
                  <a:pt x="241833" y="180034"/>
                  <a:pt x="238574" y="175570"/>
                </a:cubicBezTo>
                <a:cubicBezTo>
                  <a:pt x="237808" y="174503"/>
                  <a:pt x="236932" y="173517"/>
                  <a:pt x="236001" y="172613"/>
                </a:cubicBezTo>
                <a:cubicBezTo>
                  <a:pt x="238383" y="169711"/>
                  <a:pt x="239533" y="165357"/>
                  <a:pt x="239095" y="161770"/>
                </a:cubicBezTo>
                <a:cubicBezTo>
                  <a:pt x="238684" y="158402"/>
                  <a:pt x="237205" y="155856"/>
                  <a:pt x="235207" y="153693"/>
                </a:cubicBezTo>
                <a:cubicBezTo>
                  <a:pt x="235864" y="153118"/>
                  <a:pt x="236493" y="152515"/>
                  <a:pt x="237041" y="151858"/>
                </a:cubicBezTo>
                <a:cubicBezTo>
                  <a:pt x="239642" y="148874"/>
                  <a:pt x="241313" y="145424"/>
                  <a:pt x="240546" y="141344"/>
                </a:cubicBezTo>
                <a:cubicBezTo>
                  <a:pt x="240026" y="138496"/>
                  <a:pt x="238164" y="135922"/>
                  <a:pt x="236110" y="133923"/>
                </a:cubicBezTo>
                <a:cubicBezTo>
                  <a:pt x="237068" y="133020"/>
                  <a:pt x="237890" y="131979"/>
                  <a:pt x="238438" y="131158"/>
                </a:cubicBezTo>
                <a:cubicBezTo>
                  <a:pt x="240108" y="128529"/>
                  <a:pt x="240628" y="125243"/>
                  <a:pt x="239067" y="122423"/>
                </a:cubicBezTo>
                <a:cubicBezTo>
                  <a:pt x="238164" y="120726"/>
                  <a:pt x="236685" y="119493"/>
                  <a:pt x="235097" y="118535"/>
                </a:cubicBezTo>
                <a:cubicBezTo>
                  <a:pt x="238301" y="114455"/>
                  <a:pt x="240546" y="109581"/>
                  <a:pt x="240436" y="104269"/>
                </a:cubicBezTo>
                <a:cubicBezTo>
                  <a:pt x="240382" y="101120"/>
                  <a:pt x="239560" y="97972"/>
                  <a:pt x="237780" y="95398"/>
                </a:cubicBezTo>
                <a:cubicBezTo>
                  <a:pt x="237178" y="94549"/>
                  <a:pt x="236521" y="93700"/>
                  <a:pt x="235754" y="92906"/>
                </a:cubicBezTo>
                <a:cubicBezTo>
                  <a:pt x="237068" y="91756"/>
                  <a:pt x="237945" y="90086"/>
                  <a:pt x="238301" y="88361"/>
                </a:cubicBezTo>
                <a:cubicBezTo>
                  <a:pt x="238930" y="85212"/>
                  <a:pt x="237616" y="82337"/>
                  <a:pt x="235562" y="80146"/>
                </a:cubicBezTo>
                <a:cubicBezTo>
                  <a:pt x="236110" y="79626"/>
                  <a:pt x="236658" y="79078"/>
                  <a:pt x="237178" y="78449"/>
                </a:cubicBezTo>
                <a:cubicBezTo>
                  <a:pt x="239095" y="76066"/>
                  <a:pt x="240436" y="73027"/>
                  <a:pt x="240135" y="69878"/>
                </a:cubicBezTo>
                <a:cubicBezTo>
                  <a:pt x="239861" y="66839"/>
                  <a:pt x="238492" y="64375"/>
                  <a:pt x="236658" y="62047"/>
                </a:cubicBezTo>
                <a:cubicBezTo>
                  <a:pt x="236192" y="61472"/>
                  <a:pt x="235727" y="60924"/>
                  <a:pt x="235234" y="60377"/>
                </a:cubicBezTo>
                <a:cubicBezTo>
                  <a:pt x="238684" y="57858"/>
                  <a:pt x="242024" y="54791"/>
                  <a:pt x="241532" y="49999"/>
                </a:cubicBezTo>
                <a:cubicBezTo>
                  <a:pt x="241230" y="46933"/>
                  <a:pt x="239642" y="44441"/>
                  <a:pt x="237808" y="42059"/>
                </a:cubicBezTo>
                <a:cubicBezTo>
                  <a:pt x="236986" y="41046"/>
                  <a:pt x="236192" y="40115"/>
                  <a:pt x="235398" y="39266"/>
                </a:cubicBezTo>
                <a:cubicBezTo>
                  <a:pt x="236685" y="37075"/>
                  <a:pt x="237370" y="34228"/>
                  <a:pt x="237205" y="32256"/>
                </a:cubicBezTo>
                <a:cubicBezTo>
                  <a:pt x="237068" y="30531"/>
                  <a:pt x="236439" y="28998"/>
                  <a:pt x="235480" y="27656"/>
                </a:cubicBezTo>
                <a:cubicBezTo>
                  <a:pt x="236055" y="26999"/>
                  <a:pt x="236576" y="26314"/>
                  <a:pt x="237014" y="25630"/>
                </a:cubicBezTo>
                <a:cubicBezTo>
                  <a:pt x="238410" y="23494"/>
                  <a:pt x="239396" y="20865"/>
                  <a:pt x="239588" y="18292"/>
                </a:cubicBezTo>
                <a:cubicBezTo>
                  <a:pt x="239916" y="13719"/>
                  <a:pt x="236849" y="9557"/>
                  <a:pt x="232770" y="8489"/>
                </a:cubicBezTo>
                <a:cubicBezTo>
                  <a:pt x="232660" y="8078"/>
                  <a:pt x="232496" y="7695"/>
                  <a:pt x="232304" y="7312"/>
                </a:cubicBezTo>
                <a:cubicBezTo>
                  <a:pt x="230990" y="4847"/>
                  <a:pt x="228471" y="3670"/>
                  <a:pt x="225815" y="3423"/>
                </a:cubicBezTo>
                <a:cubicBezTo>
                  <a:pt x="225615" y="3407"/>
                  <a:pt x="225412" y="3399"/>
                  <a:pt x="225206" y="3399"/>
                </a:cubicBezTo>
                <a:cubicBezTo>
                  <a:pt x="223036" y="3399"/>
                  <a:pt x="220544" y="4305"/>
                  <a:pt x="218668" y="5806"/>
                </a:cubicBezTo>
                <a:cubicBezTo>
                  <a:pt x="217190" y="4382"/>
                  <a:pt x="215163" y="3451"/>
                  <a:pt x="213219" y="3095"/>
                </a:cubicBezTo>
                <a:cubicBezTo>
                  <a:pt x="212446" y="2957"/>
                  <a:pt x="211635" y="2887"/>
                  <a:pt x="210815" y="2887"/>
                </a:cubicBezTo>
                <a:cubicBezTo>
                  <a:pt x="207713" y="2887"/>
                  <a:pt x="204468" y="3893"/>
                  <a:pt x="202540" y="6079"/>
                </a:cubicBezTo>
                <a:cubicBezTo>
                  <a:pt x="200788" y="4793"/>
                  <a:pt x="198570" y="4026"/>
                  <a:pt x="196489" y="3697"/>
                </a:cubicBezTo>
                <a:cubicBezTo>
                  <a:pt x="195350" y="3523"/>
                  <a:pt x="194182" y="3413"/>
                  <a:pt x="193015" y="3413"/>
                </a:cubicBezTo>
                <a:cubicBezTo>
                  <a:pt x="191433" y="3413"/>
                  <a:pt x="189854" y="3615"/>
                  <a:pt x="188357" y="4135"/>
                </a:cubicBezTo>
                <a:cubicBezTo>
                  <a:pt x="187563" y="4409"/>
                  <a:pt x="186741" y="4793"/>
                  <a:pt x="186002" y="5313"/>
                </a:cubicBezTo>
                <a:cubicBezTo>
                  <a:pt x="184058" y="2712"/>
                  <a:pt x="180882" y="1069"/>
                  <a:pt x="177733" y="959"/>
                </a:cubicBezTo>
                <a:cubicBezTo>
                  <a:pt x="177589" y="953"/>
                  <a:pt x="177444" y="950"/>
                  <a:pt x="177299" y="950"/>
                </a:cubicBezTo>
                <a:cubicBezTo>
                  <a:pt x="174121" y="950"/>
                  <a:pt x="170865" y="2374"/>
                  <a:pt x="168560" y="4574"/>
                </a:cubicBezTo>
                <a:cubicBezTo>
                  <a:pt x="168314" y="4793"/>
                  <a:pt x="168040" y="5066"/>
                  <a:pt x="167793" y="5368"/>
                </a:cubicBezTo>
                <a:cubicBezTo>
                  <a:pt x="166561" y="3670"/>
                  <a:pt x="164809" y="2246"/>
                  <a:pt x="163111" y="1315"/>
                </a:cubicBezTo>
                <a:cubicBezTo>
                  <a:pt x="161705" y="549"/>
                  <a:pt x="160266" y="184"/>
                  <a:pt x="158843" y="184"/>
                </a:cubicBezTo>
                <a:cubicBezTo>
                  <a:pt x="156857" y="184"/>
                  <a:pt x="154903" y="895"/>
                  <a:pt x="153117" y="2219"/>
                </a:cubicBezTo>
                <a:cubicBezTo>
                  <a:pt x="151775" y="3204"/>
                  <a:pt x="150625" y="4354"/>
                  <a:pt x="149640" y="5641"/>
                </a:cubicBezTo>
                <a:cubicBezTo>
                  <a:pt x="149475" y="5422"/>
                  <a:pt x="149311" y="5203"/>
                  <a:pt x="149119" y="5012"/>
                </a:cubicBezTo>
                <a:cubicBezTo>
                  <a:pt x="147474" y="3392"/>
                  <a:pt x="145080" y="2786"/>
                  <a:pt x="142868" y="2786"/>
                </a:cubicBezTo>
                <a:cubicBezTo>
                  <a:pt x="142724" y="2786"/>
                  <a:pt x="142580" y="2789"/>
                  <a:pt x="142438" y="2794"/>
                </a:cubicBezTo>
                <a:cubicBezTo>
                  <a:pt x="139974" y="2848"/>
                  <a:pt x="137510" y="3533"/>
                  <a:pt x="135401" y="4793"/>
                </a:cubicBezTo>
                <a:cubicBezTo>
                  <a:pt x="134662" y="5231"/>
                  <a:pt x="133895" y="5860"/>
                  <a:pt x="133265" y="6572"/>
                </a:cubicBezTo>
                <a:cubicBezTo>
                  <a:pt x="132964" y="6107"/>
                  <a:pt x="132581" y="5641"/>
                  <a:pt x="132143" y="5203"/>
                </a:cubicBezTo>
                <a:cubicBezTo>
                  <a:pt x="130403" y="3515"/>
                  <a:pt x="127931" y="2793"/>
                  <a:pt x="125480" y="2793"/>
                </a:cubicBezTo>
                <a:cubicBezTo>
                  <a:pt x="123996" y="2793"/>
                  <a:pt x="122519" y="3058"/>
                  <a:pt x="121218" y="3533"/>
                </a:cubicBezTo>
                <a:cubicBezTo>
                  <a:pt x="119109" y="4300"/>
                  <a:pt x="117357" y="5559"/>
                  <a:pt x="116125" y="7449"/>
                </a:cubicBezTo>
                <a:cubicBezTo>
                  <a:pt x="116070" y="7531"/>
                  <a:pt x="116043" y="7585"/>
                  <a:pt x="115988" y="7668"/>
                </a:cubicBezTo>
                <a:cubicBezTo>
                  <a:pt x="115769" y="7503"/>
                  <a:pt x="115550" y="7339"/>
                  <a:pt x="115358" y="7202"/>
                </a:cubicBezTo>
                <a:cubicBezTo>
                  <a:pt x="113835" y="6140"/>
                  <a:pt x="112324" y="5676"/>
                  <a:pt x="110822" y="5676"/>
                </a:cubicBezTo>
                <a:cubicBezTo>
                  <a:pt x="109111" y="5676"/>
                  <a:pt x="107411" y="6278"/>
                  <a:pt x="105720" y="7284"/>
                </a:cubicBezTo>
                <a:cubicBezTo>
                  <a:pt x="104296" y="4683"/>
                  <a:pt x="100819" y="2876"/>
                  <a:pt x="97998" y="2657"/>
                </a:cubicBezTo>
                <a:cubicBezTo>
                  <a:pt x="97813" y="2642"/>
                  <a:pt x="97628" y="2635"/>
                  <a:pt x="97443" y="2635"/>
                </a:cubicBezTo>
                <a:cubicBezTo>
                  <a:pt x="95189" y="2635"/>
                  <a:pt x="92941" y="3691"/>
                  <a:pt x="91043" y="5285"/>
                </a:cubicBezTo>
                <a:cubicBezTo>
                  <a:pt x="90222" y="3588"/>
                  <a:pt x="88880" y="2137"/>
                  <a:pt x="87265" y="1288"/>
                </a:cubicBezTo>
                <a:cubicBezTo>
                  <a:pt x="85492" y="369"/>
                  <a:pt x="83552" y="0"/>
                  <a:pt x="81598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kern="0">
              <a:solidFill>
                <a:srgbClr val="FFFFFF"/>
              </a:solidFill>
              <a:cs typeface="+mn-ea"/>
            </a:endParaRPr>
          </a:p>
        </p:txBody>
      </p:sp>
      <p:cxnSp>
        <p:nvCxnSpPr>
          <p:cNvPr id="32" name="Google Shape;1986;p52">
            <a:extLst>
              <a:ext uri="{FF2B5EF4-FFF2-40B4-BE49-F238E27FC236}">
                <a16:creationId xmlns:a16="http://schemas.microsoft.com/office/drawing/2014/main" id="{6428E16B-0755-C46B-DF30-A16DA0A7CE58}"/>
              </a:ext>
            </a:extLst>
          </p:cNvPr>
          <p:cNvCxnSpPr/>
          <p:nvPr/>
        </p:nvCxnSpPr>
        <p:spPr>
          <a:xfrm>
            <a:off x="8155346" y="2178191"/>
            <a:ext cx="2499815" cy="0"/>
          </a:xfrm>
          <a:prstGeom prst="straightConnector1">
            <a:avLst/>
          </a:prstGeom>
          <a:noFill/>
          <a:ln w="9525" cap="flat" cmpd="sng">
            <a:solidFill>
              <a:srgbClr val="263238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46" name="Google Shape;2005;p52">
            <a:extLst>
              <a:ext uri="{FF2B5EF4-FFF2-40B4-BE49-F238E27FC236}">
                <a16:creationId xmlns:a16="http://schemas.microsoft.com/office/drawing/2014/main" id="{2EC25DD3-707B-76D6-E2C4-475FE75B892B}"/>
              </a:ext>
            </a:extLst>
          </p:cNvPr>
          <p:cNvSpPr/>
          <p:nvPr/>
        </p:nvSpPr>
        <p:spPr>
          <a:xfrm>
            <a:off x="1466925" y="5268614"/>
            <a:ext cx="422897" cy="387403"/>
          </a:xfrm>
          <a:custGeom>
            <a:avLst/>
            <a:gdLst/>
            <a:ahLst/>
            <a:cxnLst/>
            <a:rect l="l" t="t" r="r" b="b"/>
            <a:pathLst>
              <a:path w="11104" h="10172" extrusionOk="0">
                <a:moveTo>
                  <a:pt x="5554" y="1"/>
                </a:moveTo>
                <a:cubicBezTo>
                  <a:pt x="5252" y="1"/>
                  <a:pt x="4952" y="158"/>
                  <a:pt x="4799" y="472"/>
                </a:cubicBezTo>
                <a:lnTo>
                  <a:pt x="3809" y="2466"/>
                </a:lnTo>
                <a:cubicBezTo>
                  <a:pt x="3683" y="2717"/>
                  <a:pt x="3446" y="2885"/>
                  <a:pt x="3167" y="2927"/>
                </a:cubicBezTo>
                <a:lnTo>
                  <a:pt x="977" y="3247"/>
                </a:lnTo>
                <a:cubicBezTo>
                  <a:pt x="280" y="3345"/>
                  <a:pt x="1" y="4210"/>
                  <a:pt x="503" y="4698"/>
                </a:cubicBezTo>
                <a:lnTo>
                  <a:pt x="2093" y="6246"/>
                </a:lnTo>
                <a:cubicBezTo>
                  <a:pt x="2302" y="6428"/>
                  <a:pt x="2386" y="6721"/>
                  <a:pt x="2344" y="6986"/>
                </a:cubicBezTo>
                <a:lnTo>
                  <a:pt x="1967" y="9176"/>
                </a:lnTo>
                <a:cubicBezTo>
                  <a:pt x="1869" y="9725"/>
                  <a:pt x="2298" y="10171"/>
                  <a:pt x="2792" y="10171"/>
                </a:cubicBezTo>
                <a:cubicBezTo>
                  <a:pt x="2925" y="10171"/>
                  <a:pt x="3062" y="10139"/>
                  <a:pt x="3195" y="10068"/>
                </a:cubicBezTo>
                <a:lnTo>
                  <a:pt x="5162" y="9036"/>
                </a:lnTo>
                <a:cubicBezTo>
                  <a:pt x="5287" y="8973"/>
                  <a:pt x="5423" y="8942"/>
                  <a:pt x="5557" y="8942"/>
                </a:cubicBezTo>
                <a:cubicBezTo>
                  <a:pt x="5692" y="8942"/>
                  <a:pt x="5824" y="8973"/>
                  <a:pt x="5943" y="9036"/>
                </a:cubicBezTo>
                <a:lnTo>
                  <a:pt x="7910" y="10068"/>
                </a:lnTo>
                <a:cubicBezTo>
                  <a:pt x="8041" y="10135"/>
                  <a:pt x="8176" y="10166"/>
                  <a:pt x="8307" y="10166"/>
                </a:cubicBezTo>
                <a:cubicBezTo>
                  <a:pt x="8803" y="10166"/>
                  <a:pt x="9236" y="9727"/>
                  <a:pt x="9137" y="9176"/>
                </a:cubicBezTo>
                <a:lnTo>
                  <a:pt x="8774" y="6986"/>
                </a:lnTo>
                <a:cubicBezTo>
                  <a:pt x="8719" y="6721"/>
                  <a:pt x="8816" y="6442"/>
                  <a:pt x="9012" y="6246"/>
                </a:cubicBezTo>
                <a:lnTo>
                  <a:pt x="10602" y="4698"/>
                </a:lnTo>
                <a:cubicBezTo>
                  <a:pt x="11104" y="4196"/>
                  <a:pt x="10825" y="3345"/>
                  <a:pt x="10127" y="3247"/>
                </a:cubicBezTo>
                <a:lnTo>
                  <a:pt x="7937" y="2927"/>
                </a:lnTo>
                <a:cubicBezTo>
                  <a:pt x="7659" y="2885"/>
                  <a:pt x="7421" y="2717"/>
                  <a:pt x="7296" y="2466"/>
                </a:cubicBezTo>
                <a:lnTo>
                  <a:pt x="6319" y="472"/>
                </a:lnTo>
                <a:cubicBezTo>
                  <a:pt x="6159" y="158"/>
                  <a:pt x="5856" y="1"/>
                  <a:pt x="5554" y="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47" name="Google Shape;2006;p52">
            <a:extLst>
              <a:ext uri="{FF2B5EF4-FFF2-40B4-BE49-F238E27FC236}">
                <a16:creationId xmlns:a16="http://schemas.microsoft.com/office/drawing/2014/main" id="{0318D2F7-C71C-EF37-6813-5A863050C125}"/>
              </a:ext>
            </a:extLst>
          </p:cNvPr>
          <p:cNvSpPr/>
          <p:nvPr/>
        </p:nvSpPr>
        <p:spPr>
          <a:xfrm>
            <a:off x="10126983" y="1374455"/>
            <a:ext cx="692671" cy="634533"/>
          </a:xfrm>
          <a:custGeom>
            <a:avLst/>
            <a:gdLst/>
            <a:ahLst/>
            <a:cxnLst/>
            <a:rect l="l" t="t" r="r" b="b"/>
            <a:pathLst>
              <a:path w="11104" h="10172" extrusionOk="0">
                <a:moveTo>
                  <a:pt x="5554" y="1"/>
                </a:moveTo>
                <a:cubicBezTo>
                  <a:pt x="5252" y="1"/>
                  <a:pt x="4952" y="158"/>
                  <a:pt x="4799" y="472"/>
                </a:cubicBezTo>
                <a:lnTo>
                  <a:pt x="3809" y="2466"/>
                </a:lnTo>
                <a:cubicBezTo>
                  <a:pt x="3683" y="2717"/>
                  <a:pt x="3446" y="2885"/>
                  <a:pt x="3167" y="2927"/>
                </a:cubicBezTo>
                <a:lnTo>
                  <a:pt x="977" y="3247"/>
                </a:lnTo>
                <a:cubicBezTo>
                  <a:pt x="280" y="3345"/>
                  <a:pt x="1" y="4210"/>
                  <a:pt x="503" y="4698"/>
                </a:cubicBezTo>
                <a:lnTo>
                  <a:pt x="2093" y="6246"/>
                </a:lnTo>
                <a:cubicBezTo>
                  <a:pt x="2302" y="6428"/>
                  <a:pt x="2386" y="6721"/>
                  <a:pt x="2344" y="6986"/>
                </a:cubicBezTo>
                <a:lnTo>
                  <a:pt x="1967" y="9176"/>
                </a:lnTo>
                <a:cubicBezTo>
                  <a:pt x="1869" y="9725"/>
                  <a:pt x="2298" y="10171"/>
                  <a:pt x="2792" y="10171"/>
                </a:cubicBezTo>
                <a:cubicBezTo>
                  <a:pt x="2925" y="10171"/>
                  <a:pt x="3062" y="10139"/>
                  <a:pt x="3195" y="10068"/>
                </a:cubicBezTo>
                <a:lnTo>
                  <a:pt x="5162" y="9036"/>
                </a:lnTo>
                <a:cubicBezTo>
                  <a:pt x="5287" y="8973"/>
                  <a:pt x="5423" y="8942"/>
                  <a:pt x="5557" y="8942"/>
                </a:cubicBezTo>
                <a:cubicBezTo>
                  <a:pt x="5692" y="8942"/>
                  <a:pt x="5824" y="8973"/>
                  <a:pt x="5943" y="9036"/>
                </a:cubicBezTo>
                <a:lnTo>
                  <a:pt x="7910" y="10068"/>
                </a:lnTo>
                <a:cubicBezTo>
                  <a:pt x="8041" y="10135"/>
                  <a:pt x="8176" y="10166"/>
                  <a:pt x="8307" y="10166"/>
                </a:cubicBezTo>
                <a:cubicBezTo>
                  <a:pt x="8803" y="10166"/>
                  <a:pt x="9236" y="9727"/>
                  <a:pt x="9137" y="9176"/>
                </a:cubicBezTo>
                <a:lnTo>
                  <a:pt x="8774" y="6986"/>
                </a:lnTo>
                <a:cubicBezTo>
                  <a:pt x="8719" y="6721"/>
                  <a:pt x="8816" y="6442"/>
                  <a:pt x="9012" y="6246"/>
                </a:cubicBezTo>
                <a:lnTo>
                  <a:pt x="10602" y="4698"/>
                </a:lnTo>
                <a:cubicBezTo>
                  <a:pt x="11104" y="4196"/>
                  <a:pt x="10825" y="3345"/>
                  <a:pt x="10127" y="3247"/>
                </a:cubicBezTo>
                <a:lnTo>
                  <a:pt x="7937" y="2927"/>
                </a:lnTo>
                <a:cubicBezTo>
                  <a:pt x="7659" y="2885"/>
                  <a:pt x="7421" y="2717"/>
                  <a:pt x="7296" y="2466"/>
                </a:cubicBezTo>
                <a:lnTo>
                  <a:pt x="6319" y="472"/>
                </a:lnTo>
                <a:cubicBezTo>
                  <a:pt x="6159" y="158"/>
                  <a:pt x="5856" y="1"/>
                  <a:pt x="5554" y="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" name="Google Shape;2007;p52">
            <a:extLst>
              <a:ext uri="{FF2B5EF4-FFF2-40B4-BE49-F238E27FC236}">
                <a16:creationId xmlns:a16="http://schemas.microsoft.com/office/drawing/2014/main" id="{A6B27495-3AA1-F28B-2081-DEC81EA799A8}"/>
              </a:ext>
            </a:extLst>
          </p:cNvPr>
          <p:cNvGrpSpPr/>
          <p:nvPr/>
        </p:nvGrpSpPr>
        <p:grpSpPr>
          <a:xfrm>
            <a:off x="5825781" y="4339794"/>
            <a:ext cx="1218910" cy="1086721"/>
            <a:chOff x="6241437" y="3474739"/>
            <a:chExt cx="2026230" cy="880844"/>
          </a:xfrm>
        </p:grpSpPr>
        <p:grpSp>
          <p:nvGrpSpPr>
            <p:cNvPr id="49" name="Google Shape;2008;p52">
              <a:extLst>
                <a:ext uri="{FF2B5EF4-FFF2-40B4-BE49-F238E27FC236}">
                  <a16:creationId xmlns:a16="http://schemas.microsoft.com/office/drawing/2014/main" id="{61A00A22-9642-ED40-60AE-3ED582753778}"/>
                </a:ext>
              </a:extLst>
            </p:cNvPr>
            <p:cNvGrpSpPr/>
            <p:nvPr/>
          </p:nvGrpSpPr>
          <p:grpSpPr>
            <a:xfrm>
              <a:off x="6241437" y="3474739"/>
              <a:ext cx="2026230" cy="178161"/>
              <a:chOff x="609600" y="2845139"/>
              <a:chExt cx="885900" cy="178161"/>
            </a:xfrm>
          </p:grpSpPr>
          <p:cxnSp>
            <p:nvCxnSpPr>
              <p:cNvPr id="55" name="Google Shape;2009;p52">
                <a:extLst>
                  <a:ext uri="{FF2B5EF4-FFF2-40B4-BE49-F238E27FC236}">
                    <a16:creationId xmlns:a16="http://schemas.microsoft.com/office/drawing/2014/main" id="{ABA9FD8C-9D9B-E09E-6D7F-034686035EEC}"/>
                  </a:ext>
                </a:extLst>
              </p:cNvPr>
              <p:cNvCxnSpPr/>
              <p:nvPr/>
            </p:nvCxnSpPr>
            <p:spPr>
              <a:xfrm>
                <a:off x="609600" y="2845139"/>
                <a:ext cx="8859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dot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" name="Google Shape;2010;p52">
                <a:extLst>
                  <a:ext uri="{FF2B5EF4-FFF2-40B4-BE49-F238E27FC236}">
                    <a16:creationId xmlns:a16="http://schemas.microsoft.com/office/drawing/2014/main" id="{DE8FFD83-F20A-9D05-3FF6-AF01A6F66341}"/>
                  </a:ext>
                </a:extLst>
              </p:cNvPr>
              <p:cNvCxnSpPr/>
              <p:nvPr/>
            </p:nvCxnSpPr>
            <p:spPr>
              <a:xfrm>
                <a:off x="609600" y="3023300"/>
                <a:ext cx="8859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dot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0" name="Google Shape;2011;p52">
              <a:extLst>
                <a:ext uri="{FF2B5EF4-FFF2-40B4-BE49-F238E27FC236}">
                  <a16:creationId xmlns:a16="http://schemas.microsoft.com/office/drawing/2014/main" id="{D9EFDCF8-2804-1101-54EC-2EDF2C6C6160}"/>
                </a:ext>
              </a:extLst>
            </p:cNvPr>
            <p:cNvGrpSpPr/>
            <p:nvPr/>
          </p:nvGrpSpPr>
          <p:grpSpPr>
            <a:xfrm>
              <a:off x="6241437" y="3821100"/>
              <a:ext cx="2026230" cy="534483"/>
              <a:chOff x="609600" y="1419850"/>
              <a:chExt cx="885900" cy="534483"/>
            </a:xfrm>
          </p:grpSpPr>
          <p:cxnSp>
            <p:nvCxnSpPr>
              <p:cNvPr id="51" name="Google Shape;2012;p52">
                <a:extLst>
                  <a:ext uri="{FF2B5EF4-FFF2-40B4-BE49-F238E27FC236}">
                    <a16:creationId xmlns:a16="http://schemas.microsoft.com/office/drawing/2014/main" id="{D7AFDA97-9E81-4499-DA71-9EF5F548FC1D}"/>
                  </a:ext>
                </a:extLst>
              </p:cNvPr>
              <p:cNvCxnSpPr/>
              <p:nvPr/>
            </p:nvCxnSpPr>
            <p:spPr>
              <a:xfrm>
                <a:off x="609600" y="1419850"/>
                <a:ext cx="8859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dot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" name="Google Shape;2013;p52">
                <a:extLst>
                  <a:ext uri="{FF2B5EF4-FFF2-40B4-BE49-F238E27FC236}">
                    <a16:creationId xmlns:a16="http://schemas.microsoft.com/office/drawing/2014/main" id="{0ABA921A-7A8A-7BEF-E970-5B1E7CFD1535}"/>
                  </a:ext>
                </a:extLst>
              </p:cNvPr>
              <p:cNvCxnSpPr/>
              <p:nvPr/>
            </p:nvCxnSpPr>
            <p:spPr>
              <a:xfrm>
                <a:off x="609600" y="1598011"/>
                <a:ext cx="8859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dot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" name="Google Shape;2014;p52">
                <a:extLst>
                  <a:ext uri="{FF2B5EF4-FFF2-40B4-BE49-F238E27FC236}">
                    <a16:creationId xmlns:a16="http://schemas.microsoft.com/office/drawing/2014/main" id="{76CEAACD-1183-145A-F58A-A5389490982A}"/>
                  </a:ext>
                </a:extLst>
              </p:cNvPr>
              <p:cNvCxnSpPr/>
              <p:nvPr/>
            </p:nvCxnSpPr>
            <p:spPr>
              <a:xfrm>
                <a:off x="609600" y="1776172"/>
                <a:ext cx="8859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dot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" name="Google Shape;2015;p52">
                <a:extLst>
                  <a:ext uri="{FF2B5EF4-FFF2-40B4-BE49-F238E27FC236}">
                    <a16:creationId xmlns:a16="http://schemas.microsoft.com/office/drawing/2014/main" id="{CBD50207-4753-EFF2-2142-8744B0413EA1}"/>
                  </a:ext>
                </a:extLst>
              </p:cNvPr>
              <p:cNvCxnSpPr/>
              <p:nvPr/>
            </p:nvCxnSpPr>
            <p:spPr>
              <a:xfrm>
                <a:off x="609600" y="1954333"/>
                <a:ext cx="8859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dot"/>
                <a:round/>
                <a:headEnd type="none" w="med" len="med"/>
                <a:tailEnd type="none" w="med" len="med"/>
              </a:ln>
            </p:spPr>
          </p:cxnSp>
        </p:grpSp>
      </p:grpSp>
      <p:cxnSp>
        <p:nvCxnSpPr>
          <p:cNvPr id="58" name="Google Shape;1986;p52">
            <a:extLst>
              <a:ext uri="{FF2B5EF4-FFF2-40B4-BE49-F238E27FC236}">
                <a16:creationId xmlns:a16="http://schemas.microsoft.com/office/drawing/2014/main" id="{63E2EA24-48B3-A136-CDC2-2832F36D135E}"/>
              </a:ext>
            </a:extLst>
          </p:cNvPr>
          <p:cNvCxnSpPr/>
          <p:nvPr/>
        </p:nvCxnSpPr>
        <p:spPr>
          <a:xfrm>
            <a:off x="8155346" y="2648091"/>
            <a:ext cx="2499815" cy="0"/>
          </a:xfrm>
          <a:prstGeom prst="straightConnector1">
            <a:avLst/>
          </a:prstGeom>
          <a:noFill/>
          <a:ln w="9525" cap="flat" cmpd="sng">
            <a:solidFill>
              <a:srgbClr val="263238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59" name="Google Shape;1986;p52">
            <a:extLst>
              <a:ext uri="{FF2B5EF4-FFF2-40B4-BE49-F238E27FC236}">
                <a16:creationId xmlns:a16="http://schemas.microsoft.com/office/drawing/2014/main" id="{BAC896C8-8140-5536-2D0E-6B7C954522AA}"/>
              </a:ext>
            </a:extLst>
          </p:cNvPr>
          <p:cNvCxnSpPr/>
          <p:nvPr/>
        </p:nvCxnSpPr>
        <p:spPr>
          <a:xfrm>
            <a:off x="8155346" y="3117991"/>
            <a:ext cx="2499815" cy="0"/>
          </a:xfrm>
          <a:prstGeom prst="straightConnector1">
            <a:avLst/>
          </a:prstGeom>
          <a:noFill/>
          <a:ln w="9525" cap="flat" cmpd="sng">
            <a:solidFill>
              <a:srgbClr val="263238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60" name="Google Shape;1986;p52">
            <a:extLst>
              <a:ext uri="{FF2B5EF4-FFF2-40B4-BE49-F238E27FC236}">
                <a16:creationId xmlns:a16="http://schemas.microsoft.com/office/drawing/2014/main" id="{7EA559E3-3A0C-03F3-9335-28F9C81A426C}"/>
              </a:ext>
            </a:extLst>
          </p:cNvPr>
          <p:cNvCxnSpPr/>
          <p:nvPr/>
        </p:nvCxnSpPr>
        <p:spPr>
          <a:xfrm>
            <a:off x="8155346" y="3587891"/>
            <a:ext cx="2499815" cy="0"/>
          </a:xfrm>
          <a:prstGeom prst="straightConnector1">
            <a:avLst/>
          </a:prstGeom>
          <a:noFill/>
          <a:ln w="9525" cap="flat" cmpd="sng">
            <a:solidFill>
              <a:srgbClr val="263238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61" name="Google Shape;1986;p52">
            <a:extLst>
              <a:ext uri="{FF2B5EF4-FFF2-40B4-BE49-F238E27FC236}">
                <a16:creationId xmlns:a16="http://schemas.microsoft.com/office/drawing/2014/main" id="{6ADC2C12-667B-678F-EF6B-80E155E84677}"/>
              </a:ext>
            </a:extLst>
          </p:cNvPr>
          <p:cNvCxnSpPr/>
          <p:nvPr/>
        </p:nvCxnSpPr>
        <p:spPr>
          <a:xfrm>
            <a:off x="8155346" y="4057791"/>
            <a:ext cx="2499815" cy="0"/>
          </a:xfrm>
          <a:prstGeom prst="straightConnector1">
            <a:avLst/>
          </a:prstGeom>
          <a:noFill/>
          <a:ln w="9525" cap="flat" cmpd="sng">
            <a:solidFill>
              <a:srgbClr val="263238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62" name="Google Shape;1986;p52">
            <a:extLst>
              <a:ext uri="{FF2B5EF4-FFF2-40B4-BE49-F238E27FC236}">
                <a16:creationId xmlns:a16="http://schemas.microsoft.com/office/drawing/2014/main" id="{B71DDF60-FC31-1138-6DB4-B91B41A34BB8}"/>
              </a:ext>
            </a:extLst>
          </p:cNvPr>
          <p:cNvCxnSpPr/>
          <p:nvPr/>
        </p:nvCxnSpPr>
        <p:spPr>
          <a:xfrm>
            <a:off x="8155346" y="4527691"/>
            <a:ext cx="2499815" cy="0"/>
          </a:xfrm>
          <a:prstGeom prst="straightConnector1">
            <a:avLst/>
          </a:prstGeom>
          <a:noFill/>
          <a:ln w="9525" cap="flat" cmpd="sng">
            <a:solidFill>
              <a:srgbClr val="263238"/>
            </a:solidFill>
            <a:prstDash val="dot"/>
            <a:round/>
            <a:headEnd type="none" w="med" len="med"/>
            <a:tailEnd type="none" w="med" len="med"/>
          </a:ln>
        </p:spPr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D1117C4-5D9E-BCBA-56C6-6E6FD7579441}"/>
              </a:ext>
            </a:extLst>
          </p:cNvPr>
          <p:cNvGrpSpPr/>
          <p:nvPr/>
        </p:nvGrpSpPr>
        <p:grpSpPr>
          <a:xfrm>
            <a:off x="1536839" y="2091511"/>
            <a:ext cx="1198752" cy="1463053"/>
            <a:chOff x="1536839" y="1965940"/>
            <a:chExt cx="1198752" cy="1463053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500E05B-7920-EB71-83ED-38E8360320E2}"/>
                </a:ext>
              </a:extLst>
            </p:cNvPr>
            <p:cNvSpPr txBox="1"/>
            <p:nvPr/>
          </p:nvSpPr>
          <p:spPr>
            <a:xfrm>
              <a:off x="1536839" y="2204042"/>
              <a:ext cx="1198752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63989FA-22D0-1146-16F7-C3FECE1CC87E}"/>
                </a:ext>
              </a:extLst>
            </p:cNvPr>
            <p:cNvSpPr txBox="1"/>
            <p:nvPr/>
          </p:nvSpPr>
          <p:spPr>
            <a:xfrm>
              <a:off x="1699055" y="1965940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>
                <a:contourClr>
                  <a:schemeClr val="bg1"/>
                </a:contourClr>
              </a:sp3d>
            </a:bodyPr>
            <a:lstStyle/>
            <a:p>
              <a:r>
                <a:rPr lang="zh-CN" altLang="en-US" sz="1400" b="1" dirty="0"/>
                <a:t>添加标题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3973446-CE07-AA37-CC9C-105327485101}"/>
              </a:ext>
            </a:extLst>
          </p:cNvPr>
          <p:cNvGrpSpPr/>
          <p:nvPr/>
        </p:nvGrpSpPr>
        <p:grpSpPr>
          <a:xfrm>
            <a:off x="2942728" y="2091511"/>
            <a:ext cx="1198752" cy="1463053"/>
            <a:chOff x="1536839" y="1965940"/>
            <a:chExt cx="1198752" cy="1463053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A0AF9CC-DC4D-CDB5-B5E6-E15D92AD95CA}"/>
                </a:ext>
              </a:extLst>
            </p:cNvPr>
            <p:cNvSpPr txBox="1"/>
            <p:nvPr/>
          </p:nvSpPr>
          <p:spPr>
            <a:xfrm>
              <a:off x="1536839" y="2204042"/>
              <a:ext cx="1198752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8F350FA-B50A-59AA-FD54-9D87B87B7FA1}"/>
                </a:ext>
              </a:extLst>
            </p:cNvPr>
            <p:cNvSpPr txBox="1"/>
            <p:nvPr/>
          </p:nvSpPr>
          <p:spPr>
            <a:xfrm>
              <a:off x="1699055" y="1965940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>
                <a:contourClr>
                  <a:schemeClr val="bg1"/>
                </a:contourClr>
              </a:sp3d>
            </a:bodyPr>
            <a:lstStyle/>
            <a:p>
              <a:r>
                <a:rPr lang="zh-CN" altLang="en-US" sz="1400" b="1" dirty="0"/>
                <a:t>添加标题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EE64149-BE40-D563-0A65-4468C5D52666}"/>
              </a:ext>
            </a:extLst>
          </p:cNvPr>
          <p:cNvGrpSpPr/>
          <p:nvPr/>
        </p:nvGrpSpPr>
        <p:grpSpPr>
          <a:xfrm>
            <a:off x="4348617" y="2091511"/>
            <a:ext cx="1198752" cy="1463053"/>
            <a:chOff x="1536839" y="1965940"/>
            <a:chExt cx="1198752" cy="1463053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64F4CA4-83BE-C88D-8AC7-BCFF9C445691}"/>
                </a:ext>
              </a:extLst>
            </p:cNvPr>
            <p:cNvSpPr txBox="1"/>
            <p:nvPr/>
          </p:nvSpPr>
          <p:spPr>
            <a:xfrm>
              <a:off x="1536839" y="2204042"/>
              <a:ext cx="1198752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77847E51-2BA0-4BB1-8994-B9719695E421}"/>
                </a:ext>
              </a:extLst>
            </p:cNvPr>
            <p:cNvSpPr txBox="1"/>
            <p:nvPr/>
          </p:nvSpPr>
          <p:spPr>
            <a:xfrm>
              <a:off x="1699055" y="1965940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>
                <a:contourClr>
                  <a:schemeClr val="bg1"/>
                </a:contourClr>
              </a:sp3d>
            </a:bodyPr>
            <a:lstStyle/>
            <a:p>
              <a:r>
                <a:rPr lang="zh-CN" altLang="en-US" sz="1400" b="1" dirty="0"/>
                <a:t>添加标题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B956E37-8089-5DC2-0BBB-4A1B46ADD785}"/>
              </a:ext>
            </a:extLst>
          </p:cNvPr>
          <p:cNvGrpSpPr/>
          <p:nvPr/>
        </p:nvGrpSpPr>
        <p:grpSpPr>
          <a:xfrm>
            <a:off x="5754506" y="2091511"/>
            <a:ext cx="1198752" cy="1463053"/>
            <a:chOff x="1536839" y="1965940"/>
            <a:chExt cx="1198752" cy="1463053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36F16D19-FFA0-BF15-8D8E-ECED11C48F0C}"/>
                </a:ext>
              </a:extLst>
            </p:cNvPr>
            <p:cNvSpPr txBox="1"/>
            <p:nvPr/>
          </p:nvSpPr>
          <p:spPr>
            <a:xfrm>
              <a:off x="1536839" y="2204042"/>
              <a:ext cx="1198752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7316A20-0F23-9005-2DE9-338037B4E402}"/>
                </a:ext>
              </a:extLst>
            </p:cNvPr>
            <p:cNvSpPr txBox="1"/>
            <p:nvPr/>
          </p:nvSpPr>
          <p:spPr>
            <a:xfrm>
              <a:off x="1699055" y="1965940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>
                <a:contourClr>
                  <a:schemeClr val="bg1"/>
                </a:contourClr>
              </a:sp3d>
            </a:bodyPr>
            <a:lstStyle/>
            <a:p>
              <a:r>
                <a:rPr lang="zh-CN" altLang="en-US" sz="1400" b="1" dirty="0"/>
                <a:t>添加标题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CE3475FE-FE51-48B6-8A3A-1D3E5C08AB23}"/>
              </a:ext>
            </a:extLst>
          </p:cNvPr>
          <p:cNvGrpSpPr/>
          <p:nvPr/>
        </p:nvGrpSpPr>
        <p:grpSpPr>
          <a:xfrm>
            <a:off x="1536839" y="3884095"/>
            <a:ext cx="1198752" cy="1463053"/>
            <a:chOff x="1536839" y="1965940"/>
            <a:chExt cx="1198752" cy="1463053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77D40D76-345B-5254-3DC6-512BA952367C}"/>
                </a:ext>
              </a:extLst>
            </p:cNvPr>
            <p:cNvSpPr txBox="1"/>
            <p:nvPr/>
          </p:nvSpPr>
          <p:spPr>
            <a:xfrm>
              <a:off x="1536839" y="2204042"/>
              <a:ext cx="1198752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60C8FD53-BC28-6E91-4086-B0082B2EE68B}"/>
                </a:ext>
              </a:extLst>
            </p:cNvPr>
            <p:cNvSpPr txBox="1"/>
            <p:nvPr/>
          </p:nvSpPr>
          <p:spPr>
            <a:xfrm>
              <a:off x="1699055" y="1965940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>
                <a:contourClr>
                  <a:schemeClr val="bg1"/>
                </a:contourClr>
              </a:sp3d>
            </a:bodyPr>
            <a:lstStyle/>
            <a:p>
              <a:r>
                <a:rPr lang="zh-CN" altLang="en-US" sz="1400" b="1" dirty="0"/>
                <a:t>添加标题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5CD1876-3DFA-35DB-4353-8836D35EFABA}"/>
              </a:ext>
            </a:extLst>
          </p:cNvPr>
          <p:cNvGrpSpPr/>
          <p:nvPr/>
        </p:nvGrpSpPr>
        <p:grpSpPr>
          <a:xfrm>
            <a:off x="2942728" y="3884095"/>
            <a:ext cx="1198752" cy="1463053"/>
            <a:chOff x="1536839" y="1965940"/>
            <a:chExt cx="1198752" cy="1463053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1BD8D805-ED87-E3EE-B1DC-3A198018936A}"/>
                </a:ext>
              </a:extLst>
            </p:cNvPr>
            <p:cNvSpPr txBox="1"/>
            <p:nvPr/>
          </p:nvSpPr>
          <p:spPr>
            <a:xfrm>
              <a:off x="1536839" y="2204042"/>
              <a:ext cx="1198752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9D7E7FE9-866A-4EE7-75B7-C88E9AE6E323}"/>
                </a:ext>
              </a:extLst>
            </p:cNvPr>
            <p:cNvSpPr txBox="1"/>
            <p:nvPr/>
          </p:nvSpPr>
          <p:spPr>
            <a:xfrm>
              <a:off x="1699055" y="1965940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>
                <a:contourClr>
                  <a:schemeClr val="bg1"/>
                </a:contourClr>
              </a:sp3d>
            </a:bodyPr>
            <a:lstStyle/>
            <a:p>
              <a:r>
                <a:rPr lang="zh-CN" altLang="en-US" sz="1400" b="1" dirty="0"/>
                <a:t>添加标题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61D02554-AC50-4F44-10FF-ABF6050A9606}"/>
              </a:ext>
            </a:extLst>
          </p:cNvPr>
          <p:cNvGrpSpPr/>
          <p:nvPr/>
        </p:nvGrpSpPr>
        <p:grpSpPr>
          <a:xfrm>
            <a:off x="4348617" y="3884095"/>
            <a:ext cx="1198752" cy="1463053"/>
            <a:chOff x="1536839" y="1965940"/>
            <a:chExt cx="1198752" cy="1463053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C0B8A25C-B759-9EB3-352A-F04757011873}"/>
                </a:ext>
              </a:extLst>
            </p:cNvPr>
            <p:cNvSpPr txBox="1"/>
            <p:nvPr/>
          </p:nvSpPr>
          <p:spPr>
            <a:xfrm>
              <a:off x="1536839" y="2204042"/>
              <a:ext cx="1198752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50034DCC-0345-E18A-3900-24E199E960F6}"/>
                </a:ext>
              </a:extLst>
            </p:cNvPr>
            <p:cNvSpPr txBox="1"/>
            <p:nvPr/>
          </p:nvSpPr>
          <p:spPr>
            <a:xfrm>
              <a:off x="1699055" y="1965940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>
                <a:contourClr>
                  <a:schemeClr val="bg1"/>
                </a:contourClr>
              </a:sp3d>
            </a:bodyPr>
            <a:lstStyle/>
            <a:p>
              <a:r>
                <a:rPr lang="zh-CN" altLang="en-US" sz="1400" b="1" dirty="0"/>
                <a:t>添加标题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AC1EF17C-63F6-04EC-A116-D985D6197E92}"/>
              </a:ext>
            </a:extLst>
          </p:cNvPr>
          <p:cNvGrpSpPr/>
          <p:nvPr/>
        </p:nvGrpSpPr>
        <p:grpSpPr>
          <a:xfrm>
            <a:off x="5754506" y="3884095"/>
            <a:ext cx="1198752" cy="1463053"/>
            <a:chOff x="1536839" y="1965940"/>
            <a:chExt cx="1198752" cy="1463053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80577D84-B6B3-9053-E32A-EFAEC2FEC196}"/>
                </a:ext>
              </a:extLst>
            </p:cNvPr>
            <p:cNvSpPr txBox="1"/>
            <p:nvPr/>
          </p:nvSpPr>
          <p:spPr>
            <a:xfrm>
              <a:off x="1536839" y="2204042"/>
              <a:ext cx="1198752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7A44DFA1-30A5-7ED9-580C-63982BC80699}"/>
                </a:ext>
              </a:extLst>
            </p:cNvPr>
            <p:cNvSpPr txBox="1"/>
            <p:nvPr/>
          </p:nvSpPr>
          <p:spPr>
            <a:xfrm>
              <a:off x="1699055" y="1965940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>
                <a:contourClr>
                  <a:schemeClr val="bg1"/>
                </a:contourClr>
              </a:sp3d>
            </a:bodyPr>
            <a:lstStyle/>
            <a:p>
              <a:r>
                <a:rPr lang="zh-CN" altLang="en-US" sz="1400" b="1" dirty="0"/>
                <a:t>添加标题</a:t>
              </a: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5554B829-2196-B87F-61DC-1CC292ACC2A5}"/>
              </a:ext>
            </a:extLst>
          </p:cNvPr>
          <p:cNvSpPr txBox="1"/>
          <p:nvPr/>
        </p:nvSpPr>
        <p:spPr>
          <a:xfrm>
            <a:off x="8073099" y="2155322"/>
            <a:ext cx="2664308" cy="2330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F677FA4-A2B5-965A-1F6E-9BC7419B9091}"/>
              </a:ext>
            </a:extLst>
          </p:cNvPr>
          <p:cNvSpPr txBox="1"/>
          <p:nvPr/>
        </p:nvSpPr>
        <p:spPr>
          <a:xfrm>
            <a:off x="8129846" y="1727731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sz="1600" b="1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20479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F914EB8-6F69-718D-C2D4-82A754A2428A}"/>
              </a:ext>
            </a:extLst>
          </p:cNvPr>
          <p:cNvSpPr/>
          <p:nvPr/>
        </p:nvSpPr>
        <p:spPr>
          <a:xfrm>
            <a:off x="3291514" y="1616531"/>
            <a:ext cx="1688236" cy="1480504"/>
          </a:xfrm>
          <a:custGeom>
            <a:avLst/>
            <a:gdLst>
              <a:gd name="connsiteX0" fmla="*/ 719176 w 1688236"/>
              <a:gd name="connsiteY0" fmla="*/ 0 h 1480504"/>
              <a:gd name="connsiteX1" fmla="*/ 1438352 w 1688236"/>
              <a:gd name="connsiteY1" fmla="*/ 719176 h 1480504"/>
              <a:gd name="connsiteX2" fmla="*/ 1423741 w 1688236"/>
              <a:gd name="connsiteY2" fmla="*/ 864115 h 1480504"/>
              <a:gd name="connsiteX3" fmla="*/ 1393621 w 1688236"/>
              <a:gd name="connsiteY3" fmla="*/ 961145 h 1480504"/>
              <a:gd name="connsiteX4" fmla="*/ 1426880 w 1688236"/>
              <a:gd name="connsiteY4" fmla="*/ 957792 h 1480504"/>
              <a:gd name="connsiteX5" fmla="*/ 1688236 w 1688236"/>
              <a:gd name="connsiteY5" fmla="*/ 1219148 h 1480504"/>
              <a:gd name="connsiteX6" fmla="*/ 1426880 w 1688236"/>
              <a:gd name="connsiteY6" fmla="*/ 1480504 h 1480504"/>
              <a:gd name="connsiteX7" fmla="*/ 1186063 w 1688236"/>
              <a:gd name="connsiteY7" fmla="*/ 1320880 h 1480504"/>
              <a:gd name="connsiteX8" fmla="*/ 1171530 w 1688236"/>
              <a:gd name="connsiteY8" fmla="*/ 1274063 h 1480504"/>
              <a:gd name="connsiteX9" fmla="*/ 1121274 w 1688236"/>
              <a:gd name="connsiteY9" fmla="*/ 1315528 h 1480504"/>
              <a:gd name="connsiteX10" fmla="*/ 719176 w 1688236"/>
              <a:gd name="connsiteY10" fmla="*/ 1438352 h 1480504"/>
              <a:gd name="connsiteX11" fmla="*/ 0 w 1688236"/>
              <a:gd name="connsiteY11" fmla="*/ 719176 h 1480504"/>
              <a:gd name="connsiteX12" fmla="*/ 719176 w 1688236"/>
              <a:gd name="connsiteY12" fmla="*/ 0 h 148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8236" h="1480504">
                <a:moveTo>
                  <a:pt x="719176" y="0"/>
                </a:moveTo>
                <a:cubicBezTo>
                  <a:pt x="1116366" y="0"/>
                  <a:pt x="1438352" y="321986"/>
                  <a:pt x="1438352" y="719176"/>
                </a:cubicBezTo>
                <a:cubicBezTo>
                  <a:pt x="1438352" y="768825"/>
                  <a:pt x="1433321" y="817298"/>
                  <a:pt x="1423741" y="864115"/>
                </a:cubicBezTo>
                <a:lnTo>
                  <a:pt x="1393621" y="961145"/>
                </a:lnTo>
                <a:lnTo>
                  <a:pt x="1426880" y="957792"/>
                </a:lnTo>
                <a:cubicBezTo>
                  <a:pt x="1571223" y="957792"/>
                  <a:pt x="1688236" y="1074805"/>
                  <a:pt x="1688236" y="1219148"/>
                </a:cubicBezTo>
                <a:cubicBezTo>
                  <a:pt x="1688236" y="1363491"/>
                  <a:pt x="1571223" y="1480504"/>
                  <a:pt x="1426880" y="1480504"/>
                </a:cubicBezTo>
                <a:cubicBezTo>
                  <a:pt x="1318623" y="1480504"/>
                  <a:pt x="1225739" y="1414684"/>
                  <a:pt x="1186063" y="1320880"/>
                </a:cubicBezTo>
                <a:lnTo>
                  <a:pt x="1171530" y="1274063"/>
                </a:lnTo>
                <a:lnTo>
                  <a:pt x="1121274" y="1315528"/>
                </a:lnTo>
                <a:cubicBezTo>
                  <a:pt x="1006493" y="1393073"/>
                  <a:pt x="868122" y="1438352"/>
                  <a:pt x="719176" y="1438352"/>
                </a:cubicBezTo>
                <a:cubicBezTo>
                  <a:pt x="321986" y="1438352"/>
                  <a:pt x="0" y="1116366"/>
                  <a:pt x="0" y="719176"/>
                </a:cubicBezTo>
                <a:cubicBezTo>
                  <a:pt x="0" y="321986"/>
                  <a:pt x="321986" y="0"/>
                  <a:pt x="71917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5" name="椭圆 1064">
            <a:extLst>
              <a:ext uri="{FF2B5EF4-FFF2-40B4-BE49-F238E27FC236}">
                <a16:creationId xmlns:a16="http://schemas.microsoft.com/office/drawing/2014/main" id="{2CB887AD-5AC3-D8A7-5DE2-94654F61617F}"/>
              </a:ext>
            </a:extLst>
          </p:cNvPr>
          <p:cNvSpPr/>
          <p:nvPr/>
        </p:nvSpPr>
        <p:spPr>
          <a:xfrm>
            <a:off x="-1809750" y="5611407"/>
            <a:ext cx="15811500" cy="5004079"/>
          </a:xfrm>
          <a:prstGeom prst="ellipse">
            <a:avLst/>
          </a:prstGeom>
          <a:noFill/>
          <a:ln w="152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7ACC22D6-C991-013C-213B-D438DC469316}"/>
              </a:ext>
            </a:extLst>
          </p:cNvPr>
          <p:cNvGrpSpPr/>
          <p:nvPr/>
        </p:nvGrpSpPr>
        <p:grpSpPr>
          <a:xfrm>
            <a:off x="4477431" y="5025303"/>
            <a:ext cx="3201943" cy="857086"/>
            <a:chOff x="4477431" y="4263913"/>
            <a:chExt cx="3201943" cy="857086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A58FFA60-7D55-CC4E-F8A9-29829AEC7006}"/>
                </a:ext>
              </a:extLst>
            </p:cNvPr>
            <p:cNvSpPr/>
            <p:nvPr/>
          </p:nvSpPr>
          <p:spPr>
            <a:xfrm>
              <a:off x="4566047" y="4409882"/>
              <a:ext cx="3018622" cy="711084"/>
            </a:xfrm>
            <a:custGeom>
              <a:avLst/>
              <a:gdLst>
                <a:gd name="connsiteX0" fmla="*/ 8722141 w 8722137"/>
                <a:gd name="connsiteY0" fmla="*/ -398 h 2054637"/>
                <a:gd name="connsiteX1" fmla="*/ 8722141 w 8722137"/>
                <a:gd name="connsiteY1" fmla="*/ 12620 h 2054637"/>
                <a:gd name="connsiteX2" fmla="*/ 8722141 w 8722137"/>
                <a:gd name="connsiteY2" fmla="*/ 2041222 h 2054637"/>
                <a:gd name="connsiteX3" fmla="*/ 8722141 w 8722137"/>
                <a:gd name="connsiteY3" fmla="*/ 2054240 h 2054637"/>
                <a:gd name="connsiteX4" fmla="*/ 3 w 8722137"/>
                <a:gd name="connsiteY4" fmla="*/ 2054240 h 2054637"/>
                <a:gd name="connsiteX5" fmla="*/ 3 w 8722137"/>
                <a:gd name="connsiteY5" fmla="*/ 2041222 h 2054637"/>
                <a:gd name="connsiteX6" fmla="*/ 3 w 8722137"/>
                <a:gd name="connsiteY6" fmla="*/ 12620 h 2054637"/>
                <a:gd name="connsiteX7" fmla="*/ 3 w 8722137"/>
                <a:gd name="connsiteY7" fmla="*/ -398 h 20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2054637">
                  <a:moveTo>
                    <a:pt x="8722141" y="-398"/>
                  </a:moveTo>
                  <a:cubicBezTo>
                    <a:pt x="8722141" y="-398"/>
                    <a:pt x="8722141" y="5430"/>
                    <a:pt x="8722141" y="12620"/>
                  </a:cubicBezTo>
                  <a:lnTo>
                    <a:pt x="8722141" y="2041222"/>
                  </a:lnTo>
                  <a:cubicBezTo>
                    <a:pt x="8722141" y="2048412"/>
                    <a:pt x="8722141" y="2054240"/>
                    <a:pt x="8722141" y="2054240"/>
                  </a:cubicBezTo>
                  <a:lnTo>
                    <a:pt x="3" y="2054240"/>
                  </a:lnTo>
                  <a:cubicBezTo>
                    <a:pt x="3" y="2054240"/>
                    <a:pt x="3" y="2048412"/>
                    <a:pt x="3" y="2041222"/>
                  </a:cubicBezTo>
                  <a:lnTo>
                    <a:pt x="3" y="12620"/>
                  </a:lnTo>
                  <a:cubicBezTo>
                    <a:pt x="3" y="54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28FAF62B-95D0-3FF3-A62B-1839AC1C123B}"/>
                </a:ext>
              </a:extLst>
            </p:cNvPr>
            <p:cNvSpPr/>
            <p:nvPr/>
          </p:nvSpPr>
          <p:spPr>
            <a:xfrm>
              <a:off x="4566047" y="5061036"/>
              <a:ext cx="3018622" cy="59940"/>
            </a:xfrm>
            <a:custGeom>
              <a:avLst/>
              <a:gdLst>
                <a:gd name="connsiteX0" fmla="*/ 8722141 w 8722137"/>
                <a:gd name="connsiteY0" fmla="*/ -398 h 173193"/>
                <a:gd name="connsiteX1" fmla="*/ 8722141 w 8722137"/>
                <a:gd name="connsiteY1" fmla="*/ 699 h 173193"/>
                <a:gd name="connsiteX2" fmla="*/ 8722141 w 8722137"/>
                <a:gd name="connsiteY2" fmla="*/ 171697 h 173193"/>
                <a:gd name="connsiteX3" fmla="*/ 8722141 w 8722137"/>
                <a:gd name="connsiteY3" fmla="*/ 172794 h 173193"/>
                <a:gd name="connsiteX4" fmla="*/ 3 w 8722137"/>
                <a:gd name="connsiteY4" fmla="*/ 172794 h 173193"/>
                <a:gd name="connsiteX5" fmla="*/ 3 w 8722137"/>
                <a:gd name="connsiteY5" fmla="*/ 171697 h 173193"/>
                <a:gd name="connsiteX6" fmla="*/ 3 w 8722137"/>
                <a:gd name="connsiteY6" fmla="*/ 699 h 173193"/>
                <a:gd name="connsiteX7" fmla="*/ 3 w 8722137"/>
                <a:gd name="connsiteY7" fmla="*/ -398 h 17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3193">
                  <a:moveTo>
                    <a:pt x="8722141" y="-398"/>
                  </a:moveTo>
                  <a:cubicBezTo>
                    <a:pt x="8722141" y="-398"/>
                    <a:pt x="8722141" y="93"/>
                    <a:pt x="8722141" y="699"/>
                  </a:cubicBezTo>
                  <a:lnTo>
                    <a:pt x="8722141" y="171697"/>
                  </a:lnTo>
                  <a:cubicBezTo>
                    <a:pt x="8722141" y="172303"/>
                    <a:pt x="8722141" y="172794"/>
                    <a:pt x="8722141" y="172794"/>
                  </a:cubicBezTo>
                  <a:lnTo>
                    <a:pt x="3" y="172794"/>
                  </a:lnTo>
                  <a:cubicBezTo>
                    <a:pt x="3" y="172794"/>
                    <a:pt x="3" y="172303"/>
                    <a:pt x="3" y="171697"/>
                  </a:cubicBezTo>
                  <a:lnTo>
                    <a:pt x="3" y="699"/>
                  </a:lnTo>
                  <a:cubicBezTo>
                    <a:pt x="3" y="93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1B3EEE0-70A7-0E0E-A046-7C25A4128A9F}"/>
                </a:ext>
              </a:extLst>
            </p:cNvPr>
            <p:cNvSpPr/>
            <p:nvPr/>
          </p:nvSpPr>
          <p:spPr>
            <a:xfrm>
              <a:off x="4566047" y="5083320"/>
              <a:ext cx="3018622" cy="37675"/>
            </a:xfrm>
            <a:custGeom>
              <a:avLst/>
              <a:gdLst>
                <a:gd name="connsiteX0" fmla="*/ 8722141 w 8722137"/>
                <a:gd name="connsiteY0" fmla="*/ -398 h 108861"/>
                <a:gd name="connsiteX1" fmla="*/ 8722141 w 8722137"/>
                <a:gd name="connsiteY1" fmla="*/ 292 h 108861"/>
                <a:gd name="connsiteX2" fmla="*/ 8722141 w 8722137"/>
                <a:gd name="connsiteY2" fmla="*/ 107773 h 108861"/>
                <a:gd name="connsiteX3" fmla="*/ 8722141 w 8722137"/>
                <a:gd name="connsiteY3" fmla="*/ 108463 h 108861"/>
                <a:gd name="connsiteX4" fmla="*/ 3 w 8722137"/>
                <a:gd name="connsiteY4" fmla="*/ 108463 h 108861"/>
                <a:gd name="connsiteX5" fmla="*/ 3 w 8722137"/>
                <a:gd name="connsiteY5" fmla="*/ 107773 h 108861"/>
                <a:gd name="connsiteX6" fmla="*/ 3 w 8722137"/>
                <a:gd name="connsiteY6" fmla="*/ 292 h 108861"/>
                <a:gd name="connsiteX7" fmla="*/ 3 w 8722137"/>
                <a:gd name="connsiteY7" fmla="*/ -398 h 10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8861">
                  <a:moveTo>
                    <a:pt x="8722141" y="-398"/>
                  </a:moveTo>
                  <a:cubicBezTo>
                    <a:pt x="8722141" y="-398"/>
                    <a:pt x="8722141" y="-89"/>
                    <a:pt x="8722141" y="292"/>
                  </a:cubicBezTo>
                  <a:lnTo>
                    <a:pt x="8722141" y="107773"/>
                  </a:lnTo>
                  <a:cubicBezTo>
                    <a:pt x="8722141" y="108154"/>
                    <a:pt x="8722141" y="108463"/>
                    <a:pt x="8722141" y="108463"/>
                  </a:cubicBezTo>
                  <a:lnTo>
                    <a:pt x="3" y="108463"/>
                  </a:lnTo>
                  <a:cubicBezTo>
                    <a:pt x="3" y="108463"/>
                    <a:pt x="3" y="108154"/>
                    <a:pt x="3" y="10777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D198B61D-4CC5-99CF-3C0D-450D814EEA34}"/>
                </a:ext>
              </a:extLst>
            </p:cNvPr>
            <p:cNvSpPr/>
            <p:nvPr/>
          </p:nvSpPr>
          <p:spPr>
            <a:xfrm>
              <a:off x="4477431" y="4436430"/>
              <a:ext cx="108227" cy="684292"/>
            </a:xfrm>
            <a:custGeom>
              <a:avLst/>
              <a:gdLst>
                <a:gd name="connsiteX0" fmla="*/ 211677 w 312715"/>
                <a:gd name="connsiteY0" fmla="*/ 28430 h 1977224"/>
                <a:gd name="connsiteX1" fmla="*/ 3 w 312715"/>
                <a:gd name="connsiteY1" fmla="*/ 345946 h 1977224"/>
                <a:gd name="connsiteX2" fmla="*/ 171920 w 312715"/>
                <a:gd name="connsiteY2" fmla="*/ 1092887 h 1977224"/>
                <a:gd name="connsiteX3" fmla="*/ 279038 w 312715"/>
                <a:gd name="connsiteY3" fmla="*/ 1558278 h 1977224"/>
                <a:gd name="connsiteX4" fmla="*/ 50523 w 312715"/>
                <a:gd name="connsiteY4" fmla="*/ 1976826 h 1977224"/>
                <a:gd name="connsiteX5" fmla="*/ 312718 w 312715"/>
                <a:gd name="connsiteY5" fmla="*/ 1974420 h 1977224"/>
                <a:gd name="connsiteX6" fmla="*/ 312718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211677" y="28430"/>
                  </a:moveTo>
                  <a:lnTo>
                    <a:pt x="3" y="345946"/>
                  </a:lnTo>
                  <a:lnTo>
                    <a:pt x="171920" y="1092887"/>
                  </a:lnTo>
                  <a:lnTo>
                    <a:pt x="279038" y="1558278"/>
                  </a:lnTo>
                  <a:lnTo>
                    <a:pt x="50523" y="1976826"/>
                  </a:lnTo>
                  <a:lnTo>
                    <a:pt x="312718" y="1974420"/>
                  </a:lnTo>
                  <a:lnTo>
                    <a:pt x="312718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E41597D8-469F-05F6-DBF2-3808ECE6B1C8}"/>
                </a:ext>
              </a:extLst>
            </p:cNvPr>
            <p:cNvSpPr/>
            <p:nvPr/>
          </p:nvSpPr>
          <p:spPr>
            <a:xfrm>
              <a:off x="4566047" y="4380675"/>
              <a:ext cx="3018622" cy="60985"/>
            </a:xfrm>
            <a:custGeom>
              <a:avLst/>
              <a:gdLst>
                <a:gd name="connsiteX0" fmla="*/ 8722141 w 8722137"/>
                <a:gd name="connsiteY0" fmla="*/ -398 h 176212"/>
                <a:gd name="connsiteX1" fmla="*/ 8722141 w 8722137"/>
                <a:gd name="connsiteY1" fmla="*/ 718 h 176212"/>
                <a:gd name="connsiteX2" fmla="*/ 8722141 w 8722137"/>
                <a:gd name="connsiteY2" fmla="*/ 174698 h 176212"/>
                <a:gd name="connsiteX3" fmla="*/ 8722141 w 8722137"/>
                <a:gd name="connsiteY3" fmla="*/ 175814 h 176212"/>
                <a:gd name="connsiteX4" fmla="*/ 3 w 8722137"/>
                <a:gd name="connsiteY4" fmla="*/ 175814 h 176212"/>
                <a:gd name="connsiteX5" fmla="*/ 3 w 8722137"/>
                <a:gd name="connsiteY5" fmla="*/ 174698 h 176212"/>
                <a:gd name="connsiteX6" fmla="*/ 3 w 8722137"/>
                <a:gd name="connsiteY6" fmla="*/ 718 h 176212"/>
                <a:gd name="connsiteX7" fmla="*/ 3 w 8722137"/>
                <a:gd name="connsiteY7" fmla="*/ -398 h 1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6212">
                  <a:moveTo>
                    <a:pt x="8722141" y="-398"/>
                  </a:moveTo>
                  <a:cubicBezTo>
                    <a:pt x="8722141" y="-398"/>
                    <a:pt x="8722141" y="102"/>
                    <a:pt x="8722141" y="718"/>
                  </a:cubicBezTo>
                  <a:lnTo>
                    <a:pt x="8722141" y="174698"/>
                  </a:lnTo>
                  <a:cubicBezTo>
                    <a:pt x="8722141" y="175314"/>
                    <a:pt x="8722141" y="175814"/>
                    <a:pt x="8722141" y="175814"/>
                  </a:cubicBezTo>
                  <a:lnTo>
                    <a:pt x="3" y="175814"/>
                  </a:lnTo>
                  <a:cubicBezTo>
                    <a:pt x="3" y="175814"/>
                    <a:pt x="3" y="175314"/>
                    <a:pt x="3" y="174698"/>
                  </a:cubicBezTo>
                  <a:lnTo>
                    <a:pt x="3" y="718"/>
                  </a:lnTo>
                  <a:cubicBezTo>
                    <a:pt x="3" y="101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BAB61EDD-4825-7437-1520-2678CD5EAFA6}"/>
                </a:ext>
              </a:extLst>
            </p:cNvPr>
            <p:cNvSpPr/>
            <p:nvPr/>
          </p:nvSpPr>
          <p:spPr>
            <a:xfrm>
              <a:off x="4566047" y="4392476"/>
              <a:ext cx="3018622" cy="35081"/>
            </a:xfrm>
            <a:custGeom>
              <a:avLst/>
              <a:gdLst>
                <a:gd name="connsiteX0" fmla="*/ 8722141 w 8722137"/>
                <a:gd name="connsiteY0" fmla="*/ -398 h 101365"/>
                <a:gd name="connsiteX1" fmla="*/ 8722141 w 8722137"/>
                <a:gd name="connsiteY1" fmla="*/ 244 h 101365"/>
                <a:gd name="connsiteX2" fmla="*/ 8722141 w 8722137"/>
                <a:gd name="connsiteY2" fmla="*/ 100325 h 101365"/>
                <a:gd name="connsiteX3" fmla="*/ 8722141 w 8722137"/>
                <a:gd name="connsiteY3" fmla="*/ 100967 h 101365"/>
                <a:gd name="connsiteX4" fmla="*/ 3 w 8722137"/>
                <a:gd name="connsiteY4" fmla="*/ 100967 h 101365"/>
                <a:gd name="connsiteX5" fmla="*/ 3 w 8722137"/>
                <a:gd name="connsiteY5" fmla="*/ 100325 h 101365"/>
                <a:gd name="connsiteX6" fmla="*/ 3 w 8722137"/>
                <a:gd name="connsiteY6" fmla="*/ 244 h 101365"/>
                <a:gd name="connsiteX7" fmla="*/ 3 w 8722137"/>
                <a:gd name="connsiteY7" fmla="*/ -398 h 10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1365">
                  <a:moveTo>
                    <a:pt x="8722141" y="-398"/>
                  </a:moveTo>
                  <a:cubicBezTo>
                    <a:pt x="8722141" y="-398"/>
                    <a:pt x="8722141" y="-110"/>
                    <a:pt x="8722141" y="244"/>
                  </a:cubicBezTo>
                  <a:lnTo>
                    <a:pt x="8722141" y="100325"/>
                  </a:lnTo>
                  <a:cubicBezTo>
                    <a:pt x="8722141" y="100680"/>
                    <a:pt x="8722141" y="100967"/>
                    <a:pt x="8722141" y="100967"/>
                  </a:cubicBezTo>
                  <a:lnTo>
                    <a:pt x="3" y="100967"/>
                  </a:lnTo>
                  <a:cubicBezTo>
                    <a:pt x="3" y="100967"/>
                    <a:pt x="3" y="100680"/>
                    <a:pt x="3" y="100325"/>
                  </a:cubicBezTo>
                  <a:lnTo>
                    <a:pt x="3" y="244"/>
                  </a:lnTo>
                  <a:cubicBezTo>
                    <a:pt x="3" y="-11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46CC6614-A46C-6736-C029-D10E3453279D}"/>
                </a:ext>
              </a:extLst>
            </p:cNvPr>
            <p:cNvSpPr/>
            <p:nvPr/>
          </p:nvSpPr>
          <p:spPr>
            <a:xfrm rot="10800000" flipV="1">
              <a:off x="6226957" y="5106560"/>
              <a:ext cx="129034" cy="14152"/>
            </a:xfrm>
            <a:custGeom>
              <a:avLst/>
              <a:gdLst>
                <a:gd name="connsiteX0" fmla="*/ 1181 w 372837"/>
                <a:gd name="connsiteY0" fmla="*/ -398 h 40891"/>
                <a:gd name="connsiteX1" fmla="*/ 374018 w 372837"/>
                <a:gd name="connsiteY1" fmla="*/ -398 h 40891"/>
                <a:gd name="connsiteX2" fmla="*/ 374018 w 372837"/>
                <a:gd name="connsiteY2" fmla="*/ 40494 h 40891"/>
                <a:gd name="connsiteX3" fmla="*/ 1181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81" y="-398"/>
                  </a:moveTo>
                  <a:lnTo>
                    <a:pt x="374018" y="-398"/>
                  </a:lnTo>
                  <a:lnTo>
                    <a:pt x="374018" y="40494"/>
                  </a:lnTo>
                  <a:lnTo>
                    <a:pt x="1181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C8328ABA-1800-A254-840F-7EABB2FEDCA8}"/>
                </a:ext>
              </a:extLst>
            </p:cNvPr>
            <p:cNvSpPr/>
            <p:nvPr/>
          </p:nvSpPr>
          <p:spPr>
            <a:xfrm rot="10800000" flipV="1">
              <a:off x="6205332" y="5093242"/>
              <a:ext cx="129034" cy="14152"/>
            </a:xfrm>
            <a:custGeom>
              <a:avLst/>
              <a:gdLst>
                <a:gd name="connsiteX0" fmla="*/ 1168 w 372837"/>
                <a:gd name="connsiteY0" fmla="*/ -398 h 40891"/>
                <a:gd name="connsiteX1" fmla="*/ 374005 w 372837"/>
                <a:gd name="connsiteY1" fmla="*/ -398 h 40891"/>
                <a:gd name="connsiteX2" fmla="*/ 374005 w 372837"/>
                <a:gd name="connsiteY2" fmla="*/ 40494 h 40891"/>
                <a:gd name="connsiteX3" fmla="*/ 1168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68" y="-398"/>
                  </a:moveTo>
                  <a:lnTo>
                    <a:pt x="374005" y="-398"/>
                  </a:lnTo>
                  <a:lnTo>
                    <a:pt x="374005" y="40494"/>
                  </a:lnTo>
                  <a:lnTo>
                    <a:pt x="1168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A039F49B-D451-BF10-5040-E15D84A2374A}"/>
                </a:ext>
              </a:extLst>
            </p:cNvPr>
            <p:cNvSpPr/>
            <p:nvPr/>
          </p:nvSpPr>
          <p:spPr>
            <a:xfrm rot="10800000" flipV="1">
              <a:off x="6183245" y="5080320"/>
              <a:ext cx="129034" cy="14152"/>
            </a:xfrm>
            <a:custGeom>
              <a:avLst/>
              <a:gdLst>
                <a:gd name="connsiteX0" fmla="*/ 1155 w 372837"/>
                <a:gd name="connsiteY0" fmla="*/ -398 h 40891"/>
                <a:gd name="connsiteX1" fmla="*/ 373992 w 372837"/>
                <a:gd name="connsiteY1" fmla="*/ -398 h 40891"/>
                <a:gd name="connsiteX2" fmla="*/ 373992 w 372837"/>
                <a:gd name="connsiteY2" fmla="*/ 40493 h 40891"/>
                <a:gd name="connsiteX3" fmla="*/ 1155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55" y="-398"/>
                  </a:moveTo>
                  <a:lnTo>
                    <a:pt x="373992" y="-398"/>
                  </a:lnTo>
                  <a:lnTo>
                    <a:pt x="373992" y="40493"/>
                  </a:lnTo>
                  <a:lnTo>
                    <a:pt x="1155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245702C8-1DE7-7FCC-9EAB-9101AD2A8745}"/>
                </a:ext>
              </a:extLst>
            </p:cNvPr>
            <p:cNvSpPr/>
            <p:nvPr/>
          </p:nvSpPr>
          <p:spPr>
            <a:xfrm>
              <a:off x="5808247" y="510656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FF42D6F-50B2-24FE-24B2-6DF9FAF50B3B}"/>
                </a:ext>
              </a:extLst>
            </p:cNvPr>
            <p:cNvSpPr/>
            <p:nvPr/>
          </p:nvSpPr>
          <p:spPr>
            <a:xfrm>
              <a:off x="5829905" y="5093242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E8746E5D-EC1B-F7D6-81D9-4FEA583562DB}"/>
                </a:ext>
              </a:extLst>
            </p:cNvPr>
            <p:cNvSpPr/>
            <p:nvPr/>
          </p:nvSpPr>
          <p:spPr>
            <a:xfrm>
              <a:off x="5851958" y="508032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3 h 40891"/>
                <a:gd name="connsiteX3" fmla="*/ 3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3"/>
                  </a:lnTo>
                  <a:lnTo>
                    <a:pt x="3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DDF229CC-F1DD-6DF5-A37D-BF60614CF9A2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ACEAF688-28BF-61B8-2E6A-90193CB72696}"/>
                </a:ext>
              </a:extLst>
            </p:cNvPr>
            <p:cNvSpPr/>
            <p:nvPr/>
          </p:nvSpPr>
          <p:spPr>
            <a:xfrm>
              <a:off x="6230164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70F37749-D467-1DE5-CB89-A929B4686C0D}"/>
                </a:ext>
              </a:extLst>
            </p:cNvPr>
            <p:cNvSpPr/>
            <p:nvPr/>
          </p:nvSpPr>
          <p:spPr>
            <a:xfrm>
              <a:off x="6176860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99DF0B82-2383-A6BD-FB9E-CE092DA0EEDC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gradFill>
              <a:gsLst>
                <a:gs pos="0">
                  <a:srgbClr val="4D4D4D"/>
                </a:gs>
                <a:gs pos="50000">
                  <a:srgbClr val="4D4D4D">
                    <a:alpha val="49804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436703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C577ABE1-65FF-A1AD-2CD6-0910F3F83750}"/>
                </a:ext>
              </a:extLst>
            </p:cNvPr>
            <p:cNvSpPr/>
            <p:nvPr/>
          </p:nvSpPr>
          <p:spPr>
            <a:xfrm>
              <a:off x="4566047" y="4366599"/>
              <a:ext cx="64970" cy="754400"/>
            </a:xfrm>
            <a:custGeom>
              <a:avLst/>
              <a:gdLst>
                <a:gd name="connsiteX0" fmla="*/ 3 w 187728"/>
                <a:gd name="connsiteY0" fmla="*/ -398 h 2179796"/>
                <a:gd name="connsiteX1" fmla="*/ 187731 w 187728"/>
                <a:gd name="connsiteY1" fmla="*/ -398 h 2179796"/>
                <a:gd name="connsiteX2" fmla="*/ 187731 w 187728"/>
                <a:gd name="connsiteY2" fmla="*/ 2179398 h 2179796"/>
                <a:gd name="connsiteX3" fmla="*/ 3 w 187728"/>
                <a:gd name="connsiteY3" fmla="*/ 2179398 h 217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79796">
                  <a:moveTo>
                    <a:pt x="3" y="-398"/>
                  </a:moveTo>
                  <a:lnTo>
                    <a:pt x="187731" y="-398"/>
                  </a:lnTo>
                  <a:lnTo>
                    <a:pt x="187731" y="2179398"/>
                  </a:lnTo>
                  <a:lnTo>
                    <a:pt x="3" y="2179398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7E231D9D-6780-7873-4E15-482B96F8CEBF}"/>
                </a:ext>
              </a:extLst>
            </p:cNvPr>
            <p:cNvSpPr/>
            <p:nvPr/>
          </p:nvSpPr>
          <p:spPr>
            <a:xfrm>
              <a:off x="7571147" y="4436430"/>
              <a:ext cx="108227" cy="684292"/>
            </a:xfrm>
            <a:custGeom>
              <a:avLst/>
              <a:gdLst>
                <a:gd name="connsiteX0" fmla="*/ 101044 w 312715"/>
                <a:gd name="connsiteY0" fmla="*/ 28430 h 1977224"/>
                <a:gd name="connsiteX1" fmla="*/ 312718 w 312715"/>
                <a:gd name="connsiteY1" fmla="*/ 345946 h 1977224"/>
                <a:gd name="connsiteX2" fmla="*/ 140801 w 312715"/>
                <a:gd name="connsiteY2" fmla="*/ 1092887 h 1977224"/>
                <a:gd name="connsiteX3" fmla="*/ 33683 w 312715"/>
                <a:gd name="connsiteY3" fmla="*/ 1558278 h 1977224"/>
                <a:gd name="connsiteX4" fmla="*/ 262197 w 312715"/>
                <a:gd name="connsiteY4" fmla="*/ 1976826 h 1977224"/>
                <a:gd name="connsiteX5" fmla="*/ 3 w 312715"/>
                <a:gd name="connsiteY5" fmla="*/ 1974420 h 1977224"/>
                <a:gd name="connsiteX6" fmla="*/ 3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101044" y="28430"/>
                  </a:moveTo>
                  <a:lnTo>
                    <a:pt x="312718" y="345946"/>
                  </a:lnTo>
                  <a:lnTo>
                    <a:pt x="140801" y="1092887"/>
                  </a:lnTo>
                  <a:lnTo>
                    <a:pt x="33683" y="1558278"/>
                  </a:lnTo>
                  <a:lnTo>
                    <a:pt x="262197" y="1976826"/>
                  </a:lnTo>
                  <a:lnTo>
                    <a:pt x="3" y="1974420"/>
                  </a:lnTo>
                  <a:lnTo>
                    <a:pt x="3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3F5A8EC7-0729-5F14-08E8-5EF9754A862C}"/>
                </a:ext>
              </a:extLst>
            </p:cNvPr>
            <p:cNvSpPr/>
            <p:nvPr/>
          </p:nvSpPr>
          <p:spPr>
            <a:xfrm>
              <a:off x="7523044" y="4359940"/>
              <a:ext cx="64970" cy="761058"/>
            </a:xfrm>
            <a:custGeom>
              <a:avLst/>
              <a:gdLst>
                <a:gd name="connsiteX0" fmla="*/ 3 w 187728"/>
                <a:gd name="connsiteY0" fmla="*/ -398 h 2199036"/>
                <a:gd name="connsiteX1" fmla="*/ 187731 w 187728"/>
                <a:gd name="connsiteY1" fmla="*/ -398 h 2199036"/>
                <a:gd name="connsiteX2" fmla="*/ 187731 w 187728"/>
                <a:gd name="connsiteY2" fmla="*/ 2198639 h 2199036"/>
                <a:gd name="connsiteX3" fmla="*/ 3 w 187728"/>
                <a:gd name="connsiteY3" fmla="*/ 2198639 h 219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99036">
                  <a:moveTo>
                    <a:pt x="3" y="-398"/>
                  </a:moveTo>
                  <a:lnTo>
                    <a:pt x="187731" y="-398"/>
                  </a:lnTo>
                  <a:lnTo>
                    <a:pt x="187731" y="2198639"/>
                  </a:lnTo>
                  <a:lnTo>
                    <a:pt x="3" y="2198639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F4E8CD48-2EEF-4A28-2602-1FEE1F764A92}"/>
                </a:ext>
              </a:extLst>
            </p:cNvPr>
            <p:cNvSpPr/>
            <p:nvPr/>
          </p:nvSpPr>
          <p:spPr>
            <a:xfrm>
              <a:off x="4825731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A484C62E-DC36-5289-B40C-3CC864A58840}"/>
                </a:ext>
              </a:extLst>
            </p:cNvPr>
            <p:cNvSpPr/>
            <p:nvPr/>
          </p:nvSpPr>
          <p:spPr>
            <a:xfrm>
              <a:off x="5089119" y="4432232"/>
              <a:ext cx="53314" cy="683459"/>
            </a:xfrm>
            <a:custGeom>
              <a:avLst/>
              <a:gdLst>
                <a:gd name="connsiteX0" fmla="*/ 154051 w 154047"/>
                <a:gd name="connsiteY0" fmla="*/ -398 h 1974818"/>
                <a:gd name="connsiteX1" fmla="*/ 154051 w 154047"/>
                <a:gd name="connsiteY1" fmla="*/ 12114 h 1974818"/>
                <a:gd name="connsiteX2" fmla="*/ 154051 w 154047"/>
                <a:gd name="connsiteY2" fmla="*/ 1961908 h 1974818"/>
                <a:gd name="connsiteX3" fmla="*/ 154051 w 154047"/>
                <a:gd name="connsiteY3" fmla="*/ 1974420 h 1974818"/>
                <a:gd name="connsiteX4" fmla="*/ 3 w 154047"/>
                <a:gd name="connsiteY4" fmla="*/ 1974420 h 1974818"/>
                <a:gd name="connsiteX5" fmla="*/ 3 w 154047"/>
                <a:gd name="connsiteY5" fmla="*/ 1961908 h 1974818"/>
                <a:gd name="connsiteX6" fmla="*/ 3 w 154047"/>
                <a:gd name="connsiteY6" fmla="*/ 12114 h 1974818"/>
                <a:gd name="connsiteX7" fmla="*/ 3 w 154047"/>
                <a:gd name="connsiteY7" fmla="*/ -398 h 1974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4818">
                  <a:moveTo>
                    <a:pt x="154051" y="-398"/>
                  </a:moveTo>
                  <a:cubicBezTo>
                    <a:pt x="154051" y="-398"/>
                    <a:pt x="154051" y="5204"/>
                    <a:pt x="154051" y="12114"/>
                  </a:cubicBezTo>
                  <a:lnTo>
                    <a:pt x="154051" y="1961908"/>
                  </a:lnTo>
                  <a:cubicBezTo>
                    <a:pt x="154051" y="1968818"/>
                    <a:pt x="154051" y="1974420"/>
                    <a:pt x="154051" y="1974420"/>
                  </a:cubicBezTo>
                  <a:lnTo>
                    <a:pt x="3" y="1974420"/>
                  </a:lnTo>
                  <a:cubicBezTo>
                    <a:pt x="3" y="1974420"/>
                    <a:pt x="3" y="1968818"/>
                    <a:pt x="3" y="1961908"/>
                  </a:cubicBezTo>
                  <a:lnTo>
                    <a:pt x="3" y="12114"/>
                  </a:lnTo>
                  <a:cubicBezTo>
                    <a:pt x="3" y="520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F76733E9-199A-8D5C-BBA6-9CEC0F9F1E81}"/>
                </a:ext>
              </a:extLst>
            </p:cNvPr>
            <p:cNvSpPr/>
            <p:nvPr/>
          </p:nvSpPr>
          <p:spPr>
            <a:xfrm>
              <a:off x="5345190" y="4432232"/>
              <a:ext cx="53314" cy="679932"/>
            </a:xfrm>
            <a:custGeom>
              <a:avLst/>
              <a:gdLst>
                <a:gd name="connsiteX0" fmla="*/ 154051 w 154047"/>
                <a:gd name="connsiteY0" fmla="*/ -398 h 1964626"/>
                <a:gd name="connsiteX1" fmla="*/ 154051 w 154047"/>
                <a:gd name="connsiteY1" fmla="*/ 12049 h 1964626"/>
                <a:gd name="connsiteX2" fmla="*/ 154051 w 154047"/>
                <a:gd name="connsiteY2" fmla="*/ 1951782 h 1964626"/>
                <a:gd name="connsiteX3" fmla="*/ 154051 w 154047"/>
                <a:gd name="connsiteY3" fmla="*/ 1964229 h 1964626"/>
                <a:gd name="connsiteX4" fmla="*/ 3 w 154047"/>
                <a:gd name="connsiteY4" fmla="*/ 1964229 h 1964626"/>
                <a:gd name="connsiteX5" fmla="*/ 3 w 154047"/>
                <a:gd name="connsiteY5" fmla="*/ 1951782 h 1964626"/>
                <a:gd name="connsiteX6" fmla="*/ 3 w 154047"/>
                <a:gd name="connsiteY6" fmla="*/ 12049 h 1964626"/>
                <a:gd name="connsiteX7" fmla="*/ 3 w 154047"/>
                <a:gd name="connsiteY7" fmla="*/ -398 h 19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4626">
                  <a:moveTo>
                    <a:pt x="154051" y="-398"/>
                  </a:moveTo>
                  <a:cubicBezTo>
                    <a:pt x="154051" y="-398"/>
                    <a:pt x="154051" y="5175"/>
                    <a:pt x="154051" y="12049"/>
                  </a:cubicBezTo>
                  <a:lnTo>
                    <a:pt x="154051" y="1951782"/>
                  </a:lnTo>
                  <a:cubicBezTo>
                    <a:pt x="154051" y="1958656"/>
                    <a:pt x="154051" y="1964229"/>
                    <a:pt x="154051" y="1964229"/>
                  </a:cubicBezTo>
                  <a:lnTo>
                    <a:pt x="3" y="1964229"/>
                  </a:lnTo>
                  <a:cubicBezTo>
                    <a:pt x="3" y="1964229"/>
                    <a:pt x="3" y="1958656"/>
                    <a:pt x="3" y="1951782"/>
                  </a:cubicBezTo>
                  <a:lnTo>
                    <a:pt x="3" y="12049"/>
                  </a:lnTo>
                  <a:cubicBezTo>
                    <a:pt x="3" y="5175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E2562746-790B-6924-6DB2-B9C57C5E793C}"/>
                </a:ext>
              </a:extLst>
            </p:cNvPr>
            <p:cNvSpPr/>
            <p:nvPr/>
          </p:nvSpPr>
          <p:spPr>
            <a:xfrm>
              <a:off x="560050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345462F8-F9D9-0BCE-C36F-C066C01BE051}"/>
                </a:ext>
              </a:extLst>
            </p:cNvPr>
            <p:cNvSpPr/>
            <p:nvPr/>
          </p:nvSpPr>
          <p:spPr>
            <a:xfrm>
              <a:off x="6500706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42F718E1-037E-A18F-7105-517467BCC0AE}"/>
                </a:ext>
              </a:extLst>
            </p:cNvPr>
            <p:cNvSpPr/>
            <p:nvPr/>
          </p:nvSpPr>
          <p:spPr>
            <a:xfrm>
              <a:off x="6764062" y="4432232"/>
              <a:ext cx="53314" cy="681119"/>
            </a:xfrm>
            <a:custGeom>
              <a:avLst/>
              <a:gdLst>
                <a:gd name="connsiteX0" fmla="*/ 154051 w 154047"/>
                <a:gd name="connsiteY0" fmla="*/ -398 h 1968055"/>
                <a:gd name="connsiteX1" fmla="*/ 154051 w 154047"/>
                <a:gd name="connsiteY1" fmla="*/ 12071 h 1968055"/>
                <a:gd name="connsiteX2" fmla="*/ 154051 w 154047"/>
                <a:gd name="connsiteY2" fmla="*/ 1955188 h 1968055"/>
                <a:gd name="connsiteX3" fmla="*/ 154051 w 154047"/>
                <a:gd name="connsiteY3" fmla="*/ 1967657 h 1968055"/>
                <a:gd name="connsiteX4" fmla="*/ 3 w 154047"/>
                <a:gd name="connsiteY4" fmla="*/ 1967657 h 1968055"/>
                <a:gd name="connsiteX5" fmla="*/ 3 w 154047"/>
                <a:gd name="connsiteY5" fmla="*/ 1955188 h 1968055"/>
                <a:gd name="connsiteX6" fmla="*/ 3 w 154047"/>
                <a:gd name="connsiteY6" fmla="*/ 12071 h 1968055"/>
                <a:gd name="connsiteX7" fmla="*/ 3 w 154047"/>
                <a:gd name="connsiteY7" fmla="*/ -398 h 196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8055">
                  <a:moveTo>
                    <a:pt x="154051" y="-398"/>
                  </a:moveTo>
                  <a:cubicBezTo>
                    <a:pt x="154051" y="-398"/>
                    <a:pt x="154051" y="5185"/>
                    <a:pt x="154051" y="12071"/>
                  </a:cubicBezTo>
                  <a:lnTo>
                    <a:pt x="154051" y="1955188"/>
                  </a:lnTo>
                  <a:cubicBezTo>
                    <a:pt x="154051" y="1962075"/>
                    <a:pt x="154051" y="1967657"/>
                    <a:pt x="154051" y="1967657"/>
                  </a:cubicBezTo>
                  <a:lnTo>
                    <a:pt x="3" y="1967657"/>
                  </a:lnTo>
                  <a:cubicBezTo>
                    <a:pt x="3" y="1967657"/>
                    <a:pt x="3" y="1962074"/>
                    <a:pt x="3" y="1955188"/>
                  </a:cubicBezTo>
                  <a:lnTo>
                    <a:pt x="3" y="12071"/>
                  </a:lnTo>
                  <a:cubicBezTo>
                    <a:pt x="3" y="518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168E1F73-ADE7-9B7F-734D-E83FE72A9355}"/>
                </a:ext>
              </a:extLst>
            </p:cNvPr>
            <p:cNvSpPr/>
            <p:nvPr/>
          </p:nvSpPr>
          <p:spPr>
            <a:xfrm>
              <a:off x="702013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BB8BC736-1828-169A-3CDE-40C61B17DD70}"/>
                </a:ext>
              </a:extLst>
            </p:cNvPr>
            <p:cNvSpPr/>
            <p:nvPr/>
          </p:nvSpPr>
          <p:spPr>
            <a:xfrm>
              <a:off x="7275478" y="4432232"/>
              <a:ext cx="53314" cy="682800"/>
            </a:xfrm>
            <a:custGeom>
              <a:avLst/>
              <a:gdLst>
                <a:gd name="connsiteX0" fmla="*/ 154050 w 154047"/>
                <a:gd name="connsiteY0" fmla="*/ -398 h 1972913"/>
                <a:gd name="connsiteX1" fmla="*/ 154050 w 154047"/>
                <a:gd name="connsiteY1" fmla="*/ 12102 h 1972913"/>
                <a:gd name="connsiteX2" fmla="*/ 154050 w 154047"/>
                <a:gd name="connsiteY2" fmla="*/ 1960016 h 1972913"/>
                <a:gd name="connsiteX3" fmla="*/ 154050 w 154047"/>
                <a:gd name="connsiteY3" fmla="*/ 1972515 h 1972913"/>
                <a:gd name="connsiteX4" fmla="*/ 3 w 154047"/>
                <a:gd name="connsiteY4" fmla="*/ 1972515 h 1972913"/>
                <a:gd name="connsiteX5" fmla="*/ 3 w 154047"/>
                <a:gd name="connsiteY5" fmla="*/ 1960016 h 1972913"/>
                <a:gd name="connsiteX6" fmla="*/ 3 w 154047"/>
                <a:gd name="connsiteY6" fmla="*/ 12102 h 1972913"/>
                <a:gd name="connsiteX7" fmla="*/ 3 w 154047"/>
                <a:gd name="connsiteY7" fmla="*/ -398 h 197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2913">
                  <a:moveTo>
                    <a:pt x="154050" y="-398"/>
                  </a:moveTo>
                  <a:cubicBezTo>
                    <a:pt x="154050" y="-398"/>
                    <a:pt x="154050" y="5198"/>
                    <a:pt x="154050" y="12102"/>
                  </a:cubicBezTo>
                  <a:lnTo>
                    <a:pt x="154050" y="1960016"/>
                  </a:lnTo>
                  <a:cubicBezTo>
                    <a:pt x="154050" y="1966919"/>
                    <a:pt x="154050" y="1972515"/>
                    <a:pt x="154050" y="1972515"/>
                  </a:cubicBezTo>
                  <a:lnTo>
                    <a:pt x="3" y="1972515"/>
                  </a:lnTo>
                  <a:cubicBezTo>
                    <a:pt x="3" y="1972515"/>
                    <a:pt x="3" y="1966919"/>
                    <a:pt x="3" y="1960016"/>
                  </a:cubicBezTo>
                  <a:lnTo>
                    <a:pt x="3" y="12102"/>
                  </a:lnTo>
                  <a:cubicBezTo>
                    <a:pt x="3" y="5198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73EEB34D-EC0C-2B77-E79E-D1ACD2B84FC5}"/>
                </a:ext>
              </a:extLst>
            </p:cNvPr>
            <p:cNvSpPr/>
            <p:nvPr/>
          </p:nvSpPr>
          <p:spPr>
            <a:xfrm>
              <a:off x="4660234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C2BBB14A-9AB5-4AF9-FF4D-540B21D7BFBB}"/>
                </a:ext>
              </a:extLst>
            </p:cNvPr>
            <p:cNvSpPr/>
            <p:nvPr/>
          </p:nvSpPr>
          <p:spPr>
            <a:xfrm>
              <a:off x="4660234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7D53086F-485F-F95F-583C-DFBB16410130}"/>
                </a:ext>
              </a:extLst>
            </p:cNvPr>
            <p:cNvSpPr/>
            <p:nvPr/>
          </p:nvSpPr>
          <p:spPr>
            <a:xfrm>
              <a:off x="4660234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203DDCD6-4947-65F7-693E-086503F9AAC4}"/>
                </a:ext>
              </a:extLst>
            </p:cNvPr>
            <p:cNvSpPr/>
            <p:nvPr/>
          </p:nvSpPr>
          <p:spPr>
            <a:xfrm>
              <a:off x="4675807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23551AF3-6B62-1866-CC9E-8CFE7DCB363C}"/>
                </a:ext>
              </a:extLst>
            </p:cNvPr>
            <p:cNvSpPr/>
            <p:nvPr/>
          </p:nvSpPr>
          <p:spPr>
            <a:xfrm>
              <a:off x="4675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818E2E6F-B24C-773A-4BE8-29C6B628CE39}"/>
                </a:ext>
              </a:extLst>
            </p:cNvPr>
            <p:cNvSpPr/>
            <p:nvPr/>
          </p:nvSpPr>
          <p:spPr>
            <a:xfrm>
              <a:off x="470643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D22E7C6D-D60F-5E63-46E2-44F46B3DE744}"/>
                </a:ext>
              </a:extLst>
            </p:cNvPr>
            <p:cNvSpPr/>
            <p:nvPr/>
          </p:nvSpPr>
          <p:spPr>
            <a:xfrm>
              <a:off x="474084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2BDB9F7A-40CE-4D13-3C88-B30EBF7BF218}"/>
                </a:ext>
              </a:extLst>
            </p:cNvPr>
            <p:cNvSpPr/>
            <p:nvPr/>
          </p:nvSpPr>
          <p:spPr>
            <a:xfrm>
              <a:off x="4675807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EA355ACE-2E74-515C-EC82-5518E9F92ACF}"/>
                </a:ext>
              </a:extLst>
            </p:cNvPr>
            <p:cNvSpPr/>
            <p:nvPr/>
          </p:nvSpPr>
          <p:spPr>
            <a:xfrm>
              <a:off x="4675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24AF9737-518A-4C93-209A-C7E9BC83A848}"/>
                </a:ext>
              </a:extLst>
            </p:cNvPr>
            <p:cNvSpPr/>
            <p:nvPr/>
          </p:nvSpPr>
          <p:spPr>
            <a:xfrm>
              <a:off x="470643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2C64ABA7-2840-82F2-6925-35D53A9F89D5}"/>
                </a:ext>
              </a:extLst>
            </p:cNvPr>
            <p:cNvSpPr/>
            <p:nvPr/>
          </p:nvSpPr>
          <p:spPr>
            <a:xfrm>
              <a:off x="474084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DF8AB613-386E-F242-EA68-19C856997618}"/>
                </a:ext>
              </a:extLst>
            </p:cNvPr>
            <p:cNvSpPr/>
            <p:nvPr/>
          </p:nvSpPr>
          <p:spPr>
            <a:xfrm>
              <a:off x="4675807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807BB160-E486-36BA-0EA5-C77B2C401269}"/>
                </a:ext>
              </a:extLst>
            </p:cNvPr>
            <p:cNvSpPr/>
            <p:nvPr/>
          </p:nvSpPr>
          <p:spPr>
            <a:xfrm>
              <a:off x="4675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F977BB42-FB96-61B5-C81C-31D6E769CAEE}"/>
                </a:ext>
              </a:extLst>
            </p:cNvPr>
            <p:cNvSpPr/>
            <p:nvPr/>
          </p:nvSpPr>
          <p:spPr>
            <a:xfrm>
              <a:off x="470643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71186BD7-CB30-8785-864F-B51A609A45EE}"/>
                </a:ext>
              </a:extLst>
            </p:cNvPr>
            <p:cNvSpPr/>
            <p:nvPr/>
          </p:nvSpPr>
          <p:spPr>
            <a:xfrm>
              <a:off x="474084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A925D2F1-3516-F2D7-7833-75BBB4CEE5C2}"/>
                </a:ext>
              </a:extLst>
            </p:cNvPr>
            <p:cNvSpPr/>
            <p:nvPr/>
          </p:nvSpPr>
          <p:spPr>
            <a:xfrm>
              <a:off x="4919252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54D6CCAF-8814-23F9-0DBE-92E5D6F8C7E4}"/>
                </a:ext>
              </a:extLst>
            </p:cNvPr>
            <p:cNvSpPr/>
            <p:nvPr/>
          </p:nvSpPr>
          <p:spPr>
            <a:xfrm>
              <a:off x="4919252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6C3EBF92-82A3-C25E-463A-6E7F0D8053EC}"/>
                </a:ext>
              </a:extLst>
            </p:cNvPr>
            <p:cNvSpPr/>
            <p:nvPr/>
          </p:nvSpPr>
          <p:spPr>
            <a:xfrm>
              <a:off x="4919252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DB5AAFD5-7B41-6717-8A92-28503F12C5FB}"/>
                </a:ext>
              </a:extLst>
            </p:cNvPr>
            <p:cNvSpPr/>
            <p:nvPr/>
          </p:nvSpPr>
          <p:spPr>
            <a:xfrm>
              <a:off x="4934811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6DDBBAEB-1219-6E5D-4498-B6E4EDDFEBEE}"/>
                </a:ext>
              </a:extLst>
            </p:cNvPr>
            <p:cNvSpPr/>
            <p:nvPr/>
          </p:nvSpPr>
          <p:spPr>
            <a:xfrm>
              <a:off x="4934152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8762D887-F0FF-4383-D53A-9F67D8B9419F}"/>
                </a:ext>
              </a:extLst>
            </p:cNvPr>
            <p:cNvSpPr/>
            <p:nvPr/>
          </p:nvSpPr>
          <p:spPr>
            <a:xfrm>
              <a:off x="496543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5A085CCF-A54F-A598-FB77-A47D947D7002}"/>
                </a:ext>
              </a:extLst>
            </p:cNvPr>
            <p:cNvSpPr/>
            <p:nvPr/>
          </p:nvSpPr>
          <p:spPr>
            <a:xfrm>
              <a:off x="49998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193AE4A9-918A-E4FD-1F9F-A58D4F74F372}"/>
                </a:ext>
              </a:extLst>
            </p:cNvPr>
            <p:cNvSpPr/>
            <p:nvPr/>
          </p:nvSpPr>
          <p:spPr>
            <a:xfrm>
              <a:off x="4934811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D1043470-C5F3-28AD-CB16-569BBDFDD8EB}"/>
                </a:ext>
              </a:extLst>
            </p:cNvPr>
            <p:cNvSpPr/>
            <p:nvPr/>
          </p:nvSpPr>
          <p:spPr>
            <a:xfrm>
              <a:off x="4934152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4AE751B5-3DFA-1580-EA8D-4FF247D23452}"/>
                </a:ext>
              </a:extLst>
            </p:cNvPr>
            <p:cNvSpPr/>
            <p:nvPr/>
          </p:nvSpPr>
          <p:spPr>
            <a:xfrm>
              <a:off x="496543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D9456A70-B569-A32E-12EE-566FB09CC7E6}"/>
                </a:ext>
              </a:extLst>
            </p:cNvPr>
            <p:cNvSpPr/>
            <p:nvPr/>
          </p:nvSpPr>
          <p:spPr>
            <a:xfrm>
              <a:off x="49998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56B8A569-5C18-91A9-103B-896458CA900D}"/>
                </a:ext>
              </a:extLst>
            </p:cNvPr>
            <p:cNvSpPr/>
            <p:nvPr/>
          </p:nvSpPr>
          <p:spPr>
            <a:xfrm>
              <a:off x="4934811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07D561AA-3233-7E83-7DA1-62A7399D545E}"/>
                </a:ext>
              </a:extLst>
            </p:cNvPr>
            <p:cNvSpPr/>
            <p:nvPr/>
          </p:nvSpPr>
          <p:spPr>
            <a:xfrm>
              <a:off x="4934152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BA4775B7-3F13-91AC-0122-5190E2EF10E4}"/>
                </a:ext>
              </a:extLst>
            </p:cNvPr>
            <p:cNvSpPr/>
            <p:nvPr/>
          </p:nvSpPr>
          <p:spPr>
            <a:xfrm>
              <a:off x="496543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76FD2572-B1F4-A9F4-BEC0-5BE322B061F5}"/>
                </a:ext>
              </a:extLst>
            </p:cNvPr>
            <p:cNvSpPr/>
            <p:nvPr/>
          </p:nvSpPr>
          <p:spPr>
            <a:xfrm>
              <a:off x="49998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DF705CE1-5571-9A9E-0CDB-33619EB4BCA7}"/>
                </a:ext>
              </a:extLst>
            </p:cNvPr>
            <p:cNvSpPr/>
            <p:nvPr/>
          </p:nvSpPr>
          <p:spPr>
            <a:xfrm>
              <a:off x="517825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A6B1F6E4-7D70-EA87-1842-B827D7B847CB}"/>
                </a:ext>
              </a:extLst>
            </p:cNvPr>
            <p:cNvSpPr/>
            <p:nvPr/>
          </p:nvSpPr>
          <p:spPr>
            <a:xfrm>
              <a:off x="517825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7BDC2EEF-9ADB-29A9-18B6-275D86DEE723}"/>
                </a:ext>
              </a:extLst>
            </p:cNvPr>
            <p:cNvSpPr/>
            <p:nvPr/>
          </p:nvSpPr>
          <p:spPr>
            <a:xfrm>
              <a:off x="517825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58310D7B-91E2-B694-39F3-A66D86F1E494}"/>
                </a:ext>
              </a:extLst>
            </p:cNvPr>
            <p:cNvSpPr/>
            <p:nvPr/>
          </p:nvSpPr>
          <p:spPr>
            <a:xfrm>
              <a:off x="519381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B190CFA4-7DE2-FB6D-E558-C210F9B8CE2B}"/>
                </a:ext>
              </a:extLst>
            </p:cNvPr>
            <p:cNvSpPr/>
            <p:nvPr/>
          </p:nvSpPr>
          <p:spPr>
            <a:xfrm>
              <a:off x="5193156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13C9E57A-0FDF-89CD-882F-DE906E0B2603}"/>
                </a:ext>
              </a:extLst>
            </p:cNvPr>
            <p:cNvSpPr/>
            <p:nvPr/>
          </p:nvSpPr>
          <p:spPr>
            <a:xfrm>
              <a:off x="522444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ECEAE04F-206B-66DE-156B-6BE0C0D3EF5E}"/>
                </a:ext>
              </a:extLst>
            </p:cNvPr>
            <p:cNvSpPr/>
            <p:nvPr/>
          </p:nvSpPr>
          <p:spPr>
            <a:xfrm>
              <a:off x="525885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B00BE9A3-94FA-11AB-1CAB-EB7ECD508F73}"/>
                </a:ext>
              </a:extLst>
            </p:cNvPr>
            <p:cNvSpPr/>
            <p:nvPr/>
          </p:nvSpPr>
          <p:spPr>
            <a:xfrm>
              <a:off x="519381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49685E14-9DB3-8BF2-9E52-DD80316748D9}"/>
                </a:ext>
              </a:extLst>
            </p:cNvPr>
            <p:cNvSpPr/>
            <p:nvPr/>
          </p:nvSpPr>
          <p:spPr>
            <a:xfrm>
              <a:off x="5193156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5F4AD53F-D209-07E3-64B2-93A7FBC70CFD}"/>
                </a:ext>
              </a:extLst>
            </p:cNvPr>
            <p:cNvSpPr/>
            <p:nvPr/>
          </p:nvSpPr>
          <p:spPr>
            <a:xfrm>
              <a:off x="522444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E8C5A1AD-1B80-D021-D7F5-7933399C74F5}"/>
                </a:ext>
              </a:extLst>
            </p:cNvPr>
            <p:cNvSpPr/>
            <p:nvPr/>
          </p:nvSpPr>
          <p:spPr>
            <a:xfrm>
              <a:off x="525885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50A55D29-5479-3F21-F9DC-C8CE3E2FBF03}"/>
                </a:ext>
              </a:extLst>
            </p:cNvPr>
            <p:cNvSpPr/>
            <p:nvPr/>
          </p:nvSpPr>
          <p:spPr>
            <a:xfrm>
              <a:off x="519381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F030FFEB-211E-41BF-0414-323E1DD7DDFC}"/>
                </a:ext>
              </a:extLst>
            </p:cNvPr>
            <p:cNvSpPr/>
            <p:nvPr/>
          </p:nvSpPr>
          <p:spPr>
            <a:xfrm>
              <a:off x="5193156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9F57414A-F81E-11EF-D2ED-9C981FD356DD}"/>
                </a:ext>
              </a:extLst>
            </p:cNvPr>
            <p:cNvSpPr/>
            <p:nvPr/>
          </p:nvSpPr>
          <p:spPr>
            <a:xfrm>
              <a:off x="522444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3550BA00-03D5-A352-17B5-662CC59C19C1}"/>
                </a:ext>
              </a:extLst>
            </p:cNvPr>
            <p:cNvSpPr/>
            <p:nvPr/>
          </p:nvSpPr>
          <p:spPr>
            <a:xfrm>
              <a:off x="525885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24403BD9-8814-0B65-AB2C-8DF8ED2661A5}"/>
                </a:ext>
              </a:extLst>
            </p:cNvPr>
            <p:cNvSpPr/>
            <p:nvPr/>
          </p:nvSpPr>
          <p:spPr>
            <a:xfrm>
              <a:off x="54396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2476D4D8-DF7A-73D9-0842-FCB6B8274051}"/>
                </a:ext>
              </a:extLst>
            </p:cNvPr>
            <p:cNvSpPr/>
            <p:nvPr/>
          </p:nvSpPr>
          <p:spPr>
            <a:xfrm>
              <a:off x="54396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6970FDC5-9360-0029-8DF5-F42F2BDF3668}"/>
                </a:ext>
              </a:extLst>
            </p:cNvPr>
            <p:cNvSpPr/>
            <p:nvPr/>
          </p:nvSpPr>
          <p:spPr>
            <a:xfrm>
              <a:off x="54396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76C6B650-FD82-AB9D-0CFB-0DB3476830B5}"/>
                </a:ext>
              </a:extLst>
            </p:cNvPr>
            <p:cNvSpPr/>
            <p:nvPr/>
          </p:nvSpPr>
          <p:spPr>
            <a:xfrm>
              <a:off x="54551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793CE456-5296-CCBA-8E59-8A1A6F78B227}"/>
                </a:ext>
              </a:extLst>
            </p:cNvPr>
            <p:cNvSpPr/>
            <p:nvPr/>
          </p:nvSpPr>
          <p:spPr>
            <a:xfrm>
              <a:off x="545453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81B3D629-AFD1-98DE-D534-4D324273B295}"/>
                </a:ext>
              </a:extLst>
            </p:cNvPr>
            <p:cNvSpPr/>
            <p:nvPr/>
          </p:nvSpPr>
          <p:spPr>
            <a:xfrm>
              <a:off x="54857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3283F6DB-4A9C-6C8B-97E9-CE25BE640179}"/>
                </a:ext>
              </a:extLst>
            </p:cNvPr>
            <p:cNvSpPr/>
            <p:nvPr/>
          </p:nvSpPr>
          <p:spPr>
            <a:xfrm>
              <a:off x="55202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DED3FB07-9C5F-5E9E-ED1D-6F1223BA4357}"/>
                </a:ext>
              </a:extLst>
            </p:cNvPr>
            <p:cNvSpPr/>
            <p:nvPr/>
          </p:nvSpPr>
          <p:spPr>
            <a:xfrm>
              <a:off x="54551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1407649A-549C-6FEE-B98E-0DD0B0D0CDDB}"/>
                </a:ext>
              </a:extLst>
            </p:cNvPr>
            <p:cNvSpPr/>
            <p:nvPr/>
          </p:nvSpPr>
          <p:spPr>
            <a:xfrm>
              <a:off x="545453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B75F88B1-80F5-D5C3-AEAB-02C72B2FE177}"/>
                </a:ext>
              </a:extLst>
            </p:cNvPr>
            <p:cNvSpPr/>
            <p:nvPr/>
          </p:nvSpPr>
          <p:spPr>
            <a:xfrm>
              <a:off x="54857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9DF21993-243C-39C0-C141-B53E17121B1A}"/>
                </a:ext>
              </a:extLst>
            </p:cNvPr>
            <p:cNvSpPr/>
            <p:nvPr/>
          </p:nvSpPr>
          <p:spPr>
            <a:xfrm>
              <a:off x="55202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5370C994-C1B3-D97B-BC0C-07F526E56101}"/>
                </a:ext>
              </a:extLst>
            </p:cNvPr>
            <p:cNvSpPr/>
            <p:nvPr/>
          </p:nvSpPr>
          <p:spPr>
            <a:xfrm>
              <a:off x="54551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8A4D6E3C-2036-9233-21F7-AC89560525C0}"/>
                </a:ext>
              </a:extLst>
            </p:cNvPr>
            <p:cNvSpPr/>
            <p:nvPr/>
          </p:nvSpPr>
          <p:spPr>
            <a:xfrm>
              <a:off x="545453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4520B382-59C1-AEBB-4879-A47274BD6E77}"/>
                </a:ext>
              </a:extLst>
            </p:cNvPr>
            <p:cNvSpPr/>
            <p:nvPr/>
          </p:nvSpPr>
          <p:spPr>
            <a:xfrm>
              <a:off x="54857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id="{5EC31BDA-8A56-6F49-4CA8-4CD164810A15}"/>
                </a:ext>
              </a:extLst>
            </p:cNvPr>
            <p:cNvSpPr/>
            <p:nvPr/>
          </p:nvSpPr>
          <p:spPr>
            <a:xfrm>
              <a:off x="55202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CD60AFB0-C21B-F584-321F-F8EB289FDC51}"/>
                </a:ext>
              </a:extLst>
            </p:cNvPr>
            <p:cNvSpPr/>
            <p:nvPr/>
          </p:nvSpPr>
          <p:spPr>
            <a:xfrm>
              <a:off x="570097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9286ABAC-2ACC-42B3-D6A5-FE316D57BBF8}"/>
                </a:ext>
              </a:extLst>
            </p:cNvPr>
            <p:cNvSpPr/>
            <p:nvPr/>
          </p:nvSpPr>
          <p:spPr>
            <a:xfrm>
              <a:off x="570097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E55D6827-D37B-89C1-2E77-DD3315A9CA6A}"/>
                </a:ext>
              </a:extLst>
            </p:cNvPr>
            <p:cNvSpPr/>
            <p:nvPr/>
          </p:nvSpPr>
          <p:spPr>
            <a:xfrm>
              <a:off x="570097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4BD42179-ABD8-D00A-DC3E-C03F48614243}"/>
                </a:ext>
              </a:extLst>
            </p:cNvPr>
            <p:cNvSpPr/>
            <p:nvPr/>
          </p:nvSpPr>
          <p:spPr>
            <a:xfrm>
              <a:off x="571653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A290C092-6105-8BC5-2DFA-9D037F34B41D}"/>
                </a:ext>
              </a:extLst>
            </p:cNvPr>
            <p:cNvSpPr/>
            <p:nvPr/>
          </p:nvSpPr>
          <p:spPr>
            <a:xfrm>
              <a:off x="5715880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4C630D79-CBDE-3B51-0E9B-18A811B7FEB1}"/>
                </a:ext>
              </a:extLst>
            </p:cNvPr>
            <p:cNvSpPr/>
            <p:nvPr/>
          </p:nvSpPr>
          <p:spPr>
            <a:xfrm>
              <a:off x="574716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6C2132B9-7A29-A08A-F1F4-CEA166B7AF25}"/>
                </a:ext>
              </a:extLst>
            </p:cNvPr>
            <p:cNvSpPr/>
            <p:nvPr/>
          </p:nvSpPr>
          <p:spPr>
            <a:xfrm>
              <a:off x="578161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2497CEBC-19CA-568E-061D-EE254E21868C}"/>
                </a:ext>
              </a:extLst>
            </p:cNvPr>
            <p:cNvSpPr/>
            <p:nvPr/>
          </p:nvSpPr>
          <p:spPr>
            <a:xfrm>
              <a:off x="571653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7F0C0622-60CE-4C54-FD72-BD063F7C1275}"/>
                </a:ext>
              </a:extLst>
            </p:cNvPr>
            <p:cNvSpPr/>
            <p:nvPr/>
          </p:nvSpPr>
          <p:spPr>
            <a:xfrm>
              <a:off x="5715880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22F20953-55F1-FC74-3C33-433C522925CF}"/>
                </a:ext>
              </a:extLst>
            </p:cNvPr>
            <p:cNvSpPr/>
            <p:nvPr/>
          </p:nvSpPr>
          <p:spPr>
            <a:xfrm>
              <a:off x="574716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D56A8F43-0E9E-250D-6F84-6B6DAADB80A0}"/>
                </a:ext>
              </a:extLst>
            </p:cNvPr>
            <p:cNvSpPr/>
            <p:nvPr/>
          </p:nvSpPr>
          <p:spPr>
            <a:xfrm>
              <a:off x="578161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CCC30F31-A0B8-C4DE-46B5-5FCCF5E72EE2}"/>
                </a:ext>
              </a:extLst>
            </p:cNvPr>
            <p:cNvSpPr/>
            <p:nvPr/>
          </p:nvSpPr>
          <p:spPr>
            <a:xfrm>
              <a:off x="571653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04317721-7C1C-FC42-63E2-0265E668D308}"/>
                </a:ext>
              </a:extLst>
            </p:cNvPr>
            <p:cNvSpPr/>
            <p:nvPr/>
          </p:nvSpPr>
          <p:spPr>
            <a:xfrm>
              <a:off x="5715880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EAD00439-CBE8-633E-262B-84057DC0B39D}"/>
                </a:ext>
              </a:extLst>
            </p:cNvPr>
            <p:cNvSpPr/>
            <p:nvPr/>
          </p:nvSpPr>
          <p:spPr>
            <a:xfrm>
              <a:off x="574716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4FC187CA-48DA-2853-6B84-9F13BBF03425}"/>
                </a:ext>
              </a:extLst>
            </p:cNvPr>
            <p:cNvSpPr/>
            <p:nvPr/>
          </p:nvSpPr>
          <p:spPr>
            <a:xfrm>
              <a:off x="578161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C196AD2C-9181-65FB-6087-EBF6A8FEB2D6}"/>
                </a:ext>
              </a:extLst>
            </p:cNvPr>
            <p:cNvSpPr/>
            <p:nvPr/>
          </p:nvSpPr>
          <p:spPr>
            <a:xfrm>
              <a:off x="63252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任意多边形: 形状 796">
              <a:extLst>
                <a:ext uri="{FF2B5EF4-FFF2-40B4-BE49-F238E27FC236}">
                  <a16:creationId xmlns:a16="http://schemas.microsoft.com/office/drawing/2014/main" id="{1C1968BC-C24D-1DBE-5CBD-34BA06EAA3B5}"/>
                </a:ext>
              </a:extLst>
            </p:cNvPr>
            <p:cNvSpPr/>
            <p:nvPr/>
          </p:nvSpPr>
          <p:spPr>
            <a:xfrm>
              <a:off x="63252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任意多边形: 形状 797">
              <a:extLst>
                <a:ext uri="{FF2B5EF4-FFF2-40B4-BE49-F238E27FC236}">
                  <a16:creationId xmlns:a16="http://schemas.microsoft.com/office/drawing/2014/main" id="{25503190-7A4C-DF3B-39C3-E7D85897DC81}"/>
                </a:ext>
              </a:extLst>
            </p:cNvPr>
            <p:cNvSpPr/>
            <p:nvPr/>
          </p:nvSpPr>
          <p:spPr>
            <a:xfrm>
              <a:off x="63252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任意多边形: 形状 798">
              <a:extLst>
                <a:ext uri="{FF2B5EF4-FFF2-40B4-BE49-F238E27FC236}">
                  <a16:creationId xmlns:a16="http://schemas.microsoft.com/office/drawing/2014/main" id="{2ADB8E4E-43C9-2D19-19F0-674017A15838}"/>
                </a:ext>
              </a:extLst>
            </p:cNvPr>
            <p:cNvSpPr/>
            <p:nvPr/>
          </p:nvSpPr>
          <p:spPr>
            <a:xfrm>
              <a:off x="63407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任意多边形: 形状 799">
              <a:extLst>
                <a:ext uri="{FF2B5EF4-FFF2-40B4-BE49-F238E27FC236}">
                  <a16:creationId xmlns:a16="http://schemas.microsoft.com/office/drawing/2014/main" id="{78792A3D-3131-7622-BE29-EA8DCE57C21D}"/>
                </a:ext>
              </a:extLst>
            </p:cNvPr>
            <p:cNvSpPr/>
            <p:nvPr/>
          </p:nvSpPr>
          <p:spPr>
            <a:xfrm>
              <a:off x="6340135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id="{4D05CD65-0946-5D81-B71D-9CF30641FD41}"/>
                </a:ext>
              </a:extLst>
            </p:cNvPr>
            <p:cNvSpPr/>
            <p:nvPr/>
          </p:nvSpPr>
          <p:spPr>
            <a:xfrm>
              <a:off x="63713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id="{7B5638E8-6C88-C1F0-1C90-99219DB73B79}"/>
                </a:ext>
              </a:extLst>
            </p:cNvPr>
            <p:cNvSpPr/>
            <p:nvPr/>
          </p:nvSpPr>
          <p:spPr>
            <a:xfrm>
              <a:off x="64058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id="{2E291CB3-98A9-90E3-0D59-91A43944940E}"/>
                </a:ext>
              </a:extLst>
            </p:cNvPr>
            <p:cNvSpPr/>
            <p:nvPr/>
          </p:nvSpPr>
          <p:spPr>
            <a:xfrm>
              <a:off x="63407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4048BC5-4ABB-5388-516F-041BD07D3B30}"/>
                </a:ext>
              </a:extLst>
            </p:cNvPr>
            <p:cNvSpPr/>
            <p:nvPr/>
          </p:nvSpPr>
          <p:spPr>
            <a:xfrm>
              <a:off x="6340135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D83E95D2-D059-3116-69F7-A15EA3F9DEBF}"/>
                </a:ext>
              </a:extLst>
            </p:cNvPr>
            <p:cNvSpPr/>
            <p:nvPr/>
          </p:nvSpPr>
          <p:spPr>
            <a:xfrm>
              <a:off x="63713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A4C0F491-7F5F-0F8F-E327-596C5C9E7A5C}"/>
                </a:ext>
              </a:extLst>
            </p:cNvPr>
            <p:cNvSpPr/>
            <p:nvPr/>
          </p:nvSpPr>
          <p:spPr>
            <a:xfrm>
              <a:off x="64058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27937229-4A1F-7E5A-7128-7347D7A64DE3}"/>
                </a:ext>
              </a:extLst>
            </p:cNvPr>
            <p:cNvSpPr/>
            <p:nvPr/>
          </p:nvSpPr>
          <p:spPr>
            <a:xfrm>
              <a:off x="63407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99EC4E5F-D6C5-60DA-8E9B-CB264F6436C6}"/>
                </a:ext>
              </a:extLst>
            </p:cNvPr>
            <p:cNvSpPr/>
            <p:nvPr/>
          </p:nvSpPr>
          <p:spPr>
            <a:xfrm>
              <a:off x="6340135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A9FD1DB7-74E5-2119-32CD-4271F956EE03}"/>
                </a:ext>
              </a:extLst>
            </p:cNvPr>
            <p:cNvSpPr/>
            <p:nvPr/>
          </p:nvSpPr>
          <p:spPr>
            <a:xfrm>
              <a:off x="63713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7C2BFAFC-D143-7D85-2C67-0077ADADD181}"/>
                </a:ext>
              </a:extLst>
            </p:cNvPr>
            <p:cNvSpPr/>
            <p:nvPr/>
          </p:nvSpPr>
          <p:spPr>
            <a:xfrm>
              <a:off x="64058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7FCE9D0D-0138-C224-A713-0AB8B38D29FA}"/>
                </a:ext>
              </a:extLst>
            </p:cNvPr>
            <p:cNvSpPr/>
            <p:nvPr/>
          </p:nvSpPr>
          <p:spPr>
            <a:xfrm>
              <a:off x="658420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42C28313-5A4B-42EB-2082-78858A39CD45}"/>
                </a:ext>
              </a:extLst>
            </p:cNvPr>
            <p:cNvSpPr/>
            <p:nvPr/>
          </p:nvSpPr>
          <p:spPr>
            <a:xfrm>
              <a:off x="658420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79922664-73B4-D23D-3F2E-8DDFD4C7CBD5}"/>
                </a:ext>
              </a:extLst>
            </p:cNvPr>
            <p:cNvSpPr/>
            <p:nvPr/>
          </p:nvSpPr>
          <p:spPr>
            <a:xfrm>
              <a:off x="658420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22390021-5C99-C41F-58EC-873FFB61CFDB}"/>
                </a:ext>
              </a:extLst>
            </p:cNvPr>
            <p:cNvSpPr/>
            <p:nvPr/>
          </p:nvSpPr>
          <p:spPr>
            <a:xfrm>
              <a:off x="659979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57182B0B-ED21-19B2-588E-F1712A70D307}"/>
                </a:ext>
              </a:extLst>
            </p:cNvPr>
            <p:cNvSpPr/>
            <p:nvPr/>
          </p:nvSpPr>
          <p:spPr>
            <a:xfrm>
              <a:off x="659913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7C23ECF-740A-BFBF-ED1E-B46247EEDCDB}"/>
                </a:ext>
              </a:extLst>
            </p:cNvPr>
            <p:cNvSpPr/>
            <p:nvPr/>
          </p:nvSpPr>
          <p:spPr>
            <a:xfrm>
              <a:off x="663039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9625AC6-22EC-40C5-09F2-38E5D17F8687}"/>
                </a:ext>
              </a:extLst>
            </p:cNvPr>
            <p:cNvSpPr/>
            <p:nvPr/>
          </p:nvSpPr>
          <p:spPr>
            <a:xfrm>
              <a:off x="6664838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27028588-F1DC-8B88-2131-B49BE94F7190}"/>
                </a:ext>
              </a:extLst>
            </p:cNvPr>
            <p:cNvSpPr/>
            <p:nvPr/>
          </p:nvSpPr>
          <p:spPr>
            <a:xfrm>
              <a:off x="659979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2FE05A64-7940-4B82-995B-01295BEFE094}"/>
                </a:ext>
              </a:extLst>
            </p:cNvPr>
            <p:cNvSpPr/>
            <p:nvPr/>
          </p:nvSpPr>
          <p:spPr>
            <a:xfrm>
              <a:off x="659913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8FCAACFD-A0C1-8B60-428D-6879A8C2191D}"/>
                </a:ext>
              </a:extLst>
            </p:cNvPr>
            <p:cNvSpPr/>
            <p:nvPr/>
          </p:nvSpPr>
          <p:spPr>
            <a:xfrm>
              <a:off x="663039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1428438A-51C9-5DA6-36C9-90FA3F5CD6FD}"/>
                </a:ext>
              </a:extLst>
            </p:cNvPr>
            <p:cNvSpPr/>
            <p:nvPr/>
          </p:nvSpPr>
          <p:spPr>
            <a:xfrm>
              <a:off x="6664838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F4C093B5-C6E9-C441-1327-11D2DA7453D5}"/>
                </a:ext>
              </a:extLst>
            </p:cNvPr>
            <p:cNvSpPr/>
            <p:nvPr/>
          </p:nvSpPr>
          <p:spPr>
            <a:xfrm>
              <a:off x="659979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E5F3DECD-C24A-3E28-2C13-C7CC8CD8A476}"/>
                </a:ext>
              </a:extLst>
            </p:cNvPr>
            <p:cNvSpPr/>
            <p:nvPr/>
          </p:nvSpPr>
          <p:spPr>
            <a:xfrm>
              <a:off x="659913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A497266B-40B2-48A3-B4C5-37D2B90DA1F4}"/>
                </a:ext>
              </a:extLst>
            </p:cNvPr>
            <p:cNvSpPr/>
            <p:nvPr/>
          </p:nvSpPr>
          <p:spPr>
            <a:xfrm>
              <a:off x="663039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FB7DD144-B5DF-A37C-3807-238868566A61}"/>
                </a:ext>
              </a:extLst>
            </p:cNvPr>
            <p:cNvSpPr/>
            <p:nvPr/>
          </p:nvSpPr>
          <p:spPr>
            <a:xfrm>
              <a:off x="6664838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E0CA7C22-A87A-A9CD-B5A8-AA707454D7DD}"/>
                </a:ext>
              </a:extLst>
            </p:cNvPr>
            <p:cNvSpPr/>
            <p:nvPr/>
          </p:nvSpPr>
          <p:spPr>
            <a:xfrm>
              <a:off x="684321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7C6BAD76-3567-6C0E-D348-D63B0A1EB166}"/>
                </a:ext>
              </a:extLst>
            </p:cNvPr>
            <p:cNvSpPr/>
            <p:nvPr/>
          </p:nvSpPr>
          <p:spPr>
            <a:xfrm>
              <a:off x="684321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247287D8-FFF3-065E-4C9F-FD04487129D7}"/>
                </a:ext>
              </a:extLst>
            </p:cNvPr>
            <p:cNvSpPr/>
            <p:nvPr/>
          </p:nvSpPr>
          <p:spPr>
            <a:xfrm>
              <a:off x="684321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B977D97C-23C7-1AAF-14CD-5AAABD1E3F42}"/>
                </a:ext>
              </a:extLst>
            </p:cNvPr>
            <p:cNvSpPr/>
            <p:nvPr/>
          </p:nvSpPr>
          <p:spPr>
            <a:xfrm>
              <a:off x="6858803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EBD15D66-F175-92CF-6C4B-EA20BF0A168A}"/>
                </a:ext>
              </a:extLst>
            </p:cNvPr>
            <p:cNvSpPr/>
            <p:nvPr/>
          </p:nvSpPr>
          <p:spPr>
            <a:xfrm>
              <a:off x="6858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1B1B8D9B-FD76-73A7-E825-448D1A87A35A}"/>
                </a:ext>
              </a:extLst>
            </p:cNvPr>
            <p:cNvSpPr/>
            <p:nvPr/>
          </p:nvSpPr>
          <p:spPr>
            <a:xfrm>
              <a:off x="688939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7044B8F5-1027-71D1-DEF0-3520B71D0F63}"/>
                </a:ext>
              </a:extLst>
            </p:cNvPr>
            <p:cNvSpPr/>
            <p:nvPr/>
          </p:nvSpPr>
          <p:spPr>
            <a:xfrm>
              <a:off x="692384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8ABDBD9C-D974-DA7F-4A71-7C63A375DCA6}"/>
                </a:ext>
              </a:extLst>
            </p:cNvPr>
            <p:cNvSpPr/>
            <p:nvPr/>
          </p:nvSpPr>
          <p:spPr>
            <a:xfrm>
              <a:off x="6858803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EC92AFCE-5A65-94E2-B5A3-F4F2F17B2862}"/>
                </a:ext>
              </a:extLst>
            </p:cNvPr>
            <p:cNvSpPr/>
            <p:nvPr/>
          </p:nvSpPr>
          <p:spPr>
            <a:xfrm>
              <a:off x="6858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C0BCBE29-C730-21BA-93FF-52B57DAA5948}"/>
                </a:ext>
              </a:extLst>
            </p:cNvPr>
            <p:cNvSpPr/>
            <p:nvPr/>
          </p:nvSpPr>
          <p:spPr>
            <a:xfrm>
              <a:off x="688939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67626EB1-D60A-09AE-54B0-BA6DAD9C8F93}"/>
                </a:ext>
              </a:extLst>
            </p:cNvPr>
            <p:cNvSpPr/>
            <p:nvPr/>
          </p:nvSpPr>
          <p:spPr>
            <a:xfrm>
              <a:off x="692384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9334BD1F-AC9A-6A59-8117-91C3374CCCDC}"/>
                </a:ext>
              </a:extLst>
            </p:cNvPr>
            <p:cNvSpPr/>
            <p:nvPr/>
          </p:nvSpPr>
          <p:spPr>
            <a:xfrm>
              <a:off x="6858803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906B474E-ECE1-15FD-BA8A-C61F619E6282}"/>
                </a:ext>
              </a:extLst>
            </p:cNvPr>
            <p:cNvSpPr/>
            <p:nvPr/>
          </p:nvSpPr>
          <p:spPr>
            <a:xfrm>
              <a:off x="6858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6AB5D51C-EA25-6398-D4FA-2CEC2397D832}"/>
                </a:ext>
              </a:extLst>
            </p:cNvPr>
            <p:cNvSpPr/>
            <p:nvPr/>
          </p:nvSpPr>
          <p:spPr>
            <a:xfrm>
              <a:off x="688939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1BA8360A-3B02-91FB-7904-F75BE8CCEA8C}"/>
                </a:ext>
              </a:extLst>
            </p:cNvPr>
            <p:cNvSpPr/>
            <p:nvPr/>
          </p:nvSpPr>
          <p:spPr>
            <a:xfrm>
              <a:off x="692384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CDE321C9-EA0F-9480-00B9-2FC9B96158D7}"/>
                </a:ext>
              </a:extLst>
            </p:cNvPr>
            <p:cNvSpPr/>
            <p:nvPr/>
          </p:nvSpPr>
          <p:spPr>
            <a:xfrm>
              <a:off x="710458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55317455-B651-F103-9C2B-194FD6009B59}"/>
                </a:ext>
              </a:extLst>
            </p:cNvPr>
            <p:cNvSpPr/>
            <p:nvPr/>
          </p:nvSpPr>
          <p:spPr>
            <a:xfrm>
              <a:off x="710458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A47171DF-9E55-91E0-DF73-02AB95AA957A}"/>
                </a:ext>
              </a:extLst>
            </p:cNvPr>
            <p:cNvSpPr/>
            <p:nvPr/>
          </p:nvSpPr>
          <p:spPr>
            <a:xfrm>
              <a:off x="710458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28DEAF17-87BD-6523-F4DD-590F2BE091DA}"/>
                </a:ext>
              </a:extLst>
            </p:cNvPr>
            <p:cNvSpPr/>
            <p:nvPr/>
          </p:nvSpPr>
          <p:spPr>
            <a:xfrm>
              <a:off x="7120148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E738CA61-C389-0DFF-AD95-22C98B2B9175}"/>
                </a:ext>
              </a:extLst>
            </p:cNvPr>
            <p:cNvSpPr/>
            <p:nvPr/>
          </p:nvSpPr>
          <p:spPr>
            <a:xfrm>
              <a:off x="711948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AD76C4EB-9974-FEDE-C084-5629E1F11081}"/>
                </a:ext>
              </a:extLst>
            </p:cNvPr>
            <p:cNvSpPr/>
            <p:nvPr/>
          </p:nvSpPr>
          <p:spPr>
            <a:xfrm>
              <a:off x="715077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2C2B81F1-C244-8F8B-D1AB-660CDC170DD9}"/>
                </a:ext>
              </a:extLst>
            </p:cNvPr>
            <p:cNvSpPr/>
            <p:nvPr/>
          </p:nvSpPr>
          <p:spPr>
            <a:xfrm>
              <a:off x="718522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BF959879-AE5A-4ECF-CFC5-CD285E59D909}"/>
                </a:ext>
              </a:extLst>
            </p:cNvPr>
            <p:cNvSpPr/>
            <p:nvPr/>
          </p:nvSpPr>
          <p:spPr>
            <a:xfrm>
              <a:off x="7120148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94DD3FF4-5273-7A12-F416-BE60436627DC}"/>
                </a:ext>
              </a:extLst>
            </p:cNvPr>
            <p:cNvSpPr/>
            <p:nvPr/>
          </p:nvSpPr>
          <p:spPr>
            <a:xfrm>
              <a:off x="711948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30540DC4-72CD-36B6-0CC7-875365C2E681}"/>
                </a:ext>
              </a:extLst>
            </p:cNvPr>
            <p:cNvSpPr/>
            <p:nvPr/>
          </p:nvSpPr>
          <p:spPr>
            <a:xfrm>
              <a:off x="715077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17EC2337-0F59-7DFB-AC94-96A42C694B25}"/>
                </a:ext>
              </a:extLst>
            </p:cNvPr>
            <p:cNvSpPr/>
            <p:nvPr/>
          </p:nvSpPr>
          <p:spPr>
            <a:xfrm>
              <a:off x="718522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75FF6F61-193A-FA56-3ADA-FB890526B012}"/>
                </a:ext>
              </a:extLst>
            </p:cNvPr>
            <p:cNvSpPr/>
            <p:nvPr/>
          </p:nvSpPr>
          <p:spPr>
            <a:xfrm>
              <a:off x="7120148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4F97D20D-2DA9-994E-364E-FAB240EFFCAB}"/>
                </a:ext>
              </a:extLst>
            </p:cNvPr>
            <p:cNvSpPr/>
            <p:nvPr/>
          </p:nvSpPr>
          <p:spPr>
            <a:xfrm>
              <a:off x="711948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62BE3A23-49B5-58C2-5C96-0C18EB55E711}"/>
                </a:ext>
              </a:extLst>
            </p:cNvPr>
            <p:cNvSpPr/>
            <p:nvPr/>
          </p:nvSpPr>
          <p:spPr>
            <a:xfrm>
              <a:off x="715077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499E0AD7-7C99-6F16-90F3-3F0F39C2F919}"/>
                </a:ext>
              </a:extLst>
            </p:cNvPr>
            <p:cNvSpPr/>
            <p:nvPr/>
          </p:nvSpPr>
          <p:spPr>
            <a:xfrm>
              <a:off x="718522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82998DFD-857D-4FC2-BDFD-3251245BD835}"/>
                </a:ext>
              </a:extLst>
            </p:cNvPr>
            <p:cNvSpPr/>
            <p:nvPr/>
          </p:nvSpPr>
          <p:spPr>
            <a:xfrm>
              <a:off x="7365967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AF8CDFD7-031E-00FB-4D2B-0CB1C63C9997}"/>
                </a:ext>
              </a:extLst>
            </p:cNvPr>
            <p:cNvSpPr/>
            <p:nvPr/>
          </p:nvSpPr>
          <p:spPr>
            <a:xfrm>
              <a:off x="7365967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6D64E87D-3E24-A902-71B6-267F43627C51}"/>
                </a:ext>
              </a:extLst>
            </p:cNvPr>
            <p:cNvSpPr/>
            <p:nvPr/>
          </p:nvSpPr>
          <p:spPr>
            <a:xfrm>
              <a:off x="7365967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34C5983-81CF-C83F-E59D-95B2F4B07DE3}"/>
                </a:ext>
              </a:extLst>
            </p:cNvPr>
            <p:cNvSpPr/>
            <p:nvPr/>
          </p:nvSpPr>
          <p:spPr>
            <a:xfrm>
              <a:off x="738152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E1FB124B-CF1F-C434-CA2B-7B928BA8C54F}"/>
                </a:ext>
              </a:extLst>
            </p:cNvPr>
            <p:cNvSpPr/>
            <p:nvPr/>
          </p:nvSpPr>
          <p:spPr>
            <a:xfrm>
              <a:off x="7380867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5B9D7E4D-8B49-8686-C29E-F0627E44D52A}"/>
                </a:ext>
              </a:extLst>
            </p:cNvPr>
            <p:cNvSpPr/>
            <p:nvPr/>
          </p:nvSpPr>
          <p:spPr>
            <a:xfrm>
              <a:off x="74121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A0DB7874-D8B9-E4DF-3094-CC61A5CDE0E8}"/>
                </a:ext>
              </a:extLst>
            </p:cNvPr>
            <p:cNvSpPr/>
            <p:nvPr/>
          </p:nvSpPr>
          <p:spPr>
            <a:xfrm>
              <a:off x="744656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82AAEF3E-DB2B-1DDF-BA3B-9E6C9AD4B933}"/>
                </a:ext>
              </a:extLst>
            </p:cNvPr>
            <p:cNvSpPr/>
            <p:nvPr/>
          </p:nvSpPr>
          <p:spPr>
            <a:xfrm>
              <a:off x="738152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79F0DF91-780F-4A66-1F76-92B26A19F971}"/>
                </a:ext>
              </a:extLst>
            </p:cNvPr>
            <p:cNvSpPr/>
            <p:nvPr/>
          </p:nvSpPr>
          <p:spPr>
            <a:xfrm>
              <a:off x="7380867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F05B8056-1950-654D-0ABB-A7F31AB5EA0B}"/>
                </a:ext>
              </a:extLst>
            </p:cNvPr>
            <p:cNvSpPr/>
            <p:nvPr/>
          </p:nvSpPr>
          <p:spPr>
            <a:xfrm>
              <a:off x="74121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9721CEDF-E192-DDA4-A743-64E15C5910FB}"/>
                </a:ext>
              </a:extLst>
            </p:cNvPr>
            <p:cNvSpPr/>
            <p:nvPr/>
          </p:nvSpPr>
          <p:spPr>
            <a:xfrm>
              <a:off x="744656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E420B302-29B0-7B34-4F0F-CD9C341D11E4}"/>
                </a:ext>
              </a:extLst>
            </p:cNvPr>
            <p:cNvSpPr/>
            <p:nvPr/>
          </p:nvSpPr>
          <p:spPr>
            <a:xfrm>
              <a:off x="738152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AC2853DE-392F-594E-2217-8014D683A3A9}"/>
                </a:ext>
              </a:extLst>
            </p:cNvPr>
            <p:cNvSpPr/>
            <p:nvPr/>
          </p:nvSpPr>
          <p:spPr>
            <a:xfrm>
              <a:off x="7380867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7EC0020E-E676-B7AA-CA48-E35E78503D59}"/>
                </a:ext>
              </a:extLst>
            </p:cNvPr>
            <p:cNvSpPr/>
            <p:nvPr/>
          </p:nvSpPr>
          <p:spPr>
            <a:xfrm>
              <a:off x="74121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D4CC15A5-A4C0-F729-F3C1-24ADA97AD2AF}"/>
                </a:ext>
              </a:extLst>
            </p:cNvPr>
            <p:cNvSpPr/>
            <p:nvPr/>
          </p:nvSpPr>
          <p:spPr>
            <a:xfrm>
              <a:off x="744656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2" name="组合 1041">
            <a:extLst>
              <a:ext uri="{FF2B5EF4-FFF2-40B4-BE49-F238E27FC236}">
                <a16:creationId xmlns:a16="http://schemas.microsoft.com/office/drawing/2014/main" id="{CF7624BC-A331-993E-A880-5F77848681E6}"/>
              </a:ext>
            </a:extLst>
          </p:cNvPr>
          <p:cNvGrpSpPr/>
          <p:nvPr/>
        </p:nvGrpSpPr>
        <p:grpSpPr>
          <a:xfrm>
            <a:off x="7903071" y="5314323"/>
            <a:ext cx="371240" cy="394112"/>
            <a:chOff x="7849153" y="4922384"/>
            <a:chExt cx="187404" cy="198950"/>
          </a:xfrm>
        </p:grpSpPr>
        <p:grpSp>
          <p:nvGrpSpPr>
            <p:cNvPr id="682" name="图形 668">
              <a:extLst>
                <a:ext uri="{FF2B5EF4-FFF2-40B4-BE49-F238E27FC236}">
                  <a16:creationId xmlns:a16="http://schemas.microsoft.com/office/drawing/2014/main" id="{A411C6BA-BEC5-25E6-7ADC-BCA7C36E188D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683" name="图形 668">
                <a:extLst>
                  <a:ext uri="{FF2B5EF4-FFF2-40B4-BE49-F238E27FC236}">
                    <a16:creationId xmlns:a16="http://schemas.microsoft.com/office/drawing/2014/main" id="{560AC5CC-7929-BDAB-E69E-4E946300355A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5DA42E75-9AB4-488C-3026-843C22A489FE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F0AD9AA3-D124-FD59-B241-F87F901C6000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6" name="图形 668">
                <a:extLst>
                  <a:ext uri="{FF2B5EF4-FFF2-40B4-BE49-F238E27FC236}">
                    <a16:creationId xmlns:a16="http://schemas.microsoft.com/office/drawing/2014/main" id="{F7A3AF26-2657-C182-EA6D-9052CEEF0048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DC7F97B-0C5C-3FEA-D23D-354654A817A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E3515019-2DA2-5935-EC66-A467BB1DF9D2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E4E370C0-4A71-C3C7-7EC6-C74EE3C12606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B1EA0D63-683A-5316-A1AF-79D2AB6486AF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ADFC4B80-C888-F1CA-4336-C7E72CB5ABFD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05" name="图形 668">
              <a:extLst>
                <a:ext uri="{FF2B5EF4-FFF2-40B4-BE49-F238E27FC236}">
                  <a16:creationId xmlns:a16="http://schemas.microsoft.com/office/drawing/2014/main" id="{6F7A22CC-6EB5-2C74-6583-966B38882677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06" name="图形 668">
                <a:extLst>
                  <a:ext uri="{FF2B5EF4-FFF2-40B4-BE49-F238E27FC236}">
                    <a16:creationId xmlns:a16="http://schemas.microsoft.com/office/drawing/2014/main" id="{991EAAAD-238D-4C93-D0F4-169A8C3432A5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07" name="任意多边形: 形状 1006">
                  <a:extLst>
                    <a:ext uri="{FF2B5EF4-FFF2-40B4-BE49-F238E27FC236}">
                      <a16:creationId xmlns:a16="http://schemas.microsoft.com/office/drawing/2014/main" id="{A2FEC64E-6676-5528-AEC5-B4C95BB6D2D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8" name="任意多边形: 形状 1007">
                  <a:extLst>
                    <a:ext uri="{FF2B5EF4-FFF2-40B4-BE49-F238E27FC236}">
                      <a16:creationId xmlns:a16="http://schemas.microsoft.com/office/drawing/2014/main" id="{99687AE2-27C8-B286-819B-ADD5FD9079F9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09" name="图形 668">
                <a:extLst>
                  <a:ext uri="{FF2B5EF4-FFF2-40B4-BE49-F238E27FC236}">
                    <a16:creationId xmlns:a16="http://schemas.microsoft.com/office/drawing/2014/main" id="{A1A0D9D7-B68B-B76D-1CEC-A112427F4B8B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10" name="任意多边形: 形状 1009">
                  <a:extLst>
                    <a:ext uri="{FF2B5EF4-FFF2-40B4-BE49-F238E27FC236}">
                      <a16:creationId xmlns:a16="http://schemas.microsoft.com/office/drawing/2014/main" id="{D61DCB21-AD43-1CDC-EB57-F1E58036084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1" name="任意多边形: 形状 1010">
                  <a:extLst>
                    <a:ext uri="{FF2B5EF4-FFF2-40B4-BE49-F238E27FC236}">
                      <a16:creationId xmlns:a16="http://schemas.microsoft.com/office/drawing/2014/main" id="{3D9C51DD-FD50-7AA0-63CC-76798F6CCDEC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4C5FD298-28DD-6B9D-389F-76F9A6897AC0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464EB528-4526-FF27-28F2-67E0AEBF4ED2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6D36585B-D4E8-6450-6E61-A7583AE80A4B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16" name="图形 1015">
            <a:extLst>
              <a:ext uri="{FF2B5EF4-FFF2-40B4-BE49-F238E27FC236}">
                <a16:creationId xmlns:a16="http://schemas.microsoft.com/office/drawing/2014/main" id="{ACC32138-46BC-3D21-3DE5-7BA3A5CF7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61141">
            <a:off x="8882179" y="5300272"/>
            <a:ext cx="592370" cy="425505"/>
          </a:xfrm>
          <a:prstGeom prst="rect">
            <a:avLst/>
          </a:prstGeom>
        </p:spPr>
      </p:pic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EC682302-01C8-C48E-FC41-D3B51E29F06F}"/>
              </a:ext>
            </a:extLst>
          </p:cNvPr>
          <p:cNvGrpSpPr/>
          <p:nvPr/>
        </p:nvGrpSpPr>
        <p:grpSpPr>
          <a:xfrm>
            <a:off x="3890701" y="5314323"/>
            <a:ext cx="371240" cy="394112"/>
            <a:chOff x="7849153" y="4922384"/>
            <a:chExt cx="187404" cy="198950"/>
          </a:xfrm>
        </p:grpSpPr>
        <p:grpSp>
          <p:nvGrpSpPr>
            <p:cNvPr id="1044" name="图形 668">
              <a:extLst>
                <a:ext uri="{FF2B5EF4-FFF2-40B4-BE49-F238E27FC236}">
                  <a16:creationId xmlns:a16="http://schemas.microsoft.com/office/drawing/2014/main" id="{CBFE40F9-D02A-CBE3-48BB-76663AD3CE7C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1055" name="图形 668">
                <a:extLst>
                  <a:ext uri="{FF2B5EF4-FFF2-40B4-BE49-F238E27FC236}">
                    <a16:creationId xmlns:a16="http://schemas.microsoft.com/office/drawing/2014/main" id="{01867EE5-277F-EF25-B7F7-97999FC20627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DB0D51C3-3415-4718-A44B-0041834BDD0D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B811F504-D491-BAB7-23EF-2A54952E07BB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6" name="图形 668">
                <a:extLst>
                  <a:ext uri="{FF2B5EF4-FFF2-40B4-BE49-F238E27FC236}">
                    <a16:creationId xmlns:a16="http://schemas.microsoft.com/office/drawing/2014/main" id="{CDBF1209-20CB-3550-10FD-29A5A4FA733C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2B9DF484-46AD-D6A6-A9CD-E6593723BB6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6829BF62-867E-A3D4-C0CB-B9B3B10533DF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57" name="任意多边形: 形状 1056">
                <a:extLst>
                  <a:ext uri="{FF2B5EF4-FFF2-40B4-BE49-F238E27FC236}">
                    <a16:creationId xmlns:a16="http://schemas.microsoft.com/office/drawing/2014/main" id="{DCBE5892-A3CA-834C-78C8-5E51F94CB109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8" name="任意多边形: 形状 1057">
                <a:extLst>
                  <a:ext uri="{FF2B5EF4-FFF2-40B4-BE49-F238E27FC236}">
                    <a16:creationId xmlns:a16="http://schemas.microsoft.com/office/drawing/2014/main" id="{8D7DFA0C-9FEF-5EB2-6F0B-357F5D09C4B8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9" name="任意多边形: 形状 1058">
                <a:extLst>
                  <a:ext uri="{FF2B5EF4-FFF2-40B4-BE49-F238E27FC236}">
                    <a16:creationId xmlns:a16="http://schemas.microsoft.com/office/drawing/2014/main" id="{584D3321-45DE-6BFA-6D52-A1C3328FBCB3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45" name="图形 668">
              <a:extLst>
                <a:ext uri="{FF2B5EF4-FFF2-40B4-BE49-F238E27FC236}">
                  <a16:creationId xmlns:a16="http://schemas.microsoft.com/office/drawing/2014/main" id="{ED03062D-0C6C-4413-CC71-28697AF83676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46" name="图形 668">
                <a:extLst>
                  <a:ext uri="{FF2B5EF4-FFF2-40B4-BE49-F238E27FC236}">
                    <a16:creationId xmlns:a16="http://schemas.microsoft.com/office/drawing/2014/main" id="{DDE2B6F3-FF21-E8F5-8F0C-A7CC37827431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55C3EF06-BA40-6F63-5278-EE2D8E77E768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33007F65-5D7F-6D4E-6940-B4D7EB776EDB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47" name="图形 668">
                <a:extLst>
                  <a:ext uri="{FF2B5EF4-FFF2-40B4-BE49-F238E27FC236}">
                    <a16:creationId xmlns:a16="http://schemas.microsoft.com/office/drawing/2014/main" id="{FDC701BB-5832-6D63-804B-2804394A3FAA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7252F26E-8A4C-B092-8C1E-C806A1882DB7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8F3B1290-E377-AD95-F36F-0B97B5182CC7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48" name="任意多边形: 形状 1047">
                <a:extLst>
                  <a:ext uri="{FF2B5EF4-FFF2-40B4-BE49-F238E27FC236}">
                    <a16:creationId xmlns:a16="http://schemas.microsoft.com/office/drawing/2014/main" id="{F2F22867-ED4E-D5DB-48E2-8F8A96DD4698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9" name="任意多边形: 形状 1048">
                <a:extLst>
                  <a:ext uri="{FF2B5EF4-FFF2-40B4-BE49-F238E27FC236}">
                    <a16:creationId xmlns:a16="http://schemas.microsoft.com/office/drawing/2014/main" id="{CB90F788-1D15-A710-2DD2-AE91369098C8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0" name="任意多边形: 形状 1049">
                <a:extLst>
                  <a:ext uri="{FF2B5EF4-FFF2-40B4-BE49-F238E27FC236}">
                    <a16:creationId xmlns:a16="http://schemas.microsoft.com/office/drawing/2014/main" id="{2CE21F2C-A7D5-9C11-84AE-F35FDDD5A139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7FD67F9-1E1C-1766-7917-4DA11D4FF5E1}"/>
              </a:ext>
            </a:extLst>
          </p:cNvPr>
          <p:cNvSpPr/>
          <p:nvPr/>
        </p:nvSpPr>
        <p:spPr>
          <a:xfrm>
            <a:off x="5435080" y="1932975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8CB220A-7F5D-BC8E-39D4-DA546E3FAB35}"/>
              </a:ext>
            </a:extLst>
          </p:cNvPr>
          <p:cNvSpPr/>
          <p:nvPr/>
        </p:nvSpPr>
        <p:spPr>
          <a:xfrm>
            <a:off x="5344593" y="1875969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DFF662-5782-A8AA-094C-8C5A490145EE}"/>
              </a:ext>
            </a:extLst>
          </p:cNvPr>
          <p:cNvSpPr txBox="1"/>
          <p:nvPr/>
        </p:nvSpPr>
        <p:spPr>
          <a:xfrm>
            <a:off x="5988635" y="2030588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服务与支持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CCF134AE-BD17-BE57-279B-D36151F417A6}"/>
              </a:ext>
            </a:extLst>
          </p:cNvPr>
          <p:cNvSpPr/>
          <p:nvPr/>
        </p:nvSpPr>
        <p:spPr>
          <a:xfrm>
            <a:off x="3180210" y="1475002"/>
            <a:ext cx="1688236" cy="1480504"/>
          </a:xfrm>
          <a:custGeom>
            <a:avLst/>
            <a:gdLst>
              <a:gd name="connsiteX0" fmla="*/ 719176 w 1688236"/>
              <a:gd name="connsiteY0" fmla="*/ 0 h 1480504"/>
              <a:gd name="connsiteX1" fmla="*/ 1438352 w 1688236"/>
              <a:gd name="connsiteY1" fmla="*/ 719176 h 1480504"/>
              <a:gd name="connsiteX2" fmla="*/ 1423741 w 1688236"/>
              <a:gd name="connsiteY2" fmla="*/ 864115 h 1480504"/>
              <a:gd name="connsiteX3" fmla="*/ 1393621 w 1688236"/>
              <a:gd name="connsiteY3" fmla="*/ 961145 h 1480504"/>
              <a:gd name="connsiteX4" fmla="*/ 1426880 w 1688236"/>
              <a:gd name="connsiteY4" fmla="*/ 957792 h 1480504"/>
              <a:gd name="connsiteX5" fmla="*/ 1688236 w 1688236"/>
              <a:gd name="connsiteY5" fmla="*/ 1219148 h 1480504"/>
              <a:gd name="connsiteX6" fmla="*/ 1426880 w 1688236"/>
              <a:gd name="connsiteY6" fmla="*/ 1480504 h 1480504"/>
              <a:gd name="connsiteX7" fmla="*/ 1186063 w 1688236"/>
              <a:gd name="connsiteY7" fmla="*/ 1320880 h 1480504"/>
              <a:gd name="connsiteX8" fmla="*/ 1171530 w 1688236"/>
              <a:gd name="connsiteY8" fmla="*/ 1274063 h 1480504"/>
              <a:gd name="connsiteX9" fmla="*/ 1121274 w 1688236"/>
              <a:gd name="connsiteY9" fmla="*/ 1315528 h 1480504"/>
              <a:gd name="connsiteX10" fmla="*/ 719176 w 1688236"/>
              <a:gd name="connsiteY10" fmla="*/ 1438352 h 1480504"/>
              <a:gd name="connsiteX11" fmla="*/ 0 w 1688236"/>
              <a:gd name="connsiteY11" fmla="*/ 719176 h 1480504"/>
              <a:gd name="connsiteX12" fmla="*/ 719176 w 1688236"/>
              <a:gd name="connsiteY12" fmla="*/ 0 h 148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8236" h="1480504">
                <a:moveTo>
                  <a:pt x="719176" y="0"/>
                </a:moveTo>
                <a:cubicBezTo>
                  <a:pt x="1116366" y="0"/>
                  <a:pt x="1438352" y="321986"/>
                  <a:pt x="1438352" y="719176"/>
                </a:cubicBezTo>
                <a:cubicBezTo>
                  <a:pt x="1438352" y="768825"/>
                  <a:pt x="1433321" y="817298"/>
                  <a:pt x="1423741" y="864115"/>
                </a:cubicBezTo>
                <a:lnTo>
                  <a:pt x="1393621" y="961145"/>
                </a:lnTo>
                <a:lnTo>
                  <a:pt x="1426880" y="957792"/>
                </a:lnTo>
                <a:cubicBezTo>
                  <a:pt x="1571223" y="957792"/>
                  <a:pt x="1688236" y="1074805"/>
                  <a:pt x="1688236" y="1219148"/>
                </a:cubicBezTo>
                <a:cubicBezTo>
                  <a:pt x="1688236" y="1363491"/>
                  <a:pt x="1571223" y="1480504"/>
                  <a:pt x="1426880" y="1480504"/>
                </a:cubicBezTo>
                <a:cubicBezTo>
                  <a:pt x="1318623" y="1480504"/>
                  <a:pt x="1225739" y="1414684"/>
                  <a:pt x="1186063" y="1320880"/>
                </a:cubicBezTo>
                <a:lnTo>
                  <a:pt x="1171530" y="1274063"/>
                </a:lnTo>
                <a:lnTo>
                  <a:pt x="1121274" y="1315528"/>
                </a:lnTo>
                <a:cubicBezTo>
                  <a:pt x="1006493" y="1393073"/>
                  <a:pt x="868122" y="1438352"/>
                  <a:pt x="719176" y="1438352"/>
                </a:cubicBezTo>
                <a:cubicBezTo>
                  <a:pt x="321986" y="1438352"/>
                  <a:pt x="0" y="1116366"/>
                  <a:pt x="0" y="719176"/>
                </a:cubicBezTo>
                <a:cubicBezTo>
                  <a:pt x="0" y="321986"/>
                  <a:pt x="321986" y="0"/>
                  <a:pt x="719176" y="0"/>
                </a:cubicBezTo>
                <a:close/>
              </a:path>
            </a:pathLst>
          </a:cu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B7E5390-E879-6536-6DE1-974210559DA5}"/>
              </a:ext>
            </a:extLst>
          </p:cNvPr>
          <p:cNvSpPr txBox="1"/>
          <p:nvPr/>
        </p:nvSpPr>
        <p:spPr>
          <a:xfrm>
            <a:off x="3491572" y="1695623"/>
            <a:ext cx="9845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latin typeface="三极泼墨体" pitchFamily="2" charset="-122"/>
                <a:ea typeface="三极泼墨体" pitchFamily="2" charset="-122"/>
              </a:rPr>
              <a:t>05</a:t>
            </a:r>
            <a:endParaRPr lang="zh-CN" altLang="en-US" sz="6600" dirty="0"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46C60DF-10E2-A501-E9B7-E52723281600}"/>
              </a:ext>
            </a:extLst>
          </p:cNvPr>
          <p:cNvSpPr txBox="1"/>
          <p:nvPr/>
        </p:nvSpPr>
        <p:spPr>
          <a:xfrm>
            <a:off x="5282478" y="2672504"/>
            <a:ext cx="502648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B41B538-D05D-869B-28B5-A9358AF1D890}"/>
              </a:ext>
            </a:extLst>
          </p:cNvPr>
          <p:cNvSpPr/>
          <p:nvPr/>
        </p:nvSpPr>
        <p:spPr>
          <a:xfrm>
            <a:off x="4207421" y="750713"/>
            <a:ext cx="1365385" cy="824339"/>
          </a:xfrm>
          <a:custGeom>
            <a:avLst/>
            <a:gdLst>
              <a:gd name="connsiteX0" fmla="*/ 266352 w 1045715"/>
              <a:gd name="connsiteY0" fmla="*/ 0 h 631341"/>
              <a:gd name="connsiteX1" fmla="*/ 454691 w 1045715"/>
              <a:gd name="connsiteY1" fmla="*/ 72232 h 631341"/>
              <a:gd name="connsiteX2" fmla="*/ 458502 w 1045715"/>
              <a:gd name="connsiteY2" fmla="*/ 77466 h 631341"/>
              <a:gd name="connsiteX3" fmla="*/ 463941 w 1045715"/>
              <a:gd name="connsiteY3" fmla="*/ 69400 h 631341"/>
              <a:gd name="connsiteX4" fmla="*/ 631353 w 1045715"/>
              <a:gd name="connsiteY4" fmla="*/ 55 h 631341"/>
              <a:gd name="connsiteX5" fmla="*/ 849503 w 1045715"/>
              <a:gd name="connsiteY5" fmla="*/ 144655 h 631341"/>
              <a:gd name="connsiteX6" fmla="*/ 865398 w 1045715"/>
              <a:gd name="connsiteY6" fmla="*/ 223383 h 631341"/>
              <a:gd name="connsiteX7" fmla="*/ 901115 w 1045715"/>
              <a:gd name="connsiteY7" fmla="*/ 232623 h 631341"/>
              <a:gd name="connsiteX8" fmla="*/ 1045715 w 1045715"/>
              <a:gd name="connsiteY8" fmla="*/ 414417 h 631341"/>
              <a:gd name="connsiteX9" fmla="*/ 808959 w 1045715"/>
              <a:gd name="connsiteY9" fmla="*/ 611717 h 631341"/>
              <a:gd name="connsiteX10" fmla="*/ 716802 w 1045715"/>
              <a:gd name="connsiteY10" fmla="*/ 596212 h 631341"/>
              <a:gd name="connsiteX11" fmla="*/ 674642 w 1045715"/>
              <a:gd name="connsiteY11" fmla="*/ 572524 h 631341"/>
              <a:gd name="connsiteX12" fmla="*/ 669285 w 1045715"/>
              <a:gd name="connsiteY12" fmla="*/ 579334 h 631341"/>
              <a:gd name="connsiteX13" fmla="*/ 522801 w 1045715"/>
              <a:gd name="connsiteY13" fmla="*/ 631341 h 631341"/>
              <a:gd name="connsiteX14" fmla="*/ 391028 w 1045715"/>
              <a:gd name="connsiteY14" fmla="*/ 590794 h 631341"/>
              <a:gd name="connsiteX15" fmla="*/ 351543 w 1045715"/>
              <a:gd name="connsiteY15" fmla="*/ 551702 h 631341"/>
              <a:gd name="connsiteX16" fmla="*/ 351515 w 1045715"/>
              <a:gd name="connsiteY16" fmla="*/ 551740 h 631341"/>
              <a:gd name="connsiteX17" fmla="*/ 315455 w 1045715"/>
              <a:gd name="connsiteY17" fmla="*/ 573938 h 631341"/>
              <a:gd name="connsiteX18" fmla="*/ 278738 w 1045715"/>
              <a:gd name="connsiteY18" fmla="*/ 580706 h 631341"/>
              <a:gd name="connsiteX19" fmla="*/ 277123 w 1045715"/>
              <a:gd name="connsiteY19" fmla="*/ 581460 h 631341"/>
              <a:gd name="connsiteX20" fmla="*/ 202244 w 1045715"/>
              <a:gd name="connsiteY20" fmla="*/ 591925 h 631341"/>
              <a:gd name="connsiteX21" fmla="*/ 9876 w 1045715"/>
              <a:gd name="connsiteY21" fmla="*/ 458750 h 631341"/>
              <a:gd name="connsiteX22" fmla="*/ 24993 w 1045715"/>
              <a:gd name="connsiteY22" fmla="*/ 406912 h 631341"/>
              <a:gd name="connsiteX23" fmla="*/ 47340 w 1045715"/>
              <a:gd name="connsiteY23" fmla="*/ 383965 h 631341"/>
              <a:gd name="connsiteX24" fmla="*/ 32147 w 1045715"/>
              <a:gd name="connsiteY24" fmla="*/ 364170 h 631341"/>
              <a:gd name="connsiteX25" fmla="*/ 0 w 1045715"/>
              <a:gd name="connsiteY25" fmla="*/ 246617 h 631341"/>
              <a:gd name="connsiteX26" fmla="*/ 266352 w 1045715"/>
              <a:gd name="connsiteY26" fmla="*/ 0 h 63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45715" h="631341">
                <a:moveTo>
                  <a:pt x="266352" y="0"/>
                </a:moveTo>
                <a:cubicBezTo>
                  <a:pt x="339903" y="0"/>
                  <a:pt x="406491" y="27604"/>
                  <a:pt x="454691" y="72232"/>
                </a:cubicBezTo>
                <a:lnTo>
                  <a:pt x="458502" y="77466"/>
                </a:lnTo>
                <a:lnTo>
                  <a:pt x="463941" y="69400"/>
                </a:lnTo>
                <a:cubicBezTo>
                  <a:pt x="506785" y="26555"/>
                  <a:pt x="565974" y="55"/>
                  <a:pt x="631353" y="55"/>
                </a:cubicBezTo>
                <a:cubicBezTo>
                  <a:pt x="729420" y="55"/>
                  <a:pt x="813562" y="59680"/>
                  <a:pt x="849503" y="144655"/>
                </a:cubicBezTo>
                <a:lnTo>
                  <a:pt x="865398" y="223383"/>
                </a:lnTo>
                <a:lnTo>
                  <a:pt x="901115" y="232623"/>
                </a:lnTo>
                <a:cubicBezTo>
                  <a:pt x="986090" y="262575"/>
                  <a:pt x="1045715" y="332694"/>
                  <a:pt x="1045715" y="414417"/>
                </a:cubicBezTo>
                <a:cubicBezTo>
                  <a:pt x="1045715" y="523383"/>
                  <a:pt x="939716" y="611717"/>
                  <a:pt x="808959" y="611717"/>
                </a:cubicBezTo>
                <a:cubicBezTo>
                  <a:pt x="776269" y="611717"/>
                  <a:pt x="745128" y="606196"/>
                  <a:pt x="716802" y="596212"/>
                </a:cubicBezTo>
                <a:lnTo>
                  <a:pt x="674642" y="572524"/>
                </a:lnTo>
                <a:lnTo>
                  <a:pt x="669285" y="579334"/>
                </a:lnTo>
                <a:cubicBezTo>
                  <a:pt x="631797" y="611467"/>
                  <a:pt x="580007" y="631341"/>
                  <a:pt x="522801" y="631341"/>
                </a:cubicBezTo>
                <a:cubicBezTo>
                  <a:pt x="472746" y="631341"/>
                  <a:pt x="426838" y="616125"/>
                  <a:pt x="391028" y="590794"/>
                </a:cubicBezTo>
                <a:lnTo>
                  <a:pt x="351543" y="551702"/>
                </a:lnTo>
                <a:lnTo>
                  <a:pt x="351515" y="551740"/>
                </a:lnTo>
                <a:cubicBezTo>
                  <a:pt x="341250" y="561113"/>
                  <a:pt x="329027" y="568697"/>
                  <a:pt x="315455" y="573938"/>
                </a:cubicBezTo>
                <a:lnTo>
                  <a:pt x="278738" y="580706"/>
                </a:lnTo>
                <a:lnTo>
                  <a:pt x="277123" y="581460"/>
                </a:lnTo>
                <a:cubicBezTo>
                  <a:pt x="254108" y="588199"/>
                  <a:pt x="228805" y="591925"/>
                  <a:pt x="202244" y="591925"/>
                </a:cubicBezTo>
                <a:cubicBezTo>
                  <a:pt x="96002" y="591925"/>
                  <a:pt x="9876" y="532301"/>
                  <a:pt x="9876" y="458750"/>
                </a:cubicBezTo>
                <a:cubicBezTo>
                  <a:pt x="9876" y="440362"/>
                  <a:pt x="15259" y="422844"/>
                  <a:pt x="24993" y="406912"/>
                </a:cubicBezTo>
                <a:lnTo>
                  <a:pt x="47340" y="383965"/>
                </a:lnTo>
                <a:lnTo>
                  <a:pt x="32147" y="364170"/>
                </a:lnTo>
                <a:cubicBezTo>
                  <a:pt x="11645" y="329226"/>
                  <a:pt x="0" y="289181"/>
                  <a:pt x="0" y="246617"/>
                </a:cubicBezTo>
                <a:cubicBezTo>
                  <a:pt x="0" y="110414"/>
                  <a:pt x="119250" y="0"/>
                  <a:pt x="266352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F8E9D1E-0371-7D35-BCFD-98D040D94966}"/>
              </a:ext>
            </a:extLst>
          </p:cNvPr>
          <p:cNvSpPr/>
          <p:nvPr/>
        </p:nvSpPr>
        <p:spPr>
          <a:xfrm>
            <a:off x="1195071" y="2697391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59F9C17-C825-69D5-FD4B-FE2F3379275C}"/>
              </a:ext>
            </a:extLst>
          </p:cNvPr>
          <p:cNvSpPr/>
          <p:nvPr/>
        </p:nvSpPr>
        <p:spPr>
          <a:xfrm>
            <a:off x="-979489" y="519479"/>
            <a:ext cx="2788416" cy="1055573"/>
          </a:xfrm>
          <a:custGeom>
            <a:avLst/>
            <a:gdLst>
              <a:gd name="connsiteX0" fmla="*/ 631380 w 1381120"/>
              <a:gd name="connsiteY0" fmla="*/ 0 h 522832"/>
              <a:gd name="connsiteX1" fmla="*/ 777294 w 1381120"/>
              <a:gd name="connsiteY1" fmla="*/ 16280 h 522832"/>
              <a:gd name="connsiteX2" fmla="*/ 893691 w 1381120"/>
              <a:gd name="connsiteY2" fmla="*/ 59648 h 522832"/>
              <a:gd name="connsiteX3" fmla="*/ 914047 w 1381120"/>
              <a:gd name="connsiteY3" fmla="*/ 51071 h 522832"/>
              <a:gd name="connsiteX4" fmla="*/ 1006203 w 1381120"/>
              <a:gd name="connsiteY4" fmla="*/ 39443 h 522832"/>
              <a:gd name="connsiteX5" fmla="*/ 1242959 w 1381120"/>
              <a:gd name="connsiteY5" fmla="*/ 187411 h 522832"/>
              <a:gd name="connsiteX6" fmla="*/ 1242061 w 1381120"/>
              <a:gd name="connsiteY6" fmla="*/ 190191 h 522832"/>
              <a:gd name="connsiteX7" fmla="*/ 1266246 w 1381120"/>
              <a:gd name="connsiteY7" fmla="*/ 198444 h 522832"/>
              <a:gd name="connsiteX8" fmla="*/ 1381120 w 1381120"/>
              <a:gd name="connsiteY8" fmla="*/ 335461 h 522832"/>
              <a:gd name="connsiteX9" fmla="*/ 1065450 w 1381120"/>
              <a:gd name="connsiteY9" fmla="*/ 513025 h 522832"/>
              <a:gd name="connsiteX10" fmla="*/ 969898 w 1381120"/>
              <a:gd name="connsiteY10" fmla="*/ 502174 h 522832"/>
              <a:gd name="connsiteX11" fmla="*/ 938002 w 1381120"/>
              <a:gd name="connsiteY11" fmla="*/ 514305 h 522832"/>
              <a:gd name="connsiteX12" fmla="*/ 863123 w 1381120"/>
              <a:gd name="connsiteY12" fmla="*/ 522832 h 522832"/>
              <a:gd name="connsiteX13" fmla="*/ 727098 w 1381120"/>
              <a:gd name="connsiteY13" fmla="*/ 491050 h 522832"/>
              <a:gd name="connsiteX14" fmla="*/ 695820 w 1381120"/>
              <a:gd name="connsiteY14" fmla="*/ 464881 h 522832"/>
              <a:gd name="connsiteX15" fmla="*/ 631381 w 1381120"/>
              <a:gd name="connsiteY15" fmla="*/ 473554 h 522832"/>
              <a:gd name="connsiteX16" fmla="*/ 539225 w 1381120"/>
              <a:gd name="connsiteY16" fmla="*/ 461150 h 522832"/>
              <a:gd name="connsiteX17" fmla="*/ 487922 w 1381120"/>
              <a:gd name="connsiteY17" fmla="*/ 438090 h 522832"/>
              <a:gd name="connsiteX18" fmla="*/ 463809 w 1381120"/>
              <a:gd name="connsiteY18" fmla="*/ 469646 h 522832"/>
              <a:gd name="connsiteX19" fmla="*/ 345224 w 1381120"/>
              <a:gd name="connsiteY19" fmla="*/ 512984 h 522832"/>
              <a:gd name="connsiteX20" fmla="*/ 177522 w 1381120"/>
              <a:gd name="connsiteY20" fmla="*/ 365017 h 522832"/>
              <a:gd name="connsiteX21" fmla="*/ 184489 w 1381120"/>
              <a:gd name="connsiteY21" fmla="*/ 334568 h 522832"/>
              <a:gd name="connsiteX22" fmla="*/ 177564 w 1381120"/>
              <a:gd name="connsiteY22" fmla="*/ 335422 h 522832"/>
              <a:gd name="connsiteX23" fmla="*/ 0 w 1381120"/>
              <a:gd name="connsiteY23" fmla="*/ 226910 h 522832"/>
              <a:gd name="connsiteX24" fmla="*/ 177564 w 1381120"/>
              <a:gd name="connsiteY24" fmla="*/ 118399 h 522832"/>
              <a:gd name="connsiteX25" fmla="*/ 276841 w 1381120"/>
              <a:gd name="connsiteY25" fmla="*/ 136931 h 522832"/>
              <a:gd name="connsiteX26" fmla="*/ 281037 w 1381120"/>
              <a:gd name="connsiteY26" fmla="*/ 140045 h 522832"/>
              <a:gd name="connsiteX27" fmla="*/ 285976 w 1381120"/>
              <a:gd name="connsiteY27" fmla="*/ 126524 h 522832"/>
              <a:gd name="connsiteX28" fmla="*/ 631380 w 1381120"/>
              <a:gd name="connsiteY28" fmla="*/ 0 h 52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81120" h="522832">
                <a:moveTo>
                  <a:pt x="631380" y="0"/>
                </a:moveTo>
                <a:cubicBezTo>
                  <a:pt x="683138" y="0"/>
                  <a:pt x="732446" y="5797"/>
                  <a:pt x="777294" y="16280"/>
                </a:cubicBezTo>
                <a:lnTo>
                  <a:pt x="893691" y="59648"/>
                </a:lnTo>
                <a:lnTo>
                  <a:pt x="914047" y="51071"/>
                </a:lnTo>
                <a:cubicBezTo>
                  <a:pt x="942372" y="43583"/>
                  <a:pt x="973514" y="39443"/>
                  <a:pt x="1006203" y="39443"/>
                </a:cubicBezTo>
                <a:cubicBezTo>
                  <a:pt x="1136959" y="39443"/>
                  <a:pt x="1242959" y="105691"/>
                  <a:pt x="1242959" y="187411"/>
                </a:cubicBezTo>
                <a:lnTo>
                  <a:pt x="1242061" y="190191"/>
                </a:lnTo>
                <a:lnTo>
                  <a:pt x="1266246" y="198444"/>
                </a:lnTo>
                <a:cubicBezTo>
                  <a:pt x="1336402" y="231012"/>
                  <a:pt x="1381120" y="280299"/>
                  <a:pt x="1381120" y="335461"/>
                </a:cubicBezTo>
                <a:cubicBezTo>
                  <a:pt x="1381120" y="433528"/>
                  <a:pt x="1239790" y="513025"/>
                  <a:pt x="1065450" y="513025"/>
                </a:cubicBezTo>
                <a:lnTo>
                  <a:pt x="969898" y="502174"/>
                </a:lnTo>
                <a:lnTo>
                  <a:pt x="938002" y="514305"/>
                </a:lnTo>
                <a:cubicBezTo>
                  <a:pt x="914987" y="519796"/>
                  <a:pt x="889684" y="522832"/>
                  <a:pt x="863123" y="522832"/>
                </a:cubicBezTo>
                <a:cubicBezTo>
                  <a:pt x="810002" y="522832"/>
                  <a:pt x="761910" y="510687"/>
                  <a:pt x="727098" y="491050"/>
                </a:cubicBezTo>
                <a:lnTo>
                  <a:pt x="695820" y="464881"/>
                </a:lnTo>
                <a:lnTo>
                  <a:pt x="631381" y="473554"/>
                </a:lnTo>
                <a:cubicBezTo>
                  <a:pt x="598692" y="473554"/>
                  <a:pt x="567550" y="469138"/>
                  <a:pt x="539225" y="461150"/>
                </a:cubicBezTo>
                <a:lnTo>
                  <a:pt x="487922" y="438090"/>
                </a:lnTo>
                <a:lnTo>
                  <a:pt x="463809" y="469646"/>
                </a:lnTo>
                <a:cubicBezTo>
                  <a:pt x="433461" y="496422"/>
                  <a:pt x="391535" y="512984"/>
                  <a:pt x="345224" y="512984"/>
                </a:cubicBezTo>
                <a:cubicBezTo>
                  <a:pt x="252605" y="512984"/>
                  <a:pt x="177522" y="446737"/>
                  <a:pt x="177522" y="365017"/>
                </a:cubicBezTo>
                <a:lnTo>
                  <a:pt x="184489" y="334568"/>
                </a:lnTo>
                <a:lnTo>
                  <a:pt x="177564" y="335422"/>
                </a:lnTo>
                <a:cubicBezTo>
                  <a:pt x="79499" y="335422"/>
                  <a:pt x="0" y="286841"/>
                  <a:pt x="0" y="226910"/>
                </a:cubicBezTo>
                <a:cubicBezTo>
                  <a:pt x="0" y="166981"/>
                  <a:pt x="79499" y="118399"/>
                  <a:pt x="177564" y="118399"/>
                </a:cubicBezTo>
                <a:cubicBezTo>
                  <a:pt x="214338" y="118399"/>
                  <a:pt x="248502" y="125231"/>
                  <a:pt x="276841" y="136931"/>
                </a:cubicBezTo>
                <a:lnTo>
                  <a:pt x="281037" y="140045"/>
                </a:lnTo>
                <a:lnTo>
                  <a:pt x="285976" y="126524"/>
                </a:lnTo>
                <a:cubicBezTo>
                  <a:pt x="342883" y="52171"/>
                  <a:pt x="476107" y="0"/>
                  <a:pt x="63138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4FB094B4-2B53-B0EE-3B92-8AA014600735}"/>
              </a:ext>
            </a:extLst>
          </p:cNvPr>
          <p:cNvSpPr/>
          <p:nvPr/>
        </p:nvSpPr>
        <p:spPr>
          <a:xfrm>
            <a:off x="10308961" y="391795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2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57EF909-D4A0-1B2B-2B4C-4C403DAB311D}"/>
              </a:ext>
            </a:extLst>
          </p:cNvPr>
          <p:cNvSpPr/>
          <p:nvPr/>
        </p:nvSpPr>
        <p:spPr>
          <a:xfrm>
            <a:off x="1701566" y="449932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67B7E49-1B33-5F7E-2580-59E9A6043EF3}"/>
              </a:ext>
            </a:extLst>
          </p:cNvPr>
          <p:cNvSpPr/>
          <p:nvPr/>
        </p:nvSpPr>
        <p:spPr>
          <a:xfrm>
            <a:off x="1611079" y="392926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97EBDD-87C3-D6AF-A15A-9271DE81F0A0}"/>
              </a:ext>
            </a:extLst>
          </p:cNvPr>
          <p:cNvSpPr txBox="1"/>
          <p:nvPr/>
        </p:nvSpPr>
        <p:spPr>
          <a:xfrm>
            <a:off x="2299263" y="544408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服务与支持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49132B-F44E-EBBD-11E4-3DE97802098B}"/>
              </a:ext>
            </a:extLst>
          </p:cNvPr>
          <p:cNvGrpSpPr/>
          <p:nvPr/>
        </p:nvGrpSpPr>
        <p:grpSpPr>
          <a:xfrm>
            <a:off x="564010" y="359167"/>
            <a:ext cx="839340" cy="756548"/>
            <a:chOff x="564010" y="359167"/>
            <a:chExt cx="1799540" cy="162203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FA4E2FD-92A9-C4EF-1587-A83970B5E66A}"/>
                </a:ext>
              </a:extLst>
            </p:cNvPr>
            <p:cNvSpPr/>
            <p:nvPr/>
          </p:nvSpPr>
          <p:spPr>
            <a:xfrm>
              <a:off x="675314" y="500696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1A07E82-0588-F768-8596-9BE3E94ECA20}"/>
                </a:ext>
              </a:extLst>
            </p:cNvPr>
            <p:cNvSpPr/>
            <p:nvPr/>
          </p:nvSpPr>
          <p:spPr>
            <a:xfrm>
              <a:off x="564010" y="359167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0CB665-08EC-B90E-931A-A04A7829B7A1}"/>
                </a:ext>
              </a:extLst>
            </p:cNvPr>
            <p:cNvSpPr txBox="1"/>
            <p:nvPr/>
          </p:nvSpPr>
          <p:spPr>
            <a:xfrm>
              <a:off x="763337" y="500696"/>
              <a:ext cx="1224199" cy="1253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三极泼墨体" pitchFamily="2" charset="-122"/>
                  <a:ea typeface="三极泼墨体" pitchFamily="2" charset="-122"/>
                </a:rPr>
                <a:t>05</a:t>
              </a:r>
              <a:endParaRPr lang="zh-CN" altLang="en-US" sz="3200" dirty="0">
                <a:latin typeface="三极泼墨体" pitchFamily="2" charset="-122"/>
                <a:ea typeface="三极泼墨体" pitchFamily="2" charset="-122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3B7DF107-7773-BB1B-62FE-A66B533D58FA}"/>
              </a:ext>
            </a:extLst>
          </p:cNvPr>
          <p:cNvSpPr/>
          <p:nvPr/>
        </p:nvSpPr>
        <p:spPr>
          <a:xfrm>
            <a:off x="1306286" y="1480458"/>
            <a:ext cx="2583542" cy="258354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E914D67-CB61-7BAC-C662-88A4F2B6C2C3}"/>
              </a:ext>
            </a:extLst>
          </p:cNvPr>
          <p:cNvSpPr/>
          <p:nvPr/>
        </p:nvSpPr>
        <p:spPr>
          <a:xfrm>
            <a:off x="1498598" y="3839028"/>
            <a:ext cx="2198916" cy="449943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dash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3704DD1-6778-81E1-11BA-D8B1194A8FCC}"/>
              </a:ext>
            </a:extLst>
          </p:cNvPr>
          <p:cNvGrpSpPr/>
          <p:nvPr/>
        </p:nvGrpSpPr>
        <p:grpSpPr>
          <a:xfrm>
            <a:off x="1480271" y="3902870"/>
            <a:ext cx="2235567" cy="1310273"/>
            <a:chOff x="649026" y="1848478"/>
            <a:chExt cx="2235567" cy="131027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B66F72F-B136-A615-0339-67552814FF4D}"/>
                </a:ext>
              </a:extLst>
            </p:cNvPr>
            <p:cNvSpPr txBox="1"/>
            <p:nvPr/>
          </p:nvSpPr>
          <p:spPr>
            <a:xfrm>
              <a:off x="685677" y="2395465"/>
              <a:ext cx="21622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14FCBD8-7275-589A-621D-547ED014A6AA}"/>
                </a:ext>
              </a:extLst>
            </p:cNvPr>
            <p:cNvSpPr txBox="1"/>
            <p:nvPr/>
          </p:nvSpPr>
          <p:spPr>
            <a:xfrm>
              <a:off x="649026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55FFDFE6-E33D-628A-B0E9-354FAA0A3EBB}"/>
              </a:ext>
            </a:extLst>
          </p:cNvPr>
          <p:cNvSpPr/>
          <p:nvPr/>
        </p:nvSpPr>
        <p:spPr>
          <a:xfrm>
            <a:off x="4804229" y="1480458"/>
            <a:ext cx="2583542" cy="258354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5FDF01F-9D0E-4FA1-C579-26D187180826}"/>
              </a:ext>
            </a:extLst>
          </p:cNvPr>
          <p:cNvSpPr/>
          <p:nvPr/>
        </p:nvSpPr>
        <p:spPr>
          <a:xfrm>
            <a:off x="4996541" y="3839028"/>
            <a:ext cx="2198916" cy="449943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BB4DA2B-999A-ACB8-3420-CBE2D3AC2C3B}"/>
              </a:ext>
            </a:extLst>
          </p:cNvPr>
          <p:cNvGrpSpPr/>
          <p:nvPr/>
        </p:nvGrpSpPr>
        <p:grpSpPr>
          <a:xfrm>
            <a:off x="4978214" y="3902870"/>
            <a:ext cx="2235567" cy="1310273"/>
            <a:chOff x="649026" y="1848478"/>
            <a:chExt cx="2235567" cy="131027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CF0A2D-4BC8-E11D-A8DF-2241FEB1936A}"/>
                </a:ext>
              </a:extLst>
            </p:cNvPr>
            <p:cNvSpPr txBox="1"/>
            <p:nvPr/>
          </p:nvSpPr>
          <p:spPr>
            <a:xfrm>
              <a:off x="685677" y="2395465"/>
              <a:ext cx="21622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38A62E3-75A5-1B3A-BC2C-3793D8EDDCCF}"/>
                </a:ext>
              </a:extLst>
            </p:cNvPr>
            <p:cNvSpPr txBox="1"/>
            <p:nvPr/>
          </p:nvSpPr>
          <p:spPr>
            <a:xfrm>
              <a:off x="649026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椭圆 18" descr="D:\51PPT模板网\51pptmoban.com\图片001.jpg">
            <a:extLst>
              <a:ext uri="{FF2B5EF4-FFF2-40B4-BE49-F238E27FC236}">
                <a16:creationId xmlns:a16="http://schemas.microsoft.com/office/drawing/2014/main" id="{4B1D1FF6-1446-DCAA-DDDA-69800EDBD431}"/>
              </a:ext>
            </a:extLst>
          </p:cNvPr>
          <p:cNvSpPr/>
          <p:nvPr/>
        </p:nvSpPr>
        <p:spPr>
          <a:xfrm>
            <a:off x="8302172" y="1480458"/>
            <a:ext cx="2583542" cy="258354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B6D2B6F9-287E-567E-5A0A-584B676C5008}"/>
              </a:ext>
            </a:extLst>
          </p:cNvPr>
          <p:cNvSpPr/>
          <p:nvPr/>
        </p:nvSpPr>
        <p:spPr>
          <a:xfrm>
            <a:off x="8494484" y="3839028"/>
            <a:ext cx="2198916" cy="449943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dash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E7AEF04-5495-3CCB-77F0-A2412F8AAD62}"/>
              </a:ext>
            </a:extLst>
          </p:cNvPr>
          <p:cNvGrpSpPr/>
          <p:nvPr/>
        </p:nvGrpSpPr>
        <p:grpSpPr>
          <a:xfrm>
            <a:off x="8476157" y="3902870"/>
            <a:ext cx="2235567" cy="1310273"/>
            <a:chOff x="649026" y="1848478"/>
            <a:chExt cx="2235567" cy="131027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7550DCD-6ED6-EFF2-36FE-77A0FDC65CB1}"/>
                </a:ext>
              </a:extLst>
            </p:cNvPr>
            <p:cNvSpPr txBox="1"/>
            <p:nvPr/>
          </p:nvSpPr>
          <p:spPr>
            <a:xfrm>
              <a:off x="685677" y="2395465"/>
              <a:ext cx="21622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0A95009-8FA5-B6F2-52EB-69513B86A95A}"/>
                </a:ext>
              </a:extLst>
            </p:cNvPr>
            <p:cNvSpPr txBox="1"/>
            <p:nvPr/>
          </p:nvSpPr>
          <p:spPr>
            <a:xfrm>
              <a:off x="649026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385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57EF909-D4A0-1B2B-2B4C-4C403DAB311D}"/>
              </a:ext>
            </a:extLst>
          </p:cNvPr>
          <p:cNvSpPr/>
          <p:nvPr/>
        </p:nvSpPr>
        <p:spPr>
          <a:xfrm>
            <a:off x="1701566" y="449932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67B7E49-1B33-5F7E-2580-59E9A6043EF3}"/>
              </a:ext>
            </a:extLst>
          </p:cNvPr>
          <p:cNvSpPr/>
          <p:nvPr/>
        </p:nvSpPr>
        <p:spPr>
          <a:xfrm>
            <a:off x="1611079" y="392926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97EBDD-87C3-D6AF-A15A-9271DE81F0A0}"/>
              </a:ext>
            </a:extLst>
          </p:cNvPr>
          <p:cNvSpPr txBox="1"/>
          <p:nvPr/>
        </p:nvSpPr>
        <p:spPr>
          <a:xfrm>
            <a:off x="2299263" y="544408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服务与支持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49132B-F44E-EBBD-11E4-3DE97802098B}"/>
              </a:ext>
            </a:extLst>
          </p:cNvPr>
          <p:cNvGrpSpPr/>
          <p:nvPr/>
        </p:nvGrpSpPr>
        <p:grpSpPr>
          <a:xfrm>
            <a:off x="564010" y="359167"/>
            <a:ext cx="839340" cy="756548"/>
            <a:chOff x="564010" y="359167"/>
            <a:chExt cx="1799540" cy="162203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FA4E2FD-92A9-C4EF-1587-A83970B5E66A}"/>
                </a:ext>
              </a:extLst>
            </p:cNvPr>
            <p:cNvSpPr/>
            <p:nvPr/>
          </p:nvSpPr>
          <p:spPr>
            <a:xfrm>
              <a:off x="675314" y="500696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1A07E82-0588-F768-8596-9BE3E94ECA20}"/>
                </a:ext>
              </a:extLst>
            </p:cNvPr>
            <p:cNvSpPr/>
            <p:nvPr/>
          </p:nvSpPr>
          <p:spPr>
            <a:xfrm>
              <a:off x="564010" y="359167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0CB665-08EC-B90E-931A-A04A7829B7A1}"/>
                </a:ext>
              </a:extLst>
            </p:cNvPr>
            <p:cNvSpPr txBox="1"/>
            <p:nvPr/>
          </p:nvSpPr>
          <p:spPr>
            <a:xfrm>
              <a:off x="763337" y="500696"/>
              <a:ext cx="1224199" cy="1253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三极泼墨体" pitchFamily="2" charset="-122"/>
                  <a:ea typeface="三极泼墨体" pitchFamily="2" charset="-122"/>
                </a:rPr>
                <a:t>05</a:t>
              </a:r>
              <a:endParaRPr lang="zh-CN" altLang="en-US" sz="3200" dirty="0">
                <a:latin typeface="三极泼墨体" pitchFamily="2" charset="-122"/>
                <a:ea typeface="三极泼墨体" pitchFamily="2" charset="-12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F2E82C7F-01DC-8FD3-6588-DD10A2C26BA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937" y="2320376"/>
            <a:ext cx="2188046" cy="206154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402E10C6-9C30-7676-0A0F-782C5BA6F4C2}"/>
              </a:ext>
            </a:extLst>
          </p:cNvPr>
          <p:cNvGrpSpPr/>
          <p:nvPr/>
        </p:nvGrpSpPr>
        <p:grpSpPr>
          <a:xfrm>
            <a:off x="3771787" y="1286433"/>
            <a:ext cx="1578678" cy="1555435"/>
            <a:chOff x="4025900" y="2024063"/>
            <a:chExt cx="1401763" cy="1381125"/>
          </a:xfrm>
          <a:solidFill>
            <a:srgbClr val="D82102"/>
          </a:solidFill>
        </p:grpSpPr>
        <p:sp>
          <p:nvSpPr>
            <p:cNvPr id="4" name="Freeform 12">
              <a:extLst>
                <a:ext uri="{FF2B5EF4-FFF2-40B4-BE49-F238E27FC236}">
                  <a16:creationId xmlns:a16="http://schemas.microsoft.com/office/drawing/2014/main" id="{908FFD22-E74E-341A-C623-6081064CF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5900" y="2024063"/>
              <a:ext cx="1401763" cy="1381125"/>
            </a:xfrm>
            <a:custGeom>
              <a:avLst/>
              <a:gdLst>
                <a:gd name="T0" fmla="*/ 145 w 469"/>
                <a:gd name="T1" fmla="*/ 291 h 463"/>
                <a:gd name="T2" fmla="*/ 39 w 469"/>
                <a:gd name="T3" fmla="*/ 297 h 463"/>
                <a:gd name="T4" fmla="*/ 14 w 469"/>
                <a:gd name="T5" fmla="*/ 293 h 463"/>
                <a:gd name="T6" fmla="*/ 11 w 469"/>
                <a:gd name="T7" fmla="*/ 266 h 463"/>
                <a:gd name="T8" fmla="*/ 35 w 469"/>
                <a:gd name="T9" fmla="*/ 255 h 463"/>
                <a:gd name="T10" fmla="*/ 121 w 469"/>
                <a:gd name="T11" fmla="*/ 229 h 463"/>
                <a:gd name="T12" fmla="*/ 246 w 469"/>
                <a:gd name="T13" fmla="*/ 99 h 463"/>
                <a:gd name="T14" fmla="*/ 261 w 469"/>
                <a:gd name="T15" fmla="*/ 43 h 463"/>
                <a:gd name="T16" fmla="*/ 274 w 469"/>
                <a:gd name="T17" fmla="*/ 10 h 463"/>
                <a:gd name="T18" fmla="*/ 294 w 469"/>
                <a:gd name="T19" fmla="*/ 1 h 463"/>
                <a:gd name="T20" fmla="*/ 309 w 469"/>
                <a:gd name="T21" fmla="*/ 17 h 463"/>
                <a:gd name="T22" fmla="*/ 312 w 469"/>
                <a:gd name="T23" fmla="*/ 50 h 463"/>
                <a:gd name="T24" fmla="*/ 310 w 469"/>
                <a:gd name="T25" fmla="*/ 134 h 463"/>
                <a:gd name="T26" fmla="*/ 367 w 469"/>
                <a:gd name="T27" fmla="*/ 242 h 463"/>
                <a:gd name="T28" fmla="*/ 441 w 469"/>
                <a:gd name="T29" fmla="*/ 323 h 463"/>
                <a:gd name="T30" fmla="*/ 466 w 469"/>
                <a:gd name="T31" fmla="*/ 366 h 463"/>
                <a:gd name="T32" fmla="*/ 459 w 469"/>
                <a:gd name="T33" fmla="*/ 392 h 463"/>
                <a:gd name="T34" fmla="*/ 437 w 469"/>
                <a:gd name="T35" fmla="*/ 386 h 463"/>
                <a:gd name="T36" fmla="*/ 400 w 469"/>
                <a:gd name="T37" fmla="*/ 353 h 463"/>
                <a:gd name="T38" fmla="*/ 369 w 469"/>
                <a:gd name="T39" fmla="*/ 332 h 463"/>
                <a:gd name="T40" fmla="*/ 346 w 469"/>
                <a:gd name="T41" fmla="*/ 333 h 463"/>
                <a:gd name="T42" fmla="*/ 349 w 469"/>
                <a:gd name="T43" fmla="*/ 355 h 463"/>
                <a:gd name="T44" fmla="*/ 387 w 469"/>
                <a:gd name="T45" fmla="*/ 411 h 463"/>
                <a:gd name="T46" fmla="*/ 396 w 469"/>
                <a:gd name="T47" fmla="*/ 448 h 463"/>
                <a:gd name="T48" fmla="*/ 354 w 469"/>
                <a:gd name="T49" fmla="*/ 444 h 463"/>
                <a:gd name="T50" fmla="*/ 254 w 469"/>
                <a:gd name="T51" fmla="*/ 348 h 463"/>
                <a:gd name="T52" fmla="*/ 145 w 469"/>
                <a:gd name="T53" fmla="*/ 291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9" h="463">
                  <a:moveTo>
                    <a:pt x="145" y="291"/>
                  </a:moveTo>
                  <a:cubicBezTo>
                    <a:pt x="100" y="294"/>
                    <a:pt x="69" y="296"/>
                    <a:pt x="39" y="297"/>
                  </a:cubicBezTo>
                  <a:cubicBezTo>
                    <a:pt x="30" y="297"/>
                    <a:pt x="21" y="296"/>
                    <a:pt x="14" y="293"/>
                  </a:cubicBezTo>
                  <a:cubicBezTo>
                    <a:pt x="1" y="287"/>
                    <a:pt x="0" y="274"/>
                    <a:pt x="11" y="266"/>
                  </a:cubicBezTo>
                  <a:cubicBezTo>
                    <a:pt x="18" y="261"/>
                    <a:pt x="27" y="258"/>
                    <a:pt x="35" y="255"/>
                  </a:cubicBezTo>
                  <a:cubicBezTo>
                    <a:pt x="63" y="246"/>
                    <a:pt x="92" y="238"/>
                    <a:pt x="121" y="229"/>
                  </a:cubicBezTo>
                  <a:cubicBezTo>
                    <a:pt x="186" y="208"/>
                    <a:pt x="225" y="163"/>
                    <a:pt x="246" y="99"/>
                  </a:cubicBezTo>
                  <a:cubicBezTo>
                    <a:pt x="252" y="81"/>
                    <a:pt x="256" y="62"/>
                    <a:pt x="261" y="43"/>
                  </a:cubicBezTo>
                  <a:cubicBezTo>
                    <a:pt x="265" y="32"/>
                    <a:pt x="268" y="20"/>
                    <a:pt x="274" y="10"/>
                  </a:cubicBezTo>
                  <a:cubicBezTo>
                    <a:pt x="278" y="5"/>
                    <a:pt x="288" y="0"/>
                    <a:pt x="294" y="1"/>
                  </a:cubicBezTo>
                  <a:cubicBezTo>
                    <a:pt x="300" y="2"/>
                    <a:pt x="307" y="10"/>
                    <a:pt x="309" y="17"/>
                  </a:cubicBezTo>
                  <a:cubicBezTo>
                    <a:pt x="312" y="27"/>
                    <a:pt x="312" y="39"/>
                    <a:pt x="312" y="50"/>
                  </a:cubicBezTo>
                  <a:cubicBezTo>
                    <a:pt x="312" y="78"/>
                    <a:pt x="311" y="106"/>
                    <a:pt x="310" y="134"/>
                  </a:cubicBezTo>
                  <a:cubicBezTo>
                    <a:pt x="309" y="181"/>
                    <a:pt x="338" y="211"/>
                    <a:pt x="367" y="242"/>
                  </a:cubicBezTo>
                  <a:cubicBezTo>
                    <a:pt x="392" y="269"/>
                    <a:pt x="418" y="295"/>
                    <a:pt x="441" y="323"/>
                  </a:cubicBezTo>
                  <a:cubicBezTo>
                    <a:pt x="452" y="335"/>
                    <a:pt x="460" y="350"/>
                    <a:pt x="466" y="366"/>
                  </a:cubicBezTo>
                  <a:cubicBezTo>
                    <a:pt x="469" y="373"/>
                    <a:pt x="464" y="385"/>
                    <a:pt x="459" y="392"/>
                  </a:cubicBezTo>
                  <a:cubicBezTo>
                    <a:pt x="457" y="394"/>
                    <a:pt x="443" y="391"/>
                    <a:pt x="437" y="386"/>
                  </a:cubicBezTo>
                  <a:cubicBezTo>
                    <a:pt x="424" y="376"/>
                    <a:pt x="413" y="364"/>
                    <a:pt x="400" y="353"/>
                  </a:cubicBezTo>
                  <a:cubicBezTo>
                    <a:pt x="390" y="345"/>
                    <a:pt x="380" y="337"/>
                    <a:pt x="369" y="332"/>
                  </a:cubicBezTo>
                  <a:cubicBezTo>
                    <a:pt x="363" y="329"/>
                    <a:pt x="354" y="332"/>
                    <a:pt x="346" y="333"/>
                  </a:cubicBezTo>
                  <a:cubicBezTo>
                    <a:pt x="347" y="340"/>
                    <a:pt x="345" y="349"/>
                    <a:pt x="349" y="355"/>
                  </a:cubicBezTo>
                  <a:cubicBezTo>
                    <a:pt x="361" y="374"/>
                    <a:pt x="375" y="392"/>
                    <a:pt x="387" y="411"/>
                  </a:cubicBezTo>
                  <a:cubicBezTo>
                    <a:pt x="395" y="422"/>
                    <a:pt x="408" y="434"/>
                    <a:pt x="396" y="448"/>
                  </a:cubicBezTo>
                  <a:cubicBezTo>
                    <a:pt x="382" y="463"/>
                    <a:pt x="366" y="454"/>
                    <a:pt x="354" y="444"/>
                  </a:cubicBezTo>
                  <a:cubicBezTo>
                    <a:pt x="320" y="413"/>
                    <a:pt x="284" y="383"/>
                    <a:pt x="254" y="348"/>
                  </a:cubicBezTo>
                  <a:cubicBezTo>
                    <a:pt x="220" y="309"/>
                    <a:pt x="183" y="287"/>
                    <a:pt x="145" y="291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263238"/>
              </a:solidFill>
              <a:prstDash val="solid"/>
              <a:miter lim="800000"/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16">
              <a:extLst>
                <a:ext uri="{FF2B5EF4-FFF2-40B4-BE49-F238E27FC236}">
                  <a16:creationId xmlns:a16="http://schemas.microsoft.com/office/drawing/2014/main" id="{F9A7C77A-E368-EF17-0CCE-FA312549E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6575" y="2268538"/>
              <a:ext cx="292100" cy="295275"/>
            </a:xfrm>
            <a:custGeom>
              <a:avLst/>
              <a:gdLst>
                <a:gd name="T0" fmla="*/ 58 w 98"/>
                <a:gd name="T1" fmla="*/ 99 h 99"/>
                <a:gd name="T2" fmla="*/ 0 w 98"/>
                <a:gd name="T3" fmla="*/ 47 h 99"/>
                <a:gd name="T4" fmla="*/ 40 w 98"/>
                <a:gd name="T5" fmla="*/ 1 h 99"/>
                <a:gd name="T6" fmla="*/ 98 w 98"/>
                <a:gd name="T7" fmla="*/ 58 h 99"/>
                <a:gd name="T8" fmla="*/ 58 w 98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9">
                  <a:moveTo>
                    <a:pt x="58" y="99"/>
                  </a:moveTo>
                  <a:cubicBezTo>
                    <a:pt x="28" y="99"/>
                    <a:pt x="0" y="74"/>
                    <a:pt x="0" y="47"/>
                  </a:cubicBezTo>
                  <a:cubicBezTo>
                    <a:pt x="0" y="22"/>
                    <a:pt x="18" y="1"/>
                    <a:pt x="40" y="1"/>
                  </a:cubicBezTo>
                  <a:cubicBezTo>
                    <a:pt x="69" y="0"/>
                    <a:pt x="98" y="29"/>
                    <a:pt x="98" y="58"/>
                  </a:cubicBezTo>
                  <a:cubicBezTo>
                    <a:pt x="98" y="82"/>
                    <a:pt x="82" y="99"/>
                    <a:pt x="58" y="99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263238"/>
              </a:solidFill>
              <a:prstDash val="solid"/>
              <a:miter lim="800000"/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4277018-066F-FB20-13F6-3AE3328EECC9}"/>
              </a:ext>
            </a:extLst>
          </p:cNvPr>
          <p:cNvGrpSpPr/>
          <p:nvPr/>
        </p:nvGrpSpPr>
        <p:grpSpPr>
          <a:xfrm>
            <a:off x="6859415" y="1290009"/>
            <a:ext cx="1516102" cy="1562588"/>
            <a:chOff x="6767513" y="2027238"/>
            <a:chExt cx="1346200" cy="1387475"/>
          </a:xfrm>
          <a:solidFill>
            <a:srgbClr val="00B0F0"/>
          </a:solidFill>
        </p:grpSpPr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1543BDB7-BE7E-CECF-69C5-422E2BD1F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7513" y="2027238"/>
              <a:ext cx="1346200" cy="1387475"/>
            </a:xfrm>
            <a:custGeom>
              <a:avLst/>
              <a:gdLst>
                <a:gd name="T0" fmla="*/ 371 w 451"/>
                <a:gd name="T1" fmla="*/ 303 h 465"/>
                <a:gd name="T2" fmla="*/ 335 w 451"/>
                <a:gd name="T3" fmla="*/ 303 h 465"/>
                <a:gd name="T4" fmla="*/ 229 w 451"/>
                <a:gd name="T5" fmla="*/ 346 h 465"/>
                <a:gd name="T6" fmla="*/ 136 w 451"/>
                <a:gd name="T7" fmla="*/ 434 h 465"/>
                <a:gd name="T8" fmla="*/ 90 w 451"/>
                <a:gd name="T9" fmla="*/ 462 h 465"/>
                <a:gd name="T10" fmla="*/ 63 w 451"/>
                <a:gd name="T11" fmla="*/ 458 h 465"/>
                <a:gd name="T12" fmla="*/ 70 w 451"/>
                <a:gd name="T13" fmla="*/ 433 h 465"/>
                <a:gd name="T14" fmla="*/ 107 w 451"/>
                <a:gd name="T15" fmla="*/ 391 h 465"/>
                <a:gd name="T16" fmla="*/ 112 w 451"/>
                <a:gd name="T17" fmla="*/ 385 h 465"/>
                <a:gd name="T18" fmla="*/ 120 w 451"/>
                <a:gd name="T19" fmla="*/ 344 h 465"/>
                <a:gd name="T20" fmla="*/ 85 w 451"/>
                <a:gd name="T21" fmla="*/ 354 h 465"/>
                <a:gd name="T22" fmla="*/ 33 w 451"/>
                <a:gd name="T23" fmla="*/ 391 h 465"/>
                <a:gd name="T24" fmla="*/ 8 w 451"/>
                <a:gd name="T25" fmla="*/ 394 h 465"/>
                <a:gd name="T26" fmla="*/ 3 w 451"/>
                <a:gd name="T27" fmla="*/ 365 h 465"/>
                <a:gd name="T28" fmla="*/ 38 w 451"/>
                <a:gd name="T29" fmla="*/ 317 h 465"/>
                <a:gd name="T30" fmla="*/ 114 w 451"/>
                <a:gd name="T31" fmla="*/ 243 h 465"/>
                <a:gd name="T32" fmla="*/ 159 w 451"/>
                <a:gd name="T33" fmla="*/ 108 h 465"/>
                <a:gd name="T34" fmla="*/ 153 w 451"/>
                <a:gd name="T35" fmla="*/ 38 h 465"/>
                <a:gd name="T36" fmla="*/ 155 w 451"/>
                <a:gd name="T37" fmla="*/ 17 h 465"/>
                <a:gd name="T38" fmla="*/ 170 w 451"/>
                <a:gd name="T39" fmla="*/ 1 h 465"/>
                <a:gd name="T40" fmla="*/ 186 w 451"/>
                <a:gd name="T41" fmla="*/ 14 h 465"/>
                <a:gd name="T42" fmla="*/ 207 w 451"/>
                <a:gd name="T43" fmla="*/ 74 h 465"/>
                <a:gd name="T44" fmla="*/ 401 w 451"/>
                <a:gd name="T45" fmla="*/ 254 h 465"/>
                <a:gd name="T46" fmla="*/ 439 w 451"/>
                <a:gd name="T47" fmla="*/ 267 h 465"/>
                <a:gd name="T48" fmla="*/ 451 w 451"/>
                <a:gd name="T49" fmla="*/ 288 h 465"/>
                <a:gd name="T50" fmla="*/ 432 w 451"/>
                <a:gd name="T51" fmla="*/ 303 h 465"/>
                <a:gd name="T52" fmla="*/ 371 w 451"/>
                <a:gd name="T53" fmla="*/ 30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5">
                  <a:moveTo>
                    <a:pt x="371" y="303"/>
                  </a:moveTo>
                  <a:cubicBezTo>
                    <a:pt x="359" y="303"/>
                    <a:pt x="347" y="304"/>
                    <a:pt x="335" y="303"/>
                  </a:cubicBezTo>
                  <a:cubicBezTo>
                    <a:pt x="293" y="302"/>
                    <a:pt x="258" y="317"/>
                    <a:pt x="229" y="346"/>
                  </a:cubicBezTo>
                  <a:cubicBezTo>
                    <a:pt x="198" y="376"/>
                    <a:pt x="168" y="406"/>
                    <a:pt x="136" y="434"/>
                  </a:cubicBezTo>
                  <a:cubicBezTo>
                    <a:pt x="123" y="446"/>
                    <a:pt x="107" y="455"/>
                    <a:pt x="90" y="462"/>
                  </a:cubicBezTo>
                  <a:cubicBezTo>
                    <a:pt x="83" y="465"/>
                    <a:pt x="72" y="460"/>
                    <a:pt x="63" y="458"/>
                  </a:cubicBezTo>
                  <a:cubicBezTo>
                    <a:pt x="65" y="450"/>
                    <a:pt x="65" y="440"/>
                    <a:pt x="70" y="433"/>
                  </a:cubicBezTo>
                  <a:cubicBezTo>
                    <a:pt x="81" y="418"/>
                    <a:pt x="94" y="405"/>
                    <a:pt x="107" y="391"/>
                  </a:cubicBezTo>
                  <a:cubicBezTo>
                    <a:pt x="108" y="389"/>
                    <a:pt x="110" y="387"/>
                    <a:pt x="112" y="385"/>
                  </a:cubicBezTo>
                  <a:cubicBezTo>
                    <a:pt x="120" y="372"/>
                    <a:pt x="133" y="357"/>
                    <a:pt x="120" y="344"/>
                  </a:cubicBezTo>
                  <a:cubicBezTo>
                    <a:pt x="107" y="332"/>
                    <a:pt x="95" y="347"/>
                    <a:pt x="85" y="354"/>
                  </a:cubicBezTo>
                  <a:cubicBezTo>
                    <a:pt x="67" y="366"/>
                    <a:pt x="51" y="380"/>
                    <a:pt x="33" y="391"/>
                  </a:cubicBezTo>
                  <a:cubicBezTo>
                    <a:pt x="26" y="395"/>
                    <a:pt x="10" y="397"/>
                    <a:pt x="8" y="394"/>
                  </a:cubicBezTo>
                  <a:cubicBezTo>
                    <a:pt x="3" y="386"/>
                    <a:pt x="0" y="373"/>
                    <a:pt x="3" y="365"/>
                  </a:cubicBezTo>
                  <a:cubicBezTo>
                    <a:pt x="12" y="348"/>
                    <a:pt x="24" y="331"/>
                    <a:pt x="38" y="317"/>
                  </a:cubicBezTo>
                  <a:cubicBezTo>
                    <a:pt x="62" y="291"/>
                    <a:pt x="86" y="265"/>
                    <a:pt x="114" y="243"/>
                  </a:cubicBezTo>
                  <a:cubicBezTo>
                    <a:pt x="159" y="207"/>
                    <a:pt x="164" y="160"/>
                    <a:pt x="159" y="108"/>
                  </a:cubicBezTo>
                  <a:cubicBezTo>
                    <a:pt x="156" y="85"/>
                    <a:pt x="154" y="62"/>
                    <a:pt x="153" y="38"/>
                  </a:cubicBezTo>
                  <a:cubicBezTo>
                    <a:pt x="152" y="31"/>
                    <a:pt x="152" y="23"/>
                    <a:pt x="155" y="17"/>
                  </a:cubicBezTo>
                  <a:cubicBezTo>
                    <a:pt x="158" y="10"/>
                    <a:pt x="164" y="3"/>
                    <a:pt x="170" y="1"/>
                  </a:cubicBezTo>
                  <a:cubicBezTo>
                    <a:pt x="174" y="0"/>
                    <a:pt x="183" y="8"/>
                    <a:pt x="186" y="14"/>
                  </a:cubicBezTo>
                  <a:cubicBezTo>
                    <a:pt x="194" y="33"/>
                    <a:pt x="202" y="53"/>
                    <a:pt x="207" y="74"/>
                  </a:cubicBezTo>
                  <a:cubicBezTo>
                    <a:pt x="230" y="180"/>
                    <a:pt x="298" y="235"/>
                    <a:pt x="401" y="254"/>
                  </a:cubicBezTo>
                  <a:cubicBezTo>
                    <a:pt x="414" y="256"/>
                    <a:pt x="428" y="260"/>
                    <a:pt x="439" y="267"/>
                  </a:cubicBezTo>
                  <a:cubicBezTo>
                    <a:pt x="445" y="270"/>
                    <a:pt x="451" y="281"/>
                    <a:pt x="451" y="288"/>
                  </a:cubicBezTo>
                  <a:cubicBezTo>
                    <a:pt x="450" y="294"/>
                    <a:pt x="439" y="302"/>
                    <a:pt x="432" y="303"/>
                  </a:cubicBezTo>
                  <a:cubicBezTo>
                    <a:pt x="412" y="305"/>
                    <a:pt x="391" y="303"/>
                    <a:pt x="371" y="303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263238"/>
              </a:solidFill>
              <a:prstDash val="dash"/>
              <a:miter lim="800000"/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7">
              <a:extLst>
                <a:ext uri="{FF2B5EF4-FFF2-40B4-BE49-F238E27FC236}">
                  <a16:creationId xmlns:a16="http://schemas.microsoft.com/office/drawing/2014/main" id="{BA8C48DB-F8ED-9B48-5511-784226FF0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8725" y="2332038"/>
              <a:ext cx="290513" cy="292100"/>
            </a:xfrm>
            <a:custGeom>
              <a:avLst/>
              <a:gdLst>
                <a:gd name="T0" fmla="*/ 0 w 97"/>
                <a:gd name="T1" fmla="*/ 56 h 98"/>
                <a:gd name="T2" fmla="*/ 50 w 97"/>
                <a:gd name="T3" fmla="*/ 1 h 98"/>
                <a:gd name="T4" fmla="*/ 97 w 97"/>
                <a:gd name="T5" fmla="*/ 41 h 98"/>
                <a:gd name="T6" fmla="*/ 38 w 97"/>
                <a:gd name="T7" fmla="*/ 97 h 98"/>
                <a:gd name="T8" fmla="*/ 0 w 97"/>
                <a:gd name="T9" fmla="*/ 5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0" y="56"/>
                  </a:moveTo>
                  <a:cubicBezTo>
                    <a:pt x="0" y="25"/>
                    <a:pt x="23" y="0"/>
                    <a:pt x="50" y="1"/>
                  </a:cubicBezTo>
                  <a:cubicBezTo>
                    <a:pt x="76" y="1"/>
                    <a:pt x="97" y="20"/>
                    <a:pt x="97" y="41"/>
                  </a:cubicBezTo>
                  <a:cubicBezTo>
                    <a:pt x="96" y="68"/>
                    <a:pt x="65" y="98"/>
                    <a:pt x="38" y="97"/>
                  </a:cubicBezTo>
                  <a:cubicBezTo>
                    <a:pt x="14" y="97"/>
                    <a:pt x="0" y="82"/>
                    <a:pt x="0" y="56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263238"/>
              </a:solidFill>
              <a:prstDash val="dash"/>
              <a:miter lim="800000"/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E570879-2E7A-0EA0-4BC6-90EA7CA50767}"/>
              </a:ext>
            </a:extLst>
          </p:cNvPr>
          <p:cNvGrpSpPr/>
          <p:nvPr/>
        </p:nvGrpSpPr>
        <p:grpSpPr>
          <a:xfrm>
            <a:off x="6861203" y="4281095"/>
            <a:ext cx="1559010" cy="1553648"/>
            <a:chOff x="6769100" y="4683126"/>
            <a:chExt cx="1384300" cy="1379538"/>
          </a:xfrm>
          <a:solidFill>
            <a:srgbClr val="D82102"/>
          </a:solidFill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93B61892-FE4B-2645-F9C9-200C476C8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0" y="4683126"/>
              <a:ext cx="1384300" cy="1379538"/>
            </a:xfrm>
            <a:custGeom>
              <a:avLst/>
              <a:gdLst>
                <a:gd name="T0" fmla="*/ 159 w 463"/>
                <a:gd name="T1" fmla="*/ 374 h 462"/>
                <a:gd name="T2" fmla="*/ 160 w 463"/>
                <a:gd name="T3" fmla="*/ 354 h 462"/>
                <a:gd name="T4" fmla="*/ 108 w 463"/>
                <a:gd name="T5" fmla="*/ 224 h 462"/>
                <a:gd name="T6" fmla="*/ 22 w 463"/>
                <a:gd name="T7" fmla="*/ 129 h 462"/>
                <a:gd name="T8" fmla="*/ 2 w 463"/>
                <a:gd name="T9" fmla="*/ 91 h 462"/>
                <a:gd name="T10" fmla="*/ 10 w 463"/>
                <a:gd name="T11" fmla="*/ 68 h 462"/>
                <a:gd name="T12" fmla="*/ 29 w 463"/>
                <a:gd name="T13" fmla="*/ 73 h 462"/>
                <a:gd name="T14" fmla="*/ 69 w 463"/>
                <a:gd name="T15" fmla="*/ 108 h 462"/>
                <a:gd name="T16" fmla="*/ 104 w 463"/>
                <a:gd name="T17" fmla="*/ 130 h 462"/>
                <a:gd name="T18" fmla="*/ 124 w 463"/>
                <a:gd name="T19" fmla="*/ 125 h 462"/>
                <a:gd name="T20" fmla="*/ 122 w 463"/>
                <a:gd name="T21" fmla="*/ 108 h 462"/>
                <a:gd name="T22" fmla="*/ 78 w 463"/>
                <a:gd name="T23" fmla="*/ 43 h 462"/>
                <a:gd name="T24" fmla="*/ 73 w 463"/>
                <a:gd name="T25" fmla="*/ 13 h 462"/>
                <a:gd name="T26" fmla="*/ 107 w 463"/>
                <a:gd name="T27" fmla="*/ 13 h 462"/>
                <a:gd name="T28" fmla="*/ 208 w 463"/>
                <a:gd name="T29" fmla="*/ 106 h 462"/>
                <a:gd name="T30" fmla="*/ 300 w 463"/>
                <a:gd name="T31" fmla="*/ 167 h 462"/>
                <a:gd name="T32" fmla="*/ 374 w 463"/>
                <a:gd name="T33" fmla="*/ 167 h 462"/>
                <a:gd name="T34" fmla="*/ 441 w 463"/>
                <a:gd name="T35" fmla="*/ 165 h 462"/>
                <a:gd name="T36" fmla="*/ 463 w 463"/>
                <a:gd name="T37" fmla="*/ 179 h 462"/>
                <a:gd name="T38" fmla="*/ 447 w 463"/>
                <a:gd name="T39" fmla="*/ 198 h 462"/>
                <a:gd name="T40" fmla="*/ 367 w 463"/>
                <a:gd name="T41" fmla="*/ 223 h 462"/>
                <a:gd name="T42" fmla="*/ 215 w 463"/>
                <a:gd name="T43" fmla="*/ 380 h 462"/>
                <a:gd name="T44" fmla="*/ 199 w 463"/>
                <a:gd name="T45" fmla="*/ 438 h 462"/>
                <a:gd name="T46" fmla="*/ 174 w 463"/>
                <a:gd name="T47" fmla="*/ 457 h 462"/>
                <a:gd name="T48" fmla="*/ 158 w 463"/>
                <a:gd name="T49" fmla="*/ 432 h 462"/>
                <a:gd name="T50" fmla="*/ 157 w 463"/>
                <a:gd name="T51" fmla="*/ 374 h 462"/>
                <a:gd name="T52" fmla="*/ 159 w 463"/>
                <a:gd name="T53" fmla="*/ 37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3" h="462">
                  <a:moveTo>
                    <a:pt x="159" y="374"/>
                  </a:moveTo>
                  <a:cubicBezTo>
                    <a:pt x="159" y="368"/>
                    <a:pt x="159" y="361"/>
                    <a:pt x="160" y="354"/>
                  </a:cubicBezTo>
                  <a:cubicBezTo>
                    <a:pt x="164" y="302"/>
                    <a:pt x="145" y="260"/>
                    <a:pt x="108" y="224"/>
                  </a:cubicBezTo>
                  <a:cubicBezTo>
                    <a:pt x="77" y="194"/>
                    <a:pt x="50" y="161"/>
                    <a:pt x="22" y="129"/>
                  </a:cubicBezTo>
                  <a:cubicBezTo>
                    <a:pt x="13" y="118"/>
                    <a:pt x="6" y="104"/>
                    <a:pt x="2" y="91"/>
                  </a:cubicBezTo>
                  <a:cubicBezTo>
                    <a:pt x="0" y="84"/>
                    <a:pt x="5" y="74"/>
                    <a:pt x="10" y="68"/>
                  </a:cubicBezTo>
                  <a:cubicBezTo>
                    <a:pt x="12" y="66"/>
                    <a:pt x="24" y="69"/>
                    <a:pt x="29" y="73"/>
                  </a:cubicBezTo>
                  <a:cubicBezTo>
                    <a:pt x="43" y="84"/>
                    <a:pt x="55" y="97"/>
                    <a:pt x="69" y="108"/>
                  </a:cubicBezTo>
                  <a:cubicBezTo>
                    <a:pt x="80" y="117"/>
                    <a:pt x="92" y="125"/>
                    <a:pt x="104" y="130"/>
                  </a:cubicBezTo>
                  <a:cubicBezTo>
                    <a:pt x="109" y="132"/>
                    <a:pt x="119" y="130"/>
                    <a:pt x="124" y="125"/>
                  </a:cubicBezTo>
                  <a:cubicBezTo>
                    <a:pt x="126" y="123"/>
                    <a:pt x="125" y="112"/>
                    <a:pt x="122" y="108"/>
                  </a:cubicBezTo>
                  <a:cubicBezTo>
                    <a:pt x="108" y="86"/>
                    <a:pt x="92" y="65"/>
                    <a:pt x="78" y="43"/>
                  </a:cubicBezTo>
                  <a:cubicBezTo>
                    <a:pt x="73" y="34"/>
                    <a:pt x="69" y="20"/>
                    <a:pt x="73" y="13"/>
                  </a:cubicBezTo>
                  <a:cubicBezTo>
                    <a:pt x="81" y="0"/>
                    <a:pt x="97" y="4"/>
                    <a:pt x="107" y="13"/>
                  </a:cubicBezTo>
                  <a:cubicBezTo>
                    <a:pt x="141" y="43"/>
                    <a:pt x="176" y="73"/>
                    <a:pt x="208" y="106"/>
                  </a:cubicBezTo>
                  <a:cubicBezTo>
                    <a:pt x="235" y="133"/>
                    <a:pt x="257" y="165"/>
                    <a:pt x="300" y="167"/>
                  </a:cubicBezTo>
                  <a:cubicBezTo>
                    <a:pt x="324" y="168"/>
                    <a:pt x="349" y="167"/>
                    <a:pt x="374" y="167"/>
                  </a:cubicBezTo>
                  <a:cubicBezTo>
                    <a:pt x="396" y="166"/>
                    <a:pt x="419" y="164"/>
                    <a:pt x="441" y="165"/>
                  </a:cubicBezTo>
                  <a:cubicBezTo>
                    <a:pt x="449" y="165"/>
                    <a:pt x="456" y="174"/>
                    <a:pt x="463" y="179"/>
                  </a:cubicBezTo>
                  <a:cubicBezTo>
                    <a:pt x="458" y="185"/>
                    <a:pt x="454" y="195"/>
                    <a:pt x="447" y="198"/>
                  </a:cubicBezTo>
                  <a:cubicBezTo>
                    <a:pt x="421" y="208"/>
                    <a:pt x="394" y="216"/>
                    <a:pt x="367" y="223"/>
                  </a:cubicBezTo>
                  <a:cubicBezTo>
                    <a:pt x="284" y="245"/>
                    <a:pt x="236" y="299"/>
                    <a:pt x="215" y="380"/>
                  </a:cubicBezTo>
                  <a:cubicBezTo>
                    <a:pt x="210" y="399"/>
                    <a:pt x="205" y="418"/>
                    <a:pt x="199" y="438"/>
                  </a:cubicBezTo>
                  <a:cubicBezTo>
                    <a:pt x="195" y="449"/>
                    <a:pt x="188" y="462"/>
                    <a:pt x="174" y="457"/>
                  </a:cubicBezTo>
                  <a:cubicBezTo>
                    <a:pt x="166" y="454"/>
                    <a:pt x="159" y="441"/>
                    <a:pt x="158" y="432"/>
                  </a:cubicBezTo>
                  <a:cubicBezTo>
                    <a:pt x="155" y="413"/>
                    <a:pt x="157" y="394"/>
                    <a:pt x="157" y="374"/>
                  </a:cubicBezTo>
                  <a:cubicBezTo>
                    <a:pt x="158" y="374"/>
                    <a:pt x="159" y="374"/>
                    <a:pt x="159" y="374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263238"/>
              </a:solidFill>
              <a:prstDash val="solid"/>
              <a:miter lim="800000"/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24A63B51-B8C0-C660-F9A7-9221984CC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8088" y="5519738"/>
              <a:ext cx="290513" cy="292100"/>
            </a:xfrm>
            <a:custGeom>
              <a:avLst/>
              <a:gdLst>
                <a:gd name="T0" fmla="*/ 38 w 97"/>
                <a:gd name="T1" fmla="*/ 0 h 98"/>
                <a:gd name="T2" fmla="*/ 96 w 97"/>
                <a:gd name="T3" fmla="*/ 50 h 98"/>
                <a:gd name="T4" fmla="*/ 57 w 97"/>
                <a:gd name="T5" fmla="*/ 97 h 98"/>
                <a:gd name="T6" fmla="*/ 0 w 97"/>
                <a:gd name="T7" fmla="*/ 40 h 98"/>
                <a:gd name="T8" fmla="*/ 38 w 97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38" y="0"/>
                  </a:moveTo>
                  <a:cubicBezTo>
                    <a:pt x="69" y="0"/>
                    <a:pt x="95" y="22"/>
                    <a:pt x="96" y="50"/>
                  </a:cubicBezTo>
                  <a:cubicBezTo>
                    <a:pt x="97" y="74"/>
                    <a:pt x="78" y="96"/>
                    <a:pt x="57" y="97"/>
                  </a:cubicBezTo>
                  <a:cubicBezTo>
                    <a:pt x="30" y="98"/>
                    <a:pt x="0" y="67"/>
                    <a:pt x="0" y="40"/>
                  </a:cubicBezTo>
                  <a:cubicBezTo>
                    <a:pt x="0" y="17"/>
                    <a:pt x="15" y="1"/>
                    <a:pt x="38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263238"/>
              </a:solidFill>
              <a:prstDash val="solid"/>
              <a:miter lim="800000"/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966767B-A8BA-400C-6CB9-B0C6E576137C}"/>
              </a:ext>
            </a:extLst>
          </p:cNvPr>
          <p:cNvGrpSpPr/>
          <p:nvPr/>
        </p:nvGrpSpPr>
        <p:grpSpPr>
          <a:xfrm>
            <a:off x="3832575" y="4261428"/>
            <a:ext cx="1517890" cy="1555435"/>
            <a:chOff x="4079875" y="4665663"/>
            <a:chExt cx="1347788" cy="1381125"/>
          </a:xfrm>
          <a:solidFill>
            <a:srgbClr val="00B0F0"/>
          </a:solidFill>
        </p:grpSpPr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1D4CC9FB-0DCE-284B-634A-7797AF1AC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875" y="4665663"/>
              <a:ext cx="1347788" cy="1381125"/>
            </a:xfrm>
            <a:custGeom>
              <a:avLst/>
              <a:gdLst>
                <a:gd name="T0" fmla="*/ 38 w 451"/>
                <a:gd name="T1" fmla="*/ 160 h 463"/>
                <a:gd name="T2" fmla="*/ 150 w 451"/>
                <a:gd name="T3" fmla="*/ 159 h 463"/>
                <a:gd name="T4" fmla="*/ 214 w 451"/>
                <a:gd name="T5" fmla="*/ 127 h 463"/>
                <a:gd name="T6" fmla="*/ 323 w 451"/>
                <a:gd name="T7" fmla="*/ 26 h 463"/>
                <a:gd name="T8" fmla="*/ 366 w 451"/>
                <a:gd name="T9" fmla="*/ 2 h 463"/>
                <a:gd name="T10" fmla="*/ 386 w 451"/>
                <a:gd name="T11" fmla="*/ 8 h 463"/>
                <a:gd name="T12" fmla="*/ 383 w 451"/>
                <a:gd name="T13" fmla="*/ 29 h 463"/>
                <a:gd name="T14" fmla="*/ 338 w 451"/>
                <a:gd name="T15" fmla="*/ 80 h 463"/>
                <a:gd name="T16" fmla="*/ 330 w 451"/>
                <a:gd name="T17" fmla="*/ 122 h 463"/>
                <a:gd name="T18" fmla="*/ 368 w 451"/>
                <a:gd name="T19" fmla="*/ 111 h 463"/>
                <a:gd name="T20" fmla="*/ 420 w 451"/>
                <a:gd name="T21" fmla="*/ 74 h 463"/>
                <a:gd name="T22" fmla="*/ 443 w 451"/>
                <a:gd name="T23" fmla="*/ 72 h 463"/>
                <a:gd name="T24" fmla="*/ 447 w 451"/>
                <a:gd name="T25" fmla="*/ 97 h 463"/>
                <a:gd name="T26" fmla="*/ 414 w 451"/>
                <a:gd name="T27" fmla="*/ 146 h 463"/>
                <a:gd name="T28" fmla="*/ 340 w 451"/>
                <a:gd name="T29" fmla="*/ 218 h 463"/>
                <a:gd name="T30" fmla="*/ 291 w 451"/>
                <a:gd name="T31" fmla="*/ 338 h 463"/>
                <a:gd name="T32" fmla="*/ 296 w 451"/>
                <a:gd name="T33" fmla="*/ 428 h 463"/>
                <a:gd name="T34" fmla="*/ 295 w 451"/>
                <a:gd name="T35" fmla="*/ 447 h 463"/>
                <a:gd name="T36" fmla="*/ 281 w 451"/>
                <a:gd name="T37" fmla="*/ 462 h 463"/>
                <a:gd name="T38" fmla="*/ 267 w 451"/>
                <a:gd name="T39" fmla="*/ 452 h 463"/>
                <a:gd name="T40" fmla="*/ 251 w 451"/>
                <a:gd name="T41" fmla="*/ 411 h 463"/>
                <a:gd name="T42" fmla="*/ 211 w 451"/>
                <a:gd name="T43" fmla="*/ 307 h 463"/>
                <a:gd name="T44" fmla="*/ 88 w 451"/>
                <a:gd name="T45" fmla="*/ 220 h 463"/>
                <a:gd name="T46" fmla="*/ 17 w 451"/>
                <a:gd name="T47" fmla="*/ 200 h 463"/>
                <a:gd name="T48" fmla="*/ 1 w 451"/>
                <a:gd name="T49" fmla="*/ 180 h 463"/>
                <a:gd name="T50" fmla="*/ 17 w 451"/>
                <a:gd name="T51" fmla="*/ 163 h 463"/>
                <a:gd name="T52" fmla="*/ 38 w 451"/>
                <a:gd name="T53" fmla="*/ 16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3">
                  <a:moveTo>
                    <a:pt x="38" y="160"/>
                  </a:moveTo>
                  <a:cubicBezTo>
                    <a:pt x="77" y="160"/>
                    <a:pt x="113" y="161"/>
                    <a:pt x="150" y="159"/>
                  </a:cubicBezTo>
                  <a:cubicBezTo>
                    <a:pt x="175" y="158"/>
                    <a:pt x="196" y="145"/>
                    <a:pt x="214" y="127"/>
                  </a:cubicBezTo>
                  <a:cubicBezTo>
                    <a:pt x="250" y="93"/>
                    <a:pt x="286" y="59"/>
                    <a:pt x="323" y="26"/>
                  </a:cubicBezTo>
                  <a:cubicBezTo>
                    <a:pt x="335" y="16"/>
                    <a:pt x="351" y="8"/>
                    <a:pt x="366" y="2"/>
                  </a:cubicBezTo>
                  <a:cubicBezTo>
                    <a:pt x="371" y="0"/>
                    <a:pt x="383" y="3"/>
                    <a:pt x="386" y="8"/>
                  </a:cubicBezTo>
                  <a:cubicBezTo>
                    <a:pt x="389" y="12"/>
                    <a:pt x="387" y="24"/>
                    <a:pt x="383" y="29"/>
                  </a:cubicBezTo>
                  <a:cubicBezTo>
                    <a:pt x="369" y="47"/>
                    <a:pt x="352" y="62"/>
                    <a:pt x="338" y="80"/>
                  </a:cubicBezTo>
                  <a:cubicBezTo>
                    <a:pt x="329" y="92"/>
                    <a:pt x="316" y="109"/>
                    <a:pt x="330" y="122"/>
                  </a:cubicBezTo>
                  <a:cubicBezTo>
                    <a:pt x="344" y="135"/>
                    <a:pt x="357" y="118"/>
                    <a:pt x="368" y="111"/>
                  </a:cubicBezTo>
                  <a:cubicBezTo>
                    <a:pt x="386" y="99"/>
                    <a:pt x="402" y="85"/>
                    <a:pt x="420" y="74"/>
                  </a:cubicBezTo>
                  <a:cubicBezTo>
                    <a:pt x="427" y="70"/>
                    <a:pt x="440" y="68"/>
                    <a:pt x="443" y="72"/>
                  </a:cubicBezTo>
                  <a:cubicBezTo>
                    <a:pt x="448" y="78"/>
                    <a:pt x="451" y="90"/>
                    <a:pt x="447" y="97"/>
                  </a:cubicBezTo>
                  <a:cubicBezTo>
                    <a:pt x="438" y="114"/>
                    <a:pt x="427" y="131"/>
                    <a:pt x="414" y="146"/>
                  </a:cubicBezTo>
                  <a:cubicBezTo>
                    <a:pt x="391" y="171"/>
                    <a:pt x="366" y="196"/>
                    <a:pt x="340" y="218"/>
                  </a:cubicBezTo>
                  <a:cubicBezTo>
                    <a:pt x="300" y="250"/>
                    <a:pt x="287" y="290"/>
                    <a:pt x="291" y="338"/>
                  </a:cubicBezTo>
                  <a:cubicBezTo>
                    <a:pt x="293" y="368"/>
                    <a:pt x="295" y="398"/>
                    <a:pt x="296" y="428"/>
                  </a:cubicBezTo>
                  <a:cubicBezTo>
                    <a:pt x="297" y="434"/>
                    <a:pt x="298" y="442"/>
                    <a:pt x="295" y="447"/>
                  </a:cubicBezTo>
                  <a:cubicBezTo>
                    <a:pt x="292" y="453"/>
                    <a:pt x="287" y="460"/>
                    <a:pt x="281" y="462"/>
                  </a:cubicBezTo>
                  <a:cubicBezTo>
                    <a:pt x="278" y="463"/>
                    <a:pt x="269" y="457"/>
                    <a:pt x="267" y="452"/>
                  </a:cubicBezTo>
                  <a:cubicBezTo>
                    <a:pt x="260" y="439"/>
                    <a:pt x="256" y="425"/>
                    <a:pt x="251" y="411"/>
                  </a:cubicBezTo>
                  <a:cubicBezTo>
                    <a:pt x="238" y="376"/>
                    <a:pt x="228" y="340"/>
                    <a:pt x="211" y="307"/>
                  </a:cubicBezTo>
                  <a:cubicBezTo>
                    <a:pt x="186" y="258"/>
                    <a:pt x="139" y="235"/>
                    <a:pt x="88" y="220"/>
                  </a:cubicBezTo>
                  <a:cubicBezTo>
                    <a:pt x="64" y="213"/>
                    <a:pt x="40" y="208"/>
                    <a:pt x="17" y="200"/>
                  </a:cubicBezTo>
                  <a:cubicBezTo>
                    <a:pt x="10" y="197"/>
                    <a:pt x="2" y="187"/>
                    <a:pt x="1" y="180"/>
                  </a:cubicBezTo>
                  <a:cubicBezTo>
                    <a:pt x="0" y="175"/>
                    <a:pt x="10" y="167"/>
                    <a:pt x="17" y="163"/>
                  </a:cubicBezTo>
                  <a:cubicBezTo>
                    <a:pt x="23" y="160"/>
                    <a:pt x="32" y="161"/>
                    <a:pt x="38" y="16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263238"/>
              </a:solidFill>
              <a:prstDash val="dash"/>
              <a:miter lim="800000"/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17E1511F-8B46-13E9-B431-1BA751676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738" y="5480051"/>
              <a:ext cx="265113" cy="298450"/>
            </a:xfrm>
            <a:custGeom>
              <a:avLst/>
              <a:gdLst>
                <a:gd name="T0" fmla="*/ 89 w 89"/>
                <a:gd name="T1" fmla="*/ 52 h 100"/>
                <a:gd name="T2" fmla="*/ 41 w 89"/>
                <a:gd name="T3" fmla="*/ 100 h 100"/>
                <a:gd name="T4" fmla="*/ 1 w 89"/>
                <a:gd name="T5" fmla="*/ 56 h 100"/>
                <a:gd name="T6" fmla="*/ 49 w 89"/>
                <a:gd name="T7" fmla="*/ 0 h 100"/>
                <a:gd name="T8" fmla="*/ 89 w 89"/>
                <a:gd name="T9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0">
                  <a:moveTo>
                    <a:pt x="89" y="52"/>
                  </a:moveTo>
                  <a:cubicBezTo>
                    <a:pt x="88" y="80"/>
                    <a:pt x="68" y="100"/>
                    <a:pt x="41" y="100"/>
                  </a:cubicBezTo>
                  <a:cubicBezTo>
                    <a:pt x="15" y="100"/>
                    <a:pt x="0" y="83"/>
                    <a:pt x="1" y="56"/>
                  </a:cubicBezTo>
                  <a:cubicBezTo>
                    <a:pt x="1" y="26"/>
                    <a:pt x="24" y="0"/>
                    <a:pt x="49" y="0"/>
                  </a:cubicBezTo>
                  <a:cubicBezTo>
                    <a:pt x="71" y="1"/>
                    <a:pt x="89" y="25"/>
                    <a:pt x="89" y="52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263238"/>
              </a:solidFill>
              <a:prstDash val="dash"/>
              <a:miter lim="800000"/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13BB764-9A1F-1D2F-5A8B-4A72C32D5939}"/>
              </a:ext>
            </a:extLst>
          </p:cNvPr>
          <p:cNvGrpSpPr/>
          <p:nvPr/>
        </p:nvGrpSpPr>
        <p:grpSpPr>
          <a:xfrm>
            <a:off x="444370" y="1543014"/>
            <a:ext cx="3281361" cy="816522"/>
            <a:chOff x="-316195" y="1906534"/>
            <a:chExt cx="3281361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7BA7DB6-86DD-828B-89F6-CACB67761C04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7864255-EC9F-C88E-250B-2EDC8D09E945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367185A-99E6-E7F5-5F62-8C52D2526570}"/>
              </a:ext>
            </a:extLst>
          </p:cNvPr>
          <p:cNvGrpSpPr/>
          <p:nvPr/>
        </p:nvGrpSpPr>
        <p:grpSpPr>
          <a:xfrm>
            <a:off x="8534400" y="1543014"/>
            <a:ext cx="3268661" cy="816522"/>
            <a:chOff x="-316195" y="1906534"/>
            <a:chExt cx="3268661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4BD8C52-1038-E3A8-6A3A-2539918ABB18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9A37A2A-1D3B-5060-861F-E1E252654C26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8BA7F52-84E5-2D45-3A17-6A07E153D033}"/>
              </a:ext>
            </a:extLst>
          </p:cNvPr>
          <p:cNvGrpSpPr/>
          <p:nvPr/>
        </p:nvGrpSpPr>
        <p:grpSpPr>
          <a:xfrm>
            <a:off x="444370" y="4691132"/>
            <a:ext cx="3281361" cy="816522"/>
            <a:chOff x="-316195" y="1906534"/>
            <a:chExt cx="3281361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4AA0FDA-72E5-2980-6582-4E205A09B470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4D10D58-49D5-3240-D26E-04B30B17020E}"/>
                </a:ext>
              </a:extLst>
            </p:cNvPr>
            <p:cNvSpPr txBox="1"/>
            <p:nvPr/>
          </p:nvSpPr>
          <p:spPr>
            <a:xfrm>
              <a:off x="138373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723F0A0-ECAA-7789-3BE8-CFDA8B4E0D77}"/>
              </a:ext>
            </a:extLst>
          </p:cNvPr>
          <p:cNvGrpSpPr/>
          <p:nvPr/>
        </p:nvGrpSpPr>
        <p:grpSpPr>
          <a:xfrm>
            <a:off x="8534400" y="4691132"/>
            <a:ext cx="3268661" cy="816522"/>
            <a:chOff x="-316195" y="1906534"/>
            <a:chExt cx="3268661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08B2C28-7D11-69A4-B5C0-867B96137F46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6B5672C-265D-3869-CB2D-916A177F43AE}"/>
                </a:ext>
              </a:extLst>
            </p:cNvPr>
            <p:cNvSpPr txBox="1"/>
            <p:nvPr/>
          </p:nvSpPr>
          <p:spPr>
            <a:xfrm>
              <a:off x="-3161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172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任意多边形: 形状 966">
            <a:extLst>
              <a:ext uri="{FF2B5EF4-FFF2-40B4-BE49-F238E27FC236}">
                <a16:creationId xmlns:a16="http://schemas.microsoft.com/office/drawing/2014/main" id="{59CD4997-02AD-8EA8-26A2-C4A6D1C8A577}"/>
              </a:ext>
            </a:extLst>
          </p:cNvPr>
          <p:cNvSpPr/>
          <p:nvPr/>
        </p:nvSpPr>
        <p:spPr>
          <a:xfrm>
            <a:off x="6705097" y="4616643"/>
            <a:ext cx="5486903" cy="1566647"/>
          </a:xfrm>
          <a:custGeom>
            <a:avLst/>
            <a:gdLst>
              <a:gd name="connsiteX0" fmla="*/ 2217281 w 5486903"/>
              <a:gd name="connsiteY0" fmla="*/ 0 h 1566647"/>
              <a:gd name="connsiteX1" fmla="*/ 5118526 w 5486903"/>
              <a:gd name="connsiteY1" fmla="*/ 232496 h 1566647"/>
              <a:gd name="connsiteX2" fmla="*/ 5486903 w 5486903"/>
              <a:gd name="connsiteY2" fmla="*/ 303323 h 1566647"/>
              <a:gd name="connsiteX3" fmla="*/ 5486903 w 5486903"/>
              <a:gd name="connsiteY3" fmla="*/ 1566647 h 1566647"/>
              <a:gd name="connsiteX4" fmla="*/ 5446579 w 5486903"/>
              <a:gd name="connsiteY4" fmla="*/ 1513601 h 1566647"/>
              <a:gd name="connsiteX5" fmla="*/ 223543 w 5486903"/>
              <a:gd name="connsiteY5" fmla="*/ 135997 h 1566647"/>
              <a:gd name="connsiteX6" fmla="*/ 0 w 5486903"/>
              <a:gd name="connsiteY6" fmla="*/ 132424 h 1566647"/>
              <a:gd name="connsiteX7" fmla="*/ 124497 w 5486903"/>
              <a:gd name="connsiteY7" fmla="*/ 116888 h 1566647"/>
              <a:gd name="connsiteX8" fmla="*/ 2217281 w 5486903"/>
              <a:gd name="connsiteY8" fmla="*/ 0 h 156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86903" h="1566647">
                <a:moveTo>
                  <a:pt x="2217281" y="0"/>
                </a:moveTo>
                <a:cubicBezTo>
                  <a:pt x="3267765" y="0"/>
                  <a:pt x="4256093" y="84223"/>
                  <a:pt x="5118526" y="232496"/>
                </a:cubicBezTo>
                <a:lnTo>
                  <a:pt x="5486903" y="303323"/>
                </a:lnTo>
                <a:lnTo>
                  <a:pt x="5486903" y="1566647"/>
                </a:lnTo>
                <a:lnTo>
                  <a:pt x="5446579" y="1513601"/>
                </a:lnTo>
                <a:cubicBezTo>
                  <a:pt x="4765985" y="772728"/>
                  <a:pt x="2717280" y="216147"/>
                  <a:pt x="223543" y="135997"/>
                </a:cubicBezTo>
                <a:lnTo>
                  <a:pt x="0" y="132424"/>
                </a:lnTo>
                <a:lnTo>
                  <a:pt x="124497" y="116888"/>
                </a:lnTo>
                <a:cubicBezTo>
                  <a:pt x="777061" y="41269"/>
                  <a:pt x="1481943" y="0"/>
                  <a:pt x="2217281" y="0"/>
                </a:cubicBezTo>
                <a:close/>
              </a:path>
            </a:pathLst>
          </a:custGeom>
          <a:solidFill>
            <a:srgbClr val="263238"/>
          </a:solidFill>
          <a:ln w="152400" cmpd="sng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1F000DE1-0695-A50B-AD4A-42A9569B57D7}"/>
              </a:ext>
            </a:extLst>
          </p:cNvPr>
          <p:cNvSpPr/>
          <p:nvPr/>
        </p:nvSpPr>
        <p:spPr>
          <a:xfrm>
            <a:off x="0" y="4850017"/>
            <a:ext cx="9761549" cy="1545929"/>
          </a:xfrm>
          <a:custGeom>
            <a:avLst/>
            <a:gdLst>
              <a:gd name="connsiteX0" fmla="*/ 6096000 w 9761549"/>
              <a:gd name="connsiteY0" fmla="*/ 0 h 1545929"/>
              <a:gd name="connsiteX1" fmla="*/ 9523469 w 9761549"/>
              <a:gd name="connsiteY1" fmla="*/ 246728 h 1545929"/>
              <a:gd name="connsiteX2" fmla="*/ 9761549 w 9761549"/>
              <a:gd name="connsiteY2" fmla="*/ 285320 h 1545929"/>
              <a:gd name="connsiteX3" fmla="*/ 9497630 w 9761549"/>
              <a:gd name="connsiteY3" fmla="*/ 267912 h 1545929"/>
              <a:gd name="connsiteX4" fmla="*/ 7733183 w 9761549"/>
              <a:gd name="connsiteY4" fmla="*/ 217079 h 1545929"/>
              <a:gd name="connsiteX5" fmla="*/ 34824 w 9761549"/>
              <a:gd name="connsiteY5" fmla="*/ 1526498 h 1545929"/>
              <a:gd name="connsiteX6" fmla="*/ 0 w 9761549"/>
              <a:gd name="connsiteY6" fmla="*/ 1545929 h 1545929"/>
              <a:gd name="connsiteX7" fmla="*/ 0 w 9761549"/>
              <a:gd name="connsiteY7" fmla="*/ 908880 h 1545929"/>
              <a:gd name="connsiteX8" fmla="*/ 244021 w 9761549"/>
              <a:gd name="connsiteY8" fmla="*/ 819725 h 1545929"/>
              <a:gd name="connsiteX9" fmla="*/ 6096000 w 9761549"/>
              <a:gd name="connsiteY9" fmla="*/ 0 h 154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61549" h="1545929">
                <a:moveTo>
                  <a:pt x="6096000" y="0"/>
                </a:moveTo>
                <a:cubicBezTo>
                  <a:pt x="7324001" y="0"/>
                  <a:pt x="8486608" y="88609"/>
                  <a:pt x="9523469" y="246728"/>
                </a:cubicBezTo>
                <a:lnTo>
                  <a:pt x="9761549" y="285320"/>
                </a:lnTo>
                <a:lnTo>
                  <a:pt x="9497630" y="267912"/>
                </a:lnTo>
                <a:cubicBezTo>
                  <a:pt x="8927698" y="234582"/>
                  <a:pt x="8337593" y="217079"/>
                  <a:pt x="7733183" y="217079"/>
                </a:cubicBezTo>
                <a:cubicBezTo>
                  <a:pt x="4408930" y="217079"/>
                  <a:pt x="1517398" y="746549"/>
                  <a:pt x="34824" y="1526498"/>
                </a:cubicBezTo>
                <a:lnTo>
                  <a:pt x="0" y="1545929"/>
                </a:lnTo>
                <a:lnTo>
                  <a:pt x="0" y="908880"/>
                </a:lnTo>
                <a:lnTo>
                  <a:pt x="244021" y="819725"/>
                </a:lnTo>
                <a:cubicBezTo>
                  <a:pt x="1690203" y="316151"/>
                  <a:pt x="3776443" y="0"/>
                  <a:pt x="6096000" y="0"/>
                </a:cubicBezTo>
                <a:close/>
              </a:path>
            </a:pathLst>
          </a:custGeom>
          <a:solidFill>
            <a:srgbClr val="263238"/>
          </a:solidFill>
          <a:ln w="152400" cmpd="sng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7" name="任意多边形: 形状 1016">
            <a:extLst>
              <a:ext uri="{FF2B5EF4-FFF2-40B4-BE49-F238E27FC236}">
                <a16:creationId xmlns:a16="http://schemas.microsoft.com/office/drawing/2014/main" id="{C2C2DA12-7C02-B94E-79B9-3332C06D9330}"/>
              </a:ext>
            </a:extLst>
          </p:cNvPr>
          <p:cNvSpPr/>
          <p:nvPr/>
        </p:nvSpPr>
        <p:spPr>
          <a:xfrm>
            <a:off x="2779287" y="1035758"/>
            <a:ext cx="6580891" cy="2152426"/>
          </a:xfrm>
          <a:custGeom>
            <a:avLst/>
            <a:gdLst>
              <a:gd name="connsiteX0" fmla="*/ 1760886 w 6580891"/>
              <a:gd name="connsiteY0" fmla="*/ 0 h 2152426"/>
              <a:gd name="connsiteX1" fmla="*/ 2623128 w 6580891"/>
              <a:gd name="connsiteY1" fmla="*/ 458451 h 2152426"/>
              <a:gd name="connsiteX2" fmla="*/ 2716194 w 6580891"/>
              <a:gd name="connsiteY2" fmla="*/ 629912 h 2152426"/>
              <a:gd name="connsiteX3" fmla="*/ 2794927 w 6580891"/>
              <a:gd name="connsiteY3" fmla="*/ 587177 h 2152426"/>
              <a:gd name="connsiteX4" fmla="*/ 3102997 w 6580891"/>
              <a:gd name="connsiteY4" fmla="*/ 524981 h 2152426"/>
              <a:gd name="connsiteX5" fmla="*/ 3759284 w 6580891"/>
              <a:gd name="connsiteY5" fmla="*/ 873926 h 2152426"/>
              <a:gd name="connsiteX6" fmla="*/ 3764853 w 6580891"/>
              <a:gd name="connsiteY6" fmla="*/ 884185 h 2152426"/>
              <a:gd name="connsiteX7" fmla="*/ 3783590 w 6580891"/>
              <a:gd name="connsiteY7" fmla="*/ 849665 h 2152426"/>
              <a:gd name="connsiteX8" fmla="*/ 4304417 w 6580891"/>
              <a:gd name="connsiteY8" fmla="*/ 572743 h 2152426"/>
              <a:gd name="connsiteX9" fmla="*/ 4655592 w 6580891"/>
              <a:gd name="connsiteY9" fmla="*/ 680012 h 2152426"/>
              <a:gd name="connsiteX10" fmla="*/ 4708551 w 6580891"/>
              <a:gd name="connsiteY10" fmla="*/ 723707 h 2152426"/>
              <a:gd name="connsiteX11" fmla="*/ 4770579 w 6580891"/>
              <a:gd name="connsiteY11" fmla="*/ 609429 h 2152426"/>
              <a:gd name="connsiteX12" fmla="*/ 5591225 w 6580891"/>
              <a:gd name="connsiteY12" fmla="*/ 173094 h 2152426"/>
              <a:gd name="connsiteX13" fmla="*/ 6580891 w 6580891"/>
              <a:gd name="connsiteY13" fmla="*/ 1162760 h 2152426"/>
              <a:gd name="connsiteX14" fmla="*/ 5591225 w 6580891"/>
              <a:gd name="connsiteY14" fmla="*/ 2152426 h 2152426"/>
              <a:gd name="connsiteX15" fmla="*/ 4770579 w 6580891"/>
              <a:gd name="connsiteY15" fmla="*/ 1716092 h 2152426"/>
              <a:gd name="connsiteX16" fmla="*/ 4737102 w 6580891"/>
              <a:gd name="connsiteY16" fmla="*/ 1654415 h 2152426"/>
              <a:gd name="connsiteX17" fmla="*/ 4655592 w 6580891"/>
              <a:gd name="connsiteY17" fmla="*/ 1721666 h 2152426"/>
              <a:gd name="connsiteX18" fmla="*/ 4304417 w 6580891"/>
              <a:gd name="connsiteY18" fmla="*/ 1828935 h 2152426"/>
              <a:gd name="connsiteX19" fmla="*/ 3860286 w 6580891"/>
              <a:gd name="connsiteY19" fmla="*/ 1644970 h 2152426"/>
              <a:gd name="connsiteX20" fmla="*/ 3835303 w 6580891"/>
              <a:gd name="connsiteY20" fmla="*/ 1614690 h 2152426"/>
              <a:gd name="connsiteX21" fmla="*/ 3832255 w 6580891"/>
              <a:gd name="connsiteY21" fmla="*/ 1624506 h 2152426"/>
              <a:gd name="connsiteX22" fmla="*/ 3102997 w 6580891"/>
              <a:gd name="connsiteY22" fmla="*/ 2107891 h 2152426"/>
              <a:gd name="connsiteX23" fmla="*/ 2543353 w 6580891"/>
              <a:gd name="connsiteY23" fmla="*/ 1876080 h 2152426"/>
              <a:gd name="connsiteX24" fmla="*/ 2475515 w 6580891"/>
              <a:gd name="connsiteY24" fmla="*/ 1793859 h 2152426"/>
              <a:gd name="connsiteX25" fmla="*/ 2422314 w 6580891"/>
              <a:gd name="connsiteY25" fmla="*/ 1842212 h 2152426"/>
              <a:gd name="connsiteX26" fmla="*/ 1760886 w 6580891"/>
              <a:gd name="connsiteY26" fmla="*/ 2079658 h 2152426"/>
              <a:gd name="connsiteX27" fmla="*/ 1179508 w 6580891"/>
              <a:gd name="connsiteY27" fmla="*/ 1902072 h 2152426"/>
              <a:gd name="connsiteX28" fmla="*/ 1124048 w 6580891"/>
              <a:gd name="connsiteY28" fmla="*/ 1860600 h 2152426"/>
              <a:gd name="connsiteX29" fmla="*/ 1051666 w 6580891"/>
              <a:gd name="connsiteY29" fmla="*/ 1920320 h 2152426"/>
              <a:gd name="connsiteX30" fmla="*/ 674530 w 6580891"/>
              <a:gd name="connsiteY30" fmla="*/ 2035519 h 2152426"/>
              <a:gd name="connsiteX31" fmla="*/ 0 w 6580891"/>
              <a:gd name="connsiteY31" fmla="*/ 1360989 h 2152426"/>
              <a:gd name="connsiteX32" fmla="*/ 674530 w 6580891"/>
              <a:gd name="connsiteY32" fmla="*/ 686459 h 2152426"/>
              <a:gd name="connsiteX33" fmla="*/ 783416 w 6580891"/>
              <a:gd name="connsiteY33" fmla="*/ 697436 h 2152426"/>
              <a:gd name="connsiteX34" fmla="*/ 802772 w 6580891"/>
              <a:gd name="connsiteY34" fmla="*/ 635081 h 2152426"/>
              <a:gd name="connsiteX35" fmla="*/ 1760886 w 6580891"/>
              <a:gd name="connsiteY35" fmla="*/ 0 h 215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580891" h="2152426">
                <a:moveTo>
                  <a:pt x="1760886" y="0"/>
                </a:moveTo>
                <a:cubicBezTo>
                  <a:pt x="2119812" y="0"/>
                  <a:pt x="2436264" y="181854"/>
                  <a:pt x="2623128" y="458451"/>
                </a:cubicBezTo>
                <a:lnTo>
                  <a:pt x="2716194" y="629912"/>
                </a:lnTo>
                <a:lnTo>
                  <a:pt x="2794927" y="587177"/>
                </a:lnTo>
                <a:cubicBezTo>
                  <a:pt x="2889615" y="547128"/>
                  <a:pt x="2993720" y="524981"/>
                  <a:pt x="3102997" y="524981"/>
                </a:cubicBezTo>
                <a:cubicBezTo>
                  <a:pt x="3376190" y="524981"/>
                  <a:pt x="3617054" y="663398"/>
                  <a:pt x="3759284" y="873926"/>
                </a:cubicBezTo>
                <a:lnTo>
                  <a:pt x="3764853" y="884185"/>
                </a:lnTo>
                <a:lnTo>
                  <a:pt x="3783590" y="849665"/>
                </a:lnTo>
                <a:cubicBezTo>
                  <a:pt x="3896463" y="682590"/>
                  <a:pt x="4087612" y="572743"/>
                  <a:pt x="4304417" y="572743"/>
                </a:cubicBezTo>
                <a:cubicBezTo>
                  <a:pt x="4434500" y="572743"/>
                  <a:pt x="4555347" y="612288"/>
                  <a:pt x="4655592" y="680012"/>
                </a:cubicBezTo>
                <a:lnTo>
                  <a:pt x="4708551" y="723707"/>
                </a:lnTo>
                <a:lnTo>
                  <a:pt x="4770579" y="609429"/>
                </a:lnTo>
                <a:cubicBezTo>
                  <a:pt x="4948429" y="346176"/>
                  <a:pt x="5249615" y="173094"/>
                  <a:pt x="5591225" y="173094"/>
                </a:cubicBezTo>
                <a:cubicBezTo>
                  <a:pt x="6137802" y="173094"/>
                  <a:pt x="6580891" y="616183"/>
                  <a:pt x="6580891" y="1162760"/>
                </a:cubicBezTo>
                <a:cubicBezTo>
                  <a:pt x="6580891" y="1709337"/>
                  <a:pt x="6137802" y="2152426"/>
                  <a:pt x="5591225" y="2152426"/>
                </a:cubicBezTo>
                <a:cubicBezTo>
                  <a:pt x="5249615" y="2152426"/>
                  <a:pt x="4948429" y="1979344"/>
                  <a:pt x="4770579" y="1716092"/>
                </a:cubicBezTo>
                <a:lnTo>
                  <a:pt x="4737102" y="1654415"/>
                </a:lnTo>
                <a:lnTo>
                  <a:pt x="4655592" y="1721666"/>
                </a:lnTo>
                <a:cubicBezTo>
                  <a:pt x="4555347" y="1789390"/>
                  <a:pt x="4434500" y="1828935"/>
                  <a:pt x="4304417" y="1828935"/>
                </a:cubicBezTo>
                <a:cubicBezTo>
                  <a:pt x="4130973" y="1828935"/>
                  <a:pt x="3973949" y="1758633"/>
                  <a:pt x="3860286" y="1644970"/>
                </a:cubicBezTo>
                <a:lnTo>
                  <a:pt x="3835303" y="1614690"/>
                </a:lnTo>
                <a:lnTo>
                  <a:pt x="3832255" y="1624506"/>
                </a:lnTo>
                <a:cubicBezTo>
                  <a:pt x="3712106" y="1908572"/>
                  <a:pt x="3430829" y="2107891"/>
                  <a:pt x="3102997" y="2107891"/>
                </a:cubicBezTo>
                <a:cubicBezTo>
                  <a:pt x="2884442" y="2107891"/>
                  <a:pt x="2686579" y="2019305"/>
                  <a:pt x="2543353" y="1876080"/>
                </a:cubicBezTo>
                <a:lnTo>
                  <a:pt x="2475515" y="1793859"/>
                </a:lnTo>
                <a:lnTo>
                  <a:pt x="2422314" y="1842212"/>
                </a:lnTo>
                <a:cubicBezTo>
                  <a:pt x="2242570" y="1990550"/>
                  <a:pt x="2012134" y="2079658"/>
                  <a:pt x="1760886" y="2079658"/>
                </a:cubicBezTo>
                <a:cubicBezTo>
                  <a:pt x="1545530" y="2079658"/>
                  <a:pt x="1345465" y="2014191"/>
                  <a:pt x="1179508" y="1902072"/>
                </a:cubicBezTo>
                <a:lnTo>
                  <a:pt x="1124048" y="1860600"/>
                </a:lnTo>
                <a:lnTo>
                  <a:pt x="1051666" y="1920320"/>
                </a:lnTo>
                <a:cubicBezTo>
                  <a:pt x="944011" y="1993051"/>
                  <a:pt x="814230" y="2035519"/>
                  <a:pt x="674530" y="2035519"/>
                </a:cubicBezTo>
                <a:cubicBezTo>
                  <a:pt x="301997" y="2035519"/>
                  <a:pt x="0" y="1733522"/>
                  <a:pt x="0" y="1360989"/>
                </a:cubicBezTo>
                <a:cubicBezTo>
                  <a:pt x="0" y="988456"/>
                  <a:pt x="301997" y="686459"/>
                  <a:pt x="674530" y="686459"/>
                </a:cubicBezTo>
                <a:lnTo>
                  <a:pt x="783416" y="697436"/>
                </a:lnTo>
                <a:lnTo>
                  <a:pt x="802772" y="635081"/>
                </a:lnTo>
                <a:cubicBezTo>
                  <a:pt x="960627" y="261870"/>
                  <a:pt x="1330175" y="0"/>
                  <a:pt x="176088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9" name="任意多边形: 形状 628">
            <a:extLst>
              <a:ext uri="{FF2B5EF4-FFF2-40B4-BE49-F238E27FC236}">
                <a16:creationId xmlns:a16="http://schemas.microsoft.com/office/drawing/2014/main" id="{15CB7405-63E5-15A0-5332-EBCAB7F97935}"/>
              </a:ext>
            </a:extLst>
          </p:cNvPr>
          <p:cNvSpPr/>
          <p:nvPr/>
        </p:nvSpPr>
        <p:spPr>
          <a:xfrm>
            <a:off x="2734655" y="969929"/>
            <a:ext cx="6580891" cy="2152426"/>
          </a:xfrm>
          <a:custGeom>
            <a:avLst/>
            <a:gdLst>
              <a:gd name="connsiteX0" fmla="*/ 1760886 w 6580891"/>
              <a:gd name="connsiteY0" fmla="*/ 0 h 2152426"/>
              <a:gd name="connsiteX1" fmla="*/ 2623128 w 6580891"/>
              <a:gd name="connsiteY1" fmla="*/ 458451 h 2152426"/>
              <a:gd name="connsiteX2" fmla="*/ 2716194 w 6580891"/>
              <a:gd name="connsiteY2" fmla="*/ 629912 h 2152426"/>
              <a:gd name="connsiteX3" fmla="*/ 2794927 w 6580891"/>
              <a:gd name="connsiteY3" fmla="*/ 587177 h 2152426"/>
              <a:gd name="connsiteX4" fmla="*/ 3102997 w 6580891"/>
              <a:gd name="connsiteY4" fmla="*/ 524981 h 2152426"/>
              <a:gd name="connsiteX5" fmla="*/ 3759284 w 6580891"/>
              <a:gd name="connsiteY5" fmla="*/ 873926 h 2152426"/>
              <a:gd name="connsiteX6" fmla="*/ 3764853 w 6580891"/>
              <a:gd name="connsiteY6" fmla="*/ 884185 h 2152426"/>
              <a:gd name="connsiteX7" fmla="*/ 3783590 w 6580891"/>
              <a:gd name="connsiteY7" fmla="*/ 849665 h 2152426"/>
              <a:gd name="connsiteX8" fmla="*/ 4304417 w 6580891"/>
              <a:gd name="connsiteY8" fmla="*/ 572743 h 2152426"/>
              <a:gd name="connsiteX9" fmla="*/ 4655592 w 6580891"/>
              <a:gd name="connsiteY9" fmla="*/ 680012 h 2152426"/>
              <a:gd name="connsiteX10" fmla="*/ 4708551 w 6580891"/>
              <a:gd name="connsiteY10" fmla="*/ 723707 h 2152426"/>
              <a:gd name="connsiteX11" fmla="*/ 4770579 w 6580891"/>
              <a:gd name="connsiteY11" fmla="*/ 609429 h 2152426"/>
              <a:gd name="connsiteX12" fmla="*/ 5591225 w 6580891"/>
              <a:gd name="connsiteY12" fmla="*/ 173094 h 2152426"/>
              <a:gd name="connsiteX13" fmla="*/ 6580891 w 6580891"/>
              <a:gd name="connsiteY13" fmla="*/ 1162760 h 2152426"/>
              <a:gd name="connsiteX14" fmla="*/ 5591225 w 6580891"/>
              <a:gd name="connsiteY14" fmla="*/ 2152426 h 2152426"/>
              <a:gd name="connsiteX15" fmla="*/ 4770579 w 6580891"/>
              <a:gd name="connsiteY15" fmla="*/ 1716092 h 2152426"/>
              <a:gd name="connsiteX16" fmla="*/ 4737102 w 6580891"/>
              <a:gd name="connsiteY16" fmla="*/ 1654415 h 2152426"/>
              <a:gd name="connsiteX17" fmla="*/ 4655592 w 6580891"/>
              <a:gd name="connsiteY17" fmla="*/ 1721666 h 2152426"/>
              <a:gd name="connsiteX18" fmla="*/ 4304417 w 6580891"/>
              <a:gd name="connsiteY18" fmla="*/ 1828935 h 2152426"/>
              <a:gd name="connsiteX19" fmla="*/ 3860286 w 6580891"/>
              <a:gd name="connsiteY19" fmla="*/ 1644970 h 2152426"/>
              <a:gd name="connsiteX20" fmla="*/ 3835303 w 6580891"/>
              <a:gd name="connsiteY20" fmla="*/ 1614690 h 2152426"/>
              <a:gd name="connsiteX21" fmla="*/ 3832255 w 6580891"/>
              <a:gd name="connsiteY21" fmla="*/ 1624506 h 2152426"/>
              <a:gd name="connsiteX22" fmla="*/ 3102997 w 6580891"/>
              <a:gd name="connsiteY22" fmla="*/ 2107891 h 2152426"/>
              <a:gd name="connsiteX23" fmla="*/ 2543353 w 6580891"/>
              <a:gd name="connsiteY23" fmla="*/ 1876080 h 2152426"/>
              <a:gd name="connsiteX24" fmla="*/ 2475515 w 6580891"/>
              <a:gd name="connsiteY24" fmla="*/ 1793859 h 2152426"/>
              <a:gd name="connsiteX25" fmla="*/ 2422314 w 6580891"/>
              <a:gd name="connsiteY25" fmla="*/ 1842212 h 2152426"/>
              <a:gd name="connsiteX26" fmla="*/ 1760886 w 6580891"/>
              <a:gd name="connsiteY26" fmla="*/ 2079658 h 2152426"/>
              <a:gd name="connsiteX27" fmla="*/ 1179508 w 6580891"/>
              <a:gd name="connsiteY27" fmla="*/ 1902072 h 2152426"/>
              <a:gd name="connsiteX28" fmla="*/ 1124048 w 6580891"/>
              <a:gd name="connsiteY28" fmla="*/ 1860600 h 2152426"/>
              <a:gd name="connsiteX29" fmla="*/ 1051666 w 6580891"/>
              <a:gd name="connsiteY29" fmla="*/ 1920320 h 2152426"/>
              <a:gd name="connsiteX30" fmla="*/ 674530 w 6580891"/>
              <a:gd name="connsiteY30" fmla="*/ 2035519 h 2152426"/>
              <a:gd name="connsiteX31" fmla="*/ 0 w 6580891"/>
              <a:gd name="connsiteY31" fmla="*/ 1360989 h 2152426"/>
              <a:gd name="connsiteX32" fmla="*/ 674530 w 6580891"/>
              <a:gd name="connsiteY32" fmla="*/ 686459 h 2152426"/>
              <a:gd name="connsiteX33" fmla="*/ 783416 w 6580891"/>
              <a:gd name="connsiteY33" fmla="*/ 697436 h 2152426"/>
              <a:gd name="connsiteX34" fmla="*/ 802772 w 6580891"/>
              <a:gd name="connsiteY34" fmla="*/ 635081 h 2152426"/>
              <a:gd name="connsiteX35" fmla="*/ 1760886 w 6580891"/>
              <a:gd name="connsiteY35" fmla="*/ 0 h 215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580891" h="2152426">
                <a:moveTo>
                  <a:pt x="1760886" y="0"/>
                </a:moveTo>
                <a:cubicBezTo>
                  <a:pt x="2119812" y="0"/>
                  <a:pt x="2436264" y="181854"/>
                  <a:pt x="2623128" y="458451"/>
                </a:cubicBezTo>
                <a:lnTo>
                  <a:pt x="2716194" y="629912"/>
                </a:lnTo>
                <a:lnTo>
                  <a:pt x="2794927" y="587177"/>
                </a:lnTo>
                <a:cubicBezTo>
                  <a:pt x="2889615" y="547128"/>
                  <a:pt x="2993720" y="524981"/>
                  <a:pt x="3102997" y="524981"/>
                </a:cubicBezTo>
                <a:cubicBezTo>
                  <a:pt x="3376190" y="524981"/>
                  <a:pt x="3617054" y="663398"/>
                  <a:pt x="3759284" y="873926"/>
                </a:cubicBezTo>
                <a:lnTo>
                  <a:pt x="3764853" y="884185"/>
                </a:lnTo>
                <a:lnTo>
                  <a:pt x="3783590" y="849665"/>
                </a:lnTo>
                <a:cubicBezTo>
                  <a:pt x="3896463" y="682590"/>
                  <a:pt x="4087612" y="572743"/>
                  <a:pt x="4304417" y="572743"/>
                </a:cubicBezTo>
                <a:cubicBezTo>
                  <a:pt x="4434500" y="572743"/>
                  <a:pt x="4555347" y="612288"/>
                  <a:pt x="4655592" y="680012"/>
                </a:cubicBezTo>
                <a:lnTo>
                  <a:pt x="4708551" y="723707"/>
                </a:lnTo>
                <a:lnTo>
                  <a:pt x="4770579" y="609429"/>
                </a:lnTo>
                <a:cubicBezTo>
                  <a:pt x="4948429" y="346176"/>
                  <a:pt x="5249615" y="173094"/>
                  <a:pt x="5591225" y="173094"/>
                </a:cubicBezTo>
                <a:cubicBezTo>
                  <a:pt x="6137802" y="173094"/>
                  <a:pt x="6580891" y="616183"/>
                  <a:pt x="6580891" y="1162760"/>
                </a:cubicBezTo>
                <a:cubicBezTo>
                  <a:pt x="6580891" y="1709337"/>
                  <a:pt x="6137802" y="2152426"/>
                  <a:pt x="5591225" y="2152426"/>
                </a:cubicBezTo>
                <a:cubicBezTo>
                  <a:pt x="5249615" y="2152426"/>
                  <a:pt x="4948429" y="1979344"/>
                  <a:pt x="4770579" y="1716092"/>
                </a:cubicBezTo>
                <a:lnTo>
                  <a:pt x="4737102" y="1654415"/>
                </a:lnTo>
                <a:lnTo>
                  <a:pt x="4655592" y="1721666"/>
                </a:lnTo>
                <a:cubicBezTo>
                  <a:pt x="4555347" y="1789390"/>
                  <a:pt x="4434500" y="1828935"/>
                  <a:pt x="4304417" y="1828935"/>
                </a:cubicBezTo>
                <a:cubicBezTo>
                  <a:pt x="4130973" y="1828935"/>
                  <a:pt x="3973949" y="1758633"/>
                  <a:pt x="3860286" y="1644970"/>
                </a:cubicBezTo>
                <a:lnTo>
                  <a:pt x="3835303" y="1614690"/>
                </a:lnTo>
                <a:lnTo>
                  <a:pt x="3832255" y="1624506"/>
                </a:lnTo>
                <a:cubicBezTo>
                  <a:pt x="3712106" y="1908572"/>
                  <a:pt x="3430829" y="2107891"/>
                  <a:pt x="3102997" y="2107891"/>
                </a:cubicBezTo>
                <a:cubicBezTo>
                  <a:pt x="2884442" y="2107891"/>
                  <a:pt x="2686579" y="2019305"/>
                  <a:pt x="2543353" y="1876080"/>
                </a:cubicBezTo>
                <a:lnTo>
                  <a:pt x="2475515" y="1793859"/>
                </a:lnTo>
                <a:lnTo>
                  <a:pt x="2422314" y="1842212"/>
                </a:lnTo>
                <a:cubicBezTo>
                  <a:pt x="2242570" y="1990550"/>
                  <a:pt x="2012134" y="2079658"/>
                  <a:pt x="1760886" y="2079658"/>
                </a:cubicBezTo>
                <a:cubicBezTo>
                  <a:pt x="1545530" y="2079658"/>
                  <a:pt x="1345465" y="2014191"/>
                  <a:pt x="1179508" y="1902072"/>
                </a:cubicBezTo>
                <a:lnTo>
                  <a:pt x="1124048" y="1860600"/>
                </a:lnTo>
                <a:lnTo>
                  <a:pt x="1051666" y="1920320"/>
                </a:lnTo>
                <a:cubicBezTo>
                  <a:pt x="944011" y="1993051"/>
                  <a:pt x="814230" y="2035519"/>
                  <a:pt x="674530" y="2035519"/>
                </a:cubicBezTo>
                <a:cubicBezTo>
                  <a:pt x="301997" y="2035519"/>
                  <a:pt x="0" y="1733522"/>
                  <a:pt x="0" y="1360989"/>
                </a:cubicBezTo>
                <a:cubicBezTo>
                  <a:pt x="0" y="988456"/>
                  <a:pt x="301997" y="686459"/>
                  <a:pt x="674530" y="686459"/>
                </a:cubicBezTo>
                <a:lnTo>
                  <a:pt x="783416" y="697436"/>
                </a:lnTo>
                <a:lnTo>
                  <a:pt x="802772" y="635081"/>
                </a:lnTo>
                <a:cubicBezTo>
                  <a:pt x="960627" y="261870"/>
                  <a:pt x="1330175" y="0"/>
                  <a:pt x="1760886" y="0"/>
                </a:cubicBezTo>
                <a:close/>
              </a:path>
            </a:pathLst>
          </a:cu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9" name="组合 118" descr="D:\51PPT模板网\51pptmoban.com\图片001.jpg">
            <a:extLst>
              <a:ext uri="{FF2B5EF4-FFF2-40B4-BE49-F238E27FC236}">
                <a16:creationId xmlns:a16="http://schemas.microsoft.com/office/drawing/2014/main" id="{9C505D84-C8FF-2C04-F0C3-FEE123C9AB1C}"/>
              </a:ext>
            </a:extLst>
          </p:cNvPr>
          <p:cNvGrpSpPr/>
          <p:nvPr/>
        </p:nvGrpSpPr>
        <p:grpSpPr>
          <a:xfrm>
            <a:off x="672067" y="3129679"/>
            <a:ext cx="2858167" cy="3233583"/>
            <a:chOff x="1580483" y="3623622"/>
            <a:chExt cx="1767268" cy="199939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95955ED-AC92-9B59-F508-18B534573407}"/>
                </a:ext>
              </a:extLst>
            </p:cNvPr>
            <p:cNvSpPr/>
            <p:nvPr/>
          </p:nvSpPr>
          <p:spPr>
            <a:xfrm>
              <a:off x="1844706" y="4919883"/>
              <a:ext cx="74104" cy="9525"/>
            </a:xfrm>
            <a:custGeom>
              <a:avLst/>
              <a:gdLst>
                <a:gd name="connsiteX0" fmla="*/ 0 w 74104"/>
                <a:gd name="connsiteY0" fmla="*/ 0 h 9525"/>
                <a:gd name="connsiteX1" fmla="*/ 74105 w 74104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04" h="9525">
                  <a:moveTo>
                    <a:pt x="0" y="0"/>
                  </a:moveTo>
                  <a:lnTo>
                    <a:pt x="74105" y="0"/>
                  </a:ln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9D0FFDF-F867-D0FF-227B-C7D3315DB309}"/>
                </a:ext>
              </a:extLst>
            </p:cNvPr>
            <p:cNvSpPr/>
            <p:nvPr/>
          </p:nvSpPr>
          <p:spPr>
            <a:xfrm>
              <a:off x="1676400" y="4922169"/>
              <a:ext cx="20573" cy="1047"/>
            </a:xfrm>
            <a:custGeom>
              <a:avLst/>
              <a:gdLst>
                <a:gd name="connsiteX0" fmla="*/ 0 w 20573"/>
                <a:gd name="connsiteY0" fmla="*/ 1048 h 1047"/>
                <a:gd name="connsiteX1" fmla="*/ 20574 w 20573"/>
                <a:gd name="connsiteY1" fmla="*/ 0 h 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73" h="1047">
                  <a:moveTo>
                    <a:pt x="0" y="1048"/>
                  </a:moveTo>
                  <a:cubicBezTo>
                    <a:pt x="10192" y="1048"/>
                    <a:pt x="10477" y="381"/>
                    <a:pt x="20574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AE22A99-39B4-FD10-E2E4-2DE5A402E1D2}"/>
                </a:ext>
              </a:extLst>
            </p:cNvPr>
            <p:cNvSpPr/>
            <p:nvPr/>
          </p:nvSpPr>
          <p:spPr>
            <a:xfrm>
              <a:off x="2136552" y="5409754"/>
              <a:ext cx="1211199" cy="213264"/>
            </a:xfrm>
            <a:custGeom>
              <a:avLst/>
              <a:gdLst>
                <a:gd name="connsiteX0" fmla="*/ 0 w 1211199"/>
                <a:gd name="connsiteY0" fmla="*/ 165545 h 213264"/>
                <a:gd name="connsiteX1" fmla="*/ 1135856 w 1211199"/>
                <a:gd name="connsiteY1" fmla="*/ 0 h 213264"/>
                <a:gd name="connsiteX2" fmla="*/ 1211199 w 1211199"/>
                <a:gd name="connsiteY2" fmla="*/ 36481 h 213264"/>
                <a:gd name="connsiteX3" fmla="*/ 85535 w 1211199"/>
                <a:gd name="connsiteY3" fmla="*/ 213265 h 213264"/>
                <a:gd name="connsiteX4" fmla="*/ 0 w 1211199"/>
                <a:gd name="connsiteY4" fmla="*/ 165545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1199" h="213264">
                  <a:moveTo>
                    <a:pt x="0" y="165545"/>
                  </a:moveTo>
                  <a:lnTo>
                    <a:pt x="1135856" y="0"/>
                  </a:lnTo>
                  <a:lnTo>
                    <a:pt x="1211199" y="36481"/>
                  </a:lnTo>
                  <a:lnTo>
                    <a:pt x="85535" y="213265"/>
                  </a:lnTo>
                  <a:lnTo>
                    <a:pt x="0" y="165545"/>
                  </a:ln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B4C94D7-6E63-D668-2265-47DBC2BE44AC}"/>
                </a:ext>
              </a:extLst>
            </p:cNvPr>
            <p:cNvSpPr/>
            <p:nvPr/>
          </p:nvSpPr>
          <p:spPr>
            <a:xfrm>
              <a:off x="1580483" y="5067140"/>
              <a:ext cx="803052" cy="68294"/>
            </a:xfrm>
            <a:custGeom>
              <a:avLst/>
              <a:gdLst>
                <a:gd name="connsiteX0" fmla="*/ 58960 w 803052"/>
                <a:gd name="connsiteY0" fmla="*/ 68294 h 68294"/>
                <a:gd name="connsiteX1" fmla="*/ 803053 w 803052"/>
                <a:gd name="connsiteY1" fmla="*/ 16288 h 68294"/>
                <a:gd name="connsiteX2" fmla="*/ 727710 w 803052"/>
                <a:gd name="connsiteY2" fmla="*/ 0 h 68294"/>
                <a:gd name="connsiteX3" fmla="*/ 0 w 803052"/>
                <a:gd name="connsiteY3" fmla="*/ 53245 h 68294"/>
                <a:gd name="connsiteX4" fmla="*/ 58960 w 803052"/>
                <a:gd name="connsiteY4" fmla="*/ 68294 h 6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3052" h="68294">
                  <a:moveTo>
                    <a:pt x="58960" y="68294"/>
                  </a:moveTo>
                  <a:lnTo>
                    <a:pt x="803053" y="16288"/>
                  </a:lnTo>
                  <a:lnTo>
                    <a:pt x="727710" y="0"/>
                  </a:lnTo>
                  <a:lnTo>
                    <a:pt x="0" y="53245"/>
                  </a:lnTo>
                  <a:lnTo>
                    <a:pt x="58960" y="68294"/>
                  </a:ln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F83FBB3-685B-B8DA-5173-9014610C0F97}"/>
                </a:ext>
              </a:extLst>
            </p:cNvPr>
            <p:cNvSpPr/>
            <p:nvPr/>
          </p:nvSpPr>
          <p:spPr>
            <a:xfrm>
              <a:off x="1699395" y="3769263"/>
              <a:ext cx="418643" cy="1314274"/>
            </a:xfrm>
            <a:custGeom>
              <a:avLst/>
              <a:gdLst>
                <a:gd name="connsiteX0" fmla="*/ 173791 w 418643"/>
                <a:gd name="connsiteY0" fmla="*/ 15621 h 1314274"/>
                <a:gd name="connsiteX1" fmla="*/ 312094 w 418643"/>
                <a:gd name="connsiteY1" fmla="*/ 13335 h 1314274"/>
                <a:gd name="connsiteX2" fmla="*/ 312094 w 418643"/>
                <a:gd name="connsiteY2" fmla="*/ 30385 h 1314274"/>
                <a:gd name="connsiteX3" fmla="*/ 352670 w 418643"/>
                <a:gd name="connsiteY3" fmla="*/ 53721 h 1314274"/>
                <a:gd name="connsiteX4" fmla="*/ 337144 w 418643"/>
                <a:gd name="connsiteY4" fmla="*/ 75343 h 1314274"/>
                <a:gd name="connsiteX5" fmla="*/ 292472 w 418643"/>
                <a:gd name="connsiteY5" fmla="*/ 253175 h 1314274"/>
                <a:gd name="connsiteX6" fmla="*/ 284376 w 418643"/>
                <a:gd name="connsiteY6" fmla="*/ 273463 h 1314274"/>
                <a:gd name="connsiteX7" fmla="*/ 362100 w 418643"/>
                <a:gd name="connsiteY7" fmla="*/ 306800 h 1314274"/>
                <a:gd name="connsiteX8" fmla="*/ 418393 w 418643"/>
                <a:gd name="connsiteY8" fmla="*/ 499205 h 1314274"/>
                <a:gd name="connsiteX9" fmla="*/ 381531 w 418643"/>
                <a:gd name="connsiteY9" fmla="*/ 542925 h 1314274"/>
                <a:gd name="connsiteX10" fmla="*/ 366005 w 418643"/>
                <a:gd name="connsiteY10" fmla="*/ 651224 h 1314274"/>
                <a:gd name="connsiteX11" fmla="*/ 354289 w 418643"/>
                <a:gd name="connsiteY11" fmla="*/ 660749 h 1314274"/>
                <a:gd name="connsiteX12" fmla="*/ 358004 w 418643"/>
                <a:gd name="connsiteY12" fmla="*/ 908780 h 1314274"/>
                <a:gd name="connsiteX13" fmla="*/ 334668 w 418643"/>
                <a:gd name="connsiteY13" fmla="*/ 913733 h 1314274"/>
                <a:gd name="connsiteX14" fmla="*/ 323047 w 418643"/>
                <a:gd name="connsiteY14" fmla="*/ 1087946 h 1314274"/>
                <a:gd name="connsiteX15" fmla="*/ 311427 w 418643"/>
                <a:gd name="connsiteY15" fmla="*/ 1211199 h 1314274"/>
                <a:gd name="connsiteX16" fmla="*/ 340478 w 418643"/>
                <a:gd name="connsiteY16" fmla="*/ 1259396 h 1314274"/>
                <a:gd name="connsiteX17" fmla="*/ 361909 w 418643"/>
                <a:gd name="connsiteY17" fmla="*/ 1312164 h 1314274"/>
                <a:gd name="connsiteX18" fmla="*/ 241704 w 418643"/>
                <a:gd name="connsiteY18" fmla="*/ 1297877 h 1314274"/>
                <a:gd name="connsiteX19" fmla="*/ 228083 w 418643"/>
                <a:gd name="connsiteY19" fmla="*/ 1259777 h 1314274"/>
                <a:gd name="connsiteX20" fmla="*/ 245514 w 418643"/>
                <a:gd name="connsiteY20" fmla="*/ 1201484 h 1314274"/>
                <a:gd name="connsiteX21" fmla="*/ 231988 w 418643"/>
                <a:gd name="connsiteY21" fmla="*/ 1018889 h 1314274"/>
                <a:gd name="connsiteX22" fmla="*/ 212938 w 418643"/>
                <a:gd name="connsiteY22" fmla="*/ 884492 h 1314274"/>
                <a:gd name="connsiteX23" fmla="*/ 154645 w 418643"/>
                <a:gd name="connsiteY23" fmla="*/ 1073277 h 1314274"/>
                <a:gd name="connsiteX24" fmla="*/ 98353 w 418643"/>
                <a:gd name="connsiteY24" fmla="*/ 1205389 h 1314274"/>
                <a:gd name="connsiteX25" fmla="*/ 98353 w 418643"/>
                <a:gd name="connsiteY25" fmla="*/ 1284256 h 1314274"/>
                <a:gd name="connsiteX26" fmla="*/ 30344 w 418643"/>
                <a:gd name="connsiteY26" fmla="*/ 1244346 h 1314274"/>
                <a:gd name="connsiteX27" fmla="*/ 11294 w 418643"/>
                <a:gd name="connsiteY27" fmla="*/ 1163003 h 1314274"/>
                <a:gd name="connsiteX28" fmla="*/ 65872 w 418643"/>
                <a:gd name="connsiteY28" fmla="*/ 1049655 h 1314274"/>
                <a:gd name="connsiteX29" fmla="*/ 83208 w 418643"/>
                <a:gd name="connsiteY29" fmla="*/ 903922 h 1314274"/>
                <a:gd name="connsiteX30" fmla="*/ 55966 w 418643"/>
                <a:gd name="connsiteY30" fmla="*/ 877443 h 1314274"/>
                <a:gd name="connsiteX31" fmla="*/ 89018 w 418643"/>
                <a:gd name="connsiteY31" fmla="*/ 696468 h 1314274"/>
                <a:gd name="connsiteX32" fmla="*/ 30725 w 418643"/>
                <a:gd name="connsiteY32" fmla="*/ 642176 h 1314274"/>
                <a:gd name="connsiteX33" fmla="*/ 19105 w 418643"/>
                <a:gd name="connsiteY33" fmla="*/ 537877 h 1314274"/>
                <a:gd name="connsiteX34" fmla="*/ 55966 w 418643"/>
                <a:gd name="connsiteY34" fmla="*/ 359759 h 1314274"/>
                <a:gd name="connsiteX35" fmla="*/ 87113 w 418643"/>
                <a:gd name="connsiteY35" fmla="*/ 313372 h 1314274"/>
                <a:gd name="connsiteX36" fmla="*/ 188078 w 418643"/>
                <a:gd name="connsiteY36" fmla="*/ 273558 h 1314274"/>
                <a:gd name="connsiteX37" fmla="*/ 199794 w 418643"/>
                <a:gd name="connsiteY37" fmla="*/ 260128 h 1314274"/>
                <a:gd name="connsiteX38" fmla="*/ 141310 w 418643"/>
                <a:gd name="connsiteY38" fmla="*/ 235744 h 1314274"/>
                <a:gd name="connsiteX39" fmla="*/ 114164 w 418643"/>
                <a:gd name="connsiteY39" fmla="*/ 246031 h 1314274"/>
                <a:gd name="connsiteX40" fmla="*/ 100543 w 418643"/>
                <a:gd name="connsiteY40" fmla="*/ 209645 h 1314274"/>
                <a:gd name="connsiteX41" fmla="*/ 77207 w 418643"/>
                <a:gd name="connsiteY41" fmla="*/ 197929 h 1314274"/>
                <a:gd name="connsiteX42" fmla="*/ 94733 w 418643"/>
                <a:gd name="connsiteY42" fmla="*/ 140779 h 1314274"/>
                <a:gd name="connsiteX43" fmla="*/ 69492 w 418643"/>
                <a:gd name="connsiteY43" fmla="*/ 144018 h 1314274"/>
                <a:gd name="connsiteX44" fmla="*/ 122165 w 418643"/>
                <a:gd name="connsiteY44" fmla="*/ 55626 h 1314274"/>
                <a:gd name="connsiteX45" fmla="*/ 178458 w 418643"/>
                <a:gd name="connsiteY45" fmla="*/ 0 h 131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18643" h="1314274">
                  <a:moveTo>
                    <a:pt x="173791" y="15621"/>
                  </a:moveTo>
                  <a:cubicBezTo>
                    <a:pt x="255325" y="-12192"/>
                    <a:pt x="312094" y="13335"/>
                    <a:pt x="312094" y="13335"/>
                  </a:cubicBezTo>
                  <a:lnTo>
                    <a:pt x="312094" y="30385"/>
                  </a:lnTo>
                  <a:lnTo>
                    <a:pt x="352670" y="53721"/>
                  </a:lnTo>
                  <a:lnTo>
                    <a:pt x="337144" y="75343"/>
                  </a:lnTo>
                  <a:cubicBezTo>
                    <a:pt x="337144" y="75343"/>
                    <a:pt x="341145" y="236601"/>
                    <a:pt x="292472" y="253175"/>
                  </a:cubicBezTo>
                  <a:lnTo>
                    <a:pt x="284376" y="273463"/>
                  </a:lnTo>
                  <a:cubicBezTo>
                    <a:pt x="284376" y="273463"/>
                    <a:pt x="344574" y="287941"/>
                    <a:pt x="362100" y="306800"/>
                  </a:cubicBezTo>
                  <a:cubicBezTo>
                    <a:pt x="379626" y="325660"/>
                    <a:pt x="422298" y="461105"/>
                    <a:pt x="418393" y="499205"/>
                  </a:cubicBezTo>
                  <a:cubicBezTo>
                    <a:pt x="417419" y="520443"/>
                    <a:pt x="402298" y="538376"/>
                    <a:pt x="381531" y="542925"/>
                  </a:cubicBezTo>
                  <a:lnTo>
                    <a:pt x="366005" y="651224"/>
                  </a:lnTo>
                  <a:lnTo>
                    <a:pt x="354289" y="660749"/>
                  </a:lnTo>
                  <a:lnTo>
                    <a:pt x="358004" y="908780"/>
                  </a:lnTo>
                  <a:lnTo>
                    <a:pt x="334668" y="913733"/>
                  </a:lnTo>
                  <a:cubicBezTo>
                    <a:pt x="334668" y="913733"/>
                    <a:pt x="323047" y="1077278"/>
                    <a:pt x="323047" y="1087946"/>
                  </a:cubicBezTo>
                  <a:cubicBezTo>
                    <a:pt x="323047" y="1098614"/>
                    <a:pt x="311427" y="1211199"/>
                    <a:pt x="311427" y="1211199"/>
                  </a:cubicBezTo>
                  <a:cubicBezTo>
                    <a:pt x="315899" y="1229880"/>
                    <a:pt x="326048" y="1246717"/>
                    <a:pt x="340478" y="1259396"/>
                  </a:cubicBezTo>
                  <a:cubicBezTo>
                    <a:pt x="365815" y="1283018"/>
                    <a:pt x="394580" y="1306163"/>
                    <a:pt x="361909" y="1312164"/>
                  </a:cubicBezTo>
                  <a:cubicBezTo>
                    <a:pt x="329239" y="1318165"/>
                    <a:pt x="253229" y="1310735"/>
                    <a:pt x="241704" y="1297877"/>
                  </a:cubicBezTo>
                  <a:cubicBezTo>
                    <a:pt x="230179" y="1285018"/>
                    <a:pt x="222654" y="1269302"/>
                    <a:pt x="228083" y="1259777"/>
                  </a:cubicBezTo>
                  <a:cubicBezTo>
                    <a:pt x="236016" y="1241044"/>
                    <a:pt x="241861" y="1221496"/>
                    <a:pt x="245514" y="1201484"/>
                  </a:cubicBezTo>
                  <a:cubicBezTo>
                    <a:pt x="245514" y="1195673"/>
                    <a:pt x="231988" y="1018889"/>
                    <a:pt x="231988" y="1018889"/>
                  </a:cubicBezTo>
                  <a:lnTo>
                    <a:pt x="212938" y="884492"/>
                  </a:lnTo>
                  <a:cubicBezTo>
                    <a:pt x="212938" y="884492"/>
                    <a:pt x="164361" y="1059752"/>
                    <a:pt x="154645" y="1073277"/>
                  </a:cubicBezTo>
                  <a:cubicBezTo>
                    <a:pt x="144930" y="1086803"/>
                    <a:pt x="98353" y="1205389"/>
                    <a:pt x="98353" y="1205389"/>
                  </a:cubicBezTo>
                  <a:cubicBezTo>
                    <a:pt x="98353" y="1205389"/>
                    <a:pt x="113878" y="1273873"/>
                    <a:pt x="98353" y="1284256"/>
                  </a:cubicBezTo>
                  <a:cubicBezTo>
                    <a:pt x="82827" y="1294638"/>
                    <a:pt x="51775" y="1300734"/>
                    <a:pt x="30344" y="1244346"/>
                  </a:cubicBezTo>
                  <a:cubicBezTo>
                    <a:pt x="8913" y="1187958"/>
                    <a:pt x="-14423" y="1174147"/>
                    <a:pt x="11294" y="1163003"/>
                  </a:cubicBezTo>
                  <a:cubicBezTo>
                    <a:pt x="37012" y="1151858"/>
                    <a:pt x="46632" y="1079087"/>
                    <a:pt x="65872" y="1049655"/>
                  </a:cubicBezTo>
                  <a:cubicBezTo>
                    <a:pt x="85113" y="1020223"/>
                    <a:pt x="83208" y="903922"/>
                    <a:pt x="83208" y="903922"/>
                  </a:cubicBezTo>
                  <a:lnTo>
                    <a:pt x="55966" y="877443"/>
                  </a:lnTo>
                  <a:lnTo>
                    <a:pt x="89018" y="696468"/>
                  </a:lnTo>
                  <a:cubicBezTo>
                    <a:pt x="89018" y="696468"/>
                    <a:pt x="38536" y="673132"/>
                    <a:pt x="30725" y="642176"/>
                  </a:cubicBezTo>
                  <a:cubicBezTo>
                    <a:pt x="22915" y="611219"/>
                    <a:pt x="19105" y="537877"/>
                    <a:pt x="19105" y="537877"/>
                  </a:cubicBezTo>
                  <a:cubicBezTo>
                    <a:pt x="19105" y="537877"/>
                    <a:pt x="-11947" y="389763"/>
                    <a:pt x="55966" y="359759"/>
                  </a:cubicBezTo>
                  <a:cubicBezTo>
                    <a:pt x="55966" y="359759"/>
                    <a:pt x="67682" y="324231"/>
                    <a:pt x="87113" y="313372"/>
                  </a:cubicBezTo>
                  <a:cubicBezTo>
                    <a:pt x="106544" y="302514"/>
                    <a:pt x="188078" y="273558"/>
                    <a:pt x="188078" y="273558"/>
                  </a:cubicBezTo>
                  <a:lnTo>
                    <a:pt x="199794" y="260128"/>
                  </a:lnTo>
                  <a:cubicBezTo>
                    <a:pt x="199794" y="260128"/>
                    <a:pt x="151026" y="258032"/>
                    <a:pt x="141310" y="235744"/>
                  </a:cubicBezTo>
                  <a:cubicBezTo>
                    <a:pt x="141310" y="235744"/>
                    <a:pt x="116069" y="251365"/>
                    <a:pt x="114164" y="246031"/>
                  </a:cubicBezTo>
                  <a:lnTo>
                    <a:pt x="100543" y="209645"/>
                  </a:lnTo>
                  <a:lnTo>
                    <a:pt x="77207" y="197929"/>
                  </a:lnTo>
                  <a:lnTo>
                    <a:pt x="94733" y="140779"/>
                  </a:lnTo>
                  <a:lnTo>
                    <a:pt x="69492" y="144018"/>
                  </a:lnTo>
                  <a:cubicBezTo>
                    <a:pt x="69492" y="144018"/>
                    <a:pt x="89113" y="55817"/>
                    <a:pt x="122165" y="55626"/>
                  </a:cubicBezTo>
                  <a:cubicBezTo>
                    <a:pt x="130368" y="28789"/>
                    <a:pt x="151525" y="7883"/>
                    <a:pt x="178458" y="0"/>
                  </a:cubicBezTo>
                  <a:close/>
                </a:path>
              </a:pathLst>
            </a:custGeom>
            <a:solidFill>
              <a:schemeClr val="bg1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EC33FBC-BD3E-BDA6-6342-7F299C220DE3}"/>
                </a:ext>
              </a:extLst>
            </p:cNvPr>
            <p:cNvSpPr/>
            <p:nvPr/>
          </p:nvSpPr>
          <p:spPr>
            <a:xfrm>
              <a:off x="2222205" y="4042703"/>
              <a:ext cx="467545" cy="550212"/>
            </a:xfrm>
            <a:custGeom>
              <a:avLst/>
              <a:gdLst>
                <a:gd name="connsiteX0" fmla="*/ 386216 w 467545"/>
                <a:gd name="connsiteY0" fmla="*/ 9262 h 550212"/>
                <a:gd name="connsiteX1" fmla="*/ 35791 w 467545"/>
                <a:gd name="connsiteY1" fmla="*/ 88987 h 550212"/>
                <a:gd name="connsiteX2" fmla="*/ 44459 w 467545"/>
                <a:gd name="connsiteY2" fmla="*/ 501133 h 550212"/>
                <a:gd name="connsiteX3" fmla="*/ 436413 w 467545"/>
                <a:gd name="connsiteY3" fmla="*/ 501133 h 550212"/>
                <a:gd name="connsiteX4" fmla="*/ 386216 w 467545"/>
                <a:gd name="connsiteY4" fmla="*/ 9262 h 55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545" h="550212">
                  <a:moveTo>
                    <a:pt x="386216" y="9262"/>
                  </a:moveTo>
                  <a:cubicBezTo>
                    <a:pt x="311064" y="-10645"/>
                    <a:pt x="127326" y="-4549"/>
                    <a:pt x="35791" y="88987"/>
                  </a:cubicBezTo>
                  <a:cubicBezTo>
                    <a:pt x="-22502" y="148518"/>
                    <a:pt x="-2309" y="430744"/>
                    <a:pt x="44459" y="501133"/>
                  </a:cubicBezTo>
                  <a:cubicBezTo>
                    <a:pt x="91227" y="571523"/>
                    <a:pt x="394884" y="561427"/>
                    <a:pt x="436413" y="501133"/>
                  </a:cubicBezTo>
                  <a:cubicBezTo>
                    <a:pt x="477942" y="440840"/>
                    <a:pt x="492420" y="37266"/>
                    <a:pt x="386216" y="926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526C509-A36E-3EBC-41C0-02C213044265}"/>
                </a:ext>
              </a:extLst>
            </p:cNvPr>
            <p:cNvSpPr/>
            <p:nvPr/>
          </p:nvSpPr>
          <p:spPr>
            <a:xfrm>
              <a:off x="2400471" y="4885022"/>
              <a:ext cx="272719" cy="442980"/>
            </a:xfrm>
            <a:custGeom>
              <a:avLst/>
              <a:gdLst>
                <a:gd name="connsiteX0" fmla="*/ 272720 w 272719"/>
                <a:gd name="connsiteY0" fmla="*/ 0 h 442980"/>
                <a:gd name="connsiteX1" fmla="*/ 142704 w 272719"/>
                <a:gd name="connsiteY1" fmla="*/ 269272 h 442980"/>
                <a:gd name="connsiteX2" fmla="*/ 148609 w 272719"/>
                <a:gd name="connsiteY2" fmla="*/ 301562 h 442980"/>
                <a:gd name="connsiteX3" fmla="*/ 174803 w 272719"/>
                <a:gd name="connsiteY3" fmla="*/ 409956 h 442980"/>
                <a:gd name="connsiteX4" fmla="*/ 91078 w 272719"/>
                <a:gd name="connsiteY4" fmla="*/ 438531 h 442980"/>
                <a:gd name="connsiteX5" fmla="*/ 1734 w 272719"/>
                <a:gd name="connsiteY5" fmla="*/ 258604 h 442980"/>
                <a:gd name="connsiteX6" fmla="*/ 65456 w 272719"/>
                <a:gd name="connsiteY6" fmla="*/ 232410 h 442980"/>
                <a:gd name="connsiteX7" fmla="*/ 126225 w 272719"/>
                <a:gd name="connsiteY7" fmla="*/ 43720 h 44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719" h="442980">
                  <a:moveTo>
                    <a:pt x="272720" y="0"/>
                  </a:moveTo>
                  <a:cubicBezTo>
                    <a:pt x="269005" y="97155"/>
                    <a:pt x="142704" y="269272"/>
                    <a:pt x="142704" y="269272"/>
                  </a:cubicBezTo>
                  <a:cubicBezTo>
                    <a:pt x="146356" y="279658"/>
                    <a:pt x="148349" y="290555"/>
                    <a:pt x="148609" y="301562"/>
                  </a:cubicBezTo>
                  <a:cubicBezTo>
                    <a:pt x="148609" y="319659"/>
                    <a:pt x="156705" y="381190"/>
                    <a:pt x="174803" y="409956"/>
                  </a:cubicBezTo>
                  <a:cubicBezTo>
                    <a:pt x="192900" y="438721"/>
                    <a:pt x="134512" y="450056"/>
                    <a:pt x="91078" y="438531"/>
                  </a:cubicBezTo>
                  <a:cubicBezTo>
                    <a:pt x="47644" y="427006"/>
                    <a:pt x="-10839" y="290798"/>
                    <a:pt x="1734" y="258604"/>
                  </a:cubicBezTo>
                  <a:cubicBezTo>
                    <a:pt x="14307" y="226409"/>
                    <a:pt x="65456" y="232410"/>
                    <a:pt x="65456" y="232410"/>
                  </a:cubicBezTo>
                  <a:lnTo>
                    <a:pt x="126225" y="4372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FB59500-B640-8C68-91C4-41C671433282}"/>
                </a:ext>
              </a:extLst>
            </p:cNvPr>
            <p:cNvSpPr/>
            <p:nvPr/>
          </p:nvSpPr>
          <p:spPr>
            <a:xfrm>
              <a:off x="2401728" y="5230079"/>
              <a:ext cx="199504" cy="240445"/>
            </a:xfrm>
            <a:custGeom>
              <a:avLst/>
              <a:gdLst>
                <a:gd name="connsiteX0" fmla="*/ 0 w 199504"/>
                <a:gd name="connsiteY0" fmla="*/ 172722 h 240445"/>
                <a:gd name="connsiteX1" fmla="*/ 4096 w 199504"/>
                <a:gd name="connsiteY1" fmla="*/ 55183 h 240445"/>
                <a:gd name="connsiteX2" fmla="*/ 92773 w 199504"/>
                <a:gd name="connsiteY2" fmla="*/ 1462 h 240445"/>
                <a:gd name="connsiteX3" fmla="*/ 130302 w 199504"/>
                <a:gd name="connsiteY3" fmla="*/ 87187 h 240445"/>
                <a:gd name="connsiteX4" fmla="*/ 189928 w 199504"/>
                <a:gd name="connsiteY4" fmla="*/ 183485 h 240445"/>
                <a:gd name="connsiteX5" fmla="*/ 198311 w 199504"/>
                <a:gd name="connsiteY5" fmla="*/ 223776 h 240445"/>
                <a:gd name="connsiteX6" fmla="*/ 0 w 199504"/>
                <a:gd name="connsiteY6" fmla="*/ 172722 h 2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504" h="240445">
                  <a:moveTo>
                    <a:pt x="0" y="172722"/>
                  </a:moveTo>
                  <a:cubicBezTo>
                    <a:pt x="0" y="172722"/>
                    <a:pt x="12002" y="94998"/>
                    <a:pt x="4096" y="55183"/>
                  </a:cubicBezTo>
                  <a:cubicBezTo>
                    <a:pt x="-3810" y="15369"/>
                    <a:pt x="54578" y="-5967"/>
                    <a:pt x="92773" y="1462"/>
                  </a:cubicBezTo>
                  <a:cubicBezTo>
                    <a:pt x="145352" y="11559"/>
                    <a:pt x="125158" y="50611"/>
                    <a:pt x="130302" y="87187"/>
                  </a:cubicBezTo>
                  <a:cubicBezTo>
                    <a:pt x="135446" y="123763"/>
                    <a:pt x="176212" y="166149"/>
                    <a:pt x="189928" y="183485"/>
                  </a:cubicBezTo>
                  <a:cubicBezTo>
                    <a:pt x="198375" y="195090"/>
                    <a:pt x="201428" y="209765"/>
                    <a:pt x="198311" y="223776"/>
                  </a:cubicBezTo>
                  <a:cubicBezTo>
                    <a:pt x="198311" y="223776"/>
                    <a:pt x="108871" y="285022"/>
                    <a:pt x="0" y="172722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EAF8BDF-41BE-5371-4C50-3B968518E483}"/>
                </a:ext>
              </a:extLst>
            </p:cNvPr>
            <p:cNvSpPr/>
            <p:nvPr/>
          </p:nvSpPr>
          <p:spPr>
            <a:xfrm>
              <a:off x="2409656" y="4923096"/>
              <a:ext cx="133518" cy="353265"/>
            </a:xfrm>
            <a:custGeom>
              <a:avLst/>
              <a:gdLst>
                <a:gd name="connsiteX0" fmla="*/ 133519 w 133518"/>
                <a:gd name="connsiteY0" fmla="*/ 8884 h 353265"/>
                <a:gd name="connsiteX1" fmla="*/ 98848 w 133518"/>
                <a:gd name="connsiteY1" fmla="*/ 342259 h 353265"/>
                <a:gd name="connsiteX2" fmla="*/ 17981 w 133518"/>
                <a:gd name="connsiteY2" fmla="*/ 342259 h 353265"/>
                <a:gd name="connsiteX3" fmla="*/ 2455 w 133518"/>
                <a:gd name="connsiteY3" fmla="*/ 30601 h 353265"/>
                <a:gd name="connsiteX4" fmla="*/ 133519 w 133518"/>
                <a:gd name="connsiteY4" fmla="*/ 8884 h 35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518" h="353265">
                  <a:moveTo>
                    <a:pt x="133519" y="8884"/>
                  </a:moveTo>
                  <a:lnTo>
                    <a:pt x="98848" y="342259"/>
                  </a:lnTo>
                  <a:cubicBezTo>
                    <a:pt x="98848" y="342259"/>
                    <a:pt x="46460" y="367024"/>
                    <a:pt x="17981" y="342259"/>
                  </a:cubicBezTo>
                  <a:cubicBezTo>
                    <a:pt x="17981" y="342259"/>
                    <a:pt x="-7927" y="82893"/>
                    <a:pt x="2455" y="30601"/>
                  </a:cubicBezTo>
                  <a:cubicBezTo>
                    <a:pt x="12837" y="-21691"/>
                    <a:pt x="133519" y="8884"/>
                    <a:pt x="133519" y="8884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6CDCE36-005B-00D3-4927-E7848625135C}"/>
                </a:ext>
              </a:extLst>
            </p:cNvPr>
            <p:cNvSpPr/>
            <p:nvPr/>
          </p:nvSpPr>
          <p:spPr>
            <a:xfrm>
              <a:off x="2447126" y="5294978"/>
              <a:ext cx="79474" cy="52284"/>
            </a:xfrm>
            <a:custGeom>
              <a:avLst/>
              <a:gdLst>
                <a:gd name="connsiteX0" fmla="*/ 74236 w 79474"/>
                <a:gd name="connsiteY0" fmla="*/ 0 h 52284"/>
                <a:gd name="connsiteX1" fmla="*/ 798 w 79474"/>
                <a:gd name="connsiteY1" fmla="*/ 16478 h 52284"/>
                <a:gd name="connsiteX2" fmla="*/ 798 w 79474"/>
                <a:gd name="connsiteY2" fmla="*/ 45053 h 52284"/>
                <a:gd name="connsiteX3" fmla="*/ 79475 w 79474"/>
                <a:gd name="connsiteY3" fmla="*/ 37338 h 5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4" h="52284">
                  <a:moveTo>
                    <a:pt x="74236" y="0"/>
                  </a:moveTo>
                  <a:cubicBezTo>
                    <a:pt x="53605" y="16520"/>
                    <a:pt x="26509" y="22600"/>
                    <a:pt x="798" y="16478"/>
                  </a:cubicBezTo>
                  <a:cubicBezTo>
                    <a:pt x="-266" y="25974"/>
                    <a:pt x="-266" y="35558"/>
                    <a:pt x="798" y="45053"/>
                  </a:cubicBezTo>
                  <a:cubicBezTo>
                    <a:pt x="2798" y="55721"/>
                    <a:pt x="56234" y="55721"/>
                    <a:pt x="79475" y="37338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001F464-79D5-3BF8-2B7E-EBBDF6ACEABD}"/>
                </a:ext>
              </a:extLst>
            </p:cNvPr>
            <p:cNvSpPr/>
            <p:nvPr/>
          </p:nvSpPr>
          <p:spPr>
            <a:xfrm>
              <a:off x="2465478" y="5350318"/>
              <a:ext cx="83125" cy="49149"/>
            </a:xfrm>
            <a:custGeom>
              <a:avLst/>
              <a:gdLst>
                <a:gd name="connsiteX0" fmla="*/ 69505 w 83125"/>
                <a:gd name="connsiteY0" fmla="*/ 0 h 49149"/>
                <a:gd name="connsiteX1" fmla="*/ 10545 w 83125"/>
                <a:gd name="connsiteY1" fmla="*/ 19050 h 49149"/>
                <a:gd name="connsiteX2" fmla="*/ 10545 w 83125"/>
                <a:gd name="connsiteY2" fmla="*/ 49149 h 49149"/>
                <a:gd name="connsiteX3" fmla="*/ 83126 w 83125"/>
                <a:gd name="connsiteY3" fmla="*/ 24384 h 4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125" h="49149">
                  <a:moveTo>
                    <a:pt x="69505" y="0"/>
                  </a:moveTo>
                  <a:cubicBezTo>
                    <a:pt x="66552" y="953"/>
                    <a:pt x="29214" y="19050"/>
                    <a:pt x="10545" y="19050"/>
                  </a:cubicBezTo>
                  <a:cubicBezTo>
                    <a:pt x="-8124" y="19050"/>
                    <a:pt x="1973" y="49149"/>
                    <a:pt x="10545" y="49149"/>
                  </a:cubicBezTo>
                  <a:cubicBezTo>
                    <a:pt x="36288" y="46432"/>
                    <a:pt x="61092" y="37969"/>
                    <a:pt x="83126" y="24384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8EEA26C-FC3C-6CFC-0EF8-F1EAC7A021F5}"/>
                </a:ext>
              </a:extLst>
            </p:cNvPr>
            <p:cNvSpPr/>
            <p:nvPr/>
          </p:nvSpPr>
          <p:spPr>
            <a:xfrm>
              <a:off x="2221896" y="4424869"/>
              <a:ext cx="549116" cy="629030"/>
            </a:xfrm>
            <a:custGeom>
              <a:avLst/>
              <a:gdLst>
                <a:gd name="connsiteX0" fmla="*/ 466249 w 549116"/>
                <a:gd name="connsiteY0" fmla="*/ 0 h 629030"/>
                <a:gd name="connsiteX1" fmla="*/ 549116 w 549116"/>
                <a:gd name="connsiteY1" fmla="*/ 483870 h 629030"/>
                <a:gd name="connsiteX2" fmla="*/ 508444 w 549116"/>
                <a:gd name="connsiteY2" fmla="*/ 511207 h 629030"/>
                <a:gd name="connsiteX3" fmla="*/ 507683 w 549116"/>
                <a:gd name="connsiteY3" fmla="*/ 529114 h 629030"/>
                <a:gd name="connsiteX4" fmla="*/ 431483 w 549116"/>
                <a:gd name="connsiteY4" fmla="*/ 564832 h 629030"/>
                <a:gd name="connsiteX5" fmla="*/ 426720 w 549116"/>
                <a:gd name="connsiteY5" fmla="*/ 593407 h 629030"/>
                <a:gd name="connsiteX6" fmla="*/ 275463 w 549116"/>
                <a:gd name="connsiteY6" fmla="*/ 617696 h 629030"/>
                <a:gd name="connsiteX7" fmla="*/ 275463 w 549116"/>
                <a:gd name="connsiteY7" fmla="*/ 629031 h 629030"/>
                <a:gd name="connsiteX8" fmla="*/ 122015 w 549116"/>
                <a:gd name="connsiteY8" fmla="*/ 606647 h 629030"/>
                <a:gd name="connsiteX9" fmla="*/ 122015 w 549116"/>
                <a:gd name="connsiteY9" fmla="*/ 572262 h 629030"/>
                <a:gd name="connsiteX10" fmla="*/ 38862 w 549116"/>
                <a:gd name="connsiteY10" fmla="*/ 549783 h 629030"/>
                <a:gd name="connsiteX11" fmla="*/ 38862 w 549116"/>
                <a:gd name="connsiteY11" fmla="*/ 511683 h 629030"/>
                <a:gd name="connsiteX12" fmla="*/ 0 w 549116"/>
                <a:gd name="connsiteY12" fmla="*/ 498253 h 629030"/>
                <a:gd name="connsiteX13" fmla="*/ 146971 w 549116"/>
                <a:gd name="connsiteY13" fmla="*/ 29718 h 62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9116" h="629030">
                  <a:moveTo>
                    <a:pt x="466249" y="0"/>
                  </a:moveTo>
                  <a:cubicBezTo>
                    <a:pt x="466249" y="0"/>
                    <a:pt x="520636" y="255270"/>
                    <a:pt x="549116" y="483870"/>
                  </a:cubicBezTo>
                  <a:lnTo>
                    <a:pt x="508444" y="511207"/>
                  </a:lnTo>
                  <a:lnTo>
                    <a:pt x="507683" y="529114"/>
                  </a:lnTo>
                  <a:lnTo>
                    <a:pt x="431483" y="564832"/>
                  </a:lnTo>
                  <a:lnTo>
                    <a:pt x="426720" y="593407"/>
                  </a:lnTo>
                  <a:lnTo>
                    <a:pt x="275463" y="617696"/>
                  </a:lnTo>
                  <a:lnTo>
                    <a:pt x="275463" y="629031"/>
                  </a:lnTo>
                  <a:lnTo>
                    <a:pt x="122015" y="606647"/>
                  </a:lnTo>
                  <a:lnTo>
                    <a:pt x="122015" y="572262"/>
                  </a:lnTo>
                  <a:lnTo>
                    <a:pt x="38862" y="549783"/>
                  </a:lnTo>
                  <a:lnTo>
                    <a:pt x="38862" y="511683"/>
                  </a:lnTo>
                  <a:lnTo>
                    <a:pt x="0" y="498253"/>
                  </a:lnTo>
                  <a:cubicBezTo>
                    <a:pt x="0" y="498253"/>
                    <a:pt x="44196" y="193453"/>
                    <a:pt x="146971" y="29718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E8621BE-91B3-037D-B729-1EDECBC399DF}"/>
                </a:ext>
              </a:extLst>
            </p:cNvPr>
            <p:cNvSpPr/>
            <p:nvPr/>
          </p:nvSpPr>
          <p:spPr>
            <a:xfrm>
              <a:off x="2362962" y="4424774"/>
              <a:ext cx="408050" cy="574452"/>
            </a:xfrm>
            <a:custGeom>
              <a:avLst/>
              <a:gdLst>
                <a:gd name="connsiteX0" fmla="*/ 408051 w 408050"/>
                <a:gd name="connsiteY0" fmla="*/ 483965 h 574452"/>
                <a:gd name="connsiteX1" fmla="*/ 367379 w 408050"/>
                <a:gd name="connsiteY1" fmla="*/ 511397 h 574452"/>
                <a:gd name="connsiteX2" fmla="*/ 366617 w 408050"/>
                <a:gd name="connsiteY2" fmla="*/ 529209 h 574452"/>
                <a:gd name="connsiteX3" fmla="*/ 290417 w 408050"/>
                <a:gd name="connsiteY3" fmla="*/ 564928 h 574452"/>
                <a:gd name="connsiteX4" fmla="*/ 288893 w 408050"/>
                <a:gd name="connsiteY4" fmla="*/ 574453 h 574452"/>
                <a:gd name="connsiteX5" fmla="*/ 285179 w 408050"/>
                <a:gd name="connsiteY5" fmla="*/ 259175 h 574452"/>
                <a:gd name="connsiteX6" fmla="*/ 317945 w 408050"/>
                <a:gd name="connsiteY6" fmla="*/ 302609 h 574452"/>
                <a:gd name="connsiteX7" fmla="*/ 302990 w 408050"/>
                <a:gd name="connsiteY7" fmla="*/ 71152 h 574452"/>
                <a:gd name="connsiteX8" fmla="*/ 0 w 408050"/>
                <a:gd name="connsiteY8" fmla="*/ 38767 h 574452"/>
                <a:gd name="connsiteX9" fmla="*/ 5905 w 408050"/>
                <a:gd name="connsiteY9" fmla="*/ 29242 h 574452"/>
                <a:gd name="connsiteX10" fmla="*/ 325088 w 408050"/>
                <a:gd name="connsiteY10" fmla="*/ 0 h 574452"/>
                <a:gd name="connsiteX11" fmla="*/ 408051 w 408050"/>
                <a:gd name="connsiteY11" fmla="*/ 483965 h 57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8050" h="574452">
                  <a:moveTo>
                    <a:pt x="408051" y="483965"/>
                  </a:moveTo>
                  <a:lnTo>
                    <a:pt x="367379" y="511397"/>
                  </a:lnTo>
                  <a:lnTo>
                    <a:pt x="366617" y="529209"/>
                  </a:lnTo>
                  <a:lnTo>
                    <a:pt x="290417" y="564928"/>
                  </a:lnTo>
                  <a:lnTo>
                    <a:pt x="288893" y="574453"/>
                  </a:lnTo>
                  <a:cubicBezTo>
                    <a:pt x="288893" y="434245"/>
                    <a:pt x="285179" y="259175"/>
                    <a:pt x="285179" y="259175"/>
                  </a:cubicBezTo>
                  <a:cubicBezTo>
                    <a:pt x="298249" y="271900"/>
                    <a:pt x="309299" y="286547"/>
                    <a:pt x="317945" y="302609"/>
                  </a:cubicBezTo>
                  <a:cubicBezTo>
                    <a:pt x="319945" y="207359"/>
                    <a:pt x="302990" y="71152"/>
                    <a:pt x="302990" y="71152"/>
                  </a:cubicBezTo>
                  <a:cubicBezTo>
                    <a:pt x="133159" y="96298"/>
                    <a:pt x="43815" y="66199"/>
                    <a:pt x="0" y="38767"/>
                  </a:cubicBezTo>
                  <a:cubicBezTo>
                    <a:pt x="2000" y="35528"/>
                    <a:pt x="3905" y="32290"/>
                    <a:pt x="5905" y="29242"/>
                  </a:cubicBezTo>
                  <a:lnTo>
                    <a:pt x="325088" y="0"/>
                  </a:lnTo>
                  <a:cubicBezTo>
                    <a:pt x="325088" y="0"/>
                    <a:pt x="379571" y="255270"/>
                    <a:pt x="408051" y="483965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3F56A95-D34F-6853-D382-4498F9A4102A}"/>
                </a:ext>
              </a:extLst>
            </p:cNvPr>
            <p:cNvSpPr/>
            <p:nvPr/>
          </p:nvSpPr>
          <p:spPr>
            <a:xfrm>
              <a:off x="2221896" y="4424869"/>
              <a:ext cx="549116" cy="629030"/>
            </a:xfrm>
            <a:custGeom>
              <a:avLst/>
              <a:gdLst>
                <a:gd name="connsiteX0" fmla="*/ 466249 w 549116"/>
                <a:gd name="connsiteY0" fmla="*/ 0 h 629030"/>
                <a:gd name="connsiteX1" fmla="*/ 549116 w 549116"/>
                <a:gd name="connsiteY1" fmla="*/ 483870 h 629030"/>
                <a:gd name="connsiteX2" fmla="*/ 508444 w 549116"/>
                <a:gd name="connsiteY2" fmla="*/ 511207 h 629030"/>
                <a:gd name="connsiteX3" fmla="*/ 507683 w 549116"/>
                <a:gd name="connsiteY3" fmla="*/ 529114 h 629030"/>
                <a:gd name="connsiteX4" fmla="*/ 431483 w 549116"/>
                <a:gd name="connsiteY4" fmla="*/ 564832 h 629030"/>
                <a:gd name="connsiteX5" fmla="*/ 426720 w 549116"/>
                <a:gd name="connsiteY5" fmla="*/ 593407 h 629030"/>
                <a:gd name="connsiteX6" fmla="*/ 275463 w 549116"/>
                <a:gd name="connsiteY6" fmla="*/ 617696 h 629030"/>
                <a:gd name="connsiteX7" fmla="*/ 275463 w 549116"/>
                <a:gd name="connsiteY7" fmla="*/ 629031 h 629030"/>
                <a:gd name="connsiteX8" fmla="*/ 122015 w 549116"/>
                <a:gd name="connsiteY8" fmla="*/ 606647 h 629030"/>
                <a:gd name="connsiteX9" fmla="*/ 122015 w 549116"/>
                <a:gd name="connsiteY9" fmla="*/ 572262 h 629030"/>
                <a:gd name="connsiteX10" fmla="*/ 38862 w 549116"/>
                <a:gd name="connsiteY10" fmla="*/ 549783 h 629030"/>
                <a:gd name="connsiteX11" fmla="*/ 38862 w 549116"/>
                <a:gd name="connsiteY11" fmla="*/ 511683 h 629030"/>
                <a:gd name="connsiteX12" fmla="*/ 0 w 549116"/>
                <a:gd name="connsiteY12" fmla="*/ 498253 h 629030"/>
                <a:gd name="connsiteX13" fmla="*/ 146971 w 549116"/>
                <a:gd name="connsiteY13" fmla="*/ 29718 h 62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9116" h="629030">
                  <a:moveTo>
                    <a:pt x="466249" y="0"/>
                  </a:moveTo>
                  <a:cubicBezTo>
                    <a:pt x="466249" y="0"/>
                    <a:pt x="520636" y="255270"/>
                    <a:pt x="549116" y="483870"/>
                  </a:cubicBezTo>
                  <a:lnTo>
                    <a:pt x="508444" y="511207"/>
                  </a:lnTo>
                  <a:lnTo>
                    <a:pt x="507683" y="529114"/>
                  </a:lnTo>
                  <a:lnTo>
                    <a:pt x="431483" y="564832"/>
                  </a:lnTo>
                  <a:lnTo>
                    <a:pt x="426720" y="593407"/>
                  </a:lnTo>
                  <a:lnTo>
                    <a:pt x="275463" y="617696"/>
                  </a:lnTo>
                  <a:lnTo>
                    <a:pt x="275463" y="629031"/>
                  </a:lnTo>
                  <a:lnTo>
                    <a:pt x="122015" y="606647"/>
                  </a:lnTo>
                  <a:lnTo>
                    <a:pt x="122015" y="572262"/>
                  </a:lnTo>
                  <a:lnTo>
                    <a:pt x="38862" y="549783"/>
                  </a:lnTo>
                  <a:lnTo>
                    <a:pt x="38862" y="511683"/>
                  </a:lnTo>
                  <a:lnTo>
                    <a:pt x="0" y="498253"/>
                  </a:lnTo>
                  <a:cubicBezTo>
                    <a:pt x="0" y="498253"/>
                    <a:pt x="44196" y="193453"/>
                    <a:pt x="146971" y="29718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DAC4DCE-092C-9D83-5855-46946582E822}"/>
                </a:ext>
              </a:extLst>
            </p:cNvPr>
            <p:cNvSpPr/>
            <p:nvPr/>
          </p:nvSpPr>
          <p:spPr>
            <a:xfrm>
              <a:off x="2284422" y="4042939"/>
              <a:ext cx="413533" cy="422685"/>
            </a:xfrm>
            <a:custGeom>
              <a:avLst/>
              <a:gdLst>
                <a:gd name="connsiteX0" fmla="*/ 413534 w 413533"/>
                <a:gd name="connsiteY0" fmla="*/ 381834 h 422685"/>
                <a:gd name="connsiteX1" fmla="*/ 71110 w 413533"/>
                <a:gd name="connsiteY1" fmla="*/ 403932 h 422685"/>
                <a:gd name="connsiteX2" fmla="*/ 62538 w 413533"/>
                <a:gd name="connsiteY2" fmla="*/ 401646 h 422685"/>
                <a:gd name="connsiteX3" fmla="*/ 29962 w 413533"/>
                <a:gd name="connsiteY3" fmla="*/ 296871 h 422685"/>
                <a:gd name="connsiteX4" fmla="*/ 3768 w 413533"/>
                <a:gd name="connsiteY4" fmla="*/ 123707 h 422685"/>
                <a:gd name="connsiteX5" fmla="*/ 190935 w 413533"/>
                <a:gd name="connsiteY5" fmla="*/ 930 h 422685"/>
                <a:gd name="connsiteX6" fmla="*/ 403342 w 413533"/>
                <a:gd name="connsiteY6" fmla="*/ 100085 h 422685"/>
                <a:gd name="connsiteX7" fmla="*/ 409724 w 413533"/>
                <a:gd name="connsiteY7" fmla="*/ 192096 h 422685"/>
                <a:gd name="connsiteX8" fmla="*/ 409724 w 413533"/>
                <a:gd name="connsiteY8" fmla="*/ 192096 h 422685"/>
                <a:gd name="connsiteX9" fmla="*/ 413153 w 413533"/>
                <a:gd name="connsiteY9" fmla="*/ 351640 h 422685"/>
                <a:gd name="connsiteX10" fmla="*/ 413534 w 413533"/>
                <a:gd name="connsiteY10" fmla="*/ 381834 h 42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3533" h="422685">
                  <a:moveTo>
                    <a:pt x="413534" y="381834"/>
                  </a:moveTo>
                  <a:cubicBezTo>
                    <a:pt x="413534" y="381834"/>
                    <a:pt x="274659" y="456510"/>
                    <a:pt x="71110" y="403932"/>
                  </a:cubicBezTo>
                  <a:lnTo>
                    <a:pt x="62538" y="401646"/>
                  </a:lnTo>
                  <a:cubicBezTo>
                    <a:pt x="62538" y="401646"/>
                    <a:pt x="45964" y="353259"/>
                    <a:pt x="29962" y="296871"/>
                  </a:cubicBezTo>
                  <a:cubicBezTo>
                    <a:pt x="10245" y="227625"/>
                    <a:pt x="-8138" y="145995"/>
                    <a:pt x="3768" y="123707"/>
                  </a:cubicBezTo>
                  <a:cubicBezTo>
                    <a:pt x="3768" y="123707"/>
                    <a:pt x="81302" y="12264"/>
                    <a:pt x="190935" y="930"/>
                  </a:cubicBezTo>
                  <a:cubicBezTo>
                    <a:pt x="284089" y="-8595"/>
                    <a:pt x="394865" y="57222"/>
                    <a:pt x="403342" y="100085"/>
                  </a:cubicBezTo>
                  <a:cubicBezTo>
                    <a:pt x="407219" y="130609"/>
                    <a:pt x="409350" y="161329"/>
                    <a:pt x="409724" y="192096"/>
                  </a:cubicBezTo>
                  <a:lnTo>
                    <a:pt x="409724" y="192096"/>
                  </a:lnTo>
                  <a:cubicBezTo>
                    <a:pt x="411724" y="247817"/>
                    <a:pt x="412772" y="313921"/>
                    <a:pt x="413153" y="351640"/>
                  </a:cubicBezTo>
                  <a:cubicBezTo>
                    <a:pt x="413439" y="370214"/>
                    <a:pt x="413534" y="381834"/>
                    <a:pt x="413534" y="3818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图形 2">
              <a:extLst>
                <a:ext uri="{FF2B5EF4-FFF2-40B4-BE49-F238E27FC236}">
                  <a16:creationId xmlns:a16="http://schemas.microsoft.com/office/drawing/2014/main" id="{ED343DBF-1130-5867-883C-1E5AE5ED645D}"/>
                </a:ext>
              </a:extLst>
            </p:cNvPr>
            <p:cNvGrpSpPr/>
            <p:nvPr/>
          </p:nvGrpSpPr>
          <p:grpSpPr>
            <a:xfrm>
              <a:off x="2314384" y="4050006"/>
              <a:ext cx="383190" cy="397342"/>
              <a:chOff x="2314384" y="4050006"/>
              <a:chExt cx="383190" cy="397342"/>
            </a:xfrm>
            <a:solidFill>
              <a:srgbClr val="92E3A9">
                <a:alpha val="40000"/>
              </a:srgbClr>
            </a:solidFill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CBBD3A8-6C40-8058-3644-D23D498CE78F}"/>
                  </a:ext>
                </a:extLst>
              </p:cNvPr>
              <p:cNvSpPr/>
              <p:nvPr/>
            </p:nvSpPr>
            <p:spPr>
              <a:xfrm>
                <a:off x="2396013" y="4050006"/>
                <a:ext cx="204025" cy="111496"/>
              </a:xfrm>
              <a:custGeom>
                <a:avLst/>
                <a:gdLst>
                  <a:gd name="connsiteX0" fmla="*/ 6477 w 204025"/>
                  <a:gd name="connsiteY0" fmla="*/ 39202 h 111496"/>
                  <a:gd name="connsiteX1" fmla="*/ 0 w 204025"/>
                  <a:gd name="connsiteY1" fmla="*/ 68254 h 111496"/>
                  <a:gd name="connsiteX2" fmla="*/ 60007 w 204025"/>
                  <a:gd name="connsiteY2" fmla="*/ 75112 h 111496"/>
                  <a:gd name="connsiteX3" fmla="*/ 159639 w 204025"/>
                  <a:gd name="connsiteY3" fmla="*/ 111497 h 111496"/>
                  <a:gd name="connsiteX4" fmla="*/ 183737 w 204025"/>
                  <a:gd name="connsiteY4" fmla="*/ 53680 h 111496"/>
                  <a:gd name="connsiteX5" fmla="*/ 204025 w 204025"/>
                  <a:gd name="connsiteY5" fmla="*/ 52728 h 111496"/>
                  <a:gd name="connsiteX6" fmla="*/ 108204 w 204025"/>
                  <a:gd name="connsiteY6" fmla="*/ 1959 h 111496"/>
                  <a:gd name="connsiteX7" fmla="*/ 6477 w 204025"/>
                  <a:gd name="connsiteY7" fmla="*/ 39202 h 111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025" h="111496">
                    <a:moveTo>
                      <a:pt x="6477" y="39202"/>
                    </a:moveTo>
                    <a:lnTo>
                      <a:pt x="0" y="68254"/>
                    </a:lnTo>
                    <a:lnTo>
                      <a:pt x="60007" y="75112"/>
                    </a:lnTo>
                    <a:lnTo>
                      <a:pt x="159639" y="111497"/>
                    </a:lnTo>
                    <a:lnTo>
                      <a:pt x="183737" y="53680"/>
                    </a:lnTo>
                    <a:lnTo>
                      <a:pt x="204025" y="52728"/>
                    </a:lnTo>
                    <a:cubicBezTo>
                      <a:pt x="204025" y="52728"/>
                      <a:pt x="176213" y="-11947"/>
                      <a:pt x="108204" y="1959"/>
                    </a:cubicBezTo>
                    <a:cubicBezTo>
                      <a:pt x="40195" y="15866"/>
                      <a:pt x="6477" y="39202"/>
                      <a:pt x="6477" y="39202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D064CDA-EA70-35CE-F284-078A015DBD27}"/>
                  </a:ext>
                </a:extLst>
              </p:cNvPr>
              <p:cNvSpPr/>
              <p:nvPr/>
            </p:nvSpPr>
            <p:spPr>
              <a:xfrm>
                <a:off x="2314384" y="4225987"/>
                <a:ext cx="120518" cy="221360"/>
              </a:xfrm>
              <a:custGeom>
                <a:avLst/>
                <a:gdLst>
                  <a:gd name="connsiteX0" fmla="*/ 73342 w 120518"/>
                  <a:gd name="connsiteY0" fmla="*/ 194881 h 221360"/>
                  <a:gd name="connsiteX1" fmla="*/ 41148 w 120518"/>
                  <a:gd name="connsiteY1" fmla="*/ 221361 h 221360"/>
                  <a:gd name="connsiteX2" fmla="*/ 32575 w 120518"/>
                  <a:gd name="connsiteY2" fmla="*/ 219075 h 221360"/>
                  <a:gd name="connsiteX3" fmla="*/ 0 w 120518"/>
                  <a:gd name="connsiteY3" fmla="*/ 114300 h 221360"/>
                  <a:gd name="connsiteX4" fmla="*/ 118967 w 120518"/>
                  <a:gd name="connsiteY4" fmla="*/ 0 h 221360"/>
                  <a:gd name="connsiteX5" fmla="*/ 73342 w 120518"/>
                  <a:gd name="connsiteY5" fmla="*/ 194881 h 221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518" h="221360">
                    <a:moveTo>
                      <a:pt x="73342" y="194881"/>
                    </a:moveTo>
                    <a:cubicBezTo>
                      <a:pt x="63655" y="204906"/>
                      <a:pt x="52853" y="213790"/>
                      <a:pt x="41148" y="221361"/>
                    </a:cubicBezTo>
                    <a:lnTo>
                      <a:pt x="32575" y="219075"/>
                    </a:lnTo>
                    <a:cubicBezTo>
                      <a:pt x="32575" y="219075"/>
                      <a:pt x="16002" y="170688"/>
                      <a:pt x="0" y="114300"/>
                    </a:cubicBezTo>
                    <a:cubicBezTo>
                      <a:pt x="52864" y="57721"/>
                      <a:pt x="118967" y="0"/>
                      <a:pt x="118967" y="0"/>
                    </a:cubicBezTo>
                    <a:cubicBezTo>
                      <a:pt x="118967" y="0"/>
                      <a:pt x="133540" y="132207"/>
                      <a:pt x="73342" y="194881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01785A4-90D4-A309-4BB7-1A5F2BA03538}"/>
                  </a:ext>
                </a:extLst>
              </p:cNvPr>
              <p:cNvSpPr/>
              <p:nvPr/>
            </p:nvSpPr>
            <p:spPr>
              <a:xfrm>
                <a:off x="2644093" y="4179219"/>
                <a:ext cx="53481" cy="215169"/>
              </a:xfrm>
              <a:custGeom>
                <a:avLst/>
                <a:gdLst>
                  <a:gd name="connsiteX0" fmla="*/ 53482 w 53481"/>
                  <a:gd name="connsiteY0" fmla="*/ 215170 h 215169"/>
                  <a:gd name="connsiteX1" fmla="*/ 7952 w 53481"/>
                  <a:gd name="connsiteY1" fmla="*/ 0 h 215169"/>
                  <a:gd name="connsiteX2" fmla="*/ 41957 w 53481"/>
                  <a:gd name="connsiteY2" fmla="*/ 62579 h 215169"/>
                  <a:gd name="connsiteX3" fmla="*/ 49958 w 53481"/>
                  <a:gd name="connsiteY3" fmla="*/ 55626 h 215169"/>
                  <a:gd name="connsiteX4" fmla="*/ 53482 w 53481"/>
                  <a:gd name="connsiteY4" fmla="*/ 215170 h 215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81" h="215169">
                    <a:moveTo>
                      <a:pt x="53482" y="215170"/>
                    </a:moveTo>
                    <a:cubicBezTo>
                      <a:pt x="-28147" y="172021"/>
                      <a:pt x="7952" y="0"/>
                      <a:pt x="7952" y="0"/>
                    </a:cubicBezTo>
                    <a:lnTo>
                      <a:pt x="41957" y="62579"/>
                    </a:lnTo>
                    <a:cubicBezTo>
                      <a:pt x="44504" y="60127"/>
                      <a:pt x="47174" y="57806"/>
                      <a:pt x="49958" y="55626"/>
                    </a:cubicBezTo>
                    <a:cubicBezTo>
                      <a:pt x="52053" y="111347"/>
                      <a:pt x="53101" y="177451"/>
                      <a:pt x="53482" y="215170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96718C0-4F6E-8E28-38F6-864360F69DCA}"/>
                </a:ext>
              </a:extLst>
            </p:cNvPr>
            <p:cNvSpPr/>
            <p:nvPr/>
          </p:nvSpPr>
          <p:spPr>
            <a:xfrm>
              <a:off x="2284422" y="4042939"/>
              <a:ext cx="413533" cy="422685"/>
            </a:xfrm>
            <a:custGeom>
              <a:avLst/>
              <a:gdLst>
                <a:gd name="connsiteX0" fmla="*/ 413534 w 413533"/>
                <a:gd name="connsiteY0" fmla="*/ 381834 h 422685"/>
                <a:gd name="connsiteX1" fmla="*/ 71110 w 413533"/>
                <a:gd name="connsiteY1" fmla="*/ 403932 h 422685"/>
                <a:gd name="connsiteX2" fmla="*/ 62538 w 413533"/>
                <a:gd name="connsiteY2" fmla="*/ 401646 h 422685"/>
                <a:gd name="connsiteX3" fmla="*/ 29962 w 413533"/>
                <a:gd name="connsiteY3" fmla="*/ 296871 h 422685"/>
                <a:gd name="connsiteX4" fmla="*/ 3768 w 413533"/>
                <a:gd name="connsiteY4" fmla="*/ 123707 h 422685"/>
                <a:gd name="connsiteX5" fmla="*/ 190935 w 413533"/>
                <a:gd name="connsiteY5" fmla="*/ 930 h 422685"/>
                <a:gd name="connsiteX6" fmla="*/ 403342 w 413533"/>
                <a:gd name="connsiteY6" fmla="*/ 100085 h 422685"/>
                <a:gd name="connsiteX7" fmla="*/ 409724 w 413533"/>
                <a:gd name="connsiteY7" fmla="*/ 192096 h 422685"/>
                <a:gd name="connsiteX8" fmla="*/ 409724 w 413533"/>
                <a:gd name="connsiteY8" fmla="*/ 192096 h 422685"/>
                <a:gd name="connsiteX9" fmla="*/ 413153 w 413533"/>
                <a:gd name="connsiteY9" fmla="*/ 351640 h 422685"/>
                <a:gd name="connsiteX10" fmla="*/ 413534 w 413533"/>
                <a:gd name="connsiteY10" fmla="*/ 381834 h 42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3533" h="422685">
                  <a:moveTo>
                    <a:pt x="413534" y="381834"/>
                  </a:moveTo>
                  <a:cubicBezTo>
                    <a:pt x="413534" y="381834"/>
                    <a:pt x="274659" y="456510"/>
                    <a:pt x="71110" y="403932"/>
                  </a:cubicBezTo>
                  <a:lnTo>
                    <a:pt x="62538" y="401646"/>
                  </a:lnTo>
                  <a:cubicBezTo>
                    <a:pt x="62538" y="401646"/>
                    <a:pt x="45964" y="353259"/>
                    <a:pt x="29962" y="296871"/>
                  </a:cubicBezTo>
                  <a:cubicBezTo>
                    <a:pt x="10245" y="227625"/>
                    <a:pt x="-8138" y="145995"/>
                    <a:pt x="3768" y="123707"/>
                  </a:cubicBezTo>
                  <a:cubicBezTo>
                    <a:pt x="3768" y="123707"/>
                    <a:pt x="81302" y="12264"/>
                    <a:pt x="190935" y="930"/>
                  </a:cubicBezTo>
                  <a:cubicBezTo>
                    <a:pt x="284089" y="-8595"/>
                    <a:pt x="394865" y="57222"/>
                    <a:pt x="403342" y="100085"/>
                  </a:cubicBezTo>
                  <a:cubicBezTo>
                    <a:pt x="407219" y="130609"/>
                    <a:pt x="409350" y="161329"/>
                    <a:pt x="409724" y="192096"/>
                  </a:cubicBezTo>
                  <a:lnTo>
                    <a:pt x="409724" y="192096"/>
                  </a:lnTo>
                  <a:cubicBezTo>
                    <a:pt x="411724" y="247817"/>
                    <a:pt x="412772" y="313921"/>
                    <a:pt x="413153" y="351640"/>
                  </a:cubicBezTo>
                  <a:cubicBezTo>
                    <a:pt x="413439" y="370214"/>
                    <a:pt x="413534" y="381834"/>
                    <a:pt x="413534" y="381834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5F32C89-5069-2247-5DF6-9E8044E8E52F}"/>
                </a:ext>
              </a:extLst>
            </p:cNvPr>
            <p:cNvSpPr/>
            <p:nvPr/>
          </p:nvSpPr>
          <p:spPr>
            <a:xfrm>
              <a:off x="2312574" y="4082541"/>
              <a:ext cx="128588" cy="371475"/>
            </a:xfrm>
            <a:custGeom>
              <a:avLst/>
              <a:gdLst>
                <a:gd name="connsiteX0" fmla="*/ 51149 w 128588"/>
                <a:gd name="connsiteY0" fmla="*/ 0 h 371475"/>
                <a:gd name="connsiteX1" fmla="*/ 0 w 128588"/>
                <a:gd name="connsiteY1" fmla="*/ 371475 h 371475"/>
                <a:gd name="connsiteX2" fmla="*/ 0 w 128588"/>
                <a:gd name="connsiteY2" fmla="*/ 351663 h 371475"/>
                <a:gd name="connsiteX3" fmla="*/ 89154 w 128588"/>
                <a:gd name="connsiteY3" fmla="*/ 159734 h 371475"/>
                <a:gd name="connsiteX4" fmla="*/ 0 w 128588"/>
                <a:gd name="connsiteY4" fmla="*/ 27337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8" h="371475">
                  <a:moveTo>
                    <a:pt x="51149" y="0"/>
                  </a:moveTo>
                  <a:cubicBezTo>
                    <a:pt x="51149" y="0"/>
                    <a:pt x="255651" y="149162"/>
                    <a:pt x="0" y="371475"/>
                  </a:cubicBezTo>
                  <a:lnTo>
                    <a:pt x="0" y="351663"/>
                  </a:lnTo>
                  <a:cubicBezTo>
                    <a:pt x="0" y="351663"/>
                    <a:pt x="99917" y="230505"/>
                    <a:pt x="89154" y="159734"/>
                  </a:cubicBezTo>
                  <a:cubicBezTo>
                    <a:pt x="78391" y="88963"/>
                    <a:pt x="0" y="27337"/>
                    <a:pt x="0" y="2733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DF74CBC-89C9-1D3B-FE65-1E4600C2D414}"/>
                </a:ext>
              </a:extLst>
            </p:cNvPr>
            <p:cNvSpPr/>
            <p:nvPr/>
          </p:nvSpPr>
          <p:spPr>
            <a:xfrm>
              <a:off x="2608421" y="4051965"/>
              <a:ext cx="100393" cy="330041"/>
            </a:xfrm>
            <a:custGeom>
              <a:avLst/>
              <a:gdLst>
                <a:gd name="connsiteX0" fmla="*/ 0 w 100393"/>
                <a:gd name="connsiteY0" fmla="*/ 0 h 330041"/>
                <a:gd name="connsiteX1" fmla="*/ 35338 w 100393"/>
                <a:gd name="connsiteY1" fmla="*/ 190500 h 330041"/>
                <a:gd name="connsiteX2" fmla="*/ 89535 w 100393"/>
                <a:gd name="connsiteY2" fmla="*/ 330041 h 330041"/>
                <a:gd name="connsiteX3" fmla="*/ 100393 w 100393"/>
                <a:gd name="connsiteY3" fmla="*/ 303562 h 330041"/>
                <a:gd name="connsiteX4" fmla="*/ 51625 w 100393"/>
                <a:gd name="connsiteY4" fmla="*/ 149828 h 330041"/>
                <a:gd name="connsiteX5" fmla="*/ 51625 w 100393"/>
                <a:gd name="connsiteY5" fmla="*/ 30766 h 33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393" h="330041">
                  <a:moveTo>
                    <a:pt x="0" y="0"/>
                  </a:moveTo>
                  <a:cubicBezTo>
                    <a:pt x="0" y="0"/>
                    <a:pt x="13621" y="142018"/>
                    <a:pt x="35338" y="190500"/>
                  </a:cubicBezTo>
                  <a:cubicBezTo>
                    <a:pt x="57055" y="238982"/>
                    <a:pt x="89535" y="330041"/>
                    <a:pt x="89535" y="330041"/>
                  </a:cubicBezTo>
                  <a:lnTo>
                    <a:pt x="100393" y="303562"/>
                  </a:lnTo>
                  <a:cubicBezTo>
                    <a:pt x="100393" y="303562"/>
                    <a:pt x="46387" y="169545"/>
                    <a:pt x="51625" y="149828"/>
                  </a:cubicBezTo>
                  <a:cubicBezTo>
                    <a:pt x="56864" y="130112"/>
                    <a:pt x="51625" y="30766"/>
                    <a:pt x="51625" y="3076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1B63EFF-039B-E3AC-A115-361BF1E3CF39}"/>
                </a:ext>
              </a:extLst>
            </p:cNvPr>
            <p:cNvSpPr/>
            <p:nvPr/>
          </p:nvSpPr>
          <p:spPr>
            <a:xfrm>
              <a:off x="2387508" y="4026656"/>
              <a:ext cx="212816" cy="134561"/>
            </a:xfrm>
            <a:custGeom>
              <a:avLst/>
              <a:gdLst>
                <a:gd name="connsiteX0" fmla="*/ 219 w 212816"/>
                <a:gd name="connsiteY0" fmla="*/ 79888 h 134561"/>
                <a:gd name="connsiteX1" fmla="*/ 60417 w 212816"/>
                <a:gd name="connsiteY1" fmla="*/ 6926 h 134561"/>
                <a:gd name="connsiteX2" fmla="*/ 212817 w 212816"/>
                <a:gd name="connsiteY2" fmla="*/ 55599 h 134561"/>
                <a:gd name="connsiteX3" fmla="*/ 174717 w 212816"/>
                <a:gd name="connsiteY3" fmla="*/ 55599 h 134561"/>
                <a:gd name="connsiteX4" fmla="*/ 168526 w 212816"/>
                <a:gd name="connsiteY4" fmla="*/ 134561 h 134561"/>
                <a:gd name="connsiteX5" fmla="*/ 65941 w 212816"/>
                <a:gd name="connsiteY5" fmla="*/ 73411 h 13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816" h="134561">
                  <a:moveTo>
                    <a:pt x="219" y="79888"/>
                  </a:moveTo>
                  <a:cubicBezTo>
                    <a:pt x="219" y="79888"/>
                    <a:pt x="-6925" y="24643"/>
                    <a:pt x="60417" y="6926"/>
                  </a:cubicBezTo>
                  <a:cubicBezTo>
                    <a:pt x="127759" y="-10790"/>
                    <a:pt x="195005" y="5497"/>
                    <a:pt x="212817" y="55599"/>
                  </a:cubicBezTo>
                  <a:lnTo>
                    <a:pt x="174717" y="55599"/>
                  </a:lnTo>
                  <a:lnTo>
                    <a:pt x="168526" y="134561"/>
                  </a:lnTo>
                  <a:lnTo>
                    <a:pt x="65941" y="73411"/>
                  </a:ln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A6732FF-BD9A-0ADB-EFCE-34858579D0B9}"/>
                </a:ext>
              </a:extLst>
            </p:cNvPr>
            <p:cNvSpPr/>
            <p:nvPr/>
          </p:nvSpPr>
          <p:spPr>
            <a:xfrm>
              <a:off x="2213033" y="4131594"/>
              <a:ext cx="144758" cy="288692"/>
            </a:xfrm>
            <a:custGeom>
              <a:avLst/>
              <a:gdLst>
                <a:gd name="connsiteX0" fmla="*/ 104303 w 144758"/>
                <a:gd name="connsiteY0" fmla="*/ 0 h 288692"/>
                <a:gd name="connsiteX1" fmla="*/ 9053 w 144758"/>
                <a:gd name="connsiteY1" fmla="*/ 209550 h 288692"/>
                <a:gd name="connsiteX2" fmla="*/ 18007 w 144758"/>
                <a:gd name="connsiteY2" fmla="*/ 278225 h 288692"/>
                <a:gd name="connsiteX3" fmla="*/ 118400 w 144758"/>
                <a:gd name="connsiteY3" fmla="*/ 257461 h 288692"/>
                <a:gd name="connsiteX4" fmla="*/ 133259 w 144758"/>
                <a:gd name="connsiteY4" fmla="*/ 160306 h 288692"/>
                <a:gd name="connsiteX5" fmla="*/ 137260 w 144758"/>
                <a:gd name="connsiteY5" fmla="*/ 39243 h 28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758" h="288692">
                  <a:moveTo>
                    <a:pt x="104303" y="0"/>
                  </a:moveTo>
                  <a:cubicBezTo>
                    <a:pt x="68108" y="20288"/>
                    <a:pt x="9053" y="209550"/>
                    <a:pt x="9053" y="209550"/>
                  </a:cubicBezTo>
                  <a:cubicBezTo>
                    <a:pt x="9053" y="209550"/>
                    <a:pt x="-16378" y="262223"/>
                    <a:pt x="18007" y="278225"/>
                  </a:cubicBezTo>
                  <a:cubicBezTo>
                    <a:pt x="52392" y="294227"/>
                    <a:pt x="87635" y="295180"/>
                    <a:pt x="118400" y="257461"/>
                  </a:cubicBezTo>
                  <a:cubicBezTo>
                    <a:pt x="149166" y="219742"/>
                    <a:pt x="133259" y="160306"/>
                    <a:pt x="133259" y="160306"/>
                  </a:cubicBezTo>
                  <a:cubicBezTo>
                    <a:pt x="133259" y="160306"/>
                    <a:pt x="156215" y="90392"/>
                    <a:pt x="137260" y="39243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0029D65-CA1D-9AC0-2E74-B075D9F8B66C}"/>
                </a:ext>
              </a:extLst>
            </p:cNvPr>
            <p:cNvSpPr/>
            <p:nvPr/>
          </p:nvSpPr>
          <p:spPr>
            <a:xfrm>
              <a:off x="2222880" y="4179315"/>
              <a:ext cx="179419" cy="265314"/>
            </a:xfrm>
            <a:custGeom>
              <a:avLst/>
              <a:gdLst>
                <a:gd name="connsiteX0" fmla="*/ 140844 w 179419"/>
                <a:gd name="connsiteY0" fmla="*/ 0 h 265314"/>
                <a:gd name="connsiteX1" fmla="*/ 36069 w 179419"/>
                <a:gd name="connsiteY1" fmla="*/ 146304 h 265314"/>
                <a:gd name="connsiteX2" fmla="*/ 5970 w 179419"/>
                <a:gd name="connsiteY2" fmla="*/ 226885 h 265314"/>
                <a:gd name="connsiteX3" fmla="*/ 179420 w 179419"/>
                <a:gd name="connsiteY3" fmla="*/ 74485 h 26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419" h="265314">
                  <a:moveTo>
                    <a:pt x="140844" y="0"/>
                  </a:moveTo>
                  <a:cubicBezTo>
                    <a:pt x="140844" y="0"/>
                    <a:pt x="54166" y="134588"/>
                    <a:pt x="36069" y="146304"/>
                  </a:cubicBezTo>
                  <a:cubicBezTo>
                    <a:pt x="17971" y="158020"/>
                    <a:pt x="-13080" y="189643"/>
                    <a:pt x="5970" y="226885"/>
                  </a:cubicBezTo>
                  <a:cubicBezTo>
                    <a:pt x="25020" y="264128"/>
                    <a:pt x="84741" y="337375"/>
                    <a:pt x="179420" y="74485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2FA471D-FEE1-40E0-D574-35A72D0A5D4F}"/>
                </a:ext>
              </a:extLst>
            </p:cNvPr>
            <p:cNvSpPr/>
            <p:nvPr/>
          </p:nvSpPr>
          <p:spPr>
            <a:xfrm>
              <a:off x="2342606" y="4128926"/>
              <a:ext cx="106785" cy="138475"/>
            </a:xfrm>
            <a:custGeom>
              <a:avLst/>
              <a:gdLst>
                <a:gd name="connsiteX0" fmla="*/ 1211 w 106785"/>
                <a:gd name="connsiteY0" fmla="*/ 87917 h 138475"/>
                <a:gd name="connsiteX1" fmla="*/ 21118 w 106785"/>
                <a:gd name="connsiteY1" fmla="*/ 4859 h 138475"/>
                <a:gd name="connsiteX2" fmla="*/ 83316 w 106785"/>
                <a:gd name="connsiteY2" fmla="*/ 4859 h 138475"/>
                <a:gd name="connsiteX3" fmla="*/ 88460 w 106785"/>
                <a:gd name="connsiteY3" fmla="*/ 32576 h 138475"/>
                <a:gd name="connsiteX4" fmla="*/ 103985 w 106785"/>
                <a:gd name="connsiteY4" fmla="*/ 52960 h 138475"/>
                <a:gd name="connsiteX5" fmla="*/ 103985 w 106785"/>
                <a:gd name="connsiteY5" fmla="*/ 106014 h 138475"/>
                <a:gd name="connsiteX6" fmla="*/ 54551 w 106785"/>
                <a:gd name="connsiteY6" fmla="*/ 136685 h 138475"/>
                <a:gd name="connsiteX7" fmla="*/ 7878 w 106785"/>
                <a:gd name="connsiteY7" fmla="*/ 115063 h 13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785" h="138475">
                  <a:moveTo>
                    <a:pt x="1211" y="87917"/>
                  </a:moveTo>
                  <a:cubicBezTo>
                    <a:pt x="1211" y="87917"/>
                    <a:pt x="-7362" y="11145"/>
                    <a:pt x="21118" y="4859"/>
                  </a:cubicBezTo>
                  <a:cubicBezTo>
                    <a:pt x="49598" y="-1428"/>
                    <a:pt x="76839" y="-1809"/>
                    <a:pt x="83316" y="4859"/>
                  </a:cubicBezTo>
                  <a:cubicBezTo>
                    <a:pt x="89793" y="11526"/>
                    <a:pt x="88460" y="32576"/>
                    <a:pt x="88460" y="32576"/>
                  </a:cubicBezTo>
                  <a:cubicBezTo>
                    <a:pt x="88460" y="32576"/>
                    <a:pt x="106557" y="41340"/>
                    <a:pt x="103985" y="52960"/>
                  </a:cubicBezTo>
                  <a:cubicBezTo>
                    <a:pt x="101414" y="64581"/>
                    <a:pt x="111415" y="84107"/>
                    <a:pt x="103985" y="106014"/>
                  </a:cubicBezTo>
                  <a:cubicBezTo>
                    <a:pt x="96556" y="127922"/>
                    <a:pt x="54551" y="136685"/>
                    <a:pt x="54551" y="136685"/>
                  </a:cubicBezTo>
                  <a:cubicBezTo>
                    <a:pt x="35741" y="142652"/>
                    <a:pt x="15489" y="133269"/>
                    <a:pt x="7878" y="115063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30DDBE4-DA87-170D-162F-E7A4341BF822}"/>
                </a:ext>
              </a:extLst>
            </p:cNvPr>
            <p:cNvSpPr/>
            <p:nvPr/>
          </p:nvSpPr>
          <p:spPr>
            <a:xfrm>
              <a:off x="2646902" y="4082541"/>
              <a:ext cx="156599" cy="236695"/>
            </a:xfrm>
            <a:custGeom>
              <a:avLst/>
              <a:gdLst>
                <a:gd name="connsiteX0" fmla="*/ 0 w 156599"/>
                <a:gd name="connsiteY0" fmla="*/ 0 h 236695"/>
                <a:gd name="connsiteX1" fmla="*/ 51149 w 156599"/>
                <a:gd name="connsiteY1" fmla="*/ 28575 h 236695"/>
                <a:gd name="connsiteX2" fmla="*/ 102013 w 156599"/>
                <a:gd name="connsiteY2" fmla="*/ 86963 h 236695"/>
                <a:gd name="connsiteX3" fmla="*/ 134303 w 156599"/>
                <a:gd name="connsiteY3" fmla="*/ 121539 h 236695"/>
                <a:gd name="connsiteX4" fmla="*/ 156591 w 156599"/>
                <a:gd name="connsiteY4" fmla="*/ 185547 h 236695"/>
                <a:gd name="connsiteX5" fmla="*/ 78391 w 156599"/>
                <a:gd name="connsiteY5" fmla="*/ 235172 h 236695"/>
                <a:gd name="connsiteX6" fmla="*/ 41529 w 156599"/>
                <a:gd name="connsiteY6" fmla="*/ 193262 h 23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599" h="236695">
                  <a:moveTo>
                    <a:pt x="0" y="0"/>
                  </a:moveTo>
                  <a:cubicBezTo>
                    <a:pt x="17702" y="8308"/>
                    <a:pt x="34794" y="17857"/>
                    <a:pt x="51149" y="28575"/>
                  </a:cubicBezTo>
                  <a:cubicBezTo>
                    <a:pt x="66770" y="40291"/>
                    <a:pt x="102013" y="86963"/>
                    <a:pt x="102013" y="86963"/>
                  </a:cubicBezTo>
                  <a:cubicBezTo>
                    <a:pt x="114122" y="97154"/>
                    <a:pt x="124962" y="108762"/>
                    <a:pt x="134303" y="121539"/>
                  </a:cubicBezTo>
                  <a:cubicBezTo>
                    <a:pt x="149005" y="139603"/>
                    <a:pt x="156894" y="162258"/>
                    <a:pt x="156591" y="185547"/>
                  </a:cubicBezTo>
                  <a:cubicBezTo>
                    <a:pt x="152495" y="237268"/>
                    <a:pt x="94869" y="239649"/>
                    <a:pt x="78391" y="235172"/>
                  </a:cubicBezTo>
                  <a:cubicBezTo>
                    <a:pt x="61913" y="230696"/>
                    <a:pt x="41529" y="193262"/>
                    <a:pt x="41529" y="193262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5CECF0F-848B-F1D6-2C62-FAA132903277}"/>
                </a:ext>
              </a:extLst>
            </p:cNvPr>
            <p:cNvSpPr/>
            <p:nvPr/>
          </p:nvSpPr>
          <p:spPr>
            <a:xfrm>
              <a:off x="2677858" y="4202731"/>
              <a:ext cx="125646" cy="116886"/>
            </a:xfrm>
            <a:custGeom>
              <a:avLst/>
              <a:gdLst>
                <a:gd name="connsiteX0" fmla="*/ 125635 w 125646"/>
                <a:gd name="connsiteY0" fmla="*/ 65738 h 116886"/>
                <a:gd name="connsiteX1" fmla="*/ 47434 w 125646"/>
                <a:gd name="connsiteY1" fmla="*/ 115363 h 116886"/>
                <a:gd name="connsiteX2" fmla="*/ 10573 w 125646"/>
                <a:gd name="connsiteY2" fmla="*/ 73453 h 116886"/>
                <a:gd name="connsiteX3" fmla="*/ 0 w 125646"/>
                <a:gd name="connsiteY3" fmla="*/ 24114 h 116886"/>
                <a:gd name="connsiteX4" fmla="*/ 8287 w 125646"/>
                <a:gd name="connsiteY4" fmla="*/ 39258 h 116886"/>
                <a:gd name="connsiteX5" fmla="*/ 103537 w 125646"/>
                <a:gd name="connsiteY5" fmla="*/ 1730 h 116886"/>
                <a:gd name="connsiteX6" fmla="*/ 125635 w 125646"/>
                <a:gd name="connsiteY6" fmla="*/ 65738 h 11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646" h="116886">
                  <a:moveTo>
                    <a:pt x="125635" y="65738"/>
                  </a:moveTo>
                  <a:cubicBezTo>
                    <a:pt x="121539" y="117458"/>
                    <a:pt x="63913" y="119840"/>
                    <a:pt x="47434" y="115363"/>
                  </a:cubicBezTo>
                  <a:cubicBezTo>
                    <a:pt x="30956" y="110886"/>
                    <a:pt x="10573" y="73453"/>
                    <a:pt x="10573" y="73453"/>
                  </a:cubicBezTo>
                  <a:lnTo>
                    <a:pt x="0" y="24114"/>
                  </a:lnTo>
                  <a:lnTo>
                    <a:pt x="8287" y="39258"/>
                  </a:lnTo>
                  <a:cubicBezTo>
                    <a:pt x="8287" y="39258"/>
                    <a:pt x="58865" y="-9700"/>
                    <a:pt x="103537" y="1730"/>
                  </a:cubicBezTo>
                  <a:cubicBezTo>
                    <a:pt x="118171" y="19820"/>
                    <a:pt x="125992" y="42472"/>
                    <a:pt x="125635" y="65738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E5F5D52-91EB-93EA-2809-CDB9B47D0795}"/>
                </a:ext>
              </a:extLst>
            </p:cNvPr>
            <p:cNvSpPr/>
            <p:nvPr/>
          </p:nvSpPr>
          <p:spPr>
            <a:xfrm>
              <a:off x="2646902" y="4082541"/>
              <a:ext cx="156599" cy="236695"/>
            </a:xfrm>
            <a:custGeom>
              <a:avLst/>
              <a:gdLst>
                <a:gd name="connsiteX0" fmla="*/ 0 w 156599"/>
                <a:gd name="connsiteY0" fmla="*/ 0 h 236695"/>
                <a:gd name="connsiteX1" fmla="*/ 51149 w 156599"/>
                <a:gd name="connsiteY1" fmla="*/ 28575 h 236695"/>
                <a:gd name="connsiteX2" fmla="*/ 102013 w 156599"/>
                <a:gd name="connsiteY2" fmla="*/ 86963 h 236695"/>
                <a:gd name="connsiteX3" fmla="*/ 134303 w 156599"/>
                <a:gd name="connsiteY3" fmla="*/ 121539 h 236695"/>
                <a:gd name="connsiteX4" fmla="*/ 156591 w 156599"/>
                <a:gd name="connsiteY4" fmla="*/ 185547 h 236695"/>
                <a:gd name="connsiteX5" fmla="*/ 78391 w 156599"/>
                <a:gd name="connsiteY5" fmla="*/ 235172 h 236695"/>
                <a:gd name="connsiteX6" fmla="*/ 41529 w 156599"/>
                <a:gd name="connsiteY6" fmla="*/ 193262 h 23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599" h="236695">
                  <a:moveTo>
                    <a:pt x="0" y="0"/>
                  </a:moveTo>
                  <a:cubicBezTo>
                    <a:pt x="17702" y="8308"/>
                    <a:pt x="34794" y="17857"/>
                    <a:pt x="51149" y="28575"/>
                  </a:cubicBezTo>
                  <a:cubicBezTo>
                    <a:pt x="66770" y="40291"/>
                    <a:pt x="102013" y="86963"/>
                    <a:pt x="102013" y="86963"/>
                  </a:cubicBezTo>
                  <a:cubicBezTo>
                    <a:pt x="114122" y="97154"/>
                    <a:pt x="124962" y="108762"/>
                    <a:pt x="134303" y="121539"/>
                  </a:cubicBezTo>
                  <a:cubicBezTo>
                    <a:pt x="149005" y="139603"/>
                    <a:pt x="156894" y="162258"/>
                    <a:pt x="156591" y="185547"/>
                  </a:cubicBezTo>
                  <a:cubicBezTo>
                    <a:pt x="152495" y="237268"/>
                    <a:pt x="94869" y="239649"/>
                    <a:pt x="78391" y="235172"/>
                  </a:cubicBezTo>
                  <a:cubicBezTo>
                    <a:pt x="61913" y="230696"/>
                    <a:pt x="41529" y="193262"/>
                    <a:pt x="41529" y="193262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D95FBD6-67B8-BFA0-83FD-F0BDBA5ECF27}"/>
                </a:ext>
              </a:extLst>
            </p:cNvPr>
            <p:cNvSpPr/>
            <p:nvPr/>
          </p:nvSpPr>
          <p:spPr>
            <a:xfrm>
              <a:off x="2667380" y="4147596"/>
              <a:ext cx="140946" cy="188526"/>
            </a:xfrm>
            <a:custGeom>
              <a:avLst/>
              <a:gdLst>
                <a:gd name="connsiteX0" fmla="*/ 18098 w 140946"/>
                <a:gd name="connsiteY0" fmla="*/ 0 h 188526"/>
                <a:gd name="connsiteX1" fmla="*/ 140494 w 140946"/>
                <a:gd name="connsiteY1" fmla="*/ 135922 h 188526"/>
                <a:gd name="connsiteX2" fmla="*/ 74390 w 140946"/>
                <a:gd name="connsiteY2" fmla="*/ 177355 h 188526"/>
                <a:gd name="connsiteX3" fmla="*/ 0 w 140946"/>
                <a:gd name="connsiteY3" fmla="*/ 58198 h 18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46" h="188526">
                  <a:moveTo>
                    <a:pt x="18098" y="0"/>
                  </a:moveTo>
                  <a:cubicBezTo>
                    <a:pt x="18098" y="0"/>
                    <a:pt x="134588" y="84106"/>
                    <a:pt x="140494" y="135922"/>
                  </a:cubicBezTo>
                  <a:cubicBezTo>
                    <a:pt x="146399" y="187738"/>
                    <a:pt x="92869" y="200692"/>
                    <a:pt x="74390" y="177355"/>
                  </a:cubicBezTo>
                  <a:cubicBezTo>
                    <a:pt x="55912" y="154019"/>
                    <a:pt x="16193" y="71819"/>
                    <a:pt x="0" y="58198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1C7E778-F722-D2CD-290D-D52617AC4A54}"/>
                </a:ext>
              </a:extLst>
            </p:cNvPr>
            <p:cNvSpPr/>
            <p:nvPr/>
          </p:nvSpPr>
          <p:spPr>
            <a:xfrm>
              <a:off x="2605800" y="4089193"/>
              <a:ext cx="92305" cy="125906"/>
            </a:xfrm>
            <a:custGeom>
              <a:avLst/>
              <a:gdLst>
                <a:gd name="connsiteX0" fmla="*/ 6526 w 92305"/>
                <a:gd name="connsiteY0" fmla="*/ 39734 h 125906"/>
                <a:gd name="connsiteX1" fmla="*/ 67391 w 92305"/>
                <a:gd name="connsiteY1" fmla="*/ 5063 h 125906"/>
                <a:gd name="connsiteX2" fmla="*/ 92156 w 92305"/>
                <a:gd name="connsiteY2" fmla="*/ 108885 h 125906"/>
                <a:gd name="connsiteX3" fmla="*/ 54056 w 92305"/>
                <a:gd name="connsiteY3" fmla="*/ 120887 h 125906"/>
                <a:gd name="connsiteX4" fmla="*/ 18623 w 92305"/>
                <a:gd name="connsiteY4" fmla="*/ 116029 h 125906"/>
                <a:gd name="connsiteX5" fmla="*/ 6336 w 92305"/>
                <a:gd name="connsiteY5" fmla="*/ 69452 h 125906"/>
                <a:gd name="connsiteX6" fmla="*/ 5614 w 92305"/>
                <a:gd name="connsiteY6" fmla="*/ 40634 h 125906"/>
                <a:gd name="connsiteX7" fmla="*/ 6526 w 92305"/>
                <a:gd name="connsiteY7" fmla="*/ 39733 h 12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305" h="125906">
                  <a:moveTo>
                    <a:pt x="6526" y="39734"/>
                  </a:moveTo>
                  <a:cubicBezTo>
                    <a:pt x="23004" y="20684"/>
                    <a:pt x="53103" y="-12749"/>
                    <a:pt x="67391" y="5063"/>
                  </a:cubicBezTo>
                  <a:cubicBezTo>
                    <a:pt x="81678" y="22874"/>
                    <a:pt x="89679" y="90216"/>
                    <a:pt x="92156" y="108885"/>
                  </a:cubicBezTo>
                  <a:cubicBezTo>
                    <a:pt x="94632" y="127554"/>
                    <a:pt x="65771" y="129745"/>
                    <a:pt x="54056" y="120887"/>
                  </a:cubicBezTo>
                  <a:cubicBezTo>
                    <a:pt x="54056" y="120887"/>
                    <a:pt x="22623" y="121744"/>
                    <a:pt x="18623" y="116029"/>
                  </a:cubicBezTo>
                  <a:cubicBezTo>
                    <a:pt x="10905" y="101692"/>
                    <a:pt x="6694" y="85730"/>
                    <a:pt x="6336" y="69452"/>
                  </a:cubicBezTo>
                  <a:cubicBezTo>
                    <a:pt x="-1822" y="61693"/>
                    <a:pt x="-2144" y="48791"/>
                    <a:pt x="5614" y="40634"/>
                  </a:cubicBezTo>
                  <a:cubicBezTo>
                    <a:pt x="5908" y="40324"/>
                    <a:pt x="6213" y="40024"/>
                    <a:pt x="6526" y="39733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420592C-5893-3F15-F9E7-A4DF49E20B65}"/>
                </a:ext>
              </a:extLst>
            </p:cNvPr>
            <p:cNvSpPr/>
            <p:nvPr/>
          </p:nvSpPr>
          <p:spPr>
            <a:xfrm>
              <a:off x="2556319" y="4192840"/>
              <a:ext cx="15430" cy="15430"/>
            </a:xfrm>
            <a:custGeom>
              <a:avLst/>
              <a:gdLst>
                <a:gd name="connsiteX0" fmla="*/ 15430 w 15430"/>
                <a:gd name="connsiteY0" fmla="*/ 7715 h 15430"/>
                <a:gd name="connsiteX1" fmla="*/ 7715 w 15430"/>
                <a:gd name="connsiteY1" fmla="*/ 15430 h 15430"/>
                <a:gd name="connsiteX2" fmla="*/ 0 w 15430"/>
                <a:gd name="connsiteY2" fmla="*/ 7715 h 15430"/>
                <a:gd name="connsiteX3" fmla="*/ 7715 w 15430"/>
                <a:gd name="connsiteY3" fmla="*/ 0 h 15430"/>
                <a:gd name="connsiteX4" fmla="*/ 15430 w 15430"/>
                <a:gd name="connsiteY4" fmla="*/ 7715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0" h="15430">
                  <a:moveTo>
                    <a:pt x="15430" y="7715"/>
                  </a:moveTo>
                  <a:cubicBezTo>
                    <a:pt x="15430" y="11976"/>
                    <a:pt x="11976" y="15430"/>
                    <a:pt x="7715" y="15430"/>
                  </a:cubicBezTo>
                  <a:cubicBezTo>
                    <a:pt x="3454" y="15430"/>
                    <a:pt x="0" y="11976"/>
                    <a:pt x="0" y="7715"/>
                  </a:cubicBezTo>
                  <a:cubicBezTo>
                    <a:pt x="0" y="3454"/>
                    <a:pt x="3454" y="0"/>
                    <a:pt x="7715" y="0"/>
                  </a:cubicBezTo>
                  <a:cubicBezTo>
                    <a:pt x="11976" y="0"/>
                    <a:pt x="15430" y="3454"/>
                    <a:pt x="15430" y="771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DA6CBA4-0BB8-FAFC-8A08-707B2813B062}"/>
                </a:ext>
              </a:extLst>
            </p:cNvPr>
            <p:cNvSpPr/>
            <p:nvPr/>
          </p:nvSpPr>
          <p:spPr>
            <a:xfrm>
              <a:off x="2571940" y="4291614"/>
              <a:ext cx="15430" cy="15430"/>
            </a:xfrm>
            <a:custGeom>
              <a:avLst/>
              <a:gdLst>
                <a:gd name="connsiteX0" fmla="*/ 15430 w 15430"/>
                <a:gd name="connsiteY0" fmla="*/ 7716 h 15430"/>
                <a:gd name="connsiteX1" fmla="*/ 7715 w 15430"/>
                <a:gd name="connsiteY1" fmla="*/ 15430 h 15430"/>
                <a:gd name="connsiteX2" fmla="*/ 0 w 15430"/>
                <a:gd name="connsiteY2" fmla="*/ 7715 h 15430"/>
                <a:gd name="connsiteX3" fmla="*/ 7716 w 15430"/>
                <a:gd name="connsiteY3" fmla="*/ 0 h 15430"/>
                <a:gd name="connsiteX4" fmla="*/ 7810 w 15430"/>
                <a:gd name="connsiteY4" fmla="*/ 1 h 15430"/>
                <a:gd name="connsiteX5" fmla="*/ 15430 w 15430"/>
                <a:gd name="connsiteY5" fmla="*/ 7716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0" h="15430">
                  <a:moveTo>
                    <a:pt x="15430" y="7716"/>
                  </a:moveTo>
                  <a:cubicBezTo>
                    <a:pt x="15430" y="11977"/>
                    <a:pt x="11976" y="15431"/>
                    <a:pt x="7715" y="15430"/>
                  </a:cubicBezTo>
                  <a:cubicBezTo>
                    <a:pt x="3454" y="15430"/>
                    <a:pt x="0" y="11976"/>
                    <a:pt x="0" y="7715"/>
                  </a:cubicBezTo>
                  <a:cubicBezTo>
                    <a:pt x="0" y="3454"/>
                    <a:pt x="3455" y="0"/>
                    <a:pt x="7716" y="0"/>
                  </a:cubicBezTo>
                  <a:cubicBezTo>
                    <a:pt x="7747" y="0"/>
                    <a:pt x="7779" y="0"/>
                    <a:pt x="7810" y="1"/>
                  </a:cubicBezTo>
                  <a:cubicBezTo>
                    <a:pt x="12034" y="53"/>
                    <a:pt x="15431" y="3492"/>
                    <a:pt x="15430" y="771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0019ED7-FDF8-D64F-2357-36BE32EB20B6}"/>
                </a:ext>
              </a:extLst>
            </p:cNvPr>
            <p:cNvSpPr/>
            <p:nvPr/>
          </p:nvSpPr>
          <p:spPr>
            <a:xfrm>
              <a:off x="2579655" y="4395913"/>
              <a:ext cx="15430" cy="15430"/>
            </a:xfrm>
            <a:custGeom>
              <a:avLst/>
              <a:gdLst>
                <a:gd name="connsiteX0" fmla="*/ 15430 w 15430"/>
                <a:gd name="connsiteY0" fmla="*/ 7715 h 15430"/>
                <a:gd name="connsiteX1" fmla="*/ 7715 w 15430"/>
                <a:gd name="connsiteY1" fmla="*/ 15430 h 15430"/>
                <a:gd name="connsiteX2" fmla="*/ 0 w 15430"/>
                <a:gd name="connsiteY2" fmla="*/ 7715 h 15430"/>
                <a:gd name="connsiteX3" fmla="*/ 7715 w 15430"/>
                <a:gd name="connsiteY3" fmla="*/ 0 h 15430"/>
                <a:gd name="connsiteX4" fmla="*/ 15430 w 15430"/>
                <a:gd name="connsiteY4" fmla="*/ 7715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0" h="15430">
                  <a:moveTo>
                    <a:pt x="15430" y="7715"/>
                  </a:moveTo>
                  <a:cubicBezTo>
                    <a:pt x="15430" y="11976"/>
                    <a:pt x="11976" y="15430"/>
                    <a:pt x="7715" y="15430"/>
                  </a:cubicBezTo>
                  <a:cubicBezTo>
                    <a:pt x="3454" y="15430"/>
                    <a:pt x="0" y="11976"/>
                    <a:pt x="0" y="7715"/>
                  </a:cubicBezTo>
                  <a:cubicBezTo>
                    <a:pt x="0" y="3454"/>
                    <a:pt x="3454" y="0"/>
                    <a:pt x="7715" y="0"/>
                  </a:cubicBezTo>
                  <a:cubicBezTo>
                    <a:pt x="11976" y="0"/>
                    <a:pt x="15430" y="3454"/>
                    <a:pt x="15430" y="771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839B5AC-1456-1486-51F8-4CFA60697250}"/>
                </a:ext>
              </a:extLst>
            </p:cNvPr>
            <p:cNvSpPr/>
            <p:nvPr/>
          </p:nvSpPr>
          <p:spPr>
            <a:xfrm>
              <a:off x="2313717" y="4607463"/>
              <a:ext cx="11906" cy="38100"/>
            </a:xfrm>
            <a:custGeom>
              <a:avLst/>
              <a:gdLst>
                <a:gd name="connsiteX0" fmla="*/ 0 w 11906"/>
                <a:gd name="connsiteY0" fmla="*/ 38100 h 38100"/>
                <a:gd name="connsiteX1" fmla="*/ 11906 w 11906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6" h="38100">
                  <a:moveTo>
                    <a:pt x="0" y="38100"/>
                  </a:moveTo>
                  <a:cubicBezTo>
                    <a:pt x="3298" y="25200"/>
                    <a:pt x="7273" y="12483"/>
                    <a:pt x="11906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F932CBE-AB43-E78E-CFA5-4E7C331117D9}"/>
                </a:ext>
              </a:extLst>
            </p:cNvPr>
            <p:cNvSpPr/>
            <p:nvPr/>
          </p:nvSpPr>
          <p:spPr>
            <a:xfrm>
              <a:off x="2260949" y="4682044"/>
              <a:ext cx="44005" cy="254031"/>
            </a:xfrm>
            <a:custGeom>
              <a:avLst/>
              <a:gdLst>
                <a:gd name="connsiteX0" fmla="*/ 0 w 44005"/>
                <a:gd name="connsiteY0" fmla="*/ 254032 h 254031"/>
                <a:gd name="connsiteX1" fmla="*/ 44005 w 44005"/>
                <a:gd name="connsiteY1" fmla="*/ 0 h 254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005" h="254031">
                  <a:moveTo>
                    <a:pt x="0" y="254032"/>
                  </a:moveTo>
                  <a:cubicBezTo>
                    <a:pt x="12001" y="169069"/>
                    <a:pt x="25336" y="83820"/>
                    <a:pt x="44005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B57D15D-D6FD-9154-5AF0-565CC003EAB1}"/>
                </a:ext>
              </a:extLst>
            </p:cNvPr>
            <p:cNvSpPr/>
            <p:nvPr/>
          </p:nvSpPr>
          <p:spPr>
            <a:xfrm>
              <a:off x="2362200" y="4570792"/>
              <a:ext cx="46958" cy="265461"/>
            </a:xfrm>
            <a:custGeom>
              <a:avLst/>
              <a:gdLst>
                <a:gd name="connsiteX0" fmla="*/ 0 w 46958"/>
                <a:gd name="connsiteY0" fmla="*/ 265462 h 265461"/>
                <a:gd name="connsiteX1" fmla="*/ 46958 w 46958"/>
                <a:gd name="connsiteY1" fmla="*/ 0 h 265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8" h="265461">
                  <a:moveTo>
                    <a:pt x="0" y="265462"/>
                  </a:moveTo>
                  <a:cubicBezTo>
                    <a:pt x="11144" y="177260"/>
                    <a:pt x="20098" y="85058"/>
                    <a:pt x="46958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B452764-3719-B1C9-2618-6A7B2D982215}"/>
                </a:ext>
              </a:extLst>
            </p:cNvPr>
            <p:cNvSpPr/>
            <p:nvPr/>
          </p:nvSpPr>
          <p:spPr>
            <a:xfrm>
              <a:off x="2344102" y="4874354"/>
              <a:ext cx="13430" cy="122491"/>
            </a:xfrm>
            <a:custGeom>
              <a:avLst/>
              <a:gdLst>
                <a:gd name="connsiteX0" fmla="*/ 0 w 13430"/>
                <a:gd name="connsiteY0" fmla="*/ 122492 h 122491"/>
                <a:gd name="connsiteX1" fmla="*/ 13430 w 13430"/>
                <a:gd name="connsiteY1" fmla="*/ 0 h 12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30" h="122491">
                  <a:moveTo>
                    <a:pt x="0" y="122492"/>
                  </a:moveTo>
                  <a:cubicBezTo>
                    <a:pt x="4000" y="81629"/>
                    <a:pt x="8573" y="40767"/>
                    <a:pt x="1343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22AAA98-C8A4-1CCC-E8E5-0681B631B004}"/>
                </a:ext>
              </a:extLst>
            </p:cNvPr>
            <p:cNvSpPr/>
            <p:nvPr/>
          </p:nvSpPr>
          <p:spPr>
            <a:xfrm>
              <a:off x="2504027" y="4775960"/>
              <a:ext cx="1428" cy="47625"/>
            </a:xfrm>
            <a:custGeom>
              <a:avLst/>
              <a:gdLst>
                <a:gd name="connsiteX0" fmla="*/ 0 w 1428"/>
                <a:gd name="connsiteY0" fmla="*/ 47625 h 47625"/>
                <a:gd name="connsiteX1" fmla="*/ 1429 w 1428"/>
                <a:gd name="connsiteY1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" h="47625">
                  <a:moveTo>
                    <a:pt x="0" y="47625"/>
                  </a:moveTo>
                  <a:lnTo>
                    <a:pt x="1429" y="0"/>
                  </a:ln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98F2AFF-6074-5223-BDAA-9BC6C80535CB}"/>
                </a:ext>
              </a:extLst>
            </p:cNvPr>
            <p:cNvSpPr/>
            <p:nvPr/>
          </p:nvSpPr>
          <p:spPr>
            <a:xfrm>
              <a:off x="2497550" y="4857780"/>
              <a:ext cx="5429" cy="184499"/>
            </a:xfrm>
            <a:custGeom>
              <a:avLst/>
              <a:gdLst>
                <a:gd name="connsiteX0" fmla="*/ 0 w 5429"/>
                <a:gd name="connsiteY0" fmla="*/ 184499 h 184499"/>
                <a:gd name="connsiteX1" fmla="*/ 5429 w 5429"/>
                <a:gd name="connsiteY1" fmla="*/ 0 h 18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29" h="184499">
                  <a:moveTo>
                    <a:pt x="0" y="184499"/>
                  </a:moveTo>
                  <a:lnTo>
                    <a:pt x="5429" y="0"/>
                  </a:ln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93A1FDB-BAC3-3730-04A5-B5102D6B4FCB}"/>
                </a:ext>
              </a:extLst>
            </p:cNvPr>
            <p:cNvSpPr/>
            <p:nvPr/>
          </p:nvSpPr>
          <p:spPr>
            <a:xfrm>
              <a:off x="2646902" y="4653945"/>
              <a:ext cx="4381" cy="159924"/>
            </a:xfrm>
            <a:custGeom>
              <a:avLst/>
              <a:gdLst>
                <a:gd name="connsiteX0" fmla="*/ 4382 w 4381"/>
                <a:gd name="connsiteY0" fmla="*/ 159925 h 159924"/>
                <a:gd name="connsiteX1" fmla="*/ 0 w 4381"/>
                <a:gd name="connsiteY1" fmla="*/ 0 h 1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81" h="159924">
                  <a:moveTo>
                    <a:pt x="4382" y="159925"/>
                  </a:moveTo>
                  <a:cubicBezTo>
                    <a:pt x="3524" y="106585"/>
                    <a:pt x="2572" y="53245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A584EFC-9649-97A9-E2F1-4E53AA3E120C}"/>
                </a:ext>
              </a:extLst>
            </p:cNvPr>
            <p:cNvSpPr/>
            <p:nvPr/>
          </p:nvSpPr>
          <p:spPr>
            <a:xfrm>
              <a:off x="2651855" y="4847779"/>
              <a:ext cx="1714" cy="141922"/>
            </a:xfrm>
            <a:custGeom>
              <a:avLst/>
              <a:gdLst>
                <a:gd name="connsiteX0" fmla="*/ 1714 w 1714"/>
                <a:gd name="connsiteY0" fmla="*/ 141922 h 141922"/>
                <a:gd name="connsiteX1" fmla="*/ 0 w 1714"/>
                <a:gd name="connsiteY1" fmla="*/ 0 h 14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" h="141922">
                  <a:moveTo>
                    <a:pt x="1714" y="141922"/>
                  </a:moveTo>
                  <a:cubicBezTo>
                    <a:pt x="1333" y="94552"/>
                    <a:pt x="762" y="47244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7F39625-ADDA-E25B-B280-409609438EA9}"/>
                </a:ext>
              </a:extLst>
            </p:cNvPr>
            <p:cNvSpPr/>
            <p:nvPr/>
          </p:nvSpPr>
          <p:spPr>
            <a:xfrm>
              <a:off x="2689764" y="4512880"/>
              <a:ext cx="7143" cy="49053"/>
            </a:xfrm>
            <a:custGeom>
              <a:avLst/>
              <a:gdLst>
                <a:gd name="connsiteX0" fmla="*/ 7144 w 7143"/>
                <a:gd name="connsiteY0" fmla="*/ 49054 h 49053"/>
                <a:gd name="connsiteX1" fmla="*/ 0 w 7143"/>
                <a:gd name="connsiteY1" fmla="*/ 0 h 49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43" h="49053">
                  <a:moveTo>
                    <a:pt x="7144" y="49054"/>
                  </a:moveTo>
                  <a:cubicBezTo>
                    <a:pt x="5143" y="32671"/>
                    <a:pt x="2953" y="16288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4DEA26A-88ED-25D3-FCA9-575C13592EE2}"/>
                </a:ext>
              </a:extLst>
            </p:cNvPr>
            <p:cNvSpPr/>
            <p:nvPr/>
          </p:nvSpPr>
          <p:spPr>
            <a:xfrm>
              <a:off x="2700623" y="4594033"/>
              <a:ext cx="29717" cy="342042"/>
            </a:xfrm>
            <a:custGeom>
              <a:avLst/>
              <a:gdLst>
                <a:gd name="connsiteX0" fmla="*/ 29718 w 29717"/>
                <a:gd name="connsiteY0" fmla="*/ 342043 h 342042"/>
                <a:gd name="connsiteX1" fmla="*/ 0 w 29717"/>
                <a:gd name="connsiteY1" fmla="*/ 0 h 34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17" h="342042">
                  <a:moveTo>
                    <a:pt x="29718" y="342043"/>
                  </a:moveTo>
                  <a:cubicBezTo>
                    <a:pt x="21431" y="227743"/>
                    <a:pt x="12573" y="113443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FEA29E2-4676-C4DA-BEE8-2FFD88F52FA2}"/>
                </a:ext>
              </a:extLst>
            </p:cNvPr>
            <p:cNvSpPr/>
            <p:nvPr/>
          </p:nvSpPr>
          <p:spPr>
            <a:xfrm>
              <a:off x="2440876" y="3970145"/>
              <a:ext cx="101980" cy="163639"/>
            </a:xfrm>
            <a:custGeom>
              <a:avLst/>
              <a:gdLst>
                <a:gd name="connsiteX0" fmla="*/ 98679 w 101980"/>
                <a:gd name="connsiteY0" fmla="*/ 116491 h 163639"/>
                <a:gd name="connsiteX1" fmla="*/ 101155 w 101980"/>
                <a:gd name="connsiteY1" fmla="*/ 163639 h 163639"/>
                <a:gd name="connsiteX2" fmla="*/ 0 w 101980"/>
                <a:gd name="connsiteY2" fmla="*/ 98298 h 163639"/>
                <a:gd name="connsiteX3" fmla="*/ 0 w 101980"/>
                <a:gd name="connsiteY3" fmla="*/ 0 h 163639"/>
                <a:gd name="connsiteX4" fmla="*/ 99822 w 101980"/>
                <a:gd name="connsiteY4" fmla="*/ 27908 h 163639"/>
                <a:gd name="connsiteX5" fmla="*/ 93440 w 101980"/>
                <a:gd name="connsiteY5" fmla="*/ 41529 h 163639"/>
                <a:gd name="connsiteX6" fmla="*/ 93440 w 101980"/>
                <a:gd name="connsiteY6" fmla="*/ 92011 h 163639"/>
                <a:gd name="connsiteX7" fmla="*/ 98679 w 101980"/>
                <a:gd name="connsiteY7" fmla="*/ 116491 h 16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980" h="163639">
                  <a:moveTo>
                    <a:pt x="98679" y="116491"/>
                  </a:moveTo>
                  <a:lnTo>
                    <a:pt x="101155" y="163639"/>
                  </a:lnTo>
                  <a:lnTo>
                    <a:pt x="0" y="98298"/>
                  </a:lnTo>
                  <a:lnTo>
                    <a:pt x="0" y="0"/>
                  </a:lnTo>
                  <a:cubicBezTo>
                    <a:pt x="0" y="0"/>
                    <a:pt x="119348" y="4001"/>
                    <a:pt x="99822" y="27908"/>
                  </a:cubicBezTo>
                  <a:cubicBezTo>
                    <a:pt x="96742" y="31938"/>
                    <a:pt x="94565" y="36583"/>
                    <a:pt x="93440" y="41529"/>
                  </a:cubicBezTo>
                  <a:cubicBezTo>
                    <a:pt x="90059" y="58187"/>
                    <a:pt x="90059" y="75354"/>
                    <a:pt x="93440" y="92011"/>
                  </a:cubicBezTo>
                  <a:cubicBezTo>
                    <a:pt x="94771" y="100254"/>
                    <a:pt x="96520" y="108425"/>
                    <a:pt x="98679" y="116491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114B652-D0D7-54F2-4C02-10E8DC39D94C}"/>
                </a:ext>
              </a:extLst>
            </p:cNvPr>
            <p:cNvSpPr/>
            <p:nvPr/>
          </p:nvSpPr>
          <p:spPr>
            <a:xfrm>
              <a:off x="2449449" y="4005007"/>
              <a:ext cx="84867" cy="60986"/>
            </a:xfrm>
            <a:custGeom>
              <a:avLst/>
              <a:gdLst>
                <a:gd name="connsiteX0" fmla="*/ 84868 w 84867"/>
                <a:gd name="connsiteY0" fmla="*/ 57150 h 60986"/>
                <a:gd name="connsiteX1" fmla="*/ 0 w 84867"/>
                <a:gd name="connsiteY1" fmla="*/ 0 h 60986"/>
                <a:gd name="connsiteX2" fmla="*/ 84868 w 84867"/>
                <a:gd name="connsiteY2" fmla="*/ 6953 h 60986"/>
                <a:gd name="connsiteX3" fmla="*/ 84868 w 84867"/>
                <a:gd name="connsiteY3" fmla="*/ 57150 h 60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867" h="60986">
                  <a:moveTo>
                    <a:pt x="84868" y="57150"/>
                  </a:moveTo>
                  <a:cubicBezTo>
                    <a:pt x="34385" y="79058"/>
                    <a:pt x="0" y="0"/>
                    <a:pt x="0" y="0"/>
                  </a:cubicBezTo>
                  <a:lnTo>
                    <a:pt x="84868" y="6953"/>
                  </a:lnTo>
                  <a:cubicBezTo>
                    <a:pt x="81525" y="23519"/>
                    <a:pt x="81525" y="40585"/>
                    <a:pt x="84868" y="571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9EF4C78-E403-A2E9-0C89-744483BE5BA6}"/>
                </a:ext>
              </a:extLst>
            </p:cNvPr>
            <p:cNvSpPr/>
            <p:nvPr/>
          </p:nvSpPr>
          <p:spPr>
            <a:xfrm>
              <a:off x="2176116" y="3623622"/>
              <a:ext cx="211610" cy="338158"/>
            </a:xfrm>
            <a:custGeom>
              <a:avLst/>
              <a:gdLst>
                <a:gd name="connsiteX0" fmla="*/ 211611 w 211610"/>
                <a:gd name="connsiteY0" fmla="*/ 69156 h 338158"/>
                <a:gd name="connsiteX1" fmla="*/ 109313 w 211610"/>
                <a:gd name="connsiteY1" fmla="*/ 99 h 338158"/>
                <a:gd name="connsiteX2" fmla="*/ 12253 w 211610"/>
                <a:gd name="connsiteY2" fmla="*/ 161262 h 338158"/>
                <a:gd name="connsiteX3" fmla="*/ 45209 w 211610"/>
                <a:gd name="connsiteY3" fmla="*/ 319949 h 338158"/>
                <a:gd name="connsiteX4" fmla="*/ 97692 w 211610"/>
                <a:gd name="connsiteY4" fmla="*/ 337284 h 338158"/>
                <a:gd name="connsiteX5" fmla="*/ 78642 w 211610"/>
                <a:gd name="connsiteY5" fmla="*/ 296517 h 338158"/>
                <a:gd name="connsiteX6" fmla="*/ 106169 w 211610"/>
                <a:gd name="connsiteY6" fmla="*/ 161262 h 338158"/>
                <a:gd name="connsiteX7" fmla="*/ 144269 w 211610"/>
                <a:gd name="connsiteY7" fmla="*/ 161262 h 338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610" h="338158">
                  <a:moveTo>
                    <a:pt x="211611" y="69156"/>
                  </a:moveTo>
                  <a:cubicBezTo>
                    <a:pt x="211611" y="69156"/>
                    <a:pt x="192561" y="3910"/>
                    <a:pt x="109313" y="99"/>
                  </a:cubicBezTo>
                  <a:cubicBezTo>
                    <a:pt x="26064" y="-3710"/>
                    <a:pt x="-24704" y="102874"/>
                    <a:pt x="12253" y="161262"/>
                  </a:cubicBezTo>
                  <a:cubicBezTo>
                    <a:pt x="49210" y="219651"/>
                    <a:pt x="27778" y="295851"/>
                    <a:pt x="45209" y="319949"/>
                  </a:cubicBezTo>
                  <a:cubicBezTo>
                    <a:pt x="62640" y="344047"/>
                    <a:pt x="97692" y="337284"/>
                    <a:pt x="97692" y="337284"/>
                  </a:cubicBezTo>
                  <a:cubicBezTo>
                    <a:pt x="97692" y="337284"/>
                    <a:pt x="72451" y="307281"/>
                    <a:pt x="78642" y="296517"/>
                  </a:cubicBezTo>
                  <a:cubicBezTo>
                    <a:pt x="84833" y="285754"/>
                    <a:pt x="123981" y="201934"/>
                    <a:pt x="106169" y="161262"/>
                  </a:cubicBezTo>
                  <a:cubicBezTo>
                    <a:pt x="88357" y="120591"/>
                    <a:pt x="144269" y="161262"/>
                    <a:pt x="144269" y="16126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F29C748-E772-485A-F828-71DAC00ABDFA}"/>
                </a:ext>
              </a:extLst>
            </p:cNvPr>
            <p:cNvSpPr/>
            <p:nvPr/>
          </p:nvSpPr>
          <p:spPr>
            <a:xfrm>
              <a:off x="2543175" y="3673437"/>
              <a:ext cx="129405" cy="192512"/>
            </a:xfrm>
            <a:custGeom>
              <a:avLst/>
              <a:gdLst>
                <a:gd name="connsiteX0" fmla="*/ 0 w 129405"/>
                <a:gd name="connsiteY0" fmla="*/ 16483 h 192512"/>
                <a:gd name="connsiteX1" fmla="*/ 111728 w 129405"/>
                <a:gd name="connsiteY1" fmla="*/ 8673 h 192512"/>
                <a:gd name="connsiteX2" fmla="*/ 75819 w 129405"/>
                <a:gd name="connsiteY2" fmla="*/ 191267 h 192512"/>
                <a:gd name="connsiteX3" fmla="*/ 0 w 129405"/>
                <a:gd name="connsiteY3" fmla="*/ 16483 h 192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405" h="192512">
                  <a:moveTo>
                    <a:pt x="0" y="16483"/>
                  </a:moveTo>
                  <a:cubicBezTo>
                    <a:pt x="0" y="16483"/>
                    <a:pt x="88392" y="-14663"/>
                    <a:pt x="111728" y="8673"/>
                  </a:cubicBezTo>
                  <a:cubicBezTo>
                    <a:pt x="135064" y="32009"/>
                    <a:pt x="145733" y="172789"/>
                    <a:pt x="75819" y="191267"/>
                  </a:cubicBezTo>
                  <a:cubicBezTo>
                    <a:pt x="5906" y="209746"/>
                    <a:pt x="0" y="16483"/>
                    <a:pt x="0" y="1648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3074602-5B8B-DB5A-0A50-1E36357B0830}"/>
                </a:ext>
              </a:extLst>
            </p:cNvPr>
            <p:cNvSpPr/>
            <p:nvPr/>
          </p:nvSpPr>
          <p:spPr>
            <a:xfrm>
              <a:off x="2334314" y="3702417"/>
              <a:ext cx="312341" cy="335728"/>
            </a:xfrm>
            <a:custGeom>
              <a:avLst/>
              <a:gdLst>
                <a:gd name="connsiteX0" fmla="*/ 35410 w 312341"/>
                <a:gd name="connsiteY0" fmla="*/ 41605 h 335728"/>
                <a:gd name="connsiteX1" fmla="*/ 264010 w 312341"/>
                <a:gd name="connsiteY1" fmla="*/ 39033 h 335728"/>
                <a:gd name="connsiteX2" fmla="*/ 294585 w 312341"/>
                <a:gd name="connsiteY2" fmla="*/ 167907 h 335728"/>
                <a:gd name="connsiteX3" fmla="*/ 222481 w 312341"/>
                <a:gd name="connsiteY3" fmla="*/ 334404 h 335728"/>
                <a:gd name="connsiteX4" fmla="*/ 56079 w 312341"/>
                <a:gd name="connsiteY4" fmla="*/ 268872 h 335728"/>
                <a:gd name="connsiteX5" fmla="*/ 35410 w 312341"/>
                <a:gd name="connsiteY5" fmla="*/ 41605 h 335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341" h="335728">
                  <a:moveTo>
                    <a:pt x="35410" y="41605"/>
                  </a:moveTo>
                  <a:cubicBezTo>
                    <a:pt x="78558" y="-11830"/>
                    <a:pt x="208289" y="-14973"/>
                    <a:pt x="264010" y="39033"/>
                  </a:cubicBezTo>
                  <a:cubicBezTo>
                    <a:pt x="305348" y="78848"/>
                    <a:pt x="286965" y="153333"/>
                    <a:pt x="294585" y="167907"/>
                  </a:cubicBezTo>
                  <a:cubicBezTo>
                    <a:pt x="343067" y="263157"/>
                    <a:pt x="283346" y="321735"/>
                    <a:pt x="222481" y="334404"/>
                  </a:cubicBezTo>
                  <a:cubicBezTo>
                    <a:pt x="182476" y="342690"/>
                    <a:pt x="84178" y="311067"/>
                    <a:pt x="56079" y="268872"/>
                  </a:cubicBezTo>
                  <a:cubicBezTo>
                    <a:pt x="2453" y="188100"/>
                    <a:pt x="-27646" y="119520"/>
                    <a:pt x="35410" y="41605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ECE44D1-7ABC-CB7D-8162-C762B7744155}"/>
                </a:ext>
              </a:extLst>
            </p:cNvPr>
            <p:cNvSpPr/>
            <p:nvPr/>
          </p:nvSpPr>
          <p:spPr>
            <a:xfrm>
              <a:off x="2298035" y="3661926"/>
              <a:ext cx="314297" cy="304475"/>
            </a:xfrm>
            <a:custGeom>
              <a:avLst/>
              <a:gdLst>
                <a:gd name="connsiteX0" fmla="*/ 96169 w 314297"/>
                <a:gd name="connsiteY0" fmla="*/ 260023 h 304475"/>
                <a:gd name="connsiteX1" fmla="*/ 118457 w 314297"/>
                <a:gd name="connsiteY1" fmla="*/ 231448 h 304475"/>
                <a:gd name="connsiteX2" fmla="*/ 192562 w 314297"/>
                <a:gd name="connsiteY2" fmla="*/ 101241 h 304475"/>
                <a:gd name="connsiteX3" fmla="*/ 310386 w 314297"/>
                <a:gd name="connsiteY3" fmla="*/ 90668 h 304475"/>
                <a:gd name="connsiteX4" fmla="*/ 250188 w 314297"/>
                <a:gd name="connsiteY4" fmla="*/ 11992 h 304475"/>
                <a:gd name="connsiteX5" fmla="*/ 15111 w 314297"/>
                <a:gd name="connsiteY5" fmla="*/ 95431 h 304475"/>
                <a:gd name="connsiteX6" fmla="*/ 89692 w 314297"/>
                <a:gd name="connsiteY6" fmla="*/ 304410 h 30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297" h="304475">
                  <a:moveTo>
                    <a:pt x="96169" y="260023"/>
                  </a:moveTo>
                  <a:lnTo>
                    <a:pt x="118457" y="231448"/>
                  </a:lnTo>
                  <a:cubicBezTo>
                    <a:pt x="118457" y="231448"/>
                    <a:pt x="108932" y="128483"/>
                    <a:pt x="192562" y="101241"/>
                  </a:cubicBezTo>
                  <a:cubicBezTo>
                    <a:pt x="276191" y="74000"/>
                    <a:pt x="310386" y="90668"/>
                    <a:pt x="310386" y="90668"/>
                  </a:cubicBezTo>
                  <a:cubicBezTo>
                    <a:pt x="310386" y="90668"/>
                    <a:pt x="337247" y="39138"/>
                    <a:pt x="250188" y="11992"/>
                  </a:cubicBezTo>
                  <a:cubicBezTo>
                    <a:pt x="163130" y="-15154"/>
                    <a:pt x="45686" y="181"/>
                    <a:pt x="15111" y="95431"/>
                  </a:cubicBezTo>
                  <a:cubicBezTo>
                    <a:pt x="-15464" y="190681"/>
                    <a:pt x="-3939" y="307648"/>
                    <a:pt x="89692" y="30441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CBDF0A4-D24E-CF25-6853-CAE1212A7D86}"/>
                </a:ext>
              </a:extLst>
            </p:cNvPr>
            <p:cNvSpPr/>
            <p:nvPr/>
          </p:nvSpPr>
          <p:spPr>
            <a:xfrm>
              <a:off x="2487739" y="3813975"/>
              <a:ext cx="46958" cy="28725"/>
            </a:xfrm>
            <a:custGeom>
              <a:avLst/>
              <a:gdLst>
                <a:gd name="connsiteX0" fmla="*/ 0 w 46958"/>
                <a:gd name="connsiteY0" fmla="*/ 28726 h 28725"/>
                <a:gd name="connsiteX1" fmla="*/ 46958 w 46958"/>
                <a:gd name="connsiteY1" fmla="*/ 151 h 2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8" h="28725">
                  <a:moveTo>
                    <a:pt x="0" y="28726"/>
                  </a:moveTo>
                  <a:cubicBezTo>
                    <a:pt x="0" y="28726"/>
                    <a:pt x="24860" y="-2421"/>
                    <a:pt x="46958" y="151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AFF7349-BC3D-416C-989D-EAB7BEBF47AF}"/>
                </a:ext>
              </a:extLst>
            </p:cNvPr>
            <p:cNvSpPr/>
            <p:nvPr/>
          </p:nvSpPr>
          <p:spPr>
            <a:xfrm>
              <a:off x="2591657" y="3799382"/>
              <a:ext cx="30765" cy="5695"/>
            </a:xfrm>
            <a:custGeom>
              <a:avLst/>
              <a:gdLst>
                <a:gd name="connsiteX0" fmla="*/ 0 w 30765"/>
                <a:gd name="connsiteY0" fmla="*/ 5695 h 5695"/>
                <a:gd name="connsiteX1" fmla="*/ 30766 w 30765"/>
                <a:gd name="connsiteY1" fmla="*/ 5695 h 5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765" h="5695">
                  <a:moveTo>
                    <a:pt x="0" y="5695"/>
                  </a:moveTo>
                  <a:cubicBezTo>
                    <a:pt x="8849" y="-1898"/>
                    <a:pt x="21916" y="-1898"/>
                    <a:pt x="30766" y="5695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C57ED6F-FAAD-60CC-C2E1-9986529BB7A7}"/>
                </a:ext>
              </a:extLst>
            </p:cNvPr>
            <p:cNvSpPr/>
            <p:nvPr/>
          </p:nvSpPr>
          <p:spPr>
            <a:xfrm>
              <a:off x="2517838" y="3853464"/>
              <a:ext cx="16763" cy="22479"/>
            </a:xfrm>
            <a:custGeom>
              <a:avLst/>
              <a:gdLst>
                <a:gd name="connsiteX0" fmla="*/ 16764 w 16763"/>
                <a:gd name="connsiteY0" fmla="*/ 11240 h 22479"/>
                <a:gd name="connsiteX1" fmla="*/ 8382 w 16763"/>
                <a:gd name="connsiteY1" fmla="*/ 22479 h 22479"/>
                <a:gd name="connsiteX2" fmla="*/ 0 w 16763"/>
                <a:gd name="connsiteY2" fmla="*/ 11240 h 22479"/>
                <a:gd name="connsiteX3" fmla="*/ 8382 w 16763"/>
                <a:gd name="connsiteY3" fmla="*/ 0 h 22479"/>
                <a:gd name="connsiteX4" fmla="*/ 16764 w 16763"/>
                <a:gd name="connsiteY4" fmla="*/ 11240 h 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3" h="22479">
                  <a:moveTo>
                    <a:pt x="16764" y="11240"/>
                  </a:moveTo>
                  <a:cubicBezTo>
                    <a:pt x="16764" y="17447"/>
                    <a:pt x="13011" y="22479"/>
                    <a:pt x="8382" y="22479"/>
                  </a:cubicBezTo>
                  <a:cubicBezTo>
                    <a:pt x="3753" y="22479"/>
                    <a:pt x="0" y="17447"/>
                    <a:pt x="0" y="11240"/>
                  </a:cubicBezTo>
                  <a:cubicBezTo>
                    <a:pt x="0" y="5032"/>
                    <a:pt x="3753" y="0"/>
                    <a:pt x="8382" y="0"/>
                  </a:cubicBezTo>
                  <a:cubicBezTo>
                    <a:pt x="13011" y="0"/>
                    <a:pt x="16764" y="5032"/>
                    <a:pt x="16764" y="112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151F2A3-18A7-786A-C5AF-78C281EA1263}"/>
                </a:ext>
              </a:extLst>
            </p:cNvPr>
            <p:cNvSpPr/>
            <p:nvPr/>
          </p:nvSpPr>
          <p:spPr>
            <a:xfrm>
              <a:off x="2591657" y="3835367"/>
              <a:ext cx="16764" cy="22383"/>
            </a:xfrm>
            <a:custGeom>
              <a:avLst/>
              <a:gdLst>
                <a:gd name="connsiteX0" fmla="*/ 16764 w 16764"/>
                <a:gd name="connsiteY0" fmla="*/ 11144 h 22383"/>
                <a:gd name="connsiteX1" fmla="*/ 8382 w 16764"/>
                <a:gd name="connsiteY1" fmla="*/ 22384 h 22383"/>
                <a:gd name="connsiteX2" fmla="*/ 0 w 16764"/>
                <a:gd name="connsiteY2" fmla="*/ 11144 h 22383"/>
                <a:gd name="connsiteX3" fmla="*/ 8382 w 16764"/>
                <a:gd name="connsiteY3" fmla="*/ 0 h 22383"/>
                <a:gd name="connsiteX4" fmla="*/ 16764 w 16764"/>
                <a:gd name="connsiteY4" fmla="*/ 11144 h 2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4" h="22383">
                  <a:moveTo>
                    <a:pt x="16764" y="11144"/>
                  </a:moveTo>
                  <a:cubicBezTo>
                    <a:pt x="16764" y="17336"/>
                    <a:pt x="13049" y="22384"/>
                    <a:pt x="8382" y="22384"/>
                  </a:cubicBezTo>
                  <a:cubicBezTo>
                    <a:pt x="3715" y="22384"/>
                    <a:pt x="0" y="17336"/>
                    <a:pt x="0" y="11144"/>
                  </a:cubicBezTo>
                  <a:cubicBezTo>
                    <a:pt x="0" y="4953"/>
                    <a:pt x="3715" y="0"/>
                    <a:pt x="8382" y="0"/>
                  </a:cubicBezTo>
                  <a:cubicBezTo>
                    <a:pt x="13049" y="0"/>
                    <a:pt x="16764" y="4953"/>
                    <a:pt x="16764" y="111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3A06138-44EF-4D5A-D8BF-F7AFE5E60605}"/>
                </a:ext>
              </a:extLst>
            </p:cNvPr>
            <p:cNvSpPr/>
            <p:nvPr/>
          </p:nvSpPr>
          <p:spPr>
            <a:xfrm>
              <a:off x="2363687" y="3876544"/>
              <a:ext cx="47947" cy="99052"/>
            </a:xfrm>
            <a:custGeom>
              <a:avLst/>
              <a:gdLst>
                <a:gd name="connsiteX0" fmla="*/ 47948 w 47947"/>
                <a:gd name="connsiteY0" fmla="*/ 43024 h 99052"/>
                <a:gd name="connsiteX1" fmla="*/ 3275 w 47947"/>
                <a:gd name="connsiteY1" fmla="*/ 7019 h 99052"/>
                <a:gd name="connsiteX2" fmla="*/ 47948 w 47947"/>
                <a:gd name="connsiteY2" fmla="*/ 92744 h 9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947" h="99052">
                  <a:moveTo>
                    <a:pt x="47948" y="43024"/>
                  </a:moveTo>
                  <a:cubicBezTo>
                    <a:pt x="47948" y="43024"/>
                    <a:pt x="15086" y="-20794"/>
                    <a:pt x="3275" y="7019"/>
                  </a:cubicBezTo>
                  <a:cubicBezTo>
                    <a:pt x="-8536" y="34832"/>
                    <a:pt x="12800" y="123224"/>
                    <a:pt x="47948" y="92744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E000CC2F-96DA-7D14-3509-9AE8D1DAA7C4}"/>
              </a:ext>
            </a:extLst>
          </p:cNvPr>
          <p:cNvGrpSpPr/>
          <p:nvPr/>
        </p:nvGrpSpPr>
        <p:grpSpPr>
          <a:xfrm>
            <a:off x="9544341" y="974360"/>
            <a:ext cx="1798567" cy="5367140"/>
            <a:chOff x="4874594" y="2736504"/>
            <a:chExt cx="942650" cy="2812981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764746B-660F-C8B8-4B28-A9DF84944D45}"/>
                </a:ext>
              </a:extLst>
            </p:cNvPr>
            <p:cNvSpPr/>
            <p:nvPr/>
          </p:nvSpPr>
          <p:spPr>
            <a:xfrm>
              <a:off x="4874594" y="3309587"/>
              <a:ext cx="230607" cy="600137"/>
            </a:xfrm>
            <a:custGeom>
              <a:avLst/>
              <a:gdLst>
                <a:gd name="connsiteX0" fmla="*/ 152510 w 230607"/>
                <a:gd name="connsiteY0" fmla="*/ 513588 h 600137"/>
                <a:gd name="connsiteX1" fmla="*/ 152510 w 230607"/>
                <a:gd name="connsiteY1" fmla="*/ 525494 h 600137"/>
                <a:gd name="connsiteX2" fmla="*/ 43449 w 230607"/>
                <a:gd name="connsiteY2" fmla="*/ 574738 h 600137"/>
                <a:gd name="connsiteX3" fmla="*/ 57165 w 230607"/>
                <a:gd name="connsiteY3" fmla="*/ 399097 h 600137"/>
                <a:gd name="connsiteX4" fmla="*/ 60403 w 230607"/>
                <a:gd name="connsiteY4" fmla="*/ 394716 h 600137"/>
                <a:gd name="connsiteX5" fmla="*/ 184895 w 230607"/>
                <a:gd name="connsiteY5" fmla="*/ 7334 h 600137"/>
                <a:gd name="connsiteX6" fmla="*/ 197373 w 230607"/>
                <a:gd name="connsiteY6" fmla="*/ 0 h 600137"/>
                <a:gd name="connsiteX7" fmla="*/ 152510 w 230607"/>
                <a:gd name="connsiteY7" fmla="*/ 513588 h 6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607" h="600137">
                  <a:moveTo>
                    <a:pt x="152510" y="513588"/>
                  </a:moveTo>
                  <a:cubicBezTo>
                    <a:pt x="152510" y="517588"/>
                    <a:pt x="152510" y="521589"/>
                    <a:pt x="152510" y="525494"/>
                  </a:cubicBezTo>
                  <a:cubicBezTo>
                    <a:pt x="155367" y="603218"/>
                    <a:pt x="108314" y="621316"/>
                    <a:pt x="43449" y="574738"/>
                  </a:cubicBezTo>
                  <a:cubicBezTo>
                    <a:pt x="-21417" y="528161"/>
                    <a:pt x="-11034" y="488061"/>
                    <a:pt x="57165" y="399097"/>
                  </a:cubicBezTo>
                  <a:cubicBezTo>
                    <a:pt x="58117" y="397669"/>
                    <a:pt x="59165" y="396240"/>
                    <a:pt x="60403" y="394716"/>
                  </a:cubicBezTo>
                  <a:cubicBezTo>
                    <a:pt x="61641" y="393192"/>
                    <a:pt x="117553" y="64484"/>
                    <a:pt x="184895" y="7334"/>
                  </a:cubicBezTo>
                  <a:cubicBezTo>
                    <a:pt x="188495" y="4044"/>
                    <a:pt x="192746" y="1545"/>
                    <a:pt x="197373" y="0"/>
                  </a:cubicBezTo>
                  <a:cubicBezTo>
                    <a:pt x="197373" y="0"/>
                    <a:pt x="296433" y="522256"/>
                    <a:pt x="152510" y="513588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0DF25EF-C24B-7415-3EF2-D12294D5DE09}"/>
                </a:ext>
              </a:extLst>
            </p:cNvPr>
            <p:cNvSpPr/>
            <p:nvPr/>
          </p:nvSpPr>
          <p:spPr>
            <a:xfrm>
              <a:off x="4931949" y="3316921"/>
              <a:ext cx="146272" cy="446073"/>
            </a:xfrm>
            <a:custGeom>
              <a:avLst/>
              <a:gdLst>
                <a:gd name="connsiteX0" fmla="*/ 67913 w 146272"/>
                <a:gd name="connsiteY0" fmla="*/ 433578 h 446073"/>
                <a:gd name="connsiteX1" fmla="*/ 0 w 146272"/>
                <a:gd name="connsiteY1" fmla="*/ 391763 h 446073"/>
                <a:gd name="connsiteX2" fmla="*/ 3238 w 146272"/>
                <a:gd name="connsiteY2" fmla="*/ 387382 h 446073"/>
                <a:gd name="connsiteX3" fmla="*/ 127730 w 146272"/>
                <a:gd name="connsiteY3" fmla="*/ 0 h 446073"/>
                <a:gd name="connsiteX4" fmla="*/ 146113 w 146272"/>
                <a:gd name="connsiteY4" fmla="*/ 247650 h 446073"/>
                <a:gd name="connsiteX5" fmla="*/ 67913 w 146272"/>
                <a:gd name="connsiteY5" fmla="*/ 433578 h 44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272" h="446073">
                  <a:moveTo>
                    <a:pt x="67913" y="433578"/>
                  </a:moveTo>
                  <a:cubicBezTo>
                    <a:pt x="52321" y="410544"/>
                    <a:pt x="27588" y="395315"/>
                    <a:pt x="0" y="391763"/>
                  </a:cubicBezTo>
                  <a:cubicBezTo>
                    <a:pt x="953" y="390334"/>
                    <a:pt x="2000" y="388906"/>
                    <a:pt x="3238" y="387382"/>
                  </a:cubicBezTo>
                  <a:cubicBezTo>
                    <a:pt x="4477" y="385858"/>
                    <a:pt x="60388" y="57150"/>
                    <a:pt x="127730" y="0"/>
                  </a:cubicBezTo>
                  <a:cubicBezTo>
                    <a:pt x="133064" y="79343"/>
                    <a:pt x="144208" y="241363"/>
                    <a:pt x="146113" y="247650"/>
                  </a:cubicBezTo>
                  <a:cubicBezTo>
                    <a:pt x="148780" y="254984"/>
                    <a:pt x="117634" y="503872"/>
                    <a:pt x="67913" y="433578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C361527-7BBB-DA96-D8B4-EAE2A58DDCED}"/>
                </a:ext>
              </a:extLst>
            </p:cNvPr>
            <p:cNvSpPr/>
            <p:nvPr/>
          </p:nvSpPr>
          <p:spPr>
            <a:xfrm>
              <a:off x="4874594" y="3309587"/>
              <a:ext cx="230607" cy="600137"/>
            </a:xfrm>
            <a:custGeom>
              <a:avLst/>
              <a:gdLst>
                <a:gd name="connsiteX0" fmla="*/ 152510 w 230607"/>
                <a:gd name="connsiteY0" fmla="*/ 513588 h 600137"/>
                <a:gd name="connsiteX1" fmla="*/ 152510 w 230607"/>
                <a:gd name="connsiteY1" fmla="*/ 525494 h 600137"/>
                <a:gd name="connsiteX2" fmla="*/ 43449 w 230607"/>
                <a:gd name="connsiteY2" fmla="*/ 574738 h 600137"/>
                <a:gd name="connsiteX3" fmla="*/ 57165 w 230607"/>
                <a:gd name="connsiteY3" fmla="*/ 399097 h 600137"/>
                <a:gd name="connsiteX4" fmla="*/ 60403 w 230607"/>
                <a:gd name="connsiteY4" fmla="*/ 394716 h 600137"/>
                <a:gd name="connsiteX5" fmla="*/ 184895 w 230607"/>
                <a:gd name="connsiteY5" fmla="*/ 7334 h 600137"/>
                <a:gd name="connsiteX6" fmla="*/ 197373 w 230607"/>
                <a:gd name="connsiteY6" fmla="*/ 0 h 600137"/>
                <a:gd name="connsiteX7" fmla="*/ 152510 w 230607"/>
                <a:gd name="connsiteY7" fmla="*/ 513588 h 6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607" h="600137">
                  <a:moveTo>
                    <a:pt x="152510" y="513588"/>
                  </a:moveTo>
                  <a:cubicBezTo>
                    <a:pt x="152510" y="517588"/>
                    <a:pt x="152510" y="521589"/>
                    <a:pt x="152510" y="525494"/>
                  </a:cubicBezTo>
                  <a:cubicBezTo>
                    <a:pt x="155367" y="603218"/>
                    <a:pt x="108314" y="621316"/>
                    <a:pt x="43449" y="574738"/>
                  </a:cubicBezTo>
                  <a:cubicBezTo>
                    <a:pt x="-21417" y="528161"/>
                    <a:pt x="-11034" y="488061"/>
                    <a:pt x="57165" y="399097"/>
                  </a:cubicBezTo>
                  <a:cubicBezTo>
                    <a:pt x="58117" y="397669"/>
                    <a:pt x="59165" y="396240"/>
                    <a:pt x="60403" y="394716"/>
                  </a:cubicBezTo>
                  <a:cubicBezTo>
                    <a:pt x="61641" y="393192"/>
                    <a:pt x="117553" y="64484"/>
                    <a:pt x="184895" y="7334"/>
                  </a:cubicBezTo>
                  <a:cubicBezTo>
                    <a:pt x="188495" y="4044"/>
                    <a:pt x="192746" y="1545"/>
                    <a:pt x="197373" y="0"/>
                  </a:cubicBezTo>
                  <a:cubicBezTo>
                    <a:pt x="197373" y="0"/>
                    <a:pt x="296433" y="522256"/>
                    <a:pt x="152510" y="513588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66181AD-0CD2-9168-F3A9-6A3071E5F3B1}"/>
                </a:ext>
              </a:extLst>
            </p:cNvPr>
            <p:cNvSpPr/>
            <p:nvPr/>
          </p:nvSpPr>
          <p:spPr>
            <a:xfrm>
              <a:off x="4961000" y="3718209"/>
              <a:ext cx="38861" cy="51530"/>
            </a:xfrm>
            <a:custGeom>
              <a:avLst/>
              <a:gdLst>
                <a:gd name="connsiteX0" fmla="*/ 0 w 38861"/>
                <a:gd name="connsiteY0" fmla="*/ 0 h 51530"/>
                <a:gd name="connsiteX1" fmla="*/ 38862 w 38861"/>
                <a:gd name="connsiteY1" fmla="*/ 51530 h 5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861" h="51530">
                  <a:moveTo>
                    <a:pt x="0" y="0"/>
                  </a:moveTo>
                  <a:cubicBezTo>
                    <a:pt x="21403" y="8777"/>
                    <a:pt x="36307" y="28539"/>
                    <a:pt x="38862" y="5153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2826969-6394-3004-CF5A-4BB1A61664F2}"/>
                </a:ext>
              </a:extLst>
            </p:cNvPr>
            <p:cNvSpPr/>
            <p:nvPr/>
          </p:nvSpPr>
          <p:spPr>
            <a:xfrm>
              <a:off x="4926898" y="3765625"/>
              <a:ext cx="100178" cy="132104"/>
            </a:xfrm>
            <a:custGeom>
              <a:avLst/>
              <a:gdLst>
                <a:gd name="connsiteX0" fmla="*/ 51533 w 100178"/>
                <a:gd name="connsiteY0" fmla="*/ 495 h 132104"/>
                <a:gd name="connsiteX1" fmla="*/ 42770 w 100178"/>
                <a:gd name="connsiteY1" fmla="*/ 495 h 132104"/>
                <a:gd name="connsiteX2" fmla="*/ 29721 w 100178"/>
                <a:gd name="connsiteY2" fmla="*/ 8115 h 132104"/>
                <a:gd name="connsiteX3" fmla="*/ 98 w 100178"/>
                <a:gd name="connsiteY3" fmla="*/ 80410 h 132104"/>
                <a:gd name="connsiteX4" fmla="*/ 14100 w 100178"/>
                <a:gd name="connsiteY4" fmla="*/ 118510 h 132104"/>
                <a:gd name="connsiteX5" fmla="*/ 65726 w 100178"/>
                <a:gd name="connsiteY5" fmla="*/ 129464 h 132104"/>
                <a:gd name="connsiteX6" fmla="*/ 99634 w 100178"/>
                <a:gd name="connsiteY6" fmla="*/ 89364 h 132104"/>
                <a:gd name="connsiteX7" fmla="*/ 87633 w 100178"/>
                <a:gd name="connsiteY7" fmla="*/ 38976 h 132104"/>
                <a:gd name="connsiteX8" fmla="*/ 51533 w 100178"/>
                <a:gd name="connsiteY8" fmla="*/ 495 h 132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178" h="132104">
                  <a:moveTo>
                    <a:pt x="51533" y="495"/>
                  </a:moveTo>
                  <a:cubicBezTo>
                    <a:pt x="48650" y="-165"/>
                    <a:pt x="45654" y="-165"/>
                    <a:pt x="42770" y="495"/>
                  </a:cubicBezTo>
                  <a:cubicBezTo>
                    <a:pt x="37841" y="1881"/>
                    <a:pt x="33349" y="4504"/>
                    <a:pt x="29721" y="8115"/>
                  </a:cubicBezTo>
                  <a:cubicBezTo>
                    <a:pt x="11475" y="27868"/>
                    <a:pt x="959" y="53534"/>
                    <a:pt x="98" y="80410"/>
                  </a:cubicBezTo>
                  <a:cubicBezTo>
                    <a:pt x="-783" y="94511"/>
                    <a:pt x="4297" y="108335"/>
                    <a:pt x="14100" y="118510"/>
                  </a:cubicBezTo>
                  <a:cubicBezTo>
                    <a:pt x="28078" y="131196"/>
                    <a:pt x="47800" y="135380"/>
                    <a:pt x="65726" y="129464"/>
                  </a:cubicBezTo>
                  <a:cubicBezTo>
                    <a:pt x="83515" y="123309"/>
                    <a:pt x="96521" y="107928"/>
                    <a:pt x="99634" y="89364"/>
                  </a:cubicBezTo>
                  <a:cubicBezTo>
                    <a:pt x="101782" y="71673"/>
                    <a:pt x="97525" y="53799"/>
                    <a:pt x="87633" y="38976"/>
                  </a:cubicBezTo>
                  <a:cubicBezTo>
                    <a:pt x="81060" y="28308"/>
                    <a:pt x="68583" y="3829"/>
                    <a:pt x="51533" y="49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0BEDE31-CFAF-13ED-33FA-B11F27DCEEA1}"/>
                </a:ext>
              </a:extLst>
            </p:cNvPr>
            <p:cNvSpPr/>
            <p:nvPr/>
          </p:nvSpPr>
          <p:spPr>
            <a:xfrm>
              <a:off x="5042439" y="4448491"/>
              <a:ext cx="321436" cy="871347"/>
            </a:xfrm>
            <a:custGeom>
              <a:avLst/>
              <a:gdLst>
                <a:gd name="connsiteX0" fmla="*/ 313944 w 321436"/>
                <a:gd name="connsiteY0" fmla="*/ 871347 h 871347"/>
                <a:gd name="connsiteX1" fmla="*/ 215360 w 321436"/>
                <a:gd name="connsiteY1" fmla="*/ 870680 h 871347"/>
                <a:gd name="connsiteX2" fmla="*/ 105823 w 321436"/>
                <a:gd name="connsiteY2" fmla="*/ 338042 h 871347"/>
                <a:gd name="connsiteX3" fmla="*/ 80581 w 321436"/>
                <a:gd name="connsiteY3" fmla="*/ 280321 h 871347"/>
                <a:gd name="connsiteX4" fmla="*/ 0 w 321436"/>
                <a:gd name="connsiteY4" fmla="*/ 0 h 871347"/>
                <a:gd name="connsiteX5" fmla="*/ 272510 w 321436"/>
                <a:gd name="connsiteY5" fmla="*/ 49625 h 871347"/>
                <a:gd name="connsiteX6" fmla="*/ 274987 w 321436"/>
                <a:gd name="connsiteY6" fmla="*/ 327851 h 871347"/>
                <a:gd name="connsiteX7" fmla="*/ 295561 w 321436"/>
                <a:gd name="connsiteY7" fmla="*/ 415957 h 871347"/>
                <a:gd name="connsiteX8" fmla="*/ 313944 w 321436"/>
                <a:gd name="connsiteY8" fmla="*/ 871347 h 87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436" h="871347">
                  <a:moveTo>
                    <a:pt x="313944" y="871347"/>
                  </a:moveTo>
                  <a:lnTo>
                    <a:pt x="215360" y="870680"/>
                  </a:lnTo>
                  <a:cubicBezTo>
                    <a:pt x="208788" y="715423"/>
                    <a:pt x="105823" y="338042"/>
                    <a:pt x="105823" y="338042"/>
                  </a:cubicBezTo>
                  <a:cubicBezTo>
                    <a:pt x="99631" y="331089"/>
                    <a:pt x="90773" y="309467"/>
                    <a:pt x="80581" y="280321"/>
                  </a:cubicBezTo>
                  <a:cubicBezTo>
                    <a:pt x="46863" y="182689"/>
                    <a:pt x="0" y="0"/>
                    <a:pt x="0" y="0"/>
                  </a:cubicBezTo>
                  <a:lnTo>
                    <a:pt x="272510" y="49625"/>
                  </a:lnTo>
                  <a:cubicBezTo>
                    <a:pt x="272510" y="49625"/>
                    <a:pt x="259461" y="207359"/>
                    <a:pt x="274987" y="327851"/>
                  </a:cubicBezTo>
                  <a:cubicBezTo>
                    <a:pt x="278198" y="357953"/>
                    <a:pt x="285108" y="387545"/>
                    <a:pt x="295561" y="415957"/>
                  </a:cubicBezTo>
                  <a:cubicBezTo>
                    <a:pt x="339757" y="524828"/>
                    <a:pt x="313944" y="871347"/>
                    <a:pt x="313944" y="8713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3DFFA31-7483-2B82-D5DF-C8A46FB41954}"/>
                </a:ext>
              </a:extLst>
            </p:cNvPr>
            <p:cNvSpPr/>
            <p:nvPr/>
          </p:nvSpPr>
          <p:spPr>
            <a:xfrm>
              <a:off x="5042630" y="4448396"/>
              <a:ext cx="274700" cy="327945"/>
            </a:xfrm>
            <a:custGeom>
              <a:avLst/>
              <a:gdLst>
                <a:gd name="connsiteX0" fmla="*/ 274701 w 274700"/>
                <a:gd name="connsiteY0" fmla="*/ 327946 h 327945"/>
                <a:gd name="connsiteX1" fmla="*/ 80581 w 274700"/>
                <a:gd name="connsiteY1" fmla="*/ 280321 h 327945"/>
                <a:gd name="connsiteX2" fmla="*/ 0 w 274700"/>
                <a:gd name="connsiteY2" fmla="*/ 0 h 327945"/>
                <a:gd name="connsiteX3" fmla="*/ 272320 w 274700"/>
                <a:gd name="connsiteY3" fmla="*/ 49720 h 327945"/>
                <a:gd name="connsiteX4" fmla="*/ 274701 w 274700"/>
                <a:gd name="connsiteY4" fmla="*/ 327946 h 327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700" h="327945">
                  <a:moveTo>
                    <a:pt x="274701" y="327946"/>
                  </a:moveTo>
                  <a:cubicBezTo>
                    <a:pt x="208165" y="320773"/>
                    <a:pt x="142882" y="304757"/>
                    <a:pt x="80581" y="280321"/>
                  </a:cubicBezTo>
                  <a:cubicBezTo>
                    <a:pt x="46863" y="182689"/>
                    <a:pt x="0" y="0"/>
                    <a:pt x="0" y="0"/>
                  </a:cubicBezTo>
                  <a:lnTo>
                    <a:pt x="272320" y="49720"/>
                  </a:lnTo>
                  <a:cubicBezTo>
                    <a:pt x="272320" y="49720"/>
                    <a:pt x="259175" y="207454"/>
                    <a:pt x="274701" y="327946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73BA27A-B5EB-C756-20F3-B2E8A5D53FB5}"/>
                </a:ext>
              </a:extLst>
            </p:cNvPr>
            <p:cNvSpPr/>
            <p:nvPr/>
          </p:nvSpPr>
          <p:spPr>
            <a:xfrm>
              <a:off x="5042439" y="4448491"/>
              <a:ext cx="321436" cy="871347"/>
            </a:xfrm>
            <a:custGeom>
              <a:avLst/>
              <a:gdLst>
                <a:gd name="connsiteX0" fmla="*/ 313944 w 321436"/>
                <a:gd name="connsiteY0" fmla="*/ 871347 h 871347"/>
                <a:gd name="connsiteX1" fmla="*/ 215360 w 321436"/>
                <a:gd name="connsiteY1" fmla="*/ 870680 h 871347"/>
                <a:gd name="connsiteX2" fmla="*/ 105823 w 321436"/>
                <a:gd name="connsiteY2" fmla="*/ 338042 h 871347"/>
                <a:gd name="connsiteX3" fmla="*/ 80581 w 321436"/>
                <a:gd name="connsiteY3" fmla="*/ 280321 h 871347"/>
                <a:gd name="connsiteX4" fmla="*/ 0 w 321436"/>
                <a:gd name="connsiteY4" fmla="*/ 0 h 871347"/>
                <a:gd name="connsiteX5" fmla="*/ 272510 w 321436"/>
                <a:gd name="connsiteY5" fmla="*/ 49625 h 871347"/>
                <a:gd name="connsiteX6" fmla="*/ 274987 w 321436"/>
                <a:gd name="connsiteY6" fmla="*/ 327851 h 871347"/>
                <a:gd name="connsiteX7" fmla="*/ 295561 w 321436"/>
                <a:gd name="connsiteY7" fmla="*/ 415957 h 871347"/>
                <a:gd name="connsiteX8" fmla="*/ 313944 w 321436"/>
                <a:gd name="connsiteY8" fmla="*/ 871347 h 87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436" h="871347">
                  <a:moveTo>
                    <a:pt x="313944" y="871347"/>
                  </a:moveTo>
                  <a:lnTo>
                    <a:pt x="215360" y="870680"/>
                  </a:lnTo>
                  <a:cubicBezTo>
                    <a:pt x="208788" y="715423"/>
                    <a:pt x="105823" y="338042"/>
                    <a:pt x="105823" y="338042"/>
                  </a:cubicBezTo>
                  <a:cubicBezTo>
                    <a:pt x="99631" y="331089"/>
                    <a:pt x="90773" y="309467"/>
                    <a:pt x="80581" y="280321"/>
                  </a:cubicBezTo>
                  <a:cubicBezTo>
                    <a:pt x="46863" y="182689"/>
                    <a:pt x="0" y="0"/>
                    <a:pt x="0" y="0"/>
                  </a:cubicBezTo>
                  <a:lnTo>
                    <a:pt x="272510" y="49625"/>
                  </a:lnTo>
                  <a:cubicBezTo>
                    <a:pt x="272510" y="49625"/>
                    <a:pt x="259461" y="207359"/>
                    <a:pt x="274987" y="327851"/>
                  </a:cubicBezTo>
                  <a:cubicBezTo>
                    <a:pt x="278198" y="357953"/>
                    <a:pt x="285108" y="387545"/>
                    <a:pt x="295561" y="415957"/>
                  </a:cubicBezTo>
                  <a:cubicBezTo>
                    <a:pt x="339757" y="524828"/>
                    <a:pt x="313944" y="871347"/>
                    <a:pt x="313944" y="871347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2C556D5-01CC-39C3-DA4D-68D7FA828A38}"/>
                </a:ext>
              </a:extLst>
            </p:cNvPr>
            <p:cNvSpPr/>
            <p:nvPr/>
          </p:nvSpPr>
          <p:spPr>
            <a:xfrm>
              <a:off x="5260371" y="4432679"/>
              <a:ext cx="269660" cy="896302"/>
            </a:xfrm>
            <a:custGeom>
              <a:avLst/>
              <a:gdLst>
                <a:gd name="connsiteX0" fmla="*/ 237649 w 269660"/>
                <a:gd name="connsiteY0" fmla="*/ 896303 h 896302"/>
                <a:gd name="connsiteX1" fmla="*/ 139637 w 269660"/>
                <a:gd name="connsiteY1" fmla="*/ 886778 h 896302"/>
                <a:gd name="connsiteX2" fmla="*/ 76200 w 269660"/>
                <a:gd name="connsiteY2" fmla="*/ 346329 h 896302"/>
                <a:gd name="connsiteX3" fmla="*/ 0 w 269660"/>
                <a:gd name="connsiteY3" fmla="*/ 1524 h 896302"/>
                <a:gd name="connsiteX4" fmla="*/ 0 w 269660"/>
                <a:gd name="connsiteY4" fmla="*/ 0 h 896302"/>
                <a:gd name="connsiteX5" fmla="*/ 6191 w 269660"/>
                <a:gd name="connsiteY5" fmla="*/ 1715 h 896302"/>
                <a:gd name="connsiteX6" fmla="*/ 266986 w 269660"/>
                <a:gd name="connsiteY6" fmla="*/ 74867 h 896302"/>
                <a:gd name="connsiteX7" fmla="*/ 245078 w 269660"/>
                <a:gd name="connsiteY7" fmla="*/ 300419 h 896302"/>
                <a:gd name="connsiteX8" fmla="*/ 258413 w 269660"/>
                <a:gd name="connsiteY8" fmla="*/ 441388 h 896302"/>
                <a:gd name="connsiteX9" fmla="*/ 237649 w 269660"/>
                <a:gd name="connsiteY9" fmla="*/ 896303 h 89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9660" h="896302">
                  <a:moveTo>
                    <a:pt x="237649" y="896303"/>
                  </a:moveTo>
                  <a:lnTo>
                    <a:pt x="139637" y="886778"/>
                  </a:lnTo>
                  <a:cubicBezTo>
                    <a:pt x="146400" y="731615"/>
                    <a:pt x="76200" y="346329"/>
                    <a:pt x="76200" y="346329"/>
                  </a:cubicBezTo>
                  <a:cubicBezTo>
                    <a:pt x="53054" y="315659"/>
                    <a:pt x="4001" y="25432"/>
                    <a:pt x="0" y="1524"/>
                  </a:cubicBezTo>
                  <a:lnTo>
                    <a:pt x="0" y="0"/>
                  </a:lnTo>
                  <a:lnTo>
                    <a:pt x="6191" y="1715"/>
                  </a:lnTo>
                  <a:lnTo>
                    <a:pt x="266986" y="74867"/>
                  </a:lnTo>
                  <a:cubicBezTo>
                    <a:pt x="254845" y="149502"/>
                    <a:pt x="247527" y="224842"/>
                    <a:pt x="245078" y="300419"/>
                  </a:cubicBezTo>
                  <a:cubicBezTo>
                    <a:pt x="244031" y="353473"/>
                    <a:pt x="247174" y="405194"/>
                    <a:pt x="258413" y="441388"/>
                  </a:cubicBezTo>
                  <a:cubicBezTo>
                    <a:pt x="292703" y="553307"/>
                    <a:pt x="237649" y="896303"/>
                    <a:pt x="237649" y="8963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7E46932-D7A1-C9C2-E020-802B8BDA5092}"/>
                </a:ext>
              </a:extLst>
            </p:cNvPr>
            <p:cNvSpPr/>
            <p:nvPr/>
          </p:nvSpPr>
          <p:spPr>
            <a:xfrm>
              <a:off x="5260562" y="4433918"/>
              <a:ext cx="266509" cy="344805"/>
            </a:xfrm>
            <a:custGeom>
              <a:avLst/>
              <a:gdLst>
                <a:gd name="connsiteX0" fmla="*/ 266509 w 266509"/>
                <a:gd name="connsiteY0" fmla="*/ 73343 h 344805"/>
                <a:gd name="connsiteX1" fmla="*/ 244888 w 266509"/>
                <a:gd name="connsiteY1" fmla="*/ 299180 h 344805"/>
                <a:gd name="connsiteX2" fmla="*/ 103441 w 266509"/>
                <a:gd name="connsiteY2" fmla="*/ 293561 h 344805"/>
                <a:gd name="connsiteX3" fmla="*/ 76200 w 266509"/>
                <a:gd name="connsiteY3" fmla="*/ 344805 h 344805"/>
                <a:gd name="connsiteX4" fmla="*/ 0 w 266509"/>
                <a:gd name="connsiteY4" fmla="*/ 0 h 344805"/>
                <a:gd name="connsiteX5" fmla="*/ 5905 w 266509"/>
                <a:gd name="connsiteY5" fmla="*/ 0 h 34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509" h="344805">
                  <a:moveTo>
                    <a:pt x="266509" y="73343"/>
                  </a:moveTo>
                  <a:cubicBezTo>
                    <a:pt x="254452" y="148078"/>
                    <a:pt x="247229" y="223514"/>
                    <a:pt x="244888" y="299180"/>
                  </a:cubicBezTo>
                  <a:cubicBezTo>
                    <a:pt x="180880" y="318706"/>
                    <a:pt x="117062" y="305562"/>
                    <a:pt x="103441" y="293561"/>
                  </a:cubicBezTo>
                  <a:cubicBezTo>
                    <a:pt x="83629" y="276225"/>
                    <a:pt x="76200" y="344805"/>
                    <a:pt x="76200" y="344805"/>
                  </a:cubicBezTo>
                  <a:cubicBezTo>
                    <a:pt x="53054" y="314135"/>
                    <a:pt x="4000" y="23908"/>
                    <a:pt x="0" y="0"/>
                  </a:cubicBezTo>
                  <a:lnTo>
                    <a:pt x="5905" y="0"/>
                  </a:ln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4719D4D-90DB-7EAF-F85F-DAC49E2A0261}"/>
                </a:ext>
              </a:extLst>
            </p:cNvPr>
            <p:cNvSpPr/>
            <p:nvPr/>
          </p:nvSpPr>
          <p:spPr>
            <a:xfrm>
              <a:off x="5260371" y="4432679"/>
              <a:ext cx="269660" cy="896302"/>
            </a:xfrm>
            <a:custGeom>
              <a:avLst/>
              <a:gdLst>
                <a:gd name="connsiteX0" fmla="*/ 237649 w 269660"/>
                <a:gd name="connsiteY0" fmla="*/ 896303 h 896302"/>
                <a:gd name="connsiteX1" fmla="*/ 139637 w 269660"/>
                <a:gd name="connsiteY1" fmla="*/ 886778 h 896302"/>
                <a:gd name="connsiteX2" fmla="*/ 76200 w 269660"/>
                <a:gd name="connsiteY2" fmla="*/ 346329 h 896302"/>
                <a:gd name="connsiteX3" fmla="*/ 0 w 269660"/>
                <a:gd name="connsiteY3" fmla="*/ 1524 h 896302"/>
                <a:gd name="connsiteX4" fmla="*/ 0 w 269660"/>
                <a:gd name="connsiteY4" fmla="*/ 0 h 896302"/>
                <a:gd name="connsiteX5" fmla="*/ 6191 w 269660"/>
                <a:gd name="connsiteY5" fmla="*/ 1715 h 896302"/>
                <a:gd name="connsiteX6" fmla="*/ 266986 w 269660"/>
                <a:gd name="connsiteY6" fmla="*/ 74867 h 896302"/>
                <a:gd name="connsiteX7" fmla="*/ 245078 w 269660"/>
                <a:gd name="connsiteY7" fmla="*/ 300419 h 896302"/>
                <a:gd name="connsiteX8" fmla="*/ 258413 w 269660"/>
                <a:gd name="connsiteY8" fmla="*/ 441388 h 896302"/>
                <a:gd name="connsiteX9" fmla="*/ 237649 w 269660"/>
                <a:gd name="connsiteY9" fmla="*/ 896303 h 89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9660" h="896302">
                  <a:moveTo>
                    <a:pt x="237649" y="896303"/>
                  </a:moveTo>
                  <a:lnTo>
                    <a:pt x="139637" y="886778"/>
                  </a:lnTo>
                  <a:cubicBezTo>
                    <a:pt x="146400" y="731615"/>
                    <a:pt x="76200" y="346329"/>
                    <a:pt x="76200" y="346329"/>
                  </a:cubicBezTo>
                  <a:cubicBezTo>
                    <a:pt x="53054" y="315659"/>
                    <a:pt x="4001" y="25432"/>
                    <a:pt x="0" y="1524"/>
                  </a:cubicBezTo>
                  <a:lnTo>
                    <a:pt x="0" y="0"/>
                  </a:lnTo>
                  <a:lnTo>
                    <a:pt x="6191" y="1715"/>
                  </a:lnTo>
                  <a:lnTo>
                    <a:pt x="266986" y="74867"/>
                  </a:lnTo>
                  <a:cubicBezTo>
                    <a:pt x="254845" y="149502"/>
                    <a:pt x="247527" y="224842"/>
                    <a:pt x="245078" y="300419"/>
                  </a:cubicBezTo>
                  <a:cubicBezTo>
                    <a:pt x="244031" y="353473"/>
                    <a:pt x="247174" y="405194"/>
                    <a:pt x="258413" y="441388"/>
                  </a:cubicBezTo>
                  <a:cubicBezTo>
                    <a:pt x="292703" y="553307"/>
                    <a:pt x="237649" y="896303"/>
                    <a:pt x="237649" y="896303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C0B42B6-BB6E-303A-B7EA-6AD388304B18}"/>
                </a:ext>
              </a:extLst>
            </p:cNvPr>
            <p:cNvSpPr/>
            <p:nvPr/>
          </p:nvSpPr>
          <p:spPr>
            <a:xfrm>
              <a:off x="5009081" y="3761548"/>
              <a:ext cx="578940" cy="914315"/>
            </a:xfrm>
            <a:custGeom>
              <a:avLst/>
              <a:gdLst>
                <a:gd name="connsiteX0" fmla="*/ 448744 w 578940"/>
                <a:gd name="connsiteY0" fmla="*/ 0 h 914315"/>
                <a:gd name="connsiteX1" fmla="*/ 567520 w 578940"/>
                <a:gd name="connsiteY1" fmla="*/ 879729 h 914315"/>
                <a:gd name="connsiteX2" fmla="*/ 34978 w 578940"/>
                <a:gd name="connsiteY2" fmla="*/ 879729 h 914315"/>
                <a:gd name="connsiteX3" fmla="*/ 54599 w 578940"/>
                <a:gd name="connsiteY3" fmla="*/ 3429 h 91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940" h="914315">
                  <a:moveTo>
                    <a:pt x="448744" y="0"/>
                  </a:moveTo>
                  <a:cubicBezTo>
                    <a:pt x="448744" y="0"/>
                    <a:pt x="624670" y="481013"/>
                    <a:pt x="567520" y="879729"/>
                  </a:cubicBezTo>
                  <a:cubicBezTo>
                    <a:pt x="567520" y="879729"/>
                    <a:pt x="345683" y="957548"/>
                    <a:pt x="34978" y="879729"/>
                  </a:cubicBezTo>
                  <a:cubicBezTo>
                    <a:pt x="34978" y="879729"/>
                    <a:pt x="-55510" y="531495"/>
                    <a:pt x="54599" y="342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CD0A79C-0947-9205-A2B8-42A0D465C238}"/>
                </a:ext>
              </a:extLst>
            </p:cNvPr>
            <p:cNvSpPr/>
            <p:nvPr/>
          </p:nvSpPr>
          <p:spPr>
            <a:xfrm>
              <a:off x="5056822" y="3199219"/>
              <a:ext cx="505777" cy="622908"/>
            </a:xfrm>
            <a:custGeom>
              <a:avLst/>
              <a:gdLst>
                <a:gd name="connsiteX0" fmla="*/ 505778 w 505777"/>
                <a:gd name="connsiteY0" fmla="*/ 181615 h 622908"/>
                <a:gd name="connsiteX1" fmla="*/ 461772 w 505777"/>
                <a:gd name="connsiteY1" fmla="*/ 390022 h 622908"/>
                <a:gd name="connsiteX2" fmla="*/ 419100 w 505777"/>
                <a:gd name="connsiteY2" fmla="*/ 591761 h 622908"/>
                <a:gd name="connsiteX3" fmla="*/ 141065 w 505777"/>
                <a:gd name="connsiteY3" fmla="*/ 622908 h 622908"/>
                <a:gd name="connsiteX4" fmla="*/ 6096 w 505777"/>
                <a:gd name="connsiteY4" fmla="*/ 594905 h 622908"/>
                <a:gd name="connsiteX5" fmla="*/ 0 w 505777"/>
                <a:gd name="connsiteY5" fmla="*/ 236003 h 622908"/>
                <a:gd name="connsiteX6" fmla="*/ 0 w 505777"/>
                <a:gd name="connsiteY6" fmla="*/ 215048 h 622908"/>
                <a:gd name="connsiteX7" fmla="*/ 116872 w 505777"/>
                <a:gd name="connsiteY7" fmla="*/ 71315 h 622908"/>
                <a:gd name="connsiteX8" fmla="*/ 183547 w 505777"/>
                <a:gd name="connsiteY8" fmla="*/ 28643 h 622908"/>
                <a:gd name="connsiteX9" fmla="*/ 282321 w 505777"/>
                <a:gd name="connsiteY9" fmla="*/ 1021 h 622908"/>
                <a:gd name="connsiteX10" fmla="*/ 411766 w 505777"/>
                <a:gd name="connsiteY10" fmla="*/ 41597 h 62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5777" h="622908">
                  <a:moveTo>
                    <a:pt x="505778" y="181615"/>
                  </a:moveTo>
                  <a:lnTo>
                    <a:pt x="461772" y="390022"/>
                  </a:lnTo>
                  <a:lnTo>
                    <a:pt x="419100" y="591761"/>
                  </a:lnTo>
                  <a:cubicBezTo>
                    <a:pt x="419100" y="591761"/>
                    <a:pt x="240411" y="622908"/>
                    <a:pt x="141065" y="622908"/>
                  </a:cubicBezTo>
                  <a:cubicBezTo>
                    <a:pt x="41720" y="622908"/>
                    <a:pt x="6096" y="594905"/>
                    <a:pt x="6096" y="594905"/>
                  </a:cubicBezTo>
                  <a:lnTo>
                    <a:pt x="0" y="236003"/>
                  </a:lnTo>
                  <a:lnTo>
                    <a:pt x="0" y="215048"/>
                  </a:lnTo>
                  <a:lnTo>
                    <a:pt x="116872" y="71315"/>
                  </a:lnTo>
                  <a:lnTo>
                    <a:pt x="183547" y="28643"/>
                  </a:lnTo>
                  <a:cubicBezTo>
                    <a:pt x="183547" y="28643"/>
                    <a:pt x="199454" y="7974"/>
                    <a:pt x="282321" y="1021"/>
                  </a:cubicBezTo>
                  <a:cubicBezTo>
                    <a:pt x="329246" y="-4163"/>
                    <a:pt x="376197" y="10554"/>
                    <a:pt x="411766" y="415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7B1EA36-4059-37E9-78D7-DCE64ACF924E}"/>
                </a:ext>
              </a:extLst>
            </p:cNvPr>
            <p:cNvSpPr/>
            <p:nvPr/>
          </p:nvSpPr>
          <p:spPr>
            <a:xfrm>
              <a:off x="5057203" y="3365022"/>
              <a:ext cx="461772" cy="457104"/>
            </a:xfrm>
            <a:custGeom>
              <a:avLst/>
              <a:gdLst>
                <a:gd name="connsiteX0" fmla="*/ 461772 w 461772"/>
                <a:gd name="connsiteY0" fmla="*/ 224219 h 457104"/>
                <a:gd name="connsiteX1" fmla="*/ 419100 w 461772"/>
                <a:gd name="connsiteY1" fmla="*/ 425958 h 457104"/>
                <a:gd name="connsiteX2" fmla="*/ 141065 w 461772"/>
                <a:gd name="connsiteY2" fmla="*/ 457105 h 457104"/>
                <a:gd name="connsiteX3" fmla="*/ 6096 w 461772"/>
                <a:gd name="connsiteY3" fmla="*/ 429101 h 457104"/>
                <a:gd name="connsiteX4" fmla="*/ 0 w 461772"/>
                <a:gd name="connsiteY4" fmla="*/ 70199 h 457104"/>
                <a:gd name="connsiteX5" fmla="*/ 61722 w 461772"/>
                <a:gd name="connsiteY5" fmla="*/ 0 h 457104"/>
                <a:gd name="connsiteX6" fmla="*/ 92869 w 461772"/>
                <a:gd name="connsiteY6" fmla="*/ 212122 h 457104"/>
                <a:gd name="connsiteX7" fmla="*/ 225457 w 461772"/>
                <a:gd name="connsiteY7" fmla="*/ 228314 h 457104"/>
                <a:gd name="connsiteX8" fmla="*/ 337947 w 461772"/>
                <a:gd name="connsiteY8" fmla="*/ 64008 h 457104"/>
                <a:gd name="connsiteX9" fmla="*/ 461772 w 461772"/>
                <a:gd name="connsiteY9" fmla="*/ 224219 h 45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772" h="457104">
                  <a:moveTo>
                    <a:pt x="461772" y="224219"/>
                  </a:moveTo>
                  <a:lnTo>
                    <a:pt x="419100" y="425958"/>
                  </a:lnTo>
                  <a:cubicBezTo>
                    <a:pt x="419100" y="425958"/>
                    <a:pt x="240411" y="457105"/>
                    <a:pt x="141065" y="457105"/>
                  </a:cubicBezTo>
                  <a:cubicBezTo>
                    <a:pt x="41720" y="457105"/>
                    <a:pt x="6096" y="429101"/>
                    <a:pt x="6096" y="429101"/>
                  </a:cubicBezTo>
                  <a:lnTo>
                    <a:pt x="0" y="70199"/>
                  </a:lnTo>
                  <a:lnTo>
                    <a:pt x="61722" y="0"/>
                  </a:lnTo>
                  <a:cubicBezTo>
                    <a:pt x="61722" y="0"/>
                    <a:pt x="71247" y="191357"/>
                    <a:pt x="92869" y="212122"/>
                  </a:cubicBezTo>
                  <a:cubicBezTo>
                    <a:pt x="114490" y="232886"/>
                    <a:pt x="225457" y="228314"/>
                    <a:pt x="225457" y="228314"/>
                  </a:cubicBezTo>
                  <a:lnTo>
                    <a:pt x="337947" y="64008"/>
                  </a:lnTo>
                  <a:cubicBezTo>
                    <a:pt x="337947" y="64008"/>
                    <a:pt x="394335" y="136398"/>
                    <a:pt x="461772" y="224219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F046216-8A53-D67B-32CD-E80058CAD3CD}"/>
                </a:ext>
              </a:extLst>
            </p:cNvPr>
            <p:cNvSpPr/>
            <p:nvPr/>
          </p:nvSpPr>
          <p:spPr>
            <a:xfrm>
              <a:off x="5056822" y="3199219"/>
              <a:ext cx="505777" cy="622908"/>
            </a:xfrm>
            <a:custGeom>
              <a:avLst/>
              <a:gdLst>
                <a:gd name="connsiteX0" fmla="*/ 505778 w 505777"/>
                <a:gd name="connsiteY0" fmla="*/ 181615 h 622908"/>
                <a:gd name="connsiteX1" fmla="*/ 461772 w 505777"/>
                <a:gd name="connsiteY1" fmla="*/ 390022 h 622908"/>
                <a:gd name="connsiteX2" fmla="*/ 419100 w 505777"/>
                <a:gd name="connsiteY2" fmla="*/ 591761 h 622908"/>
                <a:gd name="connsiteX3" fmla="*/ 141065 w 505777"/>
                <a:gd name="connsiteY3" fmla="*/ 622908 h 622908"/>
                <a:gd name="connsiteX4" fmla="*/ 6096 w 505777"/>
                <a:gd name="connsiteY4" fmla="*/ 594905 h 622908"/>
                <a:gd name="connsiteX5" fmla="*/ 0 w 505777"/>
                <a:gd name="connsiteY5" fmla="*/ 236003 h 622908"/>
                <a:gd name="connsiteX6" fmla="*/ 0 w 505777"/>
                <a:gd name="connsiteY6" fmla="*/ 215048 h 622908"/>
                <a:gd name="connsiteX7" fmla="*/ 116872 w 505777"/>
                <a:gd name="connsiteY7" fmla="*/ 71315 h 622908"/>
                <a:gd name="connsiteX8" fmla="*/ 183547 w 505777"/>
                <a:gd name="connsiteY8" fmla="*/ 28643 h 622908"/>
                <a:gd name="connsiteX9" fmla="*/ 282321 w 505777"/>
                <a:gd name="connsiteY9" fmla="*/ 1021 h 622908"/>
                <a:gd name="connsiteX10" fmla="*/ 411766 w 505777"/>
                <a:gd name="connsiteY10" fmla="*/ 41597 h 62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5777" h="622908">
                  <a:moveTo>
                    <a:pt x="505778" y="181615"/>
                  </a:moveTo>
                  <a:lnTo>
                    <a:pt x="461772" y="390022"/>
                  </a:lnTo>
                  <a:lnTo>
                    <a:pt x="419100" y="591761"/>
                  </a:lnTo>
                  <a:cubicBezTo>
                    <a:pt x="419100" y="591761"/>
                    <a:pt x="240411" y="622908"/>
                    <a:pt x="141065" y="622908"/>
                  </a:cubicBezTo>
                  <a:cubicBezTo>
                    <a:pt x="41720" y="622908"/>
                    <a:pt x="6096" y="594905"/>
                    <a:pt x="6096" y="594905"/>
                  </a:cubicBezTo>
                  <a:lnTo>
                    <a:pt x="0" y="236003"/>
                  </a:lnTo>
                  <a:lnTo>
                    <a:pt x="0" y="215048"/>
                  </a:lnTo>
                  <a:lnTo>
                    <a:pt x="116872" y="71315"/>
                  </a:lnTo>
                  <a:lnTo>
                    <a:pt x="183547" y="28643"/>
                  </a:lnTo>
                  <a:cubicBezTo>
                    <a:pt x="183547" y="28643"/>
                    <a:pt x="199454" y="7974"/>
                    <a:pt x="282321" y="1021"/>
                  </a:cubicBezTo>
                  <a:cubicBezTo>
                    <a:pt x="329246" y="-4163"/>
                    <a:pt x="376197" y="10554"/>
                    <a:pt x="411766" y="41597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E31641D-B99B-6D86-DDAE-B95772F3C7E5}"/>
                </a:ext>
              </a:extLst>
            </p:cNvPr>
            <p:cNvSpPr/>
            <p:nvPr/>
          </p:nvSpPr>
          <p:spPr>
            <a:xfrm>
              <a:off x="5150072" y="2813600"/>
              <a:ext cx="349376" cy="404441"/>
            </a:xfrm>
            <a:custGeom>
              <a:avLst/>
              <a:gdLst>
                <a:gd name="connsiteX0" fmla="*/ 11621 w 349376"/>
                <a:gd name="connsiteY0" fmla="*/ 112606 h 404441"/>
                <a:gd name="connsiteX1" fmla="*/ 0 w 349376"/>
                <a:gd name="connsiteY1" fmla="*/ 335300 h 404441"/>
                <a:gd name="connsiteX2" fmla="*/ 349377 w 349376"/>
                <a:gd name="connsiteY2" fmla="*/ 363399 h 404441"/>
                <a:gd name="connsiteX3" fmla="*/ 304229 w 349376"/>
                <a:gd name="connsiteY3" fmla="*/ 63457 h 404441"/>
                <a:gd name="connsiteX4" fmla="*/ 132779 w 349376"/>
                <a:gd name="connsiteY4" fmla="*/ 20 h 404441"/>
                <a:gd name="connsiteX5" fmla="*/ 11621 w 349376"/>
                <a:gd name="connsiteY5" fmla="*/ 112606 h 40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9376" h="404441">
                  <a:moveTo>
                    <a:pt x="11621" y="112606"/>
                  </a:moveTo>
                  <a:cubicBezTo>
                    <a:pt x="11621" y="182996"/>
                    <a:pt x="60770" y="291295"/>
                    <a:pt x="0" y="335300"/>
                  </a:cubicBezTo>
                  <a:cubicBezTo>
                    <a:pt x="0" y="335300"/>
                    <a:pt x="55626" y="469984"/>
                    <a:pt x="349377" y="363399"/>
                  </a:cubicBezTo>
                  <a:lnTo>
                    <a:pt x="304229" y="63457"/>
                  </a:lnTo>
                  <a:cubicBezTo>
                    <a:pt x="304229" y="63457"/>
                    <a:pt x="189929" y="-1313"/>
                    <a:pt x="132779" y="20"/>
                  </a:cubicBezTo>
                  <a:cubicBezTo>
                    <a:pt x="75629" y="1354"/>
                    <a:pt x="11621" y="42692"/>
                    <a:pt x="11621" y="11260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0F3BD96-CFD9-B15E-4724-AAFF0C713936}"/>
                </a:ext>
              </a:extLst>
            </p:cNvPr>
            <p:cNvSpPr/>
            <p:nvPr/>
          </p:nvSpPr>
          <p:spPr>
            <a:xfrm>
              <a:off x="5240710" y="3034363"/>
              <a:ext cx="174441" cy="330944"/>
            </a:xfrm>
            <a:custGeom>
              <a:avLst/>
              <a:gdLst>
                <a:gd name="connsiteX0" fmla="*/ 19756 w 174441"/>
                <a:gd name="connsiteY0" fmla="*/ 76437 h 330944"/>
                <a:gd name="connsiteX1" fmla="*/ 30043 w 174441"/>
                <a:gd name="connsiteY1" fmla="*/ 152637 h 330944"/>
                <a:gd name="connsiteX2" fmla="*/ 8231 w 174441"/>
                <a:gd name="connsiteY2" fmla="*/ 204644 h 330944"/>
                <a:gd name="connsiteX3" fmla="*/ 19756 w 174441"/>
                <a:gd name="connsiteY3" fmla="*/ 330945 h 330944"/>
                <a:gd name="connsiteX4" fmla="*/ 174442 w 174441"/>
                <a:gd name="connsiteY4" fmla="*/ 185308 h 330944"/>
                <a:gd name="connsiteX5" fmla="*/ 174442 w 174441"/>
                <a:gd name="connsiteY5" fmla="*/ 8619 h 330944"/>
                <a:gd name="connsiteX6" fmla="*/ 8231 w 174441"/>
                <a:gd name="connsiteY6" fmla="*/ 54529 h 330944"/>
                <a:gd name="connsiteX7" fmla="*/ 19756 w 174441"/>
                <a:gd name="connsiteY7" fmla="*/ 76437 h 33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441" h="330944">
                  <a:moveTo>
                    <a:pt x="19756" y="76437"/>
                  </a:moveTo>
                  <a:cubicBezTo>
                    <a:pt x="30692" y="100247"/>
                    <a:pt x="34274" y="126779"/>
                    <a:pt x="30043" y="152637"/>
                  </a:cubicBezTo>
                  <a:cubicBezTo>
                    <a:pt x="26846" y="171413"/>
                    <a:pt x="19384" y="189205"/>
                    <a:pt x="8231" y="204644"/>
                  </a:cubicBezTo>
                  <a:cubicBezTo>
                    <a:pt x="706" y="234076"/>
                    <a:pt x="19756" y="330945"/>
                    <a:pt x="19756" y="330945"/>
                  </a:cubicBezTo>
                  <a:cubicBezTo>
                    <a:pt x="57839" y="269825"/>
                    <a:pt x="111140" y="219641"/>
                    <a:pt x="174442" y="185308"/>
                  </a:cubicBezTo>
                  <a:cubicBezTo>
                    <a:pt x="129770" y="123205"/>
                    <a:pt x="174442" y="8619"/>
                    <a:pt x="174442" y="8619"/>
                  </a:cubicBezTo>
                  <a:cubicBezTo>
                    <a:pt x="174442" y="8619"/>
                    <a:pt x="-44633" y="-29481"/>
                    <a:pt x="8231" y="54529"/>
                  </a:cubicBezTo>
                  <a:cubicBezTo>
                    <a:pt x="12583" y="61552"/>
                    <a:pt x="16434" y="68873"/>
                    <a:pt x="19756" y="76437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FA1B7F0-1F62-B281-C901-9877D04CBA2D}"/>
                </a:ext>
              </a:extLst>
            </p:cNvPr>
            <p:cNvSpPr/>
            <p:nvPr/>
          </p:nvSpPr>
          <p:spPr>
            <a:xfrm>
              <a:off x="5260466" y="3093963"/>
              <a:ext cx="113252" cy="93513"/>
            </a:xfrm>
            <a:custGeom>
              <a:avLst/>
              <a:gdLst>
                <a:gd name="connsiteX0" fmla="*/ 10287 w 113252"/>
                <a:gd name="connsiteY0" fmla="*/ 93514 h 93513"/>
                <a:gd name="connsiteX1" fmla="*/ 113252 w 113252"/>
                <a:gd name="connsiteY1" fmla="*/ 359 h 93513"/>
                <a:gd name="connsiteX2" fmla="*/ 0 w 113252"/>
                <a:gd name="connsiteY2" fmla="*/ 16837 h 93513"/>
                <a:gd name="connsiteX3" fmla="*/ 10287 w 113252"/>
                <a:gd name="connsiteY3" fmla="*/ 93514 h 9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52" h="93513">
                  <a:moveTo>
                    <a:pt x="10287" y="93514"/>
                  </a:moveTo>
                  <a:cubicBezTo>
                    <a:pt x="105537" y="89132"/>
                    <a:pt x="113252" y="359"/>
                    <a:pt x="113252" y="359"/>
                  </a:cubicBezTo>
                  <a:cubicBezTo>
                    <a:pt x="74791" y="-1533"/>
                    <a:pt x="36328" y="4064"/>
                    <a:pt x="0" y="16837"/>
                  </a:cubicBezTo>
                  <a:cubicBezTo>
                    <a:pt x="11032" y="40789"/>
                    <a:pt x="14615" y="67501"/>
                    <a:pt x="10287" y="9351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2AEC99D-35F4-D2EC-8D56-226270CE28F8}"/>
                </a:ext>
              </a:extLst>
            </p:cNvPr>
            <p:cNvSpPr/>
            <p:nvPr/>
          </p:nvSpPr>
          <p:spPr>
            <a:xfrm>
              <a:off x="5173772" y="2780832"/>
              <a:ext cx="283870" cy="386832"/>
            </a:xfrm>
            <a:custGeom>
              <a:avLst/>
              <a:gdLst>
                <a:gd name="connsiteX0" fmla="*/ 280528 w 283870"/>
                <a:gd name="connsiteY0" fmla="*/ 167757 h 386832"/>
                <a:gd name="connsiteX1" fmla="*/ 176135 w 283870"/>
                <a:gd name="connsiteY1" fmla="*/ 3313 h 386832"/>
                <a:gd name="connsiteX2" fmla="*/ 143653 w 283870"/>
                <a:gd name="connsiteY2" fmla="*/ 22 h 386832"/>
                <a:gd name="connsiteX3" fmla="*/ 9446 w 283870"/>
                <a:gd name="connsiteY3" fmla="*/ 269294 h 386832"/>
                <a:gd name="connsiteX4" fmla="*/ 76598 w 283870"/>
                <a:gd name="connsiteY4" fmla="*/ 386832 h 386832"/>
                <a:gd name="connsiteX5" fmla="*/ 208519 w 283870"/>
                <a:gd name="connsiteY5" fmla="*/ 293678 h 38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870" h="386832">
                  <a:moveTo>
                    <a:pt x="280528" y="167757"/>
                  </a:moveTo>
                  <a:cubicBezTo>
                    <a:pt x="297111" y="93520"/>
                    <a:pt x="250372" y="19895"/>
                    <a:pt x="176135" y="3313"/>
                  </a:cubicBezTo>
                  <a:cubicBezTo>
                    <a:pt x="165476" y="932"/>
                    <a:pt x="154573" y="-173"/>
                    <a:pt x="143653" y="22"/>
                  </a:cubicBezTo>
                  <a:cubicBezTo>
                    <a:pt x="-24367" y="22"/>
                    <a:pt x="-5699" y="191951"/>
                    <a:pt x="9446" y="269294"/>
                  </a:cubicBezTo>
                  <a:cubicBezTo>
                    <a:pt x="22972" y="339017"/>
                    <a:pt x="53642" y="386832"/>
                    <a:pt x="76598" y="386832"/>
                  </a:cubicBezTo>
                  <a:cubicBezTo>
                    <a:pt x="142130" y="386832"/>
                    <a:pt x="208519" y="336635"/>
                    <a:pt x="208519" y="293678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F89D2D1-97B5-2E2B-03EC-AF0CAA8D92FC}"/>
                </a:ext>
              </a:extLst>
            </p:cNvPr>
            <p:cNvSpPr/>
            <p:nvPr/>
          </p:nvSpPr>
          <p:spPr>
            <a:xfrm>
              <a:off x="5278374" y="2947474"/>
              <a:ext cx="44672" cy="9687"/>
            </a:xfrm>
            <a:custGeom>
              <a:avLst/>
              <a:gdLst>
                <a:gd name="connsiteX0" fmla="*/ 0 w 44672"/>
                <a:gd name="connsiteY0" fmla="*/ 162 h 9687"/>
                <a:gd name="connsiteX1" fmla="*/ 44672 w 44672"/>
                <a:gd name="connsiteY1" fmla="*/ 9687 h 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72" h="9687">
                  <a:moveTo>
                    <a:pt x="0" y="162"/>
                  </a:moveTo>
                  <a:cubicBezTo>
                    <a:pt x="0" y="162"/>
                    <a:pt x="28575" y="-2028"/>
                    <a:pt x="44672" y="9687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58B3274-3FC8-A817-D708-801B42CEDE2D}"/>
                </a:ext>
              </a:extLst>
            </p:cNvPr>
            <p:cNvSpPr/>
            <p:nvPr/>
          </p:nvSpPr>
          <p:spPr>
            <a:xfrm>
              <a:off x="5173789" y="2946610"/>
              <a:ext cx="31908" cy="11313"/>
            </a:xfrm>
            <a:custGeom>
              <a:avLst/>
              <a:gdLst>
                <a:gd name="connsiteX0" fmla="*/ 31909 w 31908"/>
                <a:gd name="connsiteY0" fmla="*/ 1789 h 11313"/>
                <a:gd name="connsiteX1" fmla="*/ 0 w 31908"/>
                <a:gd name="connsiteY1" fmla="*/ 11314 h 1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08" h="11313">
                  <a:moveTo>
                    <a:pt x="31909" y="1789"/>
                  </a:moveTo>
                  <a:cubicBezTo>
                    <a:pt x="31909" y="1789"/>
                    <a:pt x="10859" y="-6117"/>
                    <a:pt x="0" y="11314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6D9CF19-ECC0-8A2F-543F-B00810BA3987}"/>
                </a:ext>
              </a:extLst>
            </p:cNvPr>
            <p:cNvSpPr/>
            <p:nvPr/>
          </p:nvSpPr>
          <p:spPr>
            <a:xfrm>
              <a:off x="5282755" y="2991261"/>
              <a:ext cx="14858" cy="20669"/>
            </a:xfrm>
            <a:custGeom>
              <a:avLst/>
              <a:gdLst>
                <a:gd name="connsiteX0" fmla="*/ 0 w 14858"/>
                <a:gd name="connsiteY0" fmla="*/ 10382 h 20669"/>
                <a:gd name="connsiteX1" fmla="*/ 7429 w 14858"/>
                <a:gd name="connsiteY1" fmla="*/ 20669 h 20669"/>
                <a:gd name="connsiteX2" fmla="*/ 14859 w 14858"/>
                <a:gd name="connsiteY2" fmla="*/ 10382 h 20669"/>
                <a:gd name="connsiteX3" fmla="*/ 7429 w 14858"/>
                <a:gd name="connsiteY3" fmla="*/ 0 h 20669"/>
                <a:gd name="connsiteX4" fmla="*/ 0 w 14858"/>
                <a:gd name="connsiteY4" fmla="*/ 10382 h 2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8" h="20669">
                  <a:moveTo>
                    <a:pt x="0" y="10382"/>
                  </a:moveTo>
                  <a:cubicBezTo>
                    <a:pt x="0" y="16097"/>
                    <a:pt x="3334" y="20669"/>
                    <a:pt x="7429" y="20669"/>
                  </a:cubicBezTo>
                  <a:cubicBezTo>
                    <a:pt x="11525" y="20669"/>
                    <a:pt x="14859" y="16097"/>
                    <a:pt x="14859" y="10382"/>
                  </a:cubicBezTo>
                  <a:cubicBezTo>
                    <a:pt x="14859" y="4667"/>
                    <a:pt x="11525" y="0"/>
                    <a:pt x="7429" y="0"/>
                  </a:cubicBezTo>
                  <a:cubicBezTo>
                    <a:pt x="3334" y="0"/>
                    <a:pt x="0" y="4381"/>
                    <a:pt x="0" y="1038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514C70F-61BA-ADCA-5493-D06BD8C1BDA8}"/>
                </a:ext>
              </a:extLst>
            </p:cNvPr>
            <p:cNvSpPr/>
            <p:nvPr/>
          </p:nvSpPr>
          <p:spPr>
            <a:xfrm>
              <a:off x="5191125" y="2991261"/>
              <a:ext cx="14858" cy="20669"/>
            </a:xfrm>
            <a:custGeom>
              <a:avLst/>
              <a:gdLst>
                <a:gd name="connsiteX0" fmla="*/ 0 w 14858"/>
                <a:gd name="connsiteY0" fmla="*/ 10382 h 20669"/>
                <a:gd name="connsiteX1" fmla="*/ 7429 w 14858"/>
                <a:gd name="connsiteY1" fmla="*/ 20669 h 20669"/>
                <a:gd name="connsiteX2" fmla="*/ 14859 w 14858"/>
                <a:gd name="connsiteY2" fmla="*/ 10382 h 20669"/>
                <a:gd name="connsiteX3" fmla="*/ 7429 w 14858"/>
                <a:gd name="connsiteY3" fmla="*/ 0 h 20669"/>
                <a:gd name="connsiteX4" fmla="*/ 0 w 14858"/>
                <a:gd name="connsiteY4" fmla="*/ 10382 h 2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8" h="20669">
                  <a:moveTo>
                    <a:pt x="0" y="10382"/>
                  </a:moveTo>
                  <a:cubicBezTo>
                    <a:pt x="0" y="16097"/>
                    <a:pt x="3334" y="20669"/>
                    <a:pt x="7429" y="20669"/>
                  </a:cubicBezTo>
                  <a:cubicBezTo>
                    <a:pt x="11525" y="20669"/>
                    <a:pt x="14859" y="16097"/>
                    <a:pt x="14859" y="10382"/>
                  </a:cubicBezTo>
                  <a:cubicBezTo>
                    <a:pt x="14859" y="4667"/>
                    <a:pt x="11525" y="0"/>
                    <a:pt x="7429" y="0"/>
                  </a:cubicBezTo>
                  <a:cubicBezTo>
                    <a:pt x="3334" y="0"/>
                    <a:pt x="0" y="4381"/>
                    <a:pt x="0" y="1038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A0253AC-2F56-BF3A-4FBF-3ECA088F728F}"/>
                </a:ext>
              </a:extLst>
            </p:cNvPr>
            <p:cNvSpPr/>
            <p:nvPr/>
          </p:nvSpPr>
          <p:spPr>
            <a:xfrm>
              <a:off x="5200375" y="3005168"/>
              <a:ext cx="24754" cy="60198"/>
            </a:xfrm>
            <a:custGeom>
              <a:avLst/>
              <a:gdLst>
                <a:gd name="connsiteX0" fmla="*/ 24754 w 24754"/>
                <a:gd name="connsiteY0" fmla="*/ 0 h 60198"/>
                <a:gd name="connsiteX1" fmla="*/ 751 w 24754"/>
                <a:gd name="connsiteY1" fmla="*/ 46006 h 60198"/>
                <a:gd name="connsiteX2" fmla="*/ 24754 w 24754"/>
                <a:gd name="connsiteY2" fmla="*/ 60198 h 6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754" h="60198">
                  <a:moveTo>
                    <a:pt x="24754" y="0"/>
                  </a:moveTo>
                  <a:cubicBezTo>
                    <a:pt x="24754" y="14954"/>
                    <a:pt x="-5059" y="38100"/>
                    <a:pt x="751" y="46006"/>
                  </a:cubicBezTo>
                  <a:cubicBezTo>
                    <a:pt x="7684" y="52346"/>
                    <a:pt x="15857" y="57178"/>
                    <a:pt x="24754" y="60198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2C3B9AB-519E-65E3-6A0E-E56F0C1FD0EA}"/>
                </a:ext>
              </a:extLst>
            </p:cNvPr>
            <p:cNvSpPr/>
            <p:nvPr/>
          </p:nvSpPr>
          <p:spPr>
            <a:xfrm>
              <a:off x="5217318" y="3089369"/>
              <a:ext cx="46005" cy="4833"/>
            </a:xfrm>
            <a:custGeom>
              <a:avLst/>
              <a:gdLst>
                <a:gd name="connsiteX0" fmla="*/ 0 w 46005"/>
                <a:gd name="connsiteY0" fmla="*/ 0 h 4833"/>
                <a:gd name="connsiteX1" fmla="*/ 46006 w 46005"/>
                <a:gd name="connsiteY1" fmla="*/ 0 h 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005" h="4833">
                  <a:moveTo>
                    <a:pt x="0" y="0"/>
                  </a:moveTo>
                  <a:cubicBezTo>
                    <a:pt x="14658" y="6445"/>
                    <a:pt x="31348" y="6445"/>
                    <a:pt x="46006" y="0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EA121E1-01DF-445B-2610-886A5F4BF861}"/>
                </a:ext>
              </a:extLst>
            </p:cNvPr>
            <p:cNvSpPr/>
            <p:nvPr/>
          </p:nvSpPr>
          <p:spPr>
            <a:xfrm>
              <a:off x="5144761" y="2736504"/>
              <a:ext cx="402693" cy="454112"/>
            </a:xfrm>
            <a:custGeom>
              <a:avLst/>
              <a:gdLst>
                <a:gd name="connsiteX0" fmla="*/ 67985 w 402693"/>
                <a:gd name="connsiteY0" fmla="*/ 117217 h 454112"/>
                <a:gd name="connsiteX1" fmla="*/ 275820 w 402693"/>
                <a:gd name="connsiteY1" fmla="*/ 275141 h 454112"/>
                <a:gd name="connsiteX2" fmla="*/ 265248 w 402693"/>
                <a:gd name="connsiteY2" fmla="*/ 450973 h 454112"/>
                <a:gd name="connsiteX3" fmla="*/ 402694 w 402693"/>
                <a:gd name="connsiteY3" fmla="*/ 404014 h 454112"/>
                <a:gd name="connsiteX4" fmla="*/ 348401 w 402693"/>
                <a:gd name="connsiteY4" fmla="*/ 319147 h 454112"/>
                <a:gd name="connsiteX5" fmla="*/ 313063 w 402693"/>
                <a:gd name="connsiteY5" fmla="*/ 36540 h 454112"/>
                <a:gd name="connsiteX6" fmla="*/ 80748 w 402693"/>
                <a:gd name="connsiteY6" fmla="*/ 55590 h 454112"/>
                <a:gd name="connsiteX7" fmla="*/ 30361 w 402693"/>
                <a:gd name="connsiteY7" fmla="*/ 248471 h 454112"/>
                <a:gd name="connsiteX8" fmla="*/ 45411 w 402693"/>
                <a:gd name="connsiteY8" fmla="*/ 148840 h 454112"/>
                <a:gd name="connsiteX9" fmla="*/ 67985 w 402693"/>
                <a:gd name="connsiteY9" fmla="*/ 117217 h 45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693" h="454112">
                  <a:moveTo>
                    <a:pt x="67985" y="117217"/>
                  </a:moveTo>
                  <a:cubicBezTo>
                    <a:pt x="53793" y="157317"/>
                    <a:pt x="180094" y="258472"/>
                    <a:pt x="275820" y="275141"/>
                  </a:cubicBezTo>
                  <a:cubicBezTo>
                    <a:pt x="275820" y="275141"/>
                    <a:pt x="283345" y="414111"/>
                    <a:pt x="265248" y="450973"/>
                  </a:cubicBezTo>
                  <a:cubicBezTo>
                    <a:pt x="316219" y="461899"/>
                    <a:pt x="369064" y="443845"/>
                    <a:pt x="402694" y="404014"/>
                  </a:cubicBezTo>
                  <a:cubicBezTo>
                    <a:pt x="402694" y="404014"/>
                    <a:pt x="332780" y="395537"/>
                    <a:pt x="348401" y="319147"/>
                  </a:cubicBezTo>
                  <a:cubicBezTo>
                    <a:pt x="364022" y="242756"/>
                    <a:pt x="403837" y="112073"/>
                    <a:pt x="313063" y="36540"/>
                  </a:cubicBezTo>
                  <a:cubicBezTo>
                    <a:pt x="222290" y="-38993"/>
                    <a:pt x="97608" y="20443"/>
                    <a:pt x="80748" y="55590"/>
                  </a:cubicBezTo>
                  <a:cubicBezTo>
                    <a:pt x="80748" y="55590"/>
                    <a:pt x="-60222" y="76354"/>
                    <a:pt x="30361" y="248471"/>
                  </a:cubicBezTo>
                  <a:cubicBezTo>
                    <a:pt x="29489" y="214635"/>
                    <a:pt x="34583" y="180909"/>
                    <a:pt x="45411" y="148840"/>
                  </a:cubicBezTo>
                  <a:cubicBezTo>
                    <a:pt x="62270" y="104263"/>
                    <a:pt x="67985" y="117217"/>
                    <a:pt x="67985" y="11721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B4E6C0A6-B6A9-B319-C5B5-38ADC4A83B78}"/>
                </a:ext>
              </a:extLst>
            </p:cNvPr>
            <p:cNvSpPr/>
            <p:nvPr/>
          </p:nvSpPr>
          <p:spPr>
            <a:xfrm>
              <a:off x="5343525" y="2994777"/>
              <a:ext cx="60198" cy="40489"/>
            </a:xfrm>
            <a:custGeom>
              <a:avLst/>
              <a:gdLst>
                <a:gd name="connsiteX0" fmla="*/ 0 w 60198"/>
                <a:gd name="connsiteY0" fmla="*/ 40490 h 40489"/>
                <a:gd name="connsiteX1" fmla="*/ 60198 w 60198"/>
                <a:gd name="connsiteY1" fmla="*/ 2390 h 4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198" h="40489">
                  <a:moveTo>
                    <a:pt x="0" y="40490"/>
                  </a:moveTo>
                  <a:cubicBezTo>
                    <a:pt x="0" y="40490"/>
                    <a:pt x="43339" y="-11612"/>
                    <a:pt x="60198" y="239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A31E079-CCB4-EC73-708A-6D39DF7E7EE4}"/>
                </a:ext>
              </a:extLst>
            </p:cNvPr>
            <p:cNvSpPr/>
            <p:nvPr/>
          </p:nvSpPr>
          <p:spPr>
            <a:xfrm>
              <a:off x="5348573" y="3055650"/>
              <a:ext cx="61387" cy="84867"/>
            </a:xfrm>
            <a:custGeom>
              <a:avLst/>
              <a:gdLst>
                <a:gd name="connsiteX0" fmla="*/ 0 w 61387"/>
                <a:gd name="connsiteY0" fmla="*/ 84868 h 84867"/>
                <a:gd name="connsiteX1" fmla="*/ 61151 w 61387"/>
                <a:gd name="connsiteY1" fmla="*/ 0 h 84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387" h="84867">
                  <a:moveTo>
                    <a:pt x="0" y="84868"/>
                  </a:moveTo>
                  <a:cubicBezTo>
                    <a:pt x="0" y="84868"/>
                    <a:pt x="65818" y="35624"/>
                    <a:pt x="61151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DD90EDF-3D57-9FF1-FB4F-3ADBAC401CDD}"/>
                </a:ext>
              </a:extLst>
            </p:cNvPr>
            <p:cNvSpPr/>
            <p:nvPr/>
          </p:nvSpPr>
          <p:spPr>
            <a:xfrm>
              <a:off x="5385053" y="2977282"/>
              <a:ext cx="49436" cy="86327"/>
            </a:xfrm>
            <a:custGeom>
              <a:avLst/>
              <a:gdLst>
                <a:gd name="connsiteX0" fmla="*/ 0 w 49436"/>
                <a:gd name="connsiteY0" fmla="*/ 34363 h 86327"/>
                <a:gd name="connsiteX1" fmla="*/ 31052 w 49436"/>
                <a:gd name="connsiteY1" fmla="*/ 73 h 86327"/>
                <a:gd name="connsiteX2" fmla="*/ 44006 w 49436"/>
                <a:gd name="connsiteY2" fmla="*/ 61604 h 86327"/>
                <a:gd name="connsiteX3" fmla="*/ 7716 w 49436"/>
                <a:gd name="connsiteY3" fmla="*/ 80654 h 8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436" h="86327">
                  <a:moveTo>
                    <a:pt x="0" y="34363"/>
                  </a:moveTo>
                  <a:cubicBezTo>
                    <a:pt x="0" y="34363"/>
                    <a:pt x="10954" y="-1832"/>
                    <a:pt x="31052" y="73"/>
                  </a:cubicBezTo>
                  <a:cubicBezTo>
                    <a:pt x="51149" y="1978"/>
                    <a:pt x="53626" y="44078"/>
                    <a:pt x="44006" y="61604"/>
                  </a:cubicBezTo>
                  <a:cubicBezTo>
                    <a:pt x="34385" y="79130"/>
                    <a:pt x="16193" y="95227"/>
                    <a:pt x="7716" y="80654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745C42D-0EDD-7567-AEF9-193877EF8955}"/>
                </a:ext>
              </a:extLst>
            </p:cNvPr>
            <p:cNvSpPr/>
            <p:nvPr/>
          </p:nvSpPr>
          <p:spPr>
            <a:xfrm>
              <a:off x="5327348" y="3216242"/>
              <a:ext cx="288931" cy="1002125"/>
            </a:xfrm>
            <a:custGeom>
              <a:avLst/>
              <a:gdLst>
                <a:gd name="connsiteX0" fmla="*/ 209629 w 288931"/>
                <a:gd name="connsiteY0" fmla="*/ 567309 h 1002125"/>
                <a:gd name="connsiteX1" fmla="*/ 282305 w 288931"/>
                <a:gd name="connsiteY1" fmla="*/ 1002125 h 1002125"/>
                <a:gd name="connsiteX2" fmla="*/ 107140 w 288931"/>
                <a:gd name="connsiteY2" fmla="*/ 1002125 h 1002125"/>
                <a:gd name="connsiteX3" fmla="*/ 556 w 288931"/>
                <a:gd name="connsiteY3" fmla="*/ 454342 h 1002125"/>
                <a:gd name="connsiteX4" fmla="*/ 130096 w 288931"/>
                <a:gd name="connsiteY4" fmla="*/ 0 h 1002125"/>
                <a:gd name="connsiteX5" fmla="*/ 282496 w 288931"/>
                <a:gd name="connsiteY5" fmla="*/ 115633 h 1002125"/>
                <a:gd name="connsiteX6" fmla="*/ 235823 w 288931"/>
                <a:gd name="connsiteY6" fmla="*/ 396812 h 1002125"/>
                <a:gd name="connsiteX7" fmla="*/ 202962 w 288931"/>
                <a:gd name="connsiteY7" fmla="*/ 523304 h 1002125"/>
                <a:gd name="connsiteX8" fmla="*/ 209629 w 288931"/>
                <a:gd name="connsiteY8" fmla="*/ 567309 h 100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31" h="1002125">
                  <a:moveTo>
                    <a:pt x="209629" y="567309"/>
                  </a:moveTo>
                  <a:cubicBezTo>
                    <a:pt x="229156" y="689229"/>
                    <a:pt x="282305" y="1002125"/>
                    <a:pt x="282305" y="1002125"/>
                  </a:cubicBezTo>
                  <a:lnTo>
                    <a:pt x="107140" y="1002125"/>
                  </a:lnTo>
                  <a:cubicBezTo>
                    <a:pt x="107140" y="1002125"/>
                    <a:pt x="-8969" y="737902"/>
                    <a:pt x="556" y="454342"/>
                  </a:cubicBezTo>
                  <a:cubicBezTo>
                    <a:pt x="10081" y="170783"/>
                    <a:pt x="130096" y="0"/>
                    <a:pt x="130096" y="0"/>
                  </a:cubicBezTo>
                  <a:cubicBezTo>
                    <a:pt x="130096" y="0"/>
                    <a:pt x="266113" y="70675"/>
                    <a:pt x="282496" y="115633"/>
                  </a:cubicBezTo>
                  <a:cubicBezTo>
                    <a:pt x="304213" y="176022"/>
                    <a:pt x="266494" y="300038"/>
                    <a:pt x="235823" y="396812"/>
                  </a:cubicBezTo>
                  <a:cubicBezTo>
                    <a:pt x="216773" y="456629"/>
                    <a:pt x="200676" y="505873"/>
                    <a:pt x="202962" y="523304"/>
                  </a:cubicBezTo>
                  <a:cubicBezTo>
                    <a:pt x="203629" y="530257"/>
                    <a:pt x="206105" y="545687"/>
                    <a:pt x="209629" y="567309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483D732-6360-83B4-98A0-B8F8F597A019}"/>
                </a:ext>
              </a:extLst>
            </p:cNvPr>
            <p:cNvSpPr/>
            <p:nvPr/>
          </p:nvSpPr>
          <p:spPr>
            <a:xfrm>
              <a:off x="5394769" y="3411219"/>
              <a:ext cx="167830" cy="386276"/>
            </a:xfrm>
            <a:custGeom>
              <a:avLst/>
              <a:gdLst>
                <a:gd name="connsiteX0" fmla="*/ 167830 w 167830"/>
                <a:gd name="connsiteY0" fmla="*/ 201835 h 386276"/>
                <a:gd name="connsiteX1" fmla="*/ 134969 w 167830"/>
                <a:gd name="connsiteY1" fmla="*/ 328327 h 386276"/>
                <a:gd name="connsiteX2" fmla="*/ 141827 w 167830"/>
                <a:gd name="connsiteY2" fmla="*/ 372332 h 386276"/>
                <a:gd name="connsiteX3" fmla="*/ 0 w 167830"/>
                <a:gd name="connsiteY3" fmla="*/ 376714 h 386276"/>
                <a:gd name="connsiteX4" fmla="*/ 99822 w 167830"/>
                <a:gd name="connsiteY4" fmla="*/ 282416 h 386276"/>
                <a:gd name="connsiteX5" fmla="*/ 140398 w 167830"/>
                <a:gd name="connsiteY5" fmla="*/ 0 h 386276"/>
                <a:gd name="connsiteX6" fmla="*/ 167830 w 167830"/>
                <a:gd name="connsiteY6" fmla="*/ 64865 h 38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830" h="386276">
                  <a:moveTo>
                    <a:pt x="167830" y="201835"/>
                  </a:moveTo>
                  <a:cubicBezTo>
                    <a:pt x="148780" y="261652"/>
                    <a:pt x="132683" y="310896"/>
                    <a:pt x="134969" y="328327"/>
                  </a:cubicBezTo>
                  <a:cubicBezTo>
                    <a:pt x="135827" y="335280"/>
                    <a:pt x="138303" y="350711"/>
                    <a:pt x="141827" y="372332"/>
                  </a:cubicBezTo>
                  <a:cubicBezTo>
                    <a:pt x="93250" y="400907"/>
                    <a:pt x="0" y="376714"/>
                    <a:pt x="0" y="376714"/>
                  </a:cubicBezTo>
                  <a:cubicBezTo>
                    <a:pt x="47625" y="367189"/>
                    <a:pt x="99822" y="282416"/>
                    <a:pt x="99822" y="282416"/>
                  </a:cubicBezTo>
                  <a:cubicBezTo>
                    <a:pt x="63627" y="139541"/>
                    <a:pt x="140398" y="0"/>
                    <a:pt x="140398" y="0"/>
                  </a:cubicBezTo>
                  <a:lnTo>
                    <a:pt x="167830" y="64865"/>
                  </a:ln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86DC040-5E29-DDA6-1A4B-C2A2AB905CB0}"/>
                </a:ext>
              </a:extLst>
            </p:cNvPr>
            <p:cNvSpPr/>
            <p:nvPr/>
          </p:nvSpPr>
          <p:spPr>
            <a:xfrm>
              <a:off x="5327348" y="3216242"/>
              <a:ext cx="288931" cy="1002125"/>
            </a:xfrm>
            <a:custGeom>
              <a:avLst/>
              <a:gdLst>
                <a:gd name="connsiteX0" fmla="*/ 209629 w 288931"/>
                <a:gd name="connsiteY0" fmla="*/ 567309 h 1002125"/>
                <a:gd name="connsiteX1" fmla="*/ 282305 w 288931"/>
                <a:gd name="connsiteY1" fmla="*/ 1002125 h 1002125"/>
                <a:gd name="connsiteX2" fmla="*/ 107140 w 288931"/>
                <a:gd name="connsiteY2" fmla="*/ 1002125 h 1002125"/>
                <a:gd name="connsiteX3" fmla="*/ 556 w 288931"/>
                <a:gd name="connsiteY3" fmla="*/ 454342 h 1002125"/>
                <a:gd name="connsiteX4" fmla="*/ 130096 w 288931"/>
                <a:gd name="connsiteY4" fmla="*/ 0 h 1002125"/>
                <a:gd name="connsiteX5" fmla="*/ 282496 w 288931"/>
                <a:gd name="connsiteY5" fmla="*/ 115633 h 1002125"/>
                <a:gd name="connsiteX6" fmla="*/ 235823 w 288931"/>
                <a:gd name="connsiteY6" fmla="*/ 396812 h 1002125"/>
                <a:gd name="connsiteX7" fmla="*/ 202962 w 288931"/>
                <a:gd name="connsiteY7" fmla="*/ 523304 h 1002125"/>
                <a:gd name="connsiteX8" fmla="*/ 209629 w 288931"/>
                <a:gd name="connsiteY8" fmla="*/ 567309 h 100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31" h="1002125">
                  <a:moveTo>
                    <a:pt x="209629" y="567309"/>
                  </a:moveTo>
                  <a:cubicBezTo>
                    <a:pt x="229156" y="689229"/>
                    <a:pt x="282305" y="1002125"/>
                    <a:pt x="282305" y="1002125"/>
                  </a:cubicBezTo>
                  <a:lnTo>
                    <a:pt x="107140" y="1002125"/>
                  </a:lnTo>
                  <a:cubicBezTo>
                    <a:pt x="107140" y="1002125"/>
                    <a:pt x="-8969" y="737902"/>
                    <a:pt x="556" y="454342"/>
                  </a:cubicBezTo>
                  <a:cubicBezTo>
                    <a:pt x="10081" y="170783"/>
                    <a:pt x="130096" y="0"/>
                    <a:pt x="130096" y="0"/>
                  </a:cubicBezTo>
                  <a:cubicBezTo>
                    <a:pt x="130096" y="0"/>
                    <a:pt x="266113" y="70675"/>
                    <a:pt x="282496" y="115633"/>
                  </a:cubicBezTo>
                  <a:cubicBezTo>
                    <a:pt x="304213" y="176022"/>
                    <a:pt x="266494" y="300038"/>
                    <a:pt x="235823" y="396812"/>
                  </a:cubicBezTo>
                  <a:cubicBezTo>
                    <a:pt x="216773" y="456629"/>
                    <a:pt x="200676" y="505873"/>
                    <a:pt x="202962" y="523304"/>
                  </a:cubicBezTo>
                  <a:cubicBezTo>
                    <a:pt x="203629" y="530257"/>
                    <a:pt x="206105" y="545687"/>
                    <a:pt x="209629" y="567309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DEE5B9C-1D3B-96C7-90E8-C653C7D48F0D}"/>
                </a:ext>
              </a:extLst>
            </p:cNvPr>
            <p:cNvSpPr/>
            <p:nvPr/>
          </p:nvSpPr>
          <p:spPr>
            <a:xfrm>
              <a:off x="4999863" y="3218052"/>
              <a:ext cx="225266" cy="1000125"/>
            </a:xfrm>
            <a:custGeom>
              <a:avLst/>
              <a:gdLst>
                <a:gd name="connsiteX0" fmla="*/ 225266 w 225266"/>
                <a:gd name="connsiteY0" fmla="*/ 0 h 1000125"/>
                <a:gd name="connsiteX1" fmla="*/ 62103 w 225266"/>
                <a:gd name="connsiteY1" fmla="*/ 1000125 h 1000125"/>
                <a:gd name="connsiteX2" fmla="*/ 0 w 225266"/>
                <a:gd name="connsiteY2" fmla="*/ 1000125 h 1000125"/>
                <a:gd name="connsiteX3" fmla="*/ 62103 w 225266"/>
                <a:gd name="connsiteY3" fmla="*/ 499967 h 1000125"/>
                <a:gd name="connsiteX4" fmla="*/ 43053 w 225266"/>
                <a:gd name="connsiteY4" fmla="*/ 126206 h 1000125"/>
                <a:gd name="connsiteX5" fmla="*/ 225266 w 225266"/>
                <a:gd name="connsiteY5" fmla="*/ 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266" h="1000125">
                  <a:moveTo>
                    <a:pt x="225266" y="0"/>
                  </a:moveTo>
                  <a:cubicBezTo>
                    <a:pt x="225266" y="0"/>
                    <a:pt x="38862" y="254508"/>
                    <a:pt x="62103" y="1000125"/>
                  </a:cubicBezTo>
                  <a:lnTo>
                    <a:pt x="0" y="1000125"/>
                  </a:lnTo>
                  <a:cubicBezTo>
                    <a:pt x="0" y="1000125"/>
                    <a:pt x="15240" y="671703"/>
                    <a:pt x="62103" y="499967"/>
                  </a:cubicBezTo>
                  <a:cubicBezTo>
                    <a:pt x="62103" y="499967"/>
                    <a:pt x="4953" y="215265"/>
                    <a:pt x="43053" y="126206"/>
                  </a:cubicBezTo>
                  <a:cubicBezTo>
                    <a:pt x="64865" y="74676"/>
                    <a:pt x="225266" y="0"/>
                    <a:pt x="225266" y="0"/>
                  </a:cubicBezTo>
                  <a:close/>
                </a:path>
              </a:pathLst>
            </a:custGeom>
            <a:solidFill>
              <a:srgbClr val="92E3A9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5CEDFB6-759D-0037-2054-0CC0F3B5AE5E}"/>
                </a:ext>
              </a:extLst>
            </p:cNvPr>
            <p:cNvSpPr/>
            <p:nvPr/>
          </p:nvSpPr>
          <p:spPr>
            <a:xfrm>
              <a:off x="5529921" y="3302538"/>
              <a:ext cx="212919" cy="498889"/>
            </a:xfrm>
            <a:custGeom>
              <a:avLst/>
              <a:gdLst>
                <a:gd name="connsiteX0" fmla="*/ 57634 w 212919"/>
                <a:gd name="connsiteY0" fmla="*/ 0 h 498889"/>
                <a:gd name="connsiteX1" fmla="*/ 140311 w 212919"/>
                <a:gd name="connsiteY1" fmla="*/ 157448 h 498889"/>
                <a:gd name="connsiteX2" fmla="*/ 195842 w 212919"/>
                <a:gd name="connsiteY2" fmla="*/ 355568 h 498889"/>
                <a:gd name="connsiteX3" fmla="*/ 206986 w 212919"/>
                <a:gd name="connsiteY3" fmla="*/ 395954 h 498889"/>
                <a:gd name="connsiteX4" fmla="*/ 132310 w 212919"/>
                <a:gd name="connsiteY4" fmla="*/ 488442 h 498889"/>
                <a:gd name="connsiteX5" fmla="*/ 198 w 212919"/>
                <a:gd name="connsiteY5" fmla="*/ 249460 h 498889"/>
                <a:gd name="connsiteX6" fmla="*/ 17534 w 212919"/>
                <a:gd name="connsiteY6" fmla="*/ 55340 h 49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919" h="498889">
                  <a:moveTo>
                    <a:pt x="57634" y="0"/>
                  </a:moveTo>
                  <a:cubicBezTo>
                    <a:pt x="89067" y="23813"/>
                    <a:pt x="116975" y="87154"/>
                    <a:pt x="140311" y="157448"/>
                  </a:cubicBezTo>
                  <a:cubicBezTo>
                    <a:pt x="163647" y="227743"/>
                    <a:pt x="182412" y="304133"/>
                    <a:pt x="195842" y="355568"/>
                  </a:cubicBezTo>
                  <a:cubicBezTo>
                    <a:pt x="200128" y="371951"/>
                    <a:pt x="203843" y="385667"/>
                    <a:pt x="206986" y="395954"/>
                  </a:cubicBezTo>
                  <a:cubicBezTo>
                    <a:pt x="229941" y="470440"/>
                    <a:pt x="182316" y="521970"/>
                    <a:pt x="132310" y="488442"/>
                  </a:cubicBezTo>
                  <a:cubicBezTo>
                    <a:pt x="82304" y="454914"/>
                    <a:pt x="198" y="249460"/>
                    <a:pt x="198" y="249460"/>
                  </a:cubicBezTo>
                  <a:cubicBezTo>
                    <a:pt x="198" y="249460"/>
                    <a:pt x="-3135" y="98488"/>
                    <a:pt x="17534" y="55340"/>
                  </a:cubicBezTo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0307982-9F8A-9970-6107-54FEA35DE6ED}"/>
                </a:ext>
              </a:extLst>
            </p:cNvPr>
            <p:cNvSpPr/>
            <p:nvPr/>
          </p:nvSpPr>
          <p:spPr>
            <a:xfrm>
              <a:off x="5586293" y="3459986"/>
              <a:ext cx="139469" cy="240077"/>
            </a:xfrm>
            <a:custGeom>
              <a:avLst/>
              <a:gdLst>
                <a:gd name="connsiteX0" fmla="*/ 139470 w 139469"/>
                <a:gd name="connsiteY0" fmla="*/ 198120 h 240077"/>
                <a:gd name="connsiteX1" fmla="*/ 45744 w 139469"/>
                <a:gd name="connsiteY1" fmla="*/ 214313 h 240077"/>
                <a:gd name="connsiteX2" fmla="*/ 83844 w 139469"/>
                <a:gd name="connsiteY2" fmla="*/ 0 h 240077"/>
                <a:gd name="connsiteX3" fmla="*/ 139470 w 139469"/>
                <a:gd name="connsiteY3" fmla="*/ 198120 h 24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" h="240077">
                  <a:moveTo>
                    <a:pt x="139470" y="198120"/>
                  </a:moveTo>
                  <a:cubicBezTo>
                    <a:pt x="119849" y="239935"/>
                    <a:pt x="87464" y="259271"/>
                    <a:pt x="45744" y="214313"/>
                  </a:cubicBezTo>
                  <a:cubicBezTo>
                    <a:pt x="-49506" y="112014"/>
                    <a:pt x="24313" y="23813"/>
                    <a:pt x="83844" y="0"/>
                  </a:cubicBezTo>
                  <a:cubicBezTo>
                    <a:pt x="107180" y="69914"/>
                    <a:pt x="126040" y="146685"/>
                    <a:pt x="139470" y="198120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1020BE7-08FD-897E-2CA7-6B065E364B5D}"/>
                </a:ext>
              </a:extLst>
            </p:cNvPr>
            <p:cNvSpPr/>
            <p:nvPr/>
          </p:nvSpPr>
          <p:spPr>
            <a:xfrm>
              <a:off x="5529921" y="3302538"/>
              <a:ext cx="212919" cy="498889"/>
            </a:xfrm>
            <a:custGeom>
              <a:avLst/>
              <a:gdLst>
                <a:gd name="connsiteX0" fmla="*/ 57634 w 212919"/>
                <a:gd name="connsiteY0" fmla="*/ 0 h 498889"/>
                <a:gd name="connsiteX1" fmla="*/ 140311 w 212919"/>
                <a:gd name="connsiteY1" fmla="*/ 157448 h 498889"/>
                <a:gd name="connsiteX2" fmla="*/ 195842 w 212919"/>
                <a:gd name="connsiteY2" fmla="*/ 355568 h 498889"/>
                <a:gd name="connsiteX3" fmla="*/ 206986 w 212919"/>
                <a:gd name="connsiteY3" fmla="*/ 395954 h 498889"/>
                <a:gd name="connsiteX4" fmla="*/ 132310 w 212919"/>
                <a:gd name="connsiteY4" fmla="*/ 488442 h 498889"/>
                <a:gd name="connsiteX5" fmla="*/ 198 w 212919"/>
                <a:gd name="connsiteY5" fmla="*/ 249460 h 498889"/>
                <a:gd name="connsiteX6" fmla="*/ 17534 w 212919"/>
                <a:gd name="connsiteY6" fmla="*/ 55340 h 49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919" h="498889">
                  <a:moveTo>
                    <a:pt x="57634" y="0"/>
                  </a:moveTo>
                  <a:cubicBezTo>
                    <a:pt x="89067" y="23813"/>
                    <a:pt x="116975" y="87154"/>
                    <a:pt x="140311" y="157448"/>
                  </a:cubicBezTo>
                  <a:cubicBezTo>
                    <a:pt x="163647" y="227743"/>
                    <a:pt x="182412" y="304133"/>
                    <a:pt x="195842" y="355568"/>
                  </a:cubicBezTo>
                  <a:cubicBezTo>
                    <a:pt x="200128" y="371951"/>
                    <a:pt x="203843" y="385667"/>
                    <a:pt x="206986" y="395954"/>
                  </a:cubicBezTo>
                  <a:cubicBezTo>
                    <a:pt x="229941" y="470440"/>
                    <a:pt x="182316" y="521970"/>
                    <a:pt x="132310" y="488442"/>
                  </a:cubicBezTo>
                  <a:cubicBezTo>
                    <a:pt x="82304" y="454914"/>
                    <a:pt x="198" y="249460"/>
                    <a:pt x="198" y="249460"/>
                  </a:cubicBezTo>
                  <a:cubicBezTo>
                    <a:pt x="198" y="249460"/>
                    <a:pt x="-3135" y="98488"/>
                    <a:pt x="17534" y="5534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A892792-73F9-3041-A81B-1A6753BB3479}"/>
                </a:ext>
              </a:extLst>
            </p:cNvPr>
            <p:cNvSpPr/>
            <p:nvPr/>
          </p:nvSpPr>
          <p:spPr>
            <a:xfrm>
              <a:off x="5596794" y="3374369"/>
              <a:ext cx="220450" cy="438240"/>
            </a:xfrm>
            <a:custGeom>
              <a:avLst/>
              <a:gdLst>
                <a:gd name="connsiteX0" fmla="*/ 46863 w 220450"/>
                <a:gd name="connsiteY0" fmla="*/ 324123 h 438240"/>
                <a:gd name="connsiteX1" fmla="*/ 39624 w 220450"/>
                <a:gd name="connsiteY1" fmla="*/ 259734 h 438240"/>
                <a:gd name="connsiteX2" fmla="*/ 0 w 220450"/>
                <a:gd name="connsiteY2" fmla="*/ 27324 h 438240"/>
                <a:gd name="connsiteX3" fmla="*/ 127445 w 220450"/>
                <a:gd name="connsiteY3" fmla="*/ 6750 h 438240"/>
                <a:gd name="connsiteX4" fmla="*/ 220028 w 220450"/>
                <a:gd name="connsiteY4" fmla="*/ 324409 h 438240"/>
                <a:gd name="connsiteX5" fmla="*/ 65437 w 220450"/>
                <a:gd name="connsiteY5" fmla="*/ 416897 h 43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0450" h="438240">
                  <a:moveTo>
                    <a:pt x="46863" y="324123"/>
                  </a:moveTo>
                  <a:cubicBezTo>
                    <a:pt x="21336" y="288405"/>
                    <a:pt x="39624" y="259734"/>
                    <a:pt x="39624" y="259734"/>
                  </a:cubicBezTo>
                  <a:lnTo>
                    <a:pt x="0" y="27324"/>
                  </a:lnTo>
                  <a:cubicBezTo>
                    <a:pt x="44101" y="-18015"/>
                    <a:pt x="127445" y="6750"/>
                    <a:pt x="127445" y="6750"/>
                  </a:cubicBezTo>
                  <a:cubicBezTo>
                    <a:pt x="127445" y="6750"/>
                    <a:pt x="227743" y="280975"/>
                    <a:pt x="220028" y="324409"/>
                  </a:cubicBezTo>
                  <a:cubicBezTo>
                    <a:pt x="212312" y="367843"/>
                    <a:pt x="182785" y="486334"/>
                    <a:pt x="65437" y="416897"/>
                  </a:cubicBezTo>
                </a:path>
              </a:pathLst>
            </a:custGeom>
            <a:solidFill>
              <a:srgbClr val="92E3A9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2CEFB0B-B761-034C-7342-C10CFE4D4F7D}"/>
                </a:ext>
              </a:extLst>
            </p:cNvPr>
            <p:cNvSpPr/>
            <p:nvPr/>
          </p:nvSpPr>
          <p:spPr>
            <a:xfrm>
              <a:off x="5589269" y="3265105"/>
              <a:ext cx="108775" cy="146224"/>
            </a:xfrm>
            <a:custGeom>
              <a:avLst/>
              <a:gdLst>
                <a:gd name="connsiteX0" fmla="*/ 68580 w 108775"/>
                <a:gd name="connsiteY0" fmla="*/ 0 h 146224"/>
                <a:gd name="connsiteX1" fmla="*/ 108776 w 108775"/>
                <a:gd name="connsiteY1" fmla="*/ 127540 h 146224"/>
                <a:gd name="connsiteX2" fmla="*/ 33528 w 108775"/>
                <a:gd name="connsiteY2" fmla="*/ 142589 h 146224"/>
                <a:gd name="connsiteX3" fmla="*/ 0 w 108775"/>
                <a:gd name="connsiteY3" fmla="*/ 15526 h 14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75" h="146224">
                  <a:moveTo>
                    <a:pt x="68580" y="0"/>
                  </a:moveTo>
                  <a:cubicBezTo>
                    <a:pt x="68580" y="0"/>
                    <a:pt x="73819" y="34957"/>
                    <a:pt x="108776" y="127540"/>
                  </a:cubicBezTo>
                  <a:cubicBezTo>
                    <a:pt x="108776" y="127540"/>
                    <a:pt x="87725" y="156115"/>
                    <a:pt x="33528" y="142589"/>
                  </a:cubicBezTo>
                  <a:lnTo>
                    <a:pt x="0" y="15526"/>
                  </a:ln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317FBA8-9BE7-EA2B-7155-38B8809C564B}"/>
                </a:ext>
              </a:extLst>
            </p:cNvPr>
            <p:cNvSpPr/>
            <p:nvPr/>
          </p:nvSpPr>
          <p:spPr>
            <a:xfrm>
              <a:off x="5527547" y="3069541"/>
              <a:ext cx="153779" cy="240045"/>
            </a:xfrm>
            <a:custGeom>
              <a:avLst/>
              <a:gdLst>
                <a:gd name="connsiteX0" fmla="*/ 85535 w 153779"/>
                <a:gd name="connsiteY0" fmla="*/ 240046 h 240045"/>
                <a:gd name="connsiteX1" fmla="*/ 33147 w 153779"/>
                <a:gd name="connsiteY1" fmla="*/ 182324 h 240045"/>
                <a:gd name="connsiteX2" fmla="*/ 4572 w 153779"/>
                <a:gd name="connsiteY2" fmla="*/ 118697 h 240045"/>
                <a:gd name="connsiteX3" fmla="*/ 47911 w 153779"/>
                <a:gd name="connsiteY3" fmla="*/ 148034 h 240045"/>
                <a:gd name="connsiteX4" fmla="*/ 61151 w 153779"/>
                <a:gd name="connsiteY4" fmla="*/ 4112 h 240045"/>
                <a:gd name="connsiteX5" fmla="*/ 71247 w 153779"/>
                <a:gd name="connsiteY5" fmla="*/ 55356 h 240045"/>
                <a:gd name="connsiteX6" fmla="*/ 92107 w 153779"/>
                <a:gd name="connsiteY6" fmla="*/ 683 h 240045"/>
                <a:gd name="connsiteX7" fmla="*/ 104299 w 153779"/>
                <a:gd name="connsiteY7" fmla="*/ 12970 h 240045"/>
                <a:gd name="connsiteX8" fmla="*/ 121730 w 153779"/>
                <a:gd name="connsiteY8" fmla="*/ 12970 h 240045"/>
                <a:gd name="connsiteX9" fmla="*/ 124206 w 153779"/>
                <a:gd name="connsiteY9" fmla="*/ 97742 h 240045"/>
                <a:gd name="connsiteX10" fmla="*/ 152781 w 153779"/>
                <a:gd name="connsiteY10" fmla="*/ 46688 h 240045"/>
                <a:gd name="connsiteX11" fmla="*/ 141161 w 153779"/>
                <a:gd name="connsiteY11" fmla="*/ 196802 h 240045"/>
                <a:gd name="connsiteX12" fmla="*/ 119349 w 153779"/>
                <a:gd name="connsiteY12" fmla="*/ 232235 h 24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779" h="240045">
                  <a:moveTo>
                    <a:pt x="85535" y="240046"/>
                  </a:moveTo>
                  <a:cubicBezTo>
                    <a:pt x="51054" y="239570"/>
                    <a:pt x="52769" y="234045"/>
                    <a:pt x="33147" y="182324"/>
                  </a:cubicBezTo>
                  <a:cubicBezTo>
                    <a:pt x="13526" y="130604"/>
                    <a:pt x="-10096" y="128889"/>
                    <a:pt x="4572" y="118697"/>
                  </a:cubicBezTo>
                  <a:cubicBezTo>
                    <a:pt x="19241" y="108506"/>
                    <a:pt x="47911" y="148034"/>
                    <a:pt x="47911" y="148034"/>
                  </a:cubicBezTo>
                  <a:cubicBezTo>
                    <a:pt x="35338" y="-3699"/>
                    <a:pt x="61151" y="4112"/>
                    <a:pt x="61151" y="4112"/>
                  </a:cubicBezTo>
                  <a:cubicBezTo>
                    <a:pt x="63315" y="21408"/>
                    <a:pt x="66689" y="38531"/>
                    <a:pt x="71247" y="55356"/>
                  </a:cubicBezTo>
                  <a:cubicBezTo>
                    <a:pt x="71247" y="55356"/>
                    <a:pt x="77915" y="12779"/>
                    <a:pt x="92107" y="683"/>
                  </a:cubicBezTo>
                  <a:cubicBezTo>
                    <a:pt x="96965" y="-3508"/>
                    <a:pt x="104299" y="12970"/>
                    <a:pt x="104299" y="12970"/>
                  </a:cubicBezTo>
                  <a:cubicBezTo>
                    <a:pt x="104299" y="12970"/>
                    <a:pt x="113824" y="4588"/>
                    <a:pt x="121730" y="12970"/>
                  </a:cubicBezTo>
                  <a:lnTo>
                    <a:pt x="124206" y="97742"/>
                  </a:lnTo>
                  <a:cubicBezTo>
                    <a:pt x="137732" y="33734"/>
                    <a:pt x="158591" y="25924"/>
                    <a:pt x="152781" y="46688"/>
                  </a:cubicBezTo>
                  <a:cubicBezTo>
                    <a:pt x="146971" y="67453"/>
                    <a:pt x="141161" y="196802"/>
                    <a:pt x="141161" y="196802"/>
                  </a:cubicBezTo>
                  <a:cubicBezTo>
                    <a:pt x="140208" y="219186"/>
                    <a:pt x="130016" y="229854"/>
                    <a:pt x="119349" y="232235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AEEEA59-BE75-20D2-D1AB-8CFDAA4605B7}"/>
                </a:ext>
              </a:extLst>
            </p:cNvPr>
            <p:cNvSpPr/>
            <p:nvPr/>
          </p:nvSpPr>
          <p:spPr>
            <a:xfrm>
              <a:off x="5622512" y="3082511"/>
              <a:ext cx="9525" cy="77533"/>
            </a:xfrm>
            <a:custGeom>
              <a:avLst/>
              <a:gdLst>
                <a:gd name="connsiteX0" fmla="*/ 9525 w 9525"/>
                <a:gd name="connsiteY0" fmla="*/ 0 h 77533"/>
                <a:gd name="connsiteX1" fmla="*/ 0 w 9525"/>
                <a:gd name="connsiteY1" fmla="*/ 77533 h 7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77533">
                  <a:moveTo>
                    <a:pt x="9525" y="0"/>
                  </a:moveTo>
                  <a:cubicBezTo>
                    <a:pt x="3253" y="25369"/>
                    <a:pt x="55" y="51401"/>
                    <a:pt x="0" y="77533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21A1575-F978-46DF-FCCB-06AF27EFF837}"/>
                </a:ext>
              </a:extLst>
            </p:cNvPr>
            <p:cNvSpPr/>
            <p:nvPr/>
          </p:nvSpPr>
          <p:spPr>
            <a:xfrm>
              <a:off x="5596962" y="3124897"/>
              <a:ext cx="2023" cy="32670"/>
            </a:xfrm>
            <a:custGeom>
              <a:avLst/>
              <a:gdLst>
                <a:gd name="connsiteX0" fmla="*/ 2023 w 2023"/>
                <a:gd name="connsiteY0" fmla="*/ 0 h 32670"/>
                <a:gd name="connsiteX1" fmla="*/ 214 w 2023"/>
                <a:gd name="connsiteY1" fmla="*/ 32671 h 3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" h="32670">
                  <a:moveTo>
                    <a:pt x="2023" y="0"/>
                  </a:moveTo>
                  <a:cubicBezTo>
                    <a:pt x="239" y="10793"/>
                    <a:pt x="-368" y="21747"/>
                    <a:pt x="214" y="32671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8C1AD33-421C-CACA-07E2-171298C8C45D}"/>
                </a:ext>
              </a:extLst>
            </p:cNvPr>
            <p:cNvSpPr/>
            <p:nvPr/>
          </p:nvSpPr>
          <p:spPr>
            <a:xfrm>
              <a:off x="4970049" y="3620292"/>
              <a:ext cx="312705" cy="387286"/>
            </a:xfrm>
            <a:custGeom>
              <a:avLst/>
              <a:gdLst>
                <a:gd name="connsiteX0" fmla="*/ 312706 w 312705"/>
                <a:gd name="connsiteY0" fmla="*/ 383191 h 387286"/>
                <a:gd name="connsiteX1" fmla="*/ 270320 w 312705"/>
                <a:gd name="connsiteY1" fmla="*/ 0 h 387286"/>
                <a:gd name="connsiteX2" fmla="*/ 0 w 312705"/>
                <a:gd name="connsiteY2" fmla="*/ 0 h 387286"/>
                <a:gd name="connsiteX3" fmla="*/ 45720 w 312705"/>
                <a:gd name="connsiteY3" fmla="*/ 387286 h 387286"/>
                <a:gd name="connsiteX4" fmla="*/ 312706 w 312705"/>
                <a:gd name="connsiteY4" fmla="*/ 383191 h 38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705" h="387286">
                  <a:moveTo>
                    <a:pt x="312706" y="383191"/>
                  </a:moveTo>
                  <a:lnTo>
                    <a:pt x="270320" y="0"/>
                  </a:lnTo>
                  <a:lnTo>
                    <a:pt x="0" y="0"/>
                  </a:lnTo>
                  <a:lnTo>
                    <a:pt x="45720" y="387286"/>
                  </a:lnTo>
                  <a:lnTo>
                    <a:pt x="312706" y="383191"/>
                  </a:ln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CA0C017-0E27-EB45-F90E-D7E595839B9E}"/>
                </a:ext>
              </a:extLst>
            </p:cNvPr>
            <p:cNvSpPr/>
            <p:nvPr/>
          </p:nvSpPr>
          <p:spPr>
            <a:xfrm>
              <a:off x="4953511" y="3752658"/>
              <a:ext cx="92150" cy="157511"/>
            </a:xfrm>
            <a:custGeom>
              <a:avLst/>
              <a:gdLst>
                <a:gd name="connsiteX0" fmla="*/ 66163 w 92150"/>
                <a:gd name="connsiteY0" fmla="*/ 25463 h 157511"/>
                <a:gd name="connsiteX1" fmla="*/ 16919 w 92150"/>
                <a:gd name="connsiteY1" fmla="*/ 889 h 157511"/>
                <a:gd name="connsiteX2" fmla="*/ 6536 w 92150"/>
                <a:gd name="connsiteY2" fmla="*/ 25463 h 157511"/>
                <a:gd name="connsiteX3" fmla="*/ 1393 w 92150"/>
                <a:gd name="connsiteY3" fmla="*/ 69469 h 157511"/>
                <a:gd name="connsiteX4" fmla="*/ 5298 w 92150"/>
                <a:gd name="connsiteY4" fmla="*/ 100615 h 157511"/>
                <a:gd name="connsiteX5" fmla="*/ 16919 w 92150"/>
                <a:gd name="connsiteY5" fmla="*/ 119665 h 157511"/>
                <a:gd name="connsiteX6" fmla="*/ 66163 w 92150"/>
                <a:gd name="connsiteY6" fmla="*/ 156813 h 157511"/>
                <a:gd name="connsiteX7" fmla="*/ 57114 w 92150"/>
                <a:gd name="connsiteY7" fmla="*/ 131381 h 157511"/>
                <a:gd name="connsiteX8" fmla="*/ 85689 w 92150"/>
                <a:gd name="connsiteY8" fmla="*/ 113188 h 157511"/>
                <a:gd name="connsiteX9" fmla="*/ 90737 w 92150"/>
                <a:gd name="connsiteY9" fmla="*/ 89947 h 157511"/>
                <a:gd name="connsiteX10" fmla="*/ 54543 w 92150"/>
                <a:gd name="connsiteY10" fmla="*/ 48514 h 157511"/>
                <a:gd name="connsiteX11" fmla="*/ 66163 w 92150"/>
                <a:gd name="connsiteY11" fmla="*/ 25463 h 15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150" h="157511">
                  <a:moveTo>
                    <a:pt x="66163" y="25463"/>
                  </a:moveTo>
                  <a:cubicBezTo>
                    <a:pt x="66163" y="25463"/>
                    <a:pt x="25968" y="-5588"/>
                    <a:pt x="16919" y="889"/>
                  </a:cubicBezTo>
                  <a:cubicBezTo>
                    <a:pt x="7870" y="7366"/>
                    <a:pt x="10442" y="11271"/>
                    <a:pt x="6536" y="25463"/>
                  </a:cubicBezTo>
                  <a:cubicBezTo>
                    <a:pt x="2631" y="39655"/>
                    <a:pt x="-2512" y="64325"/>
                    <a:pt x="1393" y="69469"/>
                  </a:cubicBezTo>
                  <a:cubicBezTo>
                    <a:pt x="5298" y="74612"/>
                    <a:pt x="5298" y="87661"/>
                    <a:pt x="5298" y="100615"/>
                  </a:cubicBezTo>
                  <a:cubicBezTo>
                    <a:pt x="5298" y="113569"/>
                    <a:pt x="15681" y="110902"/>
                    <a:pt x="16919" y="119665"/>
                  </a:cubicBezTo>
                  <a:cubicBezTo>
                    <a:pt x="18157" y="128428"/>
                    <a:pt x="62258" y="162814"/>
                    <a:pt x="66163" y="156813"/>
                  </a:cubicBezTo>
                  <a:cubicBezTo>
                    <a:pt x="70068" y="150812"/>
                    <a:pt x="57114" y="131381"/>
                    <a:pt x="57114" y="131381"/>
                  </a:cubicBezTo>
                  <a:cubicBezTo>
                    <a:pt x="57114" y="131381"/>
                    <a:pt x="106263" y="146907"/>
                    <a:pt x="85689" y="113188"/>
                  </a:cubicBezTo>
                  <a:cubicBezTo>
                    <a:pt x="85689" y="113188"/>
                    <a:pt x="95786" y="98996"/>
                    <a:pt x="90737" y="89947"/>
                  </a:cubicBezTo>
                  <a:cubicBezTo>
                    <a:pt x="79509" y="75427"/>
                    <a:pt x="67423" y="61591"/>
                    <a:pt x="54543" y="48514"/>
                  </a:cubicBezTo>
                  <a:cubicBezTo>
                    <a:pt x="54543" y="48514"/>
                    <a:pt x="115312" y="63658"/>
                    <a:pt x="66163" y="25463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DC5F057-0A2B-48B2-84E5-6EAB3356C9CB}"/>
                </a:ext>
              </a:extLst>
            </p:cNvPr>
            <p:cNvSpPr/>
            <p:nvPr/>
          </p:nvSpPr>
          <p:spPr>
            <a:xfrm>
              <a:off x="4981098" y="3831557"/>
              <a:ext cx="57626" cy="34575"/>
            </a:xfrm>
            <a:custGeom>
              <a:avLst/>
              <a:gdLst>
                <a:gd name="connsiteX0" fmla="*/ 57626 w 57626"/>
                <a:gd name="connsiteY0" fmla="*/ 34576 h 34575"/>
                <a:gd name="connsiteX1" fmla="*/ 0 w 57626"/>
                <a:gd name="connsiteY1" fmla="*/ 0 h 3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26" h="34575">
                  <a:moveTo>
                    <a:pt x="57626" y="34576"/>
                  </a:moveTo>
                  <a:cubicBezTo>
                    <a:pt x="57626" y="34576"/>
                    <a:pt x="7715" y="3238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480C1B1-CD29-EE73-8855-C65C24D21BB0}"/>
                </a:ext>
              </a:extLst>
            </p:cNvPr>
            <p:cNvSpPr/>
            <p:nvPr/>
          </p:nvSpPr>
          <p:spPr>
            <a:xfrm>
              <a:off x="4981098" y="3788123"/>
              <a:ext cx="26479" cy="13620"/>
            </a:xfrm>
            <a:custGeom>
              <a:avLst/>
              <a:gdLst>
                <a:gd name="connsiteX0" fmla="*/ 26479 w 26479"/>
                <a:gd name="connsiteY0" fmla="*/ 13621 h 13620"/>
                <a:gd name="connsiteX1" fmla="*/ 0 w 26479"/>
                <a:gd name="connsiteY1" fmla="*/ 0 h 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79" h="13620">
                  <a:moveTo>
                    <a:pt x="26479" y="13621"/>
                  </a:moveTo>
                  <a:cubicBezTo>
                    <a:pt x="26479" y="13621"/>
                    <a:pt x="5810" y="3238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0FC4CD6-88E4-559D-8D61-005D819F2419}"/>
                </a:ext>
              </a:extLst>
            </p:cNvPr>
            <p:cNvSpPr/>
            <p:nvPr/>
          </p:nvSpPr>
          <p:spPr>
            <a:xfrm>
              <a:off x="4979669" y="3866132"/>
              <a:ext cx="30480" cy="18192"/>
            </a:xfrm>
            <a:custGeom>
              <a:avLst/>
              <a:gdLst>
                <a:gd name="connsiteX0" fmla="*/ 30480 w 30480"/>
                <a:gd name="connsiteY0" fmla="*/ 18193 h 18192"/>
                <a:gd name="connsiteX1" fmla="*/ 0 w 30480"/>
                <a:gd name="connsiteY1" fmla="*/ 0 h 1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" h="18192">
                  <a:moveTo>
                    <a:pt x="30480" y="18193"/>
                  </a:moveTo>
                  <a:cubicBezTo>
                    <a:pt x="19815" y="13017"/>
                    <a:pt x="9617" y="6930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8B2C436-AEDF-5AB9-B257-3EDE89D8D3F9}"/>
                </a:ext>
              </a:extLst>
            </p:cNvPr>
            <p:cNvSpPr/>
            <p:nvPr/>
          </p:nvSpPr>
          <p:spPr>
            <a:xfrm>
              <a:off x="5093493" y="5286024"/>
              <a:ext cx="291037" cy="263461"/>
            </a:xfrm>
            <a:custGeom>
              <a:avLst/>
              <a:gdLst>
                <a:gd name="connsiteX0" fmla="*/ 264605 w 291037"/>
                <a:gd name="connsiteY0" fmla="*/ 7049 h 263461"/>
                <a:gd name="connsiteX1" fmla="*/ 285083 w 291037"/>
                <a:gd name="connsiteY1" fmla="*/ 119729 h 263461"/>
                <a:gd name="connsiteX2" fmla="*/ 274796 w 291037"/>
                <a:gd name="connsiteY2" fmla="*/ 263462 h 263461"/>
                <a:gd name="connsiteX3" fmla="*/ 242316 w 291037"/>
                <a:gd name="connsiteY3" fmla="*/ 263462 h 263461"/>
                <a:gd name="connsiteX4" fmla="*/ 215837 w 291037"/>
                <a:gd name="connsiteY4" fmla="*/ 197453 h 263461"/>
                <a:gd name="connsiteX5" fmla="*/ 149162 w 291037"/>
                <a:gd name="connsiteY5" fmla="*/ 263462 h 263461"/>
                <a:gd name="connsiteX6" fmla="*/ 0 w 291037"/>
                <a:gd name="connsiteY6" fmla="*/ 263462 h 263461"/>
                <a:gd name="connsiteX7" fmla="*/ 52292 w 291037"/>
                <a:gd name="connsiteY7" fmla="*/ 207169 h 263461"/>
                <a:gd name="connsiteX8" fmla="*/ 129445 w 291037"/>
                <a:gd name="connsiteY8" fmla="*/ 129731 h 263461"/>
                <a:gd name="connsiteX9" fmla="*/ 162020 w 291037"/>
                <a:gd name="connsiteY9" fmla="*/ 0 h 263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1037" h="263461">
                  <a:moveTo>
                    <a:pt x="264605" y="7049"/>
                  </a:moveTo>
                  <a:cubicBezTo>
                    <a:pt x="262662" y="45685"/>
                    <a:pt x="269671" y="84247"/>
                    <a:pt x="285083" y="119729"/>
                  </a:cubicBezTo>
                  <a:cubicBezTo>
                    <a:pt x="302990" y="158401"/>
                    <a:pt x="274796" y="263462"/>
                    <a:pt x="274796" y="263462"/>
                  </a:cubicBezTo>
                  <a:lnTo>
                    <a:pt x="242316" y="263462"/>
                  </a:lnTo>
                  <a:lnTo>
                    <a:pt x="215837" y="197453"/>
                  </a:lnTo>
                  <a:lnTo>
                    <a:pt x="149162" y="263462"/>
                  </a:lnTo>
                  <a:lnTo>
                    <a:pt x="0" y="263462"/>
                  </a:lnTo>
                  <a:cubicBezTo>
                    <a:pt x="0" y="263462"/>
                    <a:pt x="8287" y="236982"/>
                    <a:pt x="52292" y="207169"/>
                  </a:cubicBezTo>
                  <a:cubicBezTo>
                    <a:pt x="52292" y="207169"/>
                    <a:pt x="100679" y="191834"/>
                    <a:pt x="129445" y="129731"/>
                  </a:cubicBezTo>
                  <a:cubicBezTo>
                    <a:pt x="144685" y="96679"/>
                    <a:pt x="166688" y="71247"/>
                    <a:pt x="162020" y="0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635094D-4DC5-BEAC-CB4E-597553D01DE7}"/>
                </a:ext>
              </a:extLst>
            </p:cNvPr>
            <p:cNvSpPr/>
            <p:nvPr/>
          </p:nvSpPr>
          <p:spPr>
            <a:xfrm>
              <a:off x="5093493" y="5379059"/>
              <a:ext cx="291154" cy="170426"/>
            </a:xfrm>
            <a:custGeom>
              <a:avLst/>
              <a:gdLst>
                <a:gd name="connsiteX0" fmla="*/ 0 w 291154"/>
                <a:gd name="connsiteY0" fmla="*/ 170427 h 170426"/>
                <a:gd name="connsiteX1" fmla="*/ 149162 w 291154"/>
                <a:gd name="connsiteY1" fmla="*/ 170427 h 170426"/>
                <a:gd name="connsiteX2" fmla="*/ 215837 w 291154"/>
                <a:gd name="connsiteY2" fmla="*/ 104419 h 170426"/>
                <a:gd name="connsiteX3" fmla="*/ 242316 w 291154"/>
                <a:gd name="connsiteY3" fmla="*/ 170427 h 170426"/>
                <a:gd name="connsiteX4" fmla="*/ 274796 w 291154"/>
                <a:gd name="connsiteY4" fmla="*/ 170427 h 170426"/>
                <a:gd name="connsiteX5" fmla="*/ 284988 w 291154"/>
                <a:gd name="connsiteY5" fmla="*/ 26695 h 170426"/>
                <a:gd name="connsiteX6" fmla="*/ 277844 w 291154"/>
                <a:gd name="connsiteY6" fmla="*/ 8978 h 170426"/>
                <a:gd name="connsiteX7" fmla="*/ 215837 w 291154"/>
                <a:gd name="connsiteY7" fmla="*/ 18503 h 170426"/>
                <a:gd name="connsiteX8" fmla="*/ 61627 w 291154"/>
                <a:gd name="connsiteY8" fmla="*/ 109562 h 170426"/>
                <a:gd name="connsiteX9" fmla="*/ 52102 w 291154"/>
                <a:gd name="connsiteY9" fmla="*/ 113658 h 170426"/>
                <a:gd name="connsiteX10" fmla="*/ 0 w 291154"/>
                <a:gd name="connsiteY10" fmla="*/ 170427 h 17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1154" h="170426">
                  <a:moveTo>
                    <a:pt x="0" y="170427"/>
                  </a:moveTo>
                  <a:lnTo>
                    <a:pt x="149162" y="170427"/>
                  </a:lnTo>
                  <a:lnTo>
                    <a:pt x="215837" y="104419"/>
                  </a:lnTo>
                  <a:lnTo>
                    <a:pt x="242316" y="170427"/>
                  </a:lnTo>
                  <a:lnTo>
                    <a:pt x="274796" y="170427"/>
                  </a:lnTo>
                  <a:cubicBezTo>
                    <a:pt x="274796" y="170427"/>
                    <a:pt x="303371" y="65652"/>
                    <a:pt x="284988" y="26695"/>
                  </a:cubicBezTo>
                  <a:cubicBezTo>
                    <a:pt x="282321" y="20789"/>
                    <a:pt x="279940" y="14884"/>
                    <a:pt x="277844" y="8978"/>
                  </a:cubicBezTo>
                  <a:cubicBezTo>
                    <a:pt x="246221" y="-4262"/>
                    <a:pt x="237935" y="-4262"/>
                    <a:pt x="215837" y="18503"/>
                  </a:cubicBezTo>
                  <a:cubicBezTo>
                    <a:pt x="193738" y="41268"/>
                    <a:pt x="146971" y="144424"/>
                    <a:pt x="61627" y="109562"/>
                  </a:cubicBezTo>
                  <a:cubicBezTo>
                    <a:pt x="58539" y="111122"/>
                    <a:pt x="55358" y="112489"/>
                    <a:pt x="52102" y="113658"/>
                  </a:cubicBezTo>
                  <a:cubicBezTo>
                    <a:pt x="8287" y="143947"/>
                    <a:pt x="0" y="170427"/>
                    <a:pt x="0" y="1704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67EA8B0C-F5D5-02CD-3B08-44598F8AAF7C}"/>
                </a:ext>
              </a:extLst>
            </p:cNvPr>
            <p:cNvSpPr/>
            <p:nvPr/>
          </p:nvSpPr>
          <p:spPr>
            <a:xfrm>
              <a:off x="5309616" y="5272308"/>
              <a:ext cx="221155" cy="277177"/>
            </a:xfrm>
            <a:custGeom>
              <a:avLst/>
              <a:gdLst>
                <a:gd name="connsiteX0" fmla="*/ 91059 w 221155"/>
                <a:gd name="connsiteY0" fmla="*/ 13716 h 277177"/>
                <a:gd name="connsiteX1" fmla="*/ 40100 w 221155"/>
                <a:gd name="connsiteY1" fmla="*/ 192024 h 277177"/>
                <a:gd name="connsiteX2" fmla="*/ 0 w 221155"/>
                <a:gd name="connsiteY2" fmla="*/ 277177 h 277177"/>
                <a:gd name="connsiteX3" fmla="*/ 152400 w 221155"/>
                <a:gd name="connsiteY3" fmla="*/ 277177 h 277177"/>
                <a:gd name="connsiteX4" fmla="*/ 169926 w 221155"/>
                <a:gd name="connsiteY4" fmla="*/ 238315 h 277177"/>
                <a:gd name="connsiteX5" fmla="*/ 177641 w 221155"/>
                <a:gd name="connsiteY5" fmla="*/ 277177 h 277177"/>
                <a:gd name="connsiteX6" fmla="*/ 208788 w 221155"/>
                <a:gd name="connsiteY6" fmla="*/ 277177 h 277177"/>
                <a:gd name="connsiteX7" fmla="*/ 220504 w 221155"/>
                <a:gd name="connsiteY7" fmla="*/ 154876 h 277177"/>
                <a:gd name="connsiteX8" fmla="*/ 196691 w 221155"/>
                <a:gd name="connsiteY8" fmla="*/ 0 h 27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155" h="277177">
                  <a:moveTo>
                    <a:pt x="91059" y="13716"/>
                  </a:moveTo>
                  <a:cubicBezTo>
                    <a:pt x="82772" y="88773"/>
                    <a:pt x="59531" y="163068"/>
                    <a:pt x="40100" y="192024"/>
                  </a:cubicBezTo>
                  <a:cubicBezTo>
                    <a:pt x="24177" y="219133"/>
                    <a:pt x="10755" y="247635"/>
                    <a:pt x="0" y="277177"/>
                  </a:cubicBezTo>
                  <a:lnTo>
                    <a:pt x="152400" y="277177"/>
                  </a:lnTo>
                  <a:lnTo>
                    <a:pt x="169926" y="238315"/>
                  </a:lnTo>
                  <a:lnTo>
                    <a:pt x="177641" y="277177"/>
                  </a:lnTo>
                  <a:lnTo>
                    <a:pt x="208788" y="277177"/>
                  </a:lnTo>
                  <a:cubicBezTo>
                    <a:pt x="208788" y="277177"/>
                    <a:pt x="224504" y="185928"/>
                    <a:pt x="220504" y="154876"/>
                  </a:cubicBezTo>
                  <a:cubicBezTo>
                    <a:pt x="216503" y="123825"/>
                    <a:pt x="185928" y="87154"/>
                    <a:pt x="196691" y="0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36E0941-061D-E912-5BA6-9A194CE06394}"/>
                </a:ext>
              </a:extLst>
            </p:cNvPr>
            <p:cNvSpPr/>
            <p:nvPr/>
          </p:nvSpPr>
          <p:spPr>
            <a:xfrm>
              <a:off x="5309330" y="5381454"/>
              <a:ext cx="221057" cy="168031"/>
            </a:xfrm>
            <a:custGeom>
              <a:avLst/>
              <a:gdLst>
                <a:gd name="connsiteX0" fmla="*/ 0 w 221057"/>
                <a:gd name="connsiteY0" fmla="*/ 168032 h 168031"/>
                <a:gd name="connsiteX1" fmla="*/ 152400 w 221057"/>
                <a:gd name="connsiteY1" fmla="*/ 168032 h 168031"/>
                <a:gd name="connsiteX2" fmla="*/ 169831 w 221057"/>
                <a:gd name="connsiteY2" fmla="*/ 129170 h 168031"/>
                <a:gd name="connsiteX3" fmla="*/ 177546 w 221057"/>
                <a:gd name="connsiteY3" fmla="*/ 168032 h 168031"/>
                <a:gd name="connsiteX4" fmla="*/ 208597 w 221057"/>
                <a:gd name="connsiteY4" fmla="*/ 168032 h 168031"/>
                <a:gd name="connsiteX5" fmla="*/ 220408 w 221057"/>
                <a:gd name="connsiteY5" fmla="*/ 45731 h 168031"/>
                <a:gd name="connsiteX6" fmla="*/ 207359 w 221057"/>
                <a:gd name="connsiteY6" fmla="*/ 3154 h 168031"/>
                <a:gd name="connsiteX7" fmla="*/ 176879 w 221057"/>
                <a:gd name="connsiteY7" fmla="*/ 4297 h 168031"/>
                <a:gd name="connsiteX8" fmla="*/ 132874 w 221057"/>
                <a:gd name="connsiteY8" fmla="*/ 105262 h 168031"/>
                <a:gd name="connsiteX9" fmla="*/ 65532 w 221057"/>
                <a:gd name="connsiteY9" fmla="*/ 105262 h 168031"/>
                <a:gd name="connsiteX10" fmla="*/ 29146 w 221057"/>
                <a:gd name="connsiteY10" fmla="*/ 100881 h 168031"/>
                <a:gd name="connsiteX11" fmla="*/ 0 w 221057"/>
                <a:gd name="connsiteY11" fmla="*/ 168032 h 16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1057" h="168031">
                  <a:moveTo>
                    <a:pt x="0" y="168032"/>
                  </a:moveTo>
                  <a:lnTo>
                    <a:pt x="152400" y="168032"/>
                  </a:lnTo>
                  <a:lnTo>
                    <a:pt x="169831" y="129170"/>
                  </a:lnTo>
                  <a:lnTo>
                    <a:pt x="177546" y="168032"/>
                  </a:lnTo>
                  <a:lnTo>
                    <a:pt x="208597" y="168032"/>
                  </a:lnTo>
                  <a:cubicBezTo>
                    <a:pt x="208597" y="168032"/>
                    <a:pt x="224409" y="76782"/>
                    <a:pt x="220408" y="45731"/>
                  </a:cubicBezTo>
                  <a:cubicBezTo>
                    <a:pt x="217309" y="31185"/>
                    <a:pt x="212943" y="16938"/>
                    <a:pt x="207359" y="3154"/>
                  </a:cubicBezTo>
                  <a:cubicBezTo>
                    <a:pt x="197614" y="-1424"/>
                    <a:pt x="186254" y="-998"/>
                    <a:pt x="176879" y="4297"/>
                  </a:cubicBezTo>
                  <a:cubicBezTo>
                    <a:pt x="156210" y="19823"/>
                    <a:pt x="158877" y="90022"/>
                    <a:pt x="132874" y="105262"/>
                  </a:cubicBezTo>
                  <a:cubicBezTo>
                    <a:pt x="106871" y="120502"/>
                    <a:pt x="104299" y="105262"/>
                    <a:pt x="65532" y="105262"/>
                  </a:cubicBezTo>
                  <a:cubicBezTo>
                    <a:pt x="45053" y="105262"/>
                    <a:pt x="33814" y="106024"/>
                    <a:pt x="29146" y="100881"/>
                  </a:cubicBezTo>
                  <a:cubicBezTo>
                    <a:pt x="18165" y="122693"/>
                    <a:pt x="8434" y="145113"/>
                    <a:pt x="0" y="16803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5" name="图形 2">
              <a:extLst>
                <a:ext uri="{FF2B5EF4-FFF2-40B4-BE49-F238E27FC236}">
                  <a16:creationId xmlns:a16="http://schemas.microsoft.com/office/drawing/2014/main" id="{2BF07EC2-E098-F699-FCAC-1C07BD00C5E9}"/>
                </a:ext>
              </a:extLst>
            </p:cNvPr>
            <p:cNvGrpSpPr/>
            <p:nvPr/>
          </p:nvGrpSpPr>
          <p:grpSpPr>
            <a:xfrm>
              <a:off x="5105400" y="4042535"/>
              <a:ext cx="221932" cy="397383"/>
              <a:chOff x="5105400" y="4042535"/>
              <a:chExt cx="221932" cy="397383"/>
            </a:xfrm>
            <a:noFill/>
          </p:grpSpPr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7D51E08-E912-DAFA-AF9D-48FA2C5AFB27}"/>
                  </a:ext>
                </a:extLst>
              </p:cNvPr>
              <p:cNvSpPr/>
              <p:nvPr/>
            </p:nvSpPr>
            <p:spPr>
              <a:xfrm>
                <a:off x="5126354" y="4416106"/>
                <a:ext cx="34671" cy="23812"/>
              </a:xfrm>
              <a:custGeom>
                <a:avLst/>
                <a:gdLst>
                  <a:gd name="connsiteX0" fmla="*/ 34671 w 34671"/>
                  <a:gd name="connsiteY0" fmla="*/ 0 h 23812"/>
                  <a:gd name="connsiteX1" fmla="*/ 0 w 34671"/>
                  <a:gd name="connsiteY1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671" h="23812">
                    <a:moveTo>
                      <a:pt x="34671" y="0"/>
                    </a:moveTo>
                    <a:cubicBezTo>
                      <a:pt x="23671" y="8719"/>
                      <a:pt x="12086" y="16675"/>
                      <a:pt x="0" y="23813"/>
                    </a:cubicBezTo>
                  </a:path>
                </a:pathLst>
              </a:custGeom>
              <a:noFill/>
              <a:ln w="981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2665A06-BBE1-C719-AB34-EB251FBFF297}"/>
                  </a:ext>
                </a:extLst>
              </p:cNvPr>
              <p:cNvSpPr/>
              <p:nvPr/>
            </p:nvSpPr>
            <p:spPr>
              <a:xfrm>
                <a:off x="5188553" y="4133785"/>
                <a:ext cx="138779" cy="258508"/>
              </a:xfrm>
              <a:custGeom>
                <a:avLst/>
                <a:gdLst>
                  <a:gd name="connsiteX0" fmla="*/ 138779 w 138779"/>
                  <a:gd name="connsiteY0" fmla="*/ 0 h 258508"/>
                  <a:gd name="connsiteX1" fmla="*/ 0 w 138779"/>
                  <a:gd name="connsiteY1" fmla="*/ 258509 h 25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779" h="258508">
                    <a:moveTo>
                      <a:pt x="138779" y="0"/>
                    </a:moveTo>
                    <a:cubicBezTo>
                      <a:pt x="118110" y="95250"/>
                      <a:pt x="70199" y="190976"/>
                      <a:pt x="0" y="258509"/>
                    </a:cubicBezTo>
                  </a:path>
                </a:pathLst>
              </a:custGeom>
              <a:noFill/>
              <a:ln w="981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1C5E2BA7-0132-2E81-7F65-D644871D3B39}"/>
                  </a:ext>
                </a:extLst>
              </p:cNvPr>
              <p:cNvSpPr/>
              <p:nvPr/>
            </p:nvSpPr>
            <p:spPr>
              <a:xfrm>
                <a:off x="5105400" y="4042535"/>
                <a:ext cx="97916" cy="114300"/>
              </a:xfrm>
              <a:custGeom>
                <a:avLst/>
                <a:gdLst>
                  <a:gd name="connsiteX0" fmla="*/ 0 w 97916"/>
                  <a:gd name="connsiteY0" fmla="*/ 0 h 114300"/>
                  <a:gd name="connsiteX1" fmla="*/ 97917 w 97916"/>
                  <a:gd name="connsiteY1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916" h="114300">
                    <a:moveTo>
                      <a:pt x="0" y="0"/>
                    </a:moveTo>
                    <a:cubicBezTo>
                      <a:pt x="0" y="0"/>
                      <a:pt x="43053" y="91249"/>
                      <a:pt x="97917" y="114300"/>
                    </a:cubicBezTo>
                  </a:path>
                </a:pathLst>
              </a:custGeom>
              <a:noFill/>
              <a:ln w="981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05" name="组合 604">
            <a:extLst>
              <a:ext uri="{FF2B5EF4-FFF2-40B4-BE49-F238E27FC236}">
                <a16:creationId xmlns:a16="http://schemas.microsoft.com/office/drawing/2014/main" id="{9C58B691-24DA-F626-19AC-16856261154F}"/>
              </a:ext>
            </a:extLst>
          </p:cNvPr>
          <p:cNvGrpSpPr/>
          <p:nvPr/>
        </p:nvGrpSpPr>
        <p:grpSpPr>
          <a:xfrm>
            <a:off x="2728912" y="811567"/>
            <a:ext cx="6431867" cy="2335467"/>
            <a:chOff x="2728912" y="811567"/>
            <a:chExt cx="6431867" cy="2335467"/>
          </a:xfrm>
        </p:grpSpPr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6F77F6E9-0294-0078-C8B9-88A4B3370E4F}"/>
                </a:ext>
              </a:extLst>
            </p:cNvPr>
            <p:cNvSpPr txBox="1"/>
            <p:nvPr/>
          </p:nvSpPr>
          <p:spPr>
            <a:xfrm>
              <a:off x="2728912" y="1400936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latin typeface="三极泼墨体" pitchFamily="2" charset="-122"/>
                  <a:ea typeface="三极泼墨体" pitchFamily="2" charset="-122"/>
                </a:rPr>
                <a:t>开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FC9A74DC-7853-FAC2-EEEE-E2259E4F251B}"/>
                </a:ext>
              </a:extLst>
            </p:cNvPr>
            <p:cNvSpPr txBox="1"/>
            <p:nvPr/>
          </p:nvSpPr>
          <p:spPr>
            <a:xfrm>
              <a:off x="3609789" y="811567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三极泼墨体" pitchFamily="2" charset="-122"/>
                  <a:ea typeface="三极泼墨体" pitchFamily="2" charset="-122"/>
                </a:rPr>
                <a:t>学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B004A8CB-F874-9AA0-4344-9C74E0358243}"/>
                </a:ext>
              </a:extLst>
            </p:cNvPr>
            <p:cNvSpPr txBox="1"/>
            <p:nvPr/>
          </p:nvSpPr>
          <p:spPr>
            <a:xfrm>
              <a:off x="5023142" y="1242542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三极泼墨体" pitchFamily="2" charset="-122"/>
                  <a:ea typeface="三极泼墨体" pitchFamily="2" charset="-122"/>
                </a:rPr>
                <a:t>第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F460629C-5D10-6486-5F76-418541D993E7}"/>
                </a:ext>
              </a:extLst>
            </p:cNvPr>
            <p:cNvSpPr txBox="1"/>
            <p:nvPr/>
          </p:nvSpPr>
          <p:spPr>
            <a:xfrm>
              <a:off x="6287158" y="1160469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三极泼墨体" pitchFamily="2" charset="-122"/>
                  <a:ea typeface="三极泼墨体" pitchFamily="2" charset="-122"/>
                </a:rPr>
                <a:t>一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BD3686F4-4DF2-F3A2-5821-33FC00FB3847}"/>
                </a:ext>
              </a:extLst>
            </p:cNvPr>
            <p:cNvSpPr txBox="1"/>
            <p:nvPr/>
          </p:nvSpPr>
          <p:spPr>
            <a:xfrm>
              <a:off x="7501350" y="1284986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三极泼墨体" pitchFamily="2" charset="-122"/>
                  <a:ea typeface="三极泼墨体" pitchFamily="2" charset="-122"/>
                </a:rPr>
                <a:t>课</a:t>
              </a:r>
            </a:p>
          </p:txBody>
        </p:sp>
      </p:grpSp>
      <p:grpSp>
        <p:nvGrpSpPr>
          <p:cNvPr id="617" name="组合 616">
            <a:extLst>
              <a:ext uri="{FF2B5EF4-FFF2-40B4-BE49-F238E27FC236}">
                <a16:creationId xmlns:a16="http://schemas.microsoft.com/office/drawing/2014/main" id="{CBCE1271-2B4C-7BF9-4E65-D924251379C2}"/>
              </a:ext>
            </a:extLst>
          </p:cNvPr>
          <p:cNvGrpSpPr/>
          <p:nvPr/>
        </p:nvGrpSpPr>
        <p:grpSpPr>
          <a:xfrm>
            <a:off x="4076386" y="5436558"/>
            <a:ext cx="3897104" cy="307778"/>
            <a:chOff x="4265781" y="5868700"/>
            <a:chExt cx="2103780" cy="307778"/>
          </a:xfrm>
        </p:grpSpPr>
        <p:sp>
          <p:nvSpPr>
            <p:cNvPr id="618" name="文本框 617">
              <a:extLst>
                <a:ext uri="{FF2B5EF4-FFF2-40B4-BE49-F238E27FC236}">
                  <a16:creationId xmlns:a16="http://schemas.microsoft.com/office/drawing/2014/main" id="{8769F2CD-3095-D545-9891-16BBCE742B04}"/>
                </a:ext>
              </a:extLst>
            </p:cNvPr>
            <p:cNvSpPr txBox="1"/>
            <p:nvPr/>
          </p:nvSpPr>
          <p:spPr>
            <a:xfrm>
              <a:off x="4265781" y="5868701"/>
              <a:ext cx="11065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19" name="文本框 618">
              <a:extLst>
                <a:ext uri="{FF2B5EF4-FFF2-40B4-BE49-F238E27FC236}">
                  <a16:creationId xmlns:a16="http://schemas.microsoft.com/office/drawing/2014/main" id="{9EC313E1-A8F1-ED66-A977-2FFEBCF18603}"/>
                </a:ext>
              </a:extLst>
            </p:cNvPr>
            <p:cNvSpPr txBox="1"/>
            <p:nvPr/>
          </p:nvSpPr>
          <p:spPr>
            <a:xfrm>
              <a:off x="5406734" y="5868700"/>
              <a:ext cx="9628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2023.08.25</a:t>
              </a:r>
              <a:endParaRPr lang="zh-CN" altLang="en-US" sz="1400" dirty="0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630" name="椭圆 629">
            <a:extLst>
              <a:ext uri="{FF2B5EF4-FFF2-40B4-BE49-F238E27FC236}">
                <a16:creationId xmlns:a16="http://schemas.microsoft.com/office/drawing/2014/main" id="{3A0DBD63-9209-2EB5-6992-8635BE40410C}"/>
              </a:ext>
            </a:extLst>
          </p:cNvPr>
          <p:cNvSpPr/>
          <p:nvPr/>
        </p:nvSpPr>
        <p:spPr>
          <a:xfrm>
            <a:off x="7260148" y="1115736"/>
            <a:ext cx="236135" cy="236135"/>
          </a:xfrm>
          <a:prstGeom prst="ellipse">
            <a:avLst/>
          </a:prstGeom>
          <a:noFill/>
          <a:ln w="127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31" name="椭圆 630">
            <a:extLst>
              <a:ext uri="{FF2B5EF4-FFF2-40B4-BE49-F238E27FC236}">
                <a16:creationId xmlns:a16="http://schemas.microsoft.com/office/drawing/2014/main" id="{519E7F35-B101-5B6C-C9FF-27BA746D0774}"/>
              </a:ext>
            </a:extLst>
          </p:cNvPr>
          <p:cNvSpPr/>
          <p:nvPr/>
        </p:nvSpPr>
        <p:spPr>
          <a:xfrm>
            <a:off x="9096010" y="3055169"/>
            <a:ext cx="276164" cy="276164"/>
          </a:xfrm>
          <a:prstGeom prst="ellipse">
            <a:avLst/>
          </a:prstGeom>
          <a:noFill/>
          <a:ln w="381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32" name="文本框 631">
            <a:extLst>
              <a:ext uri="{FF2B5EF4-FFF2-40B4-BE49-F238E27FC236}">
                <a16:creationId xmlns:a16="http://schemas.microsoft.com/office/drawing/2014/main" id="{F86E5714-C3E3-E345-CC94-662FB76B7E7C}"/>
              </a:ext>
            </a:extLst>
          </p:cNvPr>
          <p:cNvSpPr txBox="1"/>
          <p:nvPr/>
        </p:nvSpPr>
        <p:spPr>
          <a:xfrm>
            <a:off x="3992879" y="3283948"/>
            <a:ext cx="4195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小学课件   </a:t>
            </a: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 </a:t>
            </a: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教师说课   </a:t>
            </a: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开学第一课   </a:t>
            </a: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</a:t>
            </a:r>
          </a:p>
        </p:txBody>
      </p:sp>
      <p:grpSp>
        <p:nvGrpSpPr>
          <p:cNvPr id="872" name="图形 668">
            <a:extLst>
              <a:ext uri="{FF2B5EF4-FFF2-40B4-BE49-F238E27FC236}">
                <a16:creationId xmlns:a16="http://schemas.microsoft.com/office/drawing/2014/main" id="{706B3F18-0FFE-9EB9-A90C-B4F33C25D3D0}"/>
              </a:ext>
            </a:extLst>
          </p:cNvPr>
          <p:cNvGrpSpPr/>
          <p:nvPr/>
        </p:nvGrpSpPr>
        <p:grpSpPr>
          <a:xfrm>
            <a:off x="4707324" y="3970220"/>
            <a:ext cx="2575977" cy="213609"/>
            <a:chOff x="638224" y="-1763835"/>
            <a:chExt cx="7443139" cy="617210"/>
          </a:xfrm>
          <a:solidFill>
            <a:srgbClr val="FFFFFF"/>
          </a:solidFill>
        </p:grpSpPr>
        <p:grpSp>
          <p:nvGrpSpPr>
            <p:cNvPr id="873" name="图形 668">
              <a:extLst>
                <a:ext uri="{FF2B5EF4-FFF2-40B4-BE49-F238E27FC236}">
                  <a16:creationId xmlns:a16="http://schemas.microsoft.com/office/drawing/2014/main" id="{0FD63353-D07A-6EA4-3F42-6D3A7172ED04}"/>
                </a:ext>
              </a:extLst>
            </p:cNvPr>
            <p:cNvGrpSpPr/>
            <p:nvPr/>
          </p:nvGrpSpPr>
          <p:grpSpPr>
            <a:xfrm>
              <a:off x="638224" y="-1582050"/>
              <a:ext cx="721213" cy="435425"/>
              <a:chOff x="638224" y="-1582050"/>
              <a:chExt cx="721213" cy="435425"/>
            </a:xfrm>
            <a:solidFill>
              <a:srgbClr val="FFFFFF"/>
            </a:solidFill>
          </p:grpSpPr>
          <p:sp>
            <p:nvSpPr>
              <p:cNvPr id="874" name="任意多边形: 形状 873">
                <a:extLst>
                  <a:ext uri="{FF2B5EF4-FFF2-40B4-BE49-F238E27FC236}">
                    <a16:creationId xmlns:a16="http://schemas.microsoft.com/office/drawing/2014/main" id="{445ACF75-37DB-6681-3D01-1A3D4AAEC91F}"/>
                  </a:ext>
                </a:extLst>
              </p:cNvPr>
              <p:cNvSpPr/>
              <p:nvPr/>
            </p:nvSpPr>
            <p:spPr>
              <a:xfrm>
                <a:off x="638224" y="-1582050"/>
                <a:ext cx="367398" cy="340175"/>
              </a:xfrm>
              <a:custGeom>
                <a:avLst/>
                <a:gdLst>
                  <a:gd name="connsiteX0" fmla="*/ 367435 w 367398"/>
                  <a:gd name="connsiteY0" fmla="*/ 169781 h 340175"/>
                  <a:gd name="connsiteX1" fmla="*/ 183736 w 367398"/>
                  <a:gd name="connsiteY1" fmla="*/ 339869 h 340175"/>
                  <a:gd name="connsiteX2" fmla="*/ 37 w 367398"/>
                  <a:gd name="connsiteY2" fmla="*/ 169781 h 340175"/>
                  <a:gd name="connsiteX3" fmla="*/ 183736 w 367398"/>
                  <a:gd name="connsiteY3" fmla="*/ -307 h 340175"/>
                  <a:gd name="connsiteX4" fmla="*/ 367435 w 367398"/>
                  <a:gd name="connsiteY4" fmla="*/ 169781 h 340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398" h="340175">
                    <a:moveTo>
                      <a:pt x="367435" y="169781"/>
                    </a:moveTo>
                    <a:cubicBezTo>
                      <a:pt x="367435" y="263718"/>
                      <a:pt x="285191" y="339869"/>
                      <a:pt x="183736" y="339869"/>
                    </a:cubicBezTo>
                    <a:cubicBezTo>
                      <a:pt x="82282" y="339869"/>
                      <a:pt x="37" y="263718"/>
                      <a:pt x="37" y="169781"/>
                    </a:cubicBezTo>
                    <a:cubicBezTo>
                      <a:pt x="37" y="75844"/>
                      <a:pt x="82282" y="-307"/>
                      <a:pt x="183736" y="-307"/>
                    </a:cubicBezTo>
                    <a:cubicBezTo>
                      <a:pt x="285191" y="-307"/>
                      <a:pt x="367435" y="75844"/>
                      <a:pt x="367435" y="1697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5" name="任意多边形: 形状 874">
                <a:extLst>
                  <a:ext uri="{FF2B5EF4-FFF2-40B4-BE49-F238E27FC236}">
                    <a16:creationId xmlns:a16="http://schemas.microsoft.com/office/drawing/2014/main" id="{1394D6A8-8360-D3D6-E3E6-50BF0B6397A2}"/>
                  </a:ext>
                </a:extLst>
              </p:cNvPr>
              <p:cNvSpPr/>
              <p:nvPr/>
            </p:nvSpPr>
            <p:spPr>
              <a:xfrm>
                <a:off x="855918" y="-1391550"/>
                <a:ext cx="285750" cy="244925"/>
              </a:xfrm>
              <a:custGeom>
                <a:avLst/>
                <a:gdLst>
                  <a:gd name="connsiteX0" fmla="*/ 285787 w 285750"/>
                  <a:gd name="connsiteY0" fmla="*/ 122156 h 244925"/>
                  <a:gd name="connsiteX1" fmla="*/ 142912 w 285750"/>
                  <a:gd name="connsiteY1" fmla="*/ 244619 h 244925"/>
                  <a:gd name="connsiteX2" fmla="*/ 37 w 285750"/>
                  <a:gd name="connsiteY2" fmla="*/ 122156 h 244925"/>
                  <a:gd name="connsiteX3" fmla="*/ 142912 w 285750"/>
                  <a:gd name="connsiteY3" fmla="*/ -307 h 244925"/>
                  <a:gd name="connsiteX4" fmla="*/ 285787 w 285750"/>
                  <a:gd name="connsiteY4" fmla="*/ 122156 h 24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0" h="244925">
                    <a:moveTo>
                      <a:pt x="285787" y="122156"/>
                    </a:moveTo>
                    <a:cubicBezTo>
                      <a:pt x="285787" y="189791"/>
                      <a:pt x="221820" y="244619"/>
                      <a:pt x="142912" y="244619"/>
                    </a:cubicBezTo>
                    <a:cubicBezTo>
                      <a:pt x="64004" y="244619"/>
                      <a:pt x="37" y="189790"/>
                      <a:pt x="37" y="122156"/>
                    </a:cubicBezTo>
                    <a:cubicBezTo>
                      <a:pt x="37" y="54522"/>
                      <a:pt x="64004" y="-307"/>
                      <a:pt x="142912" y="-307"/>
                    </a:cubicBezTo>
                    <a:cubicBezTo>
                      <a:pt x="221820" y="-307"/>
                      <a:pt x="285787" y="54522"/>
                      <a:pt x="285787" y="1221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6" name="任意多边形: 形状 875">
                <a:extLst>
                  <a:ext uri="{FF2B5EF4-FFF2-40B4-BE49-F238E27FC236}">
                    <a16:creationId xmlns:a16="http://schemas.microsoft.com/office/drawing/2014/main" id="{BBA6D9A6-F40B-509F-F21B-99905B031354}"/>
                  </a:ext>
                </a:extLst>
              </p:cNvPr>
              <p:cNvSpPr/>
              <p:nvPr/>
            </p:nvSpPr>
            <p:spPr>
              <a:xfrm>
                <a:off x="910372" y="-1582012"/>
                <a:ext cx="326574" cy="326574"/>
              </a:xfrm>
              <a:custGeom>
                <a:avLst/>
                <a:gdLst>
                  <a:gd name="connsiteX0" fmla="*/ 326611 w 326574"/>
                  <a:gd name="connsiteY0" fmla="*/ 162980 h 326574"/>
                  <a:gd name="connsiteX1" fmla="*/ 163324 w 326574"/>
                  <a:gd name="connsiteY1" fmla="*/ 326268 h 326574"/>
                  <a:gd name="connsiteX2" fmla="*/ 37 w 326574"/>
                  <a:gd name="connsiteY2" fmla="*/ 162980 h 326574"/>
                  <a:gd name="connsiteX3" fmla="*/ 163324 w 326574"/>
                  <a:gd name="connsiteY3" fmla="*/ -307 h 326574"/>
                  <a:gd name="connsiteX4" fmla="*/ 326611 w 326574"/>
                  <a:gd name="connsiteY4" fmla="*/ 162980 h 326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574" h="326574">
                    <a:moveTo>
                      <a:pt x="326611" y="162980"/>
                    </a:moveTo>
                    <a:cubicBezTo>
                      <a:pt x="326611" y="253161"/>
                      <a:pt x="253505" y="326268"/>
                      <a:pt x="163324" y="326268"/>
                    </a:cubicBezTo>
                    <a:cubicBezTo>
                      <a:pt x="73143" y="326268"/>
                      <a:pt x="37" y="253162"/>
                      <a:pt x="37" y="162980"/>
                    </a:cubicBezTo>
                    <a:cubicBezTo>
                      <a:pt x="37" y="72800"/>
                      <a:pt x="73143" y="-307"/>
                      <a:pt x="163324" y="-307"/>
                    </a:cubicBezTo>
                    <a:cubicBezTo>
                      <a:pt x="253505" y="-307"/>
                      <a:pt x="326611" y="72799"/>
                      <a:pt x="326611" y="1629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7" name="任意多边形: 形状 876">
                <a:extLst>
                  <a:ext uri="{FF2B5EF4-FFF2-40B4-BE49-F238E27FC236}">
                    <a16:creationId xmlns:a16="http://schemas.microsoft.com/office/drawing/2014/main" id="{47F76083-AB74-1DC8-0D9A-98170CBB161D}"/>
                  </a:ext>
                </a:extLst>
              </p:cNvPr>
              <p:cNvSpPr/>
              <p:nvPr/>
            </p:nvSpPr>
            <p:spPr>
              <a:xfrm>
                <a:off x="1032864" y="-1432307"/>
                <a:ext cx="326574" cy="272148"/>
              </a:xfrm>
              <a:custGeom>
                <a:avLst/>
                <a:gdLst>
                  <a:gd name="connsiteX0" fmla="*/ 326611 w 326574"/>
                  <a:gd name="connsiteY0" fmla="*/ 135767 h 272148"/>
                  <a:gd name="connsiteX1" fmla="*/ 163324 w 326574"/>
                  <a:gd name="connsiteY1" fmla="*/ 271842 h 272148"/>
                  <a:gd name="connsiteX2" fmla="*/ 37 w 326574"/>
                  <a:gd name="connsiteY2" fmla="*/ 135767 h 272148"/>
                  <a:gd name="connsiteX3" fmla="*/ 163324 w 326574"/>
                  <a:gd name="connsiteY3" fmla="*/ -307 h 272148"/>
                  <a:gd name="connsiteX4" fmla="*/ 326611 w 326574"/>
                  <a:gd name="connsiteY4" fmla="*/ 135767 h 27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574" h="272148">
                    <a:moveTo>
                      <a:pt x="326611" y="135767"/>
                    </a:moveTo>
                    <a:cubicBezTo>
                      <a:pt x="326611" y="210919"/>
                      <a:pt x="253505" y="271842"/>
                      <a:pt x="163324" y="271842"/>
                    </a:cubicBezTo>
                    <a:cubicBezTo>
                      <a:pt x="73143" y="271842"/>
                      <a:pt x="37" y="210919"/>
                      <a:pt x="37" y="135767"/>
                    </a:cubicBezTo>
                    <a:cubicBezTo>
                      <a:pt x="37" y="60616"/>
                      <a:pt x="73143" y="-307"/>
                      <a:pt x="163324" y="-307"/>
                    </a:cubicBezTo>
                    <a:cubicBezTo>
                      <a:pt x="253505" y="-307"/>
                      <a:pt x="326611" y="60616"/>
                      <a:pt x="326611" y="1357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8" name="任意多边形: 形状 877">
                <a:extLst>
                  <a:ext uri="{FF2B5EF4-FFF2-40B4-BE49-F238E27FC236}">
                    <a16:creationId xmlns:a16="http://schemas.microsoft.com/office/drawing/2014/main" id="{EEED8B2C-5E43-AF4F-D695-6F6B898B6970}"/>
                  </a:ext>
                </a:extLst>
              </p:cNvPr>
              <p:cNvSpPr/>
              <p:nvPr/>
            </p:nvSpPr>
            <p:spPr>
              <a:xfrm>
                <a:off x="747092" y="-1323475"/>
                <a:ext cx="156482" cy="142875"/>
              </a:xfrm>
              <a:custGeom>
                <a:avLst/>
                <a:gdLst>
                  <a:gd name="connsiteX0" fmla="*/ 156520 w 156482"/>
                  <a:gd name="connsiteY0" fmla="*/ 71131 h 142875"/>
                  <a:gd name="connsiteX1" fmla="*/ 78278 w 156482"/>
                  <a:gd name="connsiteY1" fmla="*/ 142568 h 142875"/>
                  <a:gd name="connsiteX2" fmla="*/ 37 w 156482"/>
                  <a:gd name="connsiteY2" fmla="*/ 71131 h 142875"/>
                  <a:gd name="connsiteX3" fmla="*/ 78278 w 156482"/>
                  <a:gd name="connsiteY3" fmla="*/ -307 h 142875"/>
                  <a:gd name="connsiteX4" fmla="*/ 156520 w 156482"/>
                  <a:gd name="connsiteY4" fmla="*/ 7113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482" h="142875">
                    <a:moveTo>
                      <a:pt x="156520" y="71131"/>
                    </a:moveTo>
                    <a:cubicBezTo>
                      <a:pt x="156520" y="110585"/>
                      <a:pt x="121490" y="142568"/>
                      <a:pt x="78278" y="142568"/>
                    </a:cubicBezTo>
                    <a:cubicBezTo>
                      <a:pt x="35067" y="142568"/>
                      <a:pt x="37" y="110585"/>
                      <a:pt x="37" y="71131"/>
                    </a:cubicBezTo>
                    <a:cubicBezTo>
                      <a:pt x="37" y="31677"/>
                      <a:pt x="35067" y="-307"/>
                      <a:pt x="78278" y="-307"/>
                    </a:cubicBezTo>
                    <a:cubicBezTo>
                      <a:pt x="121490" y="-307"/>
                      <a:pt x="156520" y="31677"/>
                      <a:pt x="156520" y="711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9" name="任意多边形: 形状 878">
                <a:extLst>
                  <a:ext uri="{FF2B5EF4-FFF2-40B4-BE49-F238E27FC236}">
                    <a16:creationId xmlns:a16="http://schemas.microsoft.com/office/drawing/2014/main" id="{C997F5C1-1864-B040-B434-22FDA1606FF7}"/>
                  </a:ext>
                </a:extLst>
              </p:cNvPr>
              <p:cNvSpPr/>
              <p:nvPr/>
            </p:nvSpPr>
            <p:spPr>
              <a:xfrm>
                <a:off x="645035" y="-1357507"/>
                <a:ext cx="265347" cy="183697"/>
              </a:xfrm>
              <a:custGeom>
                <a:avLst/>
                <a:gdLst>
                  <a:gd name="connsiteX0" fmla="*/ 265385 w 265347"/>
                  <a:gd name="connsiteY0" fmla="*/ 91542 h 183697"/>
                  <a:gd name="connsiteX1" fmla="*/ 132711 w 265347"/>
                  <a:gd name="connsiteY1" fmla="*/ 183391 h 183697"/>
                  <a:gd name="connsiteX2" fmla="*/ 37 w 265347"/>
                  <a:gd name="connsiteY2" fmla="*/ 91542 h 183697"/>
                  <a:gd name="connsiteX3" fmla="*/ 132711 w 265347"/>
                  <a:gd name="connsiteY3" fmla="*/ -307 h 183697"/>
                  <a:gd name="connsiteX4" fmla="*/ 265385 w 265347"/>
                  <a:gd name="connsiteY4" fmla="*/ 91542 h 18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347" h="183697">
                    <a:moveTo>
                      <a:pt x="265385" y="91542"/>
                    </a:moveTo>
                    <a:cubicBezTo>
                      <a:pt x="265385" y="142269"/>
                      <a:pt x="205985" y="183391"/>
                      <a:pt x="132711" y="183391"/>
                    </a:cubicBezTo>
                    <a:cubicBezTo>
                      <a:pt x="59437" y="183391"/>
                      <a:pt x="37" y="142269"/>
                      <a:pt x="37" y="91542"/>
                    </a:cubicBezTo>
                    <a:cubicBezTo>
                      <a:pt x="37" y="40815"/>
                      <a:pt x="59437" y="-307"/>
                      <a:pt x="132711" y="-307"/>
                    </a:cubicBezTo>
                    <a:cubicBezTo>
                      <a:pt x="205985" y="-307"/>
                      <a:pt x="265385" y="40815"/>
                      <a:pt x="265385" y="915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80" name="图形 668">
              <a:extLst>
                <a:ext uri="{FF2B5EF4-FFF2-40B4-BE49-F238E27FC236}">
                  <a16:creationId xmlns:a16="http://schemas.microsoft.com/office/drawing/2014/main" id="{8687F999-EEC1-6AF6-5640-EC45BE8577D7}"/>
                </a:ext>
              </a:extLst>
            </p:cNvPr>
            <p:cNvGrpSpPr/>
            <p:nvPr/>
          </p:nvGrpSpPr>
          <p:grpSpPr>
            <a:xfrm>
              <a:off x="3394492" y="-1763835"/>
              <a:ext cx="846734" cy="356034"/>
              <a:chOff x="3394492" y="-1763835"/>
              <a:chExt cx="846734" cy="356034"/>
            </a:xfrm>
            <a:solidFill>
              <a:srgbClr val="FFFFFF"/>
            </a:solidFill>
          </p:grpSpPr>
          <p:sp>
            <p:nvSpPr>
              <p:cNvPr id="881" name="任意多边形: 形状 880">
                <a:extLst>
                  <a:ext uri="{FF2B5EF4-FFF2-40B4-BE49-F238E27FC236}">
                    <a16:creationId xmlns:a16="http://schemas.microsoft.com/office/drawing/2014/main" id="{2CA81AA5-7676-F005-F9F9-2E03B2CFBB84}"/>
                  </a:ext>
                </a:extLst>
              </p:cNvPr>
              <p:cNvSpPr/>
              <p:nvPr/>
            </p:nvSpPr>
            <p:spPr>
              <a:xfrm>
                <a:off x="3577287" y="-1763835"/>
                <a:ext cx="250164" cy="250164"/>
              </a:xfrm>
              <a:custGeom>
                <a:avLst/>
                <a:gdLst>
                  <a:gd name="connsiteX0" fmla="*/ 250202 w 250164"/>
                  <a:gd name="connsiteY0" fmla="*/ 124776 h 250164"/>
                  <a:gd name="connsiteX1" fmla="*/ 125120 w 250164"/>
                  <a:gd name="connsiteY1" fmla="*/ 249858 h 250164"/>
                  <a:gd name="connsiteX2" fmla="*/ 37 w 250164"/>
                  <a:gd name="connsiteY2" fmla="*/ 124776 h 250164"/>
                  <a:gd name="connsiteX3" fmla="*/ 125120 w 250164"/>
                  <a:gd name="connsiteY3" fmla="*/ -307 h 250164"/>
                  <a:gd name="connsiteX4" fmla="*/ 250202 w 250164"/>
                  <a:gd name="connsiteY4" fmla="*/ 124776 h 250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164" h="250164">
                    <a:moveTo>
                      <a:pt x="250202" y="124776"/>
                    </a:moveTo>
                    <a:cubicBezTo>
                      <a:pt x="250202" y="193857"/>
                      <a:pt x="194201" y="249858"/>
                      <a:pt x="125120" y="249858"/>
                    </a:cubicBezTo>
                    <a:cubicBezTo>
                      <a:pt x="56039" y="249858"/>
                      <a:pt x="37" y="193857"/>
                      <a:pt x="37" y="124776"/>
                    </a:cubicBezTo>
                    <a:cubicBezTo>
                      <a:pt x="37" y="55695"/>
                      <a:pt x="56039" y="-307"/>
                      <a:pt x="125120" y="-307"/>
                    </a:cubicBezTo>
                    <a:cubicBezTo>
                      <a:pt x="194201" y="-307"/>
                      <a:pt x="250202" y="55695"/>
                      <a:pt x="250202" y="1247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2" name="任意多边形: 形状 881">
                <a:extLst>
                  <a:ext uri="{FF2B5EF4-FFF2-40B4-BE49-F238E27FC236}">
                    <a16:creationId xmlns:a16="http://schemas.microsoft.com/office/drawing/2014/main" id="{55D2E9A0-803D-4425-9C19-31ACF7FF24B9}"/>
                  </a:ext>
                </a:extLst>
              </p:cNvPr>
              <p:cNvSpPr/>
              <p:nvPr/>
            </p:nvSpPr>
            <p:spPr>
              <a:xfrm>
                <a:off x="3750451" y="-1725354"/>
                <a:ext cx="230924" cy="211683"/>
              </a:xfrm>
              <a:custGeom>
                <a:avLst/>
                <a:gdLst>
                  <a:gd name="connsiteX0" fmla="*/ 230961 w 230924"/>
                  <a:gd name="connsiteY0" fmla="*/ 105535 h 211683"/>
                  <a:gd name="connsiteX1" fmla="*/ 115499 w 230924"/>
                  <a:gd name="connsiteY1" fmla="*/ 211377 h 211683"/>
                  <a:gd name="connsiteX2" fmla="*/ 37 w 230924"/>
                  <a:gd name="connsiteY2" fmla="*/ 105535 h 211683"/>
                  <a:gd name="connsiteX3" fmla="*/ 115499 w 230924"/>
                  <a:gd name="connsiteY3" fmla="*/ -307 h 211683"/>
                  <a:gd name="connsiteX4" fmla="*/ 230961 w 230924"/>
                  <a:gd name="connsiteY4" fmla="*/ 105535 h 21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924" h="211683">
                    <a:moveTo>
                      <a:pt x="230961" y="105535"/>
                    </a:moveTo>
                    <a:cubicBezTo>
                      <a:pt x="230961" y="163990"/>
                      <a:pt x="179267" y="211377"/>
                      <a:pt x="115499" y="211377"/>
                    </a:cubicBezTo>
                    <a:cubicBezTo>
                      <a:pt x="51731" y="211377"/>
                      <a:pt x="37" y="163990"/>
                      <a:pt x="37" y="105535"/>
                    </a:cubicBezTo>
                    <a:cubicBezTo>
                      <a:pt x="37" y="47080"/>
                      <a:pt x="51731" y="-307"/>
                      <a:pt x="115499" y="-307"/>
                    </a:cubicBezTo>
                    <a:cubicBezTo>
                      <a:pt x="179267" y="-307"/>
                      <a:pt x="230961" y="47080"/>
                      <a:pt x="230961" y="1055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3" name="任意多边形: 形状 882">
                <a:extLst>
                  <a:ext uri="{FF2B5EF4-FFF2-40B4-BE49-F238E27FC236}">
                    <a16:creationId xmlns:a16="http://schemas.microsoft.com/office/drawing/2014/main" id="{6BF75EF7-1552-09AB-F7F9-8E05C5B11D45}"/>
                  </a:ext>
                </a:extLst>
              </p:cNvPr>
              <p:cNvSpPr/>
              <p:nvPr/>
            </p:nvSpPr>
            <p:spPr>
              <a:xfrm>
                <a:off x="3394492" y="-1629103"/>
                <a:ext cx="384867" cy="221303"/>
              </a:xfrm>
              <a:custGeom>
                <a:avLst/>
                <a:gdLst>
                  <a:gd name="connsiteX0" fmla="*/ 384904 w 384867"/>
                  <a:gd name="connsiteY0" fmla="*/ 110345 h 221303"/>
                  <a:gd name="connsiteX1" fmla="*/ 192471 w 384867"/>
                  <a:gd name="connsiteY1" fmla="*/ 220997 h 221303"/>
                  <a:gd name="connsiteX2" fmla="*/ 37 w 384867"/>
                  <a:gd name="connsiteY2" fmla="*/ 110345 h 221303"/>
                  <a:gd name="connsiteX3" fmla="*/ 192471 w 384867"/>
                  <a:gd name="connsiteY3" fmla="*/ -307 h 221303"/>
                  <a:gd name="connsiteX4" fmla="*/ 384904 w 384867"/>
                  <a:gd name="connsiteY4" fmla="*/ 110345 h 22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867" h="221303">
                    <a:moveTo>
                      <a:pt x="384904" y="110345"/>
                    </a:moveTo>
                    <a:cubicBezTo>
                      <a:pt x="384904" y="171457"/>
                      <a:pt x="298749" y="220997"/>
                      <a:pt x="192471" y="220997"/>
                    </a:cubicBezTo>
                    <a:cubicBezTo>
                      <a:pt x="86192" y="220997"/>
                      <a:pt x="37" y="171457"/>
                      <a:pt x="37" y="110345"/>
                    </a:cubicBezTo>
                    <a:cubicBezTo>
                      <a:pt x="37" y="49234"/>
                      <a:pt x="86192" y="-307"/>
                      <a:pt x="192471" y="-307"/>
                    </a:cubicBezTo>
                    <a:cubicBezTo>
                      <a:pt x="298749" y="-307"/>
                      <a:pt x="384904" y="49234"/>
                      <a:pt x="384904" y="1103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4" name="任意多边形: 形状 883">
                <a:extLst>
                  <a:ext uri="{FF2B5EF4-FFF2-40B4-BE49-F238E27FC236}">
                    <a16:creationId xmlns:a16="http://schemas.microsoft.com/office/drawing/2014/main" id="{00C4D4BD-66D0-79CF-1002-98F33CD59E58}"/>
                  </a:ext>
                </a:extLst>
              </p:cNvPr>
              <p:cNvSpPr/>
              <p:nvPr/>
            </p:nvSpPr>
            <p:spPr>
              <a:xfrm>
                <a:off x="3683109" y="-1609863"/>
                <a:ext cx="250164" cy="202063"/>
              </a:xfrm>
              <a:custGeom>
                <a:avLst/>
                <a:gdLst>
                  <a:gd name="connsiteX0" fmla="*/ 250202 w 250164"/>
                  <a:gd name="connsiteY0" fmla="*/ 100725 h 202063"/>
                  <a:gd name="connsiteX1" fmla="*/ 125119 w 250164"/>
                  <a:gd name="connsiteY1" fmla="*/ 201757 h 202063"/>
                  <a:gd name="connsiteX2" fmla="*/ 37 w 250164"/>
                  <a:gd name="connsiteY2" fmla="*/ 100725 h 202063"/>
                  <a:gd name="connsiteX3" fmla="*/ 125119 w 250164"/>
                  <a:gd name="connsiteY3" fmla="*/ -307 h 202063"/>
                  <a:gd name="connsiteX4" fmla="*/ 250202 w 250164"/>
                  <a:gd name="connsiteY4" fmla="*/ 100725 h 202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164" h="202063">
                    <a:moveTo>
                      <a:pt x="250202" y="100725"/>
                    </a:moveTo>
                    <a:cubicBezTo>
                      <a:pt x="250202" y="156523"/>
                      <a:pt x="194200" y="201757"/>
                      <a:pt x="125119" y="201757"/>
                    </a:cubicBezTo>
                    <a:cubicBezTo>
                      <a:pt x="56038" y="201757"/>
                      <a:pt x="37" y="156523"/>
                      <a:pt x="37" y="100725"/>
                    </a:cubicBezTo>
                    <a:cubicBezTo>
                      <a:pt x="37" y="44927"/>
                      <a:pt x="56038" y="-307"/>
                      <a:pt x="125119" y="-307"/>
                    </a:cubicBezTo>
                    <a:cubicBezTo>
                      <a:pt x="194200" y="-307"/>
                      <a:pt x="250202" y="44927"/>
                      <a:pt x="250202" y="100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E4215768-8FBC-4EC3-F0B1-8B6D3D7B7F31}"/>
                  </a:ext>
                </a:extLst>
              </p:cNvPr>
              <p:cNvSpPr/>
              <p:nvPr/>
            </p:nvSpPr>
            <p:spPr>
              <a:xfrm>
                <a:off x="3875600" y="-1571372"/>
                <a:ext cx="365626" cy="125082"/>
              </a:xfrm>
              <a:custGeom>
                <a:avLst/>
                <a:gdLst>
                  <a:gd name="connsiteX0" fmla="*/ 365664 w 365626"/>
                  <a:gd name="connsiteY0" fmla="*/ 62235 h 125082"/>
                  <a:gd name="connsiteX1" fmla="*/ 182851 w 365626"/>
                  <a:gd name="connsiteY1" fmla="*/ 124776 h 125082"/>
                  <a:gd name="connsiteX2" fmla="*/ 37 w 365626"/>
                  <a:gd name="connsiteY2" fmla="*/ 62235 h 125082"/>
                  <a:gd name="connsiteX3" fmla="*/ 182851 w 365626"/>
                  <a:gd name="connsiteY3" fmla="*/ -307 h 125082"/>
                  <a:gd name="connsiteX4" fmla="*/ 365664 w 365626"/>
                  <a:gd name="connsiteY4" fmla="*/ 62235 h 125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626" h="125082">
                    <a:moveTo>
                      <a:pt x="365664" y="62235"/>
                    </a:moveTo>
                    <a:cubicBezTo>
                      <a:pt x="365664" y="96775"/>
                      <a:pt x="283816" y="124776"/>
                      <a:pt x="182851" y="124776"/>
                    </a:cubicBezTo>
                    <a:cubicBezTo>
                      <a:pt x="81886" y="124776"/>
                      <a:pt x="37" y="96775"/>
                      <a:pt x="37" y="62235"/>
                    </a:cubicBezTo>
                    <a:cubicBezTo>
                      <a:pt x="37" y="27694"/>
                      <a:pt x="81886" y="-307"/>
                      <a:pt x="182851" y="-307"/>
                    </a:cubicBezTo>
                    <a:cubicBezTo>
                      <a:pt x="283816" y="-307"/>
                      <a:pt x="365664" y="27694"/>
                      <a:pt x="365664" y="62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038A5C3B-D7E3-03EF-958A-FCB69A0BECA6}"/>
                  </a:ext>
                </a:extLst>
              </p:cNvPr>
              <p:cNvSpPr/>
              <p:nvPr/>
            </p:nvSpPr>
            <p:spPr>
              <a:xfrm>
                <a:off x="3837081" y="-1657958"/>
                <a:ext cx="279025" cy="163569"/>
              </a:xfrm>
              <a:custGeom>
                <a:avLst/>
                <a:gdLst>
                  <a:gd name="connsiteX0" fmla="*/ 279062 w 279025"/>
                  <a:gd name="connsiteY0" fmla="*/ 81478 h 163569"/>
                  <a:gd name="connsiteX1" fmla="*/ 139550 w 279025"/>
                  <a:gd name="connsiteY1" fmla="*/ 163262 h 163569"/>
                  <a:gd name="connsiteX2" fmla="*/ 37 w 279025"/>
                  <a:gd name="connsiteY2" fmla="*/ 81478 h 163569"/>
                  <a:gd name="connsiteX3" fmla="*/ 139550 w 279025"/>
                  <a:gd name="connsiteY3" fmla="*/ -307 h 163569"/>
                  <a:gd name="connsiteX4" fmla="*/ 279062 w 279025"/>
                  <a:gd name="connsiteY4" fmla="*/ 81478 h 163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025" h="163569">
                    <a:moveTo>
                      <a:pt x="279062" y="81478"/>
                    </a:moveTo>
                    <a:cubicBezTo>
                      <a:pt x="279062" y="126646"/>
                      <a:pt x="216601" y="163262"/>
                      <a:pt x="139550" y="163262"/>
                    </a:cubicBezTo>
                    <a:cubicBezTo>
                      <a:pt x="62499" y="163262"/>
                      <a:pt x="37" y="126646"/>
                      <a:pt x="37" y="81478"/>
                    </a:cubicBezTo>
                    <a:cubicBezTo>
                      <a:pt x="37" y="36309"/>
                      <a:pt x="62499" y="-307"/>
                      <a:pt x="139550" y="-307"/>
                    </a:cubicBezTo>
                    <a:cubicBezTo>
                      <a:pt x="216601" y="-307"/>
                      <a:pt x="279062" y="36309"/>
                      <a:pt x="279062" y="81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87" name="图形 668">
              <a:extLst>
                <a:ext uri="{FF2B5EF4-FFF2-40B4-BE49-F238E27FC236}">
                  <a16:creationId xmlns:a16="http://schemas.microsoft.com/office/drawing/2014/main" id="{5B7D44F9-9668-1E42-8B86-721DF0248EB8}"/>
                </a:ext>
              </a:extLst>
            </p:cNvPr>
            <p:cNvGrpSpPr/>
            <p:nvPr/>
          </p:nvGrpSpPr>
          <p:grpSpPr>
            <a:xfrm>
              <a:off x="7128826" y="-1541216"/>
              <a:ext cx="952538" cy="360588"/>
              <a:chOff x="7128826" y="-1541216"/>
              <a:chExt cx="952538" cy="360588"/>
            </a:xfrm>
            <a:solidFill>
              <a:srgbClr val="FFFFFF"/>
            </a:solidFill>
          </p:grpSpPr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98053854-866A-0BFD-94E4-6570831B49A3}"/>
                  </a:ext>
                </a:extLst>
              </p:cNvPr>
              <p:cNvSpPr/>
              <p:nvPr/>
            </p:nvSpPr>
            <p:spPr>
              <a:xfrm>
                <a:off x="7128826" y="-1459559"/>
                <a:ext cx="244925" cy="149677"/>
              </a:xfrm>
              <a:custGeom>
                <a:avLst/>
                <a:gdLst>
                  <a:gd name="connsiteX0" fmla="*/ 244963 w 244925"/>
                  <a:gd name="connsiteY0" fmla="*/ 74532 h 149677"/>
                  <a:gd name="connsiteX1" fmla="*/ 122500 w 244925"/>
                  <a:gd name="connsiteY1" fmla="*/ 149371 h 149677"/>
                  <a:gd name="connsiteX2" fmla="*/ 37 w 244925"/>
                  <a:gd name="connsiteY2" fmla="*/ 74532 h 149677"/>
                  <a:gd name="connsiteX3" fmla="*/ 122500 w 244925"/>
                  <a:gd name="connsiteY3" fmla="*/ -306 h 149677"/>
                  <a:gd name="connsiteX4" fmla="*/ 244963 w 244925"/>
                  <a:gd name="connsiteY4" fmla="*/ 74532 h 14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925" h="149677">
                    <a:moveTo>
                      <a:pt x="244963" y="74532"/>
                    </a:moveTo>
                    <a:cubicBezTo>
                      <a:pt x="244963" y="115865"/>
                      <a:pt x="190134" y="149371"/>
                      <a:pt x="122500" y="149371"/>
                    </a:cubicBezTo>
                    <a:cubicBezTo>
                      <a:pt x="54866" y="149371"/>
                      <a:pt x="37" y="115865"/>
                      <a:pt x="37" y="74532"/>
                    </a:cubicBezTo>
                    <a:cubicBezTo>
                      <a:pt x="37" y="33200"/>
                      <a:pt x="54866" y="-306"/>
                      <a:pt x="122500" y="-306"/>
                    </a:cubicBezTo>
                    <a:cubicBezTo>
                      <a:pt x="190134" y="-306"/>
                      <a:pt x="244963" y="33200"/>
                      <a:pt x="244963" y="745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9" name="任意多边形: 形状 888">
                <a:extLst>
                  <a:ext uri="{FF2B5EF4-FFF2-40B4-BE49-F238E27FC236}">
                    <a16:creationId xmlns:a16="http://schemas.microsoft.com/office/drawing/2014/main" id="{D1E50F8B-3D81-BAD2-F5B3-6C4B53A3AE4D}"/>
                  </a:ext>
                </a:extLst>
              </p:cNvPr>
              <p:cNvSpPr/>
              <p:nvPr/>
            </p:nvSpPr>
            <p:spPr>
              <a:xfrm>
                <a:off x="7251260" y="-1391521"/>
                <a:ext cx="231324" cy="204101"/>
              </a:xfrm>
              <a:custGeom>
                <a:avLst/>
                <a:gdLst>
                  <a:gd name="connsiteX0" fmla="*/ 231362 w 231324"/>
                  <a:gd name="connsiteY0" fmla="*/ 101744 h 204101"/>
                  <a:gd name="connsiteX1" fmla="*/ 115699 w 231324"/>
                  <a:gd name="connsiteY1" fmla="*/ 203795 h 204101"/>
                  <a:gd name="connsiteX2" fmla="*/ 37 w 231324"/>
                  <a:gd name="connsiteY2" fmla="*/ 101744 h 204101"/>
                  <a:gd name="connsiteX3" fmla="*/ 115699 w 231324"/>
                  <a:gd name="connsiteY3" fmla="*/ -306 h 204101"/>
                  <a:gd name="connsiteX4" fmla="*/ 231362 w 231324"/>
                  <a:gd name="connsiteY4" fmla="*/ 101744 h 20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324" h="204101">
                    <a:moveTo>
                      <a:pt x="231362" y="101744"/>
                    </a:moveTo>
                    <a:cubicBezTo>
                      <a:pt x="231362" y="158105"/>
                      <a:pt x="179578" y="203795"/>
                      <a:pt x="115699" y="203795"/>
                    </a:cubicBezTo>
                    <a:cubicBezTo>
                      <a:pt x="51821" y="203795"/>
                      <a:pt x="37" y="158105"/>
                      <a:pt x="37" y="101744"/>
                    </a:cubicBezTo>
                    <a:cubicBezTo>
                      <a:pt x="37" y="45383"/>
                      <a:pt x="51821" y="-306"/>
                      <a:pt x="115699" y="-306"/>
                    </a:cubicBezTo>
                    <a:cubicBezTo>
                      <a:pt x="179578" y="-306"/>
                      <a:pt x="231362" y="45383"/>
                      <a:pt x="231362" y="1017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AE97B97B-273D-ED5C-A6CC-3E955797D4A7}"/>
                  </a:ext>
                </a:extLst>
              </p:cNvPr>
              <p:cNvSpPr/>
              <p:nvPr/>
            </p:nvSpPr>
            <p:spPr>
              <a:xfrm>
                <a:off x="7400993" y="-1432336"/>
                <a:ext cx="326574" cy="217722"/>
              </a:xfrm>
              <a:custGeom>
                <a:avLst/>
                <a:gdLst>
                  <a:gd name="connsiteX0" fmla="*/ 326611 w 326574"/>
                  <a:gd name="connsiteY0" fmla="*/ 108555 h 217722"/>
                  <a:gd name="connsiteX1" fmla="*/ 163324 w 326574"/>
                  <a:gd name="connsiteY1" fmla="*/ 217416 h 217722"/>
                  <a:gd name="connsiteX2" fmla="*/ 37 w 326574"/>
                  <a:gd name="connsiteY2" fmla="*/ 108555 h 217722"/>
                  <a:gd name="connsiteX3" fmla="*/ 163324 w 326574"/>
                  <a:gd name="connsiteY3" fmla="*/ -307 h 217722"/>
                  <a:gd name="connsiteX4" fmla="*/ 326611 w 326574"/>
                  <a:gd name="connsiteY4" fmla="*/ 108555 h 21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574" h="217722">
                    <a:moveTo>
                      <a:pt x="326611" y="108555"/>
                    </a:moveTo>
                    <a:cubicBezTo>
                      <a:pt x="326611" y="168677"/>
                      <a:pt x="253505" y="217416"/>
                      <a:pt x="163324" y="217416"/>
                    </a:cubicBezTo>
                    <a:cubicBezTo>
                      <a:pt x="73143" y="217416"/>
                      <a:pt x="37" y="168677"/>
                      <a:pt x="37" y="108555"/>
                    </a:cubicBezTo>
                    <a:cubicBezTo>
                      <a:pt x="37" y="48432"/>
                      <a:pt x="73143" y="-307"/>
                      <a:pt x="163324" y="-307"/>
                    </a:cubicBezTo>
                    <a:cubicBezTo>
                      <a:pt x="253505" y="-307"/>
                      <a:pt x="326611" y="48432"/>
                      <a:pt x="326611" y="1085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1" name="任意多边形: 形状 890">
                <a:extLst>
                  <a:ext uri="{FF2B5EF4-FFF2-40B4-BE49-F238E27FC236}">
                    <a16:creationId xmlns:a16="http://schemas.microsoft.com/office/drawing/2014/main" id="{3155496A-5B1E-B3D3-2251-D460E43377B4}"/>
                  </a:ext>
                </a:extLst>
              </p:cNvPr>
              <p:cNvSpPr/>
              <p:nvPr/>
            </p:nvSpPr>
            <p:spPr>
              <a:xfrm>
                <a:off x="7605104" y="-1500325"/>
                <a:ext cx="299351" cy="244925"/>
              </a:xfrm>
              <a:custGeom>
                <a:avLst/>
                <a:gdLst>
                  <a:gd name="connsiteX0" fmla="*/ 299389 w 299351"/>
                  <a:gd name="connsiteY0" fmla="*/ 122156 h 244925"/>
                  <a:gd name="connsiteX1" fmla="*/ 149713 w 299351"/>
                  <a:gd name="connsiteY1" fmla="*/ 244619 h 244925"/>
                  <a:gd name="connsiteX2" fmla="*/ 37 w 299351"/>
                  <a:gd name="connsiteY2" fmla="*/ 122156 h 244925"/>
                  <a:gd name="connsiteX3" fmla="*/ 149713 w 299351"/>
                  <a:gd name="connsiteY3" fmla="*/ -307 h 244925"/>
                  <a:gd name="connsiteX4" fmla="*/ 299389 w 299351"/>
                  <a:gd name="connsiteY4" fmla="*/ 122156 h 24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351" h="244925">
                    <a:moveTo>
                      <a:pt x="299389" y="122156"/>
                    </a:moveTo>
                    <a:cubicBezTo>
                      <a:pt x="299389" y="189791"/>
                      <a:pt x="232376" y="244619"/>
                      <a:pt x="149713" y="244619"/>
                    </a:cubicBezTo>
                    <a:cubicBezTo>
                      <a:pt x="67049" y="244619"/>
                      <a:pt x="37" y="189791"/>
                      <a:pt x="37" y="122156"/>
                    </a:cubicBezTo>
                    <a:cubicBezTo>
                      <a:pt x="37" y="54522"/>
                      <a:pt x="67049" y="-307"/>
                      <a:pt x="149713" y="-307"/>
                    </a:cubicBezTo>
                    <a:cubicBezTo>
                      <a:pt x="232376" y="-307"/>
                      <a:pt x="299389" y="54522"/>
                      <a:pt x="299389" y="1221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2" name="任意多边形: 形状 891">
                <a:extLst>
                  <a:ext uri="{FF2B5EF4-FFF2-40B4-BE49-F238E27FC236}">
                    <a16:creationId xmlns:a16="http://schemas.microsoft.com/office/drawing/2014/main" id="{F6F1B812-5825-A54E-CD09-619FC6783A5B}"/>
                  </a:ext>
                </a:extLst>
              </p:cNvPr>
              <p:cNvSpPr/>
              <p:nvPr/>
            </p:nvSpPr>
            <p:spPr>
              <a:xfrm>
                <a:off x="7645938" y="-1432317"/>
                <a:ext cx="435425" cy="244925"/>
              </a:xfrm>
              <a:custGeom>
                <a:avLst/>
                <a:gdLst>
                  <a:gd name="connsiteX0" fmla="*/ 435463 w 435425"/>
                  <a:gd name="connsiteY0" fmla="*/ 122156 h 244925"/>
                  <a:gd name="connsiteX1" fmla="*/ 217750 w 435425"/>
                  <a:gd name="connsiteY1" fmla="*/ 244619 h 244925"/>
                  <a:gd name="connsiteX2" fmla="*/ 37 w 435425"/>
                  <a:gd name="connsiteY2" fmla="*/ 122156 h 244925"/>
                  <a:gd name="connsiteX3" fmla="*/ 217750 w 435425"/>
                  <a:gd name="connsiteY3" fmla="*/ -307 h 244925"/>
                  <a:gd name="connsiteX4" fmla="*/ 435463 w 435425"/>
                  <a:gd name="connsiteY4" fmla="*/ 122156 h 24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5425" h="244925">
                    <a:moveTo>
                      <a:pt x="435463" y="122156"/>
                    </a:moveTo>
                    <a:cubicBezTo>
                      <a:pt x="435463" y="189791"/>
                      <a:pt x="337990" y="244619"/>
                      <a:pt x="217750" y="244619"/>
                    </a:cubicBezTo>
                    <a:cubicBezTo>
                      <a:pt x="97510" y="244619"/>
                      <a:pt x="37" y="189790"/>
                      <a:pt x="37" y="122156"/>
                    </a:cubicBezTo>
                    <a:cubicBezTo>
                      <a:pt x="37" y="54522"/>
                      <a:pt x="97510" y="-307"/>
                      <a:pt x="217750" y="-307"/>
                    </a:cubicBezTo>
                    <a:cubicBezTo>
                      <a:pt x="337990" y="-307"/>
                      <a:pt x="435463" y="54522"/>
                      <a:pt x="435463" y="1221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3" name="任意多边形: 形状 892">
                <a:extLst>
                  <a:ext uri="{FF2B5EF4-FFF2-40B4-BE49-F238E27FC236}">
                    <a16:creationId xmlns:a16="http://schemas.microsoft.com/office/drawing/2014/main" id="{5B19C1D4-C927-E8F1-E7A0-4FA5837A227C}"/>
                  </a:ext>
                </a:extLst>
              </p:cNvPr>
              <p:cNvSpPr/>
              <p:nvPr/>
            </p:nvSpPr>
            <p:spPr>
              <a:xfrm>
                <a:off x="7305743" y="-1541216"/>
                <a:ext cx="517074" cy="285750"/>
              </a:xfrm>
              <a:custGeom>
                <a:avLst/>
                <a:gdLst>
                  <a:gd name="connsiteX0" fmla="*/ 517111 w 517074"/>
                  <a:gd name="connsiteY0" fmla="*/ 142568 h 285750"/>
                  <a:gd name="connsiteX1" fmla="*/ 258574 w 517074"/>
                  <a:gd name="connsiteY1" fmla="*/ 285443 h 285750"/>
                  <a:gd name="connsiteX2" fmla="*/ 37 w 517074"/>
                  <a:gd name="connsiteY2" fmla="*/ 142568 h 285750"/>
                  <a:gd name="connsiteX3" fmla="*/ 258574 w 517074"/>
                  <a:gd name="connsiteY3" fmla="*/ -307 h 285750"/>
                  <a:gd name="connsiteX4" fmla="*/ 517111 w 517074"/>
                  <a:gd name="connsiteY4" fmla="*/ 1425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074" h="285750">
                    <a:moveTo>
                      <a:pt x="517111" y="142568"/>
                    </a:moveTo>
                    <a:cubicBezTo>
                      <a:pt x="517111" y="221476"/>
                      <a:pt x="401360" y="285443"/>
                      <a:pt x="258574" y="285443"/>
                    </a:cubicBezTo>
                    <a:cubicBezTo>
                      <a:pt x="115788" y="285443"/>
                      <a:pt x="37" y="221476"/>
                      <a:pt x="37" y="142568"/>
                    </a:cubicBezTo>
                    <a:cubicBezTo>
                      <a:pt x="37" y="63661"/>
                      <a:pt x="115788" y="-307"/>
                      <a:pt x="258574" y="-307"/>
                    </a:cubicBezTo>
                    <a:cubicBezTo>
                      <a:pt x="401360" y="-307"/>
                      <a:pt x="517111" y="63661"/>
                      <a:pt x="517111" y="1425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66313906-4D40-5305-C694-99EA3B528CEA}"/>
                  </a:ext>
                </a:extLst>
              </p:cNvPr>
              <p:cNvSpPr/>
              <p:nvPr/>
            </p:nvSpPr>
            <p:spPr>
              <a:xfrm>
                <a:off x="7659502" y="-1514013"/>
                <a:ext cx="326574" cy="204101"/>
              </a:xfrm>
              <a:custGeom>
                <a:avLst/>
                <a:gdLst>
                  <a:gd name="connsiteX0" fmla="*/ 326611 w 326574"/>
                  <a:gd name="connsiteY0" fmla="*/ 101744 h 204101"/>
                  <a:gd name="connsiteX1" fmla="*/ 163324 w 326574"/>
                  <a:gd name="connsiteY1" fmla="*/ 203795 h 204101"/>
                  <a:gd name="connsiteX2" fmla="*/ 37 w 326574"/>
                  <a:gd name="connsiteY2" fmla="*/ 101744 h 204101"/>
                  <a:gd name="connsiteX3" fmla="*/ 163324 w 326574"/>
                  <a:gd name="connsiteY3" fmla="*/ -307 h 204101"/>
                  <a:gd name="connsiteX4" fmla="*/ 326611 w 326574"/>
                  <a:gd name="connsiteY4" fmla="*/ 101744 h 20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574" h="204101">
                    <a:moveTo>
                      <a:pt x="326611" y="101744"/>
                    </a:moveTo>
                    <a:cubicBezTo>
                      <a:pt x="326611" y="158105"/>
                      <a:pt x="253505" y="203795"/>
                      <a:pt x="163324" y="203795"/>
                    </a:cubicBezTo>
                    <a:cubicBezTo>
                      <a:pt x="73143" y="203795"/>
                      <a:pt x="37" y="158105"/>
                      <a:pt x="37" y="101744"/>
                    </a:cubicBezTo>
                    <a:cubicBezTo>
                      <a:pt x="37" y="45383"/>
                      <a:pt x="73143" y="-307"/>
                      <a:pt x="163324" y="-307"/>
                    </a:cubicBezTo>
                    <a:cubicBezTo>
                      <a:pt x="253505" y="-307"/>
                      <a:pt x="326611" y="45383"/>
                      <a:pt x="326611" y="1017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F9A13D32-E3DE-27F6-0FF9-1DF9CC375002}"/>
                  </a:ext>
                </a:extLst>
              </p:cNvPr>
              <p:cNvSpPr/>
              <p:nvPr/>
            </p:nvSpPr>
            <p:spPr>
              <a:xfrm>
                <a:off x="7591436" y="-1330305"/>
                <a:ext cx="265347" cy="149677"/>
              </a:xfrm>
              <a:custGeom>
                <a:avLst/>
                <a:gdLst>
                  <a:gd name="connsiteX0" fmla="*/ 265384 w 265347"/>
                  <a:gd name="connsiteY0" fmla="*/ 74532 h 149677"/>
                  <a:gd name="connsiteX1" fmla="*/ 132711 w 265347"/>
                  <a:gd name="connsiteY1" fmla="*/ 149371 h 149677"/>
                  <a:gd name="connsiteX2" fmla="*/ 37 w 265347"/>
                  <a:gd name="connsiteY2" fmla="*/ 74532 h 149677"/>
                  <a:gd name="connsiteX3" fmla="*/ 132711 w 265347"/>
                  <a:gd name="connsiteY3" fmla="*/ -307 h 149677"/>
                  <a:gd name="connsiteX4" fmla="*/ 265384 w 265347"/>
                  <a:gd name="connsiteY4" fmla="*/ 74532 h 14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347" h="149677">
                    <a:moveTo>
                      <a:pt x="265384" y="74532"/>
                    </a:moveTo>
                    <a:cubicBezTo>
                      <a:pt x="265384" y="115864"/>
                      <a:pt x="205985" y="149371"/>
                      <a:pt x="132711" y="149371"/>
                    </a:cubicBezTo>
                    <a:cubicBezTo>
                      <a:pt x="59437" y="149371"/>
                      <a:pt x="37" y="115864"/>
                      <a:pt x="37" y="74532"/>
                    </a:cubicBezTo>
                    <a:cubicBezTo>
                      <a:pt x="37" y="33200"/>
                      <a:pt x="59436" y="-307"/>
                      <a:pt x="132711" y="-307"/>
                    </a:cubicBezTo>
                    <a:cubicBezTo>
                      <a:pt x="205984" y="-307"/>
                      <a:pt x="265384" y="33200"/>
                      <a:pt x="265384" y="745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13" name="文本框 612">
            <a:extLst>
              <a:ext uri="{FF2B5EF4-FFF2-40B4-BE49-F238E27FC236}">
                <a16:creationId xmlns:a16="http://schemas.microsoft.com/office/drawing/2014/main" id="{C2BE6B4C-BBDD-442D-1283-ED141C0419DD}"/>
              </a:ext>
            </a:extLst>
          </p:cNvPr>
          <p:cNvSpPr txBox="1"/>
          <p:nvPr/>
        </p:nvSpPr>
        <p:spPr>
          <a:xfrm>
            <a:off x="3766310" y="3664788"/>
            <a:ext cx="4584747" cy="617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16" name="图形 1015">
            <a:extLst>
              <a:ext uri="{FF2B5EF4-FFF2-40B4-BE49-F238E27FC236}">
                <a16:creationId xmlns:a16="http://schemas.microsoft.com/office/drawing/2014/main" id="{ACC32138-46BC-3D21-3DE5-7BA3A5CF7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61141">
            <a:off x="8691380" y="4415140"/>
            <a:ext cx="592370" cy="425505"/>
          </a:xfrm>
          <a:prstGeom prst="rect">
            <a:avLst/>
          </a:prstGeom>
        </p:spPr>
      </p:pic>
      <p:grpSp>
        <p:nvGrpSpPr>
          <p:cNvPr id="1067" name="组合 1066">
            <a:extLst>
              <a:ext uri="{FF2B5EF4-FFF2-40B4-BE49-F238E27FC236}">
                <a16:creationId xmlns:a16="http://schemas.microsoft.com/office/drawing/2014/main" id="{9EF63A48-788B-E26B-9812-26258A4280F7}"/>
              </a:ext>
            </a:extLst>
          </p:cNvPr>
          <p:cNvGrpSpPr/>
          <p:nvPr/>
        </p:nvGrpSpPr>
        <p:grpSpPr>
          <a:xfrm>
            <a:off x="2831822" y="862370"/>
            <a:ext cx="668799" cy="668775"/>
            <a:chOff x="673421" y="414737"/>
            <a:chExt cx="1126972" cy="1126931"/>
          </a:xfrm>
        </p:grpSpPr>
        <p:sp>
          <p:nvSpPr>
            <p:cNvPr id="1066" name="任意多边形: 形状 1065">
              <a:extLst>
                <a:ext uri="{FF2B5EF4-FFF2-40B4-BE49-F238E27FC236}">
                  <a16:creationId xmlns:a16="http://schemas.microsoft.com/office/drawing/2014/main" id="{1B4716BE-4C43-3159-B543-23BE036F5EB5}"/>
                </a:ext>
              </a:extLst>
            </p:cNvPr>
            <p:cNvSpPr/>
            <p:nvPr/>
          </p:nvSpPr>
          <p:spPr>
            <a:xfrm>
              <a:off x="673421" y="414737"/>
              <a:ext cx="1126972" cy="1126931"/>
            </a:xfrm>
            <a:custGeom>
              <a:avLst/>
              <a:gdLst>
                <a:gd name="connsiteX0" fmla="*/ 563487 w 1126972"/>
                <a:gd name="connsiteY0" fmla="*/ 106602 h 1126931"/>
                <a:gd name="connsiteX1" fmla="*/ 106606 w 1126972"/>
                <a:gd name="connsiteY1" fmla="*/ 563467 h 1126931"/>
                <a:gd name="connsiteX2" fmla="*/ 563487 w 1126972"/>
                <a:gd name="connsiteY2" fmla="*/ 1020331 h 1126931"/>
                <a:gd name="connsiteX3" fmla="*/ 1020367 w 1126972"/>
                <a:gd name="connsiteY3" fmla="*/ 563467 h 1126931"/>
                <a:gd name="connsiteX4" fmla="*/ 563487 w 1126972"/>
                <a:gd name="connsiteY4" fmla="*/ 106602 h 1126931"/>
                <a:gd name="connsiteX5" fmla="*/ 563486 w 1126972"/>
                <a:gd name="connsiteY5" fmla="*/ 0 h 1126931"/>
                <a:gd name="connsiteX6" fmla="*/ 1126972 w 1126972"/>
                <a:gd name="connsiteY6" fmla="*/ 563466 h 1126931"/>
                <a:gd name="connsiteX7" fmla="*/ 563486 w 1126972"/>
                <a:gd name="connsiteY7" fmla="*/ 1126931 h 1126931"/>
                <a:gd name="connsiteX8" fmla="*/ 0 w 1126972"/>
                <a:gd name="connsiteY8" fmla="*/ 563466 h 1126931"/>
                <a:gd name="connsiteX9" fmla="*/ 563486 w 1126972"/>
                <a:gd name="connsiteY9" fmla="*/ 0 h 112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6972" h="1126931">
                  <a:moveTo>
                    <a:pt x="563487" y="106602"/>
                  </a:moveTo>
                  <a:cubicBezTo>
                    <a:pt x="311159" y="106602"/>
                    <a:pt x="106606" y="311148"/>
                    <a:pt x="106606" y="563467"/>
                  </a:cubicBezTo>
                  <a:cubicBezTo>
                    <a:pt x="106606" y="815786"/>
                    <a:pt x="311159" y="1020331"/>
                    <a:pt x="563487" y="1020331"/>
                  </a:cubicBezTo>
                  <a:cubicBezTo>
                    <a:pt x="815815" y="1020331"/>
                    <a:pt x="1020367" y="815786"/>
                    <a:pt x="1020367" y="563467"/>
                  </a:cubicBezTo>
                  <a:cubicBezTo>
                    <a:pt x="1020367" y="311148"/>
                    <a:pt x="815815" y="106602"/>
                    <a:pt x="563487" y="106602"/>
                  </a:cubicBezTo>
                  <a:close/>
                  <a:moveTo>
                    <a:pt x="563486" y="0"/>
                  </a:moveTo>
                  <a:cubicBezTo>
                    <a:pt x="874690" y="0"/>
                    <a:pt x="1126972" y="252272"/>
                    <a:pt x="1126972" y="563466"/>
                  </a:cubicBezTo>
                  <a:cubicBezTo>
                    <a:pt x="1126972" y="874659"/>
                    <a:pt x="874690" y="1126931"/>
                    <a:pt x="563486" y="1126931"/>
                  </a:cubicBezTo>
                  <a:cubicBezTo>
                    <a:pt x="252281" y="1126931"/>
                    <a:pt x="0" y="874659"/>
                    <a:pt x="0" y="563466"/>
                  </a:cubicBezTo>
                  <a:cubicBezTo>
                    <a:pt x="0" y="252272"/>
                    <a:pt x="252281" y="0"/>
                    <a:pt x="563486" y="0"/>
                  </a:cubicBezTo>
                  <a:close/>
                </a:path>
              </a:pathLst>
            </a:custGeom>
            <a:solidFill>
              <a:srgbClr val="263238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" name="任意多边形: 形状 1022">
              <a:extLst>
                <a:ext uri="{FF2B5EF4-FFF2-40B4-BE49-F238E27FC236}">
                  <a16:creationId xmlns:a16="http://schemas.microsoft.com/office/drawing/2014/main" id="{CD04960F-D609-C252-F91A-4414CC77326E}"/>
                </a:ext>
              </a:extLst>
            </p:cNvPr>
            <p:cNvSpPr/>
            <p:nvPr/>
          </p:nvSpPr>
          <p:spPr>
            <a:xfrm rot="18900000">
              <a:off x="1303973" y="860093"/>
              <a:ext cx="15229" cy="387660"/>
            </a:xfrm>
            <a:custGeom>
              <a:avLst/>
              <a:gdLst>
                <a:gd name="connsiteX0" fmla="*/ 924 w 10360"/>
                <a:gd name="connsiteY0" fmla="*/ 255 h 263721"/>
                <a:gd name="connsiteX1" fmla="*/ 11284 w 10360"/>
                <a:gd name="connsiteY1" fmla="*/ 255 h 263721"/>
                <a:gd name="connsiteX2" fmla="*/ 11284 w 10360"/>
                <a:gd name="connsiteY2" fmla="*/ 263976 h 263721"/>
                <a:gd name="connsiteX3" fmla="*/ 924 w 10360"/>
                <a:gd name="connsiteY3" fmla="*/ 263976 h 26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60" h="263721">
                  <a:moveTo>
                    <a:pt x="924" y="255"/>
                  </a:moveTo>
                  <a:lnTo>
                    <a:pt x="11284" y="255"/>
                  </a:lnTo>
                  <a:lnTo>
                    <a:pt x="11284" y="263976"/>
                  </a:lnTo>
                  <a:lnTo>
                    <a:pt x="924" y="263976"/>
                  </a:lnTo>
                  <a:close/>
                </a:path>
              </a:pathLst>
            </a:custGeom>
            <a:solidFill>
              <a:srgbClr val="FF725F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" name="任意多边形: 形状 1023">
              <a:extLst>
                <a:ext uri="{FF2B5EF4-FFF2-40B4-BE49-F238E27FC236}">
                  <a16:creationId xmlns:a16="http://schemas.microsoft.com/office/drawing/2014/main" id="{9ADAD1AB-4FC4-CB18-198E-3664E5F5B49C}"/>
                </a:ext>
              </a:extLst>
            </p:cNvPr>
            <p:cNvSpPr/>
            <p:nvPr/>
          </p:nvSpPr>
          <p:spPr>
            <a:xfrm>
              <a:off x="1189866" y="932145"/>
              <a:ext cx="91376" cy="91371"/>
            </a:xfrm>
            <a:custGeom>
              <a:avLst/>
              <a:gdLst>
                <a:gd name="connsiteX0" fmla="*/ 63084 w 62162"/>
                <a:gd name="connsiteY0" fmla="*/ 31332 h 62159"/>
                <a:gd name="connsiteX1" fmla="*/ 32003 w 62162"/>
                <a:gd name="connsiteY1" fmla="*/ 62412 h 62159"/>
                <a:gd name="connsiteX2" fmla="*/ 922 w 62162"/>
                <a:gd name="connsiteY2" fmla="*/ 31332 h 62159"/>
                <a:gd name="connsiteX3" fmla="*/ 32003 w 62162"/>
                <a:gd name="connsiteY3" fmla="*/ 252 h 62159"/>
                <a:gd name="connsiteX4" fmla="*/ 63084 w 62162"/>
                <a:gd name="connsiteY4" fmla="*/ 31332 h 6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62" h="62159">
                  <a:moveTo>
                    <a:pt x="63084" y="31332"/>
                  </a:moveTo>
                  <a:cubicBezTo>
                    <a:pt x="63084" y="48497"/>
                    <a:pt x="49168" y="62412"/>
                    <a:pt x="32003" y="62412"/>
                  </a:cubicBezTo>
                  <a:cubicBezTo>
                    <a:pt x="14837" y="62412"/>
                    <a:pt x="922" y="48497"/>
                    <a:pt x="922" y="31332"/>
                  </a:cubicBezTo>
                  <a:cubicBezTo>
                    <a:pt x="922" y="14167"/>
                    <a:pt x="14837" y="252"/>
                    <a:pt x="32003" y="252"/>
                  </a:cubicBezTo>
                  <a:cubicBezTo>
                    <a:pt x="49168" y="252"/>
                    <a:pt x="63084" y="14167"/>
                    <a:pt x="63084" y="31332"/>
                  </a:cubicBezTo>
                  <a:close/>
                </a:path>
              </a:pathLst>
            </a:custGeom>
            <a:solidFill>
              <a:srgbClr val="808080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5" name="任意多边形: 形状 1024">
              <a:extLst>
                <a:ext uri="{FF2B5EF4-FFF2-40B4-BE49-F238E27FC236}">
                  <a16:creationId xmlns:a16="http://schemas.microsoft.com/office/drawing/2014/main" id="{6C99E6DA-D517-3D4B-38A4-B5C175E9CB2E}"/>
                </a:ext>
              </a:extLst>
            </p:cNvPr>
            <p:cNvSpPr/>
            <p:nvPr/>
          </p:nvSpPr>
          <p:spPr>
            <a:xfrm>
              <a:off x="991884" y="962603"/>
              <a:ext cx="258899" cy="30456"/>
            </a:xfrm>
            <a:custGeom>
              <a:avLst/>
              <a:gdLst>
                <a:gd name="connsiteX0" fmla="*/ 166684 w 176126"/>
                <a:gd name="connsiteY0" fmla="*/ 252 h 20719"/>
                <a:gd name="connsiteX1" fmla="*/ 11279 w 176126"/>
                <a:gd name="connsiteY1" fmla="*/ 252 h 20719"/>
                <a:gd name="connsiteX2" fmla="*/ 918 w 176126"/>
                <a:gd name="connsiteY2" fmla="*/ 10612 h 20719"/>
                <a:gd name="connsiteX3" fmla="*/ 11279 w 176126"/>
                <a:gd name="connsiteY3" fmla="*/ 20972 h 20719"/>
                <a:gd name="connsiteX4" fmla="*/ 166684 w 176126"/>
                <a:gd name="connsiteY4" fmla="*/ 20972 h 20719"/>
                <a:gd name="connsiteX5" fmla="*/ 177044 w 176126"/>
                <a:gd name="connsiteY5" fmla="*/ 10612 h 20719"/>
                <a:gd name="connsiteX6" fmla="*/ 166684 w 176126"/>
                <a:gd name="connsiteY6" fmla="*/ 252 h 2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126" h="20719">
                  <a:moveTo>
                    <a:pt x="166684" y="252"/>
                  </a:moveTo>
                  <a:lnTo>
                    <a:pt x="11279" y="252"/>
                  </a:lnTo>
                  <a:cubicBezTo>
                    <a:pt x="5550" y="252"/>
                    <a:pt x="918" y="4883"/>
                    <a:pt x="918" y="10612"/>
                  </a:cubicBezTo>
                  <a:cubicBezTo>
                    <a:pt x="918" y="16342"/>
                    <a:pt x="5550" y="20972"/>
                    <a:pt x="11279" y="20972"/>
                  </a:cubicBezTo>
                  <a:lnTo>
                    <a:pt x="166684" y="20972"/>
                  </a:lnTo>
                  <a:cubicBezTo>
                    <a:pt x="172413" y="20972"/>
                    <a:pt x="177044" y="16342"/>
                    <a:pt x="177044" y="10612"/>
                  </a:cubicBezTo>
                  <a:cubicBezTo>
                    <a:pt x="177044" y="4883"/>
                    <a:pt x="172382" y="252"/>
                    <a:pt x="166684" y="252"/>
                  </a:cubicBezTo>
                  <a:close/>
                </a:path>
              </a:pathLst>
            </a:custGeom>
            <a:solidFill>
              <a:srgbClr val="808080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31D29EA7-6796-2C38-F79F-4C29F1ECF64C}"/>
                </a:ext>
              </a:extLst>
            </p:cNvPr>
            <p:cNvSpPr/>
            <p:nvPr/>
          </p:nvSpPr>
          <p:spPr>
            <a:xfrm>
              <a:off x="1220323" y="627569"/>
              <a:ext cx="30458" cy="365490"/>
            </a:xfrm>
            <a:custGeom>
              <a:avLst/>
              <a:gdLst>
                <a:gd name="connsiteX0" fmla="*/ 11282 w 20720"/>
                <a:gd name="connsiteY0" fmla="*/ 247 h 248639"/>
                <a:gd name="connsiteX1" fmla="*/ 922 w 20720"/>
                <a:gd name="connsiteY1" fmla="*/ 10607 h 248639"/>
                <a:gd name="connsiteX2" fmla="*/ 922 w 20720"/>
                <a:gd name="connsiteY2" fmla="*/ 238527 h 248639"/>
                <a:gd name="connsiteX3" fmla="*/ 11282 w 20720"/>
                <a:gd name="connsiteY3" fmla="*/ 248887 h 248639"/>
                <a:gd name="connsiteX4" fmla="*/ 21642 w 20720"/>
                <a:gd name="connsiteY4" fmla="*/ 238527 h 248639"/>
                <a:gd name="connsiteX5" fmla="*/ 21642 w 20720"/>
                <a:gd name="connsiteY5" fmla="*/ 10607 h 248639"/>
                <a:gd name="connsiteX6" fmla="*/ 11282 w 20720"/>
                <a:gd name="connsiteY6" fmla="*/ 247 h 24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20" h="248639">
                  <a:moveTo>
                    <a:pt x="11282" y="247"/>
                  </a:moveTo>
                  <a:cubicBezTo>
                    <a:pt x="5553" y="247"/>
                    <a:pt x="922" y="4878"/>
                    <a:pt x="922" y="10607"/>
                  </a:cubicBezTo>
                  <a:lnTo>
                    <a:pt x="922" y="238527"/>
                  </a:lnTo>
                  <a:cubicBezTo>
                    <a:pt x="922" y="244256"/>
                    <a:pt x="5553" y="248887"/>
                    <a:pt x="11282" y="248887"/>
                  </a:cubicBezTo>
                  <a:cubicBezTo>
                    <a:pt x="17011" y="248887"/>
                    <a:pt x="21642" y="244256"/>
                    <a:pt x="21642" y="238527"/>
                  </a:cubicBezTo>
                  <a:lnTo>
                    <a:pt x="21642" y="10607"/>
                  </a:lnTo>
                  <a:cubicBezTo>
                    <a:pt x="21642" y="4909"/>
                    <a:pt x="16980" y="247"/>
                    <a:pt x="11282" y="247"/>
                  </a:cubicBezTo>
                  <a:close/>
                </a:path>
              </a:pathLst>
            </a:custGeom>
            <a:solidFill>
              <a:srgbClr val="808080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68" name="任意多边形: 形状 1067">
            <a:extLst>
              <a:ext uri="{FF2B5EF4-FFF2-40B4-BE49-F238E27FC236}">
                <a16:creationId xmlns:a16="http://schemas.microsoft.com/office/drawing/2014/main" id="{1AD9705B-B4D5-EAFC-67E9-57AEF5CDFEAF}"/>
              </a:ext>
            </a:extLst>
          </p:cNvPr>
          <p:cNvSpPr/>
          <p:nvPr/>
        </p:nvSpPr>
        <p:spPr>
          <a:xfrm>
            <a:off x="1158012" y="1412597"/>
            <a:ext cx="1365385" cy="824339"/>
          </a:xfrm>
          <a:custGeom>
            <a:avLst/>
            <a:gdLst>
              <a:gd name="connsiteX0" fmla="*/ 266352 w 1045715"/>
              <a:gd name="connsiteY0" fmla="*/ 0 h 631341"/>
              <a:gd name="connsiteX1" fmla="*/ 454691 w 1045715"/>
              <a:gd name="connsiteY1" fmla="*/ 72232 h 631341"/>
              <a:gd name="connsiteX2" fmla="*/ 458502 w 1045715"/>
              <a:gd name="connsiteY2" fmla="*/ 77466 h 631341"/>
              <a:gd name="connsiteX3" fmla="*/ 463941 w 1045715"/>
              <a:gd name="connsiteY3" fmla="*/ 69400 h 631341"/>
              <a:gd name="connsiteX4" fmla="*/ 631353 w 1045715"/>
              <a:gd name="connsiteY4" fmla="*/ 55 h 631341"/>
              <a:gd name="connsiteX5" fmla="*/ 849503 w 1045715"/>
              <a:gd name="connsiteY5" fmla="*/ 144655 h 631341"/>
              <a:gd name="connsiteX6" fmla="*/ 865398 w 1045715"/>
              <a:gd name="connsiteY6" fmla="*/ 223383 h 631341"/>
              <a:gd name="connsiteX7" fmla="*/ 901115 w 1045715"/>
              <a:gd name="connsiteY7" fmla="*/ 232623 h 631341"/>
              <a:gd name="connsiteX8" fmla="*/ 1045715 w 1045715"/>
              <a:gd name="connsiteY8" fmla="*/ 414417 h 631341"/>
              <a:gd name="connsiteX9" fmla="*/ 808959 w 1045715"/>
              <a:gd name="connsiteY9" fmla="*/ 611717 h 631341"/>
              <a:gd name="connsiteX10" fmla="*/ 716802 w 1045715"/>
              <a:gd name="connsiteY10" fmla="*/ 596212 h 631341"/>
              <a:gd name="connsiteX11" fmla="*/ 674642 w 1045715"/>
              <a:gd name="connsiteY11" fmla="*/ 572524 h 631341"/>
              <a:gd name="connsiteX12" fmla="*/ 669285 w 1045715"/>
              <a:gd name="connsiteY12" fmla="*/ 579334 h 631341"/>
              <a:gd name="connsiteX13" fmla="*/ 522801 w 1045715"/>
              <a:gd name="connsiteY13" fmla="*/ 631341 h 631341"/>
              <a:gd name="connsiteX14" fmla="*/ 391028 w 1045715"/>
              <a:gd name="connsiteY14" fmla="*/ 590794 h 631341"/>
              <a:gd name="connsiteX15" fmla="*/ 351543 w 1045715"/>
              <a:gd name="connsiteY15" fmla="*/ 551702 h 631341"/>
              <a:gd name="connsiteX16" fmla="*/ 351515 w 1045715"/>
              <a:gd name="connsiteY16" fmla="*/ 551740 h 631341"/>
              <a:gd name="connsiteX17" fmla="*/ 315455 w 1045715"/>
              <a:gd name="connsiteY17" fmla="*/ 573938 h 631341"/>
              <a:gd name="connsiteX18" fmla="*/ 278738 w 1045715"/>
              <a:gd name="connsiteY18" fmla="*/ 580706 h 631341"/>
              <a:gd name="connsiteX19" fmla="*/ 277123 w 1045715"/>
              <a:gd name="connsiteY19" fmla="*/ 581460 h 631341"/>
              <a:gd name="connsiteX20" fmla="*/ 202244 w 1045715"/>
              <a:gd name="connsiteY20" fmla="*/ 591925 h 631341"/>
              <a:gd name="connsiteX21" fmla="*/ 9876 w 1045715"/>
              <a:gd name="connsiteY21" fmla="*/ 458750 h 631341"/>
              <a:gd name="connsiteX22" fmla="*/ 24993 w 1045715"/>
              <a:gd name="connsiteY22" fmla="*/ 406912 h 631341"/>
              <a:gd name="connsiteX23" fmla="*/ 47340 w 1045715"/>
              <a:gd name="connsiteY23" fmla="*/ 383965 h 631341"/>
              <a:gd name="connsiteX24" fmla="*/ 32147 w 1045715"/>
              <a:gd name="connsiteY24" fmla="*/ 364170 h 631341"/>
              <a:gd name="connsiteX25" fmla="*/ 0 w 1045715"/>
              <a:gd name="connsiteY25" fmla="*/ 246617 h 631341"/>
              <a:gd name="connsiteX26" fmla="*/ 266352 w 1045715"/>
              <a:gd name="connsiteY26" fmla="*/ 0 h 63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45715" h="631341">
                <a:moveTo>
                  <a:pt x="266352" y="0"/>
                </a:moveTo>
                <a:cubicBezTo>
                  <a:pt x="339903" y="0"/>
                  <a:pt x="406491" y="27604"/>
                  <a:pt x="454691" y="72232"/>
                </a:cubicBezTo>
                <a:lnTo>
                  <a:pt x="458502" y="77466"/>
                </a:lnTo>
                <a:lnTo>
                  <a:pt x="463941" y="69400"/>
                </a:lnTo>
                <a:cubicBezTo>
                  <a:pt x="506785" y="26555"/>
                  <a:pt x="565974" y="55"/>
                  <a:pt x="631353" y="55"/>
                </a:cubicBezTo>
                <a:cubicBezTo>
                  <a:pt x="729420" y="55"/>
                  <a:pt x="813562" y="59680"/>
                  <a:pt x="849503" y="144655"/>
                </a:cubicBezTo>
                <a:lnTo>
                  <a:pt x="865398" y="223383"/>
                </a:lnTo>
                <a:lnTo>
                  <a:pt x="901115" y="232623"/>
                </a:lnTo>
                <a:cubicBezTo>
                  <a:pt x="986090" y="262575"/>
                  <a:pt x="1045715" y="332694"/>
                  <a:pt x="1045715" y="414417"/>
                </a:cubicBezTo>
                <a:cubicBezTo>
                  <a:pt x="1045715" y="523383"/>
                  <a:pt x="939716" y="611717"/>
                  <a:pt x="808959" y="611717"/>
                </a:cubicBezTo>
                <a:cubicBezTo>
                  <a:pt x="776269" y="611717"/>
                  <a:pt x="745128" y="606196"/>
                  <a:pt x="716802" y="596212"/>
                </a:cubicBezTo>
                <a:lnTo>
                  <a:pt x="674642" y="572524"/>
                </a:lnTo>
                <a:lnTo>
                  <a:pt x="669285" y="579334"/>
                </a:lnTo>
                <a:cubicBezTo>
                  <a:pt x="631797" y="611467"/>
                  <a:pt x="580007" y="631341"/>
                  <a:pt x="522801" y="631341"/>
                </a:cubicBezTo>
                <a:cubicBezTo>
                  <a:pt x="472746" y="631341"/>
                  <a:pt x="426838" y="616125"/>
                  <a:pt x="391028" y="590794"/>
                </a:cubicBezTo>
                <a:lnTo>
                  <a:pt x="351543" y="551702"/>
                </a:lnTo>
                <a:lnTo>
                  <a:pt x="351515" y="551740"/>
                </a:lnTo>
                <a:cubicBezTo>
                  <a:pt x="341250" y="561113"/>
                  <a:pt x="329027" y="568697"/>
                  <a:pt x="315455" y="573938"/>
                </a:cubicBezTo>
                <a:lnTo>
                  <a:pt x="278738" y="580706"/>
                </a:lnTo>
                <a:lnTo>
                  <a:pt x="277123" y="581460"/>
                </a:lnTo>
                <a:cubicBezTo>
                  <a:pt x="254108" y="588199"/>
                  <a:pt x="228805" y="591925"/>
                  <a:pt x="202244" y="591925"/>
                </a:cubicBezTo>
                <a:cubicBezTo>
                  <a:pt x="96002" y="591925"/>
                  <a:pt x="9876" y="532301"/>
                  <a:pt x="9876" y="458750"/>
                </a:cubicBezTo>
                <a:cubicBezTo>
                  <a:pt x="9876" y="440362"/>
                  <a:pt x="15259" y="422844"/>
                  <a:pt x="24993" y="406912"/>
                </a:cubicBezTo>
                <a:lnTo>
                  <a:pt x="47340" y="383965"/>
                </a:lnTo>
                <a:lnTo>
                  <a:pt x="32147" y="364170"/>
                </a:lnTo>
                <a:cubicBezTo>
                  <a:pt x="11645" y="329226"/>
                  <a:pt x="0" y="289181"/>
                  <a:pt x="0" y="246617"/>
                </a:cubicBezTo>
                <a:cubicBezTo>
                  <a:pt x="0" y="110414"/>
                  <a:pt x="119250" y="0"/>
                  <a:pt x="266352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69" name="任意多边形: 形状 1068">
            <a:extLst>
              <a:ext uri="{FF2B5EF4-FFF2-40B4-BE49-F238E27FC236}">
                <a16:creationId xmlns:a16="http://schemas.microsoft.com/office/drawing/2014/main" id="{4D04608D-5485-990A-758E-4C4ED4429612}"/>
              </a:ext>
            </a:extLst>
          </p:cNvPr>
          <p:cNvSpPr/>
          <p:nvPr/>
        </p:nvSpPr>
        <p:spPr>
          <a:xfrm>
            <a:off x="313732" y="536839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70" name="任意多边形: 形状 1069">
            <a:extLst>
              <a:ext uri="{FF2B5EF4-FFF2-40B4-BE49-F238E27FC236}">
                <a16:creationId xmlns:a16="http://schemas.microsoft.com/office/drawing/2014/main" id="{55C8CEA4-E34B-7A39-F506-AA21F19C75D0}"/>
              </a:ext>
            </a:extLst>
          </p:cNvPr>
          <p:cNvSpPr/>
          <p:nvPr/>
        </p:nvSpPr>
        <p:spPr>
          <a:xfrm>
            <a:off x="11011705" y="545685"/>
            <a:ext cx="1381120" cy="522832"/>
          </a:xfrm>
          <a:custGeom>
            <a:avLst/>
            <a:gdLst>
              <a:gd name="connsiteX0" fmla="*/ 631380 w 1381120"/>
              <a:gd name="connsiteY0" fmla="*/ 0 h 522832"/>
              <a:gd name="connsiteX1" fmla="*/ 777294 w 1381120"/>
              <a:gd name="connsiteY1" fmla="*/ 16280 h 522832"/>
              <a:gd name="connsiteX2" fmla="*/ 893691 w 1381120"/>
              <a:gd name="connsiteY2" fmla="*/ 59648 h 522832"/>
              <a:gd name="connsiteX3" fmla="*/ 914047 w 1381120"/>
              <a:gd name="connsiteY3" fmla="*/ 51071 h 522832"/>
              <a:gd name="connsiteX4" fmla="*/ 1006203 w 1381120"/>
              <a:gd name="connsiteY4" fmla="*/ 39443 h 522832"/>
              <a:gd name="connsiteX5" fmla="*/ 1242959 w 1381120"/>
              <a:gd name="connsiteY5" fmla="*/ 187411 h 522832"/>
              <a:gd name="connsiteX6" fmla="*/ 1242061 w 1381120"/>
              <a:gd name="connsiteY6" fmla="*/ 190191 h 522832"/>
              <a:gd name="connsiteX7" fmla="*/ 1266246 w 1381120"/>
              <a:gd name="connsiteY7" fmla="*/ 198444 h 522832"/>
              <a:gd name="connsiteX8" fmla="*/ 1381120 w 1381120"/>
              <a:gd name="connsiteY8" fmla="*/ 335461 h 522832"/>
              <a:gd name="connsiteX9" fmla="*/ 1065450 w 1381120"/>
              <a:gd name="connsiteY9" fmla="*/ 513025 h 522832"/>
              <a:gd name="connsiteX10" fmla="*/ 969898 w 1381120"/>
              <a:gd name="connsiteY10" fmla="*/ 502174 h 522832"/>
              <a:gd name="connsiteX11" fmla="*/ 938002 w 1381120"/>
              <a:gd name="connsiteY11" fmla="*/ 514305 h 522832"/>
              <a:gd name="connsiteX12" fmla="*/ 863123 w 1381120"/>
              <a:gd name="connsiteY12" fmla="*/ 522832 h 522832"/>
              <a:gd name="connsiteX13" fmla="*/ 727098 w 1381120"/>
              <a:gd name="connsiteY13" fmla="*/ 491050 h 522832"/>
              <a:gd name="connsiteX14" fmla="*/ 695820 w 1381120"/>
              <a:gd name="connsiteY14" fmla="*/ 464881 h 522832"/>
              <a:gd name="connsiteX15" fmla="*/ 631381 w 1381120"/>
              <a:gd name="connsiteY15" fmla="*/ 473554 h 522832"/>
              <a:gd name="connsiteX16" fmla="*/ 539225 w 1381120"/>
              <a:gd name="connsiteY16" fmla="*/ 461150 h 522832"/>
              <a:gd name="connsiteX17" fmla="*/ 487922 w 1381120"/>
              <a:gd name="connsiteY17" fmla="*/ 438090 h 522832"/>
              <a:gd name="connsiteX18" fmla="*/ 463809 w 1381120"/>
              <a:gd name="connsiteY18" fmla="*/ 469646 h 522832"/>
              <a:gd name="connsiteX19" fmla="*/ 345224 w 1381120"/>
              <a:gd name="connsiteY19" fmla="*/ 512984 h 522832"/>
              <a:gd name="connsiteX20" fmla="*/ 177522 w 1381120"/>
              <a:gd name="connsiteY20" fmla="*/ 365017 h 522832"/>
              <a:gd name="connsiteX21" fmla="*/ 184489 w 1381120"/>
              <a:gd name="connsiteY21" fmla="*/ 334568 h 522832"/>
              <a:gd name="connsiteX22" fmla="*/ 177564 w 1381120"/>
              <a:gd name="connsiteY22" fmla="*/ 335422 h 522832"/>
              <a:gd name="connsiteX23" fmla="*/ 0 w 1381120"/>
              <a:gd name="connsiteY23" fmla="*/ 226910 h 522832"/>
              <a:gd name="connsiteX24" fmla="*/ 177564 w 1381120"/>
              <a:gd name="connsiteY24" fmla="*/ 118399 h 522832"/>
              <a:gd name="connsiteX25" fmla="*/ 276841 w 1381120"/>
              <a:gd name="connsiteY25" fmla="*/ 136931 h 522832"/>
              <a:gd name="connsiteX26" fmla="*/ 281037 w 1381120"/>
              <a:gd name="connsiteY26" fmla="*/ 140045 h 522832"/>
              <a:gd name="connsiteX27" fmla="*/ 285976 w 1381120"/>
              <a:gd name="connsiteY27" fmla="*/ 126524 h 522832"/>
              <a:gd name="connsiteX28" fmla="*/ 631380 w 1381120"/>
              <a:gd name="connsiteY28" fmla="*/ 0 h 52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81120" h="522832">
                <a:moveTo>
                  <a:pt x="631380" y="0"/>
                </a:moveTo>
                <a:cubicBezTo>
                  <a:pt x="683138" y="0"/>
                  <a:pt x="732446" y="5797"/>
                  <a:pt x="777294" y="16280"/>
                </a:cubicBezTo>
                <a:lnTo>
                  <a:pt x="893691" y="59648"/>
                </a:lnTo>
                <a:lnTo>
                  <a:pt x="914047" y="51071"/>
                </a:lnTo>
                <a:cubicBezTo>
                  <a:pt x="942372" y="43583"/>
                  <a:pt x="973514" y="39443"/>
                  <a:pt x="1006203" y="39443"/>
                </a:cubicBezTo>
                <a:cubicBezTo>
                  <a:pt x="1136959" y="39443"/>
                  <a:pt x="1242959" y="105691"/>
                  <a:pt x="1242959" y="187411"/>
                </a:cubicBezTo>
                <a:lnTo>
                  <a:pt x="1242061" y="190191"/>
                </a:lnTo>
                <a:lnTo>
                  <a:pt x="1266246" y="198444"/>
                </a:lnTo>
                <a:cubicBezTo>
                  <a:pt x="1336402" y="231012"/>
                  <a:pt x="1381120" y="280299"/>
                  <a:pt x="1381120" y="335461"/>
                </a:cubicBezTo>
                <a:cubicBezTo>
                  <a:pt x="1381120" y="433528"/>
                  <a:pt x="1239790" y="513025"/>
                  <a:pt x="1065450" y="513025"/>
                </a:cubicBezTo>
                <a:lnTo>
                  <a:pt x="969898" y="502174"/>
                </a:lnTo>
                <a:lnTo>
                  <a:pt x="938002" y="514305"/>
                </a:lnTo>
                <a:cubicBezTo>
                  <a:pt x="914987" y="519796"/>
                  <a:pt x="889684" y="522832"/>
                  <a:pt x="863123" y="522832"/>
                </a:cubicBezTo>
                <a:cubicBezTo>
                  <a:pt x="810002" y="522832"/>
                  <a:pt x="761910" y="510687"/>
                  <a:pt x="727098" y="491050"/>
                </a:cubicBezTo>
                <a:lnTo>
                  <a:pt x="695820" y="464881"/>
                </a:lnTo>
                <a:lnTo>
                  <a:pt x="631381" y="473554"/>
                </a:lnTo>
                <a:cubicBezTo>
                  <a:pt x="598692" y="473554"/>
                  <a:pt x="567550" y="469138"/>
                  <a:pt x="539225" y="461150"/>
                </a:cubicBezTo>
                <a:lnTo>
                  <a:pt x="487922" y="438090"/>
                </a:lnTo>
                <a:lnTo>
                  <a:pt x="463809" y="469646"/>
                </a:lnTo>
                <a:cubicBezTo>
                  <a:pt x="433461" y="496422"/>
                  <a:pt x="391535" y="512984"/>
                  <a:pt x="345224" y="512984"/>
                </a:cubicBezTo>
                <a:cubicBezTo>
                  <a:pt x="252605" y="512984"/>
                  <a:pt x="177522" y="446737"/>
                  <a:pt x="177522" y="365017"/>
                </a:cubicBezTo>
                <a:lnTo>
                  <a:pt x="184489" y="334568"/>
                </a:lnTo>
                <a:lnTo>
                  <a:pt x="177564" y="335422"/>
                </a:lnTo>
                <a:cubicBezTo>
                  <a:pt x="79499" y="335422"/>
                  <a:pt x="0" y="286841"/>
                  <a:pt x="0" y="226910"/>
                </a:cubicBezTo>
                <a:cubicBezTo>
                  <a:pt x="0" y="166981"/>
                  <a:pt x="79499" y="118399"/>
                  <a:pt x="177564" y="118399"/>
                </a:cubicBezTo>
                <a:cubicBezTo>
                  <a:pt x="214338" y="118399"/>
                  <a:pt x="248502" y="125231"/>
                  <a:pt x="276841" y="136931"/>
                </a:cubicBezTo>
                <a:lnTo>
                  <a:pt x="281037" y="140045"/>
                </a:lnTo>
                <a:lnTo>
                  <a:pt x="285976" y="126524"/>
                </a:lnTo>
                <a:cubicBezTo>
                  <a:pt x="342883" y="52171"/>
                  <a:pt x="476107" y="0"/>
                  <a:pt x="63138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968" name="组合 967">
            <a:extLst>
              <a:ext uri="{FF2B5EF4-FFF2-40B4-BE49-F238E27FC236}">
                <a16:creationId xmlns:a16="http://schemas.microsoft.com/office/drawing/2014/main" id="{538DC8DF-EB34-6D75-C4B1-B9481F0178BC}"/>
              </a:ext>
            </a:extLst>
          </p:cNvPr>
          <p:cNvGrpSpPr/>
          <p:nvPr/>
        </p:nvGrpSpPr>
        <p:grpSpPr>
          <a:xfrm rot="21387255">
            <a:off x="3450099" y="4326931"/>
            <a:ext cx="2355988" cy="630643"/>
            <a:chOff x="4477431" y="4263913"/>
            <a:chExt cx="3201943" cy="857086"/>
          </a:xfrm>
        </p:grpSpPr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2373C2CF-FA57-7E3A-986D-3DDE02AB74D3}"/>
                </a:ext>
              </a:extLst>
            </p:cNvPr>
            <p:cNvSpPr/>
            <p:nvPr/>
          </p:nvSpPr>
          <p:spPr>
            <a:xfrm>
              <a:off x="4566047" y="4409882"/>
              <a:ext cx="3018622" cy="711084"/>
            </a:xfrm>
            <a:custGeom>
              <a:avLst/>
              <a:gdLst>
                <a:gd name="connsiteX0" fmla="*/ 8722141 w 8722137"/>
                <a:gd name="connsiteY0" fmla="*/ -398 h 2054637"/>
                <a:gd name="connsiteX1" fmla="*/ 8722141 w 8722137"/>
                <a:gd name="connsiteY1" fmla="*/ 12620 h 2054637"/>
                <a:gd name="connsiteX2" fmla="*/ 8722141 w 8722137"/>
                <a:gd name="connsiteY2" fmla="*/ 2041222 h 2054637"/>
                <a:gd name="connsiteX3" fmla="*/ 8722141 w 8722137"/>
                <a:gd name="connsiteY3" fmla="*/ 2054240 h 2054637"/>
                <a:gd name="connsiteX4" fmla="*/ 3 w 8722137"/>
                <a:gd name="connsiteY4" fmla="*/ 2054240 h 2054637"/>
                <a:gd name="connsiteX5" fmla="*/ 3 w 8722137"/>
                <a:gd name="connsiteY5" fmla="*/ 2041222 h 2054637"/>
                <a:gd name="connsiteX6" fmla="*/ 3 w 8722137"/>
                <a:gd name="connsiteY6" fmla="*/ 12620 h 2054637"/>
                <a:gd name="connsiteX7" fmla="*/ 3 w 8722137"/>
                <a:gd name="connsiteY7" fmla="*/ -398 h 20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2054637">
                  <a:moveTo>
                    <a:pt x="8722141" y="-398"/>
                  </a:moveTo>
                  <a:cubicBezTo>
                    <a:pt x="8722141" y="-398"/>
                    <a:pt x="8722141" y="5430"/>
                    <a:pt x="8722141" y="12620"/>
                  </a:cubicBezTo>
                  <a:lnTo>
                    <a:pt x="8722141" y="2041222"/>
                  </a:lnTo>
                  <a:cubicBezTo>
                    <a:pt x="8722141" y="2048412"/>
                    <a:pt x="8722141" y="2054240"/>
                    <a:pt x="8722141" y="2054240"/>
                  </a:cubicBezTo>
                  <a:lnTo>
                    <a:pt x="3" y="2054240"/>
                  </a:lnTo>
                  <a:cubicBezTo>
                    <a:pt x="3" y="2054240"/>
                    <a:pt x="3" y="2048412"/>
                    <a:pt x="3" y="2041222"/>
                  </a:cubicBezTo>
                  <a:lnTo>
                    <a:pt x="3" y="12620"/>
                  </a:lnTo>
                  <a:cubicBezTo>
                    <a:pt x="3" y="54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" name="任意多边形: 形状 969">
              <a:extLst>
                <a:ext uri="{FF2B5EF4-FFF2-40B4-BE49-F238E27FC236}">
                  <a16:creationId xmlns:a16="http://schemas.microsoft.com/office/drawing/2014/main" id="{6311BC29-7CAF-29E9-B878-237456C9DBE5}"/>
                </a:ext>
              </a:extLst>
            </p:cNvPr>
            <p:cNvSpPr/>
            <p:nvPr/>
          </p:nvSpPr>
          <p:spPr>
            <a:xfrm>
              <a:off x="4566047" y="5061036"/>
              <a:ext cx="3018622" cy="59940"/>
            </a:xfrm>
            <a:custGeom>
              <a:avLst/>
              <a:gdLst>
                <a:gd name="connsiteX0" fmla="*/ 8722141 w 8722137"/>
                <a:gd name="connsiteY0" fmla="*/ -398 h 173193"/>
                <a:gd name="connsiteX1" fmla="*/ 8722141 w 8722137"/>
                <a:gd name="connsiteY1" fmla="*/ 699 h 173193"/>
                <a:gd name="connsiteX2" fmla="*/ 8722141 w 8722137"/>
                <a:gd name="connsiteY2" fmla="*/ 171697 h 173193"/>
                <a:gd name="connsiteX3" fmla="*/ 8722141 w 8722137"/>
                <a:gd name="connsiteY3" fmla="*/ 172794 h 173193"/>
                <a:gd name="connsiteX4" fmla="*/ 3 w 8722137"/>
                <a:gd name="connsiteY4" fmla="*/ 172794 h 173193"/>
                <a:gd name="connsiteX5" fmla="*/ 3 w 8722137"/>
                <a:gd name="connsiteY5" fmla="*/ 171697 h 173193"/>
                <a:gd name="connsiteX6" fmla="*/ 3 w 8722137"/>
                <a:gd name="connsiteY6" fmla="*/ 699 h 173193"/>
                <a:gd name="connsiteX7" fmla="*/ 3 w 8722137"/>
                <a:gd name="connsiteY7" fmla="*/ -398 h 17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3193">
                  <a:moveTo>
                    <a:pt x="8722141" y="-398"/>
                  </a:moveTo>
                  <a:cubicBezTo>
                    <a:pt x="8722141" y="-398"/>
                    <a:pt x="8722141" y="93"/>
                    <a:pt x="8722141" y="699"/>
                  </a:cubicBezTo>
                  <a:lnTo>
                    <a:pt x="8722141" y="171697"/>
                  </a:lnTo>
                  <a:cubicBezTo>
                    <a:pt x="8722141" y="172303"/>
                    <a:pt x="8722141" y="172794"/>
                    <a:pt x="8722141" y="172794"/>
                  </a:cubicBezTo>
                  <a:lnTo>
                    <a:pt x="3" y="172794"/>
                  </a:lnTo>
                  <a:cubicBezTo>
                    <a:pt x="3" y="172794"/>
                    <a:pt x="3" y="172303"/>
                    <a:pt x="3" y="171697"/>
                  </a:cubicBezTo>
                  <a:lnTo>
                    <a:pt x="3" y="699"/>
                  </a:lnTo>
                  <a:cubicBezTo>
                    <a:pt x="3" y="93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id="{9D918B40-1CBE-10B3-ED4F-8ADB1D2CC31F}"/>
                </a:ext>
              </a:extLst>
            </p:cNvPr>
            <p:cNvSpPr/>
            <p:nvPr/>
          </p:nvSpPr>
          <p:spPr>
            <a:xfrm>
              <a:off x="4566047" y="5083320"/>
              <a:ext cx="3018622" cy="37675"/>
            </a:xfrm>
            <a:custGeom>
              <a:avLst/>
              <a:gdLst>
                <a:gd name="connsiteX0" fmla="*/ 8722141 w 8722137"/>
                <a:gd name="connsiteY0" fmla="*/ -398 h 108861"/>
                <a:gd name="connsiteX1" fmla="*/ 8722141 w 8722137"/>
                <a:gd name="connsiteY1" fmla="*/ 292 h 108861"/>
                <a:gd name="connsiteX2" fmla="*/ 8722141 w 8722137"/>
                <a:gd name="connsiteY2" fmla="*/ 107773 h 108861"/>
                <a:gd name="connsiteX3" fmla="*/ 8722141 w 8722137"/>
                <a:gd name="connsiteY3" fmla="*/ 108463 h 108861"/>
                <a:gd name="connsiteX4" fmla="*/ 3 w 8722137"/>
                <a:gd name="connsiteY4" fmla="*/ 108463 h 108861"/>
                <a:gd name="connsiteX5" fmla="*/ 3 w 8722137"/>
                <a:gd name="connsiteY5" fmla="*/ 107773 h 108861"/>
                <a:gd name="connsiteX6" fmla="*/ 3 w 8722137"/>
                <a:gd name="connsiteY6" fmla="*/ 292 h 108861"/>
                <a:gd name="connsiteX7" fmla="*/ 3 w 8722137"/>
                <a:gd name="connsiteY7" fmla="*/ -398 h 10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8861">
                  <a:moveTo>
                    <a:pt x="8722141" y="-398"/>
                  </a:moveTo>
                  <a:cubicBezTo>
                    <a:pt x="8722141" y="-398"/>
                    <a:pt x="8722141" y="-89"/>
                    <a:pt x="8722141" y="292"/>
                  </a:cubicBezTo>
                  <a:lnTo>
                    <a:pt x="8722141" y="107773"/>
                  </a:lnTo>
                  <a:cubicBezTo>
                    <a:pt x="8722141" y="108154"/>
                    <a:pt x="8722141" y="108463"/>
                    <a:pt x="8722141" y="108463"/>
                  </a:cubicBezTo>
                  <a:lnTo>
                    <a:pt x="3" y="108463"/>
                  </a:lnTo>
                  <a:cubicBezTo>
                    <a:pt x="3" y="108463"/>
                    <a:pt x="3" y="108154"/>
                    <a:pt x="3" y="10777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" name="任意多边形: 形状 971">
              <a:extLst>
                <a:ext uri="{FF2B5EF4-FFF2-40B4-BE49-F238E27FC236}">
                  <a16:creationId xmlns:a16="http://schemas.microsoft.com/office/drawing/2014/main" id="{23915BB1-1336-CF19-B248-874C34F06B27}"/>
                </a:ext>
              </a:extLst>
            </p:cNvPr>
            <p:cNvSpPr/>
            <p:nvPr/>
          </p:nvSpPr>
          <p:spPr>
            <a:xfrm>
              <a:off x="4477431" y="4436430"/>
              <a:ext cx="108227" cy="684292"/>
            </a:xfrm>
            <a:custGeom>
              <a:avLst/>
              <a:gdLst>
                <a:gd name="connsiteX0" fmla="*/ 211677 w 312715"/>
                <a:gd name="connsiteY0" fmla="*/ 28430 h 1977224"/>
                <a:gd name="connsiteX1" fmla="*/ 3 w 312715"/>
                <a:gd name="connsiteY1" fmla="*/ 345946 h 1977224"/>
                <a:gd name="connsiteX2" fmla="*/ 171920 w 312715"/>
                <a:gd name="connsiteY2" fmla="*/ 1092887 h 1977224"/>
                <a:gd name="connsiteX3" fmla="*/ 279038 w 312715"/>
                <a:gd name="connsiteY3" fmla="*/ 1558278 h 1977224"/>
                <a:gd name="connsiteX4" fmla="*/ 50523 w 312715"/>
                <a:gd name="connsiteY4" fmla="*/ 1976826 h 1977224"/>
                <a:gd name="connsiteX5" fmla="*/ 312718 w 312715"/>
                <a:gd name="connsiteY5" fmla="*/ 1974420 h 1977224"/>
                <a:gd name="connsiteX6" fmla="*/ 312718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211677" y="28430"/>
                  </a:moveTo>
                  <a:lnTo>
                    <a:pt x="3" y="345946"/>
                  </a:lnTo>
                  <a:lnTo>
                    <a:pt x="171920" y="1092887"/>
                  </a:lnTo>
                  <a:lnTo>
                    <a:pt x="279038" y="1558278"/>
                  </a:lnTo>
                  <a:lnTo>
                    <a:pt x="50523" y="1976826"/>
                  </a:lnTo>
                  <a:lnTo>
                    <a:pt x="312718" y="1974420"/>
                  </a:lnTo>
                  <a:lnTo>
                    <a:pt x="312718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" name="任意多边形: 形状 972">
              <a:extLst>
                <a:ext uri="{FF2B5EF4-FFF2-40B4-BE49-F238E27FC236}">
                  <a16:creationId xmlns:a16="http://schemas.microsoft.com/office/drawing/2014/main" id="{F38AF7DE-3967-3315-A4DD-CC1BE0E8A8D0}"/>
                </a:ext>
              </a:extLst>
            </p:cNvPr>
            <p:cNvSpPr/>
            <p:nvPr/>
          </p:nvSpPr>
          <p:spPr>
            <a:xfrm>
              <a:off x="4566047" y="4380675"/>
              <a:ext cx="3018622" cy="60985"/>
            </a:xfrm>
            <a:custGeom>
              <a:avLst/>
              <a:gdLst>
                <a:gd name="connsiteX0" fmla="*/ 8722141 w 8722137"/>
                <a:gd name="connsiteY0" fmla="*/ -398 h 176212"/>
                <a:gd name="connsiteX1" fmla="*/ 8722141 w 8722137"/>
                <a:gd name="connsiteY1" fmla="*/ 718 h 176212"/>
                <a:gd name="connsiteX2" fmla="*/ 8722141 w 8722137"/>
                <a:gd name="connsiteY2" fmla="*/ 174698 h 176212"/>
                <a:gd name="connsiteX3" fmla="*/ 8722141 w 8722137"/>
                <a:gd name="connsiteY3" fmla="*/ 175814 h 176212"/>
                <a:gd name="connsiteX4" fmla="*/ 3 w 8722137"/>
                <a:gd name="connsiteY4" fmla="*/ 175814 h 176212"/>
                <a:gd name="connsiteX5" fmla="*/ 3 w 8722137"/>
                <a:gd name="connsiteY5" fmla="*/ 174698 h 176212"/>
                <a:gd name="connsiteX6" fmla="*/ 3 w 8722137"/>
                <a:gd name="connsiteY6" fmla="*/ 718 h 176212"/>
                <a:gd name="connsiteX7" fmla="*/ 3 w 8722137"/>
                <a:gd name="connsiteY7" fmla="*/ -398 h 1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6212">
                  <a:moveTo>
                    <a:pt x="8722141" y="-398"/>
                  </a:moveTo>
                  <a:cubicBezTo>
                    <a:pt x="8722141" y="-398"/>
                    <a:pt x="8722141" y="102"/>
                    <a:pt x="8722141" y="718"/>
                  </a:cubicBezTo>
                  <a:lnTo>
                    <a:pt x="8722141" y="174698"/>
                  </a:lnTo>
                  <a:cubicBezTo>
                    <a:pt x="8722141" y="175314"/>
                    <a:pt x="8722141" y="175814"/>
                    <a:pt x="8722141" y="175814"/>
                  </a:cubicBezTo>
                  <a:lnTo>
                    <a:pt x="3" y="175814"/>
                  </a:lnTo>
                  <a:cubicBezTo>
                    <a:pt x="3" y="175814"/>
                    <a:pt x="3" y="175314"/>
                    <a:pt x="3" y="174698"/>
                  </a:cubicBezTo>
                  <a:lnTo>
                    <a:pt x="3" y="718"/>
                  </a:lnTo>
                  <a:cubicBezTo>
                    <a:pt x="3" y="101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" name="任意多边形: 形状 973">
              <a:extLst>
                <a:ext uri="{FF2B5EF4-FFF2-40B4-BE49-F238E27FC236}">
                  <a16:creationId xmlns:a16="http://schemas.microsoft.com/office/drawing/2014/main" id="{6A9F0878-1BCD-10D0-1A76-321A0D3DF039}"/>
                </a:ext>
              </a:extLst>
            </p:cNvPr>
            <p:cNvSpPr/>
            <p:nvPr/>
          </p:nvSpPr>
          <p:spPr>
            <a:xfrm>
              <a:off x="4566047" y="4392476"/>
              <a:ext cx="3018622" cy="35081"/>
            </a:xfrm>
            <a:custGeom>
              <a:avLst/>
              <a:gdLst>
                <a:gd name="connsiteX0" fmla="*/ 8722141 w 8722137"/>
                <a:gd name="connsiteY0" fmla="*/ -398 h 101365"/>
                <a:gd name="connsiteX1" fmla="*/ 8722141 w 8722137"/>
                <a:gd name="connsiteY1" fmla="*/ 244 h 101365"/>
                <a:gd name="connsiteX2" fmla="*/ 8722141 w 8722137"/>
                <a:gd name="connsiteY2" fmla="*/ 100325 h 101365"/>
                <a:gd name="connsiteX3" fmla="*/ 8722141 w 8722137"/>
                <a:gd name="connsiteY3" fmla="*/ 100967 h 101365"/>
                <a:gd name="connsiteX4" fmla="*/ 3 w 8722137"/>
                <a:gd name="connsiteY4" fmla="*/ 100967 h 101365"/>
                <a:gd name="connsiteX5" fmla="*/ 3 w 8722137"/>
                <a:gd name="connsiteY5" fmla="*/ 100325 h 101365"/>
                <a:gd name="connsiteX6" fmla="*/ 3 w 8722137"/>
                <a:gd name="connsiteY6" fmla="*/ 244 h 101365"/>
                <a:gd name="connsiteX7" fmla="*/ 3 w 8722137"/>
                <a:gd name="connsiteY7" fmla="*/ -398 h 10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1365">
                  <a:moveTo>
                    <a:pt x="8722141" y="-398"/>
                  </a:moveTo>
                  <a:cubicBezTo>
                    <a:pt x="8722141" y="-398"/>
                    <a:pt x="8722141" y="-110"/>
                    <a:pt x="8722141" y="244"/>
                  </a:cubicBezTo>
                  <a:lnTo>
                    <a:pt x="8722141" y="100325"/>
                  </a:lnTo>
                  <a:cubicBezTo>
                    <a:pt x="8722141" y="100680"/>
                    <a:pt x="8722141" y="100967"/>
                    <a:pt x="8722141" y="100967"/>
                  </a:cubicBezTo>
                  <a:lnTo>
                    <a:pt x="3" y="100967"/>
                  </a:lnTo>
                  <a:cubicBezTo>
                    <a:pt x="3" y="100967"/>
                    <a:pt x="3" y="100680"/>
                    <a:pt x="3" y="100325"/>
                  </a:cubicBezTo>
                  <a:lnTo>
                    <a:pt x="3" y="244"/>
                  </a:lnTo>
                  <a:cubicBezTo>
                    <a:pt x="3" y="-11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" name="任意多边形: 形状 974">
              <a:extLst>
                <a:ext uri="{FF2B5EF4-FFF2-40B4-BE49-F238E27FC236}">
                  <a16:creationId xmlns:a16="http://schemas.microsoft.com/office/drawing/2014/main" id="{23BA0725-ABAF-3F78-2BB1-014E728DBED2}"/>
                </a:ext>
              </a:extLst>
            </p:cNvPr>
            <p:cNvSpPr/>
            <p:nvPr/>
          </p:nvSpPr>
          <p:spPr>
            <a:xfrm rot="10800000" flipV="1">
              <a:off x="6226957" y="5106560"/>
              <a:ext cx="129034" cy="14152"/>
            </a:xfrm>
            <a:custGeom>
              <a:avLst/>
              <a:gdLst>
                <a:gd name="connsiteX0" fmla="*/ 1181 w 372837"/>
                <a:gd name="connsiteY0" fmla="*/ -398 h 40891"/>
                <a:gd name="connsiteX1" fmla="*/ 374018 w 372837"/>
                <a:gd name="connsiteY1" fmla="*/ -398 h 40891"/>
                <a:gd name="connsiteX2" fmla="*/ 374018 w 372837"/>
                <a:gd name="connsiteY2" fmla="*/ 40494 h 40891"/>
                <a:gd name="connsiteX3" fmla="*/ 1181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81" y="-398"/>
                  </a:moveTo>
                  <a:lnTo>
                    <a:pt x="374018" y="-398"/>
                  </a:lnTo>
                  <a:lnTo>
                    <a:pt x="374018" y="40494"/>
                  </a:lnTo>
                  <a:lnTo>
                    <a:pt x="1181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" name="任意多边形: 形状 975">
              <a:extLst>
                <a:ext uri="{FF2B5EF4-FFF2-40B4-BE49-F238E27FC236}">
                  <a16:creationId xmlns:a16="http://schemas.microsoft.com/office/drawing/2014/main" id="{B1694960-F1F5-F9F0-6BBD-22DA7EAD8053}"/>
                </a:ext>
              </a:extLst>
            </p:cNvPr>
            <p:cNvSpPr/>
            <p:nvPr/>
          </p:nvSpPr>
          <p:spPr>
            <a:xfrm rot="10800000" flipV="1">
              <a:off x="6205332" y="5093242"/>
              <a:ext cx="129034" cy="14152"/>
            </a:xfrm>
            <a:custGeom>
              <a:avLst/>
              <a:gdLst>
                <a:gd name="connsiteX0" fmla="*/ 1168 w 372837"/>
                <a:gd name="connsiteY0" fmla="*/ -398 h 40891"/>
                <a:gd name="connsiteX1" fmla="*/ 374005 w 372837"/>
                <a:gd name="connsiteY1" fmla="*/ -398 h 40891"/>
                <a:gd name="connsiteX2" fmla="*/ 374005 w 372837"/>
                <a:gd name="connsiteY2" fmla="*/ 40494 h 40891"/>
                <a:gd name="connsiteX3" fmla="*/ 1168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68" y="-398"/>
                  </a:moveTo>
                  <a:lnTo>
                    <a:pt x="374005" y="-398"/>
                  </a:lnTo>
                  <a:lnTo>
                    <a:pt x="374005" y="40494"/>
                  </a:lnTo>
                  <a:lnTo>
                    <a:pt x="1168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id="{60A451EC-AE79-5C23-E62B-8BA5E65693F7}"/>
                </a:ext>
              </a:extLst>
            </p:cNvPr>
            <p:cNvSpPr/>
            <p:nvPr/>
          </p:nvSpPr>
          <p:spPr>
            <a:xfrm rot="10800000" flipV="1">
              <a:off x="6183245" y="5080320"/>
              <a:ext cx="129034" cy="14152"/>
            </a:xfrm>
            <a:custGeom>
              <a:avLst/>
              <a:gdLst>
                <a:gd name="connsiteX0" fmla="*/ 1155 w 372837"/>
                <a:gd name="connsiteY0" fmla="*/ -398 h 40891"/>
                <a:gd name="connsiteX1" fmla="*/ 373992 w 372837"/>
                <a:gd name="connsiteY1" fmla="*/ -398 h 40891"/>
                <a:gd name="connsiteX2" fmla="*/ 373992 w 372837"/>
                <a:gd name="connsiteY2" fmla="*/ 40493 h 40891"/>
                <a:gd name="connsiteX3" fmla="*/ 1155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55" y="-398"/>
                  </a:moveTo>
                  <a:lnTo>
                    <a:pt x="373992" y="-398"/>
                  </a:lnTo>
                  <a:lnTo>
                    <a:pt x="373992" y="40493"/>
                  </a:lnTo>
                  <a:lnTo>
                    <a:pt x="1155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" name="任意多边形: 形状 977">
              <a:extLst>
                <a:ext uri="{FF2B5EF4-FFF2-40B4-BE49-F238E27FC236}">
                  <a16:creationId xmlns:a16="http://schemas.microsoft.com/office/drawing/2014/main" id="{A478B934-5870-068A-D789-F911138E7148}"/>
                </a:ext>
              </a:extLst>
            </p:cNvPr>
            <p:cNvSpPr/>
            <p:nvPr/>
          </p:nvSpPr>
          <p:spPr>
            <a:xfrm>
              <a:off x="5808247" y="510656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" name="任意多边形: 形状 978">
              <a:extLst>
                <a:ext uri="{FF2B5EF4-FFF2-40B4-BE49-F238E27FC236}">
                  <a16:creationId xmlns:a16="http://schemas.microsoft.com/office/drawing/2014/main" id="{4D0C284D-3E8A-3B8A-352C-1EEC02ACDD5B}"/>
                </a:ext>
              </a:extLst>
            </p:cNvPr>
            <p:cNvSpPr/>
            <p:nvPr/>
          </p:nvSpPr>
          <p:spPr>
            <a:xfrm>
              <a:off x="5829905" y="5093242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" name="任意多边形: 形状 979">
              <a:extLst>
                <a:ext uri="{FF2B5EF4-FFF2-40B4-BE49-F238E27FC236}">
                  <a16:creationId xmlns:a16="http://schemas.microsoft.com/office/drawing/2014/main" id="{7597EC65-7EDE-7AE3-2FA3-52A12969453A}"/>
                </a:ext>
              </a:extLst>
            </p:cNvPr>
            <p:cNvSpPr/>
            <p:nvPr/>
          </p:nvSpPr>
          <p:spPr>
            <a:xfrm>
              <a:off x="5851958" y="508032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3 h 40891"/>
                <a:gd name="connsiteX3" fmla="*/ 3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3"/>
                  </a:lnTo>
                  <a:lnTo>
                    <a:pt x="3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" name="任意多边形: 形状 980">
              <a:extLst>
                <a:ext uri="{FF2B5EF4-FFF2-40B4-BE49-F238E27FC236}">
                  <a16:creationId xmlns:a16="http://schemas.microsoft.com/office/drawing/2014/main" id="{C01D5D38-941A-6434-5075-1E227372225C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" name="任意多边形: 形状 981">
              <a:extLst>
                <a:ext uri="{FF2B5EF4-FFF2-40B4-BE49-F238E27FC236}">
                  <a16:creationId xmlns:a16="http://schemas.microsoft.com/office/drawing/2014/main" id="{6E597DCE-DA4D-D204-78B3-63997E47B53D}"/>
                </a:ext>
              </a:extLst>
            </p:cNvPr>
            <p:cNvSpPr/>
            <p:nvPr/>
          </p:nvSpPr>
          <p:spPr>
            <a:xfrm>
              <a:off x="6230164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" name="任意多边形: 形状 982">
              <a:extLst>
                <a:ext uri="{FF2B5EF4-FFF2-40B4-BE49-F238E27FC236}">
                  <a16:creationId xmlns:a16="http://schemas.microsoft.com/office/drawing/2014/main" id="{2CA77489-EDF4-F995-E19C-F8982E807BFD}"/>
                </a:ext>
              </a:extLst>
            </p:cNvPr>
            <p:cNvSpPr/>
            <p:nvPr/>
          </p:nvSpPr>
          <p:spPr>
            <a:xfrm>
              <a:off x="6176860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" name="任意多边形: 形状 983">
              <a:extLst>
                <a:ext uri="{FF2B5EF4-FFF2-40B4-BE49-F238E27FC236}">
                  <a16:creationId xmlns:a16="http://schemas.microsoft.com/office/drawing/2014/main" id="{9C02EC4D-76F3-ED1B-F2EB-7D599059A73C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gradFill>
              <a:gsLst>
                <a:gs pos="0">
                  <a:srgbClr val="4D4D4D"/>
                </a:gs>
                <a:gs pos="50000">
                  <a:srgbClr val="4D4D4D">
                    <a:alpha val="49804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436703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id="{B3FC59FF-94B3-7683-A37E-3AD5007C7D00}"/>
                </a:ext>
              </a:extLst>
            </p:cNvPr>
            <p:cNvSpPr/>
            <p:nvPr/>
          </p:nvSpPr>
          <p:spPr>
            <a:xfrm>
              <a:off x="4566047" y="4366599"/>
              <a:ext cx="64970" cy="754400"/>
            </a:xfrm>
            <a:custGeom>
              <a:avLst/>
              <a:gdLst>
                <a:gd name="connsiteX0" fmla="*/ 3 w 187728"/>
                <a:gd name="connsiteY0" fmla="*/ -398 h 2179796"/>
                <a:gd name="connsiteX1" fmla="*/ 187731 w 187728"/>
                <a:gd name="connsiteY1" fmla="*/ -398 h 2179796"/>
                <a:gd name="connsiteX2" fmla="*/ 187731 w 187728"/>
                <a:gd name="connsiteY2" fmla="*/ 2179398 h 2179796"/>
                <a:gd name="connsiteX3" fmla="*/ 3 w 187728"/>
                <a:gd name="connsiteY3" fmla="*/ 2179398 h 217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79796">
                  <a:moveTo>
                    <a:pt x="3" y="-398"/>
                  </a:moveTo>
                  <a:lnTo>
                    <a:pt x="187731" y="-398"/>
                  </a:lnTo>
                  <a:lnTo>
                    <a:pt x="187731" y="2179398"/>
                  </a:lnTo>
                  <a:lnTo>
                    <a:pt x="3" y="2179398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" name="任意多边形: 形状 985">
              <a:extLst>
                <a:ext uri="{FF2B5EF4-FFF2-40B4-BE49-F238E27FC236}">
                  <a16:creationId xmlns:a16="http://schemas.microsoft.com/office/drawing/2014/main" id="{4D39D4A6-8DE8-55F4-0EEB-6C9B855F7588}"/>
                </a:ext>
              </a:extLst>
            </p:cNvPr>
            <p:cNvSpPr/>
            <p:nvPr/>
          </p:nvSpPr>
          <p:spPr>
            <a:xfrm>
              <a:off x="7571147" y="4436430"/>
              <a:ext cx="108227" cy="684292"/>
            </a:xfrm>
            <a:custGeom>
              <a:avLst/>
              <a:gdLst>
                <a:gd name="connsiteX0" fmla="*/ 101044 w 312715"/>
                <a:gd name="connsiteY0" fmla="*/ 28430 h 1977224"/>
                <a:gd name="connsiteX1" fmla="*/ 312718 w 312715"/>
                <a:gd name="connsiteY1" fmla="*/ 345946 h 1977224"/>
                <a:gd name="connsiteX2" fmla="*/ 140801 w 312715"/>
                <a:gd name="connsiteY2" fmla="*/ 1092887 h 1977224"/>
                <a:gd name="connsiteX3" fmla="*/ 33683 w 312715"/>
                <a:gd name="connsiteY3" fmla="*/ 1558278 h 1977224"/>
                <a:gd name="connsiteX4" fmla="*/ 262197 w 312715"/>
                <a:gd name="connsiteY4" fmla="*/ 1976826 h 1977224"/>
                <a:gd name="connsiteX5" fmla="*/ 3 w 312715"/>
                <a:gd name="connsiteY5" fmla="*/ 1974420 h 1977224"/>
                <a:gd name="connsiteX6" fmla="*/ 3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101044" y="28430"/>
                  </a:moveTo>
                  <a:lnTo>
                    <a:pt x="312718" y="345946"/>
                  </a:lnTo>
                  <a:lnTo>
                    <a:pt x="140801" y="1092887"/>
                  </a:lnTo>
                  <a:lnTo>
                    <a:pt x="33683" y="1558278"/>
                  </a:lnTo>
                  <a:lnTo>
                    <a:pt x="262197" y="1976826"/>
                  </a:lnTo>
                  <a:lnTo>
                    <a:pt x="3" y="1974420"/>
                  </a:lnTo>
                  <a:lnTo>
                    <a:pt x="3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" name="任意多边形: 形状 986">
              <a:extLst>
                <a:ext uri="{FF2B5EF4-FFF2-40B4-BE49-F238E27FC236}">
                  <a16:creationId xmlns:a16="http://schemas.microsoft.com/office/drawing/2014/main" id="{51FED546-1027-CC76-001C-70D54AA3887F}"/>
                </a:ext>
              </a:extLst>
            </p:cNvPr>
            <p:cNvSpPr/>
            <p:nvPr/>
          </p:nvSpPr>
          <p:spPr>
            <a:xfrm>
              <a:off x="7523044" y="4359940"/>
              <a:ext cx="64970" cy="761058"/>
            </a:xfrm>
            <a:custGeom>
              <a:avLst/>
              <a:gdLst>
                <a:gd name="connsiteX0" fmla="*/ 3 w 187728"/>
                <a:gd name="connsiteY0" fmla="*/ -398 h 2199036"/>
                <a:gd name="connsiteX1" fmla="*/ 187731 w 187728"/>
                <a:gd name="connsiteY1" fmla="*/ -398 h 2199036"/>
                <a:gd name="connsiteX2" fmla="*/ 187731 w 187728"/>
                <a:gd name="connsiteY2" fmla="*/ 2198639 h 2199036"/>
                <a:gd name="connsiteX3" fmla="*/ 3 w 187728"/>
                <a:gd name="connsiteY3" fmla="*/ 2198639 h 219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99036">
                  <a:moveTo>
                    <a:pt x="3" y="-398"/>
                  </a:moveTo>
                  <a:lnTo>
                    <a:pt x="187731" y="-398"/>
                  </a:lnTo>
                  <a:lnTo>
                    <a:pt x="187731" y="2198639"/>
                  </a:lnTo>
                  <a:lnTo>
                    <a:pt x="3" y="2198639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" name="任意多边形: 形状 987">
              <a:extLst>
                <a:ext uri="{FF2B5EF4-FFF2-40B4-BE49-F238E27FC236}">
                  <a16:creationId xmlns:a16="http://schemas.microsoft.com/office/drawing/2014/main" id="{CD81E5B1-50CB-F339-309F-6576AB70F0C5}"/>
                </a:ext>
              </a:extLst>
            </p:cNvPr>
            <p:cNvSpPr/>
            <p:nvPr/>
          </p:nvSpPr>
          <p:spPr>
            <a:xfrm>
              <a:off x="4825731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" name="任意多边形: 形状 988">
              <a:extLst>
                <a:ext uri="{FF2B5EF4-FFF2-40B4-BE49-F238E27FC236}">
                  <a16:creationId xmlns:a16="http://schemas.microsoft.com/office/drawing/2014/main" id="{0F0C0BE7-D165-5361-EE6C-D5266614F82F}"/>
                </a:ext>
              </a:extLst>
            </p:cNvPr>
            <p:cNvSpPr/>
            <p:nvPr/>
          </p:nvSpPr>
          <p:spPr>
            <a:xfrm>
              <a:off x="5089119" y="4432232"/>
              <a:ext cx="53314" cy="683459"/>
            </a:xfrm>
            <a:custGeom>
              <a:avLst/>
              <a:gdLst>
                <a:gd name="connsiteX0" fmla="*/ 154051 w 154047"/>
                <a:gd name="connsiteY0" fmla="*/ -398 h 1974818"/>
                <a:gd name="connsiteX1" fmla="*/ 154051 w 154047"/>
                <a:gd name="connsiteY1" fmla="*/ 12114 h 1974818"/>
                <a:gd name="connsiteX2" fmla="*/ 154051 w 154047"/>
                <a:gd name="connsiteY2" fmla="*/ 1961908 h 1974818"/>
                <a:gd name="connsiteX3" fmla="*/ 154051 w 154047"/>
                <a:gd name="connsiteY3" fmla="*/ 1974420 h 1974818"/>
                <a:gd name="connsiteX4" fmla="*/ 3 w 154047"/>
                <a:gd name="connsiteY4" fmla="*/ 1974420 h 1974818"/>
                <a:gd name="connsiteX5" fmla="*/ 3 w 154047"/>
                <a:gd name="connsiteY5" fmla="*/ 1961908 h 1974818"/>
                <a:gd name="connsiteX6" fmla="*/ 3 w 154047"/>
                <a:gd name="connsiteY6" fmla="*/ 12114 h 1974818"/>
                <a:gd name="connsiteX7" fmla="*/ 3 w 154047"/>
                <a:gd name="connsiteY7" fmla="*/ -398 h 1974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4818">
                  <a:moveTo>
                    <a:pt x="154051" y="-398"/>
                  </a:moveTo>
                  <a:cubicBezTo>
                    <a:pt x="154051" y="-398"/>
                    <a:pt x="154051" y="5204"/>
                    <a:pt x="154051" y="12114"/>
                  </a:cubicBezTo>
                  <a:lnTo>
                    <a:pt x="154051" y="1961908"/>
                  </a:lnTo>
                  <a:cubicBezTo>
                    <a:pt x="154051" y="1968818"/>
                    <a:pt x="154051" y="1974420"/>
                    <a:pt x="154051" y="1974420"/>
                  </a:cubicBezTo>
                  <a:lnTo>
                    <a:pt x="3" y="1974420"/>
                  </a:lnTo>
                  <a:cubicBezTo>
                    <a:pt x="3" y="1974420"/>
                    <a:pt x="3" y="1968818"/>
                    <a:pt x="3" y="1961908"/>
                  </a:cubicBezTo>
                  <a:lnTo>
                    <a:pt x="3" y="12114"/>
                  </a:lnTo>
                  <a:cubicBezTo>
                    <a:pt x="3" y="520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" name="任意多边形: 形状 989">
              <a:extLst>
                <a:ext uri="{FF2B5EF4-FFF2-40B4-BE49-F238E27FC236}">
                  <a16:creationId xmlns:a16="http://schemas.microsoft.com/office/drawing/2014/main" id="{8038D0D2-F233-066D-5576-2351F3BC1B39}"/>
                </a:ext>
              </a:extLst>
            </p:cNvPr>
            <p:cNvSpPr/>
            <p:nvPr/>
          </p:nvSpPr>
          <p:spPr>
            <a:xfrm>
              <a:off x="5345190" y="4432232"/>
              <a:ext cx="53314" cy="679932"/>
            </a:xfrm>
            <a:custGeom>
              <a:avLst/>
              <a:gdLst>
                <a:gd name="connsiteX0" fmla="*/ 154051 w 154047"/>
                <a:gd name="connsiteY0" fmla="*/ -398 h 1964626"/>
                <a:gd name="connsiteX1" fmla="*/ 154051 w 154047"/>
                <a:gd name="connsiteY1" fmla="*/ 12049 h 1964626"/>
                <a:gd name="connsiteX2" fmla="*/ 154051 w 154047"/>
                <a:gd name="connsiteY2" fmla="*/ 1951782 h 1964626"/>
                <a:gd name="connsiteX3" fmla="*/ 154051 w 154047"/>
                <a:gd name="connsiteY3" fmla="*/ 1964229 h 1964626"/>
                <a:gd name="connsiteX4" fmla="*/ 3 w 154047"/>
                <a:gd name="connsiteY4" fmla="*/ 1964229 h 1964626"/>
                <a:gd name="connsiteX5" fmla="*/ 3 w 154047"/>
                <a:gd name="connsiteY5" fmla="*/ 1951782 h 1964626"/>
                <a:gd name="connsiteX6" fmla="*/ 3 w 154047"/>
                <a:gd name="connsiteY6" fmla="*/ 12049 h 1964626"/>
                <a:gd name="connsiteX7" fmla="*/ 3 w 154047"/>
                <a:gd name="connsiteY7" fmla="*/ -398 h 19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4626">
                  <a:moveTo>
                    <a:pt x="154051" y="-398"/>
                  </a:moveTo>
                  <a:cubicBezTo>
                    <a:pt x="154051" y="-398"/>
                    <a:pt x="154051" y="5175"/>
                    <a:pt x="154051" y="12049"/>
                  </a:cubicBezTo>
                  <a:lnTo>
                    <a:pt x="154051" y="1951782"/>
                  </a:lnTo>
                  <a:cubicBezTo>
                    <a:pt x="154051" y="1958656"/>
                    <a:pt x="154051" y="1964229"/>
                    <a:pt x="154051" y="1964229"/>
                  </a:cubicBezTo>
                  <a:lnTo>
                    <a:pt x="3" y="1964229"/>
                  </a:lnTo>
                  <a:cubicBezTo>
                    <a:pt x="3" y="1964229"/>
                    <a:pt x="3" y="1958656"/>
                    <a:pt x="3" y="1951782"/>
                  </a:cubicBezTo>
                  <a:lnTo>
                    <a:pt x="3" y="12049"/>
                  </a:lnTo>
                  <a:cubicBezTo>
                    <a:pt x="3" y="5175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" name="任意多边形: 形状 990">
              <a:extLst>
                <a:ext uri="{FF2B5EF4-FFF2-40B4-BE49-F238E27FC236}">
                  <a16:creationId xmlns:a16="http://schemas.microsoft.com/office/drawing/2014/main" id="{452A889F-B132-503B-1541-BDB41A6A2092}"/>
                </a:ext>
              </a:extLst>
            </p:cNvPr>
            <p:cNvSpPr/>
            <p:nvPr/>
          </p:nvSpPr>
          <p:spPr>
            <a:xfrm>
              <a:off x="560050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2" name="任意多边形: 形状 991">
              <a:extLst>
                <a:ext uri="{FF2B5EF4-FFF2-40B4-BE49-F238E27FC236}">
                  <a16:creationId xmlns:a16="http://schemas.microsoft.com/office/drawing/2014/main" id="{B8EA6B85-23C5-F58D-4135-AF3296CA70BE}"/>
                </a:ext>
              </a:extLst>
            </p:cNvPr>
            <p:cNvSpPr/>
            <p:nvPr/>
          </p:nvSpPr>
          <p:spPr>
            <a:xfrm>
              <a:off x="6500706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3" name="任意多边形: 形状 992">
              <a:extLst>
                <a:ext uri="{FF2B5EF4-FFF2-40B4-BE49-F238E27FC236}">
                  <a16:creationId xmlns:a16="http://schemas.microsoft.com/office/drawing/2014/main" id="{1096A714-3EAA-9BE6-AF2A-CB53F1E34ABD}"/>
                </a:ext>
              </a:extLst>
            </p:cNvPr>
            <p:cNvSpPr/>
            <p:nvPr/>
          </p:nvSpPr>
          <p:spPr>
            <a:xfrm>
              <a:off x="6764062" y="4432232"/>
              <a:ext cx="53314" cy="681119"/>
            </a:xfrm>
            <a:custGeom>
              <a:avLst/>
              <a:gdLst>
                <a:gd name="connsiteX0" fmla="*/ 154051 w 154047"/>
                <a:gd name="connsiteY0" fmla="*/ -398 h 1968055"/>
                <a:gd name="connsiteX1" fmla="*/ 154051 w 154047"/>
                <a:gd name="connsiteY1" fmla="*/ 12071 h 1968055"/>
                <a:gd name="connsiteX2" fmla="*/ 154051 w 154047"/>
                <a:gd name="connsiteY2" fmla="*/ 1955188 h 1968055"/>
                <a:gd name="connsiteX3" fmla="*/ 154051 w 154047"/>
                <a:gd name="connsiteY3" fmla="*/ 1967657 h 1968055"/>
                <a:gd name="connsiteX4" fmla="*/ 3 w 154047"/>
                <a:gd name="connsiteY4" fmla="*/ 1967657 h 1968055"/>
                <a:gd name="connsiteX5" fmla="*/ 3 w 154047"/>
                <a:gd name="connsiteY5" fmla="*/ 1955188 h 1968055"/>
                <a:gd name="connsiteX6" fmla="*/ 3 w 154047"/>
                <a:gd name="connsiteY6" fmla="*/ 12071 h 1968055"/>
                <a:gd name="connsiteX7" fmla="*/ 3 w 154047"/>
                <a:gd name="connsiteY7" fmla="*/ -398 h 196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8055">
                  <a:moveTo>
                    <a:pt x="154051" y="-398"/>
                  </a:moveTo>
                  <a:cubicBezTo>
                    <a:pt x="154051" y="-398"/>
                    <a:pt x="154051" y="5185"/>
                    <a:pt x="154051" y="12071"/>
                  </a:cubicBezTo>
                  <a:lnTo>
                    <a:pt x="154051" y="1955188"/>
                  </a:lnTo>
                  <a:cubicBezTo>
                    <a:pt x="154051" y="1962075"/>
                    <a:pt x="154051" y="1967657"/>
                    <a:pt x="154051" y="1967657"/>
                  </a:cubicBezTo>
                  <a:lnTo>
                    <a:pt x="3" y="1967657"/>
                  </a:lnTo>
                  <a:cubicBezTo>
                    <a:pt x="3" y="1967657"/>
                    <a:pt x="3" y="1962074"/>
                    <a:pt x="3" y="1955188"/>
                  </a:cubicBezTo>
                  <a:lnTo>
                    <a:pt x="3" y="12071"/>
                  </a:lnTo>
                  <a:cubicBezTo>
                    <a:pt x="3" y="518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4" name="任意多边形: 形状 993">
              <a:extLst>
                <a:ext uri="{FF2B5EF4-FFF2-40B4-BE49-F238E27FC236}">
                  <a16:creationId xmlns:a16="http://schemas.microsoft.com/office/drawing/2014/main" id="{B65E9408-DA0F-080D-691F-7785D6CD7E3F}"/>
                </a:ext>
              </a:extLst>
            </p:cNvPr>
            <p:cNvSpPr/>
            <p:nvPr/>
          </p:nvSpPr>
          <p:spPr>
            <a:xfrm>
              <a:off x="702013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5" name="任意多边形: 形状 994">
              <a:extLst>
                <a:ext uri="{FF2B5EF4-FFF2-40B4-BE49-F238E27FC236}">
                  <a16:creationId xmlns:a16="http://schemas.microsoft.com/office/drawing/2014/main" id="{01D4A697-F0B9-BA8D-37E7-5FEF19142F0A}"/>
                </a:ext>
              </a:extLst>
            </p:cNvPr>
            <p:cNvSpPr/>
            <p:nvPr/>
          </p:nvSpPr>
          <p:spPr>
            <a:xfrm>
              <a:off x="7275478" y="4432232"/>
              <a:ext cx="53314" cy="682800"/>
            </a:xfrm>
            <a:custGeom>
              <a:avLst/>
              <a:gdLst>
                <a:gd name="connsiteX0" fmla="*/ 154050 w 154047"/>
                <a:gd name="connsiteY0" fmla="*/ -398 h 1972913"/>
                <a:gd name="connsiteX1" fmla="*/ 154050 w 154047"/>
                <a:gd name="connsiteY1" fmla="*/ 12102 h 1972913"/>
                <a:gd name="connsiteX2" fmla="*/ 154050 w 154047"/>
                <a:gd name="connsiteY2" fmla="*/ 1960016 h 1972913"/>
                <a:gd name="connsiteX3" fmla="*/ 154050 w 154047"/>
                <a:gd name="connsiteY3" fmla="*/ 1972515 h 1972913"/>
                <a:gd name="connsiteX4" fmla="*/ 3 w 154047"/>
                <a:gd name="connsiteY4" fmla="*/ 1972515 h 1972913"/>
                <a:gd name="connsiteX5" fmla="*/ 3 w 154047"/>
                <a:gd name="connsiteY5" fmla="*/ 1960016 h 1972913"/>
                <a:gd name="connsiteX6" fmla="*/ 3 w 154047"/>
                <a:gd name="connsiteY6" fmla="*/ 12102 h 1972913"/>
                <a:gd name="connsiteX7" fmla="*/ 3 w 154047"/>
                <a:gd name="connsiteY7" fmla="*/ -398 h 197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2913">
                  <a:moveTo>
                    <a:pt x="154050" y="-398"/>
                  </a:moveTo>
                  <a:cubicBezTo>
                    <a:pt x="154050" y="-398"/>
                    <a:pt x="154050" y="5198"/>
                    <a:pt x="154050" y="12102"/>
                  </a:cubicBezTo>
                  <a:lnTo>
                    <a:pt x="154050" y="1960016"/>
                  </a:lnTo>
                  <a:cubicBezTo>
                    <a:pt x="154050" y="1966919"/>
                    <a:pt x="154050" y="1972515"/>
                    <a:pt x="154050" y="1972515"/>
                  </a:cubicBezTo>
                  <a:lnTo>
                    <a:pt x="3" y="1972515"/>
                  </a:lnTo>
                  <a:cubicBezTo>
                    <a:pt x="3" y="1972515"/>
                    <a:pt x="3" y="1966919"/>
                    <a:pt x="3" y="1960016"/>
                  </a:cubicBezTo>
                  <a:lnTo>
                    <a:pt x="3" y="12102"/>
                  </a:lnTo>
                  <a:cubicBezTo>
                    <a:pt x="3" y="5198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6" name="任意多边形: 形状 995">
              <a:extLst>
                <a:ext uri="{FF2B5EF4-FFF2-40B4-BE49-F238E27FC236}">
                  <a16:creationId xmlns:a16="http://schemas.microsoft.com/office/drawing/2014/main" id="{459F5D4E-321D-18B5-D1BE-7CE404F9D200}"/>
                </a:ext>
              </a:extLst>
            </p:cNvPr>
            <p:cNvSpPr/>
            <p:nvPr/>
          </p:nvSpPr>
          <p:spPr>
            <a:xfrm>
              <a:off x="4660234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7" name="任意多边形: 形状 996">
              <a:extLst>
                <a:ext uri="{FF2B5EF4-FFF2-40B4-BE49-F238E27FC236}">
                  <a16:creationId xmlns:a16="http://schemas.microsoft.com/office/drawing/2014/main" id="{DC72E81D-6CA6-2B43-1DC5-618DDF4F94AA}"/>
                </a:ext>
              </a:extLst>
            </p:cNvPr>
            <p:cNvSpPr/>
            <p:nvPr/>
          </p:nvSpPr>
          <p:spPr>
            <a:xfrm>
              <a:off x="4660234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8" name="任意多边形: 形状 997">
              <a:extLst>
                <a:ext uri="{FF2B5EF4-FFF2-40B4-BE49-F238E27FC236}">
                  <a16:creationId xmlns:a16="http://schemas.microsoft.com/office/drawing/2014/main" id="{74337396-6ECA-B652-4B4D-F6981DCF6CE0}"/>
                </a:ext>
              </a:extLst>
            </p:cNvPr>
            <p:cNvSpPr/>
            <p:nvPr/>
          </p:nvSpPr>
          <p:spPr>
            <a:xfrm>
              <a:off x="4660234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9" name="任意多边形: 形状 998">
              <a:extLst>
                <a:ext uri="{FF2B5EF4-FFF2-40B4-BE49-F238E27FC236}">
                  <a16:creationId xmlns:a16="http://schemas.microsoft.com/office/drawing/2014/main" id="{786BCE77-F44D-BE6C-338E-C45CC58249A5}"/>
                </a:ext>
              </a:extLst>
            </p:cNvPr>
            <p:cNvSpPr/>
            <p:nvPr/>
          </p:nvSpPr>
          <p:spPr>
            <a:xfrm>
              <a:off x="4675807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0" name="任意多边形: 形状 999">
              <a:extLst>
                <a:ext uri="{FF2B5EF4-FFF2-40B4-BE49-F238E27FC236}">
                  <a16:creationId xmlns:a16="http://schemas.microsoft.com/office/drawing/2014/main" id="{994E3EF0-C4CD-5CF3-6247-4D1956C2DB7E}"/>
                </a:ext>
              </a:extLst>
            </p:cNvPr>
            <p:cNvSpPr/>
            <p:nvPr/>
          </p:nvSpPr>
          <p:spPr>
            <a:xfrm>
              <a:off x="4675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1" name="任意多边形: 形状 1000">
              <a:extLst>
                <a:ext uri="{FF2B5EF4-FFF2-40B4-BE49-F238E27FC236}">
                  <a16:creationId xmlns:a16="http://schemas.microsoft.com/office/drawing/2014/main" id="{07983E20-9AA9-5E12-1315-7DB6A4521808}"/>
                </a:ext>
              </a:extLst>
            </p:cNvPr>
            <p:cNvSpPr/>
            <p:nvPr/>
          </p:nvSpPr>
          <p:spPr>
            <a:xfrm>
              <a:off x="470643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" name="任意多边形: 形状 1001">
              <a:extLst>
                <a:ext uri="{FF2B5EF4-FFF2-40B4-BE49-F238E27FC236}">
                  <a16:creationId xmlns:a16="http://schemas.microsoft.com/office/drawing/2014/main" id="{95CAFCAF-E14F-4BB8-4D03-4FA2FF37357D}"/>
                </a:ext>
              </a:extLst>
            </p:cNvPr>
            <p:cNvSpPr/>
            <p:nvPr/>
          </p:nvSpPr>
          <p:spPr>
            <a:xfrm>
              <a:off x="474084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" name="任意多边形: 形状 1002">
              <a:extLst>
                <a:ext uri="{FF2B5EF4-FFF2-40B4-BE49-F238E27FC236}">
                  <a16:creationId xmlns:a16="http://schemas.microsoft.com/office/drawing/2014/main" id="{5AB76F1D-FBAF-80BF-7217-674F303B8DC4}"/>
                </a:ext>
              </a:extLst>
            </p:cNvPr>
            <p:cNvSpPr/>
            <p:nvPr/>
          </p:nvSpPr>
          <p:spPr>
            <a:xfrm>
              <a:off x="4675807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" name="任意多边形: 形状 1003">
              <a:extLst>
                <a:ext uri="{FF2B5EF4-FFF2-40B4-BE49-F238E27FC236}">
                  <a16:creationId xmlns:a16="http://schemas.microsoft.com/office/drawing/2014/main" id="{4827240F-85A9-08D9-D56D-BAEDCE678558}"/>
                </a:ext>
              </a:extLst>
            </p:cNvPr>
            <p:cNvSpPr/>
            <p:nvPr/>
          </p:nvSpPr>
          <p:spPr>
            <a:xfrm>
              <a:off x="4675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" name="任意多边形: 形状 1014">
              <a:extLst>
                <a:ext uri="{FF2B5EF4-FFF2-40B4-BE49-F238E27FC236}">
                  <a16:creationId xmlns:a16="http://schemas.microsoft.com/office/drawing/2014/main" id="{49CCBEC3-3991-2B28-F3C2-3BC9DA721F1E}"/>
                </a:ext>
              </a:extLst>
            </p:cNvPr>
            <p:cNvSpPr/>
            <p:nvPr/>
          </p:nvSpPr>
          <p:spPr>
            <a:xfrm>
              <a:off x="470643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" name="任意多边形: 形状 1017">
              <a:extLst>
                <a:ext uri="{FF2B5EF4-FFF2-40B4-BE49-F238E27FC236}">
                  <a16:creationId xmlns:a16="http://schemas.microsoft.com/office/drawing/2014/main" id="{E9B44B09-A1F9-64D5-060C-14B3E7913DCB}"/>
                </a:ext>
              </a:extLst>
            </p:cNvPr>
            <p:cNvSpPr/>
            <p:nvPr/>
          </p:nvSpPr>
          <p:spPr>
            <a:xfrm>
              <a:off x="474084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" name="任意多边形: 形状 1018">
              <a:extLst>
                <a:ext uri="{FF2B5EF4-FFF2-40B4-BE49-F238E27FC236}">
                  <a16:creationId xmlns:a16="http://schemas.microsoft.com/office/drawing/2014/main" id="{DB2C62E2-3E32-0DEB-0620-762FA6CB28F6}"/>
                </a:ext>
              </a:extLst>
            </p:cNvPr>
            <p:cNvSpPr/>
            <p:nvPr/>
          </p:nvSpPr>
          <p:spPr>
            <a:xfrm>
              <a:off x="4675807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" name="任意多边形: 形状 1019">
              <a:extLst>
                <a:ext uri="{FF2B5EF4-FFF2-40B4-BE49-F238E27FC236}">
                  <a16:creationId xmlns:a16="http://schemas.microsoft.com/office/drawing/2014/main" id="{D82A722E-6D46-C837-E0F5-E82F419F2E73}"/>
                </a:ext>
              </a:extLst>
            </p:cNvPr>
            <p:cNvSpPr/>
            <p:nvPr/>
          </p:nvSpPr>
          <p:spPr>
            <a:xfrm>
              <a:off x="4675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" name="任意多边形: 形状 1020">
              <a:extLst>
                <a:ext uri="{FF2B5EF4-FFF2-40B4-BE49-F238E27FC236}">
                  <a16:creationId xmlns:a16="http://schemas.microsoft.com/office/drawing/2014/main" id="{67D042CD-30F6-8A00-5807-FB9858258E0E}"/>
                </a:ext>
              </a:extLst>
            </p:cNvPr>
            <p:cNvSpPr/>
            <p:nvPr/>
          </p:nvSpPr>
          <p:spPr>
            <a:xfrm>
              <a:off x="470643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" name="任意多边形: 形状 1021">
              <a:extLst>
                <a:ext uri="{FF2B5EF4-FFF2-40B4-BE49-F238E27FC236}">
                  <a16:creationId xmlns:a16="http://schemas.microsoft.com/office/drawing/2014/main" id="{5FDDB4DF-3B38-EFC3-095C-D232F30AAAA4}"/>
                </a:ext>
              </a:extLst>
            </p:cNvPr>
            <p:cNvSpPr/>
            <p:nvPr/>
          </p:nvSpPr>
          <p:spPr>
            <a:xfrm>
              <a:off x="474084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FC3DF0D-1C03-ACF1-D515-4A19BD3302C6}"/>
                </a:ext>
              </a:extLst>
            </p:cNvPr>
            <p:cNvSpPr/>
            <p:nvPr/>
          </p:nvSpPr>
          <p:spPr>
            <a:xfrm>
              <a:off x="4919252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2A37520-0EC0-1475-05AF-59A832DCB73A}"/>
                </a:ext>
              </a:extLst>
            </p:cNvPr>
            <p:cNvSpPr/>
            <p:nvPr/>
          </p:nvSpPr>
          <p:spPr>
            <a:xfrm>
              <a:off x="4919252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6985D7E-D4E7-6758-BA7A-2624ECC04AA0}"/>
                </a:ext>
              </a:extLst>
            </p:cNvPr>
            <p:cNvSpPr/>
            <p:nvPr/>
          </p:nvSpPr>
          <p:spPr>
            <a:xfrm>
              <a:off x="4919252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2AC63CAB-F13F-4778-8C60-9942E42A08E2}"/>
                </a:ext>
              </a:extLst>
            </p:cNvPr>
            <p:cNvSpPr/>
            <p:nvPr/>
          </p:nvSpPr>
          <p:spPr>
            <a:xfrm>
              <a:off x="4934811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5ABABB4-9522-35C6-2AF8-38898DE5FA91}"/>
                </a:ext>
              </a:extLst>
            </p:cNvPr>
            <p:cNvSpPr/>
            <p:nvPr/>
          </p:nvSpPr>
          <p:spPr>
            <a:xfrm>
              <a:off x="4934152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C20753E-BBA1-58D0-4CA1-216403700B04}"/>
                </a:ext>
              </a:extLst>
            </p:cNvPr>
            <p:cNvSpPr/>
            <p:nvPr/>
          </p:nvSpPr>
          <p:spPr>
            <a:xfrm>
              <a:off x="496543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7" name="任意多边形: 形状 1026">
              <a:extLst>
                <a:ext uri="{FF2B5EF4-FFF2-40B4-BE49-F238E27FC236}">
                  <a16:creationId xmlns:a16="http://schemas.microsoft.com/office/drawing/2014/main" id="{CE23678F-8045-8E5E-3375-59AF25C1F712}"/>
                </a:ext>
              </a:extLst>
            </p:cNvPr>
            <p:cNvSpPr/>
            <p:nvPr/>
          </p:nvSpPr>
          <p:spPr>
            <a:xfrm>
              <a:off x="49998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8" name="任意多边形: 形状 1027">
              <a:extLst>
                <a:ext uri="{FF2B5EF4-FFF2-40B4-BE49-F238E27FC236}">
                  <a16:creationId xmlns:a16="http://schemas.microsoft.com/office/drawing/2014/main" id="{0071A800-F4A8-ACC8-C1B5-241CA7613DD9}"/>
                </a:ext>
              </a:extLst>
            </p:cNvPr>
            <p:cNvSpPr/>
            <p:nvPr/>
          </p:nvSpPr>
          <p:spPr>
            <a:xfrm>
              <a:off x="4934811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9" name="任意多边形: 形状 1028">
              <a:extLst>
                <a:ext uri="{FF2B5EF4-FFF2-40B4-BE49-F238E27FC236}">
                  <a16:creationId xmlns:a16="http://schemas.microsoft.com/office/drawing/2014/main" id="{63D3A61D-E788-FB15-DE3F-671A89396D58}"/>
                </a:ext>
              </a:extLst>
            </p:cNvPr>
            <p:cNvSpPr/>
            <p:nvPr/>
          </p:nvSpPr>
          <p:spPr>
            <a:xfrm>
              <a:off x="4934152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0" name="任意多边形: 形状 1029">
              <a:extLst>
                <a:ext uri="{FF2B5EF4-FFF2-40B4-BE49-F238E27FC236}">
                  <a16:creationId xmlns:a16="http://schemas.microsoft.com/office/drawing/2014/main" id="{200001CE-BA62-9C67-B29D-AD841F0DE706}"/>
                </a:ext>
              </a:extLst>
            </p:cNvPr>
            <p:cNvSpPr/>
            <p:nvPr/>
          </p:nvSpPr>
          <p:spPr>
            <a:xfrm>
              <a:off x="496543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1" name="任意多边形: 形状 1030">
              <a:extLst>
                <a:ext uri="{FF2B5EF4-FFF2-40B4-BE49-F238E27FC236}">
                  <a16:creationId xmlns:a16="http://schemas.microsoft.com/office/drawing/2014/main" id="{82E51338-402B-D821-E2E5-1F237CCB9DE5}"/>
                </a:ext>
              </a:extLst>
            </p:cNvPr>
            <p:cNvSpPr/>
            <p:nvPr/>
          </p:nvSpPr>
          <p:spPr>
            <a:xfrm>
              <a:off x="49998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2" name="任意多边形: 形状 1031">
              <a:extLst>
                <a:ext uri="{FF2B5EF4-FFF2-40B4-BE49-F238E27FC236}">
                  <a16:creationId xmlns:a16="http://schemas.microsoft.com/office/drawing/2014/main" id="{CB588A5F-07AD-63D4-393F-A375569961DB}"/>
                </a:ext>
              </a:extLst>
            </p:cNvPr>
            <p:cNvSpPr/>
            <p:nvPr/>
          </p:nvSpPr>
          <p:spPr>
            <a:xfrm>
              <a:off x="4934811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3" name="任意多边形: 形状 1032">
              <a:extLst>
                <a:ext uri="{FF2B5EF4-FFF2-40B4-BE49-F238E27FC236}">
                  <a16:creationId xmlns:a16="http://schemas.microsoft.com/office/drawing/2014/main" id="{F62AC84F-BCF3-EC2C-4EA9-B20AC3FBFC85}"/>
                </a:ext>
              </a:extLst>
            </p:cNvPr>
            <p:cNvSpPr/>
            <p:nvPr/>
          </p:nvSpPr>
          <p:spPr>
            <a:xfrm>
              <a:off x="4934152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4" name="任意多边形: 形状 1033">
              <a:extLst>
                <a:ext uri="{FF2B5EF4-FFF2-40B4-BE49-F238E27FC236}">
                  <a16:creationId xmlns:a16="http://schemas.microsoft.com/office/drawing/2014/main" id="{643B6DC8-3323-F4EB-6689-E3B31F0B5235}"/>
                </a:ext>
              </a:extLst>
            </p:cNvPr>
            <p:cNvSpPr/>
            <p:nvPr/>
          </p:nvSpPr>
          <p:spPr>
            <a:xfrm>
              <a:off x="496543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5" name="任意多边形: 形状 1034">
              <a:extLst>
                <a:ext uri="{FF2B5EF4-FFF2-40B4-BE49-F238E27FC236}">
                  <a16:creationId xmlns:a16="http://schemas.microsoft.com/office/drawing/2014/main" id="{18EBD07A-6624-A143-B47E-8E946052800C}"/>
                </a:ext>
              </a:extLst>
            </p:cNvPr>
            <p:cNvSpPr/>
            <p:nvPr/>
          </p:nvSpPr>
          <p:spPr>
            <a:xfrm>
              <a:off x="49998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6" name="任意多边形: 形状 1035">
              <a:extLst>
                <a:ext uri="{FF2B5EF4-FFF2-40B4-BE49-F238E27FC236}">
                  <a16:creationId xmlns:a16="http://schemas.microsoft.com/office/drawing/2014/main" id="{6E3E7AA4-770E-C32D-93B9-49CD0F81891B}"/>
                </a:ext>
              </a:extLst>
            </p:cNvPr>
            <p:cNvSpPr/>
            <p:nvPr/>
          </p:nvSpPr>
          <p:spPr>
            <a:xfrm>
              <a:off x="517825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7" name="任意多边形: 形状 1036">
              <a:extLst>
                <a:ext uri="{FF2B5EF4-FFF2-40B4-BE49-F238E27FC236}">
                  <a16:creationId xmlns:a16="http://schemas.microsoft.com/office/drawing/2014/main" id="{434CA591-26D9-F612-0861-90B4E4917213}"/>
                </a:ext>
              </a:extLst>
            </p:cNvPr>
            <p:cNvSpPr/>
            <p:nvPr/>
          </p:nvSpPr>
          <p:spPr>
            <a:xfrm>
              <a:off x="517825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8" name="任意多边形: 形状 1037">
              <a:extLst>
                <a:ext uri="{FF2B5EF4-FFF2-40B4-BE49-F238E27FC236}">
                  <a16:creationId xmlns:a16="http://schemas.microsoft.com/office/drawing/2014/main" id="{7BFD4790-498A-EF2D-8904-641258C58210}"/>
                </a:ext>
              </a:extLst>
            </p:cNvPr>
            <p:cNvSpPr/>
            <p:nvPr/>
          </p:nvSpPr>
          <p:spPr>
            <a:xfrm>
              <a:off x="517825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9" name="任意多边形: 形状 1038">
              <a:extLst>
                <a:ext uri="{FF2B5EF4-FFF2-40B4-BE49-F238E27FC236}">
                  <a16:creationId xmlns:a16="http://schemas.microsoft.com/office/drawing/2014/main" id="{133C78E8-F922-A2CA-7688-FDA89A686161}"/>
                </a:ext>
              </a:extLst>
            </p:cNvPr>
            <p:cNvSpPr/>
            <p:nvPr/>
          </p:nvSpPr>
          <p:spPr>
            <a:xfrm>
              <a:off x="519381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1" name="任意多边形: 形状 1040">
              <a:extLst>
                <a:ext uri="{FF2B5EF4-FFF2-40B4-BE49-F238E27FC236}">
                  <a16:creationId xmlns:a16="http://schemas.microsoft.com/office/drawing/2014/main" id="{5FC9CCF6-B8BC-3984-38C0-799600D45468}"/>
                </a:ext>
              </a:extLst>
            </p:cNvPr>
            <p:cNvSpPr/>
            <p:nvPr/>
          </p:nvSpPr>
          <p:spPr>
            <a:xfrm>
              <a:off x="5193156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4" name="任意多边形: 形状 1063">
              <a:extLst>
                <a:ext uri="{FF2B5EF4-FFF2-40B4-BE49-F238E27FC236}">
                  <a16:creationId xmlns:a16="http://schemas.microsoft.com/office/drawing/2014/main" id="{516BEFCA-9104-DA9C-C8FE-506C5A642B06}"/>
                </a:ext>
              </a:extLst>
            </p:cNvPr>
            <p:cNvSpPr/>
            <p:nvPr/>
          </p:nvSpPr>
          <p:spPr>
            <a:xfrm>
              <a:off x="522444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1" name="任意多边形: 形状 1070">
              <a:extLst>
                <a:ext uri="{FF2B5EF4-FFF2-40B4-BE49-F238E27FC236}">
                  <a16:creationId xmlns:a16="http://schemas.microsoft.com/office/drawing/2014/main" id="{1533D89F-6458-DFA2-D57C-10E8031D0837}"/>
                </a:ext>
              </a:extLst>
            </p:cNvPr>
            <p:cNvSpPr/>
            <p:nvPr/>
          </p:nvSpPr>
          <p:spPr>
            <a:xfrm>
              <a:off x="525885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2" name="任意多边形: 形状 1071">
              <a:extLst>
                <a:ext uri="{FF2B5EF4-FFF2-40B4-BE49-F238E27FC236}">
                  <a16:creationId xmlns:a16="http://schemas.microsoft.com/office/drawing/2014/main" id="{995FF7CA-DD64-913C-BDB9-251C1A2012B2}"/>
                </a:ext>
              </a:extLst>
            </p:cNvPr>
            <p:cNvSpPr/>
            <p:nvPr/>
          </p:nvSpPr>
          <p:spPr>
            <a:xfrm>
              <a:off x="519381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3" name="任意多边形: 形状 1072">
              <a:extLst>
                <a:ext uri="{FF2B5EF4-FFF2-40B4-BE49-F238E27FC236}">
                  <a16:creationId xmlns:a16="http://schemas.microsoft.com/office/drawing/2014/main" id="{EF753D7B-036A-1DD7-639B-A1353FB528C6}"/>
                </a:ext>
              </a:extLst>
            </p:cNvPr>
            <p:cNvSpPr/>
            <p:nvPr/>
          </p:nvSpPr>
          <p:spPr>
            <a:xfrm>
              <a:off x="5193156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4" name="任意多边形: 形状 1073">
              <a:extLst>
                <a:ext uri="{FF2B5EF4-FFF2-40B4-BE49-F238E27FC236}">
                  <a16:creationId xmlns:a16="http://schemas.microsoft.com/office/drawing/2014/main" id="{CAD87352-1E2C-8B78-FF5F-0850A416E5A8}"/>
                </a:ext>
              </a:extLst>
            </p:cNvPr>
            <p:cNvSpPr/>
            <p:nvPr/>
          </p:nvSpPr>
          <p:spPr>
            <a:xfrm>
              <a:off x="522444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5" name="任意多边形: 形状 1074">
              <a:extLst>
                <a:ext uri="{FF2B5EF4-FFF2-40B4-BE49-F238E27FC236}">
                  <a16:creationId xmlns:a16="http://schemas.microsoft.com/office/drawing/2014/main" id="{DE7B3C48-35A3-613F-6B2A-B9DE0D5E8B9C}"/>
                </a:ext>
              </a:extLst>
            </p:cNvPr>
            <p:cNvSpPr/>
            <p:nvPr/>
          </p:nvSpPr>
          <p:spPr>
            <a:xfrm>
              <a:off x="525885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6" name="任意多边形: 形状 1075">
              <a:extLst>
                <a:ext uri="{FF2B5EF4-FFF2-40B4-BE49-F238E27FC236}">
                  <a16:creationId xmlns:a16="http://schemas.microsoft.com/office/drawing/2014/main" id="{9168D07F-1990-895A-7FD9-979BB15BDE1F}"/>
                </a:ext>
              </a:extLst>
            </p:cNvPr>
            <p:cNvSpPr/>
            <p:nvPr/>
          </p:nvSpPr>
          <p:spPr>
            <a:xfrm>
              <a:off x="519381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7" name="任意多边形: 形状 1076">
              <a:extLst>
                <a:ext uri="{FF2B5EF4-FFF2-40B4-BE49-F238E27FC236}">
                  <a16:creationId xmlns:a16="http://schemas.microsoft.com/office/drawing/2014/main" id="{A8E7CE5E-7C61-3340-8B34-CFD2BF1114FD}"/>
                </a:ext>
              </a:extLst>
            </p:cNvPr>
            <p:cNvSpPr/>
            <p:nvPr/>
          </p:nvSpPr>
          <p:spPr>
            <a:xfrm>
              <a:off x="5193156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8" name="任意多边形: 形状 1077">
              <a:extLst>
                <a:ext uri="{FF2B5EF4-FFF2-40B4-BE49-F238E27FC236}">
                  <a16:creationId xmlns:a16="http://schemas.microsoft.com/office/drawing/2014/main" id="{05BFDE2D-80EB-C742-2C55-E585F8B396B0}"/>
                </a:ext>
              </a:extLst>
            </p:cNvPr>
            <p:cNvSpPr/>
            <p:nvPr/>
          </p:nvSpPr>
          <p:spPr>
            <a:xfrm>
              <a:off x="522444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9" name="任意多边形: 形状 1078">
              <a:extLst>
                <a:ext uri="{FF2B5EF4-FFF2-40B4-BE49-F238E27FC236}">
                  <a16:creationId xmlns:a16="http://schemas.microsoft.com/office/drawing/2014/main" id="{13B47425-639A-196B-A979-A83C2B233B27}"/>
                </a:ext>
              </a:extLst>
            </p:cNvPr>
            <p:cNvSpPr/>
            <p:nvPr/>
          </p:nvSpPr>
          <p:spPr>
            <a:xfrm>
              <a:off x="525885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0" name="任意多边形: 形状 1079">
              <a:extLst>
                <a:ext uri="{FF2B5EF4-FFF2-40B4-BE49-F238E27FC236}">
                  <a16:creationId xmlns:a16="http://schemas.microsoft.com/office/drawing/2014/main" id="{C317A059-F388-74A9-0E84-9DC919819423}"/>
                </a:ext>
              </a:extLst>
            </p:cNvPr>
            <p:cNvSpPr/>
            <p:nvPr/>
          </p:nvSpPr>
          <p:spPr>
            <a:xfrm>
              <a:off x="54396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1" name="任意多边形: 形状 1080">
              <a:extLst>
                <a:ext uri="{FF2B5EF4-FFF2-40B4-BE49-F238E27FC236}">
                  <a16:creationId xmlns:a16="http://schemas.microsoft.com/office/drawing/2014/main" id="{9E071972-6C07-90CC-179B-3865519425DB}"/>
                </a:ext>
              </a:extLst>
            </p:cNvPr>
            <p:cNvSpPr/>
            <p:nvPr/>
          </p:nvSpPr>
          <p:spPr>
            <a:xfrm>
              <a:off x="54396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2" name="任意多边形: 形状 1081">
              <a:extLst>
                <a:ext uri="{FF2B5EF4-FFF2-40B4-BE49-F238E27FC236}">
                  <a16:creationId xmlns:a16="http://schemas.microsoft.com/office/drawing/2014/main" id="{FEB3BF06-D69E-AB06-FA43-3688B195CDFA}"/>
                </a:ext>
              </a:extLst>
            </p:cNvPr>
            <p:cNvSpPr/>
            <p:nvPr/>
          </p:nvSpPr>
          <p:spPr>
            <a:xfrm>
              <a:off x="54396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3" name="任意多边形: 形状 1082">
              <a:extLst>
                <a:ext uri="{FF2B5EF4-FFF2-40B4-BE49-F238E27FC236}">
                  <a16:creationId xmlns:a16="http://schemas.microsoft.com/office/drawing/2014/main" id="{AC8515C2-C45D-194F-80EC-01E57AE98017}"/>
                </a:ext>
              </a:extLst>
            </p:cNvPr>
            <p:cNvSpPr/>
            <p:nvPr/>
          </p:nvSpPr>
          <p:spPr>
            <a:xfrm>
              <a:off x="54551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4" name="任意多边形: 形状 1083">
              <a:extLst>
                <a:ext uri="{FF2B5EF4-FFF2-40B4-BE49-F238E27FC236}">
                  <a16:creationId xmlns:a16="http://schemas.microsoft.com/office/drawing/2014/main" id="{4D17A0BC-F3B7-B2F2-3B75-7825D1AA4EC5}"/>
                </a:ext>
              </a:extLst>
            </p:cNvPr>
            <p:cNvSpPr/>
            <p:nvPr/>
          </p:nvSpPr>
          <p:spPr>
            <a:xfrm>
              <a:off x="545453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5" name="任意多边形: 形状 1084">
              <a:extLst>
                <a:ext uri="{FF2B5EF4-FFF2-40B4-BE49-F238E27FC236}">
                  <a16:creationId xmlns:a16="http://schemas.microsoft.com/office/drawing/2014/main" id="{3256B2D3-E1B1-083D-3751-C20D16AB72B7}"/>
                </a:ext>
              </a:extLst>
            </p:cNvPr>
            <p:cNvSpPr/>
            <p:nvPr/>
          </p:nvSpPr>
          <p:spPr>
            <a:xfrm>
              <a:off x="54857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6" name="任意多边形: 形状 1085">
              <a:extLst>
                <a:ext uri="{FF2B5EF4-FFF2-40B4-BE49-F238E27FC236}">
                  <a16:creationId xmlns:a16="http://schemas.microsoft.com/office/drawing/2014/main" id="{236D218E-9EAD-3D49-23AC-3874FEE328AE}"/>
                </a:ext>
              </a:extLst>
            </p:cNvPr>
            <p:cNvSpPr/>
            <p:nvPr/>
          </p:nvSpPr>
          <p:spPr>
            <a:xfrm>
              <a:off x="55202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7" name="任意多边形: 形状 1086">
              <a:extLst>
                <a:ext uri="{FF2B5EF4-FFF2-40B4-BE49-F238E27FC236}">
                  <a16:creationId xmlns:a16="http://schemas.microsoft.com/office/drawing/2014/main" id="{00C063B1-99B3-DAB0-708A-25983DEBC0CC}"/>
                </a:ext>
              </a:extLst>
            </p:cNvPr>
            <p:cNvSpPr/>
            <p:nvPr/>
          </p:nvSpPr>
          <p:spPr>
            <a:xfrm>
              <a:off x="54551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2ADA64B8-3C5B-1941-3183-C21D74F8D689}"/>
                </a:ext>
              </a:extLst>
            </p:cNvPr>
            <p:cNvSpPr/>
            <p:nvPr/>
          </p:nvSpPr>
          <p:spPr>
            <a:xfrm>
              <a:off x="545453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D4DCE97B-6C98-5CB1-56C7-FC0A35DEA207}"/>
                </a:ext>
              </a:extLst>
            </p:cNvPr>
            <p:cNvSpPr/>
            <p:nvPr/>
          </p:nvSpPr>
          <p:spPr>
            <a:xfrm>
              <a:off x="54857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B4090D6B-5DF7-DB44-99EE-EFC879668D03}"/>
                </a:ext>
              </a:extLst>
            </p:cNvPr>
            <p:cNvSpPr/>
            <p:nvPr/>
          </p:nvSpPr>
          <p:spPr>
            <a:xfrm>
              <a:off x="55202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98B6A46-E8EC-6B8F-B194-A0AA86AEDB7A}"/>
                </a:ext>
              </a:extLst>
            </p:cNvPr>
            <p:cNvSpPr/>
            <p:nvPr/>
          </p:nvSpPr>
          <p:spPr>
            <a:xfrm>
              <a:off x="54551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2175B2C0-CCE7-849D-16C7-F6AF1F70FFA8}"/>
                </a:ext>
              </a:extLst>
            </p:cNvPr>
            <p:cNvSpPr/>
            <p:nvPr/>
          </p:nvSpPr>
          <p:spPr>
            <a:xfrm>
              <a:off x="545453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FC6F90C7-DCE3-3627-FD6A-F5AEAE24C575}"/>
                </a:ext>
              </a:extLst>
            </p:cNvPr>
            <p:cNvSpPr/>
            <p:nvPr/>
          </p:nvSpPr>
          <p:spPr>
            <a:xfrm>
              <a:off x="54857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CB4A0020-98FC-1CAA-0288-5404AEB9849D}"/>
                </a:ext>
              </a:extLst>
            </p:cNvPr>
            <p:cNvSpPr/>
            <p:nvPr/>
          </p:nvSpPr>
          <p:spPr>
            <a:xfrm>
              <a:off x="55202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EBD195C-06AA-89C0-BCF9-C1049483FDBC}"/>
                </a:ext>
              </a:extLst>
            </p:cNvPr>
            <p:cNvSpPr/>
            <p:nvPr/>
          </p:nvSpPr>
          <p:spPr>
            <a:xfrm>
              <a:off x="570097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7814B1D-1865-D1EC-9E39-03BC0B3FDCEB}"/>
                </a:ext>
              </a:extLst>
            </p:cNvPr>
            <p:cNvSpPr/>
            <p:nvPr/>
          </p:nvSpPr>
          <p:spPr>
            <a:xfrm>
              <a:off x="570097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5AABE9B4-F7D8-4667-394A-0F0FF9D2CCDF}"/>
                </a:ext>
              </a:extLst>
            </p:cNvPr>
            <p:cNvSpPr/>
            <p:nvPr/>
          </p:nvSpPr>
          <p:spPr>
            <a:xfrm>
              <a:off x="570097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499298E-7487-9873-AAE3-E319994CF0AC}"/>
                </a:ext>
              </a:extLst>
            </p:cNvPr>
            <p:cNvSpPr/>
            <p:nvPr/>
          </p:nvSpPr>
          <p:spPr>
            <a:xfrm>
              <a:off x="571653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32130F3-FC80-4BD5-33A5-3E0DDB12C2A5}"/>
                </a:ext>
              </a:extLst>
            </p:cNvPr>
            <p:cNvSpPr/>
            <p:nvPr/>
          </p:nvSpPr>
          <p:spPr>
            <a:xfrm>
              <a:off x="5715880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9DDD85C-37EE-4C30-3021-68EF30FE9DEA}"/>
                </a:ext>
              </a:extLst>
            </p:cNvPr>
            <p:cNvSpPr/>
            <p:nvPr/>
          </p:nvSpPr>
          <p:spPr>
            <a:xfrm>
              <a:off x="574716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99D59AA9-5B1A-2619-30D6-324EE7E03F23}"/>
                </a:ext>
              </a:extLst>
            </p:cNvPr>
            <p:cNvSpPr/>
            <p:nvPr/>
          </p:nvSpPr>
          <p:spPr>
            <a:xfrm>
              <a:off x="578161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0674BBB-0D9C-7C35-BE4D-7B9EECFD632C}"/>
                </a:ext>
              </a:extLst>
            </p:cNvPr>
            <p:cNvSpPr/>
            <p:nvPr/>
          </p:nvSpPr>
          <p:spPr>
            <a:xfrm>
              <a:off x="571653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8A88DAB2-C06E-B088-C36F-A11E6BEB2E34}"/>
                </a:ext>
              </a:extLst>
            </p:cNvPr>
            <p:cNvSpPr/>
            <p:nvPr/>
          </p:nvSpPr>
          <p:spPr>
            <a:xfrm>
              <a:off x="5715880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204A701-CF08-47F6-1BEB-1126E8F6C648}"/>
                </a:ext>
              </a:extLst>
            </p:cNvPr>
            <p:cNvSpPr/>
            <p:nvPr/>
          </p:nvSpPr>
          <p:spPr>
            <a:xfrm>
              <a:off x="574716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54400FD-D942-FE14-DE91-866457AF07F1}"/>
                </a:ext>
              </a:extLst>
            </p:cNvPr>
            <p:cNvSpPr/>
            <p:nvPr/>
          </p:nvSpPr>
          <p:spPr>
            <a:xfrm>
              <a:off x="578161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1ECA2D9-B917-1029-3224-72B31BB24389}"/>
                </a:ext>
              </a:extLst>
            </p:cNvPr>
            <p:cNvSpPr/>
            <p:nvPr/>
          </p:nvSpPr>
          <p:spPr>
            <a:xfrm>
              <a:off x="571653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9136471-3D7B-89D3-F1A7-23D272A37E71}"/>
                </a:ext>
              </a:extLst>
            </p:cNvPr>
            <p:cNvSpPr/>
            <p:nvPr/>
          </p:nvSpPr>
          <p:spPr>
            <a:xfrm>
              <a:off x="5715880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0D49E3AC-0587-2E0B-7E04-D1353F041979}"/>
                </a:ext>
              </a:extLst>
            </p:cNvPr>
            <p:cNvSpPr/>
            <p:nvPr/>
          </p:nvSpPr>
          <p:spPr>
            <a:xfrm>
              <a:off x="574716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295CF16-29B7-2664-6860-AB3CDE35FE91}"/>
                </a:ext>
              </a:extLst>
            </p:cNvPr>
            <p:cNvSpPr/>
            <p:nvPr/>
          </p:nvSpPr>
          <p:spPr>
            <a:xfrm>
              <a:off x="578161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AE02513F-5C66-AF50-0FCE-7DEF417B345C}"/>
                </a:ext>
              </a:extLst>
            </p:cNvPr>
            <p:cNvSpPr/>
            <p:nvPr/>
          </p:nvSpPr>
          <p:spPr>
            <a:xfrm>
              <a:off x="63252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1969379-39DD-93C2-7398-ED09FAA621DC}"/>
                </a:ext>
              </a:extLst>
            </p:cNvPr>
            <p:cNvSpPr/>
            <p:nvPr/>
          </p:nvSpPr>
          <p:spPr>
            <a:xfrm>
              <a:off x="63252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51EA57AF-2304-9F7C-D568-1808BC911835}"/>
                </a:ext>
              </a:extLst>
            </p:cNvPr>
            <p:cNvSpPr/>
            <p:nvPr/>
          </p:nvSpPr>
          <p:spPr>
            <a:xfrm>
              <a:off x="63252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92A0DC3-D1BB-FC1B-DD26-BB0DFF63A4A5}"/>
                </a:ext>
              </a:extLst>
            </p:cNvPr>
            <p:cNvSpPr/>
            <p:nvPr/>
          </p:nvSpPr>
          <p:spPr>
            <a:xfrm>
              <a:off x="63407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19456CC6-D2C7-3B55-D14C-E6D9AA2E7DB9}"/>
                </a:ext>
              </a:extLst>
            </p:cNvPr>
            <p:cNvSpPr/>
            <p:nvPr/>
          </p:nvSpPr>
          <p:spPr>
            <a:xfrm>
              <a:off x="6340135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21ECA39B-4659-91E9-8DBF-7DF7534CE022}"/>
                </a:ext>
              </a:extLst>
            </p:cNvPr>
            <p:cNvSpPr/>
            <p:nvPr/>
          </p:nvSpPr>
          <p:spPr>
            <a:xfrm>
              <a:off x="63713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65D9F61-A9D8-D9C8-833A-C6DB7DD563AB}"/>
                </a:ext>
              </a:extLst>
            </p:cNvPr>
            <p:cNvSpPr/>
            <p:nvPr/>
          </p:nvSpPr>
          <p:spPr>
            <a:xfrm>
              <a:off x="64058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F20CB3C-6A07-1798-D957-A9D7CD903B8A}"/>
                </a:ext>
              </a:extLst>
            </p:cNvPr>
            <p:cNvSpPr/>
            <p:nvPr/>
          </p:nvSpPr>
          <p:spPr>
            <a:xfrm>
              <a:off x="63407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E4843F0-3843-0004-602B-2D356387F440}"/>
                </a:ext>
              </a:extLst>
            </p:cNvPr>
            <p:cNvSpPr/>
            <p:nvPr/>
          </p:nvSpPr>
          <p:spPr>
            <a:xfrm>
              <a:off x="6340135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A9E98A3-26EA-662E-6922-D7524BE37DE7}"/>
                </a:ext>
              </a:extLst>
            </p:cNvPr>
            <p:cNvSpPr/>
            <p:nvPr/>
          </p:nvSpPr>
          <p:spPr>
            <a:xfrm>
              <a:off x="63713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D30CCF61-F7B0-B8D4-01CC-2863536964B5}"/>
                </a:ext>
              </a:extLst>
            </p:cNvPr>
            <p:cNvSpPr/>
            <p:nvPr/>
          </p:nvSpPr>
          <p:spPr>
            <a:xfrm>
              <a:off x="64058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5856486D-AA98-65E7-EB05-03D424A9C30A}"/>
                </a:ext>
              </a:extLst>
            </p:cNvPr>
            <p:cNvSpPr/>
            <p:nvPr/>
          </p:nvSpPr>
          <p:spPr>
            <a:xfrm>
              <a:off x="63407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93885B3D-B9E2-AEDD-991A-52805EA8EED0}"/>
                </a:ext>
              </a:extLst>
            </p:cNvPr>
            <p:cNvSpPr/>
            <p:nvPr/>
          </p:nvSpPr>
          <p:spPr>
            <a:xfrm>
              <a:off x="6340135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D7FAEDDC-1AA4-82A8-98AF-471698B1C270}"/>
                </a:ext>
              </a:extLst>
            </p:cNvPr>
            <p:cNvSpPr/>
            <p:nvPr/>
          </p:nvSpPr>
          <p:spPr>
            <a:xfrm>
              <a:off x="63713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BFB9CF99-1D72-EA51-3A99-2A6E2B29990F}"/>
                </a:ext>
              </a:extLst>
            </p:cNvPr>
            <p:cNvSpPr/>
            <p:nvPr/>
          </p:nvSpPr>
          <p:spPr>
            <a:xfrm>
              <a:off x="64058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D6D9F7A5-0F74-B21D-7B77-28D5FAA56588}"/>
                </a:ext>
              </a:extLst>
            </p:cNvPr>
            <p:cNvSpPr/>
            <p:nvPr/>
          </p:nvSpPr>
          <p:spPr>
            <a:xfrm>
              <a:off x="658420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F0BC8382-927B-90A1-D460-3C57CEED4A49}"/>
                </a:ext>
              </a:extLst>
            </p:cNvPr>
            <p:cNvSpPr/>
            <p:nvPr/>
          </p:nvSpPr>
          <p:spPr>
            <a:xfrm>
              <a:off x="658420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1DE1B02A-35BB-4DA4-1882-D72EC92ECFC6}"/>
                </a:ext>
              </a:extLst>
            </p:cNvPr>
            <p:cNvSpPr/>
            <p:nvPr/>
          </p:nvSpPr>
          <p:spPr>
            <a:xfrm>
              <a:off x="658420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F31D2ED5-C849-5F5B-53A5-30F57D5DEAB3}"/>
                </a:ext>
              </a:extLst>
            </p:cNvPr>
            <p:cNvSpPr/>
            <p:nvPr/>
          </p:nvSpPr>
          <p:spPr>
            <a:xfrm>
              <a:off x="659979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BE2ABC5A-69AE-78FE-E750-5B0AB97BBFDA}"/>
                </a:ext>
              </a:extLst>
            </p:cNvPr>
            <p:cNvSpPr/>
            <p:nvPr/>
          </p:nvSpPr>
          <p:spPr>
            <a:xfrm>
              <a:off x="659913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573D705-F958-7479-48FC-B4C587E252CE}"/>
                </a:ext>
              </a:extLst>
            </p:cNvPr>
            <p:cNvSpPr/>
            <p:nvPr/>
          </p:nvSpPr>
          <p:spPr>
            <a:xfrm>
              <a:off x="663039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346A8D6-C776-DC1E-7995-9B8D59FE009A}"/>
                </a:ext>
              </a:extLst>
            </p:cNvPr>
            <p:cNvSpPr/>
            <p:nvPr/>
          </p:nvSpPr>
          <p:spPr>
            <a:xfrm>
              <a:off x="6664838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79F9CA2E-97EE-A31B-C684-B846E310562E}"/>
                </a:ext>
              </a:extLst>
            </p:cNvPr>
            <p:cNvSpPr/>
            <p:nvPr/>
          </p:nvSpPr>
          <p:spPr>
            <a:xfrm>
              <a:off x="659979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4860EFA-88C3-4ACA-852F-D97C67AC878B}"/>
                </a:ext>
              </a:extLst>
            </p:cNvPr>
            <p:cNvSpPr/>
            <p:nvPr/>
          </p:nvSpPr>
          <p:spPr>
            <a:xfrm>
              <a:off x="659913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3FC83E33-781B-EBB1-8CCD-B8D6724ED65D}"/>
                </a:ext>
              </a:extLst>
            </p:cNvPr>
            <p:cNvSpPr/>
            <p:nvPr/>
          </p:nvSpPr>
          <p:spPr>
            <a:xfrm>
              <a:off x="663039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69A2DBB-D7E6-D11A-A6BC-D036E87AD932}"/>
                </a:ext>
              </a:extLst>
            </p:cNvPr>
            <p:cNvSpPr/>
            <p:nvPr/>
          </p:nvSpPr>
          <p:spPr>
            <a:xfrm>
              <a:off x="6664838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B5305C11-8276-B114-26D2-9379FDD39DE9}"/>
                </a:ext>
              </a:extLst>
            </p:cNvPr>
            <p:cNvSpPr/>
            <p:nvPr/>
          </p:nvSpPr>
          <p:spPr>
            <a:xfrm>
              <a:off x="659979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B6119C00-1820-73B7-F006-CCF73FEE0C09}"/>
                </a:ext>
              </a:extLst>
            </p:cNvPr>
            <p:cNvSpPr/>
            <p:nvPr/>
          </p:nvSpPr>
          <p:spPr>
            <a:xfrm>
              <a:off x="659913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94B803A8-235B-7E56-29EE-6DB534F292DF}"/>
                </a:ext>
              </a:extLst>
            </p:cNvPr>
            <p:cNvSpPr/>
            <p:nvPr/>
          </p:nvSpPr>
          <p:spPr>
            <a:xfrm>
              <a:off x="663039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218C0EE0-F2BA-5252-D578-F7012AD0CBD8}"/>
                </a:ext>
              </a:extLst>
            </p:cNvPr>
            <p:cNvSpPr/>
            <p:nvPr/>
          </p:nvSpPr>
          <p:spPr>
            <a:xfrm>
              <a:off x="6664838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5E114E5F-0338-44F2-6530-F9C7B7788C29}"/>
                </a:ext>
              </a:extLst>
            </p:cNvPr>
            <p:cNvSpPr/>
            <p:nvPr/>
          </p:nvSpPr>
          <p:spPr>
            <a:xfrm>
              <a:off x="684321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A87949A9-23D6-3D2B-08A7-06683D2B4CC0}"/>
                </a:ext>
              </a:extLst>
            </p:cNvPr>
            <p:cNvSpPr/>
            <p:nvPr/>
          </p:nvSpPr>
          <p:spPr>
            <a:xfrm>
              <a:off x="684321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A7F7D343-E32D-52A9-4799-71E0190A4F08}"/>
                </a:ext>
              </a:extLst>
            </p:cNvPr>
            <p:cNvSpPr/>
            <p:nvPr/>
          </p:nvSpPr>
          <p:spPr>
            <a:xfrm>
              <a:off x="684321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2745F4F7-DD01-5AA1-BDCC-DCEA8FA4C388}"/>
                </a:ext>
              </a:extLst>
            </p:cNvPr>
            <p:cNvSpPr/>
            <p:nvPr/>
          </p:nvSpPr>
          <p:spPr>
            <a:xfrm>
              <a:off x="6858803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36BF11BB-8007-080C-90DE-7958C36E49B2}"/>
                </a:ext>
              </a:extLst>
            </p:cNvPr>
            <p:cNvSpPr/>
            <p:nvPr/>
          </p:nvSpPr>
          <p:spPr>
            <a:xfrm>
              <a:off x="6858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CF57A157-92F1-B5EF-30AC-8B64BC58156A}"/>
                </a:ext>
              </a:extLst>
            </p:cNvPr>
            <p:cNvSpPr/>
            <p:nvPr/>
          </p:nvSpPr>
          <p:spPr>
            <a:xfrm>
              <a:off x="688939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9D837B3B-7B6C-1927-46BF-54D2C44343C8}"/>
                </a:ext>
              </a:extLst>
            </p:cNvPr>
            <p:cNvSpPr/>
            <p:nvPr/>
          </p:nvSpPr>
          <p:spPr>
            <a:xfrm>
              <a:off x="692384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3E5FBD6-57D4-DC7C-27D4-126D9D1B85FA}"/>
                </a:ext>
              </a:extLst>
            </p:cNvPr>
            <p:cNvSpPr/>
            <p:nvPr/>
          </p:nvSpPr>
          <p:spPr>
            <a:xfrm>
              <a:off x="6858803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4598CF86-60BE-B5FE-9FD9-D55FA07763BF}"/>
                </a:ext>
              </a:extLst>
            </p:cNvPr>
            <p:cNvSpPr/>
            <p:nvPr/>
          </p:nvSpPr>
          <p:spPr>
            <a:xfrm>
              <a:off x="6858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AC66C544-8420-061B-0A1A-F5B14582CB1F}"/>
                </a:ext>
              </a:extLst>
            </p:cNvPr>
            <p:cNvSpPr/>
            <p:nvPr/>
          </p:nvSpPr>
          <p:spPr>
            <a:xfrm>
              <a:off x="688939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D903DEBC-DFB5-4C56-962F-C35C5F36BDBA}"/>
                </a:ext>
              </a:extLst>
            </p:cNvPr>
            <p:cNvSpPr/>
            <p:nvPr/>
          </p:nvSpPr>
          <p:spPr>
            <a:xfrm>
              <a:off x="692384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5A681930-EEE6-DAD5-5B3A-97F2C1098686}"/>
                </a:ext>
              </a:extLst>
            </p:cNvPr>
            <p:cNvSpPr/>
            <p:nvPr/>
          </p:nvSpPr>
          <p:spPr>
            <a:xfrm>
              <a:off x="6858803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10880BA1-00FC-E314-8746-5BFDEFFD7F08}"/>
                </a:ext>
              </a:extLst>
            </p:cNvPr>
            <p:cNvSpPr/>
            <p:nvPr/>
          </p:nvSpPr>
          <p:spPr>
            <a:xfrm>
              <a:off x="6858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70ADA8E5-1EBE-7D7B-55A6-08600BDBB2AB}"/>
                </a:ext>
              </a:extLst>
            </p:cNvPr>
            <p:cNvSpPr/>
            <p:nvPr/>
          </p:nvSpPr>
          <p:spPr>
            <a:xfrm>
              <a:off x="688939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210CA5EF-EAC4-6030-5A98-2B5C12069A23}"/>
                </a:ext>
              </a:extLst>
            </p:cNvPr>
            <p:cNvSpPr/>
            <p:nvPr/>
          </p:nvSpPr>
          <p:spPr>
            <a:xfrm>
              <a:off x="692384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BCADD2E5-C6F3-3B8D-3D95-177DCC2CC84F}"/>
                </a:ext>
              </a:extLst>
            </p:cNvPr>
            <p:cNvSpPr/>
            <p:nvPr/>
          </p:nvSpPr>
          <p:spPr>
            <a:xfrm>
              <a:off x="710458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A03E31C2-1BC2-3C84-9E49-4D2C06153FDA}"/>
                </a:ext>
              </a:extLst>
            </p:cNvPr>
            <p:cNvSpPr/>
            <p:nvPr/>
          </p:nvSpPr>
          <p:spPr>
            <a:xfrm>
              <a:off x="710458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任意多边形: 形状 584">
              <a:extLst>
                <a:ext uri="{FF2B5EF4-FFF2-40B4-BE49-F238E27FC236}">
                  <a16:creationId xmlns:a16="http://schemas.microsoft.com/office/drawing/2014/main" id="{49E5806F-1879-8785-D230-5CC9A2FFD7E0}"/>
                </a:ext>
              </a:extLst>
            </p:cNvPr>
            <p:cNvSpPr/>
            <p:nvPr/>
          </p:nvSpPr>
          <p:spPr>
            <a:xfrm>
              <a:off x="710458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7F330862-8627-8DAA-9CB1-4233D8E09141}"/>
                </a:ext>
              </a:extLst>
            </p:cNvPr>
            <p:cNvSpPr/>
            <p:nvPr/>
          </p:nvSpPr>
          <p:spPr>
            <a:xfrm>
              <a:off x="7120148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58D93645-7D81-AAC4-600A-A10E6EDD6256}"/>
                </a:ext>
              </a:extLst>
            </p:cNvPr>
            <p:cNvSpPr/>
            <p:nvPr/>
          </p:nvSpPr>
          <p:spPr>
            <a:xfrm>
              <a:off x="711948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任意多边形: 形状 587">
              <a:extLst>
                <a:ext uri="{FF2B5EF4-FFF2-40B4-BE49-F238E27FC236}">
                  <a16:creationId xmlns:a16="http://schemas.microsoft.com/office/drawing/2014/main" id="{79627556-78B1-A581-A6B3-54A21F1F79B8}"/>
                </a:ext>
              </a:extLst>
            </p:cNvPr>
            <p:cNvSpPr/>
            <p:nvPr/>
          </p:nvSpPr>
          <p:spPr>
            <a:xfrm>
              <a:off x="715077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514BF8A0-7BF0-D049-C969-926ADA234C25}"/>
                </a:ext>
              </a:extLst>
            </p:cNvPr>
            <p:cNvSpPr/>
            <p:nvPr/>
          </p:nvSpPr>
          <p:spPr>
            <a:xfrm>
              <a:off x="718522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79A01DCA-5350-2B6D-D03F-77A4F037EC7B}"/>
                </a:ext>
              </a:extLst>
            </p:cNvPr>
            <p:cNvSpPr/>
            <p:nvPr/>
          </p:nvSpPr>
          <p:spPr>
            <a:xfrm>
              <a:off x="7120148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任意多边形: 形状 590">
              <a:extLst>
                <a:ext uri="{FF2B5EF4-FFF2-40B4-BE49-F238E27FC236}">
                  <a16:creationId xmlns:a16="http://schemas.microsoft.com/office/drawing/2014/main" id="{5259FF4A-0F88-0EEB-3546-074D11A31631}"/>
                </a:ext>
              </a:extLst>
            </p:cNvPr>
            <p:cNvSpPr/>
            <p:nvPr/>
          </p:nvSpPr>
          <p:spPr>
            <a:xfrm>
              <a:off x="711948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2E9E9D23-1E68-62E3-149C-C658DBBE3E31}"/>
                </a:ext>
              </a:extLst>
            </p:cNvPr>
            <p:cNvSpPr/>
            <p:nvPr/>
          </p:nvSpPr>
          <p:spPr>
            <a:xfrm>
              <a:off x="715077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BB47FA15-AC4A-5700-4F9C-CEFE27DB67A0}"/>
                </a:ext>
              </a:extLst>
            </p:cNvPr>
            <p:cNvSpPr/>
            <p:nvPr/>
          </p:nvSpPr>
          <p:spPr>
            <a:xfrm>
              <a:off x="718522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任意多边形: 形状 593">
              <a:extLst>
                <a:ext uri="{FF2B5EF4-FFF2-40B4-BE49-F238E27FC236}">
                  <a16:creationId xmlns:a16="http://schemas.microsoft.com/office/drawing/2014/main" id="{5077F388-530D-E23B-A3F7-2B264FA6E835}"/>
                </a:ext>
              </a:extLst>
            </p:cNvPr>
            <p:cNvSpPr/>
            <p:nvPr/>
          </p:nvSpPr>
          <p:spPr>
            <a:xfrm>
              <a:off x="7120148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2FD932D8-F31B-5392-7419-7952988EC877}"/>
                </a:ext>
              </a:extLst>
            </p:cNvPr>
            <p:cNvSpPr/>
            <p:nvPr/>
          </p:nvSpPr>
          <p:spPr>
            <a:xfrm>
              <a:off x="711948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01492683-6FD4-7BC9-221A-D847296C2654}"/>
                </a:ext>
              </a:extLst>
            </p:cNvPr>
            <p:cNvSpPr/>
            <p:nvPr/>
          </p:nvSpPr>
          <p:spPr>
            <a:xfrm>
              <a:off x="715077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任意多边形: 形状 596">
              <a:extLst>
                <a:ext uri="{FF2B5EF4-FFF2-40B4-BE49-F238E27FC236}">
                  <a16:creationId xmlns:a16="http://schemas.microsoft.com/office/drawing/2014/main" id="{50B1A6D1-D25E-D662-E422-FD323622FC5A}"/>
                </a:ext>
              </a:extLst>
            </p:cNvPr>
            <p:cNvSpPr/>
            <p:nvPr/>
          </p:nvSpPr>
          <p:spPr>
            <a:xfrm>
              <a:off x="718522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588FB86A-8157-D9B2-3E02-7A0642EF404E}"/>
                </a:ext>
              </a:extLst>
            </p:cNvPr>
            <p:cNvSpPr/>
            <p:nvPr/>
          </p:nvSpPr>
          <p:spPr>
            <a:xfrm>
              <a:off x="7365967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27E35B0E-787F-A3E6-B58D-974E8C95CC37}"/>
                </a:ext>
              </a:extLst>
            </p:cNvPr>
            <p:cNvSpPr/>
            <p:nvPr/>
          </p:nvSpPr>
          <p:spPr>
            <a:xfrm>
              <a:off x="7365967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9B120741-3392-27DE-EB60-A3DAFA324CB1}"/>
                </a:ext>
              </a:extLst>
            </p:cNvPr>
            <p:cNvSpPr/>
            <p:nvPr/>
          </p:nvSpPr>
          <p:spPr>
            <a:xfrm>
              <a:off x="7365967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99A22DE9-6433-2143-6757-E9E0ACA1EFD8}"/>
                </a:ext>
              </a:extLst>
            </p:cNvPr>
            <p:cNvSpPr/>
            <p:nvPr/>
          </p:nvSpPr>
          <p:spPr>
            <a:xfrm>
              <a:off x="738152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1CA196D7-B5C0-6EDC-A9E8-916A67B8B9F7}"/>
                </a:ext>
              </a:extLst>
            </p:cNvPr>
            <p:cNvSpPr/>
            <p:nvPr/>
          </p:nvSpPr>
          <p:spPr>
            <a:xfrm>
              <a:off x="7380867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任意多边形: 形状 602">
              <a:extLst>
                <a:ext uri="{FF2B5EF4-FFF2-40B4-BE49-F238E27FC236}">
                  <a16:creationId xmlns:a16="http://schemas.microsoft.com/office/drawing/2014/main" id="{DBCFC6D2-004B-C338-A479-A796314C350A}"/>
                </a:ext>
              </a:extLst>
            </p:cNvPr>
            <p:cNvSpPr/>
            <p:nvPr/>
          </p:nvSpPr>
          <p:spPr>
            <a:xfrm>
              <a:off x="74121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B764B4B8-5589-7ACE-451B-22B8FF2AD975}"/>
                </a:ext>
              </a:extLst>
            </p:cNvPr>
            <p:cNvSpPr/>
            <p:nvPr/>
          </p:nvSpPr>
          <p:spPr>
            <a:xfrm>
              <a:off x="744656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任意多边形: 形状 605">
              <a:extLst>
                <a:ext uri="{FF2B5EF4-FFF2-40B4-BE49-F238E27FC236}">
                  <a16:creationId xmlns:a16="http://schemas.microsoft.com/office/drawing/2014/main" id="{1E4551FD-F30E-0700-E102-615B977A7EB4}"/>
                </a:ext>
              </a:extLst>
            </p:cNvPr>
            <p:cNvSpPr/>
            <p:nvPr/>
          </p:nvSpPr>
          <p:spPr>
            <a:xfrm>
              <a:off x="738152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DF9F4F68-63FE-7899-A9EA-6DE6B1C4D6D6}"/>
                </a:ext>
              </a:extLst>
            </p:cNvPr>
            <p:cNvSpPr/>
            <p:nvPr/>
          </p:nvSpPr>
          <p:spPr>
            <a:xfrm>
              <a:off x="7380867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DDB80011-B862-3BF6-D4D7-1D0DF7A2CA51}"/>
                </a:ext>
              </a:extLst>
            </p:cNvPr>
            <p:cNvSpPr/>
            <p:nvPr/>
          </p:nvSpPr>
          <p:spPr>
            <a:xfrm>
              <a:off x="74121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任意多边形: 形状 608">
              <a:extLst>
                <a:ext uri="{FF2B5EF4-FFF2-40B4-BE49-F238E27FC236}">
                  <a16:creationId xmlns:a16="http://schemas.microsoft.com/office/drawing/2014/main" id="{497C9E19-390A-3512-1AB2-459350184719}"/>
                </a:ext>
              </a:extLst>
            </p:cNvPr>
            <p:cNvSpPr/>
            <p:nvPr/>
          </p:nvSpPr>
          <p:spPr>
            <a:xfrm>
              <a:off x="744656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0D67A4BA-6822-AEDA-7AD3-44ADAEF82FC9}"/>
                </a:ext>
              </a:extLst>
            </p:cNvPr>
            <p:cNvSpPr/>
            <p:nvPr/>
          </p:nvSpPr>
          <p:spPr>
            <a:xfrm>
              <a:off x="738152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40B8ECAF-E1A2-92C7-364A-30E4BA7F5677}"/>
                </a:ext>
              </a:extLst>
            </p:cNvPr>
            <p:cNvSpPr/>
            <p:nvPr/>
          </p:nvSpPr>
          <p:spPr>
            <a:xfrm>
              <a:off x="7380867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任意多边形: 形状 611">
              <a:extLst>
                <a:ext uri="{FF2B5EF4-FFF2-40B4-BE49-F238E27FC236}">
                  <a16:creationId xmlns:a16="http://schemas.microsoft.com/office/drawing/2014/main" id="{50FA2FA3-39F5-3B9E-F640-37EAD1137E59}"/>
                </a:ext>
              </a:extLst>
            </p:cNvPr>
            <p:cNvSpPr/>
            <p:nvPr/>
          </p:nvSpPr>
          <p:spPr>
            <a:xfrm>
              <a:off x="74121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7FDE52F3-CCA9-8BCC-2A8E-AF5456D9F938}"/>
                </a:ext>
              </a:extLst>
            </p:cNvPr>
            <p:cNvSpPr/>
            <p:nvPr/>
          </p:nvSpPr>
          <p:spPr>
            <a:xfrm>
              <a:off x="744656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5" name="组合 614">
            <a:extLst>
              <a:ext uri="{FF2B5EF4-FFF2-40B4-BE49-F238E27FC236}">
                <a16:creationId xmlns:a16="http://schemas.microsoft.com/office/drawing/2014/main" id="{AC1D2A74-91AA-9494-8693-D7B60ABE963C}"/>
              </a:ext>
            </a:extLst>
          </p:cNvPr>
          <p:cNvGrpSpPr/>
          <p:nvPr/>
        </p:nvGrpSpPr>
        <p:grpSpPr>
          <a:xfrm>
            <a:off x="7836366" y="4286145"/>
            <a:ext cx="371240" cy="394112"/>
            <a:chOff x="7849153" y="4922384"/>
            <a:chExt cx="187404" cy="198950"/>
          </a:xfrm>
        </p:grpSpPr>
        <p:grpSp>
          <p:nvGrpSpPr>
            <p:cNvPr id="616" name="图形 668">
              <a:extLst>
                <a:ext uri="{FF2B5EF4-FFF2-40B4-BE49-F238E27FC236}">
                  <a16:creationId xmlns:a16="http://schemas.microsoft.com/office/drawing/2014/main" id="{1825AFA8-7BC5-6D03-452D-4215B9241ADE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634" name="图形 668">
                <a:extLst>
                  <a:ext uri="{FF2B5EF4-FFF2-40B4-BE49-F238E27FC236}">
                    <a16:creationId xmlns:a16="http://schemas.microsoft.com/office/drawing/2014/main" id="{2041F4F0-F964-FABC-A3E1-AC561490C497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B3B68D83-BC99-F7D7-E788-CD7F5533898F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2" name="任意多边形: 形状 641">
                  <a:extLst>
                    <a:ext uri="{FF2B5EF4-FFF2-40B4-BE49-F238E27FC236}">
                      <a16:creationId xmlns:a16="http://schemas.microsoft.com/office/drawing/2014/main" id="{3080962F-AAFC-90F2-A7B9-64528C6E4EDD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35" name="图形 668">
                <a:extLst>
                  <a:ext uri="{FF2B5EF4-FFF2-40B4-BE49-F238E27FC236}">
                    <a16:creationId xmlns:a16="http://schemas.microsoft.com/office/drawing/2014/main" id="{03B2DADB-20F1-63C1-1E6A-2E4822564BD3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639" name="任意多边形: 形状 638">
                  <a:extLst>
                    <a:ext uri="{FF2B5EF4-FFF2-40B4-BE49-F238E27FC236}">
                      <a16:creationId xmlns:a16="http://schemas.microsoft.com/office/drawing/2014/main" id="{29155B5F-4BAD-73D8-0510-2BE581F01321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BC3FBF47-EB1A-231E-9990-36A8A5EE7430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id="{5279DDCA-6DD6-B8CF-2DDD-361D3D2B4EC4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7" name="任意多边形: 形状 636">
                <a:extLst>
                  <a:ext uri="{FF2B5EF4-FFF2-40B4-BE49-F238E27FC236}">
                    <a16:creationId xmlns:a16="http://schemas.microsoft.com/office/drawing/2014/main" id="{DA06F8E8-A806-8DE0-404F-E1B0D9F0C397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78B920E8-E3B8-D03F-D4D4-C531E80D9AB8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20" name="图形 668">
              <a:extLst>
                <a:ext uri="{FF2B5EF4-FFF2-40B4-BE49-F238E27FC236}">
                  <a16:creationId xmlns:a16="http://schemas.microsoft.com/office/drawing/2014/main" id="{DAFFCD8A-B8B1-ABCF-EF8C-6B3EE17094F7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621" name="图形 668">
                <a:extLst>
                  <a:ext uri="{FF2B5EF4-FFF2-40B4-BE49-F238E27FC236}">
                    <a16:creationId xmlns:a16="http://schemas.microsoft.com/office/drawing/2014/main" id="{307146EA-00AC-F89E-D020-E8DEFD32DB8F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87730487-FD2B-F172-7AD5-1C70843EB0E3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3" name="任意多边形: 形状 632">
                  <a:extLst>
                    <a:ext uri="{FF2B5EF4-FFF2-40B4-BE49-F238E27FC236}">
                      <a16:creationId xmlns:a16="http://schemas.microsoft.com/office/drawing/2014/main" id="{53A8187F-F52A-2A6F-DF4A-E5464B0D5456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2" name="图形 668">
                <a:extLst>
                  <a:ext uri="{FF2B5EF4-FFF2-40B4-BE49-F238E27FC236}">
                    <a16:creationId xmlns:a16="http://schemas.microsoft.com/office/drawing/2014/main" id="{E2C578B2-0ED0-0F6C-4D16-16ECD6FA3303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177A6576-3729-7F5E-944D-7E58A57261A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20F3501F-D627-8C82-F35E-2FB9E88EDF4F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B95029F9-8D15-B9C7-C0E1-DCB66A00AA25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C8044478-9379-2884-4B69-6CAE4E37A87B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5" name="任意多边形: 形状 624">
                <a:extLst>
                  <a:ext uri="{FF2B5EF4-FFF2-40B4-BE49-F238E27FC236}">
                    <a16:creationId xmlns:a16="http://schemas.microsoft.com/office/drawing/2014/main" id="{8BD09331-418D-BB51-5F1C-DC1EF623899E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44" name="组合 643">
            <a:extLst>
              <a:ext uri="{FF2B5EF4-FFF2-40B4-BE49-F238E27FC236}">
                <a16:creationId xmlns:a16="http://schemas.microsoft.com/office/drawing/2014/main" id="{10A9AA0F-7DA9-24AF-7CE6-992AB2B86354}"/>
              </a:ext>
            </a:extLst>
          </p:cNvPr>
          <p:cNvGrpSpPr/>
          <p:nvPr/>
        </p:nvGrpSpPr>
        <p:grpSpPr>
          <a:xfrm>
            <a:off x="2937363" y="4692455"/>
            <a:ext cx="371240" cy="394112"/>
            <a:chOff x="7849153" y="4922384"/>
            <a:chExt cx="187404" cy="198950"/>
          </a:xfrm>
        </p:grpSpPr>
        <p:grpSp>
          <p:nvGrpSpPr>
            <p:cNvPr id="645" name="图形 668">
              <a:extLst>
                <a:ext uri="{FF2B5EF4-FFF2-40B4-BE49-F238E27FC236}">
                  <a16:creationId xmlns:a16="http://schemas.microsoft.com/office/drawing/2014/main" id="{01D21608-5C92-0C26-3807-1C7C3B219254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656" name="图形 668">
                <a:extLst>
                  <a:ext uri="{FF2B5EF4-FFF2-40B4-BE49-F238E27FC236}">
                    <a16:creationId xmlns:a16="http://schemas.microsoft.com/office/drawing/2014/main" id="{76F2C700-C9D8-EE81-A65E-6AC15BC583CF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663" name="任意多边形: 形状 662">
                  <a:extLst>
                    <a:ext uri="{FF2B5EF4-FFF2-40B4-BE49-F238E27FC236}">
                      <a16:creationId xmlns:a16="http://schemas.microsoft.com/office/drawing/2014/main" id="{192C89A8-8EB3-D534-B94F-4C1D76BA62A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4" name="任意多边形: 形状 663">
                  <a:extLst>
                    <a:ext uri="{FF2B5EF4-FFF2-40B4-BE49-F238E27FC236}">
                      <a16:creationId xmlns:a16="http://schemas.microsoft.com/office/drawing/2014/main" id="{A3B4D39F-C9A1-4724-42FC-A57C7AF65FAB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57" name="图形 668">
                <a:extLst>
                  <a:ext uri="{FF2B5EF4-FFF2-40B4-BE49-F238E27FC236}">
                    <a16:creationId xmlns:a16="http://schemas.microsoft.com/office/drawing/2014/main" id="{43CCBC70-BD49-F2C5-D7FE-9BF300B56A19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661" name="任意多边形: 形状 660">
                  <a:extLst>
                    <a:ext uri="{FF2B5EF4-FFF2-40B4-BE49-F238E27FC236}">
                      <a16:creationId xmlns:a16="http://schemas.microsoft.com/office/drawing/2014/main" id="{EF249CA3-BFC7-5604-E99C-C860FD2F020B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2" name="任意多边形: 形状 661">
                  <a:extLst>
                    <a:ext uri="{FF2B5EF4-FFF2-40B4-BE49-F238E27FC236}">
                      <a16:creationId xmlns:a16="http://schemas.microsoft.com/office/drawing/2014/main" id="{EE3A1681-0D95-126F-90B5-46FBD2E3A423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BDA3C8DE-9B6C-8673-1957-923A52B170CB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B8E861C4-D41C-11F0-A6A3-B2804F88AD2F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4A156557-9ECF-F103-007D-441275198E4E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6" name="图形 668">
              <a:extLst>
                <a:ext uri="{FF2B5EF4-FFF2-40B4-BE49-F238E27FC236}">
                  <a16:creationId xmlns:a16="http://schemas.microsoft.com/office/drawing/2014/main" id="{59AB1DF1-17AD-668F-353A-0708DF1EF164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647" name="图形 668">
                <a:extLst>
                  <a:ext uri="{FF2B5EF4-FFF2-40B4-BE49-F238E27FC236}">
                    <a16:creationId xmlns:a16="http://schemas.microsoft.com/office/drawing/2014/main" id="{8490C5DD-642A-CE09-C98D-506A43CB33C1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654" name="任意多边形: 形状 653">
                  <a:extLst>
                    <a:ext uri="{FF2B5EF4-FFF2-40B4-BE49-F238E27FC236}">
                      <a16:creationId xmlns:a16="http://schemas.microsoft.com/office/drawing/2014/main" id="{101E5096-2004-32E2-D568-3F113D0D7D77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5" name="任意多边形: 形状 654">
                  <a:extLst>
                    <a:ext uri="{FF2B5EF4-FFF2-40B4-BE49-F238E27FC236}">
                      <a16:creationId xmlns:a16="http://schemas.microsoft.com/office/drawing/2014/main" id="{D6777FA8-C8A7-1001-8A85-BA5CF5D12B7C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8" name="图形 668">
                <a:extLst>
                  <a:ext uri="{FF2B5EF4-FFF2-40B4-BE49-F238E27FC236}">
                    <a16:creationId xmlns:a16="http://schemas.microsoft.com/office/drawing/2014/main" id="{D62E8E27-706D-CCC6-D337-38EB0FD7C8CE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652" name="任意多边形: 形状 651">
                  <a:extLst>
                    <a:ext uri="{FF2B5EF4-FFF2-40B4-BE49-F238E27FC236}">
                      <a16:creationId xmlns:a16="http://schemas.microsoft.com/office/drawing/2014/main" id="{3034FEBD-DE85-1AE9-EB06-09A1CBDE3FB2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3" name="任意多边形: 形状 652">
                  <a:extLst>
                    <a:ext uri="{FF2B5EF4-FFF2-40B4-BE49-F238E27FC236}">
                      <a16:creationId xmlns:a16="http://schemas.microsoft.com/office/drawing/2014/main" id="{A1D595D0-EB47-2D5E-D82F-1659ABBBEECE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BEE71435-3FBD-7772-42BC-EB87DF617E4D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B5CC7D4D-7F03-57D5-DA1E-005D69CCF245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FF11C66D-937B-2832-32AB-3C7560212E79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97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57EF909-D4A0-1B2B-2B4C-4C403DAB311D}"/>
              </a:ext>
            </a:extLst>
          </p:cNvPr>
          <p:cNvSpPr/>
          <p:nvPr/>
        </p:nvSpPr>
        <p:spPr>
          <a:xfrm>
            <a:off x="1701566" y="449932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67B7E49-1B33-5F7E-2580-59E9A6043EF3}"/>
              </a:ext>
            </a:extLst>
          </p:cNvPr>
          <p:cNvSpPr/>
          <p:nvPr/>
        </p:nvSpPr>
        <p:spPr>
          <a:xfrm>
            <a:off x="1611079" y="392926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97EBDD-87C3-D6AF-A15A-9271DE81F0A0}"/>
              </a:ext>
            </a:extLst>
          </p:cNvPr>
          <p:cNvSpPr txBox="1"/>
          <p:nvPr/>
        </p:nvSpPr>
        <p:spPr>
          <a:xfrm>
            <a:off x="2299263" y="544408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服务与支持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49132B-F44E-EBBD-11E4-3DE97802098B}"/>
              </a:ext>
            </a:extLst>
          </p:cNvPr>
          <p:cNvGrpSpPr/>
          <p:nvPr/>
        </p:nvGrpSpPr>
        <p:grpSpPr>
          <a:xfrm>
            <a:off x="564010" y="359167"/>
            <a:ext cx="839340" cy="756548"/>
            <a:chOff x="564010" y="359167"/>
            <a:chExt cx="1799540" cy="162203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FA4E2FD-92A9-C4EF-1587-A83970B5E66A}"/>
                </a:ext>
              </a:extLst>
            </p:cNvPr>
            <p:cNvSpPr/>
            <p:nvPr/>
          </p:nvSpPr>
          <p:spPr>
            <a:xfrm>
              <a:off x="675314" y="500696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1A07E82-0588-F768-8596-9BE3E94ECA20}"/>
                </a:ext>
              </a:extLst>
            </p:cNvPr>
            <p:cNvSpPr/>
            <p:nvPr/>
          </p:nvSpPr>
          <p:spPr>
            <a:xfrm>
              <a:off x="564010" y="359167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0CB665-08EC-B90E-931A-A04A7829B7A1}"/>
                </a:ext>
              </a:extLst>
            </p:cNvPr>
            <p:cNvSpPr txBox="1"/>
            <p:nvPr/>
          </p:nvSpPr>
          <p:spPr>
            <a:xfrm>
              <a:off x="763337" y="500696"/>
              <a:ext cx="1224199" cy="1253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三极泼墨体" pitchFamily="2" charset="-122"/>
                  <a:ea typeface="三极泼墨体" pitchFamily="2" charset="-122"/>
                </a:rPr>
                <a:t>05</a:t>
              </a:r>
              <a:endParaRPr lang="zh-CN" altLang="en-US" sz="3200" dirty="0">
                <a:latin typeface="三极泼墨体" pitchFamily="2" charset="-122"/>
                <a:ea typeface="三极泼墨体" pitchFamily="2" charset="-122"/>
              </a:endParaRPr>
            </a:p>
          </p:txBody>
        </p:sp>
      </p:grpSp>
      <p:sp>
        <p:nvSpPr>
          <p:cNvPr id="2" name="Freeform 19">
            <a:extLst>
              <a:ext uri="{FF2B5EF4-FFF2-40B4-BE49-F238E27FC236}">
                <a16:creationId xmlns:a16="http://schemas.microsoft.com/office/drawing/2014/main" id="{4AF5004B-DB93-E530-1BA9-E683914CD170}"/>
              </a:ext>
            </a:extLst>
          </p:cNvPr>
          <p:cNvSpPr>
            <a:spLocks/>
          </p:cNvSpPr>
          <p:nvPr/>
        </p:nvSpPr>
        <p:spPr bwMode="auto">
          <a:xfrm>
            <a:off x="5261545" y="1782332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17">
            <a:extLst>
              <a:ext uri="{FF2B5EF4-FFF2-40B4-BE49-F238E27FC236}">
                <a16:creationId xmlns:a16="http://schemas.microsoft.com/office/drawing/2014/main" id="{99252238-78DC-04FA-CC56-65FB04D1F522}"/>
              </a:ext>
            </a:extLst>
          </p:cNvPr>
          <p:cNvSpPr>
            <a:spLocks/>
          </p:cNvSpPr>
          <p:nvPr/>
        </p:nvSpPr>
        <p:spPr bwMode="auto">
          <a:xfrm>
            <a:off x="1019176" y="1782332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389257F4-94AC-05A7-D0D4-DD813D79C4B4}"/>
              </a:ext>
            </a:extLst>
          </p:cNvPr>
          <p:cNvSpPr>
            <a:spLocks/>
          </p:cNvSpPr>
          <p:nvPr/>
        </p:nvSpPr>
        <p:spPr bwMode="auto">
          <a:xfrm>
            <a:off x="3139623" y="1782332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dash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Freeform 20">
            <a:extLst>
              <a:ext uri="{FF2B5EF4-FFF2-40B4-BE49-F238E27FC236}">
                <a16:creationId xmlns:a16="http://schemas.microsoft.com/office/drawing/2014/main" id="{DF889765-FF16-44EA-DF63-5B5F8161EE7F}"/>
              </a:ext>
            </a:extLst>
          </p:cNvPr>
          <p:cNvSpPr>
            <a:spLocks/>
          </p:cNvSpPr>
          <p:nvPr/>
        </p:nvSpPr>
        <p:spPr bwMode="auto">
          <a:xfrm>
            <a:off x="7383468" y="1782332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dash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Freeform 21">
            <a:extLst>
              <a:ext uri="{FF2B5EF4-FFF2-40B4-BE49-F238E27FC236}">
                <a16:creationId xmlns:a16="http://schemas.microsoft.com/office/drawing/2014/main" id="{0FA67DF9-60DB-746B-6B9C-C4B7FE1C9BF2}"/>
              </a:ext>
            </a:extLst>
          </p:cNvPr>
          <p:cNvSpPr>
            <a:spLocks/>
          </p:cNvSpPr>
          <p:nvPr/>
        </p:nvSpPr>
        <p:spPr bwMode="auto">
          <a:xfrm>
            <a:off x="9490634" y="1782332"/>
            <a:ext cx="1682192" cy="2212755"/>
          </a:xfrm>
          <a:custGeom>
            <a:avLst/>
            <a:gdLst>
              <a:gd name="T0" fmla="*/ 0 w 482"/>
              <a:gd name="T1" fmla="*/ 0 h 696"/>
              <a:gd name="T2" fmla="*/ 0 w 482"/>
              <a:gd name="T3" fmla="*/ 223 h 696"/>
              <a:gd name="T4" fmla="*/ 0 w 482"/>
              <a:gd name="T5" fmla="*/ 223 h 696"/>
              <a:gd name="T6" fmla="*/ 125 w 482"/>
              <a:gd name="T7" fmla="*/ 348 h 696"/>
              <a:gd name="T8" fmla="*/ 0 w 482"/>
              <a:gd name="T9" fmla="*/ 473 h 696"/>
              <a:gd name="T10" fmla="*/ 0 w 482"/>
              <a:gd name="T11" fmla="*/ 473 h 696"/>
              <a:gd name="T12" fmla="*/ 0 w 482"/>
              <a:gd name="T13" fmla="*/ 696 h 696"/>
              <a:gd name="T14" fmla="*/ 388 w 482"/>
              <a:gd name="T15" fmla="*/ 441 h 696"/>
              <a:gd name="T16" fmla="*/ 482 w 482"/>
              <a:gd name="T17" fmla="*/ 348 h 696"/>
              <a:gd name="T18" fmla="*/ 388 w 482"/>
              <a:gd name="T19" fmla="*/ 255 h 696"/>
              <a:gd name="T20" fmla="*/ 0 w 482"/>
              <a:gd name="T21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0" y="696"/>
                  <a:pt x="380" y="441"/>
                  <a:pt x="388" y="441"/>
                </a:cubicBezTo>
                <a:cubicBezTo>
                  <a:pt x="440" y="441"/>
                  <a:pt x="482" y="400"/>
                  <a:pt x="482" y="348"/>
                </a:cubicBezTo>
                <a:cubicBezTo>
                  <a:pt x="482" y="296"/>
                  <a:pt x="440" y="255"/>
                  <a:pt x="388" y="255"/>
                </a:cubicBezTo>
                <a:cubicBezTo>
                  <a:pt x="380" y="255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Freeform 22">
            <a:extLst>
              <a:ext uri="{FF2B5EF4-FFF2-40B4-BE49-F238E27FC236}">
                <a16:creationId xmlns:a16="http://schemas.microsoft.com/office/drawing/2014/main" id="{231935EF-7FCD-D942-AF23-7629CE7A80E5}"/>
              </a:ext>
            </a:extLst>
          </p:cNvPr>
          <p:cNvSpPr>
            <a:spLocks/>
          </p:cNvSpPr>
          <p:nvPr/>
        </p:nvSpPr>
        <p:spPr bwMode="auto">
          <a:xfrm>
            <a:off x="10725717" y="2593184"/>
            <a:ext cx="447109" cy="591051"/>
          </a:xfrm>
          <a:custGeom>
            <a:avLst/>
            <a:gdLst>
              <a:gd name="T0" fmla="*/ 34 w 128"/>
              <a:gd name="T1" fmla="*/ 186 h 186"/>
              <a:gd name="T2" fmla="*/ 128 w 128"/>
              <a:gd name="T3" fmla="*/ 93 h 186"/>
              <a:gd name="T4" fmla="*/ 34 w 128"/>
              <a:gd name="T5" fmla="*/ 0 h 186"/>
              <a:gd name="T6" fmla="*/ 0 w 128"/>
              <a:gd name="T7" fmla="*/ 93 h 186"/>
              <a:gd name="T8" fmla="*/ 34 w 1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86">
                <a:moveTo>
                  <a:pt x="34" y="186"/>
                </a:moveTo>
                <a:cubicBezTo>
                  <a:pt x="86" y="186"/>
                  <a:pt x="128" y="145"/>
                  <a:pt x="128" y="93"/>
                </a:cubicBezTo>
                <a:cubicBezTo>
                  <a:pt x="128" y="41"/>
                  <a:pt x="86" y="0"/>
                  <a:pt x="34" y="0"/>
                </a:cubicBezTo>
                <a:cubicBezTo>
                  <a:pt x="30" y="0"/>
                  <a:pt x="0" y="46"/>
                  <a:pt x="0" y="93"/>
                </a:cubicBezTo>
                <a:cubicBezTo>
                  <a:pt x="0" y="140"/>
                  <a:pt x="30" y="186"/>
                  <a:pt x="34" y="18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8" name="Group 23">
            <a:extLst>
              <a:ext uri="{FF2B5EF4-FFF2-40B4-BE49-F238E27FC236}">
                <a16:creationId xmlns:a16="http://schemas.microsoft.com/office/drawing/2014/main" id="{D7B119BC-BBA8-97C2-1192-2CB8DD426490}"/>
              </a:ext>
            </a:extLst>
          </p:cNvPr>
          <p:cNvGrpSpPr>
            <a:grpSpLocks noChangeAspect="1"/>
          </p:cNvGrpSpPr>
          <p:nvPr/>
        </p:nvGrpSpPr>
        <p:grpSpPr>
          <a:xfrm>
            <a:off x="1880237" y="2535075"/>
            <a:ext cx="697871" cy="697872"/>
            <a:chOff x="4570491" y="4810943"/>
            <a:chExt cx="356535" cy="356535"/>
          </a:xfrm>
          <a:solidFill>
            <a:srgbClr val="263238"/>
          </a:solidFill>
        </p:grpSpPr>
        <p:sp>
          <p:nvSpPr>
            <p:cNvPr id="9" name="Freeform 57">
              <a:extLst>
                <a:ext uri="{FF2B5EF4-FFF2-40B4-BE49-F238E27FC236}">
                  <a16:creationId xmlns:a16="http://schemas.microsoft.com/office/drawing/2014/main" id="{983A4E8F-7D52-4CF9-E864-2892EFAFF6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0491" y="4810943"/>
              <a:ext cx="111935" cy="356535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58">
              <a:extLst>
                <a:ext uri="{FF2B5EF4-FFF2-40B4-BE49-F238E27FC236}">
                  <a16:creationId xmlns:a16="http://schemas.microsoft.com/office/drawing/2014/main" id="{6B06F3C6-8971-7975-E36C-0F11AA13C7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5091" y="4810943"/>
              <a:ext cx="111935" cy="356535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59">
              <a:extLst>
                <a:ext uri="{FF2B5EF4-FFF2-40B4-BE49-F238E27FC236}">
                  <a16:creationId xmlns:a16="http://schemas.microsoft.com/office/drawing/2014/main" id="{E992953F-FD42-5A70-3E1E-7A198A877B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3482" y="4810943"/>
              <a:ext cx="110554" cy="356535"/>
            </a:xfrm>
            <a:custGeom>
              <a:avLst/>
              <a:gdLst>
                <a:gd name="T0" fmla="*/ 32 w 40"/>
                <a:gd name="T1" fmla="*/ 72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72 h 128"/>
                <a:gd name="T10" fmla="*/ 0 w 40"/>
                <a:gd name="T11" fmla="*/ 88 h 128"/>
                <a:gd name="T12" fmla="*/ 8 w 40"/>
                <a:gd name="T13" fmla="*/ 104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104 h 128"/>
                <a:gd name="T22" fmla="*/ 40 w 40"/>
                <a:gd name="T23" fmla="*/ 88 h 128"/>
                <a:gd name="T24" fmla="*/ 32 w 40"/>
                <a:gd name="T25" fmla="*/ 72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68 h 128"/>
                <a:gd name="T34" fmla="*/ 20 w 40"/>
                <a:gd name="T35" fmla="*/ 68 h 128"/>
                <a:gd name="T36" fmla="*/ 16 w 40"/>
                <a:gd name="T37" fmla="*/ 68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108 h 128"/>
                <a:gd name="T48" fmla="*/ 20 w 40"/>
                <a:gd name="T49" fmla="*/ 108 h 128"/>
                <a:gd name="T50" fmla="*/ 24 w 40"/>
                <a:gd name="T51" fmla="*/ 108 h 128"/>
                <a:gd name="T52" fmla="*/ 24 w 40"/>
                <a:gd name="T53" fmla="*/ 116 h 128"/>
                <a:gd name="T54" fmla="*/ 31 w 40"/>
                <a:gd name="T55" fmla="*/ 91 h 128"/>
                <a:gd name="T56" fmla="*/ 31 w 40"/>
                <a:gd name="T57" fmla="*/ 92 h 128"/>
                <a:gd name="T58" fmla="*/ 30 w 40"/>
                <a:gd name="T59" fmla="*/ 95 h 128"/>
                <a:gd name="T60" fmla="*/ 30 w 40"/>
                <a:gd name="T61" fmla="*/ 95 h 128"/>
                <a:gd name="T62" fmla="*/ 27 w 40"/>
                <a:gd name="T63" fmla="*/ 98 h 128"/>
                <a:gd name="T64" fmla="*/ 27 w 40"/>
                <a:gd name="T65" fmla="*/ 98 h 128"/>
                <a:gd name="T66" fmla="*/ 24 w 40"/>
                <a:gd name="T67" fmla="*/ 99 h 128"/>
                <a:gd name="T68" fmla="*/ 20 w 40"/>
                <a:gd name="T69" fmla="*/ 100 h 128"/>
                <a:gd name="T70" fmla="*/ 16 w 40"/>
                <a:gd name="T71" fmla="*/ 99 h 128"/>
                <a:gd name="T72" fmla="*/ 13 w 40"/>
                <a:gd name="T73" fmla="*/ 98 h 128"/>
                <a:gd name="T74" fmla="*/ 13 w 40"/>
                <a:gd name="T75" fmla="*/ 98 h 128"/>
                <a:gd name="T76" fmla="*/ 10 w 40"/>
                <a:gd name="T77" fmla="*/ 95 h 128"/>
                <a:gd name="T78" fmla="*/ 10 w 40"/>
                <a:gd name="T79" fmla="*/ 95 h 128"/>
                <a:gd name="T80" fmla="*/ 9 w 40"/>
                <a:gd name="T81" fmla="*/ 92 h 128"/>
                <a:gd name="T82" fmla="*/ 9 w 40"/>
                <a:gd name="T83" fmla="*/ 91 h 128"/>
                <a:gd name="T84" fmla="*/ 8 w 40"/>
                <a:gd name="T85" fmla="*/ 88 h 128"/>
                <a:gd name="T86" fmla="*/ 9 w 40"/>
                <a:gd name="T87" fmla="*/ 85 h 128"/>
                <a:gd name="T88" fmla="*/ 9 w 40"/>
                <a:gd name="T89" fmla="*/ 84 h 128"/>
                <a:gd name="T90" fmla="*/ 10 w 40"/>
                <a:gd name="T91" fmla="*/ 81 h 128"/>
                <a:gd name="T92" fmla="*/ 10 w 40"/>
                <a:gd name="T93" fmla="*/ 81 h 128"/>
                <a:gd name="T94" fmla="*/ 13 w 40"/>
                <a:gd name="T95" fmla="*/ 78 h 128"/>
                <a:gd name="T96" fmla="*/ 13 w 40"/>
                <a:gd name="T97" fmla="*/ 78 h 128"/>
                <a:gd name="T98" fmla="*/ 16 w 40"/>
                <a:gd name="T99" fmla="*/ 77 h 128"/>
                <a:gd name="T100" fmla="*/ 20 w 40"/>
                <a:gd name="T101" fmla="*/ 76 h 128"/>
                <a:gd name="T102" fmla="*/ 24 w 40"/>
                <a:gd name="T103" fmla="*/ 77 h 128"/>
                <a:gd name="T104" fmla="*/ 27 w 40"/>
                <a:gd name="T105" fmla="*/ 78 h 128"/>
                <a:gd name="T106" fmla="*/ 27 w 40"/>
                <a:gd name="T107" fmla="*/ 78 h 128"/>
                <a:gd name="T108" fmla="*/ 30 w 40"/>
                <a:gd name="T109" fmla="*/ 81 h 128"/>
                <a:gd name="T110" fmla="*/ 30 w 40"/>
                <a:gd name="T111" fmla="*/ 81 h 128"/>
                <a:gd name="T112" fmla="*/ 31 w 40"/>
                <a:gd name="T113" fmla="*/ 84 h 128"/>
                <a:gd name="T114" fmla="*/ 31 w 40"/>
                <a:gd name="T115" fmla="*/ 85 h 128"/>
                <a:gd name="T116" fmla="*/ 32 w 40"/>
                <a:gd name="T117" fmla="*/ 88 h 128"/>
                <a:gd name="T118" fmla="*/ 31 w 40"/>
                <a:gd name="T119" fmla="*/ 9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7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3" y="76"/>
                    <a:pt x="0" y="81"/>
                    <a:pt x="0" y="88"/>
                  </a:cubicBezTo>
                  <a:cubicBezTo>
                    <a:pt x="0" y="95"/>
                    <a:pt x="3" y="100"/>
                    <a:pt x="8" y="104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7" y="100"/>
                    <a:pt x="40" y="95"/>
                    <a:pt x="40" y="88"/>
                  </a:cubicBezTo>
                  <a:cubicBezTo>
                    <a:pt x="40" y="81"/>
                    <a:pt x="37" y="76"/>
                    <a:pt x="32" y="72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1" y="68"/>
                    <a:pt x="20" y="68"/>
                  </a:cubicBezTo>
                  <a:cubicBezTo>
                    <a:pt x="19" y="68"/>
                    <a:pt x="17" y="68"/>
                    <a:pt x="16" y="68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7" y="108"/>
                    <a:pt x="19" y="108"/>
                    <a:pt x="20" y="108"/>
                  </a:cubicBezTo>
                  <a:cubicBezTo>
                    <a:pt x="21" y="108"/>
                    <a:pt x="23" y="108"/>
                    <a:pt x="24" y="108"/>
                  </a:cubicBezTo>
                  <a:lnTo>
                    <a:pt x="24" y="116"/>
                  </a:lnTo>
                  <a:close/>
                  <a:moveTo>
                    <a:pt x="31" y="91"/>
                  </a:moveTo>
                  <a:cubicBezTo>
                    <a:pt x="31" y="92"/>
                    <a:pt x="31" y="92"/>
                    <a:pt x="31" y="92"/>
                  </a:cubicBezTo>
                  <a:cubicBezTo>
                    <a:pt x="31" y="93"/>
                    <a:pt x="30" y="94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9" y="96"/>
                    <a:pt x="28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6" y="98"/>
                    <a:pt x="25" y="99"/>
                    <a:pt x="24" y="99"/>
                  </a:cubicBezTo>
                  <a:cubicBezTo>
                    <a:pt x="23" y="100"/>
                    <a:pt x="21" y="100"/>
                    <a:pt x="20" y="100"/>
                  </a:cubicBezTo>
                  <a:cubicBezTo>
                    <a:pt x="19" y="100"/>
                    <a:pt x="17" y="100"/>
                    <a:pt x="16" y="99"/>
                  </a:cubicBezTo>
                  <a:cubicBezTo>
                    <a:pt x="15" y="99"/>
                    <a:pt x="14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2" y="97"/>
                    <a:pt x="11" y="96"/>
                    <a:pt x="10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9" y="92"/>
                  </a:cubicBezTo>
                  <a:cubicBezTo>
                    <a:pt x="9" y="92"/>
                    <a:pt x="9" y="92"/>
                    <a:pt x="9" y="91"/>
                  </a:cubicBezTo>
                  <a:cubicBezTo>
                    <a:pt x="8" y="90"/>
                    <a:pt x="8" y="89"/>
                    <a:pt x="8" y="88"/>
                  </a:cubicBezTo>
                  <a:cubicBezTo>
                    <a:pt x="8" y="87"/>
                    <a:pt x="8" y="86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10" y="82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0"/>
                    <a:pt x="12" y="79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8"/>
                    <a:pt x="15" y="77"/>
                    <a:pt x="16" y="77"/>
                  </a:cubicBezTo>
                  <a:cubicBezTo>
                    <a:pt x="17" y="76"/>
                    <a:pt x="19" y="76"/>
                    <a:pt x="20" y="76"/>
                  </a:cubicBezTo>
                  <a:cubicBezTo>
                    <a:pt x="21" y="76"/>
                    <a:pt x="23" y="76"/>
                    <a:pt x="24" y="77"/>
                  </a:cubicBezTo>
                  <a:cubicBezTo>
                    <a:pt x="25" y="77"/>
                    <a:pt x="26" y="78"/>
                    <a:pt x="27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8" y="79"/>
                    <a:pt x="29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1" y="83"/>
                    <a:pt x="31" y="84"/>
                  </a:cubicBezTo>
                  <a:cubicBezTo>
                    <a:pt x="31" y="84"/>
                    <a:pt x="31" y="84"/>
                    <a:pt x="31" y="85"/>
                  </a:cubicBezTo>
                  <a:cubicBezTo>
                    <a:pt x="32" y="86"/>
                    <a:pt x="32" y="87"/>
                    <a:pt x="32" y="88"/>
                  </a:cubicBezTo>
                  <a:cubicBezTo>
                    <a:pt x="32" y="89"/>
                    <a:pt x="32" y="90"/>
                    <a:pt x="3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9" name="Freeform 113">
            <a:extLst>
              <a:ext uri="{FF2B5EF4-FFF2-40B4-BE49-F238E27FC236}">
                <a16:creationId xmlns:a16="http://schemas.microsoft.com/office/drawing/2014/main" id="{6759B624-8C85-5A61-3B7B-B07B93AED10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987376" y="2533722"/>
            <a:ext cx="719512" cy="6978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0" name="Group 28">
            <a:extLst>
              <a:ext uri="{FF2B5EF4-FFF2-40B4-BE49-F238E27FC236}">
                <a16:creationId xmlns:a16="http://schemas.microsoft.com/office/drawing/2014/main" id="{ADA35257-3D25-E745-A1E1-A5460A1B5397}"/>
              </a:ext>
            </a:extLst>
          </p:cNvPr>
          <p:cNvGrpSpPr>
            <a:grpSpLocks noChangeAspect="1"/>
          </p:cNvGrpSpPr>
          <p:nvPr/>
        </p:nvGrpSpPr>
        <p:grpSpPr>
          <a:xfrm>
            <a:off x="6025909" y="2428797"/>
            <a:ext cx="834212" cy="837446"/>
            <a:chOff x="5284944" y="1955897"/>
            <a:chExt cx="356535" cy="357917"/>
          </a:xfrm>
          <a:solidFill>
            <a:srgbClr val="263238"/>
          </a:solidFill>
        </p:grpSpPr>
        <p:sp>
          <p:nvSpPr>
            <p:cNvPr id="21" name="Freeform 129">
              <a:extLst>
                <a:ext uri="{FF2B5EF4-FFF2-40B4-BE49-F238E27FC236}">
                  <a16:creationId xmlns:a16="http://schemas.microsoft.com/office/drawing/2014/main" id="{0B1914E5-638F-ED2C-1C39-0FCF8F04D5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4944" y="1955897"/>
              <a:ext cx="356535" cy="357917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130">
              <a:extLst>
                <a:ext uri="{FF2B5EF4-FFF2-40B4-BE49-F238E27FC236}">
                  <a16:creationId xmlns:a16="http://schemas.microsoft.com/office/drawing/2014/main" id="{7821A003-F932-EA35-C8DE-4475770AFC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7433" y="2001501"/>
              <a:ext cx="89825" cy="88443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3" name="Group 31">
            <a:extLst>
              <a:ext uri="{FF2B5EF4-FFF2-40B4-BE49-F238E27FC236}">
                <a16:creationId xmlns:a16="http://schemas.microsoft.com/office/drawing/2014/main" id="{974DE8A2-0257-FD7B-183D-C7C76010ADA6}"/>
              </a:ext>
            </a:extLst>
          </p:cNvPr>
          <p:cNvGrpSpPr>
            <a:grpSpLocks noChangeAspect="1"/>
          </p:cNvGrpSpPr>
          <p:nvPr/>
        </p:nvGrpSpPr>
        <p:grpSpPr>
          <a:xfrm>
            <a:off x="8191855" y="2463936"/>
            <a:ext cx="669849" cy="767659"/>
            <a:chOff x="3878150" y="1955897"/>
            <a:chExt cx="312314" cy="357917"/>
          </a:xfrm>
          <a:solidFill>
            <a:srgbClr val="263238"/>
          </a:solidFill>
        </p:grpSpPr>
        <p:sp>
          <p:nvSpPr>
            <p:cNvPr id="24" name="Freeform 132">
              <a:extLst>
                <a:ext uri="{FF2B5EF4-FFF2-40B4-BE49-F238E27FC236}">
                  <a16:creationId xmlns:a16="http://schemas.microsoft.com/office/drawing/2014/main" id="{00BFA880-332D-4222-A721-B0019EA16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8150" y="1955897"/>
              <a:ext cx="312314" cy="357917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133">
              <a:extLst>
                <a:ext uri="{FF2B5EF4-FFF2-40B4-BE49-F238E27FC236}">
                  <a16:creationId xmlns:a16="http://schemas.microsoft.com/office/drawing/2014/main" id="{5C60BA82-10B5-A64A-C352-77F2B24A67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5864" y="2100999"/>
              <a:ext cx="44221" cy="167212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134">
              <a:extLst>
                <a:ext uri="{FF2B5EF4-FFF2-40B4-BE49-F238E27FC236}">
                  <a16:creationId xmlns:a16="http://schemas.microsoft.com/office/drawing/2014/main" id="{4EB3DD0C-22E6-3B33-254C-30B70D977D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2196" y="2100999"/>
              <a:ext cx="44221" cy="167212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135">
              <a:extLst>
                <a:ext uri="{FF2B5EF4-FFF2-40B4-BE49-F238E27FC236}">
                  <a16:creationId xmlns:a16="http://schemas.microsoft.com/office/drawing/2014/main" id="{41DDCB01-64FE-6002-EBB1-FC9B13A182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9910" y="2100999"/>
              <a:ext cx="44221" cy="167212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35F4853-7E1E-64AF-B4D8-8A22FD51D440}"/>
              </a:ext>
            </a:extLst>
          </p:cNvPr>
          <p:cNvGrpSpPr/>
          <p:nvPr/>
        </p:nvGrpSpPr>
        <p:grpSpPr>
          <a:xfrm>
            <a:off x="934547" y="4334369"/>
            <a:ext cx="2235567" cy="1047355"/>
            <a:chOff x="283599" y="1906534"/>
            <a:chExt cx="2235567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F7F8B7B-0A68-2CC8-8FD8-7CF8A38F16B9}"/>
                </a:ext>
              </a:extLst>
            </p:cNvPr>
            <p:cNvSpPr txBox="1"/>
            <p:nvPr/>
          </p:nvSpPr>
          <p:spPr>
            <a:xfrm>
              <a:off x="283599" y="2190603"/>
              <a:ext cx="19737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B3410F9-1DC6-C746-1486-165EB827EE8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BAB83D9-C905-FAB9-E53D-562762882B18}"/>
              </a:ext>
            </a:extLst>
          </p:cNvPr>
          <p:cNvGrpSpPr/>
          <p:nvPr/>
        </p:nvGrpSpPr>
        <p:grpSpPr>
          <a:xfrm>
            <a:off x="3073217" y="4334369"/>
            <a:ext cx="2235567" cy="1047355"/>
            <a:chOff x="283599" y="1906534"/>
            <a:chExt cx="2235567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D0AFC99-4F10-4811-2D64-96198F2C43B3}"/>
                </a:ext>
              </a:extLst>
            </p:cNvPr>
            <p:cNvSpPr txBox="1"/>
            <p:nvPr/>
          </p:nvSpPr>
          <p:spPr>
            <a:xfrm>
              <a:off x="283599" y="2190603"/>
              <a:ext cx="19737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726D5AD-ED0C-CCAC-D879-B5158062516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B672150-C033-A35F-D273-E076BA10A2BF}"/>
              </a:ext>
            </a:extLst>
          </p:cNvPr>
          <p:cNvGrpSpPr/>
          <p:nvPr/>
        </p:nvGrpSpPr>
        <p:grpSpPr>
          <a:xfrm>
            <a:off x="5173787" y="4334369"/>
            <a:ext cx="2235567" cy="1047355"/>
            <a:chOff x="283599" y="1906534"/>
            <a:chExt cx="2235567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C6A8D71-EEF9-BBC6-0369-147402BFC1D0}"/>
                </a:ext>
              </a:extLst>
            </p:cNvPr>
            <p:cNvSpPr txBox="1"/>
            <p:nvPr/>
          </p:nvSpPr>
          <p:spPr>
            <a:xfrm>
              <a:off x="283599" y="2190603"/>
              <a:ext cx="19737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D2E8B43-3C82-FBE2-5FA6-C18B082D498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21414C3-ECB2-32A8-2BB5-BE8C6657199E}"/>
              </a:ext>
            </a:extLst>
          </p:cNvPr>
          <p:cNvGrpSpPr/>
          <p:nvPr/>
        </p:nvGrpSpPr>
        <p:grpSpPr>
          <a:xfrm>
            <a:off x="7287057" y="4334369"/>
            <a:ext cx="2235567" cy="1047355"/>
            <a:chOff x="283599" y="1906534"/>
            <a:chExt cx="2235567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58B0E23-FFC5-AB17-F05D-FE48064DE0F5}"/>
                </a:ext>
              </a:extLst>
            </p:cNvPr>
            <p:cNvSpPr txBox="1"/>
            <p:nvPr/>
          </p:nvSpPr>
          <p:spPr>
            <a:xfrm>
              <a:off x="283599" y="2190603"/>
              <a:ext cx="19737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8FE52D5-EB5D-1B67-0673-85B3576995F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561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椭圆 1064">
            <a:extLst>
              <a:ext uri="{FF2B5EF4-FFF2-40B4-BE49-F238E27FC236}">
                <a16:creationId xmlns:a16="http://schemas.microsoft.com/office/drawing/2014/main" id="{2CB887AD-5AC3-D8A7-5DE2-94654F61617F}"/>
              </a:ext>
            </a:extLst>
          </p:cNvPr>
          <p:cNvSpPr/>
          <p:nvPr/>
        </p:nvSpPr>
        <p:spPr>
          <a:xfrm>
            <a:off x="-1809750" y="4850017"/>
            <a:ext cx="15811500" cy="5004079"/>
          </a:xfrm>
          <a:prstGeom prst="ellipse">
            <a:avLst/>
          </a:prstGeom>
          <a:noFill/>
          <a:ln w="152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7" name="任意多边形: 形状 1016">
            <a:extLst>
              <a:ext uri="{FF2B5EF4-FFF2-40B4-BE49-F238E27FC236}">
                <a16:creationId xmlns:a16="http://schemas.microsoft.com/office/drawing/2014/main" id="{C2C2DA12-7C02-B94E-79B9-3332C06D9330}"/>
              </a:ext>
            </a:extLst>
          </p:cNvPr>
          <p:cNvSpPr/>
          <p:nvPr/>
        </p:nvSpPr>
        <p:spPr>
          <a:xfrm>
            <a:off x="2779287" y="1035758"/>
            <a:ext cx="6580891" cy="2152426"/>
          </a:xfrm>
          <a:custGeom>
            <a:avLst/>
            <a:gdLst>
              <a:gd name="connsiteX0" fmla="*/ 1760886 w 6580891"/>
              <a:gd name="connsiteY0" fmla="*/ 0 h 2152426"/>
              <a:gd name="connsiteX1" fmla="*/ 2623128 w 6580891"/>
              <a:gd name="connsiteY1" fmla="*/ 458451 h 2152426"/>
              <a:gd name="connsiteX2" fmla="*/ 2716194 w 6580891"/>
              <a:gd name="connsiteY2" fmla="*/ 629912 h 2152426"/>
              <a:gd name="connsiteX3" fmla="*/ 2794927 w 6580891"/>
              <a:gd name="connsiteY3" fmla="*/ 587177 h 2152426"/>
              <a:gd name="connsiteX4" fmla="*/ 3102997 w 6580891"/>
              <a:gd name="connsiteY4" fmla="*/ 524981 h 2152426"/>
              <a:gd name="connsiteX5" fmla="*/ 3759284 w 6580891"/>
              <a:gd name="connsiteY5" fmla="*/ 873926 h 2152426"/>
              <a:gd name="connsiteX6" fmla="*/ 3764853 w 6580891"/>
              <a:gd name="connsiteY6" fmla="*/ 884185 h 2152426"/>
              <a:gd name="connsiteX7" fmla="*/ 3783590 w 6580891"/>
              <a:gd name="connsiteY7" fmla="*/ 849665 h 2152426"/>
              <a:gd name="connsiteX8" fmla="*/ 4304417 w 6580891"/>
              <a:gd name="connsiteY8" fmla="*/ 572743 h 2152426"/>
              <a:gd name="connsiteX9" fmla="*/ 4655592 w 6580891"/>
              <a:gd name="connsiteY9" fmla="*/ 680012 h 2152426"/>
              <a:gd name="connsiteX10" fmla="*/ 4708551 w 6580891"/>
              <a:gd name="connsiteY10" fmla="*/ 723707 h 2152426"/>
              <a:gd name="connsiteX11" fmla="*/ 4770579 w 6580891"/>
              <a:gd name="connsiteY11" fmla="*/ 609429 h 2152426"/>
              <a:gd name="connsiteX12" fmla="*/ 5591225 w 6580891"/>
              <a:gd name="connsiteY12" fmla="*/ 173094 h 2152426"/>
              <a:gd name="connsiteX13" fmla="*/ 6580891 w 6580891"/>
              <a:gd name="connsiteY13" fmla="*/ 1162760 h 2152426"/>
              <a:gd name="connsiteX14" fmla="*/ 5591225 w 6580891"/>
              <a:gd name="connsiteY14" fmla="*/ 2152426 h 2152426"/>
              <a:gd name="connsiteX15" fmla="*/ 4770579 w 6580891"/>
              <a:gd name="connsiteY15" fmla="*/ 1716092 h 2152426"/>
              <a:gd name="connsiteX16" fmla="*/ 4737102 w 6580891"/>
              <a:gd name="connsiteY16" fmla="*/ 1654415 h 2152426"/>
              <a:gd name="connsiteX17" fmla="*/ 4655592 w 6580891"/>
              <a:gd name="connsiteY17" fmla="*/ 1721666 h 2152426"/>
              <a:gd name="connsiteX18" fmla="*/ 4304417 w 6580891"/>
              <a:gd name="connsiteY18" fmla="*/ 1828935 h 2152426"/>
              <a:gd name="connsiteX19" fmla="*/ 3860286 w 6580891"/>
              <a:gd name="connsiteY19" fmla="*/ 1644970 h 2152426"/>
              <a:gd name="connsiteX20" fmla="*/ 3835303 w 6580891"/>
              <a:gd name="connsiteY20" fmla="*/ 1614690 h 2152426"/>
              <a:gd name="connsiteX21" fmla="*/ 3832255 w 6580891"/>
              <a:gd name="connsiteY21" fmla="*/ 1624506 h 2152426"/>
              <a:gd name="connsiteX22" fmla="*/ 3102997 w 6580891"/>
              <a:gd name="connsiteY22" fmla="*/ 2107891 h 2152426"/>
              <a:gd name="connsiteX23" fmla="*/ 2543353 w 6580891"/>
              <a:gd name="connsiteY23" fmla="*/ 1876080 h 2152426"/>
              <a:gd name="connsiteX24" fmla="*/ 2475515 w 6580891"/>
              <a:gd name="connsiteY24" fmla="*/ 1793859 h 2152426"/>
              <a:gd name="connsiteX25" fmla="*/ 2422314 w 6580891"/>
              <a:gd name="connsiteY25" fmla="*/ 1842212 h 2152426"/>
              <a:gd name="connsiteX26" fmla="*/ 1760886 w 6580891"/>
              <a:gd name="connsiteY26" fmla="*/ 2079658 h 2152426"/>
              <a:gd name="connsiteX27" fmla="*/ 1179508 w 6580891"/>
              <a:gd name="connsiteY27" fmla="*/ 1902072 h 2152426"/>
              <a:gd name="connsiteX28" fmla="*/ 1124048 w 6580891"/>
              <a:gd name="connsiteY28" fmla="*/ 1860600 h 2152426"/>
              <a:gd name="connsiteX29" fmla="*/ 1051666 w 6580891"/>
              <a:gd name="connsiteY29" fmla="*/ 1920320 h 2152426"/>
              <a:gd name="connsiteX30" fmla="*/ 674530 w 6580891"/>
              <a:gd name="connsiteY30" fmla="*/ 2035519 h 2152426"/>
              <a:gd name="connsiteX31" fmla="*/ 0 w 6580891"/>
              <a:gd name="connsiteY31" fmla="*/ 1360989 h 2152426"/>
              <a:gd name="connsiteX32" fmla="*/ 674530 w 6580891"/>
              <a:gd name="connsiteY32" fmla="*/ 686459 h 2152426"/>
              <a:gd name="connsiteX33" fmla="*/ 783416 w 6580891"/>
              <a:gd name="connsiteY33" fmla="*/ 697436 h 2152426"/>
              <a:gd name="connsiteX34" fmla="*/ 802772 w 6580891"/>
              <a:gd name="connsiteY34" fmla="*/ 635081 h 2152426"/>
              <a:gd name="connsiteX35" fmla="*/ 1760886 w 6580891"/>
              <a:gd name="connsiteY35" fmla="*/ 0 h 215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580891" h="2152426">
                <a:moveTo>
                  <a:pt x="1760886" y="0"/>
                </a:moveTo>
                <a:cubicBezTo>
                  <a:pt x="2119812" y="0"/>
                  <a:pt x="2436264" y="181854"/>
                  <a:pt x="2623128" y="458451"/>
                </a:cubicBezTo>
                <a:lnTo>
                  <a:pt x="2716194" y="629912"/>
                </a:lnTo>
                <a:lnTo>
                  <a:pt x="2794927" y="587177"/>
                </a:lnTo>
                <a:cubicBezTo>
                  <a:pt x="2889615" y="547128"/>
                  <a:pt x="2993720" y="524981"/>
                  <a:pt x="3102997" y="524981"/>
                </a:cubicBezTo>
                <a:cubicBezTo>
                  <a:pt x="3376190" y="524981"/>
                  <a:pt x="3617054" y="663398"/>
                  <a:pt x="3759284" y="873926"/>
                </a:cubicBezTo>
                <a:lnTo>
                  <a:pt x="3764853" y="884185"/>
                </a:lnTo>
                <a:lnTo>
                  <a:pt x="3783590" y="849665"/>
                </a:lnTo>
                <a:cubicBezTo>
                  <a:pt x="3896463" y="682590"/>
                  <a:pt x="4087612" y="572743"/>
                  <a:pt x="4304417" y="572743"/>
                </a:cubicBezTo>
                <a:cubicBezTo>
                  <a:pt x="4434500" y="572743"/>
                  <a:pt x="4555347" y="612288"/>
                  <a:pt x="4655592" y="680012"/>
                </a:cubicBezTo>
                <a:lnTo>
                  <a:pt x="4708551" y="723707"/>
                </a:lnTo>
                <a:lnTo>
                  <a:pt x="4770579" y="609429"/>
                </a:lnTo>
                <a:cubicBezTo>
                  <a:pt x="4948429" y="346176"/>
                  <a:pt x="5249615" y="173094"/>
                  <a:pt x="5591225" y="173094"/>
                </a:cubicBezTo>
                <a:cubicBezTo>
                  <a:pt x="6137802" y="173094"/>
                  <a:pt x="6580891" y="616183"/>
                  <a:pt x="6580891" y="1162760"/>
                </a:cubicBezTo>
                <a:cubicBezTo>
                  <a:pt x="6580891" y="1709337"/>
                  <a:pt x="6137802" y="2152426"/>
                  <a:pt x="5591225" y="2152426"/>
                </a:cubicBezTo>
                <a:cubicBezTo>
                  <a:pt x="5249615" y="2152426"/>
                  <a:pt x="4948429" y="1979344"/>
                  <a:pt x="4770579" y="1716092"/>
                </a:cubicBezTo>
                <a:lnTo>
                  <a:pt x="4737102" y="1654415"/>
                </a:lnTo>
                <a:lnTo>
                  <a:pt x="4655592" y="1721666"/>
                </a:lnTo>
                <a:cubicBezTo>
                  <a:pt x="4555347" y="1789390"/>
                  <a:pt x="4434500" y="1828935"/>
                  <a:pt x="4304417" y="1828935"/>
                </a:cubicBezTo>
                <a:cubicBezTo>
                  <a:pt x="4130973" y="1828935"/>
                  <a:pt x="3973949" y="1758633"/>
                  <a:pt x="3860286" y="1644970"/>
                </a:cubicBezTo>
                <a:lnTo>
                  <a:pt x="3835303" y="1614690"/>
                </a:lnTo>
                <a:lnTo>
                  <a:pt x="3832255" y="1624506"/>
                </a:lnTo>
                <a:cubicBezTo>
                  <a:pt x="3712106" y="1908572"/>
                  <a:pt x="3430829" y="2107891"/>
                  <a:pt x="3102997" y="2107891"/>
                </a:cubicBezTo>
                <a:cubicBezTo>
                  <a:pt x="2884442" y="2107891"/>
                  <a:pt x="2686579" y="2019305"/>
                  <a:pt x="2543353" y="1876080"/>
                </a:cubicBezTo>
                <a:lnTo>
                  <a:pt x="2475515" y="1793859"/>
                </a:lnTo>
                <a:lnTo>
                  <a:pt x="2422314" y="1842212"/>
                </a:lnTo>
                <a:cubicBezTo>
                  <a:pt x="2242570" y="1990550"/>
                  <a:pt x="2012134" y="2079658"/>
                  <a:pt x="1760886" y="2079658"/>
                </a:cubicBezTo>
                <a:cubicBezTo>
                  <a:pt x="1545530" y="2079658"/>
                  <a:pt x="1345465" y="2014191"/>
                  <a:pt x="1179508" y="1902072"/>
                </a:cubicBezTo>
                <a:lnTo>
                  <a:pt x="1124048" y="1860600"/>
                </a:lnTo>
                <a:lnTo>
                  <a:pt x="1051666" y="1920320"/>
                </a:lnTo>
                <a:cubicBezTo>
                  <a:pt x="944011" y="1993051"/>
                  <a:pt x="814230" y="2035519"/>
                  <a:pt x="674530" y="2035519"/>
                </a:cubicBezTo>
                <a:cubicBezTo>
                  <a:pt x="301997" y="2035519"/>
                  <a:pt x="0" y="1733522"/>
                  <a:pt x="0" y="1360989"/>
                </a:cubicBezTo>
                <a:cubicBezTo>
                  <a:pt x="0" y="988456"/>
                  <a:pt x="301997" y="686459"/>
                  <a:pt x="674530" y="686459"/>
                </a:cubicBezTo>
                <a:lnTo>
                  <a:pt x="783416" y="697436"/>
                </a:lnTo>
                <a:lnTo>
                  <a:pt x="802772" y="635081"/>
                </a:lnTo>
                <a:cubicBezTo>
                  <a:pt x="960627" y="261870"/>
                  <a:pt x="1330175" y="0"/>
                  <a:pt x="176088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9" name="任意多边形: 形状 628">
            <a:extLst>
              <a:ext uri="{FF2B5EF4-FFF2-40B4-BE49-F238E27FC236}">
                <a16:creationId xmlns:a16="http://schemas.microsoft.com/office/drawing/2014/main" id="{15CB7405-63E5-15A0-5332-EBCAB7F97935}"/>
              </a:ext>
            </a:extLst>
          </p:cNvPr>
          <p:cNvSpPr/>
          <p:nvPr/>
        </p:nvSpPr>
        <p:spPr>
          <a:xfrm>
            <a:off x="2734655" y="969929"/>
            <a:ext cx="6580891" cy="2152426"/>
          </a:xfrm>
          <a:custGeom>
            <a:avLst/>
            <a:gdLst>
              <a:gd name="connsiteX0" fmla="*/ 1760886 w 6580891"/>
              <a:gd name="connsiteY0" fmla="*/ 0 h 2152426"/>
              <a:gd name="connsiteX1" fmla="*/ 2623128 w 6580891"/>
              <a:gd name="connsiteY1" fmla="*/ 458451 h 2152426"/>
              <a:gd name="connsiteX2" fmla="*/ 2716194 w 6580891"/>
              <a:gd name="connsiteY2" fmla="*/ 629912 h 2152426"/>
              <a:gd name="connsiteX3" fmla="*/ 2794927 w 6580891"/>
              <a:gd name="connsiteY3" fmla="*/ 587177 h 2152426"/>
              <a:gd name="connsiteX4" fmla="*/ 3102997 w 6580891"/>
              <a:gd name="connsiteY4" fmla="*/ 524981 h 2152426"/>
              <a:gd name="connsiteX5" fmla="*/ 3759284 w 6580891"/>
              <a:gd name="connsiteY5" fmla="*/ 873926 h 2152426"/>
              <a:gd name="connsiteX6" fmla="*/ 3764853 w 6580891"/>
              <a:gd name="connsiteY6" fmla="*/ 884185 h 2152426"/>
              <a:gd name="connsiteX7" fmla="*/ 3783590 w 6580891"/>
              <a:gd name="connsiteY7" fmla="*/ 849665 h 2152426"/>
              <a:gd name="connsiteX8" fmla="*/ 4304417 w 6580891"/>
              <a:gd name="connsiteY8" fmla="*/ 572743 h 2152426"/>
              <a:gd name="connsiteX9" fmla="*/ 4655592 w 6580891"/>
              <a:gd name="connsiteY9" fmla="*/ 680012 h 2152426"/>
              <a:gd name="connsiteX10" fmla="*/ 4708551 w 6580891"/>
              <a:gd name="connsiteY10" fmla="*/ 723707 h 2152426"/>
              <a:gd name="connsiteX11" fmla="*/ 4770579 w 6580891"/>
              <a:gd name="connsiteY11" fmla="*/ 609429 h 2152426"/>
              <a:gd name="connsiteX12" fmla="*/ 5591225 w 6580891"/>
              <a:gd name="connsiteY12" fmla="*/ 173094 h 2152426"/>
              <a:gd name="connsiteX13" fmla="*/ 6580891 w 6580891"/>
              <a:gd name="connsiteY13" fmla="*/ 1162760 h 2152426"/>
              <a:gd name="connsiteX14" fmla="*/ 5591225 w 6580891"/>
              <a:gd name="connsiteY14" fmla="*/ 2152426 h 2152426"/>
              <a:gd name="connsiteX15" fmla="*/ 4770579 w 6580891"/>
              <a:gd name="connsiteY15" fmla="*/ 1716092 h 2152426"/>
              <a:gd name="connsiteX16" fmla="*/ 4737102 w 6580891"/>
              <a:gd name="connsiteY16" fmla="*/ 1654415 h 2152426"/>
              <a:gd name="connsiteX17" fmla="*/ 4655592 w 6580891"/>
              <a:gd name="connsiteY17" fmla="*/ 1721666 h 2152426"/>
              <a:gd name="connsiteX18" fmla="*/ 4304417 w 6580891"/>
              <a:gd name="connsiteY18" fmla="*/ 1828935 h 2152426"/>
              <a:gd name="connsiteX19" fmla="*/ 3860286 w 6580891"/>
              <a:gd name="connsiteY19" fmla="*/ 1644970 h 2152426"/>
              <a:gd name="connsiteX20" fmla="*/ 3835303 w 6580891"/>
              <a:gd name="connsiteY20" fmla="*/ 1614690 h 2152426"/>
              <a:gd name="connsiteX21" fmla="*/ 3832255 w 6580891"/>
              <a:gd name="connsiteY21" fmla="*/ 1624506 h 2152426"/>
              <a:gd name="connsiteX22" fmla="*/ 3102997 w 6580891"/>
              <a:gd name="connsiteY22" fmla="*/ 2107891 h 2152426"/>
              <a:gd name="connsiteX23" fmla="*/ 2543353 w 6580891"/>
              <a:gd name="connsiteY23" fmla="*/ 1876080 h 2152426"/>
              <a:gd name="connsiteX24" fmla="*/ 2475515 w 6580891"/>
              <a:gd name="connsiteY24" fmla="*/ 1793859 h 2152426"/>
              <a:gd name="connsiteX25" fmla="*/ 2422314 w 6580891"/>
              <a:gd name="connsiteY25" fmla="*/ 1842212 h 2152426"/>
              <a:gd name="connsiteX26" fmla="*/ 1760886 w 6580891"/>
              <a:gd name="connsiteY26" fmla="*/ 2079658 h 2152426"/>
              <a:gd name="connsiteX27" fmla="*/ 1179508 w 6580891"/>
              <a:gd name="connsiteY27" fmla="*/ 1902072 h 2152426"/>
              <a:gd name="connsiteX28" fmla="*/ 1124048 w 6580891"/>
              <a:gd name="connsiteY28" fmla="*/ 1860600 h 2152426"/>
              <a:gd name="connsiteX29" fmla="*/ 1051666 w 6580891"/>
              <a:gd name="connsiteY29" fmla="*/ 1920320 h 2152426"/>
              <a:gd name="connsiteX30" fmla="*/ 674530 w 6580891"/>
              <a:gd name="connsiteY30" fmla="*/ 2035519 h 2152426"/>
              <a:gd name="connsiteX31" fmla="*/ 0 w 6580891"/>
              <a:gd name="connsiteY31" fmla="*/ 1360989 h 2152426"/>
              <a:gd name="connsiteX32" fmla="*/ 674530 w 6580891"/>
              <a:gd name="connsiteY32" fmla="*/ 686459 h 2152426"/>
              <a:gd name="connsiteX33" fmla="*/ 783416 w 6580891"/>
              <a:gd name="connsiteY33" fmla="*/ 697436 h 2152426"/>
              <a:gd name="connsiteX34" fmla="*/ 802772 w 6580891"/>
              <a:gd name="connsiteY34" fmla="*/ 635081 h 2152426"/>
              <a:gd name="connsiteX35" fmla="*/ 1760886 w 6580891"/>
              <a:gd name="connsiteY35" fmla="*/ 0 h 215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580891" h="2152426">
                <a:moveTo>
                  <a:pt x="1760886" y="0"/>
                </a:moveTo>
                <a:cubicBezTo>
                  <a:pt x="2119812" y="0"/>
                  <a:pt x="2436264" y="181854"/>
                  <a:pt x="2623128" y="458451"/>
                </a:cubicBezTo>
                <a:lnTo>
                  <a:pt x="2716194" y="629912"/>
                </a:lnTo>
                <a:lnTo>
                  <a:pt x="2794927" y="587177"/>
                </a:lnTo>
                <a:cubicBezTo>
                  <a:pt x="2889615" y="547128"/>
                  <a:pt x="2993720" y="524981"/>
                  <a:pt x="3102997" y="524981"/>
                </a:cubicBezTo>
                <a:cubicBezTo>
                  <a:pt x="3376190" y="524981"/>
                  <a:pt x="3617054" y="663398"/>
                  <a:pt x="3759284" y="873926"/>
                </a:cubicBezTo>
                <a:lnTo>
                  <a:pt x="3764853" y="884185"/>
                </a:lnTo>
                <a:lnTo>
                  <a:pt x="3783590" y="849665"/>
                </a:lnTo>
                <a:cubicBezTo>
                  <a:pt x="3896463" y="682590"/>
                  <a:pt x="4087612" y="572743"/>
                  <a:pt x="4304417" y="572743"/>
                </a:cubicBezTo>
                <a:cubicBezTo>
                  <a:pt x="4434500" y="572743"/>
                  <a:pt x="4555347" y="612288"/>
                  <a:pt x="4655592" y="680012"/>
                </a:cubicBezTo>
                <a:lnTo>
                  <a:pt x="4708551" y="723707"/>
                </a:lnTo>
                <a:lnTo>
                  <a:pt x="4770579" y="609429"/>
                </a:lnTo>
                <a:cubicBezTo>
                  <a:pt x="4948429" y="346176"/>
                  <a:pt x="5249615" y="173094"/>
                  <a:pt x="5591225" y="173094"/>
                </a:cubicBezTo>
                <a:cubicBezTo>
                  <a:pt x="6137802" y="173094"/>
                  <a:pt x="6580891" y="616183"/>
                  <a:pt x="6580891" y="1162760"/>
                </a:cubicBezTo>
                <a:cubicBezTo>
                  <a:pt x="6580891" y="1709337"/>
                  <a:pt x="6137802" y="2152426"/>
                  <a:pt x="5591225" y="2152426"/>
                </a:cubicBezTo>
                <a:cubicBezTo>
                  <a:pt x="5249615" y="2152426"/>
                  <a:pt x="4948429" y="1979344"/>
                  <a:pt x="4770579" y="1716092"/>
                </a:cubicBezTo>
                <a:lnTo>
                  <a:pt x="4737102" y="1654415"/>
                </a:lnTo>
                <a:lnTo>
                  <a:pt x="4655592" y="1721666"/>
                </a:lnTo>
                <a:cubicBezTo>
                  <a:pt x="4555347" y="1789390"/>
                  <a:pt x="4434500" y="1828935"/>
                  <a:pt x="4304417" y="1828935"/>
                </a:cubicBezTo>
                <a:cubicBezTo>
                  <a:pt x="4130973" y="1828935"/>
                  <a:pt x="3973949" y="1758633"/>
                  <a:pt x="3860286" y="1644970"/>
                </a:cubicBezTo>
                <a:lnTo>
                  <a:pt x="3835303" y="1614690"/>
                </a:lnTo>
                <a:lnTo>
                  <a:pt x="3832255" y="1624506"/>
                </a:lnTo>
                <a:cubicBezTo>
                  <a:pt x="3712106" y="1908572"/>
                  <a:pt x="3430829" y="2107891"/>
                  <a:pt x="3102997" y="2107891"/>
                </a:cubicBezTo>
                <a:cubicBezTo>
                  <a:pt x="2884442" y="2107891"/>
                  <a:pt x="2686579" y="2019305"/>
                  <a:pt x="2543353" y="1876080"/>
                </a:cubicBezTo>
                <a:lnTo>
                  <a:pt x="2475515" y="1793859"/>
                </a:lnTo>
                <a:lnTo>
                  <a:pt x="2422314" y="1842212"/>
                </a:lnTo>
                <a:cubicBezTo>
                  <a:pt x="2242570" y="1990550"/>
                  <a:pt x="2012134" y="2079658"/>
                  <a:pt x="1760886" y="2079658"/>
                </a:cubicBezTo>
                <a:cubicBezTo>
                  <a:pt x="1545530" y="2079658"/>
                  <a:pt x="1345465" y="2014191"/>
                  <a:pt x="1179508" y="1902072"/>
                </a:cubicBezTo>
                <a:lnTo>
                  <a:pt x="1124048" y="1860600"/>
                </a:lnTo>
                <a:lnTo>
                  <a:pt x="1051666" y="1920320"/>
                </a:lnTo>
                <a:cubicBezTo>
                  <a:pt x="944011" y="1993051"/>
                  <a:pt x="814230" y="2035519"/>
                  <a:pt x="674530" y="2035519"/>
                </a:cubicBezTo>
                <a:cubicBezTo>
                  <a:pt x="301997" y="2035519"/>
                  <a:pt x="0" y="1733522"/>
                  <a:pt x="0" y="1360989"/>
                </a:cubicBezTo>
                <a:cubicBezTo>
                  <a:pt x="0" y="988456"/>
                  <a:pt x="301997" y="686459"/>
                  <a:pt x="674530" y="686459"/>
                </a:cubicBezTo>
                <a:lnTo>
                  <a:pt x="783416" y="697436"/>
                </a:lnTo>
                <a:lnTo>
                  <a:pt x="802772" y="635081"/>
                </a:lnTo>
                <a:cubicBezTo>
                  <a:pt x="960627" y="261870"/>
                  <a:pt x="1330175" y="0"/>
                  <a:pt x="1760886" y="0"/>
                </a:cubicBezTo>
                <a:close/>
              </a:path>
            </a:pathLst>
          </a:cu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9C505D84-C8FF-2C04-F0C3-FEE123C9AB1C}"/>
              </a:ext>
            </a:extLst>
          </p:cNvPr>
          <p:cNvGrpSpPr/>
          <p:nvPr/>
        </p:nvGrpSpPr>
        <p:grpSpPr>
          <a:xfrm>
            <a:off x="672067" y="3129679"/>
            <a:ext cx="2858167" cy="3233583"/>
            <a:chOff x="1580483" y="3623622"/>
            <a:chExt cx="1767268" cy="199939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95955ED-AC92-9B59-F508-18B534573407}"/>
                </a:ext>
              </a:extLst>
            </p:cNvPr>
            <p:cNvSpPr/>
            <p:nvPr/>
          </p:nvSpPr>
          <p:spPr>
            <a:xfrm>
              <a:off x="1844706" y="4919883"/>
              <a:ext cx="74104" cy="9525"/>
            </a:xfrm>
            <a:custGeom>
              <a:avLst/>
              <a:gdLst>
                <a:gd name="connsiteX0" fmla="*/ 0 w 74104"/>
                <a:gd name="connsiteY0" fmla="*/ 0 h 9525"/>
                <a:gd name="connsiteX1" fmla="*/ 74105 w 74104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04" h="9525">
                  <a:moveTo>
                    <a:pt x="0" y="0"/>
                  </a:moveTo>
                  <a:lnTo>
                    <a:pt x="74105" y="0"/>
                  </a:ln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9D0FFDF-F867-D0FF-227B-C7D3315DB309}"/>
                </a:ext>
              </a:extLst>
            </p:cNvPr>
            <p:cNvSpPr/>
            <p:nvPr/>
          </p:nvSpPr>
          <p:spPr>
            <a:xfrm>
              <a:off x="1676400" y="4922169"/>
              <a:ext cx="20573" cy="1047"/>
            </a:xfrm>
            <a:custGeom>
              <a:avLst/>
              <a:gdLst>
                <a:gd name="connsiteX0" fmla="*/ 0 w 20573"/>
                <a:gd name="connsiteY0" fmla="*/ 1048 h 1047"/>
                <a:gd name="connsiteX1" fmla="*/ 20574 w 20573"/>
                <a:gd name="connsiteY1" fmla="*/ 0 h 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73" h="1047">
                  <a:moveTo>
                    <a:pt x="0" y="1048"/>
                  </a:moveTo>
                  <a:cubicBezTo>
                    <a:pt x="10192" y="1048"/>
                    <a:pt x="10477" y="381"/>
                    <a:pt x="20574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AE22A99-39B4-FD10-E2E4-2DE5A402E1D2}"/>
                </a:ext>
              </a:extLst>
            </p:cNvPr>
            <p:cNvSpPr/>
            <p:nvPr/>
          </p:nvSpPr>
          <p:spPr>
            <a:xfrm>
              <a:off x="2136552" y="5409754"/>
              <a:ext cx="1211199" cy="213264"/>
            </a:xfrm>
            <a:custGeom>
              <a:avLst/>
              <a:gdLst>
                <a:gd name="connsiteX0" fmla="*/ 0 w 1211199"/>
                <a:gd name="connsiteY0" fmla="*/ 165545 h 213264"/>
                <a:gd name="connsiteX1" fmla="*/ 1135856 w 1211199"/>
                <a:gd name="connsiteY1" fmla="*/ 0 h 213264"/>
                <a:gd name="connsiteX2" fmla="*/ 1211199 w 1211199"/>
                <a:gd name="connsiteY2" fmla="*/ 36481 h 213264"/>
                <a:gd name="connsiteX3" fmla="*/ 85535 w 1211199"/>
                <a:gd name="connsiteY3" fmla="*/ 213265 h 213264"/>
                <a:gd name="connsiteX4" fmla="*/ 0 w 1211199"/>
                <a:gd name="connsiteY4" fmla="*/ 165545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1199" h="213264">
                  <a:moveTo>
                    <a:pt x="0" y="165545"/>
                  </a:moveTo>
                  <a:lnTo>
                    <a:pt x="1135856" y="0"/>
                  </a:lnTo>
                  <a:lnTo>
                    <a:pt x="1211199" y="36481"/>
                  </a:lnTo>
                  <a:lnTo>
                    <a:pt x="85535" y="213265"/>
                  </a:lnTo>
                  <a:lnTo>
                    <a:pt x="0" y="165545"/>
                  </a:ln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B4C94D7-6E63-D668-2265-47DBC2BE44AC}"/>
                </a:ext>
              </a:extLst>
            </p:cNvPr>
            <p:cNvSpPr/>
            <p:nvPr/>
          </p:nvSpPr>
          <p:spPr>
            <a:xfrm>
              <a:off x="1580483" y="5067140"/>
              <a:ext cx="803052" cy="68294"/>
            </a:xfrm>
            <a:custGeom>
              <a:avLst/>
              <a:gdLst>
                <a:gd name="connsiteX0" fmla="*/ 58960 w 803052"/>
                <a:gd name="connsiteY0" fmla="*/ 68294 h 68294"/>
                <a:gd name="connsiteX1" fmla="*/ 803053 w 803052"/>
                <a:gd name="connsiteY1" fmla="*/ 16288 h 68294"/>
                <a:gd name="connsiteX2" fmla="*/ 727710 w 803052"/>
                <a:gd name="connsiteY2" fmla="*/ 0 h 68294"/>
                <a:gd name="connsiteX3" fmla="*/ 0 w 803052"/>
                <a:gd name="connsiteY3" fmla="*/ 53245 h 68294"/>
                <a:gd name="connsiteX4" fmla="*/ 58960 w 803052"/>
                <a:gd name="connsiteY4" fmla="*/ 68294 h 6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3052" h="68294">
                  <a:moveTo>
                    <a:pt x="58960" y="68294"/>
                  </a:moveTo>
                  <a:lnTo>
                    <a:pt x="803053" y="16288"/>
                  </a:lnTo>
                  <a:lnTo>
                    <a:pt x="727710" y="0"/>
                  </a:lnTo>
                  <a:lnTo>
                    <a:pt x="0" y="53245"/>
                  </a:lnTo>
                  <a:lnTo>
                    <a:pt x="58960" y="68294"/>
                  </a:ln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F83FBB3-685B-B8DA-5173-9014610C0F97}"/>
                </a:ext>
              </a:extLst>
            </p:cNvPr>
            <p:cNvSpPr/>
            <p:nvPr/>
          </p:nvSpPr>
          <p:spPr>
            <a:xfrm>
              <a:off x="1699395" y="3769263"/>
              <a:ext cx="418643" cy="1314274"/>
            </a:xfrm>
            <a:custGeom>
              <a:avLst/>
              <a:gdLst>
                <a:gd name="connsiteX0" fmla="*/ 173791 w 418643"/>
                <a:gd name="connsiteY0" fmla="*/ 15621 h 1314274"/>
                <a:gd name="connsiteX1" fmla="*/ 312094 w 418643"/>
                <a:gd name="connsiteY1" fmla="*/ 13335 h 1314274"/>
                <a:gd name="connsiteX2" fmla="*/ 312094 w 418643"/>
                <a:gd name="connsiteY2" fmla="*/ 30385 h 1314274"/>
                <a:gd name="connsiteX3" fmla="*/ 352670 w 418643"/>
                <a:gd name="connsiteY3" fmla="*/ 53721 h 1314274"/>
                <a:gd name="connsiteX4" fmla="*/ 337144 w 418643"/>
                <a:gd name="connsiteY4" fmla="*/ 75343 h 1314274"/>
                <a:gd name="connsiteX5" fmla="*/ 292472 w 418643"/>
                <a:gd name="connsiteY5" fmla="*/ 253175 h 1314274"/>
                <a:gd name="connsiteX6" fmla="*/ 284376 w 418643"/>
                <a:gd name="connsiteY6" fmla="*/ 273463 h 1314274"/>
                <a:gd name="connsiteX7" fmla="*/ 362100 w 418643"/>
                <a:gd name="connsiteY7" fmla="*/ 306800 h 1314274"/>
                <a:gd name="connsiteX8" fmla="*/ 418393 w 418643"/>
                <a:gd name="connsiteY8" fmla="*/ 499205 h 1314274"/>
                <a:gd name="connsiteX9" fmla="*/ 381531 w 418643"/>
                <a:gd name="connsiteY9" fmla="*/ 542925 h 1314274"/>
                <a:gd name="connsiteX10" fmla="*/ 366005 w 418643"/>
                <a:gd name="connsiteY10" fmla="*/ 651224 h 1314274"/>
                <a:gd name="connsiteX11" fmla="*/ 354289 w 418643"/>
                <a:gd name="connsiteY11" fmla="*/ 660749 h 1314274"/>
                <a:gd name="connsiteX12" fmla="*/ 358004 w 418643"/>
                <a:gd name="connsiteY12" fmla="*/ 908780 h 1314274"/>
                <a:gd name="connsiteX13" fmla="*/ 334668 w 418643"/>
                <a:gd name="connsiteY13" fmla="*/ 913733 h 1314274"/>
                <a:gd name="connsiteX14" fmla="*/ 323047 w 418643"/>
                <a:gd name="connsiteY14" fmla="*/ 1087946 h 1314274"/>
                <a:gd name="connsiteX15" fmla="*/ 311427 w 418643"/>
                <a:gd name="connsiteY15" fmla="*/ 1211199 h 1314274"/>
                <a:gd name="connsiteX16" fmla="*/ 340478 w 418643"/>
                <a:gd name="connsiteY16" fmla="*/ 1259396 h 1314274"/>
                <a:gd name="connsiteX17" fmla="*/ 361909 w 418643"/>
                <a:gd name="connsiteY17" fmla="*/ 1312164 h 1314274"/>
                <a:gd name="connsiteX18" fmla="*/ 241704 w 418643"/>
                <a:gd name="connsiteY18" fmla="*/ 1297877 h 1314274"/>
                <a:gd name="connsiteX19" fmla="*/ 228083 w 418643"/>
                <a:gd name="connsiteY19" fmla="*/ 1259777 h 1314274"/>
                <a:gd name="connsiteX20" fmla="*/ 245514 w 418643"/>
                <a:gd name="connsiteY20" fmla="*/ 1201484 h 1314274"/>
                <a:gd name="connsiteX21" fmla="*/ 231988 w 418643"/>
                <a:gd name="connsiteY21" fmla="*/ 1018889 h 1314274"/>
                <a:gd name="connsiteX22" fmla="*/ 212938 w 418643"/>
                <a:gd name="connsiteY22" fmla="*/ 884492 h 1314274"/>
                <a:gd name="connsiteX23" fmla="*/ 154645 w 418643"/>
                <a:gd name="connsiteY23" fmla="*/ 1073277 h 1314274"/>
                <a:gd name="connsiteX24" fmla="*/ 98353 w 418643"/>
                <a:gd name="connsiteY24" fmla="*/ 1205389 h 1314274"/>
                <a:gd name="connsiteX25" fmla="*/ 98353 w 418643"/>
                <a:gd name="connsiteY25" fmla="*/ 1284256 h 1314274"/>
                <a:gd name="connsiteX26" fmla="*/ 30344 w 418643"/>
                <a:gd name="connsiteY26" fmla="*/ 1244346 h 1314274"/>
                <a:gd name="connsiteX27" fmla="*/ 11294 w 418643"/>
                <a:gd name="connsiteY27" fmla="*/ 1163003 h 1314274"/>
                <a:gd name="connsiteX28" fmla="*/ 65872 w 418643"/>
                <a:gd name="connsiteY28" fmla="*/ 1049655 h 1314274"/>
                <a:gd name="connsiteX29" fmla="*/ 83208 w 418643"/>
                <a:gd name="connsiteY29" fmla="*/ 903922 h 1314274"/>
                <a:gd name="connsiteX30" fmla="*/ 55966 w 418643"/>
                <a:gd name="connsiteY30" fmla="*/ 877443 h 1314274"/>
                <a:gd name="connsiteX31" fmla="*/ 89018 w 418643"/>
                <a:gd name="connsiteY31" fmla="*/ 696468 h 1314274"/>
                <a:gd name="connsiteX32" fmla="*/ 30725 w 418643"/>
                <a:gd name="connsiteY32" fmla="*/ 642176 h 1314274"/>
                <a:gd name="connsiteX33" fmla="*/ 19105 w 418643"/>
                <a:gd name="connsiteY33" fmla="*/ 537877 h 1314274"/>
                <a:gd name="connsiteX34" fmla="*/ 55966 w 418643"/>
                <a:gd name="connsiteY34" fmla="*/ 359759 h 1314274"/>
                <a:gd name="connsiteX35" fmla="*/ 87113 w 418643"/>
                <a:gd name="connsiteY35" fmla="*/ 313372 h 1314274"/>
                <a:gd name="connsiteX36" fmla="*/ 188078 w 418643"/>
                <a:gd name="connsiteY36" fmla="*/ 273558 h 1314274"/>
                <a:gd name="connsiteX37" fmla="*/ 199794 w 418643"/>
                <a:gd name="connsiteY37" fmla="*/ 260128 h 1314274"/>
                <a:gd name="connsiteX38" fmla="*/ 141310 w 418643"/>
                <a:gd name="connsiteY38" fmla="*/ 235744 h 1314274"/>
                <a:gd name="connsiteX39" fmla="*/ 114164 w 418643"/>
                <a:gd name="connsiteY39" fmla="*/ 246031 h 1314274"/>
                <a:gd name="connsiteX40" fmla="*/ 100543 w 418643"/>
                <a:gd name="connsiteY40" fmla="*/ 209645 h 1314274"/>
                <a:gd name="connsiteX41" fmla="*/ 77207 w 418643"/>
                <a:gd name="connsiteY41" fmla="*/ 197929 h 1314274"/>
                <a:gd name="connsiteX42" fmla="*/ 94733 w 418643"/>
                <a:gd name="connsiteY42" fmla="*/ 140779 h 1314274"/>
                <a:gd name="connsiteX43" fmla="*/ 69492 w 418643"/>
                <a:gd name="connsiteY43" fmla="*/ 144018 h 1314274"/>
                <a:gd name="connsiteX44" fmla="*/ 122165 w 418643"/>
                <a:gd name="connsiteY44" fmla="*/ 55626 h 1314274"/>
                <a:gd name="connsiteX45" fmla="*/ 178458 w 418643"/>
                <a:gd name="connsiteY45" fmla="*/ 0 h 131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18643" h="1314274">
                  <a:moveTo>
                    <a:pt x="173791" y="15621"/>
                  </a:moveTo>
                  <a:cubicBezTo>
                    <a:pt x="255325" y="-12192"/>
                    <a:pt x="312094" y="13335"/>
                    <a:pt x="312094" y="13335"/>
                  </a:cubicBezTo>
                  <a:lnTo>
                    <a:pt x="312094" y="30385"/>
                  </a:lnTo>
                  <a:lnTo>
                    <a:pt x="352670" y="53721"/>
                  </a:lnTo>
                  <a:lnTo>
                    <a:pt x="337144" y="75343"/>
                  </a:lnTo>
                  <a:cubicBezTo>
                    <a:pt x="337144" y="75343"/>
                    <a:pt x="341145" y="236601"/>
                    <a:pt x="292472" y="253175"/>
                  </a:cubicBezTo>
                  <a:lnTo>
                    <a:pt x="284376" y="273463"/>
                  </a:lnTo>
                  <a:cubicBezTo>
                    <a:pt x="284376" y="273463"/>
                    <a:pt x="344574" y="287941"/>
                    <a:pt x="362100" y="306800"/>
                  </a:cubicBezTo>
                  <a:cubicBezTo>
                    <a:pt x="379626" y="325660"/>
                    <a:pt x="422298" y="461105"/>
                    <a:pt x="418393" y="499205"/>
                  </a:cubicBezTo>
                  <a:cubicBezTo>
                    <a:pt x="417419" y="520443"/>
                    <a:pt x="402298" y="538376"/>
                    <a:pt x="381531" y="542925"/>
                  </a:cubicBezTo>
                  <a:lnTo>
                    <a:pt x="366005" y="651224"/>
                  </a:lnTo>
                  <a:lnTo>
                    <a:pt x="354289" y="660749"/>
                  </a:lnTo>
                  <a:lnTo>
                    <a:pt x="358004" y="908780"/>
                  </a:lnTo>
                  <a:lnTo>
                    <a:pt x="334668" y="913733"/>
                  </a:lnTo>
                  <a:cubicBezTo>
                    <a:pt x="334668" y="913733"/>
                    <a:pt x="323047" y="1077278"/>
                    <a:pt x="323047" y="1087946"/>
                  </a:cubicBezTo>
                  <a:cubicBezTo>
                    <a:pt x="323047" y="1098614"/>
                    <a:pt x="311427" y="1211199"/>
                    <a:pt x="311427" y="1211199"/>
                  </a:cubicBezTo>
                  <a:cubicBezTo>
                    <a:pt x="315899" y="1229880"/>
                    <a:pt x="326048" y="1246717"/>
                    <a:pt x="340478" y="1259396"/>
                  </a:cubicBezTo>
                  <a:cubicBezTo>
                    <a:pt x="365815" y="1283018"/>
                    <a:pt x="394580" y="1306163"/>
                    <a:pt x="361909" y="1312164"/>
                  </a:cubicBezTo>
                  <a:cubicBezTo>
                    <a:pt x="329239" y="1318165"/>
                    <a:pt x="253229" y="1310735"/>
                    <a:pt x="241704" y="1297877"/>
                  </a:cubicBezTo>
                  <a:cubicBezTo>
                    <a:pt x="230179" y="1285018"/>
                    <a:pt x="222654" y="1269302"/>
                    <a:pt x="228083" y="1259777"/>
                  </a:cubicBezTo>
                  <a:cubicBezTo>
                    <a:pt x="236016" y="1241044"/>
                    <a:pt x="241861" y="1221496"/>
                    <a:pt x="245514" y="1201484"/>
                  </a:cubicBezTo>
                  <a:cubicBezTo>
                    <a:pt x="245514" y="1195673"/>
                    <a:pt x="231988" y="1018889"/>
                    <a:pt x="231988" y="1018889"/>
                  </a:cubicBezTo>
                  <a:lnTo>
                    <a:pt x="212938" y="884492"/>
                  </a:lnTo>
                  <a:cubicBezTo>
                    <a:pt x="212938" y="884492"/>
                    <a:pt x="164361" y="1059752"/>
                    <a:pt x="154645" y="1073277"/>
                  </a:cubicBezTo>
                  <a:cubicBezTo>
                    <a:pt x="144930" y="1086803"/>
                    <a:pt x="98353" y="1205389"/>
                    <a:pt x="98353" y="1205389"/>
                  </a:cubicBezTo>
                  <a:cubicBezTo>
                    <a:pt x="98353" y="1205389"/>
                    <a:pt x="113878" y="1273873"/>
                    <a:pt x="98353" y="1284256"/>
                  </a:cubicBezTo>
                  <a:cubicBezTo>
                    <a:pt x="82827" y="1294638"/>
                    <a:pt x="51775" y="1300734"/>
                    <a:pt x="30344" y="1244346"/>
                  </a:cubicBezTo>
                  <a:cubicBezTo>
                    <a:pt x="8913" y="1187958"/>
                    <a:pt x="-14423" y="1174147"/>
                    <a:pt x="11294" y="1163003"/>
                  </a:cubicBezTo>
                  <a:cubicBezTo>
                    <a:pt x="37012" y="1151858"/>
                    <a:pt x="46632" y="1079087"/>
                    <a:pt x="65872" y="1049655"/>
                  </a:cubicBezTo>
                  <a:cubicBezTo>
                    <a:pt x="85113" y="1020223"/>
                    <a:pt x="83208" y="903922"/>
                    <a:pt x="83208" y="903922"/>
                  </a:cubicBezTo>
                  <a:lnTo>
                    <a:pt x="55966" y="877443"/>
                  </a:lnTo>
                  <a:lnTo>
                    <a:pt x="89018" y="696468"/>
                  </a:lnTo>
                  <a:cubicBezTo>
                    <a:pt x="89018" y="696468"/>
                    <a:pt x="38536" y="673132"/>
                    <a:pt x="30725" y="642176"/>
                  </a:cubicBezTo>
                  <a:cubicBezTo>
                    <a:pt x="22915" y="611219"/>
                    <a:pt x="19105" y="537877"/>
                    <a:pt x="19105" y="537877"/>
                  </a:cubicBezTo>
                  <a:cubicBezTo>
                    <a:pt x="19105" y="537877"/>
                    <a:pt x="-11947" y="389763"/>
                    <a:pt x="55966" y="359759"/>
                  </a:cubicBezTo>
                  <a:cubicBezTo>
                    <a:pt x="55966" y="359759"/>
                    <a:pt x="67682" y="324231"/>
                    <a:pt x="87113" y="313372"/>
                  </a:cubicBezTo>
                  <a:cubicBezTo>
                    <a:pt x="106544" y="302514"/>
                    <a:pt x="188078" y="273558"/>
                    <a:pt x="188078" y="273558"/>
                  </a:cubicBezTo>
                  <a:lnTo>
                    <a:pt x="199794" y="260128"/>
                  </a:lnTo>
                  <a:cubicBezTo>
                    <a:pt x="199794" y="260128"/>
                    <a:pt x="151026" y="258032"/>
                    <a:pt x="141310" y="235744"/>
                  </a:cubicBezTo>
                  <a:cubicBezTo>
                    <a:pt x="141310" y="235744"/>
                    <a:pt x="116069" y="251365"/>
                    <a:pt x="114164" y="246031"/>
                  </a:cubicBezTo>
                  <a:lnTo>
                    <a:pt x="100543" y="209645"/>
                  </a:lnTo>
                  <a:lnTo>
                    <a:pt x="77207" y="197929"/>
                  </a:lnTo>
                  <a:lnTo>
                    <a:pt x="94733" y="140779"/>
                  </a:lnTo>
                  <a:lnTo>
                    <a:pt x="69492" y="144018"/>
                  </a:lnTo>
                  <a:cubicBezTo>
                    <a:pt x="69492" y="144018"/>
                    <a:pt x="89113" y="55817"/>
                    <a:pt x="122165" y="55626"/>
                  </a:cubicBezTo>
                  <a:cubicBezTo>
                    <a:pt x="130368" y="28789"/>
                    <a:pt x="151525" y="7883"/>
                    <a:pt x="178458" y="0"/>
                  </a:cubicBezTo>
                  <a:close/>
                </a:path>
              </a:pathLst>
            </a:custGeom>
            <a:solidFill>
              <a:schemeClr val="bg1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EC33FBC-BD3E-BDA6-6342-7F299C220DE3}"/>
                </a:ext>
              </a:extLst>
            </p:cNvPr>
            <p:cNvSpPr/>
            <p:nvPr/>
          </p:nvSpPr>
          <p:spPr>
            <a:xfrm>
              <a:off x="2222205" y="4042703"/>
              <a:ext cx="467545" cy="550212"/>
            </a:xfrm>
            <a:custGeom>
              <a:avLst/>
              <a:gdLst>
                <a:gd name="connsiteX0" fmla="*/ 386216 w 467545"/>
                <a:gd name="connsiteY0" fmla="*/ 9262 h 550212"/>
                <a:gd name="connsiteX1" fmla="*/ 35791 w 467545"/>
                <a:gd name="connsiteY1" fmla="*/ 88987 h 550212"/>
                <a:gd name="connsiteX2" fmla="*/ 44459 w 467545"/>
                <a:gd name="connsiteY2" fmla="*/ 501133 h 550212"/>
                <a:gd name="connsiteX3" fmla="*/ 436413 w 467545"/>
                <a:gd name="connsiteY3" fmla="*/ 501133 h 550212"/>
                <a:gd name="connsiteX4" fmla="*/ 386216 w 467545"/>
                <a:gd name="connsiteY4" fmla="*/ 9262 h 55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545" h="550212">
                  <a:moveTo>
                    <a:pt x="386216" y="9262"/>
                  </a:moveTo>
                  <a:cubicBezTo>
                    <a:pt x="311064" y="-10645"/>
                    <a:pt x="127326" y="-4549"/>
                    <a:pt x="35791" y="88987"/>
                  </a:cubicBezTo>
                  <a:cubicBezTo>
                    <a:pt x="-22502" y="148518"/>
                    <a:pt x="-2309" y="430744"/>
                    <a:pt x="44459" y="501133"/>
                  </a:cubicBezTo>
                  <a:cubicBezTo>
                    <a:pt x="91227" y="571523"/>
                    <a:pt x="394884" y="561427"/>
                    <a:pt x="436413" y="501133"/>
                  </a:cubicBezTo>
                  <a:cubicBezTo>
                    <a:pt x="477942" y="440840"/>
                    <a:pt x="492420" y="37266"/>
                    <a:pt x="386216" y="926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526C509-A36E-3EBC-41C0-02C213044265}"/>
                </a:ext>
              </a:extLst>
            </p:cNvPr>
            <p:cNvSpPr/>
            <p:nvPr/>
          </p:nvSpPr>
          <p:spPr>
            <a:xfrm>
              <a:off x="2400471" y="4885022"/>
              <a:ext cx="272719" cy="442980"/>
            </a:xfrm>
            <a:custGeom>
              <a:avLst/>
              <a:gdLst>
                <a:gd name="connsiteX0" fmla="*/ 272720 w 272719"/>
                <a:gd name="connsiteY0" fmla="*/ 0 h 442980"/>
                <a:gd name="connsiteX1" fmla="*/ 142704 w 272719"/>
                <a:gd name="connsiteY1" fmla="*/ 269272 h 442980"/>
                <a:gd name="connsiteX2" fmla="*/ 148609 w 272719"/>
                <a:gd name="connsiteY2" fmla="*/ 301562 h 442980"/>
                <a:gd name="connsiteX3" fmla="*/ 174803 w 272719"/>
                <a:gd name="connsiteY3" fmla="*/ 409956 h 442980"/>
                <a:gd name="connsiteX4" fmla="*/ 91078 w 272719"/>
                <a:gd name="connsiteY4" fmla="*/ 438531 h 442980"/>
                <a:gd name="connsiteX5" fmla="*/ 1734 w 272719"/>
                <a:gd name="connsiteY5" fmla="*/ 258604 h 442980"/>
                <a:gd name="connsiteX6" fmla="*/ 65456 w 272719"/>
                <a:gd name="connsiteY6" fmla="*/ 232410 h 442980"/>
                <a:gd name="connsiteX7" fmla="*/ 126225 w 272719"/>
                <a:gd name="connsiteY7" fmla="*/ 43720 h 44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719" h="442980">
                  <a:moveTo>
                    <a:pt x="272720" y="0"/>
                  </a:moveTo>
                  <a:cubicBezTo>
                    <a:pt x="269005" y="97155"/>
                    <a:pt x="142704" y="269272"/>
                    <a:pt x="142704" y="269272"/>
                  </a:cubicBezTo>
                  <a:cubicBezTo>
                    <a:pt x="146356" y="279658"/>
                    <a:pt x="148349" y="290555"/>
                    <a:pt x="148609" y="301562"/>
                  </a:cubicBezTo>
                  <a:cubicBezTo>
                    <a:pt x="148609" y="319659"/>
                    <a:pt x="156705" y="381190"/>
                    <a:pt x="174803" y="409956"/>
                  </a:cubicBezTo>
                  <a:cubicBezTo>
                    <a:pt x="192900" y="438721"/>
                    <a:pt x="134512" y="450056"/>
                    <a:pt x="91078" y="438531"/>
                  </a:cubicBezTo>
                  <a:cubicBezTo>
                    <a:pt x="47644" y="427006"/>
                    <a:pt x="-10839" y="290798"/>
                    <a:pt x="1734" y="258604"/>
                  </a:cubicBezTo>
                  <a:cubicBezTo>
                    <a:pt x="14307" y="226409"/>
                    <a:pt x="65456" y="232410"/>
                    <a:pt x="65456" y="232410"/>
                  </a:cubicBezTo>
                  <a:lnTo>
                    <a:pt x="126225" y="4372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FB59500-B640-8C68-91C4-41C671433282}"/>
                </a:ext>
              </a:extLst>
            </p:cNvPr>
            <p:cNvSpPr/>
            <p:nvPr/>
          </p:nvSpPr>
          <p:spPr>
            <a:xfrm>
              <a:off x="2401728" y="5230079"/>
              <a:ext cx="199504" cy="240445"/>
            </a:xfrm>
            <a:custGeom>
              <a:avLst/>
              <a:gdLst>
                <a:gd name="connsiteX0" fmla="*/ 0 w 199504"/>
                <a:gd name="connsiteY0" fmla="*/ 172722 h 240445"/>
                <a:gd name="connsiteX1" fmla="*/ 4096 w 199504"/>
                <a:gd name="connsiteY1" fmla="*/ 55183 h 240445"/>
                <a:gd name="connsiteX2" fmla="*/ 92773 w 199504"/>
                <a:gd name="connsiteY2" fmla="*/ 1462 h 240445"/>
                <a:gd name="connsiteX3" fmla="*/ 130302 w 199504"/>
                <a:gd name="connsiteY3" fmla="*/ 87187 h 240445"/>
                <a:gd name="connsiteX4" fmla="*/ 189928 w 199504"/>
                <a:gd name="connsiteY4" fmla="*/ 183485 h 240445"/>
                <a:gd name="connsiteX5" fmla="*/ 198311 w 199504"/>
                <a:gd name="connsiteY5" fmla="*/ 223776 h 240445"/>
                <a:gd name="connsiteX6" fmla="*/ 0 w 199504"/>
                <a:gd name="connsiteY6" fmla="*/ 172722 h 2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504" h="240445">
                  <a:moveTo>
                    <a:pt x="0" y="172722"/>
                  </a:moveTo>
                  <a:cubicBezTo>
                    <a:pt x="0" y="172722"/>
                    <a:pt x="12002" y="94998"/>
                    <a:pt x="4096" y="55183"/>
                  </a:cubicBezTo>
                  <a:cubicBezTo>
                    <a:pt x="-3810" y="15369"/>
                    <a:pt x="54578" y="-5967"/>
                    <a:pt x="92773" y="1462"/>
                  </a:cubicBezTo>
                  <a:cubicBezTo>
                    <a:pt x="145352" y="11559"/>
                    <a:pt x="125158" y="50611"/>
                    <a:pt x="130302" y="87187"/>
                  </a:cubicBezTo>
                  <a:cubicBezTo>
                    <a:pt x="135446" y="123763"/>
                    <a:pt x="176212" y="166149"/>
                    <a:pt x="189928" y="183485"/>
                  </a:cubicBezTo>
                  <a:cubicBezTo>
                    <a:pt x="198375" y="195090"/>
                    <a:pt x="201428" y="209765"/>
                    <a:pt x="198311" y="223776"/>
                  </a:cubicBezTo>
                  <a:cubicBezTo>
                    <a:pt x="198311" y="223776"/>
                    <a:pt x="108871" y="285022"/>
                    <a:pt x="0" y="172722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EAF8BDF-41BE-5371-4C50-3B968518E483}"/>
                </a:ext>
              </a:extLst>
            </p:cNvPr>
            <p:cNvSpPr/>
            <p:nvPr/>
          </p:nvSpPr>
          <p:spPr>
            <a:xfrm>
              <a:off x="2409656" y="4923096"/>
              <a:ext cx="133518" cy="353265"/>
            </a:xfrm>
            <a:custGeom>
              <a:avLst/>
              <a:gdLst>
                <a:gd name="connsiteX0" fmla="*/ 133519 w 133518"/>
                <a:gd name="connsiteY0" fmla="*/ 8884 h 353265"/>
                <a:gd name="connsiteX1" fmla="*/ 98848 w 133518"/>
                <a:gd name="connsiteY1" fmla="*/ 342259 h 353265"/>
                <a:gd name="connsiteX2" fmla="*/ 17981 w 133518"/>
                <a:gd name="connsiteY2" fmla="*/ 342259 h 353265"/>
                <a:gd name="connsiteX3" fmla="*/ 2455 w 133518"/>
                <a:gd name="connsiteY3" fmla="*/ 30601 h 353265"/>
                <a:gd name="connsiteX4" fmla="*/ 133519 w 133518"/>
                <a:gd name="connsiteY4" fmla="*/ 8884 h 35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518" h="353265">
                  <a:moveTo>
                    <a:pt x="133519" y="8884"/>
                  </a:moveTo>
                  <a:lnTo>
                    <a:pt x="98848" y="342259"/>
                  </a:lnTo>
                  <a:cubicBezTo>
                    <a:pt x="98848" y="342259"/>
                    <a:pt x="46460" y="367024"/>
                    <a:pt x="17981" y="342259"/>
                  </a:cubicBezTo>
                  <a:cubicBezTo>
                    <a:pt x="17981" y="342259"/>
                    <a:pt x="-7927" y="82893"/>
                    <a:pt x="2455" y="30601"/>
                  </a:cubicBezTo>
                  <a:cubicBezTo>
                    <a:pt x="12837" y="-21691"/>
                    <a:pt x="133519" y="8884"/>
                    <a:pt x="133519" y="8884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6CDCE36-005B-00D3-4927-E7848625135C}"/>
                </a:ext>
              </a:extLst>
            </p:cNvPr>
            <p:cNvSpPr/>
            <p:nvPr/>
          </p:nvSpPr>
          <p:spPr>
            <a:xfrm>
              <a:off x="2447126" y="5294978"/>
              <a:ext cx="79474" cy="52284"/>
            </a:xfrm>
            <a:custGeom>
              <a:avLst/>
              <a:gdLst>
                <a:gd name="connsiteX0" fmla="*/ 74236 w 79474"/>
                <a:gd name="connsiteY0" fmla="*/ 0 h 52284"/>
                <a:gd name="connsiteX1" fmla="*/ 798 w 79474"/>
                <a:gd name="connsiteY1" fmla="*/ 16478 h 52284"/>
                <a:gd name="connsiteX2" fmla="*/ 798 w 79474"/>
                <a:gd name="connsiteY2" fmla="*/ 45053 h 52284"/>
                <a:gd name="connsiteX3" fmla="*/ 79475 w 79474"/>
                <a:gd name="connsiteY3" fmla="*/ 37338 h 5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4" h="52284">
                  <a:moveTo>
                    <a:pt x="74236" y="0"/>
                  </a:moveTo>
                  <a:cubicBezTo>
                    <a:pt x="53605" y="16520"/>
                    <a:pt x="26509" y="22600"/>
                    <a:pt x="798" y="16478"/>
                  </a:cubicBezTo>
                  <a:cubicBezTo>
                    <a:pt x="-266" y="25974"/>
                    <a:pt x="-266" y="35558"/>
                    <a:pt x="798" y="45053"/>
                  </a:cubicBezTo>
                  <a:cubicBezTo>
                    <a:pt x="2798" y="55721"/>
                    <a:pt x="56234" y="55721"/>
                    <a:pt x="79475" y="37338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001F464-79D5-3BF8-2B7E-EBBDF6ACEABD}"/>
                </a:ext>
              </a:extLst>
            </p:cNvPr>
            <p:cNvSpPr/>
            <p:nvPr/>
          </p:nvSpPr>
          <p:spPr>
            <a:xfrm>
              <a:off x="2465478" y="5350318"/>
              <a:ext cx="83125" cy="49149"/>
            </a:xfrm>
            <a:custGeom>
              <a:avLst/>
              <a:gdLst>
                <a:gd name="connsiteX0" fmla="*/ 69505 w 83125"/>
                <a:gd name="connsiteY0" fmla="*/ 0 h 49149"/>
                <a:gd name="connsiteX1" fmla="*/ 10545 w 83125"/>
                <a:gd name="connsiteY1" fmla="*/ 19050 h 49149"/>
                <a:gd name="connsiteX2" fmla="*/ 10545 w 83125"/>
                <a:gd name="connsiteY2" fmla="*/ 49149 h 49149"/>
                <a:gd name="connsiteX3" fmla="*/ 83126 w 83125"/>
                <a:gd name="connsiteY3" fmla="*/ 24384 h 4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125" h="49149">
                  <a:moveTo>
                    <a:pt x="69505" y="0"/>
                  </a:moveTo>
                  <a:cubicBezTo>
                    <a:pt x="66552" y="953"/>
                    <a:pt x="29214" y="19050"/>
                    <a:pt x="10545" y="19050"/>
                  </a:cubicBezTo>
                  <a:cubicBezTo>
                    <a:pt x="-8124" y="19050"/>
                    <a:pt x="1973" y="49149"/>
                    <a:pt x="10545" y="49149"/>
                  </a:cubicBezTo>
                  <a:cubicBezTo>
                    <a:pt x="36288" y="46432"/>
                    <a:pt x="61092" y="37969"/>
                    <a:pt x="83126" y="24384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8EEA26C-FC3C-6CFC-0EF8-F1EAC7A021F5}"/>
                </a:ext>
              </a:extLst>
            </p:cNvPr>
            <p:cNvSpPr/>
            <p:nvPr/>
          </p:nvSpPr>
          <p:spPr>
            <a:xfrm>
              <a:off x="2221896" y="4424869"/>
              <a:ext cx="549116" cy="629030"/>
            </a:xfrm>
            <a:custGeom>
              <a:avLst/>
              <a:gdLst>
                <a:gd name="connsiteX0" fmla="*/ 466249 w 549116"/>
                <a:gd name="connsiteY0" fmla="*/ 0 h 629030"/>
                <a:gd name="connsiteX1" fmla="*/ 549116 w 549116"/>
                <a:gd name="connsiteY1" fmla="*/ 483870 h 629030"/>
                <a:gd name="connsiteX2" fmla="*/ 508444 w 549116"/>
                <a:gd name="connsiteY2" fmla="*/ 511207 h 629030"/>
                <a:gd name="connsiteX3" fmla="*/ 507683 w 549116"/>
                <a:gd name="connsiteY3" fmla="*/ 529114 h 629030"/>
                <a:gd name="connsiteX4" fmla="*/ 431483 w 549116"/>
                <a:gd name="connsiteY4" fmla="*/ 564832 h 629030"/>
                <a:gd name="connsiteX5" fmla="*/ 426720 w 549116"/>
                <a:gd name="connsiteY5" fmla="*/ 593407 h 629030"/>
                <a:gd name="connsiteX6" fmla="*/ 275463 w 549116"/>
                <a:gd name="connsiteY6" fmla="*/ 617696 h 629030"/>
                <a:gd name="connsiteX7" fmla="*/ 275463 w 549116"/>
                <a:gd name="connsiteY7" fmla="*/ 629031 h 629030"/>
                <a:gd name="connsiteX8" fmla="*/ 122015 w 549116"/>
                <a:gd name="connsiteY8" fmla="*/ 606647 h 629030"/>
                <a:gd name="connsiteX9" fmla="*/ 122015 w 549116"/>
                <a:gd name="connsiteY9" fmla="*/ 572262 h 629030"/>
                <a:gd name="connsiteX10" fmla="*/ 38862 w 549116"/>
                <a:gd name="connsiteY10" fmla="*/ 549783 h 629030"/>
                <a:gd name="connsiteX11" fmla="*/ 38862 w 549116"/>
                <a:gd name="connsiteY11" fmla="*/ 511683 h 629030"/>
                <a:gd name="connsiteX12" fmla="*/ 0 w 549116"/>
                <a:gd name="connsiteY12" fmla="*/ 498253 h 629030"/>
                <a:gd name="connsiteX13" fmla="*/ 146971 w 549116"/>
                <a:gd name="connsiteY13" fmla="*/ 29718 h 62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9116" h="629030">
                  <a:moveTo>
                    <a:pt x="466249" y="0"/>
                  </a:moveTo>
                  <a:cubicBezTo>
                    <a:pt x="466249" y="0"/>
                    <a:pt x="520636" y="255270"/>
                    <a:pt x="549116" y="483870"/>
                  </a:cubicBezTo>
                  <a:lnTo>
                    <a:pt x="508444" y="511207"/>
                  </a:lnTo>
                  <a:lnTo>
                    <a:pt x="507683" y="529114"/>
                  </a:lnTo>
                  <a:lnTo>
                    <a:pt x="431483" y="564832"/>
                  </a:lnTo>
                  <a:lnTo>
                    <a:pt x="426720" y="593407"/>
                  </a:lnTo>
                  <a:lnTo>
                    <a:pt x="275463" y="617696"/>
                  </a:lnTo>
                  <a:lnTo>
                    <a:pt x="275463" y="629031"/>
                  </a:lnTo>
                  <a:lnTo>
                    <a:pt x="122015" y="606647"/>
                  </a:lnTo>
                  <a:lnTo>
                    <a:pt x="122015" y="572262"/>
                  </a:lnTo>
                  <a:lnTo>
                    <a:pt x="38862" y="549783"/>
                  </a:lnTo>
                  <a:lnTo>
                    <a:pt x="38862" y="511683"/>
                  </a:lnTo>
                  <a:lnTo>
                    <a:pt x="0" y="498253"/>
                  </a:lnTo>
                  <a:cubicBezTo>
                    <a:pt x="0" y="498253"/>
                    <a:pt x="44196" y="193453"/>
                    <a:pt x="146971" y="29718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E8621BE-91B3-037D-B729-1EDECBC399DF}"/>
                </a:ext>
              </a:extLst>
            </p:cNvPr>
            <p:cNvSpPr/>
            <p:nvPr/>
          </p:nvSpPr>
          <p:spPr>
            <a:xfrm>
              <a:off x="2362962" y="4424774"/>
              <a:ext cx="408050" cy="574452"/>
            </a:xfrm>
            <a:custGeom>
              <a:avLst/>
              <a:gdLst>
                <a:gd name="connsiteX0" fmla="*/ 408051 w 408050"/>
                <a:gd name="connsiteY0" fmla="*/ 483965 h 574452"/>
                <a:gd name="connsiteX1" fmla="*/ 367379 w 408050"/>
                <a:gd name="connsiteY1" fmla="*/ 511397 h 574452"/>
                <a:gd name="connsiteX2" fmla="*/ 366617 w 408050"/>
                <a:gd name="connsiteY2" fmla="*/ 529209 h 574452"/>
                <a:gd name="connsiteX3" fmla="*/ 290417 w 408050"/>
                <a:gd name="connsiteY3" fmla="*/ 564928 h 574452"/>
                <a:gd name="connsiteX4" fmla="*/ 288893 w 408050"/>
                <a:gd name="connsiteY4" fmla="*/ 574453 h 574452"/>
                <a:gd name="connsiteX5" fmla="*/ 285179 w 408050"/>
                <a:gd name="connsiteY5" fmla="*/ 259175 h 574452"/>
                <a:gd name="connsiteX6" fmla="*/ 317945 w 408050"/>
                <a:gd name="connsiteY6" fmla="*/ 302609 h 574452"/>
                <a:gd name="connsiteX7" fmla="*/ 302990 w 408050"/>
                <a:gd name="connsiteY7" fmla="*/ 71152 h 574452"/>
                <a:gd name="connsiteX8" fmla="*/ 0 w 408050"/>
                <a:gd name="connsiteY8" fmla="*/ 38767 h 574452"/>
                <a:gd name="connsiteX9" fmla="*/ 5905 w 408050"/>
                <a:gd name="connsiteY9" fmla="*/ 29242 h 574452"/>
                <a:gd name="connsiteX10" fmla="*/ 325088 w 408050"/>
                <a:gd name="connsiteY10" fmla="*/ 0 h 574452"/>
                <a:gd name="connsiteX11" fmla="*/ 408051 w 408050"/>
                <a:gd name="connsiteY11" fmla="*/ 483965 h 57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8050" h="574452">
                  <a:moveTo>
                    <a:pt x="408051" y="483965"/>
                  </a:moveTo>
                  <a:lnTo>
                    <a:pt x="367379" y="511397"/>
                  </a:lnTo>
                  <a:lnTo>
                    <a:pt x="366617" y="529209"/>
                  </a:lnTo>
                  <a:lnTo>
                    <a:pt x="290417" y="564928"/>
                  </a:lnTo>
                  <a:lnTo>
                    <a:pt x="288893" y="574453"/>
                  </a:lnTo>
                  <a:cubicBezTo>
                    <a:pt x="288893" y="434245"/>
                    <a:pt x="285179" y="259175"/>
                    <a:pt x="285179" y="259175"/>
                  </a:cubicBezTo>
                  <a:cubicBezTo>
                    <a:pt x="298249" y="271900"/>
                    <a:pt x="309299" y="286547"/>
                    <a:pt x="317945" y="302609"/>
                  </a:cubicBezTo>
                  <a:cubicBezTo>
                    <a:pt x="319945" y="207359"/>
                    <a:pt x="302990" y="71152"/>
                    <a:pt x="302990" y="71152"/>
                  </a:cubicBezTo>
                  <a:cubicBezTo>
                    <a:pt x="133159" y="96298"/>
                    <a:pt x="43815" y="66199"/>
                    <a:pt x="0" y="38767"/>
                  </a:cubicBezTo>
                  <a:cubicBezTo>
                    <a:pt x="2000" y="35528"/>
                    <a:pt x="3905" y="32290"/>
                    <a:pt x="5905" y="29242"/>
                  </a:cubicBezTo>
                  <a:lnTo>
                    <a:pt x="325088" y="0"/>
                  </a:lnTo>
                  <a:cubicBezTo>
                    <a:pt x="325088" y="0"/>
                    <a:pt x="379571" y="255270"/>
                    <a:pt x="408051" y="483965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3F56A95-D34F-6853-D382-4498F9A4102A}"/>
                </a:ext>
              </a:extLst>
            </p:cNvPr>
            <p:cNvSpPr/>
            <p:nvPr/>
          </p:nvSpPr>
          <p:spPr>
            <a:xfrm>
              <a:off x="2221896" y="4424869"/>
              <a:ext cx="549116" cy="629030"/>
            </a:xfrm>
            <a:custGeom>
              <a:avLst/>
              <a:gdLst>
                <a:gd name="connsiteX0" fmla="*/ 466249 w 549116"/>
                <a:gd name="connsiteY0" fmla="*/ 0 h 629030"/>
                <a:gd name="connsiteX1" fmla="*/ 549116 w 549116"/>
                <a:gd name="connsiteY1" fmla="*/ 483870 h 629030"/>
                <a:gd name="connsiteX2" fmla="*/ 508444 w 549116"/>
                <a:gd name="connsiteY2" fmla="*/ 511207 h 629030"/>
                <a:gd name="connsiteX3" fmla="*/ 507683 w 549116"/>
                <a:gd name="connsiteY3" fmla="*/ 529114 h 629030"/>
                <a:gd name="connsiteX4" fmla="*/ 431483 w 549116"/>
                <a:gd name="connsiteY4" fmla="*/ 564832 h 629030"/>
                <a:gd name="connsiteX5" fmla="*/ 426720 w 549116"/>
                <a:gd name="connsiteY5" fmla="*/ 593407 h 629030"/>
                <a:gd name="connsiteX6" fmla="*/ 275463 w 549116"/>
                <a:gd name="connsiteY6" fmla="*/ 617696 h 629030"/>
                <a:gd name="connsiteX7" fmla="*/ 275463 w 549116"/>
                <a:gd name="connsiteY7" fmla="*/ 629031 h 629030"/>
                <a:gd name="connsiteX8" fmla="*/ 122015 w 549116"/>
                <a:gd name="connsiteY8" fmla="*/ 606647 h 629030"/>
                <a:gd name="connsiteX9" fmla="*/ 122015 w 549116"/>
                <a:gd name="connsiteY9" fmla="*/ 572262 h 629030"/>
                <a:gd name="connsiteX10" fmla="*/ 38862 w 549116"/>
                <a:gd name="connsiteY10" fmla="*/ 549783 h 629030"/>
                <a:gd name="connsiteX11" fmla="*/ 38862 w 549116"/>
                <a:gd name="connsiteY11" fmla="*/ 511683 h 629030"/>
                <a:gd name="connsiteX12" fmla="*/ 0 w 549116"/>
                <a:gd name="connsiteY12" fmla="*/ 498253 h 629030"/>
                <a:gd name="connsiteX13" fmla="*/ 146971 w 549116"/>
                <a:gd name="connsiteY13" fmla="*/ 29718 h 62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9116" h="629030">
                  <a:moveTo>
                    <a:pt x="466249" y="0"/>
                  </a:moveTo>
                  <a:cubicBezTo>
                    <a:pt x="466249" y="0"/>
                    <a:pt x="520636" y="255270"/>
                    <a:pt x="549116" y="483870"/>
                  </a:cubicBezTo>
                  <a:lnTo>
                    <a:pt x="508444" y="511207"/>
                  </a:lnTo>
                  <a:lnTo>
                    <a:pt x="507683" y="529114"/>
                  </a:lnTo>
                  <a:lnTo>
                    <a:pt x="431483" y="564832"/>
                  </a:lnTo>
                  <a:lnTo>
                    <a:pt x="426720" y="593407"/>
                  </a:lnTo>
                  <a:lnTo>
                    <a:pt x="275463" y="617696"/>
                  </a:lnTo>
                  <a:lnTo>
                    <a:pt x="275463" y="629031"/>
                  </a:lnTo>
                  <a:lnTo>
                    <a:pt x="122015" y="606647"/>
                  </a:lnTo>
                  <a:lnTo>
                    <a:pt x="122015" y="572262"/>
                  </a:lnTo>
                  <a:lnTo>
                    <a:pt x="38862" y="549783"/>
                  </a:lnTo>
                  <a:lnTo>
                    <a:pt x="38862" y="511683"/>
                  </a:lnTo>
                  <a:lnTo>
                    <a:pt x="0" y="498253"/>
                  </a:lnTo>
                  <a:cubicBezTo>
                    <a:pt x="0" y="498253"/>
                    <a:pt x="44196" y="193453"/>
                    <a:pt x="146971" y="29718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DAC4DCE-092C-9D83-5855-46946582E822}"/>
                </a:ext>
              </a:extLst>
            </p:cNvPr>
            <p:cNvSpPr/>
            <p:nvPr/>
          </p:nvSpPr>
          <p:spPr>
            <a:xfrm>
              <a:off x="2284422" y="4042939"/>
              <a:ext cx="413533" cy="422685"/>
            </a:xfrm>
            <a:custGeom>
              <a:avLst/>
              <a:gdLst>
                <a:gd name="connsiteX0" fmla="*/ 413534 w 413533"/>
                <a:gd name="connsiteY0" fmla="*/ 381834 h 422685"/>
                <a:gd name="connsiteX1" fmla="*/ 71110 w 413533"/>
                <a:gd name="connsiteY1" fmla="*/ 403932 h 422685"/>
                <a:gd name="connsiteX2" fmla="*/ 62538 w 413533"/>
                <a:gd name="connsiteY2" fmla="*/ 401646 h 422685"/>
                <a:gd name="connsiteX3" fmla="*/ 29962 w 413533"/>
                <a:gd name="connsiteY3" fmla="*/ 296871 h 422685"/>
                <a:gd name="connsiteX4" fmla="*/ 3768 w 413533"/>
                <a:gd name="connsiteY4" fmla="*/ 123707 h 422685"/>
                <a:gd name="connsiteX5" fmla="*/ 190935 w 413533"/>
                <a:gd name="connsiteY5" fmla="*/ 930 h 422685"/>
                <a:gd name="connsiteX6" fmla="*/ 403342 w 413533"/>
                <a:gd name="connsiteY6" fmla="*/ 100085 h 422685"/>
                <a:gd name="connsiteX7" fmla="*/ 409724 w 413533"/>
                <a:gd name="connsiteY7" fmla="*/ 192096 h 422685"/>
                <a:gd name="connsiteX8" fmla="*/ 409724 w 413533"/>
                <a:gd name="connsiteY8" fmla="*/ 192096 h 422685"/>
                <a:gd name="connsiteX9" fmla="*/ 413153 w 413533"/>
                <a:gd name="connsiteY9" fmla="*/ 351640 h 422685"/>
                <a:gd name="connsiteX10" fmla="*/ 413534 w 413533"/>
                <a:gd name="connsiteY10" fmla="*/ 381834 h 42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3533" h="422685">
                  <a:moveTo>
                    <a:pt x="413534" y="381834"/>
                  </a:moveTo>
                  <a:cubicBezTo>
                    <a:pt x="413534" y="381834"/>
                    <a:pt x="274659" y="456510"/>
                    <a:pt x="71110" y="403932"/>
                  </a:cubicBezTo>
                  <a:lnTo>
                    <a:pt x="62538" y="401646"/>
                  </a:lnTo>
                  <a:cubicBezTo>
                    <a:pt x="62538" y="401646"/>
                    <a:pt x="45964" y="353259"/>
                    <a:pt x="29962" y="296871"/>
                  </a:cubicBezTo>
                  <a:cubicBezTo>
                    <a:pt x="10245" y="227625"/>
                    <a:pt x="-8138" y="145995"/>
                    <a:pt x="3768" y="123707"/>
                  </a:cubicBezTo>
                  <a:cubicBezTo>
                    <a:pt x="3768" y="123707"/>
                    <a:pt x="81302" y="12264"/>
                    <a:pt x="190935" y="930"/>
                  </a:cubicBezTo>
                  <a:cubicBezTo>
                    <a:pt x="284089" y="-8595"/>
                    <a:pt x="394865" y="57222"/>
                    <a:pt x="403342" y="100085"/>
                  </a:cubicBezTo>
                  <a:cubicBezTo>
                    <a:pt x="407219" y="130609"/>
                    <a:pt x="409350" y="161329"/>
                    <a:pt x="409724" y="192096"/>
                  </a:cubicBezTo>
                  <a:lnTo>
                    <a:pt x="409724" y="192096"/>
                  </a:lnTo>
                  <a:cubicBezTo>
                    <a:pt x="411724" y="247817"/>
                    <a:pt x="412772" y="313921"/>
                    <a:pt x="413153" y="351640"/>
                  </a:cubicBezTo>
                  <a:cubicBezTo>
                    <a:pt x="413439" y="370214"/>
                    <a:pt x="413534" y="381834"/>
                    <a:pt x="413534" y="3818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图形 2">
              <a:extLst>
                <a:ext uri="{FF2B5EF4-FFF2-40B4-BE49-F238E27FC236}">
                  <a16:creationId xmlns:a16="http://schemas.microsoft.com/office/drawing/2014/main" id="{ED343DBF-1130-5867-883C-1E5AE5ED645D}"/>
                </a:ext>
              </a:extLst>
            </p:cNvPr>
            <p:cNvGrpSpPr/>
            <p:nvPr/>
          </p:nvGrpSpPr>
          <p:grpSpPr>
            <a:xfrm>
              <a:off x="2314384" y="4050006"/>
              <a:ext cx="383190" cy="397342"/>
              <a:chOff x="2314384" y="4050006"/>
              <a:chExt cx="383190" cy="397342"/>
            </a:xfrm>
            <a:solidFill>
              <a:srgbClr val="92E3A9">
                <a:alpha val="40000"/>
              </a:srgbClr>
            </a:solidFill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CBBD3A8-6C40-8058-3644-D23D498CE78F}"/>
                  </a:ext>
                </a:extLst>
              </p:cNvPr>
              <p:cNvSpPr/>
              <p:nvPr/>
            </p:nvSpPr>
            <p:spPr>
              <a:xfrm>
                <a:off x="2396013" y="4050006"/>
                <a:ext cx="204025" cy="111496"/>
              </a:xfrm>
              <a:custGeom>
                <a:avLst/>
                <a:gdLst>
                  <a:gd name="connsiteX0" fmla="*/ 6477 w 204025"/>
                  <a:gd name="connsiteY0" fmla="*/ 39202 h 111496"/>
                  <a:gd name="connsiteX1" fmla="*/ 0 w 204025"/>
                  <a:gd name="connsiteY1" fmla="*/ 68254 h 111496"/>
                  <a:gd name="connsiteX2" fmla="*/ 60007 w 204025"/>
                  <a:gd name="connsiteY2" fmla="*/ 75112 h 111496"/>
                  <a:gd name="connsiteX3" fmla="*/ 159639 w 204025"/>
                  <a:gd name="connsiteY3" fmla="*/ 111497 h 111496"/>
                  <a:gd name="connsiteX4" fmla="*/ 183737 w 204025"/>
                  <a:gd name="connsiteY4" fmla="*/ 53680 h 111496"/>
                  <a:gd name="connsiteX5" fmla="*/ 204025 w 204025"/>
                  <a:gd name="connsiteY5" fmla="*/ 52728 h 111496"/>
                  <a:gd name="connsiteX6" fmla="*/ 108204 w 204025"/>
                  <a:gd name="connsiteY6" fmla="*/ 1959 h 111496"/>
                  <a:gd name="connsiteX7" fmla="*/ 6477 w 204025"/>
                  <a:gd name="connsiteY7" fmla="*/ 39202 h 111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025" h="111496">
                    <a:moveTo>
                      <a:pt x="6477" y="39202"/>
                    </a:moveTo>
                    <a:lnTo>
                      <a:pt x="0" y="68254"/>
                    </a:lnTo>
                    <a:lnTo>
                      <a:pt x="60007" y="75112"/>
                    </a:lnTo>
                    <a:lnTo>
                      <a:pt x="159639" y="111497"/>
                    </a:lnTo>
                    <a:lnTo>
                      <a:pt x="183737" y="53680"/>
                    </a:lnTo>
                    <a:lnTo>
                      <a:pt x="204025" y="52728"/>
                    </a:lnTo>
                    <a:cubicBezTo>
                      <a:pt x="204025" y="52728"/>
                      <a:pt x="176213" y="-11947"/>
                      <a:pt x="108204" y="1959"/>
                    </a:cubicBezTo>
                    <a:cubicBezTo>
                      <a:pt x="40195" y="15866"/>
                      <a:pt x="6477" y="39202"/>
                      <a:pt x="6477" y="39202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D064CDA-EA70-35CE-F284-078A015DBD27}"/>
                  </a:ext>
                </a:extLst>
              </p:cNvPr>
              <p:cNvSpPr/>
              <p:nvPr/>
            </p:nvSpPr>
            <p:spPr>
              <a:xfrm>
                <a:off x="2314384" y="4225987"/>
                <a:ext cx="120518" cy="221360"/>
              </a:xfrm>
              <a:custGeom>
                <a:avLst/>
                <a:gdLst>
                  <a:gd name="connsiteX0" fmla="*/ 73342 w 120518"/>
                  <a:gd name="connsiteY0" fmla="*/ 194881 h 221360"/>
                  <a:gd name="connsiteX1" fmla="*/ 41148 w 120518"/>
                  <a:gd name="connsiteY1" fmla="*/ 221361 h 221360"/>
                  <a:gd name="connsiteX2" fmla="*/ 32575 w 120518"/>
                  <a:gd name="connsiteY2" fmla="*/ 219075 h 221360"/>
                  <a:gd name="connsiteX3" fmla="*/ 0 w 120518"/>
                  <a:gd name="connsiteY3" fmla="*/ 114300 h 221360"/>
                  <a:gd name="connsiteX4" fmla="*/ 118967 w 120518"/>
                  <a:gd name="connsiteY4" fmla="*/ 0 h 221360"/>
                  <a:gd name="connsiteX5" fmla="*/ 73342 w 120518"/>
                  <a:gd name="connsiteY5" fmla="*/ 194881 h 221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518" h="221360">
                    <a:moveTo>
                      <a:pt x="73342" y="194881"/>
                    </a:moveTo>
                    <a:cubicBezTo>
                      <a:pt x="63655" y="204906"/>
                      <a:pt x="52853" y="213790"/>
                      <a:pt x="41148" y="221361"/>
                    </a:cubicBezTo>
                    <a:lnTo>
                      <a:pt x="32575" y="219075"/>
                    </a:lnTo>
                    <a:cubicBezTo>
                      <a:pt x="32575" y="219075"/>
                      <a:pt x="16002" y="170688"/>
                      <a:pt x="0" y="114300"/>
                    </a:cubicBezTo>
                    <a:cubicBezTo>
                      <a:pt x="52864" y="57721"/>
                      <a:pt x="118967" y="0"/>
                      <a:pt x="118967" y="0"/>
                    </a:cubicBezTo>
                    <a:cubicBezTo>
                      <a:pt x="118967" y="0"/>
                      <a:pt x="133540" y="132207"/>
                      <a:pt x="73342" y="194881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01785A4-90D4-A309-4BB7-1A5F2BA03538}"/>
                  </a:ext>
                </a:extLst>
              </p:cNvPr>
              <p:cNvSpPr/>
              <p:nvPr/>
            </p:nvSpPr>
            <p:spPr>
              <a:xfrm>
                <a:off x="2644093" y="4179219"/>
                <a:ext cx="53481" cy="215169"/>
              </a:xfrm>
              <a:custGeom>
                <a:avLst/>
                <a:gdLst>
                  <a:gd name="connsiteX0" fmla="*/ 53482 w 53481"/>
                  <a:gd name="connsiteY0" fmla="*/ 215170 h 215169"/>
                  <a:gd name="connsiteX1" fmla="*/ 7952 w 53481"/>
                  <a:gd name="connsiteY1" fmla="*/ 0 h 215169"/>
                  <a:gd name="connsiteX2" fmla="*/ 41957 w 53481"/>
                  <a:gd name="connsiteY2" fmla="*/ 62579 h 215169"/>
                  <a:gd name="connsiteX3" fmla="*/ 49958 w 53481"/>
                  <a:gd name="connsiteY3" fmla="*/ 55626 h 215169"/>
                  <a:gd name="connsiteX4" fmla="*/ 53482 w 53481"/>
                  <a:gd name="connsiteY4" fmla="*/ 215170 h 215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81" h="215169">
                    <a:moveTo>
                      <a:pt x="53482" y="215170"/>
                    </a:moveTo>
                    <a:cubicBezTo>
                      <a:pt x="-28147" y="172021"/>
                      <a:pt x="7952" y="0"/>
                      <a:pt x="7952" y="0"/>
                    </a:cubicBezTo>
                    <a:lnTo>
                      <a:pt x="41957" y="62579"/>
                    </a:lnTo>
                    <a:cubicBezTo>
                      <a:pt x="44504" y="60127"/>
                      <a:pt x="47174" y="57806"/>
                      <a:pt x="49958" y="55626"/>
                    </a:cubicBezTo>
                    <a:cubicBezTo>
                      <a:pt x="52053" y="111347"/>
                      <a:pt x="53101" y="177451"/>
                      <a:pt x="53482" y="215170"/>
                    </a:cubicBezTo>
                    <a:close/>
                  </a:path>
                </a:pathLst>
              </a:custGeom>
              <a:solidFill>
                <a:srgbClr val="92E3A9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96718C0-4F6E-8E28-38F6-864360F69DCA}"/>
                </a:ext>
              </a:extLst>
            </p:cNvPr>
            <p:cNvSpPr/>
            <p:nvPr/>
          </p:nvSpPr>
          <p:spPr>
            <a:xfrm>
              <a:off x="2284422" y="4042939"/>
              <a:ext cx="413533" cy="422685"/>
            </a:xfrm>
            <a:custGeom>
              <a:avLst/>
              <a:gdLst>
                <a:gd name="connsiteX0" fmla="*/ 413534 w 413533"/>
                <a:gd name="connsiteY0" fmla="*/ 381834 h 422685"/>
                <a:gd name="connsiteX1" fmla="*/ 71110 w 413533"/>
                <a:gd name="connsiteY1" fmla="*/ 403932 h 422685"/>
                <a:gd name="connsiteX2" fmla="*/ 62538 w 413533"/>
                <a:gd name="connsiteY2" fmla="*/ 401646 h 422685"/>
                <a:gd name="connsiteX3" fmla="*/ 29962 w 413533"/>
                <a:gd name="connsiteY3" fmla="*/ 296871 h 422685"/>
                <a:gd name="connsiteX4" fmla="*/ 3768 w 413533"/>
                <a:gd name="connsiteY4" fmla="*/ 123707 h 422685"/>
                <a:gd name="connsiteX5" fmla="*/ 190935 w 413533"/>
                <a:gd name="connsiteY5" fmla="*/ 930 h 422685"/>
                <a:gd name="connsiteX6" fmla="*/ 403342 w 413533"/>
                <a:gd name="connsiteY6" fmla="*/ 100085 h 422685"/>
                <a:gd name="connsiteX7" fmla="*/ 409724 w 413533"/>
                <a:gd name="connsiteY7" fmla="*/ 192096 h 422685"/>
                <a:gd name="connsiteX8" fmla="*/ 409724 w 413533"/>
                <a:gd name="connsiteY8" fmla="*/ 192096 h 422685"/>
                <a:gd name="connsiteX9" fmla="*/ 413153 w 413533"/>
                <a:gd name="connsiteY9" fmla="*/ 351640 h 422685"/>
                <a:gd name="connsiteX10" fmla="*/ 413534 w 413533"/>
                <a:gd name="connsiteY10" fmla="*/ 381834 h 42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3533" h="422685">
                  <a:moveTo>
                    <a:pt x="413534" y="381834"/>
                  </a:moveTo>
                  <a:cubicBezTo>
                    <a:pt x="413534" y="381834"/>
                    <a:pt x="274659" y="456510"/>
                    <a:pt x="71110" y="403932"/>
                  </a:cubicBezTo>
                  <a:lnTo>
                    <a:pt x="62538" y="401646"/>
                  </a:lnTo>
                  <a:cubicBezTo>
                    <a:pt x="62538" y="401646"/>
                    <a:pt x="45964" y="353259"/>
                    <a:pt x="29962" y="296871"/>
                  </a:cubicBezTo>
                  <a:cubicBezTo>
                    <a:pt x="10245" y="227625"/>
                    <a:pt x="-8138" y="145995"/>
                    <a:pt x="3768" y="123707"/>
                  </a:cubicBezTo>
                  <a:cubicBezTo>
                    <a:pt x="3768" y="123707"/>
                    <a:pt x="81302" y="12264"/>
                    <a:pt x="190935" y="930"/>
                  </a:cubicBezTo>
                  <a:cubicBezTo>
                    <a:pt x="284089" y="-8595"/>
                    <a:pt x="394865" y="57222"/>
                    <a:pt x="403342" y="100085"/>
                  </a:cubicBezTo>
                  <a:cubicBezTo>
                    <a:pt x="407219" y="130609"/>
                    <a:pt x="409350" y="161329"/>
                    <a:pt x="409724" y="192096"/>
                  </a:cubicBezTo>
                  <a:lnTo>
                    <a:pt x="409724" y="192096"/>
                  </a:lnTo>
                  <a:cubicBezTo>
                    <a:pt x="411724" y="247817"/>
                    <a:pt x="412772" y="313921"/>
                    <a:pt x="413153" y="351640"/>
                  </a:cubicBezTo>
                  <a:cubicBezTo>
                    <a:pt x="413439" y="370214"/>
                    <a:pt x="413534" y="381834"/>
                    <a:pt x="413534" y="381834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5F32C89-5069-2247-5DF6-9E8044E8E52F}"/>
                </a:ext>
              </a:extLst>
            </p:cNvPr>
            <p:cNvSpPr/>
            <p:nvPr/>
          </p:nvSpPr>
          <p:spPr>
            <a:xfrm>
              <a:off x="2312574" y="4082541"/>
              <a:ext cx="128588" cy="371475"/>
            </a:xfrm>
            <a:custGeom>
              <a:avLst/>
              <a:gdLst>
                <a:gd name="connsiteX0" fmla="*/ 51149 w 128588"/>
                <a:gd name="connsiteY0" fmla="*/ 0 h 371475"/>
                <a:gd name="connsiteX1" fmla="*/ 0 w 128588"/>
                <a:gd name="connsiteY1" fmla="*/ 371475 h 371475"/>
                <a:gd name="connsiteX2" fmla="*/ 0 w 128588"/>
                <a:gd name="connsiteY2" fmla="*/ 351663 h 371475"/>
                <a:gd name="connsiteX3" fmla="*/ 89154 w 128588"/>
                <a:gd name="connsiteY3" fmla="*/ 159734 h 371475"/>
                <a:gd name="connsiteX4" fmla="*/ 0 w 128588"/>
                <a:gd name="connsiteY4" fmla="*/ 27337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8" h="371475">
                  <a:moveTo>
                    <a:pt x="51149" y="0"/>
                  </a:moveTo>
                  <a:cubicBezTo>
                    <a:pt x="51149" y="0"/>
                    <a:pt x="255651" y="149162"/>
                    <a:pt x="0" y="371475"/>
                  </a:cubicBezTo>
                  <a:lnTo>
                    <a:pt x="0" y="351663"/>
                  </a:lnTo>
                  <a:cubicBezTo>
                    <a:pt x="0" y="351663"/>
                    <a:pt x="99917" y="230505"/>
                    <a:pt x="89154" y="159734"/>
                  </a:cubicBezTo>
                  <a:cubicBezTo>
                    <a:pt x="78391" y="88963"/>
                    <a:pt x="0" y="27337"/>
                    <a:pt x="0" y="2733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DF74CBC-89C9-1D3B-FE65-1E4600C2D414}"/>
                </a:ext>
              </a:extLst>
            </p:cNvPr>
            <p:cNvSpPr/>
            <p:nvPr/>
          </p:nvSpPr>
          <p:spPr>
            <a:xfrm>
              <a:off x="2608421" y="4051965"/>
              <a:ext cx="100393" cy="330041"/>
            </a:xfrm>
            <a:custGeom>
              <a:avLst/>
              <a:gdLst>
                <a:gd name="connsiteX0" fmla="*/ 0 w 100393"/>
                <a:gd name="connsiteY0" fmla="*/ 0 h 330041"/>
                <a:gd name="connsiteX1" fmla="*/ 35338 w 100393"/>
                <a:gd name="connsiteY1" fmla="*/ 190500 h 330041"/>
                <a:gd name="connsiteX2" fmla="*/ 89535 w 100393"/>
                <a:gd name="connsiteY2" fmla="*/ 330041 h 330041"/>
                <a:gd name="connsiteX3" fmla="*/ 100393 w 100393"/>
                <a:gd name="connsiteY3" fmla="*/ 303562 h 330041"/>
                <a:gd name="connsiteX4" fmla="*/ 51625 w 100393"/>
                <a:gd name="connsiteY4" fmla="*/ 149828 h 330041"/>
                <a:gd name="connsiteX5" fmla="*/ 51625 w 100393"/>
                <a:gd name="connsiteY5" fmla="*/ 30766 h 33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393" h="330041">
                  <a:moveTo>
                    <a:pt x="0" y="0"/>
                  </a:moveTo>
                  <a:cubicBezTo>
                    <a:pt x="0" y="0"/>
                    <a:pt x="13621" y="142018"/>
                    <a:pt x="35338" y="190500"/>
                  </a:cubicBezTo>
                  <a:cubicBezTo>
                    <a:pt x="57055" y="238982"/>
                    <a:pt x="89535" y="330041"/>
                    <a:pt x="89535" y="330041"/>
                  </a:cubicBezTo>
                  <a:lnTo>
                    <a:pt x="100393" y="303562"/>
                  </a:lnTo>
                  <a:cubicBezTo>
                    <a:pt x="100393" y="303562"/>
                    <a:pt x="46387" y="169545"/>
                    <a:pt x="51625" y="149828"/>
                  </a:cubicBezTo>
                  <a:cubicBezTo>
                    <a:pt x="56864" y="130112"/>
                    <a:pt x="51625" y="30766"/>
                    <a:pt x="51625" y="3076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1B63EFF-039B-E3AC-A115-361BF1E3CF39}"/>
                </a:ext>
              </a:extLst>
            </p:cNvPr>
            <p:cNvSpPr/>
            <p:nvPr/>
          </p:nvSpPr>
          <p:spPr>
            <a:xfrm>
              <a:off x="2387508" y="4026656"/>
              <a:ext cx="212816" cy="134561"/>
            </a:xfrm>
            <a:custGeom>
              <a:avLst/>
              <a:gdLst>
                <a:gd name="connsiteX0" fmla="*/ 219 w 212816"/>
                <a:gd name="connsiteY0" fmla="*/ 79888 h 134561"/>
                <a:gd name="connsiteX1" fmla="*/ 60417 w 212816"/>
                <a:gd name="connsiteY1" fmla="*/ 6926 h 134561"/>
                <a:gd name="connsiteX2" fmla="*/ 212817 w 212816"/>
                <a:gd name="connsiteY2" fmla="*/ 55599 h 134561"/>
                <a:gd name="connsiteX3" fmla="*/ 174717 w 212816"/>
                <a:gd name="connsiteY3" fmla="*/ 55599 h 134561"/>
                <a:gd name="connsiteX4" fmla="*/ 168526 w 212816"/>
                <a:gd name="connsiteY4" fmla="*/ 134561 h 134561"/>
                <a:gd name="connsiteX5" fmla="*/ 65941 w 212816"/>
                <a:gd name="connsiteY5" fmla="*/ 73411 h 13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816" h="134561">
                  <a:moveTo>
                    <a:pt x="219" y="79888"/>
                  </a:moveTo>
                  <a:cubicBezTo>
                    <a:pt x="219" y="79888"/>
                    <a:pt x="-6925" y="24643"/>
                    <a:pt x="60417" y="6926"/>
                  </a:cubicBezTo>
                  <a:cubicBezTo>
                    <a:pt x="127759" y="-10790"/>
                    <a:pt x="195005" y="5497"/>
                    <a:pt x="212817" y="55599"/>
                  </a:cubicBezTo>
                  <a:lnTo>
                    <a:pt x="174717" y="55599"/>
                  </a:lnTo>
                  <a:lnTo>
                    <a:pt x="168526" y="134561"/>
                  </a:lnTo>
                  <a:lnTo>
                    <a:pt x="65941" y="73411"/>
                  </a:ln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A6732FF-BD9A-0ADB-EFCE-34858579D0B9}"/>
                </a:ext>
              </a:extLst>
            </p:cNvPr>
            <p:cNvSpPr/>
            <p:nvPr/>
          </p:nvSpPr>
          <p:spPr>
            <a:xfrm>
              <a:off x="2213033" y="4131594"/>
              <a:ext cx="144758" cy="288692"/>
            </a:xfrm>
            <a:custGeom>
              <a:avLst/>
              <a:gdLst>
                <a:gd name="connsiteX0" fmla="*/ 104303 w 144758"/>
                <a:gd name="connsiteY0" fmla="*/ 0 h 288692"/>
                <a:gd name="connsiteX1" fmla="*/ 9053 w 144758"/>
                <a:gd name="connsiteY1" fmla="*/ 209550 h 288692"/>
                <a:gd name="connsiteX2" fmla="*/ 18007 w 144758"/>
                <a:gd name="connsiteY2" fmla="*/ 278225 h 288692"/>
                <a:gd name="connsiteX3" fmla="*/ 118400 w 144758"/>
                <a:gd name="connsiteY3" fmla="*/ 257461 h 288692"/>
                <a:gd name="connsiteX4" fmla="*/ 133259 w 144758"/>
                <a:gd name="connsiteY4" fmla="*/ 160306 h 288692"/>
                <a:gd name="connsiteX5" fmla="*/ 137260 w 144758"/>
                <a:gd name="connsiteY5" fmla="*/ 39243 h 28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758" h="288692">
                  <a:moveTo>
                    <a:pt x="104303" y="0"/>
                  </a:moveTo>
                  <a:cubicBezTo>
                    <a:pt x="68108" y="20288"/>
                    <a:pt x="9053" y="209550"/>
                    <a:pt x="9053" y="209550"/>
                  </a:cubicBezTo>
                  <a:cubicBezTo>
                    <a:pt x="9053" y="209550"/>
                    <a:pt x="-16378" y="262223"/>
                    <a:pt x="18007" y="278225"/>
                  </a:cubicBezTo>
                  <a:cubicBezTo>
                    <a:pt x="52392" y="294227"/>
                    <a:pt x="87635" y="295180"/>
                    <a:pt x="118400" y="257461"/>
                  </a:cubicBezTo>
                  <a:cubicBezTo>
                    <a:pt x="149166" y="219742"/>
                    <a:pt x="133259" y="160306"/>
                    <a:pt x="133259" y="160306"/>
                  </a:cubicBezTo>
                  <a:cubicBezTo>
                    <a:pt x="133259" y="160306"/>
                    <a:pt x="156215" y="90392"/>
                    <a:pt x="137260" y="39243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0029D65-CA1D-9AC0-2E74-B075D9F8B66C}"/>
                </a:ext>
              </a:extLst>
            </p:cNvPr>
            <p:cNvSpPr/>
            <p:nvPr/>
          </p:nvSpPr>
          <p:spPr>
            <a:xfrm>
              <a:off x="2222880" y="4179315"/>
              <a:ext cx="179419" cy="265314"/>
            </a:xfrm>
            <a:custGeom>
              <a:avLst/>
              <a:gdLst>
                <a:gd name="connsiteX0" fmla="*/ 140844 w 179419"/>
                <a:gd name="connsiteY0" fmla="*/ 0 h 265314"/>
                <a:gd name="connsiteX1" fmla="*/ 36069 w 179419"/>
                <a:gd name="connsiteY1" fmla="*/ 146304 h 265314"/>
                <a:gd name="connsiteX2" fmla="*/ 5970 w 179419"/>
                <a:gd name="connsiteY2" fmla="*/ 226885 h 265314"/>
                <a:gd name="connsiteX3" fmla="*/ 179420 w 179419"/>
                <a:gd name="connsiteY3" fmla="*/ 74485 h 26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419" h="265314">
                  <a:moveTo>
                    <a:pt x="140844" y="0"/>
                  </a:moveTo>
                  <a:cubicBezTo>
                    <a:pt x="140844" y="0"/>
                    <a:pt x="54166" y="134588"/>
                    <a:pt x="36069" y="146304"/>
                  </a:cubicBezTo>
                  <a:cubicBezTo>
                    <a:pt x="17971" y="158020"/>
                    <a:pt x="-13080" y="189643"/>
                    <a:pt x="5970" y="226885"/>
                  </a:cubicBezTo>
                  <a:cubicBezTo>
                    <a:pt x="25020" y="264128"/>
                    <a:pt x="84741" y="337375"/>
                    <a:pt x="179420" y="74485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2FA471D-FEE1-40E0-D574-35A72D0A5D4F}"/>
                </a:ext>
              </a:extLst>
            </p:cNvPr>
            <p:cNvSpPr/>
            <p:nvPr/>
          </p:nvSpPr>
          <p:spPr>
            <a:xfrm>
              <a:off x="2342606" y="4128926"/>
              <a:ext cx="106785" cy="138475"/>
            </a:xfrm>
            <a:custGeom>
              <a:avLst/>
              <a:gdLst>
                <a:gd name="connsiteX0" fmla="*/ 1211 w 106785"/>
                <a:gd name="connsiteY0" fmla="*/ 87917 h 138475"/>
                <a:gd name="connsiteX1" fmla="*/ 21118 w 106785"/>
                <a:gd name="connsiteY1" fmla="*/ 4859 h 138475"/>
                <a:gd name="connsiteX2" fmla="*/ 83316 w 106785"/>
                <a:gd name="connsiteY2" fmla="*/ 4859 h 138475"/>
                <a:gd name="connsiteX3" fmla="*/ 88460 w 106785"/>
                <a:gd name="connsiteY3" fmla="*/ 32576 h 138475"/>
                <a:gd name="connsiteX4" fmla="*/ 103985 w 106785"/>
                <a:gd name="connsiteY4" fmla="*/ 52960 h 138475"/>
                <a:gd name="connsiteX5" fmla="*/ 103985 w 106785"/>
                <a:gd name="connsiteY5" fmla="*/ 106014 h 138475"/>
                <a:gd name="connsiteX6" fmla="*/ 54551 w 106785"/>
                <a:gd name="connsiteY6" fmla="*/ 136685 h 138475"/>
                <a:gd name="connsiteX7" fmla="*/ 7878 w 106785"/>
                <a:gd name="connsiteY7" fmla="*/ 115063 h 13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785" h="138475">
                  <a:moveTo>
                    <a:pt x="1211" y="87917"/>
                  </a:moveTo>
                  <a:cubicBezTo>
                    <a:pt x="1211" y="87917"/>
                    <a:pt x="-7362" y="11145"/>
                    <a:pt x="21118" y="4859"/>
                  </a:cubicBezTo>
                  <a:cubicBezTo>
                    <a:pt x="49598" y="-1428"/>
                    <a:pt x="76839" y="-1809"/>
                    <a:pt x="83316" y="4859"/>
                  </a:cubicBezTo>
                  <a:cubicBezTo>
                    <a:pt x="89793" y="11526"/>
                    <a:pt x="88460" y="32576"/>
                    <a:pt x="88460" y="32576"/>
                  </a:cubicBezTo>
                  <a:cubicBezTo>
                    <a:pt x="88460" y="32576"/>
                    <a:pt x="106557" y="41340"/>
                    <a:pt x="103985" y="52960"/>
                  </a:cubicBezTo>
                  <a:cubicBezTo>
                    <a:pt x="101414" y="64581"/>
                    <a:pt x="111415" y="84107"/>
                    <a:pt x="103985" y="106014"/>
                  </a:cubicBezTo>
                  <a:cubicBezTo>
                    <a:pt x="96556" y="127922"/>
                    <a:pt x="54551" y="136685"/>
                    <a:pt x="54551" y="136685"/>
                  </a:cubicBezTo>
                  <a:cubicBezTo>
                    <a:pt x="35741" y="142652"/>
                    <a:pt x="15489" y="133269"/>
                    <a:pt x="7878" y="115063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30DDBE4-DA87-170D-162F-E7A4341BF822}"/>
                </a:ext>
              </a:extLst>
            </p:cNvPr>
            <p:cNvSpPr/>
            <p:nvPr/>
          </p:nvSpPr>
          <p:spPr>
            <a:xfrm>
              <a:off x="2646902" y="4082541"/>
              <a:ext cx="156599" cy="236695"/>
            </a:xfrm>
            <a:custGeom>
              <a:avLst/>
              <a:gdLst>
                <a:gd name="connsiteX0" fmla="*/ 0 w 156599"/>
                <a:gd name="connsiteY0" fmla="*/ 0 h 236695"/>
                <a:gd name="connsiteX1" fmla="*/ 51149 w 156599"/>
                <a:gd name="connsiteY1" fmla="*/ 28575 h 236695"/>
                <a:gd name="connsiteX2" fmla="*/ 102013 w 156599"/>
                <a:gd name="connsiteY2" fmla="*/ 86963 h 236695"/>
                <a:gd name="connsiteX3" fmla="*/ 134303 w 156599"/>
                <a:gd name="connsiteY3" fmla="*/ 121539 h 236695"/>
                <a:gd name="connsiteX4" fmla="*/ 156591 w 156599"/>
                <a:gd name="connsiteY4" fmla="*/ 185547 h 236695"/>
                <a:gd name="connsiteX5" fmla="*/ 78391 w 156599"/>
                <a:gd name="connsiteY5" fmla="*/ 235172 h 236695"/>
                <a:gd name="connsiteX6" fmla="*/ 41529 w 156599"/>
                <a:gd name="connsiteY6" fmla="*/ 193262 h 23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599" h="236695">
                  <a:moveTo>
                    <a:pt x="0" y="0"/>
                  </a:moveTo>
                  <a:cubicBezTo>
                    <a:pt x="17702" y="8308"/>
                    <a:pt x="34794" y="17857"/>
                    <a:pt x="51149" y="28575"/>
                  </a:cubicBezTo>
                  <a:cubicBezTo>
                    <a:pt x="66770" y="40291"/>
                    <a:pt x="102013" y="86963"/>
                    <a:pt x="102013" y="86963"/>
                  </a:cubicBezTo>
                  <a:cubicBezTo>
                    <a:pt x="114122" y="97154"/>
                    <a:pt x="124962" y="108762"/>
                    <a:pt x="134303" y="121539"/>
                  </a:cubicBezTo>
                  <a:cubicBezTo>
                    <a:pt x="149005" y="139603"/>
                    <a:pt x="156894" y="162258"/>
                    <a:pt x="156591" y="185547"/>
                  </a:cubicBezTo>
                  <a:cubicBezTo>
                    <a:pt x="152495" y="237268"/>
                    <a:pt x="94869" y="239649"/>
                    <a:pt x="78391" y="235172"/>
                  </a:cubicBezTo>
                  <a:cubicBezTo>
                    <a:pt x="61913" y="230696"/>
                    <a:pt x="41529" y="193262"/>
                    <a:pt x="41529" y="193262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5CECF0F-848B-F1D6-2C62-FAA132903277}"/>
                </a:ext>
              </a:extLst>
            </p:cNvPr>
            <p:cNvSpPr/>
            <p:nvPr/>
          </p:nvSpPr>
          <p:spPr>
            <a:xfrm>
              <a:off x="2677858" y="4202731"/>
              <a:ext cx="125646" cy="116886"/>
            </a:xfrm>
            <a:custGeom>
              <a:avLst/>
              <a:gdLst>
                <a:gd name="connsiteX0" fmla="*/ 125635 w 125646"/>
                <a:gd name="connsiteY0" fmla="*/ 65738 h 116886"/>
                <a:gd name="connsiteX1" fmla="*/ 47434 w 125646"/>
                <a:gd name="connsiteY1" fmla="*/ 115363 h 116886"/>
                <a:gd name="connsiteX2" fmla="*/ 10573 w 125646"/>
                <a:gd name="connsiteY2" fmla="*/ 73453 h 116886"/>
                <a:gd name="connsiteX3" fmla="*/ 0 w 125646"/>
                <a:gd name="connsiteY3" fmla="*/ 24114 h 116886"/>
                <a:gd name="connsiteX4" fmla="*/ 8287 w 125646"/>
                <a:gd name="connsiteY4" fmla="*/ 39258 h 116886"/>
                <a:gd name="connsiteX5" fmla="*/ 103537 w 125646"/>
                <a:gd name="connsiteY5" fmla="*/ 1730 h 116886"/>
                <a:gd name="connsiteX6" fmla="*/ 125635 w 125646"/>
                <a:gd name="connsiteY6" fmla="*/ 65738 h 11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646" h="116886">
                  <a:moveTo>
                    <a:pt x="125635" y="65738"/>
                  </a:moveTo>
                  <a:cubicBezTo>
                    <a:pt x="121539" y="117458"/>
                    <a:pt x="63913" y="119840"/>
                    <a:pt x="47434" y="115363"/>
                  </a:cubicBezTo>
                  <a:cubicBezTo>
                    <a:pt x="30956" y="110886"/>
                    <a:pt x="10573" y="73453"/>
                    <a:pt x="10573" y="73453"/>
                  </a:cubicBezTo>
                  <a:lnTo>
                    <a:pt x="0" y="24114"/>
                  </a:lnTo>
                  <a:lnTo>
                    <a:pt x="8287" y="39258"/>
                  </a:lnTo>
                  <a:cubicBezTo>
                    <a:pt x="8287" y="39258"/>
                    <a:pt x="58865" y="-9700"/>
                    <a:pt x="103537" y="1730"/>
                  </a:cubicBezTo>
                  <a:cubicBezTo>
                    <a:pt x="118171" y="19820"/>
                    <a:pt x="125992" y="42472"/>
                    <a:pt x="125635" y="65738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E5F5D52-91EB-93EA-2809-CDB9B47D0795}"/>
                </a:ext>
              </a:extLst>
            </p:cNvPr>
            <p:cNvSpPr/>
            <p:nvPr/>
          </p:nvSpPr>
          <p:spPr>
            <a:xfrm>
              <a:off x="2646902" y="4082541"/>
              <a:ext cx="156599" cy="236695"/>
            </a:xfrm>
            <a:custGeom>
              <a:avLst/>
              <a:gdLst>
                <a:gd name="connsiteX0" fmla="*/ 0 w 156599"/>
                <a:gd name="connsiteY0" fmla="*/ 0 h 236695"/>
                <a:gd name="connsiteX1" fmla="*/ 51149 w 156599"/>
                <a:gd name="connsiteY1" fmla="*/ 28575 h 236695"/>
                <a:gd name="connsiteX2" fmla="*/ 102013 w 156599"/>
                <a:gd name="connsiteY2" fmla="*/ 86963 h 236695"/>
                <a:gd name="connsiteX3" fmla="*/ 134303 w 156599"/>
                <a:gd name="connsiteY3" fmla="*/ 121539 h 236695"/>
                <a:gd name="connsiteX4" fmla="*/ 156591 w 156599"/>
                <a:gd name="connsiteY4" fmla="*/ 185547 h 236695"/>
                <a:gd name="connsiteX5" fmla="*/ 78391 w 156599"/>
                <a:gd name="connsiteY5" fmla="*/ 235172 h 236695"/>
                <a:gd name="connsiteX6" fmla="*/ 41529 w 156599"/>
                <a:gd name="connsiteY6" fmla="*/ 193262 h 23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599" h="236695">
                  <a:moveTo>
                    <a:pt x="0" y="0"/>
                  </a:moveTo>
                  <a:cubicBezTo>
                    <a:pt x="17702" y="8308"/>
                    <a:pt x="34794" y="17857"/>
                    <a:pt x="51149" y="28575"/>
                  </a:cubicBezTo>
                  <a:cubicBezTo>
                    <a:pt x="66770" y="40291"/>
                    <a:pt x="102013" y="86963"/>
                    <a:pt x="102013" y="86963"/>
                  </a:cubicBezTo>
                  <a:cubicBezTo>
                    <a:pt x="114122" y="97154"/>
                    <a:pt x="124962" y="108762"/>
                    <a:pt x="134303" y="121539"/>
                  </a:cubicBezTo>
                  <a:cubicBezTo>
                    <a:pt x="149005" y="139603"/>
                    <a:pt x="156894" y="162258"/>
                    <a:pt x="156591" y="185547"/>
                  </a:cubicBezTo>
                  <a:cubicBezTo>
                    <a:pt x="152495" y="237268"/>
                    <a:pt x="94869" y="239649"/>
                    <a:pt x="78391" y="235172"/>
                  </a:cubicBezTo>
                  <a:cubicBezTo>
                    <a:pt x="61913" y="230696"/>
                    <a:pt x="41529" y="193262"/>
                    <a:pt x="41529" y="193262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D95FBD6-67B8-BFA0-83FD-F0BDBA5ECF27}"/>
                </a:ext>
              </a:extLst>
            </p:cNvPr>
            <p:cNvSpPr/>
            <p:nvPr/>
          </p:nvSpPr>
          <p:spPr>
            <a:xfrm>
              <a:off x="2667380" y="4147596"/>
              <a:ext cx="140946" cy="188526"/>
            </a:xfrm>
            <a:custGeom>
              <a:avLst/>
              <a:gdLst>
                <a:gd name="connsiteX0" fmla="*/ 18098 w 140946"/>
                <a:gd name="connsiteY0" fmla="*/ 0 h 188526"/>
                <a:gd name="connsiteX1" fmla="*/ 140494 w 140946"/>
                <a:gd name="connsiteY1" fmla="*/ 135922 h 188526"/>
                <a:gd name="connsiteX2" fmla="*/ 74390 w 140946"/>
                <a:gd name="connsiteY2" fmla="*/ 177355 h 188526"/>
                <a:gd name="connsiteX3" fmla="*/ 0 w 140946"/>
                <a:gd name="connsiteY3" fmla="*/ 58198 h 18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46" h="188526">
                  <a:moveTo>
                    <a:pt x="18098" y="0"/>
                  </a:moveTo>
                  <a:cubicBezTo>
                    <a:pt x="18098" y="0"/>
                    <a:pt x="134588" y="84106"/>
                    <a:pt x="140494" y="135922"/>
                  </a:cubicBezTo>
                  <a:cubicBezTo>
                    <a:pt x="146399" y="187738"/>
                    <a:pt x="92869" y="200692"/>
                    <a:pt x="74390" y="177355"/>
                  </a:cubicBezTo>
                  <a:cubicBezTo>
                    <a:pt x="55912" y="154019"/>
                    <a:pt x="16193" y="71819"/>
                    <a:pt x="0" y="58198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1C7E778-F722-D2CD-290D-D52617AC4A54}"/>
                </a:ext>
              </a:extLst>
            </p:cNvPr>
            <p:cNvSpPr/>
            <p:nvPr/>
          </p:nvSpPr>
          <p:spPr>
            <a:xfrm>
              <a:off x="2605800" y="4089193"/>
              <a:ext cx="92305" cy="125906"/>
            </a:xfrm>
            <a:custGeom>
              <a:avLst/>
              <a:gdLst>
                <a:gd name="connsiteX0" fmla="*/ 6526 w 92305"/>
                <a:gd name="connsiteY0" fmla="*/ 39734 h 125906"/>
                <a:gd name="connsiteX1" fmla="*/ 67391 w 92305"/>
                <a:gd name="connsiteY1" fmla="*/ 5063 h 125906"/>
                <a:gd name="connsiteX2" fmla="*/ 92156 w 92305"/>
                <a:gd name="connsiteY2" fmla="*/ 108885 h 125906"/>
                <a:gd name="connsiteX3" fmla="*/ 54056 w 92305"/>
                <a:gd name="connsiteY3" fmla="*/ 120887 h 125906"/>
                <a:gd name="connsiteX4" fmla="*/ 18623 w 92305"/>
                <a:gd name="connsiteY4" fmla="*/ 116029 h 125906"/>
                <a:gd name="connsiteX5" fmla="*/ 6336 w 92305"/>
                <a:gd name="connsiteY5" fmla="*/ 69452 h 125906"/>
                <a:gd name="connsiteX6" fmla="*/ 5614 w 92305"/>
                <a:gd name="connsiteY6" fmla="*/ 40634 h 125906"/>
                <a:gd name="connsiteX7" fmla="*/ 6526 w 92305"/>
                <a:gd name="connsiteY7" fmla="*/ 39733 h 12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305" h="125906">
                  <a:moveTo>
                    <a:pt x="6526" y="39734"/>
                  </a:moveTo>
                  <a:cubicBezTo>
                    <a:pt x="23004" y="20684"/>
                    <a:pt x="53103" y="-12749"/>
                    <a:pt x="67391" y="5063"/>
                  </a:cubicBezTo>
                  <a:cubicBezTo>
                    <a:pt x="81678" y="22874"/>
                    <a:pt x="89679" y="90216"/>
                    <a:pt x="92156" y="108885"/>
                  </a:cubicBezTo>
                  <a:cubicBezTo>
                    <a:pt x="94632" y="127554"/>
                    <a:pt x="65771" y="129745"/>
                    <a:pt x="54056" y="120887"/>
                  </a:cubicBezTo>
                  <a:cubicBezTo>
                    <a:pt x="54056" y="120887"/>
                    <a:pt x="22623" y="121744"/>
                    <a:pt x="18623" y="116029"/>
                  </a:cubicBezTo>
                  <a:cubicBezTo>
                    <a:pt x="10905" y="101692"/>
                    <a:pt x="6694" y="85730"/>
                    <a:pt x="6336" y="69452"/>
                  </a:cubicBezTo>
                  <a:cubicBezTo>
                    <a:pt x="-1822" y="61693"/>
                    <a:pt x="-2144" y="48791"/>
                    <a:pt x="5614" y="40634"/>
                  </a:cubicBezTo>
                  <a:cubicBezTo>
                    <a:pt x="5908" y="40324"/>
                    <a:pt x="6213" y="40024"/>
                    <a:pt x="6526" y="39733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420592C-5893-3F15-F9E7-A4DF49E20B65}"/>
                </a:ext>
              </a:extLst>
            </p:cNvPr>
            <p:cNvSpPr/>
            <p:nvPr/>
          </p:nvSpPr>
          <p:spPr>
            <a:xfrm>
              <a:off x="2556319" y="4192840"/>
              <a:ext cx="15430" cy="15430"/>
            </a:xfrm>
            <a:custGeom>
              <a:avLst/>
              <a:gdLst>
                <a:gd name="connsiteX0" fmla="*/ 15430 w 15430"/>
                <a:gd name="connsiteY0" fmla="*/ 7715 h 15430"/>
                <a:gd name="connsiteX1" fmla="*/ 7715 w 15430"/>
                <a:gd name="connsiteY1" fmla="*/ 15430 h 15430"/>
                <a:gd name="connsiteX2" fmla="*/ 0 w 15430"/>
                <a:gd name="connsiteY2" fmla="*/ 7715 h 15430"/>
                <a:gd name="connsiteX3" fmla="*/ 7715 w 15430"/>
                <a:gd name="connsiteY3" fmla="*/ 0 h 15430"/>
                <a:gd name="connsiteX4" fmla="*/ 15430 w 15430"/>
                <a:gd name="connsiteY4" fmla="*/ 7715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0" h="15430">
                  <a:moveTo>
                    <a:pt x="15430" y="7715"/>
                  </a:moveTo>
                  <a:cubicBezTo>
                    <a:pt x="15430" y="11976"/>
                    <a:pt x="11976" y="15430"/>
                    <a:pt x="7715" y="15430"/>
                  </a:cubicBezTo>
                  <a:cubicBezTo>
                    <a:pt x="3454" y="15430"/>
                    <a:pt x="0" y="11976"/>
                    <a:pt x="0" y="7715"/>
                  </a:cubicBezTo>
                  <a:cubicBezTo>
                    <a:pt x="0" y="3454"/>
                    <a:pt x="3454" y="0"/>
                    <a:pt x="7715" y="0"/>
                  </a:cubicBezTo>
                  <a:cubicBezTo>
                    <a:pt x="11976" y="0"/>
                    <a:pt x="15430" y="3454"/>
                    <a:pt x="15430" y="771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DA6CBA4-0BB8-FAFC-8A08-707B2813B062}"/>
                </a:ext>
              </a:extLst>
            </p:cNvPr>
            <p:cNvSpPr/>
            <p:nvPr/>
          </p:nvSpPr>
          <p:spPr>
            <a:xfrm>
              <a:off x="2571940" y="4291614"/>
              <a:ext cx="15430" cy="15430"/>
            </a:xfrm>
            <a:custGeom>
              <a:avLst/>
              <a:gdLst>
                <a:gd name="connsiteX0" fmla="*/ 15430 w 15430"/>
                <a:gd name="connsiteY0" fmla="*/ 7716 h 15430"/>
                <a:gd name="connsiteX1" fmla="*/ 7715 w 15430"/>
                <a:gd name="connsiteY1" fmla="*/ 15430 h 15430"/>
                <a:gd name="connsiteX2" fmla="*/ 0 w 15430"/>
                <a:gd name="connsiteY2" fmla="*/ 7715 h 15430"/>
                <a:gd name="connsiteX3" fmla="*/ 7716 w 15430"/>
                <a:gd name="connsiteY3" fmla="*/ 0 h 15430"/>
                <a:gd name="connsiteX4" fmla="*/ 7810 w 15430"/>
                <a:gd name="connsiteY4" fmla="*/ 1 h 15430"/>
                <a:gd name="connsiteX5" fmla="*/ 15430 w 15430"/>
                <a:gd name="connsiteY5" fmla="*/ 7716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0" h="15430">
                  <a:moveTo>
                    <a:pt x="15430" y="7716"/>
                  </a:moveTo>
                  <a:cubicBezTo>
                    <a:pt x="15430" y="11977"/>
                    <a:pt x="11976" y="15431"/>
                    <a:pt x="7715" y="15430"/>
                  </a:cubicBezTo>
                  <a:cubicBezTo>
                    <a:pt x="3454" y="15430"/>
                    <a:pt x="0" y="11976"/>
                    <a:pt x="0" y="7715"/>
                  </a:cubicBezTo>
                  <a:cubicBezTo>
                    <a:pt x="0" y="3454"/>
                    <a:pt x="3455" y="0"/>
                    <a:pt x="7716" y="0"/>
                  </a:cubicBezTo>
                  <a:cubicBezTo>
                    <a:pt x="7747" y="0"/>
                    <a:pt x="7779" y="0"/>
                    <a:pt x="7810" y="1"/>
                  </a:cubicBezTo>
                  <a:cubicBezTo>
                    <a:pt x="12034" y="53"/>
                    <a:pt x="15431" y="3492"/>
                    <a:pt x="15430" y="771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0019ED7-FDF8-D64F-2357-36BE32EB20B6}"/>
                </a:ext>
              </a:extLst>
            </p:cNvPr>
            <p:cNvSpPr/>
            <p:nvPr/>
          </p:nvSpPr>
          <p:spPr>
            <a:xfrm>
              <a:off x="2579655" y="4395913"/>
              <a:ext cx="15430" cy="15430"/>
            </a:xfrm>
            <a:custGeom>
              <a:avLst/>
              <a:gdLst>
                <a:gd name="connsiteX0" fmla="*/ 15430 w 15430"/>
                <a:gd name="connsiteY0" fmla="*/ 7715 h 15430"/>
                <a:gd name="connsiteX1" fmla="*/ 7715 w 15430"/>
                <a:gd name="connsiteY1" fmla="*/ 15430 h 15430"/>
                <a:gd name="connsiteX2" fmla="*/ 0 w 15430"/>
                <a:gd name="connsiteY2" fmla="*/ 7715 h 15430"/>
                <a:gd name="connsiteX3" fmla="*/ 7715 w 15430"/>
                <a:gd name="connsiteY3" fmla="*/ 0 h 15430"/>
                <a:gd name="connsiteX4" fmla="*/ 15430 w 15430"/>
                <a:gd name="connsiteY4" fmla="*/ 7715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30" h="15430">
                  <a:moveTo>
                    <a:pt x="15430" y="7715"/>
                  </a:moveTo>
                  <a:cubicBezTo>
                    <a:pt x="15430" y="11976"/>
                    <a:pt x="11976" y="15430"/>
                    <a:pt x="7715" y="15430"/>
                  </a:cubicBezTo>
                  <a:cubicBezTo>
                    <a:pt x="3454" y="15430"/>
                    <a:pt x="0" y="11976"/>
                    <a:pt x="0" y="7715"/>
                  </a:cubicBezTo>
                  <a:cubicBezTo>
                    <a:pt x="0" y="3454"/>
                    <a:pt x="3454" y="0"/>
                    <a:pt x="7715" y="0"/>
                  </a:cubicBezTo>
                  <a:cubicBezTo>
                    <a:pt x="11976" y="0"/>
                    <a:pt x="15430" y="3454"/>
                    <a:pt x="15430" y="771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839B5AC-1456-1486-51F8-4CFA60697250}"/>
                </a:ext>
              </a:extLst>
            </p:cNvPr>
            <p:cNvSpPr/>
            <p:nvPr/>
          </p:nvSpPr>
          <p:spPr>
            <a:xfrm>
              <a:off x="2313717" y="4607463"/>
              <a:ext cx="11906" cy="38100"/>
            </a:xfrm>
            <a:custGeom>
              <a:avLst/>
              <a:gdLst>
                <a:gd name="connsiteX0" fmla="*/ 0 w 11906"/>
                <a:gd name="connsiteY0" fmla="*/ 38100 h 38100"/>
                <a:gd name="connsiteX1" fmla="*/ 11906 w 11906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06" h="38100">
                  <a:moveTo>
                    <a:pt x="0" y="38100"/>
                  </a:moveTo>
                  <a:cubicBezTo>
                    <a:pt x="3298" y="25200"/>
                    <a:pt x="7273" y="12483"/>
                    <a:pt x="11906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F932CBE-AB43-E78E-CFA5-4E7C331117D9}"/>
                </a:ext>
              </a:extLst>
            </p:cNvPr>
            <p:cNvSpPr/>
            <p:nvPr/>
          </p:nvSpPr>
          <p:spPr>
            <a:xfrm>
              <a:off x="2260949" y="4682044"/>
              <a:ext cx="44005" cy="254031"/>
            </a:xfrm>
            <a:custGeom>
              <a:avLst/>
              <a:gdLst>
                <a:gd name="connsiteX0" fmla="*/ 0 w 44005"/>
                <a:gd name="connsiteY0" fmla="*/ 254032 h 254031"/>
                <a:gd name="connsiteX1" fmla="*/ 44005 w 44005"/>
                <a:gd name="connsiteY1" fmla="*/ 0 h 254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005" h="254031">
                  <a:moveTo>
                    <a:pt x="0" y="254032"/>
                  </a:moveTo>
                  <a:cubicBezTo>
                    <a:pt x="12001" y="169069"/>
                    <a:pt x="25336" y="83820"/>
                    <a:pt x="44005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B57D15D-D6FD-9154-5AF0-565CC003EAB1}"/>
                </a:ext>
              </a:extLst>
            </p:cNvPr>
            <p:cNvSpPr/>
            <p:nvPr/>
          </p:nvSpPr>
          <p:spPr>
            <a:xfrm>
              <a:off x="2362200" y="4570792"/>
              <a:ext cx="46958" cy="265461"/>
            </a:xfrm>
            <a:custGeom>
              <a:avLst/>
              <a:gdLst>
                <a:gd name="connsiteX0" fmla="*/ 0 w 46958"/>
                <a:gd name="connsiteY0" fmla="*/ 265462 h 265461"/>
                <a:gd name="connsiteX1" fmla="*/ 46958 w 46958"/>
                <a:gd name="connsiteY1" fmla="*/ 0 h 265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8" h="265461">
                  <a:moveTo>
                    <a:pt x="0" y="265462"/>
                  </a:moveTo>
                  <a:cubicBezTo>
                    <a:pt x="11144" y="177260"/>
                    <a:pt x="20098" y="85058"/>
                    <a:pt x="46958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B452764-3719-B1C9-2618-6A7B2D982215}"/>
                </a:ext>
              </a:extLst>
            </p:cNvPr>
            <p:cNvSpPr/>
            <p:nvPr/>
          </p:nvSpPr>
          <p:spPr>
            <a:xfrm>
              <a:off x="2344102" y="4874354"/>
              <a:ext cx="13430" cy="122491"/>
            </a:xfrm>
            <a:custGeom>
              <a:avLst/>
              <a:gdLst>
                <a:gd name="connsiteX0" fmla="*/ 0 w 13430"/>
                <a:gd name="connsiteY0" fmla="*/ 122492 h 122491"/>
                <a:gd name="connsiteX1" fmla="*/ 13430 w 13430"/>
                <a:gd name="connsiteY1" fmla="*/ 0 h 12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30" h="122491">
                  <a:moveTo>
                    <a:pt x="0" y="122492"/>
                  </a:moveTo>
                  <a:cubicBezTo>
                    <a:pt x="4000" y="81629"/>
                    <a:pt x="8573" y="40767"/>
                    <a:pt x="1343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22AAA98-C8A4-1CCC-E8E5-0681B631B004}"/>
                </a:ext>
              </a:extLst>
            </p:cNvPr>
            <p:cNvSpPr/>
            <p:nvPr/>
          </p:nvSpPr>
          <p:spPr>
            <a:xfrm>
              <a:off x="2504027" y="4775960"/>
              <a:ext cx="1428" cy="47625"/>
            </a:xfrm>
            <a:custGeom>
              <a:avLst/>
              <a:gdLst>
                <a:gd name="connsiteX0" fmla="*/ 0 w 1428"/>
                <a:gd name="connsiteY0" fmla="*/ 47625 h 47625"/>
                <a:gd name="connsiteX1" fmla="*/ 1429 w 1428"/>
                <a:gd name="connsiteY1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" h="47625">
                  <a:moveTo>
                    <a:pt x="0" y="47625"/>
                  </a:moveTo>
                  <a:lnTo>
                    <a:pt x="1429" y="0"/>
                  </a:ln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98F2AFF-6074-5223-BDAA-9BC6C80535CB}"/>
                </a:ext>
              </a:extLst>
            </p:cNvPr>
            <p:cNvSpPr/>
            <p:nvPr/>
          </p:nvSpPr>
          <p:spPr>
            <a:xfrm>
              <a:off x="2497550" y="4857780"/>
              <a:ext cx="5429" cy="184499"/>
            </a:xfrm>
            <a:custGeom>
              <a:avLst/>
              <a:gdLst>
                <a:gd name="connsiteX0" fmla="*/ 0 w 5429"/>
                <a:gd name="connsiteY0" fmla="*/ 184499 h 184499"/>
                <a:gd name="connsiteX1" fmla="*/ 5429 w 5429"/>
                <a:gd name="connsiteY1" fmla="*/ 0 h 18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29" h="184499">
                  <a:moveTo>
                    <a:pt x="0" y="184499"/>
                  </a:moveTo>
                  <a:lnTo>
                    <a:pt x="5429" y="0"/>
                  </a:ln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93A1FDB-BAC3-3730-04A5-B5102D6B4FCB}"/>
                </a:ext>
              </a:extLst>
            </p:cNvPr>
            <p:cNvSpPr/>
            <p:nvPr/>
          </p:nvSpPr>
          <p:spPr>
            <a:xfrm>
              <a:off x="2646902" y="4653945"/>
              <a:ext cx="4381" cy="159924"/>
            </a:xfrm>
            <a:custGeom>
              <a:avLst/>
              <a:gdLst>
                <a:gd name="connsiteX0" fmla="*/ 4382 w 4381"/>
                <a:gd name="connsiteY0" fmla="*/ 159925 h 159924"/>
                <a:gd name="connsiteX1" fmla="*/ 0 w 4381"/>
                <a:gd name="connsiteY1" fmla="*/ 0 h 1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81" h="159924">
                  <a:moveTo>
                    <a:pt x="4382" y="159925"/>
                  </a:moveTo>
                  <a:cubicBezTo>
                    <a:pt x="3524" y="106585"/>
                    <a:pt x="2572" y="53245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A584EFC-9649-97A9-E2F1-4E53AA3E120C}"/>
                </a:ext>
              </a:extLst>
            </p:cNvPr>
            <p:cNvSpPr/>
            <p:nvPr/>
          </p:nvSpPr>
          <p:spPr>
            <a:xfrm>
              <a:off x="2651855" y="4847779"/>
              <a:ext cx="1714" cy="141922"/>
            </a:xfrm>
            <a:custGeom>
              <a:avLst/>
              <a:gdLst>
                <a:gd name="connsiteX0" fmla="*/ 1714 w 1714"/>
                <a:gd name="connsiteY0" fmla="*/ 141922 h 141922"/>
                <a:gd name="connsiteX1" fmla="*/ 0 w 1714"/>
                <a:gd name="connsiteY1" fmla="*/ 0 h 14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" h="141922">
                  <a:moveTo>
                    <a:pt x="1714" y="141922"/>
                  </a:moveTo>
                  <a:cubicBezTo>
                    <a:pt x="1333" y="94552"/>
                    <a:pt x="762" y="47244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7F39625-ADDA-E25B-B280-409609438EA9}"/>
                </a:ext>
              </a:extLst>
            </p:cNvPr>
            <p:cNvSpPr/>
            <p:nvPr/>
          </p:nvSpPr>
          <p:spPr>
            <a:xfrm>
              <a:off x="2689764" y="4512880"/>
              <a:ext cx="7143" cy="49053"/>
            </a:xfrm>
            <a:custGeom>
              <a:avLst/>
              <a:gdLst>
                <a:gd name="connsiteX0" fmla="*/ 7144 w 7143"/>
                <a:gd name="connsiteY0" fmla="*/ 49054 h 49053"/>
                <a:gd name="connsiteX1" fmla="*/ 0 w 7143"/>
                <a:gd name="connsiteY1" fmla="*/ 0 h 49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43" h="49053">
                  <a:moveTo>
                    <a:pt x="7144" y="49054"/>
                  </a:moveTo>
                  <a:cubicBezTo>
                    <a:pt x="5143" y="32671"/>
                    <a:pt x="2953" y="16288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4DEA26A-88ED-25D3-FCA9-575C13592EE2}"/>
                </a:ext>
              </a:extLst>
            </p:cNvPr>
            <p:cNvSpPr/>
            <p:nvPr/>
          </p:nvSpPr>
          <p:spPr>
            <a:xfrm>
              <a:off x="2700623" y="4594033"/>
              <a:ext cx="29717" cy="342042"/>
            </a:xfrm>
            <a:custGeom>
              <a:avLst/>
              <a:gdLst>
                <a:gd name="connsiteX0" fmla="*/ 29718 w 29717"/>
                <a:gd name="connsiteY0" fmla="*/ 342043 h 342042"/>
                <a:gd name="connsiteX1" fmla="*/ 0 w 29717"/>
                <a:gd name="connsiteY1" fmla="*/ 0 h 34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717" h="342042">
                  <a:moveTo>
                    <a:pt x="29718" y="342043"/>
                  </a:moveTo>
                  <a:cubicBezTo>
                    <a:pt x="21431" y="227743"/>
                    <a:pt x="12573" y="113443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FEA29E2-4676-C4DA-BEE8-2FFD88F52FA2}"/>
                </a:ext>
              </a:extLst>
            </p:cNvPr>
            <p:cNvSpPr/>
            <p:nvPr/>
          </p:nvSpPr>
          <p:spPr>
            <a:xfrm>
              <a:off x="2440876" y="3970145"/>
              <a:ext cx="101980" cy="163639"/>
            </a:xfrm>
            <a:custGeom>
              <a:avLst/>
              <a:gdLst>
                <a:gd name="connsiteX0" fmla="*/ 98679 w 101980"/>
                <a:gd name="connsiteY0" fmla="*/ 116491 h 163639"/>
                <a:gd name="connsiteX1" fmla="*/ 101155 w 101980"/>
                <a:gd name="connsiteY1" fmla="*/ 163639 h 163639"/>
                <a:gd name="connsiteX2" fmla="*/ 0 w 101980"/>
                <a:gd name="connsiteY2" fmla="*/ 98298 h 163639"/>
                <a:gd name="connsiteX3" fmla="*/ 0 w 101980"/>
                <a:gd name="connsiteY3" fmla="*/ 0 h 163639"/>
                <a:gd name="connsiteX4" fmla="*/ 99822 w 101980"/>
                <a:gd name="connsiteY4" fmla="*/ 27908 h 163639"/>
                <a:gd name="connsiteX5" fmla="*/ 93440 w 101980"/>
                <a:gd name="connsiteY5" fmla="*/ 41529 h 163639"/>
                <a:gd name="connsiteX6" fmla="*/ 93440 w 101980"/>
                <a:gd name="connsiteY6" fmla="*/ 92011 h 163639"/>
                <a:gd name="connsiteX7" fmla="*/ 98679 w 101980"/>
                <a:gd name="connsiteY7" fmla="*/ 116491 h 16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980" h="163639">
                  <a:moveTo>
                    <a:pt x="98679" y="116491"/>
                  </a:moveTo>
                  <a:lnTo>
                    <a:pt x="101155" y="163639"/>
                  </a:lnTo>
                  <a:lnTo>
                    <a:pt x="0" y="98298"/>
                  </a:lnTo>
                  <a:lnTo>
                    <a:pt x="0" y="0"/>
                  </a:lnTo>
                  <a:cubicBezTo>
                    <a:pt x="0" y="0"/>
                    <a:pt x="119348" y="4001"/>
                    <a:pt x="99822" y="27908"/>
                  </a:cubicBezTo>
                  <a:cubicBezTo>
                    <a:pt x="96742" y="31938"/>
                    <a:pt x="94565" y="36583"/>
                    <a:pt x="93440" y="41529"/>
                  </a:cubicBezTo>
                  <a:cubicBezTo>
                    <a:pt x="90059" y="58187"/>
                    <a:pt x="90059" y="75354"/>
                    <a:pt x="93440" y="92011"/>
                  </a:cubicBezTo>
                  <a:cubicBezTo>
                    <a:pt x="94771" y="100254"/>
                    <a:pt x="96520" y="108425"/>
                    <a:pt x="98679" y="116491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114B652-D0D7-54F2-4C02-10E8DC39D94C}"/>
                </a:ext>
              </a:extLst>
            </p:cNvPr>
            <p:cNvSpPr/>
            <p:nvPr/>
          </p:nvSpPr>
          <p:spPr>
            <a:xfrm>
              <a:off x="2449449" y="4005007"/>
              <a:ext cx="84867" cy="60986"/>
            </a:xfrm>
            <a:custGeom>
              <a:avLst/>
              <a:gdLst>
                <a:gd name="connsiteX0" fmla="*/ 84868 w 84867"/>
                <a:gd name="connsiteY0" fmla="*/ 57150 h 60986"/>
                <a:gd name="connsiteX1" fmla="*/ 0 w 84867"/>
                <a:gd name="connsiteY1" fmla="*/ 0 h 60986"/>
                <a:gd name="connsiteX2" fmla="*/ 84868 w 84867"/>
                <a:gd name="connsiteY2" fmla="*/ 6953 h 60986"/>
                <a:gd name="connsiteX3" fmla="*/ 84868 w 84867"/>
                <a:gd name="connsiteY3" fmla="*/ 57150 h 60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867" h="60986">
                  <a:moveTo>
                    <a:pt x="84868" y="57150"/>
                  </a:moveTo>
                  <a:cubicBezTo>
                    <a:pt x="34385" y="79058"/>
                    <a:pt x="0" y="0"/>
                    <a:pt x="0" y="0"/>
                  </a:cubicBezTo>
                  <a:lnTo>
                    <a:pt x="84868" y="6953"/>
                  </a:lnTo>
                  <a:cubicBezTo>
                    <a:pt x="81525" y="23519"/>
                    <a:pt x="81525" y="40585"/>
                    <a:pt x="84868" y="571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9EF4C78-E403-A2E9-0C89-744483BE5BA6}"/>
                </a:ext>
              </a:extLst>
            </p:cNvPr>
            <p:cNvSpPr/>
            <p:nvPr/>
          </p:nvSpPr>
          <p:spPr>
            <a:xfrm>
              <a:off x="2176116" y="3623622"/>
              <a:ext cx="211610" cy="338158"/>
            </a:xfrm>
            <a:custGeom>
              <a:avLst/>
              <a:gdLst>
                <a:gd name="connsiteX0" fmla="*/ 211611 w 211610"/>
                <a:gd name="connsiteY0" fmla="*/ 69156 h 338158"/>
                <a:gd name="connsiteX1" fmla="*/ 109313 w 211610"/>
                <a:gd name="connsiteY1" fmla="*/ 99 h 338158"/>
                <a:gd name="connsiteX2" fmla="*/ 12253 w 211610"/>
                <a:gd name="connsiteY2" fmla="*/ 161262 h 338158"/>
                <a:gd name="connsiteX3" fmla="*/ 45209 w 211610"/>
                <a:gd name="connsiteY3" fmla="*/ 319949 h 338158"/>
                <a:gd name="connsiteX4" fmla="*/ 97692 w 211610"/>
                <a:gd name="connsiteY4" fmla="*/ 337284 h 338158"/>
                <a:gd name="connsiteX5" fmla="*/ 78642 w 211610"/>
                <a:gd name="connsiteY5" fmla="*/ 296517 h 338158"/>
                <a:gd name="connsiteX6" fmla="*/ 106169 w 211610"/>
                <a:gd name="connsiteY6" fmla="*/ 161262 h 338158"/>
                <a:gd name="connsiteX7" fmla="*/ 144269 w 211610"/>
                <a:gd name="connsiteY7" fmla="*/ 161262 h 338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610" h="338158">
                  <a:moveTo>
                    <a:pt x="211611" y="69156"/>
                  </a:moveTo>
                  <a:cubicBezTo>
                    <a:pt x="211611" y="69156"/>
                    <a:pt x="192561" y="3910"/>
                    <a:pt x="109313" y="99"/>
                  </a:cubicBezTo>
                  <a:cubicBezTo>
                    <a:pt x="26064" y="-3710"/>
                    <a:pt x="-24704" y="102874"/>
                    <a:pt x="12253" y="161262"/>
                  </a:cubicBezTo>
                  <a:cubicBezTo>
                    <a:pt x="49210" y="219651"/>
                    <a:pt x="27778" y="295851"/>
                    <a:pt x="45209" y="319949"/>
                  </a:cubicBezTo>
                  <a:cubicBezTo>
                    <a:pt x="62640" y="344047"/>
                    <a:pt x="97692" y="337284"/>
                    <a:pt x="97692" y="337284"/>
                  </a:cubicBezTo>
                  <a:cubicBezTo>
                    <a:pt x="97692" y="337284"/>
                    <a:pt x="72451" y="307281"/>
                    <a:pt x="78642" y="296517"/>
                  </a:cubicBezTo>
                  <a:cubicBezTo>
                    <a:pt x="84833" y="285754"/>
                    <a:pt x="123981" y="201934"/>
                    <a:pt x="106169" y="161262"/>
                  </a:cubicBezTo>
                  <a:cubicBezTo>
                    <a:pt x="88357" y="120591"/>
                    <a:pt x="144269" y="161262"/>
                    <a:pt x="144269" y="16126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F29C748-E772-485A-F828-71DAC00ABDFA}"/>
                </a:ext>
              </a:extLst>
            </p:cNvPr>
            <p:cNvSpPr/>
            <p:nvPr/>
          </p:nvSpPr>
          <p:spPr>
            <a:xfrm>
              <a:off x="2543175" y="3673437"/>
              <a:ext cx="129405" cy="192512"/>
            </a:xfrm>
            <a:custGeom>
              <a:avLst/>
              <a:gdLst>
                <a:gd name="connsiteX0" fmla="*/ 0 w 129405"/>
                <a:gd name="connsiteY0" fmla="*/ 16483 h 192512"/>
                <a:gd name="connsiteX1" fmla="*/ 111728 w 129405"/>
                <a:gd name="connsiteY1" fmla="*/ 8673 h 192512"/>
                <a:gd name="connsiteX2" fmla="*/ 75819 w 129405"/>
                <a:gd name="connsiteY2" fmla="*/ 191267 h 192512"/>
                <a:gd name="connsiteX3" fmla="*/ 0 w 129405"/>
                <a:gd name="connsiteY3" fmla="*/ 16483 h 192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405" h="192512">
                  <a:moveTo>
                    <a:pt x="0" y="16483"/>
                  </a:moveTo>
                  <a:cubicBezTo>
                    <a:pt x="0" y="16483"/>
                    <a:pt x="88392" y="-14663"/>
                    <a:pt x="111728" y="8673"/>
                  </a:cubicBezTo>
                  <a:cubicBezTo>
                    <a:pt x="135064" y="32009"/>
                    <a:pt x="145733" y="172789"/>
                    <a:pt x="75819" y="191267"/>
                  </a:cubicBezTo>
                  <a:cubicBezTo>
                    <a:pt x="5906" y="209746"/>
                    <a:pt x="0" y="16483"/>
                    <a:pt x="0" y="1648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3074602-5B8B-DB5A-0A50-1E36357B0830}"/>
                </a:ext>
              </a:extLst>
            </p:cNvPr>
            <p:cNvSpPr/>
            <p:nvPr/>
          </p:nvSpPr>
          <p:spPr>
            <a:xfrm>
              <a:off x="2334314" y="3702417"/>
              <a:ext cx="312341" cy="335728"/>
            </a:xfrm>
            <a:custGeom>
              <a:avLst/>
              <a:gdLst>
                <a:gd name="connsiteX0" fmla="*/ 35410 w 312341"/>
                <a:gd name="connsiteY0" fmla="*/ 41605 h 335728"/>
                <a:gd name="connsiteX1" fmla="*/ 264010 w 312341"/>
                <a:gd name="connsiteY1" fmla="*/ 39033 h 335728"/>
                <a:gd name="connsiteX2" fmla="*/ 294585 w 312341"/>
                <a:gd name="connsiteY2" fmla="*/ 167907 h 335728"/>
                <a:gd name="connsiteX3" fmla="*/ 222481 w 312341"/>
                <a:gd name="connsiteY3" fmla="*/ 334404 h 335728"/>
                <a:gd name="connsiteX4" fmla="*/ 56079 w 312341"/>
                <a:gd name="connsiteY4" fmla="*/ 268872 h 335728"/>
                <a:gd name="connsiteX5" fmla="*/ 35410 w 312341"/>
                <a:gd name="connsiteY5" fmla="*/ 41605 h 335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341" h="335728">
                  <a:moveTo>
                    <a:pt x="35410" y="41605"/>
                  </a:moveTo>
                  <a:cubicBezTo>
                    <a:pt x="78558" y="-11830"/>
                    <a:pt x="208289" y="-14973"/>
                    <a:pt x="264010" y="39033"/>
                  </a:cubicBezTo>
                  <a:cubicBezTo>
                    <a:pt x="305348" y="78848"/>
                    <a:pt x="286965" y="153333"/>
                    <a:pt x="294585" y="167907"/>
                  </a:cubicBezTo>
                  <a:cubicBezTo>
                    <a:pt x="343067" y="263157"/>
                    <a:pt x="283346" y="321735"/>
                    <a:pt x="222481" y="334404"/>
                  </a:cubicBezTo>
                  <a:cubicBezTo>
                    <a:pt x="182476" y="342690"/>
                    <a:pt x="84178" y="311067"/>
                    <a:pt x="56079" y="268872"/>
                  </a:cubicBezTo>
                  <a:cubicBezTo>
                    <a:pt x="2453" y="188100"/>
                    <a:pt x="-27646" y="119520"/>
                    <a:pt x="35410" y="41605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ECE44D1-7ABC-CB7D-8162-C762B7744155}"/>
                </a:ext>
              </a:extLst>
            </p:cNvPr>
            <p:cNvSpPr/>
            <p:nvPr/>
          </p:nvSpPr>
          <p:spPr>
            <a:xfrm>
              <a:off x="2298035" y="3661926"/>
              <a:ext cx="314297" cy="304475"/>
            </a:xfrm>
            <a:custGeom>
              <a:avLst/>
              <a:gdLst>
                <a:gd name="connsiteX0" fmla="*/ 96169 w 314297"/>
                <a:gd name="connsiteY0" fmla="*/ 260023 h 304475"/>
                <a:gd name="connsiteX1" fmla="*/ 118457 w 314297"/>
                <a:gd name="connsiteY1" fmla="*/ 231448 h 304475"/>
                <a:gd name="connsiteX2" fmla="*/ 192562 w 314297"/>
                <a:gd name="connsiteY2" fmla="*/ 101241 h 304475"/>
                <a:gd name="connsiteX3" fmla="*/ 310386 w 314297"/>
                <a:gd name="connsiteY3" fmla="*/ 90668 h 304475"/>
                <a:gd name="connsiteX4" fmla="*/ 250188 w 314297"/>
                <a:gd name="connsiteY4" fmla="*/ 11992 h 304475"/>
                <a:gd name="connsiteX5" fmla="*/ 15111 w 314297"/>
                <a:gd name="connsiteY5" fmla="*/ 95431 h 304475"/>
                <a:gd name="connsiteX6" fmla="*/ 89692 w 314297"/>
                <a:gd name="connsiteY6" fmla="*/ 304410 h 30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297" h="304475">
                  <a:moveTo>
                    <a:pt x="96169" y="260023"/>
                  </a:moveTo>
                  <a:lnTo>
                    <a:pt x="118457" y="231448"/>
                  </a:lnTo>
                  <a:cubicBezTo>
                    <a:pt x="118457" y="231448"/>
                    <a:pt x="108932" y="128483"/>
                    <a:pt x="192562" y="101241"/>
                  </a:cubicBezTo>
                  <a:cubicBezTo>
                    <a:pt x="276191" y="74000"/>
                    <a:pt x="310386" y="90668"/>
                    <a:pt x="310386" y="90668"/>
                  </a:cubicBezTo>
                  <a:cubicBezTo>
                    <a:pt x="310386" y="90668"/>
                    <a:pt x="337247" y="39138"/>
                    <a:pt x="250188" y="11992"/>
                  </a:cubicBezTo>
                  <a:cubicBezTo>
                    <a:pt x="163130" y="-15154"/>
                    <a:pt x="45686" y="181"/>
                    <a:pt x="15111" y="95431"/>
                  </a:cubicBezTo>
                  <a:cubicBezTo>
                    <a:pt x="-15464" y="190681"/>
                    <a:pt x="-3939" y="307648"/>
                    <a:pt x="89692" y="30441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CBDF0A4-D24E-CF25-6853-CAE1212A7D86}"/>
                </a:ext>
              </a:extLst>
            </p:cNvPr>
            <p:cNvSpPr/>
            <p:nvPr/>
          </p:nvSpPr>
          <p:spPr>
            <a:xfrm>
              <a:off x="2487739" y="3813975"/>
              <a:ext cx="46958" cy="28725"/>
            </a:xfrm>
            <a:custGeom>
              <a:avLst/>
              <a:gdLst>
                <a:gd name="connsiteX0" fmla="*/ 0 w 46958"/>
                <a:gd name="connsiteY0" fmla="*/ 28726 h 28725"/>
                <a:gd name="connsiteX1" fmla="*/ 46958 w 46958"/>
                <a:gd name="connsiteY1" fmla="*/ 151 h 2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8" h="28725">
                  <a:moveTo>
                    <a:pt x="0" y="28726"/>
                  </a:moveTo>
                  <a:cubicBezTo>
                    <a:pt x="0" y="28726"/>
                    <a:pt x="24860" y="-2421"/>
                    <a:pt x="46958" y="151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AFF7349-BC3D-416C-989D-EAB7BEBF47AF}"/>
                </a:ext>
              </a:extLst>
            </p:cNvPr>
            <p:cNvSpPr/>
            <p:nvPr/>
          </p:nvSpPr>
          <p:spPr>
            <a:xfrm>
              <a:off x="2591657" y="3799382"/>
              <a:ext cx="30765" cy="5695"/>
            </a:xfrm>
            <a:custGeom>
              <a:avLst/>
              <a:gdLst>
                <a:gd name="connsiteX0" fmla="*/ 0 w 30765"/>
                <a:gd name="connsiteY0" fmla="*/ 5695 h 5695"/>
                <a:gd name="connsiteX1" fmla="*/ 30766 w 30765"/>
                <a:gd name="connsiteY1" fmla="*/ 5695 h 5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765" h="5695">
                  <a:moveTo>
                    <a:pt x="0" y="5695"/>
                  </a:moveTo>
                  <a:cubicBezTo>
                    <a:pt x="8849" y="-1898"/>
                    <a:pt x="21916" y="-1898"/>
                    <a:pt x="30766" y="5695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C57ED6F-FAAD-60CC-C2E1-9986529BB7A7}"/>
                </a:ext>
              </a:extLst>
            </p:cNvPr>
            <p:cNvSpPr/>
            <p:nvPr/>
          </p:nvSpPr>
          <p:spPr>
            <a:xfrm>
              <a:off x="2517838" y="3853464"/>
              <a:ext cx="16763" cy="22479"/>
            </a:xfrm>
            <a:custGeom>
              <a:avLst/>
              <a:gdLst>
                <a:gd name="connsiteX0" fmla="*/ 16764 w 16763"/>
                <a:gd name="connsiteY0" fmla="*/ 11240 h 22479"/>
                <a:gd name="connsiteX1" fmla="*/ 8382 w 16763"/>
                <a:gd name="connsiteY1" fmla="*/ 22479 h 22479"/>
                <a:gd name="connsiteX2" fmla="*/ 0 w 16763"/>
                <a:gd name="connsiteY2" fmla="*/ 11240 h 22479"/>
                <a:gd name="connsiteX3" fmla="*/ 8382 w 16763"/>
                <a:gd name="connsiteY3" fmla="*/ 0 h 22479"/>
                <a:gd name="connsiteX4" fmla="*/ 16764 w 16763"/>
                <a:gd name="connsiteY4" fmla="*/ 11240 h 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3" h="22479">
                  <a:moveTo>
                    <a:pt x="16764" y="11240"/>
                  </a:moveTo>
                  <a:cubicBezTo>
                    <a:pt x="16764" y="17447"/>
                    <a:pt x="13011" y="22479"/>
                    <a:pt x="8382" y="22479"/>
                  </a:cubicBezTo>
                  <a:cubicBezTo>
                    <a:pt x="3753" y="22479"/>
                    <a:pt x="0" y="17447"/>
                    <a:pt x="0" y="11240"/>
                  </a:cubicBezTo>
                  <a:cubicBezTo>
                    <a:pt x="0" y="5032"/>
                    <a:pt x="3753" y="0"/>
                    <a:pt x="8382" y="0"/>
                  </a:cubicBezTo>
                  <a:cubicBezTo>
                    <a:pt x="13011" y="0"/>
                    <a:pt x="16764" y="5032"/>
                    <a:pt x="16764" y="112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151F2A3-18A7-786A-C5AF-78C281EA1263}"/>
                </a:ext>
              </a:extLst>
            </p:cNvPr>
            <p:cNvSpPr/>
            <p:nvPr/>
          </p:nvSpPr>
          <p:spPr>
            <a:xfrm>
              <a:off x="2591657" y="3835367"/>
              <a:ext cx="16764" cy="22383"/>
            </a:xfrm>
            <a:custGeom>
              <a:avLst/>
              <a:gdLst>
                <a:gd name="connsiteX0" fmla="*/ 16764 w 16764"/>
                <a:gd name="connsiteY0" fmla="*/ 11144 h 22383"/>
                <a:gd name="connsiteX1" fmla="*/ 8382 w 16764"/>
                <a:gd name="connsiteY1" fmla="*/ 22384 h 22383"/>
                <a:gd name="connsiteX2" fmla="*/ 0 w 16764"/>
                <a:gd name="connsiteY2" fmla="*/ 11144 h 22383"/>
                <a:gd name="connsiteX3" fmla="*/ 8382 w 16764"/>
                <a:gd name="connsiteY3" fmla="*/ 0 h 22383"/>
                <a:gd name="connsiteX4" fmla="*/ 16764 w 16764"/>
                <a:gd name="connsiteY4" fmla="*/ 11144 h 2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4" h="22383">
                  <a:moveTo>
                    <a:pt x="16764" y="11144"/>
                  </a:moveTo>
                  <a:cubicBezTo>
                    <a:pt x="16764" y="17336"/>
                    <a:pt x="13049" y="22384"/>
                    <a:pt x="8382" y="22384"/>
                  </a:cubicBezTo>
                  <a:cubicBezTo>
                    <a:pt x="3715" y="22384"/>
                    <a:pt x="0" y="17336"/>
                    <a:pt x="0" y="11144"/>
                  </a:cubicBezTo>
                  <a:cubicBezTo>
                    <a:pt x="0" y="4953"/>
                    <a:pt x="3715" y="0"/>
                    <a:pt x="8382" y="0"/>
                  </a:cubicBezTo>
                  <a:cubicBezTo>
                    <a:pt x="13049" y="0"/>
                    <a:pt x="16764" y="4953"/>
                    <a:pt x="16764" y="111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3A06138-44EF-4D5A-D8BF-F7AFE5E60605}"/>
                </a:ext>
              </a:extLst>
            </p:cNvPr>
            <p:cNvSpPr/>
            <p:nvPr/>
          </p:nvSpPr>
          <p:spPr>
            <a:xfrm>
              <a:off x="2363687" y="3876544"/>
              <a:ext cx="47947" cy="99052"/>
            </a:xfrm>
            <a:custGeom>
              <a:avLst/>
              <a:gdLst>
                <a:gd name="connsiteX0" fmla="*/ 47948 w 47947"/>
                <a:gd name="connsiteY0" fmla="*/ 43024 h 99052"/>
                <a:gd name="connsiteX1" fmla="*/ 3275 w 47947"/>
                <a:gd name="connsiteY1" fmla="*/ 7019 h 99052"/>
                <a:gd name="connsiteX2" fmla="*/ 47948 w 47947"/>
                <a:gd name="connsiteY2" fmla="*/ 92744 h 9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947" h="99052">
                  <a:moveTo>
                    <a:pt x="47948" y="43024"/>
                  </a:moveTo>
                  <a:cubicBezTo>
                    <a:pt x="47948" y="43024"/>
                    <a:pt x="15086" y="-20794"/>
                    <a:pt x="3275" y="7019"/>
                  </a:cubicBezTo>
                  <a:cubicBezTo>
                    <a:pt x="-8536" y="34832"/>
                    <a:pt x="12800" y="123224"/>
                    <a:pt x="47948" y="92744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0" name="组合 119" descr="D:\51PPT模板网\51pptmoban.com\图片001.jpg">
            <a:extLst>
              <a:ext uri="{FF2B5EF4-FFF2-40B4-BE49-F238E27FC236}">
                <a16:creationId xmlns:a16="http://schemas.microsoft.com/office/drawing/2014/main" id="{E000CC2F-96DA-7D14-3509-9AE8D1DAA7C4}"/>
              </a:ext>
            </a:extLst>
          </p:cNvPr>
          <p:cNvGrpSpPr/>
          <p:nvPr/>
        </p:nvGrpSpPr>
        <p:grpSpPr>
          <a:xfrm>
            <a:off x="9544341" y="974360"/>
            <a:ext cx="1798567" cy="5367140"/>
            <a:chOff x="4874594" y="2736504"/>
            <a:chExt cx="942650" cy="2812981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764746B-660F-C8B8-4B28-A9DF84944D45}"/>
                </a:ext>
              </a:extLst>
            </p:cNvPr>
            <p:cNvSpPr/>
            <p:nvPr/>
          </p:nvSpPr>
          <p:spPr>
            <a:xfrm>
              <a:off x="4874594" y="3309587"/>
              <a:ext cx="230607" cy="600137"/>
            </a:xfrm>
            <a:custGeom>
              <a:avLst/>
              <a:gdLst>
                <a:gd name="connsiteX0" fmla="*/ 152510 w 230607"/>
                <a:gd name="connsiteY0" fmla="*/ 513588 h 600137"/>
                <a:gd name="connsiteX1" fmla="*/ 152510 w 230607"/>
                <a:gd name="connsiteY1" fmla="*/ 525494 h 600137"/>
                <a:gd name="connsiteX2" fmla="*/ 43449 w 230607"/>
                <a:gd name="connsiteY2" fmla="*/ 574738 h 600137"/>
                <a:gd name="connsiteX3" fmla="*/ 57165 w 230607"/>
                <a:gd name="connsiteY3" fmla="*/ 399097 h 600137"/>
                <a:gd name="connsiteX4" fmla="*/ 60403 w 230607"/>
                <a:gd name="connsiteY4" fmla="*/ 394716 h 600137"/>
                <a:gd name="connsiteX5" fmla="*/ 184895 w 230607"/>
                <a:gd name="connsiteY5" fmla="*/ 7334 h 600137"/>
                <a:gd name="connsiteX6" fmla="*/ 197373 w 230607"/>
                <a:gd name="connsiteY6" fmla="*/ 0 h 600137"/>
                <a:gd name="connsiteX7" fmla="*/ 152510 w 230607"/>
                <a:gd name="connsiteY7" fmla="*/ 513588 h 6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607" h="600137">
                  <a:moveTo>
                    <a:pt x="152510" y="513588"/>
                  </a:moveTo>
                  <a:cubicBezTo>
                    <a:pt x="152510" y="517588"/>
                    <a:pt x="152510" y="521589"/>
                    <a:pt x="152510" y="525494"/>
                  </a:cubicBezTo>
                  <a:cubicBezTo>
                    <a:pt x="155367" y="603218"/>
                    <a:pt x="108314" y="621316"/>
                    <a:pt x="43449" y="574738"/>
                  </a:cubicBezTo>
                  <a:cubicBezTo>
                    <a:pt x="-21417" y="528161"/>
                    <a:pt x="-11034" y="488061"/>
                    <a:pt x="57165" y="399097"/>
                  </a:cubicBezTo>
                  <a:cubicBezTo>
                    <a:pt x="58117" y="397669"/>
                    <a:pt x="59165" y="396240"/>
                    <a:pt x="60403" y="394716"/>
                  </a:cubicBezTo>
                  <a:cubicBezTo>
                    <a:pt x="61641" y="393192"/>
                    <a:pt x="117553" y="64484"/>
                    <a:pt x="184895" y="7334"/>
                  </a:cubicBezTo>
                  <a:cubicBezTo>
                    <a:pt x="188495" y="4044"/>
                    <a:pt x="192746" y="1545"/>
                    <a:pt x="197373" y="0"/>
                  </a:cubicBezTo>
                  <a:cubicBezTo>
                    <a:pt x="197373" y="0"/>
                    <a:pt x="296433" y="522256"/>
                    <a:pt x="152510" y="513588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0DF25EF-C24B-7415-3EF2-D12294D5DE09}"/>
                </a:ext>
              </a:extLst>
            </p:cNvPr>
            <p:cNvSpPr/>
            <p:nvPr/>
          </p:nvSpPr>
          <p:spPr>
            <a:xfrm>
              <a:off x="4931949" y="3316921"/>
              <a:ext cx="146272" cy="446073"/>
            </a:xfrm>
            <a:custGeom>
              <a:avLst/>
              <a:gdLst>
                <a:gd name="connsiteX0" fmla="*/ 67913 w 146272"/>
                <a:gd name="connsiteY0" fmla="*/ 433578 h 446073"/>
                <a:gd name="connsiteX1" fmla="*/ 0 w 146272"/>
                <a:gd name="connsiteY1" fmla="*/ 391763 h 446073"/>
                <a:gd name="connsiteX2" fmla="*/ 3238 w 146272"/>
                <a:gd name="connsiteY2" fmla="*/ 387382 h 446073"/>
                <a:gd name="connsiteX3" fmla="*/ 127730 w 146272"/>
                <a:gd name="connsiteY3" fmla="*/ 0 h 446073"/>
                <a:gd name="connsiteX4" fmla="*/ 146113 w 146272"/>
                <a:gd name="connsiteY4" fmla="*/ 247650 h 446073"/>
                <a:gd name="connsiteX5" fmla="*/ 67913 w 146272"/>
                <a:gd name="connsiteY5" fmla="*/ 433578 h 44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272" h="446073">
                  <a:moveTo>
                    <a:pt x="67913" y="433578"/>
                  </a:moveTo>
                  <a:cubicBezTo>
                    <a:pt x="52321" y="410544"/>
                    <a:pt x="27588" y="395315"/>
                    <a:pt x="0" y="391763"/>
                  </a:cubicBezTo>
                  <a:cubicBezTo>
                    <a:pt x="953" y="390334"/>
                    <a:pt x="2000" y="388906"/>
                    <a:pt x="3238" y="387382"/>
                  </a:cubicBezTo>
                  <a:cubicBezTo>
                    <a:pt x="4477" y="385858"/>
                    <a:pt x="60388" y="57150"/>
                    <a:pt x="127730" y="0"/>
                  </a:cubicBezTo>
                  <a:cubicBezTo>
                    <a:pt x="133064" y="79343"/>
                    <a:pt x="144208" y="241363"/>
                    <a:pt x="146113" y="247650"/>
                  </a:cubicBezTo>
                  <a:cubicBezTo>
                    <a:pt x="148780" y="254984"/>
                    <a:pt x="117634" y="503872"/>
                    <a:pt x="67913" y="433578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C361527-7BBB-DA96-D8B4-EAE2A58DDCED}"/>
                </a:ext>
              </a:extLst>
            </p:cNvPr>
            <p:cNvSpPr/>
            <p:nvPr/>
          </p:nvSpPr>
          <p:spPr>
            <a:xfrm>
              <a:off x="4874594" y="3309587"/>
              <a:ext cx="230607" cy="600137"/>
            </a:xfrm>
            <a:custGeom>
              <a:avLst/>
              <a:gdLst>
                <a:gd name="connsiteX0" fmla="*/ 152510 w 230607"/>
                <a:gd name="connsiteY0" fmla="*/ 513588 h 600137"/>
                <a:gd name="connsiteX1" fmla="*/ 152510 w 230607"/>
                <a:gd name="connsiteY1" fmla="*/ 525494 h 600137"/>
                <a:gd name="connsiteX2" fmla="*/ 43449 w 230607"/>
                <a:gd name="connsiteY2" fmla="*/ 574738 h 600137"/>
                <a:gd name="connsiteX3" fmla="*/ 57165 w 230607"/>
                <a:gd name="connsiteY3" fmla="*/ 399097 h 600137"/>
                <a:gd name="connsiteX4" fmla="*/ 60403 w 230607"/>
                <a:gd name="connsiteY4" fmla="*/ 394716 h 600137"/>
                <a:gd name="connsiteX5" fmla="*/ 184895 w 230607"/>
                <a:gd name="connsiteY5" fmla="*/ 7334 h 600137"/>
                <a:gd name="connsiteX6" fmla="*/ 197373 w 230607"/>
                <a:gd name="connsiteY6" fmla="*/ 0 h 600137"/>
                <a:gd name="connsiteX7" fmla="*/ 152510 w 230607"/>
                <a:gd name="connsiteY7" fmla="*/ 513588 h 6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607" h="600137">
                  <a:moveTo>
                    <a:pt x="152510" y="513588"/>
                  </a:moveTo>
                  <a:cubicBezTo>
                    <a:pt x="152510" y="517588"/>
                    <a:pt x="152510" y="521589"/>
                    <a:pt x="152510" y="525494"/>
                  </a:cubicBezTo>
                  <a:cubicBezTo>
                    <a:pt x="155367" y="603218"/>
                    <a:pt x="108314" y="621316"/>
                    <a:pt x="43449" y="574738"/>
                  </a:cubicBezTo>
                  <a:cubicBezTo>
                    <a:pt x="-21417" y="528161"/>
                    <a:pt x="-11034" y="488061"/>
                    <a:pt x="57165" y="399097"/>
                  </a:cubicBezTo>
                  <a:cubicBezTo>
                    <a:pt x="58117" y="397669"/>
                    <a:pt x="59165" y="396240"/>
                    <a:pt x="60403" y="394716"/>
                  </a:cubicBezTo>
                  <a:cubicBezTo>
                    <a:pt x="61641" y="393192"/>
                    <a:pt x="117553" y="64484"/>
                    <a:pt x="184895" y="7334"/>
                  </a:cubicBezTo>
                  <a:cubicBezTo>
                    <a:pt x="188495" y="4044"/>
                    <a:pt x="192746" y="1545"/>
                    <a:pt x="197373" y="0"/>
                  </a:cubicBezTo>
                  <a:cubicBezTo>
                    <a:pt x="197373" y="0"/>
                    <a:pt x="296433" y="522256"/>
                    <a:pt x="152510" y="513588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66181AD-0CD2-9168-F3A9-6A3071E5F3B1}"/>
                </a:ext>
              </a:extLst>
            </p:cNvPr>
            <p:cNvSpPr/>
            <p:nvPr/>
          </p:nvSpPr>
          <p:spPr>
            <a:xfrm>
              <a:off x="4961000" y="3718209"/>
              <a:ext cx="38861" cy="51530"/>
            </a:xfrm>
            <a:custGeom>
              <a:avLst/>
              <a:gdLst>
                <a:gd name="connsiteX0" fmla="*/ 0 w 38861"/>
                <a:gd name="connsiteY0" fmla="*/ 0 h 51530"/>
                <a:gd name="connsiteX1" fmla="*/ 38862 w 38861"/>
                <a:gd name="connsiteY1" fmla="*/ 51530 h 5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861" h="51530">
                  <a:moveTo>
                    <a:pt x="0" y="0"/>
                  </a:moveTo>
                  <a:cubicBezTo>
                    <a:pt x="21403" y="8777"/>
                    <a:pt x="36307" y="28539"/>
                    <a:pt x="38862" y="5153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2826969-6394-3004-CF5A-4BB1A61664F2}"/>
                </a:ext>
              </a:extLst>
            </p:cNvPr>
            <p:cNvSpPr/>
            <p:nvPr/>
          </p:nvSpPr>
          <p:spPr>
            <a:xfrm>
              <a:off x="4926898" y="3765625"/>
              <a:ext cx="100178" cy="132104"/>
            </a:xfrm>
            <a:custGeom>
              <a:avLst/>
              <a:gdLst>
                <a:gd name="connsiteX0" fmla="*/ 51533 w 100178"/>
                <a:gd name="connsiteY0" fmla="*/ 495 h 132104"/>
                <a:gd name="connsiteX1" fmla="*/ 42770 w 100178"/>
                <a:gd name="connsiteY1" fmla="*/ 495 h 132104"/>
                <a:gd name="connsiteX2" fmla="*/ 29721 w 100178"/>
                <a:gd name="connsiteY2" fmla="*/ 8115 h 132104"/>
                <a:gd name="connsiteX3" fmla="*/ 98 w 100178"/>
                <a:gd name="connsiteY3" fmla="*/ 80410 h 132104"/>
                <a:gd name="connsiteX4" fmla="*/ 14100 w 100178"/>
                <a:gd name="connsiteY4" fmla="*/ 118510 h 132104"/>
                <a:gd name="connsiteX5" fmla="*/ 65726 w 100178"/>
                <a:gd name="connsiteY5" fmla="*/ 129464 h 132104"/>
                <a:gd name="connsiteX6" fmla="*/ 99634 w 100178"/>
                <a:gd name="connsiteY6" fmla="*/ 89364 h 132104"/>
                <a:gd name="connsiteX7" fmla="*/ 87633 w 100178"/>
                <a:gd name="connsiteY7" fmla="*/ 38976 h 132104"/>
                <a:gd name="connsiteX8" fmla="*/ 51533 w 100178"/>
                <a:gd name="connsiteY8" fmla="*/ 495 h 132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178" h="132104">
                  <a:moveTo>
                    <a:pt x="51533" y="495"/>
                  </a:moveTo>
                  <a:cubicBezTo>
                    <a:pt x="48650" y="-165"/>
                    <a:pt x="45654" y="-165"/>
                    <a:pt x="42770" y="495"/>
                  </a:cubicBezTo>
                  <a:cubicBezTo>
                    <a:pt x="37841" y="1881"/>
                    <a:pt x="33349" y="4504"/>
                    <a:pt x="29721" y="8115"/>
                  </a:cubicBezTo>
                  <a:cubicBezTo>
                    <a:pt x="11475" y="27868"/>
                    <a:pt x="959" y="53534"/>
                    <a:pt x="98" y="80410"/>
                  </a:cubicBezTo>
                  <a:cubicBezTo>
                    <a:pt x="-783" y="94511"/>
                    <a:pt x="4297" y="108335"/>
                    <a:pt x="14100" y="118510"/>
                  </a:cubicBezTo>
                  <a:cubicBezTo>
                    <a:pt x="28078" y="131196"/>
                    <a:pt x="47800" y="135380"/>
                    <a:pt x="65726" y="129464"/>
                  </a:cubicBezTo>
                  <a:cubicBezTo>
                    <a:pt x="83515" y="123309"/>
                    <a:pt x="96521" y="107928"/>
                    <a:pt x="99634" y="89364"/>
                  </a:cubicBezTo>
                  <a:cubicBezTo>
                    <a:pt x="101782" y="71673"/>
                    <a:pt x="97525" y="53799"/>
                    <a:pt x="87633" y="38976"/>
                  </a:cubicBezTo>
                  <a:cubicBezTo>
                    <a:pt x="81060" y="28308"/>
                    <a:pt x="68583" y="3829"/>
                    <a:pt x="51533" y="49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0BEDE31-CFAF-13ED-33FA-B11F27DCEEA1}"/>
                </a:ext>
              </a:extLst>
            </p:cNvPr>
            <p:cNvSpPr/>
            <p:nvPr/>
          </p:nvSpPr>
          <p:spPr>
            <a:xfrm>
              <a:off x="5042439" y="4448491"/>
              <a:ext cx="321436" cy="871347"/>
            </a:xfrm>
            <a:custGeom>
              <a:avLst/>
              <a:gdLst>
                <a:gd name="connsiteX0" fmla="*/ 313944 w 321436"/>
                <a:gd name="connsiteY0" fmla="*/ 871347 h 871347"/>
                <a:gd name="connsiteX1" fmla="*/ 215360 w 321436"/>
                <a:gd name="connsiteY1" fmla="*/ 870680 h 871347"/>
                <a:gd name="connsiteX2" fmla="*/ 105823 w 321436"/>
                <a:gd name="connsiteY2" fmla="*/ 338042 h 871347"/>
                <a:gd name="connsiteX3" fmla="*/ 80581 w 321436"/>
                <a:gd name="connsiteY3" fmla="*/ 280321 h 871347"/>
                <a:gd name="connsiteX4" fmla="*/ 0 w 321436"/>
                <a:gd name="connsiteY4" fmla="*/ 0 h 871347"/>
                <a:gd name="connsiteX5" fmla="*/ 272510 w 321436"/>
                <a:gd name="connsiteY5" fmla="*/ 49625 h 871347"/>
                <a:gd name="connsiteX6" fmla="*/ 274987 w 321436"/>
                <a:gd name="connsiteY6" fmla="*/ 327851 h 871347"/>
                <a:gd name="connsiteX7" fmla="*/ 295561 w 321436"/>
                <a:gd name="connsiteY7" fmla="*/ 415957 h 871347"/>
                <a:gd name="connsiteX8" fmla="*/ 313944 w 321436"/>
                <a:gd name="connsiteY8" fmla="*/ 871347 h 87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436" h="871347">
                  <a:moveTo>
                    <a:pt x="313944" y="871347"/>
                  </a:moveTo>
                  <a:lnTo>
                    <a:pt x="215360" y="870680"/>
                  </a:lnTo>
                  <a:cubicBezTo>
                    <a:pt x="208788" y="715423"/>
                    <a:pt x="105823" y="338042"/>
                    <a:pt x="105823" y="338042"/>
                  </a:cubicBezTo>
                  <a:cubicBezTo>
                    <a:pt x="99631" y="331089"/>
                    <a:pt x="90773" y="309467"/>
                    <a:pt x="80581" y="280321"/>
                  </a:cubicBezTo>
                  <a:cubicBezTo>
                    <a:pt x="46863" y="182689"/>
                    <a:pt x="0" y="0"/>
                    <a:pt x="0" y="0"/>
                  </a:cubicBezTo>
                  <a:lnTo>
                    <a:pt x="272510" y="49625"/>
                  </a:lnTo>
                  <a:cubicBezTo>
                    <a:pt x="272510" y="49625"/>
                    <a:pt x="259461" y="207359"/>
                    <a:pt x="274987" y="327851"/>
                  </a:cubicBezTo>
                  <a:cubicBezTo>
                    <a:pt x="278198" y="357953"/>
                    <a:pt x="285108" y="387545"/>
                    <a:pt x="295561" y="415957"/>
                  </a:cubicBezTo>
                  <a:cubicBezTo>
                    <a:pt x="339757" y="524828"/>
                    <a:pt x="313944" y="871347"/>
                    <a:pt x="313944" y="8713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3DFFA31-7483-2B82-D5DF-C8A46FB41954}"/>
                </a:ext>
              </a:extLst>
            </p:cNvPr>
            <p:cNvSpPr/>
            <p:nvPr/>
          </p:nvSpPr>
          <p:spPr>
            <a:xfrm>
              <a:off x="5042630" y="4448396"/>
              <a:ext cx="274700" cy="327945"/>
            </a:xfrm>
            <a:custGeom>
              <a:avLst/>
              <a:gdLst>
                <a:gd name="connsiteX0" fmla="*/ 274701 w 274700"/>
                <a:gd name="connsiteY0" fmla="*/ 327946 h 327945"/>
                <a:gd name="connsiteX1" fmla="*/ 80581 w 274700"/>
                <a:gd name="connsiteY1" fmla="*/ 280321 h 327945"/>
                <a:gd name="connsiteX2" fmla="*/ 0 w 274700"/>
                <a:gd name="connsiteY2" fmla="*/ 0 h 327945"/>
                <a:gd name="connsiteX3" fmla="*/ 272320 w 274700"/>
                <a:gd name="connsiteY3" fmla="*/ 49720 h 327945"/>
                <a:gd name="connsiteX4" fmla="*/ 274701 w 274700"/>
                <a:gd name="connsiteY4" fmla="*/ 327946 h 327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700" h="327945">
                  <a:moveTo>
                    <a:pt x="274701" y="327946"/>
                  </a:moveTo>
                  <a:cubicBezTo>
                    <a:pt x="208165" y="320773"/>
                    <a:pt x="142882" y="304757"/>
                    <a:pt x="80581" y="280321"/>
                  </a:cubicBezTo>
                  <a:cubicBezTo>
                    <a:pt x="46863" y="182689"/>
                    <a:pt x="0" y="0"/>
                    <a:pt x="0" y="0"/>
                  </a:cubicBezTo>
                  <a:lnTo>
                    <a:pt x="272320" y="49720"/>
                  </a:lnTo>
                  <a:cubicBezTo>
                    <a:pt x="272320" y="49720"/>
                    <a:pt x="259175" y="207454"/>
                    <a:pt x="274701" y="327946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73BA27A-B5EB-C756-20F3-B2E8A5D53FB5}"/>
                </a:ext>
              </a:extLst>
            </p:cNvPr>
            <p:cNvSpPr/>
            <p:nvPr/>
          </p:nvSpPr>
          <p:spPr>
            <a:xfrm>
              <a:off x="5042439" y="4448491"/>
              <a:ext cx="321436" cy="871347"/>
            </a:xfrm>
            <a:custGeom>
              <a:avLst/>
              <a:gdLst>
                <a:gd name="connsiteX0" fmla="*/ 313944 w 321436"/>
                <a:gd name="connsiteY0" fmla="*/ 871347 h 871347"/>
                <a:gd name="connsiteX1" fmla="*/ 215360 w 321436"/>
                <a:gd name="connsiteY1" fmla="*/ 870680 h 871347"/>
                <a:gd name="connsiteX2" fmla="*/ 105823 w 321436"/>
                <a:gd name="connsiteY2" fmla="*/ 338042 h 871347"/>
                <a:gd name="connsiteX3" fmla="*/ 80581 w 321436"/>
                <a:gd name="connsiteY3" fmla="*/ 280321 h 871347"/>
                <a:gd name="connsiteX4" fmla="*/ 0 w 321436"/>
                <a:gd name="connsiteY4" fmla="*/ 0 h 871347"/>
                <a:gd name="connsiteX5" fmla="*/ 272510 w 321436"/>
                <a:gd name="connsiteY5" fmla="*/ 49625 h 871347"/>
                <a:gd name="connsiteX6" fmla="*/ 274987 w 321436"/>
                <a:gd name="connsiteY6" fmla="*/ 327851 h 871347"/>
                <a:gd name="connsiteX7" fmla="*/ 295561 w 321436"/>
                <a:gd name="connsiteY7" fmla="*/ 415957 h 871347"/>
                <a:gd name="connsiteX8" fmla="*/ 313944 w 321436"/>
                <a:gd name="connsiteY8" fmla="*/ 871347 h 87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436" h="871347">
                  <a:moveTo>
                    <a:pt x="313944" y="871347"/>
                  </a:moveTo>
                  <a:lnTo>
                    <a:pt x="215360" y="870680"/>
                  </a:lnTo>
                  <a:cubicBezTo>
                    <a:pt x="208788" y="715423"/>
                    <a:pt x="105823" y="338042"/>
                    <a:pt x="105823" y="338042"/>
                  </a:cubicBezTo>
                  <a:cubicBezTo>
                    <a:pt x="99631" y="331089"/>
                    <a:pt x="90773" y="309467"/>
                    <a:pt x="80581" y="280321"/>
                  </a:cubicBezTo>
                  <a:cubicBezTo>
                    <a:pt x="46863" y="182689"/>
                    <a:pt x="0" y="0"/>
                    <a:pt x="0" y="0"/>
                  </a:cubicBezTo>
                  <a:lnTo>
                    <a:pt x="272510" y="49625"/>
                  </a:lnTo>
                  <a:cubicBezTo>
                    <a:pt x="272510" y="49625"/>
                    <a:pt x="259461" y="207359"/>
                    <a:pt x="274987" y="327851"/>
                  </a:cubicBezTo>
                  <a:cubicBezTo>
                    <a:pt x="278198" y="357953"/>
                    <a:pt x="285108" y="387545"/>
                    <a:pt x="295561" y="415957"/>
                  </a:cubicBezTo>
                  <a:cubicBezTo>
                    <a:pt x="339757" y="524828"/>
                    <a:pt x="313944" y="871347"/>
                    <a:pt x="313944" y="871347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2C556D5-01CC-39C3-DA4D-68D7FA828A38}"/>
                </a:ext>
              </a:extLst>
            </p:cNvPr>
            <p:cNvSpPr/>
            <p:nvPr/>
          </p:nvSpPr>
          <p:spPr>
            <a:xfrm>
              <a:off x="5260371" y="4432679"/>
              <a:ext cx="269660" cy="896302"/>
            </a:xfrm>
            <a:custGeom>
              <a:avLst/>
              <a:gdLst>
                <a:gd name="connsiteX0" fmla="*/ 237649 w 269660"/>
                <a:gd name="connsiteY0" fmla="*/ 896303 h 896302"/>
                <a:gd name="connsiteX1" fmla="*/ 139637 w 269660"/>
                <a:gd name="connsiteY1" fmla="*/ 886778 h 896302"/>
                <a:gd name="connsiteX2" fmla="*/ 76200 w 269660"/>
                <a:gd name="connsiteY2" fmla="*/ 346329 h 896302"/>
                <a:gd name="connsiteX3" fmla="*/ 0 w 269660"/>
                <a:gd name="connsiteY3" fmla="*/ 1524 h 896302"/>
                <a:gd name="connsiteX4" fmla="*/ 0 w 269660"/>
                <a:gd name="connsiteY4" fmla="*/ 0 h 896302"/>
                <a:gd name="connsiteX5" fmla="*/ 6191 w 269660"/>
                <a:gd name="connsiteY5" fmla="*/ 1715 h 896302"/>
                <a:gd name="connsiteX6" fmla="*/ 266986 w 269660"/>
                <a:gd name="connsiteY6" fmla="*/ 74867 h 896302"/>
                <a:gd name="connsiteX7" fmla="*/ 245078 w 269660"/>
                <a:gd name="connsiteY7" fmla="*/ 300419 h 896302"/>
                <a:gd name="connsiteX8" fmla="*/ 258413 w 269660"/>
                <a:gd name="connsiteY8" fmla="*/ 441388 h 896302"/>
                <a:gd name="connsiteX9" fmla="*/ 237649 w 269660"/>
                <a:gd name="connsiteY9" fmla="*/ 896303 h 89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9660" h="896302">
                  <a:moveTo>
                    <a:pt x="237649" y="896303"/>
                  </a:moveTo>
                  <a:lnTo>
                    <a:pt x="139637" y="886778"/>
                  </a:lnTo>
                  <a:cubicBezTo>
                    <a:pt x="146400" y="731615"/>
                    <a:pt x="76200" y="346329"/>
                    <a:pt x="76200" y="346329"/>
                  </a:cubicBezTo>
                  <a:cubicBezTo>
                    <a:pt x="53054" y="315659"/>
                    <a:pt x="4001" y="25432"/>
                    <a:pt x="0" y="1524"/>
                  </a:cubicBezTo>
                  <a:lnTo>
                    <a:pt x="0" y="0"/>
                  </a:lnTo>
                  <a:lnTo>
                    <a:pt x="6191" y="1715"/>
                  </a:lnTo>
                  <a:lnTo>
                    <a:pt x="266986" y="74867"/>
                  </a:lnTo>
                  <a:cubicBezTo>
                    <a:pt x="254845" y="149502"/>
                    <a:pt x="247527" y="224842"/>
                    <a:pt x="245078" y="300419"/>
                  </a:cubicBezTo>
                  <a:cubicBezTo>
                    <a:pt x="244031" y="353473"/>
                    <a:pt x="247174" y="405194"/>
                    <a:pt x="258413" y="441388"/>
                  </a:cubicBezTo>
                  <a:cubicBezTo>
                    <a:pt x="292703" y="553307"/>
                    <a:pt x="237649" y="896303"/>
                    <a:pt x="237649" y="8963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7E46932-D7A1-C9C2-E020-802B8BDA5092}"/>
                </a:ext>
              </a:extLst>
            </p:cNvPr>
            <p:cNvSpPr/>
            <p:nvPr/>
          </p:nvSpPr>
          <p:spPr>
            <a:xfrm>
              <a:off x="5260562" y="4433918"/>
              <a:ext cx="266509" cy="344805"/>
            </a:xfrm>
            <a:custGeom>
              <a:avLst/>
              <a:gdLst>
                <a:gd name="connsiteX0" fmla="*/ 266509 w 266509"/>
                <a:gd name="connsiteY0" fmla="*/ 73343 h 344805"/>
                <a:gd name="connsiteX1" fmla="*/ 244888 w 266509"/>
                <a:gd name="connsiteY1" fmla="*/ 299180 h 344805"/>
                <a:gd name="connsiteX2" fmla="*/ 103441 w 266509"/>
                <a:gd name="connsiteY2" fmla="*/ 293561 h 344805"/>
                <a:gd name="connsiteX3" fmla="*/ 76200 w 266509"/>
                <a:gd name="connsiteY3" fmla="*/ 344805 h 344805"/>
                <a:gd name="connsiteX4" fmla="*/ 0 w 266509"/>
                <a:gd name="connsiteY4" fmla="*/ 0 h 344805"/>
                <a:gd name="connsiteX5" fmla="*/ 5905 w 266509"/>
                <a:gd name="connsiteY5" fmla="*/ 0 h 34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509" h="344805">
                  <a:moveTo>
                    <a:pt x="266509" y="73343"/>
                  </a:moveTo>
                  <a:cubicBezTo>
                    <a:pt x="254452" y="148078"/>
                    <a:pt x="247229" y="223514"/>
                    <a:pt x="244888" y="299180"/>
                  </a:cubicBezTo>
                  <a:cubicBezTo>
                    <a:pt x="180880" y="318706"/>
                    <a:pt x="117062" y="305562"/>
                    <a:pt x="103441" y="293561"/>
                  </a:cubicBezTo>
                  <a:cubicBezTo>
                    <a:pt x="83629" y="276225"/>
                    <a:pt x="76200" y="344805"/>
                    <a:pt x="76200" y="344805"/>
                  </a:cubicBezTo>
                  <a:cubicBezTo>
                    <a:pt x="53054" y="314135"/>
                    <a:pt x="4000" y="23908"/>
                    <a:pt x="0" y="0"/>
                  </a:cubicBezTo>
                  <a:lnTo>
                    <a:pt x="5905" y="0"/>
                  </a:ln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4719D4D-90DB-7EAF-F85F-DAC49E2A0261}"/>
                </a:ext>
              </a:extLst>
            </p:cNvPr>
            <p:cNvSpPr/>
            <p:nvPr/>
          </p:nvSpPr>
          <p:spPr>
            <a:xfrm>
              <a:off x="5260371" y="4432679"/>
              <a:ext cx="269660" cy="896302"/>
            </a:xfrm>
            <a:custGeom>
              <a:avLst/>
              <a:gdLst>
                <a:gd name="connsiteX0" fmla="*/ 237649 w 269660"/>
                <a:gd name="connsiteY0" fmla="*/ 896303 h 896302"/>
                <a:gd name="connsiteX1" fmla="*/ 139637 w 269660"/>
                <a:gd name="connsiteY1" fmla="*/ 886778 h 896302"/>
                <a:gd name="connsiteX2" fmla="*/ 76200 w 269660"/>
                <a:gd name="connsiteY2" fmla="*/ 346329 h 896302"/>
                <a:gd name="connsiteX3" fmla="*/ 0 w 269660"/>
                <a:gd name="connsiteY3" fmla="*/ 1524 h 896302"/>
                <a:gd name="connsiteX4" fmla="*/ 0 w 269660"/>
                <a:gd name="connsiteY4" fmla="*/ 0 h 896302"/>
                <a:gd name="connsiteX5" fmla="*/ 6191 w 269660"/>
                <a:gd name="connsiteY5" fmla="*/ 1715 h 896302"/>
                <a:gd name="connsiteX6" fmla="*/ 266986 w 269660"/>
                <a:gd name="connsiteY6" fmla="*/ 74867 h 896302"/>
                <a:gd name="connsiteX7" fmla="*/ 245078 w 269660"/>
                <a:gd name="connsiteY7" fmla="*/ 300419 h 896302"/>
                <a:gd name="connsiteX8" fmla="*/ 258413 w 269660"/>
                <a:gd name="connsiteY8" fmla="*/ 441388 h 896302"/>
                <a:gd name="connsiteX9" fmla="*/ 237649 w 269660"/>
                <a:gd name="connsiteY9" fmla="*/ 896303 h 89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9660" h="896302">
                  <a:moveTo>
                    <a:pt x="237649" y="896303"/>
                  </a:moveTo>
                  <a:lnTo>
                    <a:pt x="139637" y="886778"/>
                  </a:lnTo>
                  <a:cubicBezTo>
                    <a:pt x="146400" y="731615"/>
                    <a:pt x="76200" y="346329"/>
                    <a:pt x="76200" y="346329"/>
                  </a:cubicBezTo>
                  <a:cubicBezTo>
                    <a:pt x="53054" y="315659"/>
                    <a:pt x="4001" y="25432"/>
                    <a:pt x="0" y="1524"/>
                  </a:cubicBezTo>
                  <a:lnTo>
                    <a:pt x="0" y="0"/>
                  </a:lnTo>
                  <a:lnTo>
                    <a:pt x="6191" y="1715"/>
                  </a:lnTo>
                  <a:lnTo>
                    <a:pt x="266986" y="74867"/>
                  </a:lnTo>
                  <a:cubicBezTo>
                    <a:pt x="254845" y="149502"/>
                    <a:pt x="247527" y="224842"/>
                    <a:pt x="245078" y="300419"/>
                  </a:cubicBezTo>
                  <a:cubicBezTo>
                    <a:pt x="244031" y="353473"/>
                    <a:pt x="247174" y="405194"/>
                    <a:pt x="258413" y="441388"/>
                  </a:cubicBezTo>
                  <a:cubicBezTo>
                    <a:pt x="292703" y="553307"/>
                    <a:pt x="237649" y="896303"/>
                    <a:pt x="237649" y="896303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C0B42B6-BB6E-303A-B7EA-6AD388304B18}"/>
                </a:ext>
              </a:extLst>
            </p:cNvPr>
            <p:cNvSpPr/>
            <p:nvPr/>
          </p:nvSpPr>
          <p:spPr>
            <a:xfrm>
              <a:off x="5009081" y="3761548"/>
              <a:ext cx="578940" cy="914315"/>
            </a:xfrm>
            <a:custGeom>
              <a:avLst/>
              <a:gdLst>
                <a:gd name="connsiteX0" fmla="*/ 448744 w 578940"/>
                <a:gd name="connsiteY0" fmla="*/ 0 h 914315"/>
                <a:gd name="connsiteX1" fmla="*/ 567520 w 578940"/>
                <a:gd name="connsiteY1" fmla="*/ 879729 h 914315"/>
                <a:gd name="connsiteX2" fmla="*/ 34978 w 578940"/>
                <a:gd name="connsiteY2" fmla="*/ 879729 h 914315"/>
                <a:gd name="connsiteX3" fmla="*/ 54599 w 578940"/>
                <a:gd name="connsiteY3" fmla="*/ 3429 h 91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940" h="914315">
                  <a:moveTo>
                    <a:pt x="448744" y="0"/>
                  </a:moveTo>
                  <a:cubicBezTo>
                    <a:pt x="448744" y="0"/>
                    <a:pt x="624670" y="481013"/>
                    <a:pt x="567520" y="879729"/>
                  </a:cubicBezTo>
                  <a:cubicBezTo>
                    <a:pt x="567520" y="879729"/>
                    <a:pt x="345683" y="957548"/>
                    <a:pt x="34978" y="879729"/>
                  </a:cubicBezTo>
                  <a:cubicBezTo>
                    <a:pt x="34978" y="879729"/>
                    <a:pt x="-55510" y="531495"/>
                    <a:pt x="54599" y="342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CD0A79C-0947-9205-A2B8-42A0D465C238}"/>
                </a:ext>
              </a:extLst>
            </p:cNvPr>
            <p:cNvSpPr/>
            <p:nvPr/>
          </p:nvSpPr>
          <p:spPr>
            <a:xfrm>
              <a:off x="5056822" y="3199219"/>
              <a:ext cx="505777" cy="622908"/>
            </a:xfrm>
            <a:custGeom>
              <a:avLst/>
              <a:gdLst>
                <a:gd name="connsiteX0" fmla="*/ 505778 w 505777"/>
                <a:gd name="connsiteY0" fmla="*/ 181615 h 622908"/>
                <a:gd name="connsiteX1" fmla="*/ 461772 w 505777"/>
                <a:gd name="connsiteY1" fmla="*/ 390022 h 622908"/>
                <a:gd name="connsiteX2" fmla="*/ 419100 w 505777"/>
                <a:gd name="connsiteY2" fmla="*/ 591761 h 622908"/>
                <a:gd name="connsiteX3" fmla="*/ 141065 w 505777"/>
                <a:gd name="connsiteY3" fmla="*/ 622908 h 622908"/>
                <a:gd name="connsiteX4" fmla="*/ 6096 w 505777"/>
                <a:gd name="connsiteY4" fmla="*/ 594905 h 622908"/>
                <a:gd name="connsiteX5" fmla="*/ 0 w 505777"/>
                <a:gd name="connsiteY5" fmla="*/ 236003 h 622908"/>
                <a:gd name="connsiteX6" fmla="*/ 0 w 505777"/>
                <a:gd name="connsiteY6" fmla="*/ 215048 h 622908"/>
                <a:gd name="connsiteX7" fmla="*/ 116872 w 505777"/>
                <a:gd name="connsiteY7" fmla="*/ 71315 h 622908"/>
                <a:gd name="connsiteX8" fmla="*/ 183547 w 505777"/>
                <a:gd name="connsiteY8" fmla="*/ 28643 h 622908"/>
                <a:gd name="connsiteX9" fmla="*/ 282321 w 505777"/>
                <a:gd name="connsiteY9" fmla="*/ 1021 h 622908"/>
                <a:gd name="connsiteX10" fmla="*/ 411766 w 505777"/>
                <a:gd name="connsiteY10" fmla="*/ 41597 h 62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5777" h="622908">
                  <a:moveTo>
                    <a:pt x="505778" y="181615"/>
                  </a:moveTo>
                  <a:lnTo>
                    <a:pt x="461772" y="390022"/>
                  </a:lnTo>
                  <a:lnTo>
                    <a:pt x="419100" y="591761"/>
                  </a:lnTo>
                  <a:cubicBezTo>
                    <a:pt x="419100" y="591761"/>
                    <a:pt x="240411" y="622908"/>
                    <a:pt x="141065" y="622908"/>
                  </a:cubicBezTo>
                  <a:cubicBezTo>
                    <a:pt x="41720" y="622908"/>
                    <a:pt x="6096" y="594905"/>
                    <a:pt x="6096" y="594905"/>
                  </a:cubicBezTo>
                  <a:lnTo>
                    <a:pt x="0" y="236003"/>
                  </a:lnTo>
                  <a:lnTo>
                    <a:pt x="0" y="215048"/>
                  </a:lnTo>
                  <a:lnTo>
                    <a:pt x="116872" y="71315"/>
                  </a:lnTo>
                  <a:lnTo>
                    <a:pt x="183547" y="28643"/>
                  </a:lnTo>
                  <a:cubicBezTo>
                    <a:pt x="183547" y="28643"/>
                    <a:pt x="199454" y="7974"/>
                    <a:pt x="282321" y="1021"/>
                  </a:cubicBezTo>
                  <a:cubicBezTo>
                    <a:pt x="329246" y="-4163"/>
                    <a:pt x="376197" y="10554"/>
                    <a:pt x="411766" y="415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7B1EA36-4059-37E9-78D7-DCE64ACF924E}"/>
                </a:ext>
              </a:extLst>
            </p:cNvPr>
            <p:cNvSpPr/>
            <p:nvPr/>
          </p:nvSpPr>
          <p:spPr>
            <a:xfrm>
              <a:off x="5057203" y="3365022"/>
              <a:ext cx="461772" cy="457104"/>
            </a:xfrm>
            <a:custGeom>
              <a:avLst/>
              <a:gdLst>
                <a:gd name="connsiteX0" fmla="*/ 461772 w 461772"/>
                <a:gd name="connsiteY0" fmla="*/ 224219 h 457104"/>
                <a:gd name="connsiteX1" fmla="*/ 419100 w 461772"/>
                <a:gd name="connsiteY1" fmla="*/ 425958 h 457104"/>
                <a:gd name="connsiteX2" fmla="*/ 141065 w 461772"/>
                <a:gd name="connsiteY2" fmla="*/ 457105 h 457104"/>
                <a:gd name="connsiteX3" fmla="*/ 6096 w 461772"/>
                <a:gd name="connsiteY3" fmla="*/ 429101 h 457104"/>
                <a:gd name="connsiteX4" fmla="*/ 0 w 461772"/>
                <a:gd name="connsiteY4" fmla="*/ 70199 h 457104"/>
                <a:gd name="connsiteX5" fmla="*/ 61722 w 461772"/>
                <a:gd name="connsiteY5" fmla="*/ 0 h 457104"/>
                <a:gd name="connsiteX6" fmla="*/ 92869 w 461772"/>
                <a:gd name="connsiteY6" fmla="*/ 212122 h 457104"/>
                <a:gd name="connsiteX7" fmla="*/ 225457 w 461772"/>
                <a:gd name="connsiteY7" fmla="*/ 228314 h 457104"/>
                <a:gd name="connsiteX8" fmla="*/ 337947 w 461772"/>
                <a:gd name="connsiteY8" fmla="*/ 64008 h 457104"/>
                <a:gd name="connsiteX9" fmla="*/ 461772 w 461772"/>
                <a:gd name="connsiteY9" fmla="*/ 224219 h 45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772" h="457104">
                  <a:moveTo>
                    <a:pt x="461772" y="224219"/>
                  </a:moveTo>
                  <a:lnTo>
                    <a:pt x="419100" y="425958"/>
                  </a:lnTo>
                  <a:cubicBezTo>
                    <a:pt x="419100" y="425958"/>
                    <a:pt x="240411" y="457105"/>
                    <a:pt x="141065" y="457105"/>
                  </a:cubicBezTo>
                  <a:cubicBezTo>
                    <a:pt x="41720" y="457105"/>
                    <a:pt x="6096" y="429101"/>
                    <a:pt x="6096" y="429101"/>
                  </a:cubicBezTo>
                  <a:lnTo>
                    <a:pt x="0" y="70199"/>
                  </a:lnTo>
                  <a:lnTo>
                    <a:pt x="61722" y="0"/>
                  </a:lnTo>
                  <a:cubicBezTo>
                    <a:pt x="61722" y="0"/>
                    <a:pt x="71247" y="191357"/>
                    <a:pt x="92869" y="212122"/>
                  </a:cubicBezTo>
                  <a:cubicBezTo>
                    <a:pt x="114490" y="232886"/>
                    <a:pt x="225457" y="228314"/>
                    <a:pt x="225457" y="228314"/>
                  </a:cubicBezTo>
                  <a:lnTo>
                    <a:pt x="337947" y="64008"/>
                  </a:lnTo>
                  <a:cubicBezTo>
                    <a:pt x="337947" y="64008"/>
                    <a:pt x="394335" y="136398"/>
                    <a:pt x="461772" y="224219"/>
                  </a:cubicBezTo>
                  <a:close/>
                </a:path>
              </a:pathLst>
            </a:custGeom>
            <a:solidFill>
              <a:srgbClr val="92E3A9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F046216-8A53-D67B-32CD-E80058CAD3CD}"/>
                </a:ext>
              </a:extLst>
            </p:cNvPr>
            <p:cNvSpPr/>
            <p:nvPr/>
          </p:nvSpPr>
          <p:spPr>
            <a:xfrm>
              <a:off x="5056822" y="3199219"/>
              <a:ext cx="505777" cy="622908"/>
            </a:xfrm>
            <a:custGeom>
              <a:avLst/>
              <a:gdLst>
                <a:gd name="connsiteX0" fmla="*/ 505778 w 505777"/>
                <a:gd name="connsiteY0" fmla="*/ 181615 h 622908"/>
                <a:gd name="connsiteX1" fmla="*/ 461772 w 505777"/>
                <a:gd name="connsiteY1" fmla="*/ 390022 h 622908"/>
                <a:gd name="connsiteX2" fmla="*/ 419100 w 505777"/>
                <a:gd name="connsiteY2" fmla="*/ 591761 h 622908"/>
                <a:gd name="connsiteX3" fmla="*/ 141065 w 505777"/>
                <a:gd name="connsiteY3" fmla="*/ 622908 h 622908"/>
                <a:gd name="connsiteX4" fmla="*/ 6096 w 505777"/>
                <a:gd name="connsiteY4" fmla="*/ 594905 h 622908"/>
                <a:gd name="connsiteX5" fmla="*/ 0 w 505777"/>
                <a:gd name="connsiteY5" fmla="*/ 236003 h 622908"/>
                <a:gd name="connsiteX6" fmla="*/ 0 w 505777"/>
                <a:gd name="connsiteY6" fmla="*/ 215048 h 622908"/>
                <a:gd name="connsiteX7" fmla="*/ 116872 w 505777"/>
                <a:gd name="connsiteY7" fmla="*/ 71315 h 622908"/>
                <a:gd name="connsiteX8" fmla="*/ 183547 w 505777"/>
                <a:gd name="connsiteY8" fmla="*/ 28643 h 622908"/>
                <a:gd name="connsiteX9" fmla="*/ 282321 w 505777"/>
                <a:gd name="connsiteY9" fmla="*/ 1021 h 622908"/>
                <a:gd name="connsiteX10" fmla="*/ 411766 w 505777"/>
                <a:gd name="connsiteY10" fmla="*/ 41597 h 62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5777" h="622908">
                  <a:moveTo>
                    <a:pt x="505778" y="181615"/>
                  </a:moveTo>
                  <a:lnTo>
                    <a:pt x="461772" y="390022"/>
                  </a:lnTo>
                  <a:lnTo>
                    <a:pt x="419100" y="591761"/>
                  </a:lnTo>
                  <a:cubicBezTo>
                    <a:pt x="419100" y="591761"/>
                    <a:pt x="240411" y="622908"/>
                    <a:pt x="141065" y="622908"/>
                  </a:cubicBezTo>
                  <a:cubicBezTo>
                    <a:pt x="41720" y="622908"/>
                    <a:pt x="6096" y="594905"/>
                    <a:pt x="6096" y="594905"/>
                  </a:cubicBezTo>
                  <a:lnTo>
                    <a:pt x="0" y="236003"/>
                  </a:lnTo>
                  <a:lnTo>
                    <a:pt x="0" y="215048"/>
                  </a:lnTo>
                  <a:lnTo>
                    <a:pt x="116872" y="71315"/>
                  </a:lnTo>
                  <a:lnTo>
                    <a:pt x="183547" y="28643"/>
                  </a:lnTo>
                  <a:cubicBezTo>
                    <a:pt x="183547" y="28643"/>
                    <a:pt x="199454" y="7974"/>
                    <a:pt x="282321" y="1021"/>
                  </a:cubicBezTo>
                  <a:cubicBezTo>
                    <a:pt x="329246" y="-4163"/>
                    <a:pt x="376197" y="10554"/>
                    <a:pt x="411766" y="41597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E31641D-B99B-6D86-DDAE-B95772F3C7E5}"/>
                </a:ext>
              </a:extLst>
            </p:cNvPr>
            <p:cNvSpPr/>
            <p:nvPr/>
          </p:nvSpPr>
          <p:spPr>
            <a:xfrm>
              <a:off x="5150072" y="2813600"/>
              <a:ext cx="349376" cy="404441"/>
            </a:xfrm>
            <a:custGeom>
              <a:avLst/>
              <a:gdLst>
                <a:gd name="connsiteX0" fmla="*/ 11621 w 349376"/>
                <a:gd name="connsiteY0" fmla="*/ 112606 h 404441"/>
                <a:gd name="connsiteX1" fmla="*/ 0 w 349376"/>
                <a:gd name="connsiteY1" fmla="*/ 335300 h 404441"/>
                <a:gd name="connsiteX2" fmla="*/ 349377 w 349376"/>
                <a:gd name="connsiteY2" fmla="*/ 363399 h 404441"/>
                <a:gd name="connsiteX3" fmla="*/ 304229 w 349376"/>
                <a:gd name="connsiteY3" fmla="*/ 63457 h 404441"/>
                <a:gd name="connsiteX4" fmla="*/ 132779 w 349376"/>
                <a:gd name="connsiteY4" fmla="*/ 20 h 404441"/>
                <a:gd name="connsiteX5" fmla="*/ 11621 w 349376"/>
                <a:gd name="connsiteY5" fmla="*/ 112606 h 40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9376" h="404441">
                  <a:moveTo>
                    <a:pt x="11621" y="112606"/>
                  </a:moveTo>
                  <a:cubicBezTo>
                    <a:pt x="11621" y="182996"/>
                    <a:pt x="60770" y="291295"/>
                    <a:pt x="0" y="335300"/>
                  </a:cubicBezTo>
                  <a:cubicBezTo>
                    <a:pt x="0" y="335300"/>
                    <a:pt x="55626" y="469984"/>
                    <a:pt x="349377" y="363399"/>
                  </a:cubicBezTo>
                  <a:lnTo>
                    <a:pt x="304229" y="63457"/>
                  </a:lnTo>
                  <a:cubicBezTo>
                    <a:pt x="304229" y="63457"/>
                    <a:pt x="189929" y="-1313"/>
                    <a:pt x="132779" y="20"/>
                  </a:cubicBezTo>
                  <a:cubicBezTo>
                    <a:pt x="75629" y="1354"/>
                    <a:pt x="11621" y="42692"/>
                    <a:pt x="11621" y="11260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0F3BD96-CFD9-B15E-4724-AAFF0C713936}"/>
                </a:ext>
              </a:extLst>
            </p:cNvPr>
            <p:cNvSpPr/>
            <p:nvPr/>
          </p:nvSpPr>
          <p:spPr>
            <a:xfrm>
              <a:off x="5240710" y="3034363"/>
              <a:ext cx="174441" cy="330944"/>
            </a:xfrm>
            <a:custGeom>
              <a:avLst/>
              <a:gdLst>
                <a:gd name="connsiteX0" fmla="*/ 19756 w 174441"/>
                <a:gd name="connsiteY0" fmla="*/ 76437 h 330944"/>
                <a:gd name="connsiteX1" fmla="*/ 30043 w 174441"/>
                <a:gd name="connsiteY1" fmla="*/ 152637 h 330944"/>
                <a:gd name="connsiteX2" fmla="*/ 8231 w 174441"/>
                <a:gd name="connsiteY2" fmla="*/ 204644 h 330944"/>
                <a:gd name="connsiteX3" fmla="*/ 19756 w 174441"/>
                <a:gd name="connsiteY3" fmla="*/ 330945 h 330944"/>
                <a:gd name="connsiteX4" fmla="*/ 174442 w 174441"/>
                <a:gd name="connsiteY4" fmla="*/ 185308 h 330944"/>
                <a:gd name="connsiteX5" fmla="*/ 174442 w 174441"/>
                <a:gd name="connsiteY5" fmla="*/ 8619 h 330944"/>
                <a:gd name="connsiteX6" fmla="*/ 8231 w 174441"/>
                <a:gd name="connsiteY6" fmla="*/ 54529 h 330944"/>
                <a:gd name="connsiteX7" fmla="*/ 19756 w 174441"/>
                <a:gd name="connsiteY7" fmla="*/ 76437 h 33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441" h="330944">
                  <a:moveTo>
                    <a:pt x="19756" y="76437"/>
                  </a:moveTo>
                  <a:cubicBezTo>
                    <a:pt x="30692" y="100247"/>
                    <a:pt x="34274" y="126779"/>
                    <a:pt x="30043" y="152637"/>
                  </a:cubicBezTo>
                  <a:cubicBezTo>
                    <a:pt x="26846" y="171413"/>
                    <a:pt x="19384" y="189205"/>
                    <a:pt x="8231" y="204644"/>
                  </a:cubicBezTo>
                  <a:cubicBezTo>
                    <a:pt x="706" y="234076"/>
                    <a:pt x="19756" y="330945"/>
                    <a:pt x="19756" y="330945"/>
                  </a:cubicBezTo>
                  <a:cubicBezTo>
                    <a:pt x="57839" y="269825"/>
                    <a:pt x="111140" y="219641"/>
                    <a:pt x="174442" y="185308"/>
                  </a:cubicBezTo>
                  <a:cubicBezTo>
                    <a:pt x="129770" y="123205"/>
                    <a:pt x="174442" y="8619"/>
                    <a:pt x="174442" y="8619"/>
                  </a:cubicBezTo>
                  <a:cubicBezTo>
                    <a:pt x="174442" y="8619"/>
                    <a:pt x="-44633" y="-29481"/>
                    <a:pt x="8231" y="54529"/>
                  </a:cubicBezTo>
                  <a:cubicBezTo>
                    <a:pt x="12583" y="61552"/>
                    <a:pt x="16434" y="68873"/>
                    <a:pt x="19756" y="76437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FA1B7F0-1F62-B281-C901-9877D04CBA2D}"/>
                </a:ext>
              </a:extLst>
            </p:cNvPr>
            <p:cNvSpPr/>
            <p:nvPr/>
          </p:nvSpPr>
          <p:spPr>
            <a:xfrm>
              <a:off x="5260466" y="3093963"/>
              <a:ext cx="113252" cy="93513"/>
            </a:xfrm>
            <a:custGeom>
              <a:avLst/>
              <a:gdLst>
                <a:gd name="connsiteX0" fmla="*/ 10287 w 113252"/>
                <a:gd name="connsiteY0" fmla="*/ 93514 h 93513"/>
                <a:gd name="connsiteX1" fmla="*/ 113252 w 113252"/>
                <a:gd name="connsiteY1" fmla="*/ 359 h 93513"/>
                <a:gd name="connsiteX2" fmla="*/ 0 w 113252"/>
                <a:gd name="connsiteY2" fmla="*/ 16837 h 93513"/>
                <a:gd name="connsiteX3" fmla="*/ 10287 w 113252"/>
                <a:gd name="connsiteY3" fmla="*/ 93514 h 9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52" h="93513">
                  <a:moveTo>
                    <a:pt x="10287" y="93514"/>
                  </a:moveTo>
                  <a:cubicBezTo>
                    <a:pt x="105537" y="89132"/>
                    <a:pt x="113252" y="359"/>
                    <a:pt x="113252" y="359"/>
                  </a:cubicBezTo>
                  <a:cubicBezTo>
                    <a:pt x="74791" y="-1533"/>
                    <a:pt x="36328" y="4064"/>
                    <a:pt x="0" y="16837"/>
                  </a:cubicBezTo>
                  <a:cubicBezTo>
                    <a:pt x="11032" y="40789"/>
                    <a:pt x="14615" y="67501"/>
                    <a:pt x="10287" y="9351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2AEC99D-35F4-D2EC-8D56-226270CE28F8}"/>
                </a:ext>
              </a:extLst>
            </p:cNvPr>
            <p:cNvSpPr/>
            <p:nvPr/>
          </p:nvSpPr>
          <p:spPr>
            <a:xfrm>
              <a:off x="5173772" y="2780832"/>
              <a:ext cx="283870" cy="386832"/>
            </a:xfrm>
            <a:custGeom>
              <a:avLst/>
              <a:gdLst>
                <a:gd name="connsiteX0" fmla="*/ 280528 w 283870"/>
                <a:gd name="connsiteY0" fmla="*/ 167757 h 386832"/>
                <a:gd name="connsiteX1" fmla="*/ 176135 w 283870"/>
                <a:gd name="connsiteY1" fmla="*/ 3313 h 386832"/>
                <a:gd name="connsiteX2" fmla="*/ 143653 w 283870"/>
                <a:gd name="connsiteY2" fmla="*/ 22 h 386832"/>
                <a:gd name="connsiteX3" fmla="*/ 9446 w 283870"/>
                <a:gd name="connsiteY3" fmla="*/ 269294 h 386832"/>
                <a:gd name="connsiteX4" fmla="*/ 76598 w 283870"/>
                <a:gd name="connsiteY4" fmla="*/ 386832 h 386832"/>
                <a:gd name="connsiteX5" fmla="*/ 208519 w 283870"/>
                <a:gd name="connsiteY5" fmla="*/ 293678 h 38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870" h="386832">
                  <a:moveTo>
                    <a:pt x="280528" y="167757"/>
                  </a:moveTo>
                  <a:cubicBezTo>
                    <a:pt x="297111" y="93520"/>
                    <a:pt x="250372" y="19895"/>
                    <a:pt x="176135" y="3313"/>
                  </a:cubicBezTo>
                  <a:cubicBezTo>
                    <a:pt x="165476" y="932"/>
                    <a:pt x="154573" y="-173"/>
                    <a:pt x="143653" y="22"/>
                  </a:cubicBezTo>
                  <a:cubicBezTo>
                    <a:pt x="-24367" y="22"/>
                    <a:pt x="-5699" y="191951"/>
                    <a:pt x="9446" y="269294"/>
                  </a:cubicBezTo>
                  <a:cubicBezTo>
                    <a:pt x="22972" y="339017"/>
                    <a:pt x="53642" y="386832"/>
                    <a:pt x="76598" y="386832"/>
                  </a:cubicBezTo>
                  <a:cubicBezTo>
                    <a:pt x="142130" y="386832"/>
                    <a:pt x="208519" y="336635"/>
                    <a:pt x="208519" y="293678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F89D2D1-97B5-2E2B-03EC-AF0CAA8D92FC}"/>
                </a:ext>
              </a:extLst>
            </p:cNvPr>
            <p:cNvSpPr/>
            <p:nvPr/>
          </p:nvSpPr>
          <p:spPr>
            <a:xfrm>
              <a:off x="5278374" y="2947474"/>
              <a:ext cx="44672" cy="9687"/>
            </a:xfrm>
            <a:custGeom>
              <a:avLst/>
              <a:gdLst>
                <a:gd name="connsiteX0" fmla="*/ 0 w 44672"/>
                <a:gd name="connsiteY0" fmla="*/ 162 h 9687"/>
                <a:gd name="connsiteX1" fmla="*/ 44672 w 44672"/>
                <a:gd name="connsiteY1" fmla="*/ 9687 h 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72" h="9687">
                  <a:moveTo>
                    <a:pt x="0" y="162"/>
                  </a:moveTo>
                  <a:cubicBezTo>
                    <a:pt x="0" y="162"/>
                    <a:pt x="28575" y="-2028"/>
                    <a:pt x="44672" y="9687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58B3274-3FC8-A817-D708-801B42CEDE2D}"/>
                </a:ext>
              </a:extLst>
            </p:cNvPr>
            <p:cNvSpPr/>
            <p:nvPr/>
          </p:nvSpPr>
          <p:spPr>
            <a:xfrm>
              <a:off x="5173789" y="2946610"/>
              <a:ext cx="31908" cy="11313"/>
            </a:xfrm>
            <a:custGeom>
              <a:avLst/>
              <a:gdLst>
                <a:gd name="connsiteX0" fmla="*/ 31909 w 31908"/>
                <a:gd name="connsiteY0" fmla="*/ 1789 h 11313"/>
                <a:gd name="connsiteX1" fmla="*/ 0 w 31908"/>
                <a:gd name="connsiteY1" fmla="*/ 11314 h 1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08" h="11313">
                  <a:moveTo>
                    <a:pt x="31909" y="1789"/>
                  </a:moveTo>
                  <a:cubicBezTo>
                    <a:pt x="31909" y="1789"/>
                    <a:pt x="10859" y="-6117"/>
                    <a:pt x="0" y="11314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6D9CF19-ECC0-8A2F-543F-B00810BA3987}"/>
                </a:ext>
              </a:extLst>
            </p:cNvPr>
            <p:cNvSpPr/>
            <p:nvPr/>
          </p:nvSpPr>
          <p:spPr>
            <a:xfrm>
              <a:off x="5282755" y="2991261"/>
              <a:ext cx="14858" cy="20669"/>
            </a:xfrm>
            <a:custGeom>
              <a:avLst/>
              <a:gdLst>
                <a:gd name="connsiteX0" fmla="*/ 0 w 14858"/>
                <a:gd name="connsiteY0" fmla="*/ 10382 h 20669"/>
                <a:gd name="connsiteX1" fmla="*/ 7429 w 14858"/>
                <a:gd name="connsiteY1" fmla="*/ 20669 h 20669"/>
                <a:gd name="connsiteX2" fmla="*/ 14859 w 14858"/>
                <a:gd name="connsiteY2" fmla="*/ 10382 h 20669"/>
                <a:gd name="connsiteX3" fmla="*/ 7429 w 14858"/>
                <a:gd name="connsiteY3" fmla="*/ 0 h 20669"/>
                <a:gd name="connsiteX4" fmla="*/ 0 w 14858"/>
                <a:gd name="connsiteY4" fmla="*/ 10382 h 2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8" h="20669">
                  <a:moveTo>
                    <a:pt x="0" y="10382"/>
                  </a:moveTo>
                  <a:cubicBezTo>
                    <a:pt x="0" y="16097"/>
                    <a:pt x="3334" y="20669"/>
                    <a:pt x="7429" y="20669"/>
                  </a:cubicBezTo>
                  <a:cubicBezTo>
                    <a:pt x="11525" y="20669"/>
                    <a:pt x="14859" y="16097"/>
                    <a:pt x="14859" y="10382"/>
                  </a:cubicBezTo>
                  <a:cubicBezTo>
                    <a:pt x="14859" y="4667"/>
                    <a:pt x="11525" y="0"/>
                    <a:pt x="7429" y="0"/>
                  </a:cubicBezTo>
                  <a:cubicBezTo>
                    <a:pt x="3334" y="0"/>
                    <a:pt x="0" y="4381"/>
                    <a:pt x="0" y="1038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514C70F-61BA-ADCA-5493-D06BD8C1BDA8}"/>
                </a:ext>
              </a:extLst>
            </p:cNvPr>
            <p:cNvSpPr/>
            <p:nvPr/>
          </p:nvSpPr>
          <p:spPr>
            <a:xfrm>
              <a:off x="5191125" y="2991261"/>
              <a:ext cx="14858" cy="20669"/>
            </a:xfrm>
            <a:custGeom>
              <a:avLst/>
              <a:gdLst>
                <a:gd name="connsiteX0" fmla="*/ 0 w 14858"/>
                <a:gd name="connsiteY0" fmla="*/ 10382 h 20669"/>
                <a:gd name="connsiteX1" fmla="*/ 7429 w 14858"/>
                <a:gd name="connsiteY1" fmla="*/ 20669 h 20669"/>
                <a:gd name="connsiteX2" fmla="*/ 14859 w 14858"/>
                <a:gd name="connsiteY2" fmla="*/ 10382 h 20669"/>
                <a:gd name="connsiteX3" fmla="*/ 7429 w 14858"/>
                <a:gd name="connsiteY3" fmla="*/ 0 h 20669"/>
                <a:gd name="connsiteX4" fmla="*/ 0 w 14858"/>
                <a:gd name="connsiteY4" fmla="*/ 10382 h 2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8" h="20669">
                  <a:moveTo>
                    <a:pt x="0" y="10382"/>
                  </a:moveTo>
                  <a:cubicBezTo>
                    <a:pt x="0" y="16097"/>
                    <a:pt x="3334" y="20669"/>
                    <a:pt x="7429" y="20669"/>
                  </a:cubicBezTo>
                  <a:cubicBezTo>
                    <a:pt x="11525" y="20669"/>
                    <a:pt x="14859" y="16097"/>
                    <a:pt x="14859" y="10382"/>
                  </a:cubicBezTo>
                  <a:cubicBezTo>
                    <a:pt x="14859" y="4667"/>
                    <a:pt x="11525" y="0"/>
                    <a:pt x="7429" y="0"/>
                  </a:cubicBezTo>
                  <a:cubicBezTo>
                    <a:pt x="3334" y="0"/>
                    <a:pt x="0" y="4381"/>
                    <a:pt x="0" y="1038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A0253AC-2F56-BF3A-4FBF-3ECA088F728F}"/>
                </a:ext>
              </a:extLst>
            </p:cNvPr>
            <p:cNvSpPr/>
            <p:nvPr/>
          </p:nvSpPr>
          <p:spPr>
            <a:xfrm>
              <a:off x="5200375" y="3005168"/>
              <a:ext cx="24754" cy="60198"/>
            </a:xfrm>
            <a:custGeom>
              <a:avLst/>
              <a:gdLst>
                <a:gd name="connsiteX0" fmla="*/ 24754 w 24754"/>
                <a:gd name="connsiteY0" fmla="*/ 0 h 60198"/>
                <a:gd name="connsiteX1" fmla="*/ 751 w 24754"/>
                <a:gd name="connsiteY1" fmla="*/ 46006 h 60198"/>
                <a:gd name="connsiteX2" fmla="*/ 24754 w 24754"/>
                <a:gd name="connsiteY2" fmla="*/ 60198 h 6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754" h="60198">
                  <a:moveTo>
                    <a:pt x="24754" y="0"/>
                  </a:moveTo>
                  <a:cubicBezTo>
                    <a:pt x="24754" y="14954"/>
                    <a:pt x="-5059" y="38100"/>
                    <a:pt x="751" y="46006"/>
                  </a:cubicBezTo>
                  <a:cubicBezTo>
                    <a:pt x="7684" y="52346"/>
                    <a:pt x="15857" y="57178"/>
                    <a:pt x="24754" y="60198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2C3B9AB-519E-65E3-6A0E-E56F0C1FD0EA}"/>
                </a:ext>
              </a:extLst>
            </p:cNvPr>
            <p:cNvSpPr/>
            <p:nvPr/>
          </p:nvSpPr>
          <p:spPr>
            <a:xfrm>
              <a:off x="5217318" y="3089369"/>
              <a:ext cx="46005" cy="4833"/>
            </a:xfrm>
            <a:custGeom>
              <a:avLst/>
              <a:gdLst>
                <a:gd name="connsiteX0" fmla="*/ 0 w 46005"/>
                <a:gd name="connsiteY0" fmla="*/ 0 h 4833"/>
                <a:gd name="connsiteX1" fmla="*/ 46006 w 46005"/>
                <a:gd name="connsiteY1" fmla="*/ 0 h 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005" h="4833">
                  <a:moveTo>
                    <a:pt x="0" y="0"/>
                  </a:moveTo>
                  <a:cubicBezTo>
                    <a:pt x="14658" y="6445"/>
                    <a:pt x="31348" y="6445"/>
                    <a:pt x="46006" y="0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EA121E1-01DF-445B-2610-886A5F4BF861}"/>
                </a:ext>
              </a:extLst>
            </p:cNvPr>
            <p:cNvSpPr/>
            <p:nvPr/>
          </p:nvSpPr>
          <p:spPr>
            <a:xfrm>
              <a:off x="5144761" y="2736504"/>
              <a:ext cx="402693" cy="454112"/>
            </a:xfrm>
            <a:custGeom>
              <a:avLst/>
              <a:gdLst>
                <a:gd name="connsiteX0" fmla="*/ 67985 w 402693"/>
                <a:gd name="connsiteY0" fmla="*/ 117217 h 454112"/>
                <a:gd name="connsiteX1" fmla="*/ 275820 w 402693"/>
                <a:gd name="connsiteY1" fmla="*/ 275141 h 454112"/>
                <a:gd name="connsiteX2" fmla="*/ 265248 w 402693"/>
                <a:gd name="connsiteY2" fmla="*/ 450973 h 454112"/>
                <a:gd name="connsiteX3" fmla="*/ 402694 w 402693"/>
                <a:gd name="connsiteY3" fmla="*/ 404014 h 454112"/>
                <a:gd name="connsiteX4" fmla="*/ 348401 w 402693"/>
                <a:gd name="connsiteY4" fmla="*/ 319147 h 454112"/>
                <a:gd name="connsiteX5" fmla="*/ 313063 w 402693"/>
                <a:gd name="connsiteY5" fmla="*/ 36540 h 454112"/>
                <a:gd name="connsiteX6" fmla="*/ 80748 w 402693"/>
                <a:gd name="connsiteY6" fmla="*/ 55590 h 454112"/>
                <a:gd name="connsiteX7" fmla="*/ 30361 w 402693"/>
                <a:gd name="connsiteY7" fmla="*/ 248471 h 454112"/>
                <a:gd name="connsiteX8" fmla="*/ 45411 w 402693"/>
                <a:gd name="connsiteY8" fmla="*/ 148840 h 454112"/>
                <a:gd name="connsiteX9" fmla="*/ 67985 w 402693"/>
                <a:gd name="connsiteY9" fmla="*/ 117217 h 45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693" h="454112">
                  <a:moveTo>
                    <a:pt x="67985" y="117217"/>
                  </a:moveTo>
                  <a:cubicBezTo>
                    <a:pt x="53793" y="157317"/>
                    <a:pt x="180094" y="258472"/>
                    <a:pt x="275820" y="275141"/>
                  </a:cubicBezTo>
                  <a:cubicBezTo>
                    <a:pt x="275820" y="275141"/>
                    <a:pt x="283345" y="414111"/>
                    <a:pt x="265248" y="450973"/>
                  </a:cubicBezTo>
                  <a:cubicBezTo>
                    <a:pt x="316219" y="461899"/>
                    <a:pt x="369064" y="443845"/>
                    <a:pt x="402694" y="404014"/>
                  </a:cubicBezTo>
                  <a:cubicBezTo>
                    <a:pt x="402694" y="404014"/>
                    <a:pt x="332780" y="395537"/>
                    <a:pt x="348401" y="319147"/>
                  </a:cubicBezTo>
                  <a:cubicBezTo>
                    <a:pt x="364022" y="242756"/>
                    <a:pt x="403837" y="112073"/>
                    <a:pt x="313063" y="36540"/>
                  </a:cubicBezTo>
                  <a:cubicBezTo>
                    <a:pt x="222290" y="-38993"/>
                    <a:pt x="97608" y="20443"/>
                    <a:pt x="80748" y="55590"/>
                  </a:cubicBezTo>
                  <a:cubicBezTo>
                    <a:pt x="80748" y="55590"/>
                    <a:pt x="-60222" y="76354"/>
                    <a:pt x="30361" y="248471"/>
                  </a:cubicBezTo>
                  <a:cubicBezTo>
                    <a:pt x="29489" y="214635"/>
                    <a:pt x="34583" y="180909"/>
                    <a:pt x="45411" y="148840"/>
                  </a:cubicBezTo>
                  <a:cubicBezTo>
                    <a:pt x="62270" y="104263"/>
                    <a:pt x="67985" y="117217"/>
                    <a:pt x="67985" y="11721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B4E6C0A6-B6A9-B319-C5B5-38ADC4A83B78}"/>
                </a:ext>
              </a:extLst>
            </p:cNvPr>
            <p:cNvSpPr/>
            <p:nvPr/>
          </p:nvSpPr>
          <p:spPr>
            <a:xfrm>
              <a:off x="5343525" y="2994777"/>
              <a:ext cx="60198" cy="40489"/>
            </a:xfrm>
            <a:custGeom>
              <a:avLst/>
              <a:gdLst>
                <a:gd name="connsiteX0" fmla="*/ 0 w 60198"/>
                <a:gd name="connsiteY0" fmla="*/ 40490 h 40489"/>
                <a:gd name="connsiteX1" fmla="*/ 60198 w 60198"/>
                <a:gd name="connsiteY1" fmla="*/ 2390 h 4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198" h="40489">
                  <a:moveTo>
                    <a:pt x="0" y="40490"/>
                  </a:moveTo>
                  <a:cubicBezTo>
                    <a:pt x="0" y="40490"/>
                    <a:pt x="43339" y="-11612"/>
                    <a:pt x="60198" y="239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A31E079-CCB4-EC73-708A-6D39DF7E7EE4}"/>
                </a:ext>
              </a:extLst>
            </p:cNvPr>
            <p:cNvSpPr/>
            <p:nvPr/>
          </p:nvSpPr>
          <p:spPr>
            <a:xfrm>
              <a:off x="5348573" y="3055650"/>
              <a:ext cx="61387" cy="84867"/>
            </a:xfrm>
            <a:custGeom>
              <a:avLst/>
              <a:gdLst>
                <a:gd name="connsiteX0" fmla="*/ 0 w 61387"/>
                <a:gd name="connsiteY0" fmla="*/ 84868 h 84867"/>
                <a:gd name="connsiteX1" fmla="*/ 61151 w 61387"/>
                <a:gd name="connsiteY1" fmla="*/ 0 h 84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387" h="84867">
                  <a:moveTo>
                    <a:pt x="0" y="84868"/>
                  </a:moveTo>
                  <a:cubicBezTo>
                    <a:pt x="0" y="84868"/>
                    <a:pt x="65818" y="35624"/>
                    <a:pt x="61151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DD90EDF-3D57-9FF1-FB4F-3ADBAC401CDD}"/>
                </a:ext>
              </a:extLst>
            </p:cNvPr>
            <p:cNvSpPr/>
            <p:nvPr/>
          </p:nvSpPr>
          <p:spPr>
            <a:xfrm>
              <a:off x="5385053" y="2977282"/>
              <a:ext cx="49436" cy="86327"/>
            </a:xfrm>
            <a:custGeom>
              <a:avLst/>
              <a:gdLst>
                <a:gd name="connsiteX0" fmla="*/ 0 w 49436"/>
                <a:gd name="connsiteY0" fmla="*/ 34363 h 86327"/>
                <a:gd name="connsiteX1" fmla="*/ 31052 w 49436"/>
                <a:gd name="connsiteY1" fmla="*/ 73 h 86327"/>
                <a:gd name="connsiteX2" fmla="*/ 44006 w 49436"/>
                <a:gd name="connsiteY2" fmla="*/ 61604 h 86327"/>
                <a:gd name="connsiteX3" fmla="*/ 7716 w 49436"/>
                <a:gd name="connsiteY3" fmla="*/ 80654 h 8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436" h="86327">
                  <a:moveTo>
                    <a:pt x="0" y="34363"/>
                  </a:moveTo>
                  <a:cubicBezTo>
                    <a:pt x="0" y="34363"/>
                    <a:pt x="10954" y="-1832"/>
                    <a:pt x="31052" y="73"/>
                  </a:cubicBezTo>
                  <a:cubicBezTo>
                    <a:pt x="51149" y="1978"/>
                    <a:pt x="53626" y="44078"/>
                    <a:pt x="44006" y="61604"/>
                  </a:cubicBezTo>
                  <a:cubicBezTo>
                    <a:pt x="34385" y="79130"/>
                    <a:pt x="16193" y="95227"/>
                    <a:pt x="7716" y="80654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745C42D-0EDD-7567-AEF9-193877EF8955}"/>
                </a:ext>
              </a:extLst>
            </p:cNvPr>
            <p:cNvSpPr/>
            <p:nvPr/>
          </p:nvSpPr>
          <p:spPr>
            <a:xfrm>
              <a:off x="5327348" y="3216242"/>
              <a:ext cx="288931" cy="1002125"/>
            </a:xfrm>
            <a:custGeom>
              <a:avLst/>
              <a:gdLst>
                <a:gd name="connsiteX0" fmla="*/ 209629 w 288931"/>
                <a:gd name="connsiteY0" fmla="*/ 567309 h 1002125"/>
                <a:gd name="connsiteX1" fmla="*/ 282305 w 288931"/>
                <a:gd name="connsiteY1" fmla="*/ 1002125 h 1002125"/>
                <a:gd name="connsiteX2" fmla="*/ 107140 w 288931"/>
                <a:gd name="connsiteY2" fmla="*/ 1002125 h 1002125"/>
                <a:gd name="connsiteX3" fmla="*/ 556 w 288931"/>
                <a:gd name="connsiteY3" fmla="*/ 454342 h 1002125"/>
                <a:gd name="connsiteX4" fmla="*/ 130096 w 288931"/>
                <a:gd name="connsiteY4" fmla="*/ 0 h 1002125"/>
                <a:gd name="connsiteX5" fmla="*/ 282496 w 288931"/>
                <a:gd name="connsiteY5" fmla="*/ 115633 h 1002125"/>
                <a:gd name="connsiteX6" fmla="*/ 235823 w 288931"/>
                <a:gd name="connsiteY6" fmla="*/ 396812 h 1002125"/>
                <a:gd name="connsiteX7" fmla="*/ 202962 w 288931"/>
                <a:gd name="connsiteY7" fmla="*/ 523304 h 1002125"/>
                <a:gd name="connsiteX8" fmla="*/ 209629 w 288931"/>
                <a:gd name="connsiteY8" fmla="*/ 567309 h 100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31" h="1002125">
                  <a:moveTo>
                    <a:pt x="209629" y="567309"/>
                  </a:moveTo>
                  <a:cubicBezTo>
                    <a:pt x="229156" y="689229"/>
                    <a:pt x="282305" y="1002125"/>
                    <a:pt x="282305" y="1002125"/>
                  </a:cubicBezTo>
                  <a:lnTo>
                    <a:pt x="107140" y="1002125"/>
                  </a:lnTo>
                  <a:cubicBezTo>
                    <a:pt x="107140" y="1002125"/>
                    <a:pt x="-8969" y="737902"/>
                    <a:pt x="556" y="454342"/>
                  </a:cubicBezTo>
                  <a:cubicBezTo>
                    <a:pt x="10081" y="170783"/>
                    <a:pt x="130096" y="0"/>
                    <a:pt x="130096" y="0"/>
                  </a:cubicBezTo>
                  <a:cubicBezTo>
                    <a:pt x="130096" y="0"/>
                    <a:pt x="266113" y="70675"/>
                    <a:pt x="282496" y="115633"/>
                  </a:cubicBezTo>
                  <a:cubicBezTo>
                    <a:pt x="304213" y="176022"/>
                    <a:pt x="266494" y="300038"/>
                    <a:pt x="235823" y="396812"/>
                  </a:cubicBezTo>
                  <a:cubicBezTo>
                    <a:pt x="216773" y="456629"/>
                    <a:pt x="200676" y="505873"/>
                    <a:pt x="202962" y="523304"/>
                  </a:cubicBezTo>
                  <a:cubicBezTo>
                    <a:pt x="203629" y="530257"/>
                    <a:pt x="206105" y="545687"/>
                    <a:pt x="209629" y="567309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483D732-6360-83B4-98A0-B8F8F597A019}"/>
                </a:ext>
              </a:extLst>
            </p:cNvPr>
            <p:cNvSpPr/>
            <p:nvPr/>
          </p:nvSpPr>
          <p:spPr>
            <a:xfrm>
              <a:off x="5394769" y="3411219"/>
              <a:ext cx="167830" cy="386276"/>
            </a:xfrm>
            <a:custGeom>
              <a:avLst/>
              <a:gdLst>
                <a:gd name="connsiteX0" fmla="*/ 167830 w 167830"/>
                <a:gd name="connsiteY0" fmla="*/ 201835 h 386276"/>
                <a:gd name="connsiteX1" fmla="*/ 134969 w 167830"/>
                <a:gd name="connsiteY1" fmla="*/ 328327 h 386276"/>
                <a:gd name="connsiteX2" fmla="*/ 141827 w 167830"/>
                <a:gd name="connsiteY2" fmla="*/ 372332 h 386276"/>
                <a:gd name="connsiteX3" fmla="*/ 0 w 167830"/>
                <a:gd name="connsiteY3" fmla="*/ 376714 h 386276"/>
                <a:gd name="connsiteX4" fmla="*/ 99822 w 167830"/>
                <a:gd name="connsiteY4" fmla="*/ 282416 h 386276"/>
                <a:gd name="connsiteX5" fmla="*/ 140398 w 167830"/>
                <a:gd name="connsiteY5" fmla="*/ 0 h 386276"/>
                <a:gd name="connsiteX6" fmla="*/ 167830 w 167830"/>
                <a:gd name="connsiteY6" fmla="*/ 64865 h 38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830" h="386276">
                  <a:moveTo>
                    <a:pt x="167830" y="201835"/>
                  </a:moveTo>
                  <a:cubicBezTo>
                    <a:pt x="148780" y="261652"/>
                    <a:pt x="132683" y="310896"/>
                    <a:pt x="134969" y="328327"/>
                  </a:cubicBezTo>
                  <a:cubicBezTo>
                    <a:pt x="135827" y="335280"/>
                    <a:pt x="138303" y="350711"/>
                    <a:pt x="141827" y="372332"/>
                  </a:cubicBezTo>
                  <a:cubicBezTo>
                    <a:pt x="93250" y="400907"/>
                    <a:pt x="0" y="376714"/>
                    <a:pt x="0" y="376714"/>
                  </a:cubicBezTo>
                  <a:cubicBezTo>
                    <a:pt x="47625" y="367189"/>
                    <a:pt x="99822" y="282416"/>
                    <a:pt x="99822" y="282416"/>
                  </a:cubicBezTo>
                  <a:cubicBezTo>
                    <a:pt x="63627" y="139541"/>
                    <a:pt x="140398" y="0"/>
                    <a:pt x="140398" y="0"/>
                  </a:cubicBezTo>
                  <a:lnTo>
                    <a:pt x="167830" y="64865"/>
                  </a:ln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86DC040-5E29-DDA6-1A4B-C2A2AB905CB0}"/>
                </a:ext>
              </a:extLst>
            </p:cNvPr>
            <p:cNvSpPr/>
            <p:nvPr/>
          </p:nvSpPr>
          <p:spPr>
            <a:xfrm>
              <a:off x="5327348" y="3216242"/>
              <a:ext cx="288931" cy="1002125"/>
            </a:xfrm>
            <a:custGeom>
              <a:avLst/>
              <a:gdLst>
                <a:gd name="connsiteX0" fmla="*/ 209629 w 288931"/>
                <a:gd name="connsiteY0" fmla="*/ 567309 h 1002125"/>
                <a:gd name="connsiteX1" fmla="*/ 282305 w 288931"/>
                <a:gd name="connsiteY1" fmla="*/ 1002125 h 1002125"/>
                <a:gd name="connsiteX2" fmla="*/ 107140 w 288931"/>
                <a:gd name="connsiteY2" fmla="*/ 1002125 h 1002125"/>
                <a:gd name="connsiteX3" fmla="*/ 556 w 288931"/>
                <a:gd name="connsiteY3" fmla="*/ 454342 h 1002125"/>
                <a:gd name="connsiteX4" fmla="*/ 130096 w 288931"/>
                <a:gd name="connsiteY4" fmla="*/ 0 h 1002125"/>
                <a:gd name="connsiteX5" fmla="*/ 282496 w 288931"/>
                <a:gd name="connsiteY5" fmla="*/ 115633 h 1002125"/>
                <a:gd name="connsiteX6" fmla="*/ 235823 w 288931"/>
                <a:gd name="connsiteY6" fmla="*/ 396812 h 1002125"/>
                <a:gd name="connsiteX7" fmla="*/ 202962 w 288931"/>
                <a:gd name="connsiteY7" fmla="*/ 523304 h 1002125"/>
                <a:gd name="connsiteX8" fmla="*/ 209629 w 288931"/>
                <a:gd name="connsiteY8" fmla="*/ 567309 h 100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31" h="1002125">
                  <a:moveTo>
                    <a:pt x="209629" y="567309"/>
                  </a:moveTo>
                  <a:cubicBezTo>
                    <a:pt x="229156" y="689229"/>
                    <a:pt x="282305" y="1002125"/>
                    <a:pt x="282305" y="1002125"/>
                  </a:cubicBezTo>
                  <a:lnTo>
                    <a:pt x="107140" y="1002125"/>
                  </a:lnTo>
                  <a:cubicBezTo>
                    <a:pt x="107140" y="1002125"/>
                    <a:pt x="-8969" y="737902"/>
                    <a:pt x="556" y="454342"/>
                  </a:cubicBezTo>
                  <a:cubicBezTo>
                    <a:pt x="10081" y="170783"/>
                    <a:pt x="130096" y="0"/>
                    <a:pt x="130096" y="0"/>
                  </a:cubicBezTo>
                  <a:cubicBezTo>
                    <a:pt x="130096" y="0"/>
                    <a:pt x="266113" y="70675"/>
                    <a:pt x="282496" y="115633"/>
                  </a:cubicBezTo>
                  <a:cubicBezTo>
                    <a:pt x="304213" y="176022"/>
                    <a:pt x="266494" y="300038"/>
                    <a:pt x="235823" y="396812"/>
                  </a:cubicBezTo>
                  <a:cubicBezTo>
                    <a:pt x="216773" y="456629"/>
                    <a:pt x="200676" y="505873"/>
                    <a:pt x="202962" y="523304"/>
                  </a:cubicBezTo>
                  <a:cubicBezTo>
                    <a:pt x="203629" y="530257"/>
                    <a:pt x="206105" y="545687"/>
                    <a:pt x="209629" y="567309"/>
                  </a:cubicBezTo>
                  <a:close/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DEE5B9C-1D3B-96C7-90E8-C653C7D48F0D}"/>
                </a:ext>
              </a:extLst>
            </p:cNvPr>
            <p:cNvSpPr/>
            <p:nvPr/>
          </p:nvSpPr>
          <p:spPr>
            <a:xfrm>
              <a:off x="4999863" y="3218052"/>
              <a:ext cx="225266" cy="1000125"/>
            </a:xfrm>
            <a:custGeom>
              <a:avLst/>
              <a:gdLst>
                <a:gd name="connsiteX0" fmla="*/ 225266 w 225266"/>
                <a:gd name="connsiteY0" fmla="*/ 0 h 1000125"/>
                <a:gd name="connsiteX1" fmla="*/ 62103 w 225266"/>
                <a:gd name="connsiteY1" fmla="*/ 1000125 h 1000125"/>
                <a:gd name="connsiteX2" fmla="*/ 0 w 225266"/>
                <a:gd name="connsiteY2" fmla="*/ 1000125 h 1000125"/>
                <a:gd name="connsiteX3" fmla="*/ 62103 w 225266"/>
                <a:gd name="connsiteY3" fmla="*/ 499967 h 1000125"/>
                <a:gd name="connsiteX4" fmla="*/ 43053 w 225266"/>
                <a:gd name="connsiteY4" fmla="*/ 126206 h 1000125"/>
                <a:gd name="connsiteX5" fmla="*/ 225266 w 225266"/>
                <a:gd name="connsiteY5" fmla="*/ 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266" h="1000125">
                  <a:moveTo>
                    <a:pt x="225266" y="0"/>
                  </a:moveTo>
                  <a:cubicBezTo>
                    <a:pt x="225266" y="0"/>
                    <a:pt x="38862" y="254508"/>
                    <a:pt x="62103" y="1000125"/>
                  </a:cubicBezTo>
                  <a:lnTo>
                    <a:pt x="0" y="1000125"/>
                  </a:lnTo>
                  <a:cubicBezTo>
                    <a:pt x="0" y="1000125"/>
                    <a:pt x="15240" y="671703"/>
                    <a:pt x="62103" y="499967"/>
                  </a:cubicBezTo>
                  <a:cubicBezTo>
                    <a:pt x="62103" y="499967"/>
                    <a:pt x="4953" y="215265"/>
                    <a:pt x="43053" y="126206"/>
                  </a:cubicBezTo>
                  <a:cubicBezTo>
                    <a:pt x="64865" y="74676"/>
                    <a:pt x="225266" y="0"/>
                    <a:pt x="225266" y="0"/>
                  </a:cubicBezTo>
                  <a:close/>
                </a:path>
              </a:pathLst>
            </a:custGeom>
            <a:solidFill>
              <a:srgbClr val="92E3A9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5CEDFB6-759D-0037-2054-0CC0F3B5AE5E}"/>
                </a:ext>
              </a:extLst>
            </p:cNvPr>
            <p:cNvSpPr/>
            <p:nvPr/>
          </p:nvSpPr>
          <p:spPr>
            <a:xfrm>
              <a:off x="5529921" y="3302538"/>
              <a:ext cx="212919" cy="498889"/>
            </a:xfrm>
            <a:custGeom>
              <a:avLst/>
              <a:gdLst>
                <a:gd name="connsiteX0" fmla="*/ 57634 w 212919"/>
                <a:gd name="connsiteY0" fmla="*/ 0 h 498889"/>
                <a:gd name="connsiteX1" fmla="*/ 140311 w 212919"/>
                <a:gd name="connsiteY1" fmla="*/ 157448 h 498889"/>
                <a:gd name="connsiteX2" fmla="*/ 195842 w 212919"/>
                <a:gd name="connsiteY2" fmla="*/ 355568 h 498889"/>
                <a:gd name="connsiteX3" fmla="*/ 206986 w 212919"/>
                <a:gd name="connsiteY3" fmla="*/ 395954 h 498889"/>
                <a:gd name="connsiteX4" fmla="*/ 132310 w 212919"/>
                <a:gd name="connsiteY4" fmla="*/ 488442 h 498889"/>
                <a:gd name="connsiteX5" fmla="*/ 198 w 212919"/>
                <a:gd name="connsiteY5" fmla="*/ 249460 h 498889"/>
                <a:gd name="connsiteX6" fmla="*/ 17534 w 212919"/>
                <a:gd name="connsiteY6" fmla="*/ 55340 h 49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919" h="498889">
                  <a:moveTo>
                    <a:pt x="57634" y="0"/>
                  </a:moveTo>
                  <a:cubicBezTo>
                    <a:pt x="89067" y="23813"/>
                    <a:pt x="116975" y="87154"/>
                    <a:pt x="140311" y="157448"/>
                  </a:cubicBezTo>
                  <a:cubicBezTo>
                    <a:pt x="163647" y="227743"/>
                    <a:pt x="182412" y="304133"/>
                    <a:pt x="195842" y="355568"/>
                  </a:cubicBezTo>
                  <a:cubicBezTo>
                    <a:pt x="200128" y="371951"/>
                    <a:pt x="203843" y="385667"/>
                    <a:pt x="206986" y="395954"/>
                  </a:cubicBezTo>
                  <a:cubicBezTo>
                    <a:pt x="229941" y="470440"/>
                    <a:pt x="182316" y="521970"/>
                    <a:pt x="132310" y="488442"/>
                  </a:cubicBezTo>
                  <a:cubicBezTo>
                    <a:pt x="82304" y="454914"/>
                    <a:pt x="198" y="249460"/>
                    <a:pt x="198" y="249460"/>
                  </a:cubicBezTo>
                  <a:cubicBezTo>
                    <a:pt x="198" y="249460"/>
                    <a:pt x="-3135" y="98488"/>
                    <a:pt x="17534" y="55340"/>
                  </a:cubicBezTo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0307982-9F8A-9970-6107-54FEA35DE6ED}"/>
                </a:ext>
              </a:extLst>
            </p:cNvPr>
            <p:cNvSpPr/>
            <p:nvPr/>
          </p:nvSpPr>
          <p:spPr>
            <a:xfrm>
              <a:off x="5586293" y="3459986"/>
              <a:ext cx="139469" cy="240077"/>
            </a:xfrm>
            <a:custGeom>
              <a:avLst/>
              <a:gdLst>
                <a:gd name="connsiteX0" fmla="*/ 139470 w 139469"/>
                <a:gd name="connsiteY0" fmla="*/ 198120 h 240077"/>
                <a:gd name="connsiteX1" fmla="*/ 45744 w 139469"/>
                <a:gd name="connsiteY1" fmla="*/ 214313 h 240077"/>
                <a:gd name="connsiteX2" fmla="*/ 83844 w 139469"/>
                <a:gd name="connsiteY2" fmla="*/ 0 h 240077"/>
                <a:gd name="connsiteX3" fmla="*/ 139470 w 139469"/>
                <a:gd name="connsiteY3" fmla="*/ 198120 h 24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469" h="240077">
                  <a:moveTo>
                    <a:pt x="139470" y="198120"/>
                  </a:moveTo>
                  <a:cubicBezTo>
                    <a:pt x="119849" y="239935"/>
                    <a:pt x="87464" y="259271"/>
                    <a:pt x="45744" y="214313"/>
                  </a:cubicBezTo>
                  <a:cubicBezTo>
                    <a:pt x="-49506" y="112014"/>
                    <a:pt x="24313" y="23813"/>
                    <a:pt x="83844" y="0"/>
                  </a:cubicBezTo>
                  <a:cubicBezTo>
                    <a:pt x="107180" y="69914"/>
                    <a:pt x="126040" y="146685"/>
                    <a:pt x="139470" y="198120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1020BE7-08FD-897E-2CA7-6B065E364B5D}"/>
                </a:ext>
              </a:extLst>
            </p:cNvPr>
            <p:cNvSpPr/>
            <p:nvPr/>
          </p:nvSpPr>
          <p:spPr>
            <a:xfrm>
              <a:off x="5529921" y="3302538"/>
              <a:ext cx="212919" cy="498889"/>
            </a:xfrm>
            <a:custGeom>
              <a:avLst/>
              <a:gdLst>
                <a:gd name="connsiteX0" fmla="*/ 57634 w 212919"/>
                <a:gd name="connsiteY0" fmla="*/ 0 h 498889"/>
                <a:gd name="connsiteX1" fmla="*/ 140311 w 212919"/>
                <a:gd name="connsiteY1" fmla="*/ 157448 h 498889"/>
                <a:gd name="connsiteX2" fmla="*/ 195842 w 212919"/>
                <a:gd name="connsiteY2" fmla="*/ 355568 h 498889"/>
                <a:gd name="connsiteX3" fmla="*/ 206986 w 212919"/>
                <a:gd name="connsiteY3" fmla="*/ 395954 h 498889"/>
                <a:gd name="connsiteX4" fmla="*/ 132310 w 212919"/>
                <a:gd name="connsiteY4" fmla="*/ 488442 h 498889"/>
                <a:gd name="connsiteX5" fmla="*/ 198 w 212919"/>
                <a:gd name="connsiteY5" fmla="*/ 249460 h 498889"/>
                <a:gd name="connsiteX6" fmla="*/ 17534 w 212919"/>
                <a:gd name="connsiteY6" fmla="*/ 55340 h 49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919" h="498889">
                  <a:moveTo>
                    <a:pt x="57634" y="0"/>
                  </a:moveTo>
                  <a:cubicBezTo>
                    <a:pt x="89067" y="23813"/>
                    <a:pt x="116975" y="87154"/>
                    <a:pt x="140311" y="157448"/>
                  </a:cubicBezTo>
                  <a:cubicBezTo>
                    <a:pt x="163647" y="227743"/>
                    <a:pt x="182412" y="304133"/>
                    <a:pt x="195842" y="355568"/>
                  </a:cubicBezTo>
                  <a:cubicBezTo>
                    <a:pt x="200128" y="371951"/>
                    <a:pt x="203843" y="385667"/>
                    <a:pt x="206986" y="395954"/>
                  </a:cubicBezTo>
                  <a:cubicBezTo>
                    <a:pt x="229941" y="470440"/>
                    <a:pt x="182316" y="521970"/>
                    <a:pt x="132310" y="488442"/>
                  </a:cubicBezTo>
                  <a:cubicBezTo>
                    <a:pt x="82304" y="454914"/>
                    <a:pt x="198" y="249460"/>
                    <a:pt x="198" y="249460"/>
                  </a:cubicBezTo>
                  <a:cubicBezTo>
                    <a:pt x="198" y="249460"/>
                    <a:pt x="-3135" y="98488"/>
                    <a:pt x="17534" y="5534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A892792-73F9-3041-A81B-1A6753BB3479}"/>
                </a:ext>
              </a:extLst>
            </p:cNvPr>
            <p:cNvSpPr/>
            <p:nvPr/>
          </p:nvSpPr>
          <p:spPr>
            <a:xfrm>
              <a:off x="5596794" y="3374369"/>
              <a:ext cx="220450" cy="438240"/>
            </a:xfrm>
            <a:custGeom>
              <a:avLst/>
              <a:gdLst>
                <a:gd name="connsiteX0" fmla="*/ 46863 w 220450"/>
                <a:gd name="connsiteY0" fmla="*/ 324123 h 438240"/>
                <a:gd name="connsiteX1" fmla="*/ 39624 w 220450"/>
                <a:gd name="connsiteY1" fmla="*/ 259734 h 438240"/>
                <a:gd name="connsiteX2" fmla="*/ 0 w 220450"/>
                <a:gd name="connsiteY2" fmla="*/ 27324 h 438240"/>
                <a:gd name="connsiteX3" fmla="*/ 127445 w 220450"/>
                <a:gd name="connsiteY3" fmla="*/ 6750 h 438240"/>
                <a:gd name="connsiteX4" fmla="*/ 220028 w 220450"/>
                <a:gd name="connsiteY4" fmla="*/ 324409 h 438240"/>
                <a:gd name="connsiteX5" fmla="*/ 65437 w 220450"/>
                <a:gd name="connsiteY5" fmla="*/ 416897 h 43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0450" h="438240">
                  <a:moveTo>
                    <a:pt x="46863" y="324123"/>
                  </a:moveTo>
                  <a:cubicBezTo>
                    <a:pt x="21336" y="288405"/>
                    <a:pt x="39624" y="259734"/>
                    <a:pt x="39624" y="259734"/>
                  </a:cubicBezTo>
                  <a:lnTo>
                    <a:pt x="0" y="27324"/>
                  </a:lnTo>
                  <a:cubicBezTo>
                    <a:pt x="44101" y="-18015"/>
                    <a:pt x="127445" y="6750"/>
                    <a:pt x="127445" y="6750"/>
                  </a:cubicBezTo>
                  <a:cubicBezTo>
                    <a:pt x="127445" y="6750"/>
                    <a:pt x="227743" y="280975"/>
                    <a:pt x="220028" y="324409"/>
                  </a:cubicBezTo>
                  <a:cubicBezTo>
                    <a:pt x="212312" y="367843"/>
                    <a:pt x="182785" y="486334"/>
                    <a:pt x="65437" y="416897"/>
                  </a:cubicBezTo>
                </a:path>
              </a:pathLst>
            </a:custGeom>
            <a:solidFill>
              <a:srgbClr val="92E3A9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2CEFB0B-B761-034C-7342-C10CFE4D4F7D}"/>
                </a:ext>
              </a:extLst>
            </p:cNvPr>
            <p:cNvSpPr/>
            <p:nvPr/>
          </p:nvSpPr>
          <p:spPr>
            <a:xfrm>
              <a:off x="5589269" y="3265105"/>
              <a:ext cx="108775" cy="146224"/>
            </a:xfrm>
            <a:custGeom>
              <a:avLst/>
              <a:gdLst>
                <a:gd name="connsiteX0" fmla="*/ 68580 w 108775"/>
                <a:gd name="connsiteY0" fmla="*/ 0 h 146224"/>
                <a:gd name="connsiteX1" fmla="*/ 108776 w 108775"/>
                <a:gd name="connsiteY1" fmla="*/ 127540 h 146224"/>
                <a:gd name="connsiteX2" fmla="*/ 33528 w 108775"/>
                <a:gd name="connsiteY2" fmla="*/ 142589 h 146224"/>
                <a:gd name="connsiteX3" fmla="*/ 0 w 108775"/>
                <a:gd name="connsiteY3" fmla="*/ 15526 h 14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75" h="146224">
                  <a:moveTo>
                    <a:pt x="68580" y="0"/>
                  </a:moveTo>
                  <a:cubicBezTo>
                    <a:pt x="68580" y="0"/>
                    <a:pt x="73819" y="34957"/>
                    <a:pt x="108776" y="127540"/>
                  </a:cubicBezTo>
                  <a:cubicBezTo>
                    <a:pt x="108776" y="127540"/>
                    <a:pt x="87725" y="156115"/>
                    <a:pt x="33528" y="142589"/>
                  </a:cubicBezTo>
                  <a:lnTo>
                    <a:pt x="0" y="15526"/>
                  </a:ln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317FBA8-9BE7-EA2B-7155-38B8809C564B}"/>
                </a:ext>
              </a:extLst>
            </p:cNvPr>
            <p:cNvSpPr/>
            <p:nvPr/>
          </p:nvSpPr>
          <p:spPr>
            <a:xfrm>
              <a:off x="5527547" y="3069541"/>
              <a:ext cx="153779" cy="240045"/>
            </a:xfrm>
            <a:custGeom>
              <a:avLst/>
              <a:gdLst>
                <a:gd name="connsiteX0" fmla="*/ 85535 w 153779"/>
                <a:gd name="connsiteY0" fmla="*/ 240046 h 240045"/>
                <a:gd name="connsiteX1" fmla="*/ 33147 w 153779"/>
                <a:gd name="connsiteY1" fmla="*/ 182324 h 240045"/>
                <a:gd name="connsiteX2" fmla="*/ 4572 w 153779"/>
                <a:gd name="connsiteY2" fmla="*/ 118697 h 240045"/>
                <a:gd name="connsiteX3" fmla="*/ 47911 w 153779"/>
                <a:gd name="connsiteY3" fmla="*/ 148034 h 240045"/>
                <a:gd name="connsiteX4" fmla="*/ 61151 w 153779"/>
                <a:gd name="connsiteY4" fmla="*/ 4112 h 240045"/>
                <a:gd name="connsiteX5" fmla="*/ 71247 w 153779"/>
                <a:gd name="connsiteY5" fmla="*/ 55356 h 240045"/>
                <a:gd name="connsiteX6" fmla="*/ 92107 w 153779"/>
                <a:gd name="connsiteY6" fmla="*/ 683 h 240045"/>
                <a:gd name="connsiteX7" fmla="*/ 104299 w 153779"/>
                <a:gd name="connsiteY7" fmla="*/ 12970 h 240045"/>
                <a:gd name="connsiteX8" fmla="*/ 121730 w 153779"/>
                <a:gd name="connsiteY8" fmla="*/ 12970 h 240045"/>
                <a:gd name="connsiteX9" fmla="*/ 124206 w 153779"/>
                <a:gd name="connsiteY9" fmla="*/ 97742 h 240045"/>
                <a:gd name="connsiteX10" fmla="*/ 152781 w 153779"/>
                <a:gd name="connsiteY10" fmla="*/ 46688 h 240045"/>
                <a:gd name="connsiteX11" fmla="*/ 141161 w 153779"/>
                <a:gd name="connsiteY11" fmla="*/ 196802 h 240045"/>
                <a:gd name="connsiteX12" fmla="*/ 119349 w 153779"/>
                <a:gd name="connsiteY12" fmla="*/ 232235 h 24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779" h="240045">
                  <a:moveTo>
                    <a:pt x="85535" y="240046"/>
                  </a:moveTo>
                  <a:cubicBezTo>
                    <a:pt x="51054" y="239570"/>
                    <a:pt x="52769" y="234045"/>
                    <a:pt x="33147" y="182324"/>
                  </a:cubicBezTo>
                  <a:cubicBezTo>
                    <a:pt x="13526" y="130604"/>
                    <a:pt x="-10096" y="128889"/>
                    <a:pt x="4572" y="118697"/>
                  </a:cubicBezTo>
                  <a:cubicBezTo>
                    <a:pt x="19241" y="108506"/>
                    <a:pt x="47911" y="148034"/>
                    <a:pt x="47911" y="148034"/>
                  </a:cubicBezTo>
                  <a:cubicBezTo>
                    <a:pt x="35338" y="-3699"/>
                    <a:pt x="61151" y="4112"/>
                    <a:pt x="61151" y="4112"/>
                  </a:cubicBezTo>
                  <a:cubicBezTo>
                    <a:pt x="63315" y="21408"/>
                    <a:pt x="66689" y="38531"/>
                    <a:pt x="71247" y="55356"/>
                  </a:cubicBezTo>
                  <a:cubicBezTo>
                    <a:pt x="71247" y="55356"/>
                    <a:pt x="77915" y="12779"/>
                    <a:pt x="92107" y="683"/>
                  </a:cubicBezTo>
                  <a:cubicBezTo>
                    <a:pt x="96965" y="-3508"/>
                    <a:pt x="104299" y="12970"/>
                    <a:pt x="104299" y="12970"/>
                  </a:cubicBezTo>
                  <a:cubicBezTo>
                    <a:pt x="104299" y="12970"/>
                    <a:pt x="113824" y="4588"/>
                    <a:pt x="121730" y="12970"/>
                  </a:cubicBezTo>
                  <a:lnTo>
                    <a:pt x="124206" y="97742"/>
                  </a:lnTo>
                  <a:cubicBezTo>
                    <a:pt x="137732" y="33734"/>
                    <a:pt x="158591" y="25924"/>
                    <a:pt x="152781" y="46688"/>
                  </a:cubicBezTo>
                  <a:cubicBezTo>
                    <a:pt x="146971" y="67453"/>
                    <a:pt x="141161" y="196802"/>
                    <a:pt x="141161" y="196802"/>
                  </a:cubicBezTo>
                  <a:cubicBezTo>
                    <a:pt x="140208" y="219186"/>
                    <a:pt x="130016" y="229854"/>
                    <a:pt x="119349" y="232235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AEEEA59-BE75-20D2-D1AB-8CFDAA4605B7}"/>
                </a:ext>
              </a:extLst>
            </p:cNvPr>
            <p:cNvSpPr/>
            <p:nvPr/>
          </p:nvSpPr>
          <p:spPr>
            <a:xfrm>
              <a:off x="5622512" y="3082511"/>
              <a:ext cx="9525" cy="77533"/>
            </a:xfrm>
            <a:custGeom>
              <a:avLst/>
              <a:gdLst>
                <a:gd name="connsiteX0" fmla="*/ 9525 w 9525"/>
                <a:gd name="connsiteY0" fmla="*/ 0 h 77533"/>
                <a:gd name="connsiteX1" fmla="*/ 0 w 9525"/>
                <a:gd name="connsiteY1" fmla="*/ 77533 h 7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77533">
                  <a:moveTo>
                    <a:pt x="9525" y="0"/>
                  </a:moveTo>
                  <a:cubicBezTo>
                    <a:pt x="3253" y="25369"/>
                    <a:pt x="55" y="51401"/>
                    <a:pt x="0" y="77533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21A1575-F978-46DF-FCCB-06AF27EFF837}"/>
                </a:ext>
              </a:extLst>
            </p:cNvPr>
            <p:cNvSpPr/>
            <p:nvPr/>
          </p:nvSpPr>
          <p:spPr>
            <a:xfrm>
              <a:off x="5596962" y="3124897"/>
              <a:ext cx="2023" cy="32670"/>
            </a:xfrm>
            <a:custGeom>
              <a:avLst/>
              <a:gdLst>
                <a:gd name="connsiteX0" fmla="*/ 2023 w 2023"/>
                <a:gd name="connsiteY0" fmla="*/ 0 h 32670"/>
                <a:gd name="connsiteX1" fmla="*/ 214 w 2023"/>
                <a:gd name="connsiteY1" fmla="*/ 32671 h 3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" h="32670">
                  <a:moveTo>
                    <a:pt x="2023" y="0"/>
                  </a:moveTo>
                  <a:cubicBezTo>
                    <a:pt x="239" y="10793"/>
                    <a:pt x="-368" y="21747"/>
                    <a:pt x="214" y="32671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8C1AD33-421C-CACA-07E2-171298C8C45D}"/>
                </a:ext>
              </a:extLst>
            </p:cNvPr>
            <p:cNvSpPr/>
            <p:nvPr/>
          </p:nvSpPr>
          <p:spPr>
            <a:xfrm>
              <a:off x="4970049" y="3620292"/>
              <a:ext cx="312705" cy="387286"/>
            </a:xfrm>
            <a:custGeom>
              <a:avLst/>
              <a:gdLst>
                <a:gd name="connsiteX0" fmla="*/ 312706 w 312705"/>
                <a:gd name="connsiteY0" fmla="*/ 383191 h 387286"/>
                <a:gd name="connsiteX1" fmla="*/ 270320 w 312705"/>
                <a:gd name="connsiteY1" fmla="*/ 0 h 387286"/>
                <a:gd name="connsiteX2" fmla="*/ 0 w 312705"/>
                <a:gd name="connsiteY2" fmla="*/ 0 h 387286"/>
                <a:gd name="connsiteX3" fmla="*/ 45720 w 312705"/>
                <a:gd name="connsiteY3" fmla="*/ 387286 h 387286"/>
                <a:gd name="connsiteX4" fmla="*/ 312706 w 312705"/>
                <a:gd name="connsiteY4" fmla="*/ 383191 h 38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705" h="387286">
                  <a:moveTo>
                    <a:pt x="312706" y="383191"/>
                  </a:moveTo>
                  <a:lnTo>
                    <a:pt x="270320" y="0"/>
                  </a:lnTo>
                  <a:lnTo>
                    <a:pt x="0" y="0"/>
                  </a:lnTo>
                  <a:lnTo>
                    <a:pt x="45720" y="387286"/>
                  </a:lnTo>
                  <a:lnTo>
                    <a:pt x="312706" y="383191"/>
                  </a:ln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CA0C017-0E27-EB45-F90E-D7E595839B9E}"/>
                </a:ext>
              </a:extLst>
            </p:cNvPr>
            <p:cNvSpPr/>
            <p:nvPr/>
          </p:nvSpPr>
          <p:spPr>
            <a:xfrm>
              <a:off x="4953511" y="3752658"/>
              <a:ext cx="92150" cy="157511"/>
            </a:xfrm>
            <a:custGeom>
              <a:avLst/>
              <a:gdLst>
                <a:gd name="connsiteX0" fmla="*/ 66163 w 92150"/>
                <a:gd name="connsiteY0" fmla="*/ 25463 h 157511"/>
                <a:gd name="connsiteX1" fmla="*/ 16919 w 92150"/>
                <a:gd name="connsiteY1" fmla="*/ 889 h 157511"/>
                <a:gd name="connsiteX2" fmla="*/ 6536 w 92150"/>
                <a:gd name="connsiteY2" fmla="*/ 25463 h 157511"/>
                <a:gd name="connsiteX3" fmla="*/ 1393 w 92150"/>
                <a:gd name="connsiteY3" fmla="*/ 69469 h 157511"/>
                <a:gd name="connsiteX4" fmla="*/ 5298 w 92150"/>
                <a:gd name="connsiteY4" fmla="*/ 100615 h 157511"/>
                <a:gd name="connsiteX5" fmla="*/ 16919 w 92150"/>
                <a:gd name="connsiteY5" fmla="*/ 119665 h 157511"/>
                <a:gd name="connsiteX6" fmla="*/ 66163 w 92150"/>
                <a:gd name="connsiteY6" fmla="*/ 156813 h 157511"/>
                <a:gd name="connsiteX7" fmla="*/ 57114 w 92150"/>
                <a:gd name="connsiteY7" fmla="*/ 131381 h 157511"/>
                <a:gd name="connsiteX8" fmla="*/ 85689 w 92150"/>
                <a:gd name="connsiteY8" fmla="*/ 113188 h 157511"/>
                <a:gd name="connsiteX9" fmla="*/ 90737 w 92150"/>
                <a:gd name="connsiteY9" fmla="*/ 89947 h 157511"/>
                <a:gd name="connsiteX10" fmla="*/ 54543 w 92150"/>
                <a:gd name="connsiteY10" fmla="*/ 48514 h 157511"/>
                <a:gd name="connsiteX11" fmla="*/ 66163 w 92150"/>
                <a:gd name="connsiteY11" fmla="*/ 25463 h 15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150" h="157511">
                  <a:moveTo>
                    <a:pt x="66163" y="25463"/>
                  </a:moveTo>
                  <a:cubicBezTo>
                    <a:pt x="66163" y="25463"/>
                    <a:pt x="25968" y="-5588"/>
                    <a:pt x="16919" y="889"/>
                  </a:cubicBezTo>
                  <a:cubicBezTo>
                    <a:pt x="7870" y="7366"/>
                    <a:pt x="10442" y="11271"/>
                    <a:pt x="6536" y="25463"/>
                  </a:cubicBezTo>
                  <a:cubicBezTo>
                    <a:pt x="2631" y="39655"/>
                    <a:pt x="-2512" y="64325"/>
                    <a:pt x="1393" y="69469"/>
                  </a:cubicBezTo>
                  <a:cubicBezTo>
                    <a:pt x="5298" y="74612"/>
                    <a:pt x="5298" y="87661"/>
                    <a:pt x="5298" y="100615"/>
                  </a:cubicBezTo>
                  <a:cubicBezTo>
                    <a:pt x="5298" y="113569"/>
                    <a:pt x="15681" y="110902"/>
                    <a:pt x="16919" y="119665"/>
                  </a:cubicBezTo>
                  <a:cubicBezTo>
                    <a:pt x="18157" y="128428"/>
                    <a:pt x="62258" y="162814"/>
                    <a:pt x="66163" y="156813"/>
                  </a:cubicBezTo>
                  <a:cubicBezTo>
                    <a:pt x="70068" y="150812"/>
                    <a:pt x="57114" y="131381"/>
                    <a:pt x="57114" y="131381"/>
                  </a:cubicBezTo>
                  <a:cubicBezTo>
                    <a:pt x="57114" y="131381"/>
                    <a:pt x="106263" y="146907"/>
                    <a:pt x="85689" y="113188"/>
                  </a:cubicBezTo>
                  <a:cubicBezTo>
                    <a:pt x="85689" y="113188"/>
                    <a:pt x="95786" y="98996"/>
                    <a:pt x="90737" y="89947"/>
                  </a:cubicBezTo>
                  <a:cubicBezTo>
                    <a:pt x="79509" y="75427"/>
                    <a:pt x="67423" y="61591"/>
                    <a:pt x="54543" y="48514"/>
                  </a:cubicBezTo>
                  <a:cubicBezTo>
                    <a:pt x="54543" y="48514"/>
                    <a:pt x="115312" y="63658"/>
                    <a:pt x="66163" y="25463"/>
                  </a:cubicBezTo>
                  <a:close/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DC5F057-0A2B-48B2-84E5-6EAB3356C9CB}"/>
                </a:ext>
              </a:extLst>
            </p:cNvPr>
            <p:cNvSpPr/>
            <p:nvPr/>
          </p:nvSpPr>
          <p:spPr>
            <a:xfrm>
              <a:off x="4981098" y="3831557"/>
              <a:ext cx="57626" cy="34575"/>
            </a:xfrm>
            <a:custGeom>
              <a:avLst/>
              <a:gdLst>
                <a:gd name="connsiteX0" fmla="*/ 57626 w 57626"/>
                <a:gd name="connsiteY0" fmla="*/ 34576 h 34575"/>
                <a:gd name="connsiteX1" fmla="*/ 0 w 57626"/>
                <a:gd name="connsiteY1" fmla="*/ 0 h 3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26" h="34575">
                  <a:moveTo>
                    <a:pt x="57626" y="34576"/>
                  </a:moveTo>
                  <a:cubicBezTo>
                    <a:pt x="57626" y="34576"/>
                    <a:pt x="7715" y="3238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480C1B1-CD29-EE73-8855-C65C24D21BB0}"/>
                </a:ext>
              </a:extLst>
            </p:cNvPr>
            <p:cNvSpPr/>
            <p:nvPr/>
          </p:nvSpPr>
          <p:spPr>
            <a:xfrm>
              <a:off x="4981098" y="3788123"/>
              <a:ext cx="26479" cy="13620"/>
            </a:xfrm>
            <a:custGeom>
              <a:avLst/>
              <a:gdLst>
                <a:gd name="connsiteX0" fmla="*/ 26479 w 26479"/>
                <a:gd name="connsiteY0" fmla="*/ 13621 h 13620"/>
                <a:gd name="connsiteX1" fmla="*/ 0 w 26479"/>
                <a:gd name="connsiteY1" fmla="*/ 0 h 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79" h="13620">
                  <a:moveTo>
                    <a:pt x="26479" y="13621"/>
                  </a:moveTo>
                  <a:cubicBezTo>
                    <a:pt x="26479" y="13621"/>
                    <a:pt x="5810" y="3238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0FC4CD6-88E4-559D-8D61-005D819F2419}"/>
                </a:ext>
              </a:extLst>
            </p:cNvPr>
            <p:cNvSpPr/>
            <p:nvPr/>
          </p:nvSpPr>
          <p:spPr>
            <a:xfrm>
              <a:off x="4979669" y="3866132"/>
              <a:ext cx="30480" cy="18192"/>
            </a:xfrm>
            <a:custGeom>
              <a:avLst/>
              <a:gdLst>
                <a:gd name="connsiteX0" fmla="*/ 30480 w 30480"/>
                <a:gd name="connsiteY0" fmla="*/ 18193 h 18192"/>
                <a:gd name="connsiteX1" fmla="*/ 0 w 30480"/>
                <a:gd name="connsiteY1" fmla="*/ 0 h 1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" h="18192">
                  <a:moveTo>
                    <a:pt x="30480" y="18193"/>
                  </a:moveTo>
                  <a:cubicBezTo>
                    <a:pt x="19815" y="13017"/>
                    <a:pt x="9617" y="6930"/>
                    <a:pt x="0" y="0"/>
                  </a:cubicBezTo>
                </a:path>
              </a:pathLst>
            </a:custGeom>
            <a:noFill/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8B2C436-AEDF-5AB9-B257-3EDE89D8D3F9}"/>
                </a:ext>
              </a:extLst>
            </p:cNvPr>
            <p:cNvSpPr/>
            <p:nvPr/>
          </p:nvSpPr>
          <p:spPr>
            <a:xfrm>
              <a:off x="5093493" y="5286024"/>
              <a:ext cx="291037" cy="263461"/>
            </a:xfrm>
            <a:custGeom>
              <a:avLst/>
              <a:gdLst>
                <a:gd name="connsiteX0" fmla="*/ 264605 w 291037"/>
                <a:gd name="connsiteY0" fmla="*/ 7049 h 263461"/>
                <a:gd name="connsiteX1" fmla="*/ 285083 w 291037"/>
                <a:gd name="connsiteY1" fmla="*/ 119729 h 263461"/>
                <a:gd name="connsiteX2" fmla="*/ 274796 w 291037"/>
                <a:gd name="connsiteY2" fmla="*/ 263462 h 263461"/>
                <a:gd name="connsiteX3" fmla="*/ 242316 w 291037"/>
                <a:gd name="connsiteY3" fmla="*/ 263462 h 263461"/>
                <a:gd name="connsiteX4" fmla="*/ 215837 w 291037"/>
                <a:gd name="connsiteY4" fmla="*/ 197453 h 263461"/>
                <a:gd name="connsiteX5" fmla="*/ 149162 w 291037"/>
                <a:gd name="connsiteY5" fmla="*/ 263462 h 263461"/>
                <a:gd name="connsiteX6" fmla="*/ 0 w 291037"/>
                <a:gd name="connsiteY6" fmla="*/ 263462 h 263461"/>
                <a:gd name="connsiteX7" fmla="*/ 52292 w 291037"/>
                <a:gd name="connsiteY7" fmla="*/ 207169 h 263461"/>
                <a:gd name="connsiteX8" fmla="*/ 129445 w 291037"/>
                <a:gd name="connsiteY8" fmla="*/ 129731 h 263461"/>
                <a:gd name="connsiteX9" fmla="*/ 162020 w 291037"/>
                <a:gd name="connsiteY9" fmla="*/ 0 h 263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1037" h="263461">
                  <a:moveTo>
                    <a:pt x="264605" y="7049"/>
                  </a:moveTo>
                  <a:cubicBezTo>
                    <a:pt x="262662" y="45685"/>
                    <a:pt x="269671" y="84247"/>
                    <a:pt x="285083" y="119729"/>
                  </a:cubicBezTo>
                  <a:cubicBezTo>
                    <a:pt x="302990" y="158401"/>
                    <a:pt x="274796" y="263462"/>
                    <a:pt x="274796" y="263462"/>
                  </a:cubicBezTo>
                  <a:lnTo>
                    <a:pt x="242316" y="263462"/>
                  </a:lnTo>
                  <a:lnTo>
                    <a:pt x="215837" y="197453"/>
                  </a:lnTo>
                  <a:lnTo>
                    <a:pt x="149162" y="263462"/>
                  </a:lnTo>
                  <a:lnTo>
                    <a:pt x="0" y="263462"/>
                  </a:lnTo>
                  <a:cubicBezTo>
                    <a:pt x="0" y="263462"/>
                    <a:pt x="8287" y="236982"/>
                    <a:pt x="52292" y="207169"/>
                  </a:cubicBezTo>
                  <a:cubicBezTo>
                    <a:pt x="52292" y="207169"/>
                    <a:pt x="100679" y="191834"/>
                    <a:pt x="129445" y="129731"/>
                  </a:cubicBezTo>
                  <a:cubicBezTo>
                    <a:pt x="144685" y="96679"/>
                    <a:pt x="166688" y="71247"/>
                    <a:pt x="162020" y="0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635094D-4DC5-BEAC-CB4E-597553D01DE7}"/>
                </a:ext>
              </a:extLst>
            </p:cNvPr>
            <p:cNvSpPr/>
            <p:nvPr/>
          </p:nvSpPr>
          <p:spPr>
            <a:xfrm>
              <a:off x="5093493" y="5379059"/>
              <a:ext cx="291154" cy="170426"/>
            </a:xfrm>
            <a:custGeom>
              <a:avLst/>
              <a:gdLst>
                <a:gd name="connsiteX0" fmla="*/ 0 w 291154"/>
                <a:gd name="connsiteY0" fmla="*/ 170427 h 170426"/>
                <a:gd name="connsiteX1" fmla="*/ 149162 w 291154"/>
                <a:gd name="connsiteY1" fmla="*/ 170427 h 170426"/>
                <a:gd name="connsiteX2" fmla="*/ 215837 w 291154"/>
                <a:gd name="connsiteY2" fmla="*/ 104419 h 170426"/>
                <a:gd name="connsiteX3" fmla="*/ 242316 w 291154"/>
                <a:gd name="connsiteY3" fmla="*/ 170427 h 170426"/>
                <a:gd name="connsiteX4" fmla="*/ 274796 w 291154"/>
                <a:gd name="connsiteY4" fmla="*/ 170427 h 170426"/>
                <a:gd name="connsiteX5" fmla="*/ 284988 w 291154"/>
                <a:gd name="connsiteY5" fmla="*/ 26695 h 170426"/>
                <a:gd name="connsiteX6" fmla="*/ 277844 w 291154"/>
                <a:gd name="connsiteY6" fmla="*/ 8978 h 170426"/>
                <a:gd name="connsiteX7" fmla="*/ 215837 w 291154"/>
                <a:gd name="connsiteY7" fmla="*/ 18503 h 170426"/>
                <a:gd name="connsiteX8" fmla="*/ 61627 w 291154"/>
                <a:gd name="connsiteY8" fmla="*/ 109562 h 170426"/>
                <a:gd name="connsiteX9" fmla="*/ 52102 w 291154"/>
                <a:gd name="connsiteY9" fmla="*/ 113658 h 170426"/>
                <a:gd name="connsiteX10" fmla="*/ 0 w 291154"/>
                <a:gd name="connsiteY10" fmla="*/ 170427 h 17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1154" h="170426">
                  <a:moveTo>
                    <a:pt x="0" y="170427"/>
                  </a:moveTo>
                  <a:lnTo>
                    <a:pt x="149162" y="170427"/>
                  </a:lnTo>
                  <a:lnTo>
                    <a:pt x="215837" y="104419"/>
                  </a:lnTo>
                  <a:lnTo>
                    <a:pt x="242316" y="170427"/>
                  </a:lnTo>
                  <a:lnTo>
                    <a:pt x="274796" y="170427"/>
                  </a:lnTo>
                  <a:cubicBezTo>
                    <a:pt x="274796" y="170427"/>
                    <a:pt x="303371" y="65652"/>
                    <a:pt x="284988" y="26695"/>
                  </a:cubicBezTo>
                  <a:cubicBezTo>
                    <a:pt x="282321" y="20789"/>
                    <a:pt x="279940" y="14884"/>
                    <a:pt x="277844" y="8978"/>
                  </a:cubicBezTo>
                  <a:cubicBezTo>
                    <a:pt x="246221" y="-4262"/>
                    <a:pt x="237935" y="-4262"/>
                    <a:pt x="215837" y="18503"/>
                  </a:cubicBezTo>
                  <a:cubicBezTo>
                    <a:pt x="193738" y="41268"/>
                    <a:pt x="146971" y="144424"/>
                    <a:pt x="61627" y="109562"/>
                  </a:cubicBezTo>
                  <a:cubicBezTo>
                    <a:pt x="58539" y="111122"/>
                    <a:pt x="55358" y="112489"/>
                    <a:pt x="52102" y="113658"/>
                  </a:cubicBezTo>
                  <a:cubicBezTo>
                    <a:pt x="8287" y="143947"/>
                    <a:pt x="0" y="170427"/>
                    <a:pt x="0" y="1704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67EA8B0C-F5D5-02CD-3B08-44598F8AAF7C}"/>
                </a:ext>
              </a:extLst>
            </p:cNvPr>
            <p:cNvSpPr/>
            <p:nvPr/>
          </p:nvSpPr>
          <p:spPr>
            <a:xfrm>
              <a:off x="5309616" y="5272308"/>
              <a:ext cx="221155" cy="277177"/>
            </a:xfrm>
            <a:custGeom>
              <a:avLst/>
              <a:gdLst>
                <a:gd name="connsiteX0" fmla="*/ 91059 w 221155"/>
                <a:gd name="connsiteY0" fmla="*/ 13716 h 277177"/>
                <a:gd name="connsiteX1" fmla="*/ 40100 w 221155"/>
                <a:gd name="connsiteY1" fmla="*/ 192024 h 277177"/>
                <a:gd name="connsiteX2" fmla="*/ 0 w 221155"/>
                <a:gd name="connsiteY2" fmla="*/ 277177 h 277177"/>
                <a:gd name="connsiteX3" fmla="*/ 152400 w 221155"/>
                <a:gd name="connsiteY3" fmla="*/ 277177 h 277177"/>
                <a:gd name="connsiteX4" fmla="*/ 169926 w 221155"/>
                <a:gd name="connsiteY4" fmla="*/ 238315 h 277177"/>
                <a:gd name="connsiteX5" fmla="*/ 177641 w 221155"/>
                <a:gd name="connsiteY5" fmla="*/ 277177 h 277177"/>
                <a:gd name="connsiteX6" fmla="*/ 208788 w 221155"/>
                <a:gd name="connsiteY6" fmla="*/ 277177 h 277177"/>
                <a:gd name="connsiteX7" fmla="*/ 220504 w 221155"/>
                <a:gd name="connsiteY7" fmla="*/ 154876 h 277177"/>
                <a:gd name="connsiteX8" fmla="*/ 196691 w 221155"/>
                <a:gd name="connsiteY8" fmla="*/ 0 h 27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155" h="277177">
                  <a:moveTo>
                    <a:pt x="91059" y="13716"/>
                  </a:moveTo>
                  <a:cubicBezTo>
                    <a:pt x="82772" y="88773"/>
                    <a:pt x="59531" y="163068"/>
                    <a:pt x="40100" y="192024"/>
                  </a:cubicBezTo>
                  <a:cubicBezTo>
                    <a:pt x="24177" y="219133"/>
                    <a:pt x="10755" y="247635"/>
                    <a:pt x="0" y="277177"/>
                  </a:cubicBezTo>
                  <a:lnTo>
                    <a:pt x="152400" y="277177"/>
                  </a:lnTo>
                  <a:lnTo>
                    <a:pt x="169926" y="238315"/>
                  </a:lnTo>
                  <a:lnTo>
                    <a:pt x="177641" y="277177"/>
                  </a:lnTo>
                  <a:lnTo>
                    <a:pt x="208788" y="277177"/>
                  </a:lnTo>
                  <a:cubicBezTo>
                    <a:pt x="208788" y="277177"/>
                    <a:pt x="224504" y="185928"/>
                    <a:pt x="220504" y="154876"/>
                  </a:cubicBezTo>
                  <a:cubicBezTo>
                    <a:pt x="216503" y="123825"/>
                    <a:pt x="185928" y="87154"/>
                    <a:pt x="196691" y="0"/>
                  </a:cubicBezTo>
                </a:path>
              </a:pathLst>
            </a:custGeom>
            <a:solidFill>
              <a:srgbClr val="FFFFFF"/>
            </a:solidFill>
            <a:ln w="9818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36E0941-061D-E912-5BA6-9A194CE06394}"/>
                </a:ext>
              </a:extLst>
            </p:cNvPr>
            <p:cNvSpPr/>
            <p:nvPr/>
          </p:nvSpPr>
          <p:spPr>
            <a:xfrm>
              <a:off x="5309330" y="5381454"/>
              <a:ext cx="221057" cy="168031"/>
            </a:xfrm>
            <a:custGeom>
              <a:avLst/>
              <a:gdLst>
                <a:gd name="connsiteX0" fmla="*/ 0 w 221057"/>
                <a:gd name="connsiteY0" fmla="*/ 168032 h 168031"/>
                <a:gd name="connsiteX1" fmla="*/ 152400 w 221057"/>
                <a:gd name="connsiteY1" fmla="*/ 168032 h 168031"/>
                <a:gd name="connsiteX2" fmla="*/ 169831 w 221057"/>
                <a:gd name="connsiteY2" fmla="*/ 129170 h 168031"/>
                <a:gd name="connsiteX3" fmla="*/ 177546 w 221057"/>
                <a:gd name="connsiteY3" fmla="*/ 168032 h 168031"/>
                <a:gd name="connsiteX4" fmla="*/ 208597 w 221057"/>
                <a:gd name="connsiteY4" fmla="*/ 168032 h 168031"/>
                <a:gd name="connsiteX5" fmla="*/ 220408 w 221057"/>
                <a:gd name="connsiteY5" fmla="*/ 45731 h 168031"/>
                <a:gd name="connsiteX6" fmla="*/ 207359 w 221057"/>
                <a:gd name="connsiteY6" fmla="*/ 3154 h 168031"/>
                <a:gd name="connsiteX7" fmla="*/ 176879 w 221057"/>
                <a:gd name="connsiteY7" fmla="*/ 4297 h 168031"/>
                <a:gd name="connsiteX8" fmla="*/ 132874 w 221057"/>
                <a:gd name="connsiteY8" fmla="*/ 105262 h 168031"/>
                <a:gd name="connsiteX9" fmla="*/ 65532 w 221057"/>
                <a:gd name="connsiteY9" fmla="*/ 105262 h 168031"/>
                <a:gd name="connsiteX10" fmla="*/ 29146 w 221057"/>
                <a:gd name="connsiteY10" fmla="*/ 100881 h 168031"/>
                <a:gd name="connsiteX11" fmla="*/ 0 w 221057"/>
                <a:gd name="connsiteY11" fmla="*/ 168032 h 16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1057" h="168031">
                  <a:moveTo>
                    <a:pt x="0" y="168032"/>
                  </a:moveTo>
                  <a:lnTo>
                    <a:pt x="152400" y="168032"/>
                  </a:lnTo>
                  <a:lnTo>
                    <a:pt x="169831" y="129170"/>
                  </a:lnTo>
                  <a:lnTo>
                    <a:pt x="177546" y="168032"/>
                  </a:lnTo>
                  <a:lnTo>
                    <a:pt x="208597" y="168032"/>
                  </a:lnTo>
                  <a:cubicBezTo>
                    <a:pt x="208597" y="168032"/>
                    <a:pt x="224409" y="76782"/>
                    <a:pt x="220408" y="45731"/>
                  </a:cubicBezTo>
                  <a:cubicBezTo>
                    <a:pt x="217309" y="31185"/>
                    <a:pt x="212943" y="16938"/>
                    <a:pt x="207359" y="3154"/>
                  </a:cubicBezTo>
                  <a:cubicBezTo>
                    <a:pt x="197614" y="-1424"/>
                    <a:pt x="186254" y="-998"/>
                    <a:pt x="176879" y="4297"/>
                  </a:cubicBezTo>
                  <a:cubicBezTo>
                    <a:pt x="156210" y="19823"/>
                    <a:pt x="158877" y="90022"/>
                    <a:pt x="132874" y="105262"/>
                  </a:cubicBezTo>
                  <a:cubicBezTo>
                    <a:pt x="106871" y="120502"/>
                    <a:pt x="104299" y="105262"/>
                    <a:pt x="65532" y="105262"/>
                  </a:cubicBezTo>
                  <a:cubicBezTo>
                    <a:pt x="45053" y="105262"/>
                    <a:pt x="33814" y="106024"/>
                    <a:pt x="29146" y="100881"/>
                  </a:cubicBezTo>
                  <a:cubicBezTo>
                    <a:pt x="18165" y="122693"/>
                    <a:pt x="8434" y="145113"/>
                    <a:pt x="0" y="16803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5" name="图形 2">
              <a:extLst>
                <a:ext uri="{FF2B5EF4-FFF2-40B4-BE49-F238E27FC236}">
                  <a16:creationId xmlns:a16="http://schemas.microsoft.com/office/drawing/2014/main" id="{2BF07EC2-E098-F699-FCAC-1C07BD00C5E9}"/>
                </a:ext>
              </a:extLst>
            </p:cNvPr>
            <p:cNvGrpSpPr/>
            <p:nvPr/>
          </p:nvGrpSpPr>
          <p:grpSpPr>
            <a:xfrm>
              <a:off x="5105400" y="4042535"/>
              <a:ext cx="221932" cy="397383"/>
              <a:chOff x="5105400" y="4042535"/>
              <a:chExt cx="221932" cy="397383"/>
            </a:xfrm>
            <a:noFill/>
          </p:grpSpPr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7D51E08-E912-DAFA-AF9D-48FA2C5AFB27}"/>
                  </a:ext>
                </a:extLst>
              </p:cNvPr>
              <p:cNvSpPr/>
              <p:nvPr/>
            </p:nvSpPr>
            <p:spPr>
              <a:xfrm>
                <a:off x="5126354" y="4416106"/>
                <a:ext cx="34671" cy="23812"/>
              </a:xfrm>
              <a:custGeom>
                <a:avLst/>
                <a:gdLst>
                  <a:gd name="connsiteX0" fmla="*/ 34671 w 34671"/>
                  <a:gd name="connsiteY0" fmla="*/ 0 h 23812"/>
                  <a:gd name="connsiteX1" fmla="*/ 0 w 34671"/>
                  <a:gd name="connsiteY1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671" h="23812">
                    <a:moveTo>
                      <a:pt x="34671" y="0"/>
                    </a:moveTo>
                    <a:cubicBezTo>
                      <a:pt x="23671" y="8719"/>
                      <a:pt x="12086" y="16675"/>
                      <a:pt x="0" y="23813"/>
                    </a:cubicBezTo>
                  </a:path>
                </a:pathLst>
              </a:custGeom>
              <a:noFill/>
              <a:ln w="981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2665A06-BBE1-C719-AB34-EB251FBFF297}"/>
                  </a:ext>
                </a:extLst>
              </p:cNvPr>
              <p:cNvSpPr/>
              <p:nvPr/>
            </p:nvSpPr>
            <p:spPr>
              <a:xfrm>
                <a:off x="5188553" y="4133785"/>
                <a:ext cx="138779" cy="258508"/>
              </a:xfrm>
              <a:custGeom>
                <a:avLst/>
                <a:gdLst>
                  <a:gd name="connsiteX0" fmla="*/ 138779 w 138779"/>
                  <a:gd name="connsiteY0" fmla="*/ 0 h 258508"/>
                  <a:gd name="connsiteX1" fmla="*/ 0 w 138779"/>
                  <a:gd name="connsiteY1" fmla="*/ 258509 h 25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779" h="258508">
                    <a:moveTo>
                      <a:pt x="138779" y="0"/>
                    </a:moveTo>
                    <a:cubicBezTo>
                      <a:pt x="118110" y="95250"/>
                      <a:pt x="70199" y="190976"/>
                      <a:pt x="0" y="258509"/>
                    </a:cubicBezTo>
                  </a:path>
                </a:pathLst>
              </a:custGeom>
              <a:noFill/>
              <a:ln w="981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1C5E2BA7-0132-2E81-7F65-D644871D3B39}"/>
                  </a:ext>
                </a:extLst>
              </p:cNvPr>
              <p:cNvSpPr/>
              <p:nvPr/>
            </p:nvSpPr>
            <p:spPr>
              <a:xfrm>
                <a:off x="5105400" y="4042535"/>
                <a:ext cx="97916" cy="114300"/>
              </a:xfrm>
              <a:custGeom>
                <a:avLst/>
                <a:gdLst>
                  <a:gd name="connsiteX0" fmla="*/ 0 w 97916"/>
                  <a:gd name="connsiteY0" fmla="*/ 0 h 114300"/>
                  <a:gd name="connsiteX1" fmla="*/ 97917 w 97916"/>
                  <a:gd name="connsiteY1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916" h="114300">
                    <a:moveTo>
                      <a:pt x="0" y="0"/>
                    </a:moveTo>
                    <a:cubicBezTo>
                      <a:pt x="0" y="0"/>
                      <a:pt x="43053" y="91249"/>
                      <a:pt x="97917" y="114300"/>
                    </a:cubicBezTo>
                  </a:path>
                </a:pathLst>
              </a:custGeom>
              <a:noFill/>
              <a:ln w="981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05" name="组合 604">
            <a:extLst>
              <a:ext uri="{FF2B5EF4-FFF2-40B4-BE49-F238E27FC236}">
                <a16:creationId xmlns:a16="http://schemas.microsoft.com/office/drawing/2014/main" id="{9C58B691-24DA-F626-19AC-16856261154F}"/>
              </a:ext>
            </a:extLst>
          </p:cNvPr>
          <p:cNvGrpSpPr/>
          <p:nvPr/>
        </p:nvGrpSpPr>
        <p:grpSpPr>
          <a:xfrm>
            <a:off x="2728912" y="811567"/>
            <a:ext cx="6431867" cy="2335467"/>
            <a:chOff x="2728912" y="811567"/>
            <a:chExt cx="6431867" cy="2335467"/>
          </a:xfrm>
        </p:grpSpPr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6F77F6E9-0294-0078-C8B9-88A4B3370E4F}"/>
                </a:ext>
              </a:extLst>
            </p:cNvPr>
            <p:cNvSpPr txBox="1"/>
            <p:nvPr/>
          </p:nvSpPr>
          <p:spPr>
            <a:xfrm>
              <a:off x="2728912" y="1400936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latin typeface="三极泼墨体" pitchFamily="2" charset="-122"/>
                  <a:ea typeface="三极泼墨体" pitchFamily="2" charset="-122"/>
                </a:rPr>
                <a:t>班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FC9A74DC-7853-FAC2-EEEE-E2259E4F251B}"/>
                </a:ext>
              </a:extLst>
            </p:cNvPr>
            <p:cNvSpPr txBox="1"/>
            <p:nvPr/>
          </p:nvSpPr>
          <p:spPr>
            <a:xfrm>
              <a:off x="3609789" y="811567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三极泼墨体" pitchFamily="2" charset="-122"/>
                  <a:ea typeface="三极泼墨体" pitchFamily="2" charset="-122"/>
                </a:rPr>
                <a:t>会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B004A8CB-F874-9AA0-4344-9C74E0358243}"/>
                </a:ext>
              </a:extLst>
            </p:cNvPr>
            <p:cNvSpPr txBox="1"/>
            <p:nvPr/>
          </p:nvSpPr>
          <p:spPr>
            <a:xfrm>
              <a:off x="5023142" y="1242542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三极泼墨体" pitchFamily="2" charset="-122"/>
                  <a:ea typeface="三极泼墨体" pitchFamily="2" charset="-122"/>
                </a:rPr>
                <a:t>结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F460629C-5D10-6486-5F76-418541D993E7}"/>
                </a:ext>
              </a:extLst>
            </p:cNvPr>
            <p:cNvSpPr txBox="1"/>
            <p:nvPr/>
          </p:nvSpPr>
          <p:spPr>
            <a:xfrm>
              <a:off x="6287158" y="1160469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三极泼墨体" pitchFamily="2" charset="-122"/>
                  <a:ea typeface="三极泼墨体" pitchFamily="2" charset="-122"/>
                </a:rPr>
                <a:t>束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BD3686F4-4DF2-F3A2-5821-33FC00FB3847}"/>
                </a:ext>
              </a:extLst>
            </p:cNvPr>
            <p:cNvSpPr txBox="1"/>
            <p:nvPr/>
          </p:nvSpPr>
          <p:spPr>
            <a:xfrm>
              <a:off x="7501350" y="1284986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三极泼墨体" pitchFamily="2" charset="-122"/>
                  <a:ea typeface="三极泼墨体" pitchFamily="2" charset="-122"/>
                </a:rPr>
                <a:t>！</a:t>
              </a:r>
            </a:p>
          </p:txBody>
        </p:sp>
      </p:grpSp>
      <p:grpSp>
        <p:nvGrpSpPr>
          <p:cNvPr id="617" name="组合 616">
            <a:extLst>
              <a:ext uri="{FF2B5EF4-FFF2-40B4-BE49-F238E27FC236}">
                <a16:creationId xmlns:a16="http://schemas.microsoft.com/office/drawing/2014/main" id="{CBCE1271-2B4C-7BF9-4E65-D924251379C2}"/>
              </a:ext>
            </a:extLst>
          </p:cNvPr>
          <p:cNvGrpSpPr/>
          <p:nvPr/>
        </p:nvGrpSpPr>
        <p:grpSpPr>
          <a:xfrm>
            <a:off x="4076386" y="5436558"/>
            <a:ext cx="3897104" cy="307778"/>
            <a:chOff x="4265781" y="5868700"/>
            <a:chExt cx="2103780" cy="307778"/>
          </a:xfrm>
        </p:grpSpPr>
        <p:sp>
          <p:nvSpPr>
            <p:cNvPr id="618" name="文本框 617">
              <a:extLst>
                <a:ext uri="{FF2B5EF4-FFF2-40B4-BE49-F238E27FC236}">
                  <a16:creationId xmlns:a16="http://schemas.microsoft.com/office/drawing/2014/main" id="{8769F2CD-3095-D545-9891-16BBCE742B04}"/>
                </a:ext>
              </a:extLst>
            </p:cNvPr>
            <p:cNvSpPr txBox="1"/>
            <p:nvPr/>
          </p:nvSpPr>
          <p:spPr>
            <a:xfrm>
              <a:off x="4265781" y="5868701"/>
              <a:ext cx="11065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19" name="文本框 618">
              <a:extLst>
                <a:ext uri="{FF2B5EF4-FFF2-40B4-BE49-F238E27FC236}">
                  <a16:creationId xmlns:a16="http://schemas.microsoft.com/office/drawing/2014/main" id="{9EC313E1-A8F1-ED66-A977-2FFEBCF18603}"/>
                </a:ext>
              </a:extLst>
            </p:cNvPr>
            <p:cNvSpPr txBox="1"/>
            <p:nvPr/>
          </p:nvSpPr>
          <p:spPr>
            <a:xfrm>
              <a:off x="5406734" y="5868700"/>
              <a:ext cx="9628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26323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2023.08.25</a:t>
              </a:r>
              <a:endParaRPr lang="zh-CN" altLang="en-US" sz="1400" dirty="0">
                <a:solidFill>
                  <a:srgbClr val="26323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630" name="椭圆 629">
            <a:extLst>
              <a:ext uri="{FF2B5EF4-FFF2-40B4-BE49-F238E27FC236}">
                <a16:creationId xmlns:a16="http://schemas.microsoft.com/office/drawing/2014/main" id="{3A0DBD63-9209-2EB5-6992-8635BE40410C}"/>
              </a:ext>
            </a:extLst>
          </p:cNvPr>
          <p:cNvSpPr/>
          <p:nvPr/>
        </p:nvSpPr>
        <p:spPr>
          <a:xfrm>
            <a:off x="7260148" y="1115736"/>
            <a:ext cx="236135" cy="236135"/>
          </a:xfrm>
          <a:prstGeom prst="ellipse">
            <a:avLst/>
          </a:prstGeom>
          <a:noFill/>
          <a:ln w="127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31" name="椭圆 630">
            <a:extLst>
              <a:ext uri="{FF2B5EF4-FFF2-40B4-BE49-F238E27FC236}">
                <a16:creationId xmlns:a16="http://schemas.microsoft.com/office/drawing/2014/main" id="{519E7F35-B101-5B6C-C9FF-27BA746D0774}"/>
              </a:ext>
            </a:extLst>
          </p:cNvPr>
          <p:cNvSpPr/>
          <p:nvPr/>
        </p:nvSpPr>
        <p:spPr>
          <a:xfrm>
            <a:off x="9096010" y="3055169"/>
            <a:ext cx="276164" cy="276164"/>
          </a:xfrm>
          <a:prstGeom prst="ellipse">
            <a:avLst/>
          </a:prstGeom>
          <a:noFill/>
          <a:ln w="381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32" name="文本框 631">
            <a:extLst>
              <a:ext uri="{FF2B5EF4-FFF2-40B4-BE49-F238E27FC236}">
                <a16:creationId xmlns:a16="http://schemas.microsoft.com/office/drawing/2014/main" id="{F86E5714-C3E3-E345-CC94-662FB76B7E7C}"/>
              </a:ext>
            </a:extLst>
          </p:cNvPr>
          <p:cNvSpPr txBox="1"/>
          <p:nvPr/>
        </p:nvSpPr>
        <p:spPr>
          <a:xfrm>
            <a:off x="3992879" y="3283948"/>
            <a:ext cx="4195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小学课件   </a:t>
            </a: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 </a:t>
            </a: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教师说课   </a:t>
            </a: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开学第一课   </a:t>
            </a: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</a:t>
            </a:r>
          </a:p>
        </p:txBody>
      </p: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7ACC22D6-C991-013C-213B-D438DC469316}"/>
              </a:ext>
            </a:extLst>
          </p:cNvPr>
          <p:cNvGrpSpPr/>
          <p:nvPr/>
        </p:nvGrpSpPr>
        <p:grpSpPr>
          <a:xfrm>
            <a:off x="4477431" y="4263913"/>
            <a:ext cx="3201943" cy="857086"/>
            <a:chOff x="4477431" y="4263913"/>
            <a:chExt cx="3201943" cy="857086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A58FFA60-7D55-CC4E-F8A9-29829AEC7006}"/>
                </a:ext>
              </a:extLst>
            </p:cNvPr>
            <p:cNvSpPr/>
            <p:nvPr/>
          </p:nvSpPr>
          <p:spPr>
            <a:xfrm>
              <a:off x="4566047" y="4409882"/>
              <a:ext cx="3018622" cy="711084"/>
            </a:xfrm>
            <a:custGeom>
              <a:avLst/>
              <a:gdLst>
                <a:gd name="connsiteX0" fmla="*/ 8722141 w 8722137"/>
                <a:gd name="connsiteY0" fmla="*/ -398 h 2054637"/>
                <a:gd name="connsiteX1" fmla="*/ 8722141 w 8722137"/>
                <a:gd name="connsiteY1" fmla="*/ 12620 h 2054637"/>
                <a:gd name="connsiteX2" fmla="*/ 8722141 w 8722137"/>
                <a:gd name="connsiteY2" fmla="*/ 2041222 h 2054637"/>
                <a:gd name="connsiteX3" fmla="*/ 8722141 w 8722137"/>
                <a:gd name="connsiteY3" fmla="*/ 2054240 h 2054637"/>
                <a:gd name="connsiteX4" fmla="*/ 3 w 8722137"/>
                <a:gd name="connsiteY4" fmla="*/ 2054240 h 2054637"/>
                <a:gd name="connsiteX5" fmla="*/ 3 w 8722137"/>
                <a:gd name="connsiteY5" fmla="*/ 2041222 h 2054637"/>
                <a:gd name="connsiteX6" fmla="*/ 3 w 8722137"/>
                <a:gd name="connsiteY6" fmla="*/ 12620 h 2054637"/>
                <a:gd name="connsiteX7" fmla="*/ 3 w 8722137"/>
                <a:gd name="connsiteY7" fmla="*/ -398 h 20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2054637">
                  <a:moveTo>
                    <a:pt x="8722141" y="-398"/>
                  </a:moveTo>
                  <a:cubicBezTo>
                    <a:pt x="8722141" y="-398"/>
                    <a:pt x="8722141" y="5430"/>
                    <a:pt x="8722141" y="12620"/>
                  </a:cubicBezTo>
                  <a:lnTo>
                    <a:pt x="8722141" y="2041222"/>
                  </a:lnTo>
                  <a:cubicBezTo>
                    <a:pt x="8722141" y="2048412"/>
                    <a:pt x="8722141" y="2054240"/>
                    <a:pt x="8722141" y="2054240"/>
                  </a:cubicBezTo>
                  <a:lnTo>
                    <a:pt x="3" y="2054240"/>
                  </a:lnTo>
                  <a:cubicBezTo>
                    <a:pt x="3" y="2054240"/>
                    <a:pt x="3" y="2048412"/>
                    <a:pt x="3" y="2041222"/>
                  </a:cubicBezTo>
                  <a:lnTo>
                    <a:pt x="3" y="12620"/>
                  </a:lnTo>
                  <a:cubicBezTo>
                    <a:pt x="3" y="54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28FAF62B-95D0-3FF3-A62B-1839AC1C123B}"/>
                </a:ext>
              </a:extLst>
            </p:cNvPr>
            <p:cNvSpPr/>
            <p:nvPr/>
          </p:nvSpPr>
          <p:spPr>
            <a:xfrm>
              <a:off x="4566047" y="5061036"/>
              <a:ext cx="3018622" cy="59940"/>
            </a:xfrm>
            <a:custGeom>
              <a:avLst/>
              <a:gdLst>
                <a:gd name="connsiteX0" fmla="*/ 8722141 w 8722137"/>
                <a:gd name="connsiteY0" fmla="*/ -398 h 173193"/>
                <a:gd name="connsiteX1" fmla="*/ 8722141 w 8722137"/>
                <a:gd name="connsiteY1" fmla="*/ 699 h 173193"/>
                <a:gd name="connsiteX2" fmla="*/ 8722141 w 8722137"/>
                <a:gd name="connsiteY2" fmla="*/ 171697 h 173193"/>
                <a:gd name="connsiteX3" fmla="*/ 8722141 w 8722137"/>
                <a:gd name="connsiteY3" fmla="*/ 172794 h 173193"/>
                <a:gd name="connsiteX4" fmla="*/ 3 w 8722137"/>
                <a:gd name="connsiteY4" fmla="*/ 172794 h 173193"/>
                <a:gd name="connsiteX5" fmla="*/ 3 w 8722137"/>
                <a:gd name="connsiteY5" fmla="*/ 171697 h 173193"/>
                <a:gd name="connsiteX6" fmla="*/ 3 w 8722137"/>
                <a:gd name="connsiteY6" fmla="*/ 699 h 173193"/>
                <a:gd name="connsiteX7" fmla="*/ 3 w 8722137"/>
                <a:gd name="connsiteY7" fmla="*/ -398 h 17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3193">
                  <a:moveTo>
                    <a:pt x="8722141" y="-398"/>
                  </a:moveTo>
                  <a:cubicBezTo>
                    <a:pt x="8722141" y="-398"/>
                    <a:pt x="8722141" y="93"/>
                    <a:pt x="8722141" y="699"/>
                  </a:cubicBezTo>
                  <a:lnTo>
                    <a:pt x="8722141" y="171697"/>
                  </a:lnTo>
                  <a:cubicBezTo>
                    <a:pt x="8722141" y="172303"/>
                    <a:pt x="8722141" y="172794"/>
                    <a:pt x="8722141" y="172794"/>
                  </a:cubicBezTo>
                  <a:lnTo>
                    <a:pt x="3" y="172794"/>
                  </a:lnTo>
                  <a:cubicBezTo>
                    <a:pt x="3" y="172794"/>
                    <a:pt x="3" y="172303"/>
                    <a:pt x="3" y="171697"/>
                  </a:cubicBezTo>
                  <a:lnTo>
                    <a:pt x="3" y="699"/>
                  </a:lnTo>
                  <a:cubicBezTo>
                    <a:pt x="3" y="93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1B3EEE0-70A7-0E0E-A046-7C25A4128A9F}"/>
                </a:ext>
              </a:extLst>
            </p:cNvPr>
            <p:cNvSpPr/>
            <p:nvPr/>
          </p:nvSpPr>
          <p:spPr>
            <a:xfrm>
              <a:off x="4566047" y="5083320"/>
              <a:ext cx="3018622" cy="37675"/>
            </a:xfrm>
            <a:custGeom>
              <a:avLst/>
              <a:gdLst>
                <a:gd name="connsiteX0" fmla="*/ 8722141 w 8722137"/>
                <a:gd name="connsiteY0" fmla="*/ -398 h 108861"/>
                <a:gd name="connsiteX1" fmla="*/ 8722141 w 8722137"/>
                <a:gd name="connsiteY1" fmla="*/ 292 h 108861"/>
                <a:gd name="connsiteX2" fmla="*/ 8722141 w 8722137"/>
                <a:gd name="connsiteY2" fmla="*/ 107773 h 108861"/>
                <a:gd name="connsiteX3" fmla="*/ 8722141 w 8722137"/>
                <a:gd name="connsiteY3" fmla="*/ 108463 h 108861"/>
                <a:gd name="connsiteX4" fmla="*/ 3 w 8722137"/>
                <a:gd name="connsiteY4" fmla="*/ 108463 h 108861"/>
                <a:gd name="connsiteX5" fmla="*/ 3 w 8722137"/>
                <a:gd name="connsiteY5" fmla="*/ 107773 h 108861"/>
                <a:gd name="connsiteX6" fmla="*/ 3 w 8722137"/>
                <a:gd name="connsiteY6" fmla="*/ 292 h 108861"/>
                <a:gd name="connsiteX7" fmla="*/ 3 w 8722137"/>
                <a:gd name="connsiteY7" fmla="*/ -398 h 10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8861">
                  <a:moveTo>
                    <a:pt x="8722141" y="-398"/>
                  </a:moveTo>
                  <a:cubicBezTo>
                    <a:pt x="8722141" y="-398"/>
                    <a:pt x="8722141" y="-89"/>
                    <a:pt x="8722141" y="292"/>
                  </a:cubicBezTo>
                  <a:lnTo>
                    <a:pt x="8722141" y="107773"/>
                  </a:lnTo>
                  <a:cubicBezTo>
                    <a:pt x="8722141" y="108154"/>
                    <a:pt x="8722141" y="108463"/>
                    <a:pt x="8722141" y="108463"/>
                  </a:cubicBezTo>
                  <a:lnTo>
                    <a:pt x="3" y="108463"/>
                  </a:lnTo>
                  <a:cubicBezTo>
                    <a:pt x="3" y="108463"/>
                    <a:pt x="3" y="108154"/>
                    <a:pt x="3" y="10777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D198B61D-4CC5-99CF-3C0D-450D814EEA34}"/>
                </a:ext>
              </a:extLst>
            </p:cNvPr>
            <p:cNvSpPr/>
            <p:nvPr/>
          </p:nvSpPr>
          <p:spPr>
            <a:xfrm>
              <a:off x="4477431" y="4436430"/>
              <a:ext cx="108227" cy="684292"/>
            </a:xfrm>
            <a:custGeom>
              <a:avLst/>
              <a:gdLst>
                <a:gd name="connsiteX0" fmla="*/ 211677 w 312715"/>
                <a:gd name="connsiteY0" fmla="*/ 28430 h 1977224"/>
                <a:gd name="connsiteX1" fmla="*/ 3 w 312715"/>
                <a:gd name="connsiteY1" fmla="*/ 345946 h 1977224"/>
                <a:gd name="connsiteX2" fmla="*/ 171920 w 312715"/>
                <a:gd name="connsiteY2" fmla="*/ 1092887 h 1977224"/>
                <a:gd name="connsiteX3" fmla="*/ 279038 w 312715"/>
                <a:gd name="connsiteY3" fmla="*/ 1558278 h 1977224"/>
                <a:gd name="connsiteX4" fmla="*/ 50523 w 312715"/>
                <a:gd name="connsiteY4" fmla="*/ 1976826 h 1977224"/>
                <a:gd name="connsiteX5" fmla="*/ 312718 w 312715"/>
                <a:gd name="connsiteY5" fmla="*/ 1974420 h 1977224"/>
                <a:gd name="connsiteX6" fmla="*/ 312718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211677" y="28430"/>
                  </a:moveTo>
                  <a:lnTo>
                    <a:pt x="3" y="345946"/>
                  </a:lnTo>
                  <a:lnTo>
                    <a:pt x="171920" y="1092887"/>
                  </a:lnTo>
                  <a:lnTo>
                    <a:pt x="279038" y="1558278"/>
                  </a:lnTo>
                  <a:lnTo>
                    <a:pt x="50523" y="1976826"/>
                  </a:lnTo>
                  <a:lnTo>
                    <a:pt x="312718" y="1974420"/>
                  </a:lnTo>
                  <a:lnTo>
                    <a:pt x="312718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E41597D8-469F-05F6-DBF2-3808ECE6B1C8}"/>
                </a:ext>
              </a:extLst>
            </p:cNvPr>
            <p:cNvSpPr/>
            <p:nvPr/>
          </p:nvSpPr>
          <p:spPr>
            <a:xfrm>
              <a:off x="4566047" y="4380675"/>
              <a:ext cx="3018622" cy="60985"/>
            </a:xfrm>
            <a:custGeom>
              <a:avLst/>
              <a:gdLst>
                <a:gd name="connsiteX0" fmla="*/ 8722141 w 8722137"/>
                <a:gd name="connsiteY0" fmla="*/ -398 h 176212"/>
                <a:gd name="connsiteX1" fmla="*/ 8722141 w 8722137"/>
                <a:gd name="connsiteY1" fmla="*/ 718 h 176212"/>
                <a:gd name="connsiteX2" fmla="*/ 8722141 w 8722137"/>
                <a:gd name="connsiteY2" fmla="*/ 174698 h 176212"/>
                <a:gd name="connsiteX3" fmla="*/ 8722141 w 8722137"/>
                <a:gd name="connsiteY3" fmla="*/ 175814 h 176212"/>
                <a:gd name="connsiteX4" fmla="*/ 3 w 8722137"/>
                <a:gd name="connsiteY4" fmla="*/ 175814 h 176212"/>
                <a:gd name="connsiteX5" fmla="*/ 3 w 8722137"/>
                <a:gd name="connsiteY5" fmla="*/ 174698 h 176212"/>
                <a:gd name="connsiteX6" fmla="*/ 3 w 8722137"/>
                <a:gd name="connsiteY6" fmla="*/ 718 h 176212"/>
                <a:gd name="connsiteX7" fmla="*/ 3 w 8722137"/>
                <a:gd name="connsiteY7" fmla="*/ -398 h 1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6212">
                  <a:moveTo>
                    <a:pt x="8722141" y="-398"/>
                  </a:moveTo>
                  <a:cubicBezTo>
                    <a:pt x="8722141" y="-398"/>
                    <a:pt x="8722141" y="102"/>
                    <a:pt x="8722141" y="718"/>
                  </a:cubicBezTo>
                  <a:lnTo>
                    <a:pt x="8722141" y="174698"/>
                  </a:lnTo>
                  <a:cubicBezTo>
                    <a:pt x="8722141" y="175314"/>
                    <a:pt x="8722141" y="175814"/>
                    <a:pt x="8722141" y="175814"/>
                  </a:cubicBezTo>
                  <a:lnTo>
                    <a:pt x="3" y="175814"/>
                  </a:lnTo>
                  <a:cubicBezTo>
                    <a:pt x="3" y="175814"/>
                    <a:pt x="3" y="175314"/>
                    <a:pt x="3" y="174698"/>
                  </a:cubicBezTo>
                  <a:lnTo>
                    <a:pt x="3" y="718"/>
                  </a:lnTo>
                  <a:cubicBezTo>
                    <a:pt x="3" y="101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BAB61EDD-4825-7437-1520-2678CD5EAFA6}"/>
                </a:ext>
              </a:extLst>
            </p:cNvPr>
            <p:cNvSpPr/>
            <p:nvPr/>
          </p:nvSpPr>
          <p:spPr>
            <a:xfrm>
              <a:off x="4566047" y="4392476"/>
              <a:ext cx="3018622" cy="35081"/>
            </a:xfrm>
            <a:custGeom>
              <a:avLst/>
              <a:gdLst>
                <a:gd name="connsiteX0" fmla="*/ 8722141 w 8722137"/>
                <a:gd name="connsiteY0" fmla="*/ -398 h 101365"/>
                <a:gd name="connsiteX1" fmla="*/ 8722141 w 8722137"/>
                <a:gd name="connsiteY1" fmla="*/ 244 h 101365"/>
                <a:gd name="connsiteX2" fmla="*/ 8722141 w 8722137"/>
                <a:gd name="connsiteY2" fmla="*/ 100325 h 101365"/>
                <a:gd name="connsiteX3" fmla="*/ 8722141 w 8722137"/>
                <a:gd name="connsiteY3" fmla="*/ 100967 h 101365"/>
                <a:gd name="connsiteX4" fmla="*/ 3 w 8722137"/>
                <a:gd name="connsiteY4" fmla="*/ 100967 h 101365"/>
                <a:gd name="connsiteX5" fmla="*/ 3 w 8722137"/>
                <a:gd name="connsiteY5" fmla="*/ 100325 h 101365"/>
                <a:gd name="connsiteX6" fmla="*/ 3 w 8722137"/>
                <a:gd name="connsiteY6" fmla="*/ 244 h 101365"/>
                <a:gd name="connsiteX7" fmla="*/ 3 w 8722137"/>
                <a:gd name="connsiteY7" fmla="*/ -398 h 10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1365">
                  <a:moveTo>
                    <a:pt x="8722141" y="-398"/>
                  </a:moveTo>
                  <a:cubicBezTo>
                    <a:pt x="8722141" y="-398"/>
                    <a:pt x="8722141" y="-110"/>
                    <a:pt x="8722141" y="244"/>
                  </a:cubicBezTo>
                  <a:lnTo>
                    <a:pt x="8722141" y="100325"/>
                  </a:lnTo>
                  <a:cubicBezTo>
                    <a:pt x="8722141" y="100680"/>
                    <a:pt x="8722141" y="100967"/>
                    <a:pt x="8722141" y="100967"/>
                  </a:cubicBezTo>
                  <a:lnTo>
                    <a:pt x="3" y="100967"/>
                  </a:lnTo>
                  <a:cubicBezTo>
                    <a:pt x="3" y="100967"/>
                    <a:pt x="3" y="100680"/>
                    <a:pt x="3" y="100325"/>
                  </a:cubicBezTo>
                  <a:lnTo>
                    <a:pt x="3" y="244"/>
                  </a:lnTo>
                  <a:cubicBezTo>
                    <a:pt x="3" y="-11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46CC6614-A46C-6736-C029-D10E3453279D}"/>
                </a:ext>
              </a:extLst>
            </p:cNvPr>
            <p:cNvSpPr/>
            <p:nvPr/>
          </p:nvSpPr>
          <p:spPr>
            <a:xfrm rot="10800000" flipV="1">
              <a:off x="6226957" y="5106560"/>
              <a:ext cx="129034" cy="14152"/>
            </a:xfrm>
            <a:custGeom>
              <a:avLst/>
              <a:gdLst>
                <a:gd name="connsiteX0" fmla="*/ 1181 w 372837"/>
                <a:gd name="connsiteY0" fmla="*/ -398 h 40891"/>
                <a:gd name="connsiteX1" fmla="*/ 374018 w 372837"/>
                <a:gd name="connsiteY1" fmla="*/ -398 h 40891"/>
                <a:gd name="connsiteX2" fmla="*/ 374018 w 372837"/>
                <a:gd name="connsiteY2" fmla="*/ 40494 h 40891"/>
                <a:gd name="connsiteX3" fmla="*/ 1181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81" y="-398"/>
                  </a:moveTo>
                  <a:lnTo>
                    <a:pt x="374018" y="-398"/>
                  </a:lnTo>
                  <a:lnTo>
                    <a:pt x="374018" y="40494"/>
                  </a:lnTo>
                  <a:lnTo>
                    <a:pt x="1181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C8328ABA-1800-A254-840F-7EABB2FEDCA8}"/>
                </a:ext>
              </a:extLst>
            </p:cNvPr>
            <p:cNvSpPr/>
            <p:nvPr/>
          </p:nvSpPr>
          <p:spPr>
            <a:xfrm rot="10800000" flipV="1">
              <a:off x="6205332" y="5093242"/>
              <a:ext cx="129034" cy="14152"/>
            </a:xfrm>
            <a:custGeom>
              <a:avLst/>
              <a:gdLst>
                <a:gd name="connsiteX0" fmla="*/ 1168 w 372837"/>
                <a:gd name="connsiteY0" fmla="*/ -398 h 40891"/>
                <a:gd name="connsiteX1" fmla="*/ 374005 w 372837"/>
                <a:gd name="connsiteY1" fmla="*/ -398 h 40891"/>
                <a:gd name="connsiteX2" fmla="*/ 374005 w 372837"/>
                <a:gd name="connsiteY2" fmla="*/ 40494 h 40891"/>
                <a:gd name="connsiteX3" fmla="*/ 1168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68" y="-398"/>
                  </a:moveTo>
                  <a:lnTo>
                    <a:pt x="374005" y="-398"/>
                  </a:lnTo>
                  <a:lnTo>
                    <a:pt x="374005" y="40494"/>
                  </a:lnTo>
                  <a:lnTo>
                    <a:pt x="1168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A039F49B-D451-BF10-5040-E15D84A2374A}"/>
                </a:ext>
              </a:extLst>
            </p:cNvPr>
            <p:cNvSpPr/>
            <p:nvPr/>
          </p:nvSpPr>
          <p:spPr>
            <a:xfrm rot="10800000" flipV="1">
              <a:off x="6183245" y="5080320"/>
              <a:ext cx="129034" cy="14152"/>
            </a:xfrm>
            <a:custGeom>
              <a:avLst/>
              <a:gdLst>
                <a:gd name="connsiteX0" fmla="*/ 1155 w 372837"/>
                <a:gd name="connsiteY0" fmla="*/ -398 h 40891"/>
                <a:gd name="connsiteX1" fmla="*/ 373992 w 372837"/>
                <a:gd name="connsiteY1" fmla="*/ -398 h 40891"/>
                <a:gd name="connsiteX2" fmla="*/ 373992 w 372837"/>
                <a:gd name="connsiteY2" fmla="*/ 40493 h 40891"/>
                <a:gd name="connsiteX3" fmla="*/ 1155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55" y="-398"/>
                  </a:moveTo>
                  <a:lnTo>
                    <a:pt x="373992" y="-398"/>
                  </a:lnTo>
                  <a:lnTo>
                    <a:pt x="373992" y="40493"/>
                  </a:lnTo>
                  <a:lnTo>
                    <a:pt x="1155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245702C8-1DE7-7FCC-9EAB-9101AD2A8745}"/>
                </a:ext>
              </a:extLst>
            </p:cNvPr>
            <p:cNvSpPr/>
            <p:nvPr/>
          </p:nvSpPr>
          <p:spPr>
            <a:xfrm>
              <a:off x="5808247" y="510656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FF42D6F-50B2-24FE-24B2-6DF9FAF50B3B}"/>
                </a:ext>
              </a:extLst>
            </p:cNvPr>
            <p:cNvSpPr/>
            <p:nvPr/>
          </p:nvSpPr>
          <p:spPr>
            <a:xfrm>
              <a:off x="5829905" y="5093242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E8746E5D-EC1B-F7D6-81D9-4FEA583562DB}"/>
                </a:ext>
              </a:extLst>
            </p:cNvPr>
            <p:cNvSpPr/>
            <p:nvPr/>
          </p:nvSpPr>
          <p:spPr>
            <a:xfrm>
              <a:off x="5851958" y="508032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3 h 40891"/>
                <a:gd name="connsiteX3" fmla="*/ 3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3"/>
                  </a:lnTo>
                  <a:lnTo>
                    <a:pt x="3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DDF229CC-F1DD-6DF5-A37D-BF60614CF9A2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ACEAF688-28BF-61B8-2E6A-90193CB72696}"/>
                </a:ext>
              </a:extLst>
            </p:cNvPr>
            <p:cNvSpPr/>
            <p:nvPr/>
          </p:nvSpPr>
          <p:spPr>
            <a:xfrm>
              <a:off x="6230164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70F37749-D467-1DE5-CB89-A929B4686C0D}"/>
                </a:ext>
              </a:extLst>
            </p:cNvPr>
            <p:cNvSpPr/>
            <p:nvPr/>
          </p:nvSpPr>
          <p:spPr>
            <a:xfrm>
              <a:off x="6176860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99DF0B82-2383-A6BD-FB9E-CE092DA0EEDC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gradFill>
              <a:gsLst>
                <a:gs pos="0">
                  <a:srgbClr val="4D4D4D"/>
                </a:gs>
                <a:gs pos="50000">
                  <a:srgbClr val="4D4D4D">
                    <a:alpha val="49804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436703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C577ABE1-65FF-A1AD-2CD6-0910F3F83750}"/>
                </a:ext>
              </a:extLst>
            </p:cNvPr>
            <p:cNvSpPr/>
            <p:nvPr/>
          </p:nvSpPr>
          <p:spPr>
            <a:xfrm>
              <a:off x="4566047" y="4366599"/>
              <a:ext cx="64970" cy="754400"/>
            </a:xfrm>
            <a:custGeom>
              <a:avLst/>
              <a:gdLst>
                <a:gd name="connsiteX0" fmla="*/ 3 w 187728"/>
                <a:gd name="connsiteY0" fmla="*/ -398 h 2179796"/>
                <a:gd name="connsiteX1" fmla="*/ 187731 w 187728"/>
                <a:gd name="connsiteY1" fmla="*/ -398 h 2179796"/>
                <a:gd name="connsiteX2" fmla="*/ 187731 w 187728"/>
                <a:gd name="connsiteY2" fmla="*/ 2179398 h 2179796"/>
                <a:gd name="connsiteX3" fmla="*/ 3 w 187728"/>
                <a:gd name="connsiteY3" fmla="*/ 2179398 h 217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79796">
                  <a:moveTo>
                    <a:pt x="3" y="-398"/>
                  </a:moveTo>
                  <a:lnTo>
                    <a:pt x="187731" y="-398"/>
                  </a:lnTo>
                  <a:lnTo>
                    <a:pt x="187731" y="2179398"/>
                  </a:lnTo>
                  <a:lnTo>
                    <a:pt x="3" y="2179398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7E231D9D-6780-7873-4E15-482B96F8CEBF}"/>
                </a:ext>
              </a:extLst>
            </p:cNvPr>
            <p:cNvSpPr/>
            <p:nvPr/>
          </p:nvSpPr>
          <p:spPr>
            <a:xfrm>
              <a:off x="7571147" y="4436430"/>
              <a:ext cx="108227" cy="684292"/>
            </a:xfrm>
            <a:custGeom>
              <a:avLst/>
              <a:gdLst>
                <a:gd name="connsiteX0" fmla="*/ 101044 w 312715"/>
                <a:gd name="connsiteY0" fmla="*/ 28430 h 1977224"/>
                <a:gd name="connsiteX1" fmla="*/ 312718 w 312715"/>
                <a:gd name="connsiteY1" fmla="*/ 345946 h 1977224"/>
                <a:gd name="connsiteX2" fmla="*/ 140801 w 312715"/>
                <a:gd name="connsiteY2" fmla="*/ 1092887 h 1977224"/>
                <a:gd name="connsiteX3" fmla="*/ 33683 w 312715"/>
                <a:gd name="connsiteY3" fmla="*/ 1558278 h 1977224"/>
                <a:gd name="connsiteX4" fmla="*/ 262197 w 312715"/>
                <a:gd name="connsiteY4" fmla="*/ 1976826 h 1977224"/>
                <a:gd name="connsiteX5" fmla="*/ 3 w 312715"/>
                <a:gd name="connsiteY5" fmla="*/ 1974420 h 1977224"/>
                <a:gd name="connsiteX6" fmla="*/ 3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101044" y="28430"/>
                  </a:moveTo>
                  <a:lnTo>
                    <a:pt x="312718" y="345946"/>
                  </a:lnTo>
                  <a:lnTo>
                    <a:pt x="140801" y="1092887"/>
                  </a:lnTo>
                  <a:lnTo>
                    <a:pt x="33683" y="1558278"/>
                  </a:lnTo>
                  <a:lnTo>
                    <a:pt x="262197" y="1976826"/>
                  </a:lnTo>
                  <a:lnTo>
                    <a:pt x="3" y="1974420"/>
                  </a:lnTo>
                  <a:lnTo>
                    <a:pt x="3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3F5A8EC7-0729-5F14-08E8-5EF9754A862C}"/>
                </a:ext>
              </a:extLst>
            </p:cNvPr>
            <p:cNvSpPr/>
            <p:nvPr/>
          </p:nvSpPr>
          <p:spPr>
            <a:xfrm>
              <a:off x="7523044" y="4359940"/>
              <a:ext cx="64970" cy="761058"/>
            </a:xfrm>
            <a:custGeom>
              <a:avLst/>
              <a:gdLst>
                <a:gd name="connsiteX0" fmla="*/ 3 w 187728"/>
                <a:gd name="connsiteY0" fmla="*/ -398 h 2199036"/>
                <a:gd name="connsiteX1" fmla="*/ 187731 w 187728"/>
                <a:gd name="connsiteY1" fmla="*/ -398 h 2199036"/>
                <a:gd name="connsiteX2" fmla="*/ 187731 w 187728"/>
                <a:gd name="connsiteY2" fmla="*/ 2198639 h 2199036"/>
                <a:gd name="connsiteX3" fmla="*/ 3 w 187728"/>
                <a:gd name="connsiteY3" fmla="*/ 2198639 h 219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99036">
                  <a:moveTo>
                    <a:pt x="3" y="-398"/>
                  </a:moveTo>
                  <a:lnTo>
                    <a:pt x="187731" y="-398"/>
                  </a:lnTo>
                  <a:lnTo>
                    <a:pt x="187731" y="2198639"/>
                  </a:lnTo>
                  <a:lnTo>
                    <a:pt x="3" y="2198639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F4E8CD48-2EEF-4A28-2602-1FEE1F764A92}"/>
                </a:ext>
              </a:extLst>
            </p:cNvPr>
            <p:cNvSpPr/>
            <p:nvPr/>
          </p:nvSpPr>
          <p:spPr>
            <a:xfrm>
              <a:off x="4825731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A484C62E-DC36-5289-B40C-3CC864A58840}"/>
                </a:ext>
              </a:extLst>
            </p:cNvPr>
            <p:cNvSpPr/>
            <p:nvPr/>
          </p:nvSpPr>
          <p:spPr>
            <a:xfrm>
              <a:off x="5089119" y="4432232"/>
              <a:ext cx="53314" cy="683459"/>
            </a:xfrm>
            <a:custGeom>
              <a:avLst/>
              <a:gdLst>
                <a:gd name="connsiteX0" fmla="*/ 154051 w 154047"/>
                <a:gd name="connsiteY0" fmla="*/ -398 h 1974818"/>
                <a:gd name="connsiteX1" fmla="*/ 154051 w 154047"/>
                <a:gd name="connsiteY1" fmla="*/ 12114 h 1974818"/>
                <a:gd name="connsiteX2" fmla="*/ 154051 w 154047"/>
                <a:gd name="connsiteY2" fmla="*/ 1961908 h 1974818"/>
                <a:gd name="connsiteX3" fmla="*/ 154051 w 154047"/>
                <a:gd name="connsiteY3" fmla="*/ 1974420 h 1974818"/>
                <a:gd name="connsiteX4" fmla="*/ 3 w 154047"/>
                <a:gd name="connsiteY4" fmla="*/ 1974420 h 1974818"/>
                <a:gd name="connsiteX5" fmla="*/ 3 w 154047"/>
                <a:gd name="connsiteY5" fmla="*/ 1961908 h 1974818"/>
                <a:gd name="connsiteX6" fmla="*/ 3 w 154047"/>
                <a:gd name="connsiteY6" fmla="*/ 12114 h 1974818"/>
                <a:gd name="connsiteX7" fmla="*/ 3 w 154047"/>
                <a:gd name="connsiteY7" fmla="*/ -398 h 1974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4818">
                  <a:moveTo>
                    <a:pt x="154051" y="-398"/>
                  </a:moveTo>
                  <a:cubicBezTo>
                    <a:pt x="154051" y="-398"/>
                    <a:pt x="154051" y="5204"/>
                    <a:pt x="154051" y="12114"/>
                  </a:cubicBezTo>
                  <a:lnTo>
                    <a:pt x="154051" y="1961908"/>
                  </a:lnTo>
                  <a:cubicBezTo>
                    <a:pt x="154051" y="1968818"/>
                    <a:pt x="154051" y="1974420"/>
                    <a:pt x="154051" y="1974420"/>
                  </a:cubicBezTo>
                  <a:lnTo>
                    <a:pt x="3" y="1974420"/>
                  </a:lnTo>
                  <a:cubicBezTo>
                    <a:pt x="3" y="1974420"/>
                    <a:pt x="3" y="1968818"/>
                    <a:pt x="3" y="1961908"/>
                  </a:cubicBezTo>
                  <a:lnTo>
                    <a:pt x="3" y="12114"/>
                  </a:lnTo>
                  <a:cubicBezTo>
                    <a:pt x="3" y="520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F76733E9-199A-8D5C-BBA6-9CEC0F9F1E81}"/>
                </a:ext>
              </a:extLst>
            </p:cNvPr>
            <p:cNvSpPr/>
            <p:nvPr/>
          </p:nvSpPr>
          <p:spPr>
            <a:xfrm>
              <a:off x="5345190" y="4432232"/>
              <a:ext cx="53314" cy="679932"/>
            </a:xfrm>
            <a:custGeom>
              <a:avLst/>
              <a:gdLst>
                <a:gd name="connsiteX0" fmla="*/ 154051 w 154047"/>
                <a:gd name="connsiteY0" fmla="*/ -398 h 1964626"/>
                <a:gd name="connsiteX1" fmla="*/ 154051 w 154047"/>
                <a:gd name="connsiteY1" fmla="*/ 12049 h 1964626"/>
                <a:gd name="connsiteX2" fmla="*/ 154051 w 154047"/>
                <a:gd name="connsiteY2" fmla="*/ 1951782 h 1964626"/>
                <a:gd name="connsiteX3" fmla="*/ 154051 w 154047"/>
                <a:gd name="connsiteY3" fmla="*/ 1964229 h 1964626"/>
                <a:gd name="connsiteX4" fmla="*/ 3 w 154047"/>
                <a:gd name="connsiteY4" fmla="*/ 1964229 h 1964626"/>
                <a:gd name="connsiteX5" fmla="*/ 3 w 154047"/>
                <a:gd name="connsiteY5" fmla="*/ 1951782 h 1964626"/>
                <a:gd name="connsiteX6" fmla="*/ 3 w 154047"/>
                <a:gd name="connsiteY6" fmla="*/ 12049 h 1964626"/>
                <a:gd name="connsiteX7" fmla="*/ 3 w 154047"/>
                <a:gd name="connsiteY7" fmla="*/ -398 h 19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4626">
                  <a:moveTo>
                    <a:pt x="154051" y="-398"/>
                  </a:moveTo>
                  <a:cubicBezTo>
                    <a:pt x="154051" y="-398"/>
                    <a:pt x="154051" y="5175"/>
                    <a:pt x="154051" y="12049"/>
                  </a:cubicBezTo>
                  <a:lnTo>
                    <a:pt x="154051" y="1951782"/>
                  </a:lnTo>
                  <a:cubicBezTo>
                    <a:pt x="154051" y="1958656"/>
                    <a:pt x="154051" y="1964229"/>
                    <a:pt x="154051" y="1964229"/>
                  </a:cubicBezTo>
                  <a:lnTo>
                    <a:pt x="3" y="1964229"/>
                  </a:lnTo>
                  <a:cubicBezTo>
                    <a:pt x="3" y="1964229"/>
                    <a:pt x="3" y="1958656"/>
                    <a:pt x="3" y="1951782"/>
                  </a:cubicBezTo>
                  <a:lnTo>
                    <a:pt x="3" y="12049"/>
                  </a:lnTo>
                  <a:cubicBezTo>
                    <a:pt x="3" y="5175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E2562746-790B-6924-6DB2-B9C57C5E793C}"/>
                </a:ext>
              </a:extLst>
            </p:cNvPr>
            <p:cNvSpPr/>
            <p:nvPr/>
          </p:nvSpPr>
          <p:spPr>
            <a:xfrm>
              <a:off x="560050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345462F8-F9D9-0BCE-C36F-C066C01BE051}"/>
                </a:ext>
              </a:extLst>
            </p:cNvPr>
            <p:cNvSpPr/>
            <p:nvPr/>
          </p:nvSpPr>
          <p:spPr>
            <a:xfrm>
              <a:off x="6500706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42F718E1-037E-A18F-7105-517467BCC0AE}"/>
                </a:ext>
              </a:extLst>
            </p:cNvPr>
            <p:cNvSpPr/>
            <p:nvPr/>
          </p:nvSpPr>
          <p:spPr>
            <a:xfrm>
              <a:off x="6764062" y="4432232"/>
              <a:ext cx="53314" cy="681119"/>
            </a:xfrm>
            <a:custGeom>
              <a:avLst/>
              <a:gdLst>
                <a:gd name="connsiteX0" fmla="*/ 154051 w 154047"/>
                <a:gd name="connsiteY0" fmla="*/ -398 h 1968055"/>
                <a:gd name="connsiteX1" fmla="*/ 154051 w 154047"/>
                <a:gd name="connsiteY1" fmla="*/ 12071 h 1968055"/>
                <a:gd name="connsiteX2" fmla="*/ 154051 w 154047"/>
                <a:gd name="connsiteY2" fmla="*/ 1955188 h 1968055"/>
                <a:gd name="connsiteX3" fmla="*/ 154051 w 154047"/>
                <a:gd name="connsiteY3" fmla="*/ 1967657 h 1968055"/>
                <a:gd name="connsiteX4" fmla="*/ 3 w 154047"/>
                <a:gd name="connsiteY4" fmla="*/ 1967657 h 1968055"/>
                <a:gd name="connsiteX5" fmla="*/ 3 w 154047"/>
                <a:gd name="connsiteY5" fmla="*/ 1955188 h 1968055"/>
                <a:gd name="connsiteX6" fmla="*/ 3 w 154047"/>
                <a:gd name="connsiteY6" fmla="*/ 12071 h 1968055"/>
                <a:gd name="connsiteX7" fmla="*/ 3 w 154047"/>
                <a:gd name="connsiteY7" fmla="*/ -398 h 196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8055">
                  <a:moveTo>
                    <a:pt x="154051" y="-398"/>
                  </a:moveTo>
                  <a:cubicBezTo>
                    <a:pt x="154051" y="-398"/>
                    <a:pt x="154051" y="5185"/>
                    <a:pt x="154051" y="12071"/>
                  </a:cubicBezTo>
                  <a:lnTo>
                    <a:pt x="154051" y="1955188"/>
                  </a:lnTo>
                  <a:cubicBezTo>
                    <a:pt x="154051" y="1962075"/>
                    <a:pt x="154051" y="1967657"/>
                    <a:pt x="154051" y="1967657"/>
                  </a:cubicBezTo>
                  <a:lnTo>
                    <a:pt x="3" y="1967657"/>
                  </a:lnTo>
                  <a:cubicBezTo>
                    <a:pt x="3" y="1967657"/>
                    <a:pt x="3" y="1962074"/>
                    <a:pt x="3" y="1955188"/>
                  </a:cubicBezTo>
                  <a:lnTo>
                    <a:pt x="3" y="12071"/>
                  </a:lnTo>
                  <a:cubicBezTo>
                    <a:pt x="3" y="518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168E1F73-ADE7-9B7F-734D-E83FE72A9355}"/>
                </a:ext>
              </a:extLst>
            </p:cNvPr>
            <p:cNvSpPr/>
            <p:nvPr/>
          </p:nvSpPr>
          <p:spPr>
            <a:xfrm>
              <a:off x="702013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BB8BC736-1828-169A-3CDE-40C61B17DD70}"/>
                </a:ext>
              </a:extLst>
            </p:cNvPr>
            <p:cNvSpPr/>
            <p:nvPr/>
          </p:nvSpPr>
          <p:spPr>
            <a:xfrm>
              <a:off x="7275478" y="4432232"/>
              <a:ext cx="53314" cy="682800"/>
            </a:xfrm>
            <a:custGeom>
              <a:avLst/>
              <a:gdLst>
                <a:gd name="connsiteX0" fmla="*/ 154050 w 154047"/>
                <a:gd name="connsiteY0" fmla="*/ -398 h 1972913"/>
                <a:gd name="connsiteX1" fmla="*/ 154050 w 154047"/>
                <a:gd name="connsiteY1" fmla="*/ 12102 h 1972913"/>
                <a:gd name="connsiteX2" fmla="*/ 154050 w 154047"/>
                <a:gd name="connsiteY2" fmla="*/ 1960016 h 1972913"/>
                <a:gd name="connsiteX3" fmla="*/ 154050 w 154047"/>
                <a:gd name="connsiteY3" fmla="*/ 1972515 h 1972913"/>
                <a:gd name="connsiteX4" fmla="*/ 3 w 154047"/>
                <a:gd name="connsiteY4" fmla="*/ 1972515 h 1972913"/>
                <a:gd name="connsiteX5" fmla="*/ 3 w 154047"/>
                <a:gd name="connsiteY5" fmla="*/ 1960016 h 1972913"/>
                <a:gd name="connsiteX6" fmla="*/ 3 w 154047"/>
                <a:gd name="connsiteY6" fmla="*/ 12102 h 1972913"/>
                <a:gd name="connsiteX7" fmla="*/ 3 w 154047"/>
                <a:gd name="connsiteY7" fmla="*/ -398 h 197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2913">
                  <a:moveTo>
                    <a:pt x="154050" y="-398"/>
                  </a:moveTo>
                  <a:cubicBezTo>
                    <a:pt x="154050" y="-398"/>
                    <a:pt x="154050" y="5198"/>
                    <a:pt x="154050" y="12102"/>
                  </a:cubicBezTo>
                  <a:lnTo>
                    <a:pt x="154050" y="1960016"/>
                  </a:lnTo>
                  <a:cubicBezTo>
                    <a:pt x="154050" y="1966919"/>
                    <a:pt x="154050" y="1972515"/>
                    <a:pt x="154050" y="1972515"/>
                  </a:cubicBezTo>
                  <a:lnTo>
                    <a:pt x="3" y="1972515"/>
                  </a:lnTo>
                  <a:cubicBezTo>
                    <a:pt x="3" y="1972515"/>
                    <a:pt x="3" y="1966919"/>
                    <a:pt x="3" y="1960016"/>
                  </a:cubicBezTo>
                  <a:lnTo>
                    <a:pt x="3" y="12102"/>
                  </a:lnTo>
                  <a:cubicBezTo>
                    <a:pt x="3" y="5198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73EEB34D-EC0C-2B77-E79E-D1ACD2B84FC5}"/>
                </a:ext>
              </a:extLst>
            </p:cNvPr>
            <p:cNvSpPr/>
            <p:nvPr/>
          </p:nvSpPr>
          <p:spPr>
            <a:xfrm>
              <a:off x="4660234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C2BBB14A-9AB5-4AF9-FF4D-540B21D7BFBB}"/>
                </a:ext>
              </a:extLst>
            </p:cNvPr>
            <p:cNvSpPr/>
            <p:nvPr/>
          </p:nvSpPr>
          <p:spPr>
            <a:xfrm>
              <a:off x="4660234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7D53086F-485F-F95F-583C-DFBB16410130}"/>
                </a:ext>
              </a:extLst>
            </p:cNvPr>
            <p:cNvSpPr/>
            <p:nvPr/>
          </p:nvSpPr>
          <p:spPr>
            <a:xfrm>
              <a:off x="4660234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203DDCD6-4947-65F7-693E-086503F9AAC4}"/>
                </a:ext>
              </a:extLst>
            </p:cNvPr>
            <p:cNvSpPr/>
            <p:nvPr/>
          </p:nvSpPr>
          <p:spPr>
            <a:xfrm>
              <a:off x="4675807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23551AF3-6B62-1866-CC9E-8CFE7DCB363C}"/>
                </a:ext>
              </a:extLst>
            </p:cNvPr>
            <p:cNvSpPr/>
            <p:nvPr/>
          </p:nvSpPr>
          <p:spPr>
            <a:xfrm>
              <a:off x="4675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818E2E6F-B24C-773A-4BE8-29C6B628CE39}"/>
                </a:ext>
              </a:extLst>
            </p:cNvPr>
            <p:cNvSpPr/>
            <p:nvPr/>
          </p:nvSpPr>
          <p:spPr>
            <a:xfrm>
              <a:off x="470643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D22E7C6D-D60F-5E63-46E2-44F46B3DE744}"/>
                </a:ext>
              </a:extLst>
            </p:cNvPr>
            <p:cNvSpPr/>
            <p:nvPr/>
          </p:nvSpPr>
          <p:spPr>
            <a:xfrm>
              <a:off x="474084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2BDB9F7A-40CE-4D13-3C88-B30EBF7BF218}"/>
                </a:ext>
              </a:extLst>
            </p:cNvPr>
            <p:cNvSpPr/>
            <p:nvPr/>
          </p:nvSpPr>
          <p:spPr>
            <a:xfrm>
              <a:off x="4675807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EA355ACE-2E74-515C-EC82-5518E9F92ACF}"/>
                </a:ext>
              </a:extLst>
            </p:cNvPr>
            <p:cNvSpPr/>
            <p:nvPr/>
          </p:nvSpPr>
          <p:spPr>
            <a:xfrm>
              <a:off x="4675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24AF9737-518A-4C93-209A-C7E9BC83A848}"/>
                </a:ext>
              </a:extLst>
            </p:cNvPr>
            <p:cNvSpPr/>
            <p:nvPr/>
          </p:nvSpPr>
          <p:spPr>
            <a:xfrm>
              <a:off x="470643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2C64ABA7-2840-82F2-6925-35D53A9F89D5}"/>
                </a:ext>
              </a:extLst>
            </p:cNvPr>
            <p:cNvSpPr/>
            <p:nvPr/>
          </p:nvSpPr>
          <p:spPr>
            <a:xfrm>
              <a:off x="474084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DF8AB613-386E-F242-EA68-19C856997618}"/>
                </a:ext>
              </a:extLst>
            </p:cNvPr>
            <p:cNvSpPr/>
            <p:nvPr/>
          </p:nvSpPr>
          <p:spPr>
            <a:xfrm>
              <a:off x="4675807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807BB160-E486-36BA-0EA5-C77B2C401269}"/>
                </a:ext>
              </a:extLst>
            </p:cNvPr>
            <p:cNvSpPr/>
            <p:nvPr/>
          </p:nvSpPr>
          <p:spPr>
            <a:xfrm>
              <a:off x="4675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F977BB42-FB96-61B5-C81C-31D6E769CAEE}"/>
                </a:ext>
              </a:extLst>
            </p:cNvPr>
            <p:cNvSpPr/>
            <p:nvPr/>
          </p:nvSpPr>
          <p:spPr>
            <a:xfrm>
              <a:off x="470643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71186BD7-CB30-8785-864F-B51A609A45EE}"/>
                </a:ext>
              </a:extLst>
            </p:cNvPr>
            <p:cNvSpPr/>
            <p:nvPr/>
          </p:nvSpPr>
          <p:spPr>
            <a:xfrm>
              <a:off x="474084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A925D2F1-3516-F2D7-7833-75BBB4CEE5C2}"/>
                </a:ext>
              </a:extLst>
            </p:cNvPr>
            <p:cNvSpPr/>
            <p:nvPr/>
          </p:nvSpPr>
          <p:spPr>
            <a:xfrm>
              <a:off x="4919252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54D6CCAF-8814-23F9-0DBE-92E5D6F8C7E4}"/>
                </a:ext>
              </a:extLst>
            </p:cNvPr>
            <p:cNvSpPr/>
            <p:nvPr/>
          </p:nvSpPr>
          <p:spPr>
            <a:xfrm>
              <a:off x="4919252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6C3EBF92-82A3-C25E-463A-6E7F0D8053EC}"/>
                </a:ext>
              </a:extLst>
            </p:cNvPr>
            <p:cNvSpPr/>
            <p:nvPr/>
          </p:nvSpPr>
          <p:spPr>
            <a:xfrm>
              <a:off x="4919252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DB5AAFD5-7B41-6717-8A92-28503F12C5FB}"/>
                </a:ext>
              </a:extLst>
            </p:cNvPr>
            <p:cNvSpPr/>
            <p:nvPr/>
          </p:nvSpPr>
          <p:spPr>
            <a:xfrm>
              <a:off x="4934811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6DDBBAEB-1219-6E5D-4498-B6E4EDDFEBEE}"/>
                </a:ext>
              </a:extLst>
            </p:cNvPr>
            <p:cNvSpPr/>
            <p:nvPr/>
          </p:nvSpPr>
          <p:spPr>
            <a:xfrm>
              <a:off x="4934152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8762D887-F0FF-4383-D53A-9F67D8B9419F}"/>
                </a:ext>
              </a:extLst>
            </p:cNvPr>
            <p:cNvSpPr/>
            <p:nvPr/>
          </p:nvSpPr>
          <p:spPr>
            <a:xfrm>
              <a:off x="496543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5A085CCF-A54F-A598-FB77-A47D947D7002}"/>
                </a:ext>
              </a:extLst>
            </p:cNvPr>
            <p:cNvSpPr/>
            <p:nvPr/>
          </p:nvSpPr>
          <p:spPr>
            <a:xfrm>
              <a:off x="49998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193AE4A9-918A-E4FD-1F9F-A58D4F74F372}"/>
                </a:ext>
              </a:extLst>
            </p:cNvPr>
            <p:cNvSpPr/>
            <p:nvPr/>
          </p:nvSpPr>
          <p:spPr>
            <a:xfrm>
              <a:off x="4934811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D1043470-C5F3-28AD-CB16-569BBDFDD8EB}"/>
                </a:ext>
              </a:extLst>
            </p:cNvPr>
            <p:cNvSpPr/>
            <p:nvPr/>
          </p:nvSpPr>
          <p:spPr>
            <a:xfrm>
              <a:off x="4934152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4AE751B5-3DFA-1580-EA8D-4FF247D23452}"/>
                </a:ext>
              </a:extLst>
            </p:cNvPr>
            <p:cNvSpPr/>
            <p:nvPr/>
          </p:nvSpPr>
          <p:spPr>
            <a:xfrm>
              <a:off x="496543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D9456A70-B569-A32E-12EE-566FB09CC7E6}"/>
                </a:ext>
              </a:extLst>
            </p:cNvPr>
            <p:cNvSpPr/>
            <p:nvPr/>
          </p:nvSpPr>
          <p:spPr>
            <a:xfrm>
              <a:off x="49998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56B8A569-5C18-91A9-103B-896458CA900D}"/>
                </a:ext>
              </a:extLst>
            </p:cNvPr>
            <p:cNvSpPr/>
            <p:nvPr/>
          </p:nvSpPr>
          <p:spPr>
            <a:xfrm>
              <a:off x="4934811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07D561AA-3233-7E83-7DA1-62A7399D545E}"/>
                </a:ext>
              </a:extLst>
            </p:cNvPr>
            <p:cNvSpPr/>
            <p:nvPr/>
          </p:nvSpPr>
          <p:spPr>
            <a:xfrm>
              <a:off x="4934152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BA4775B7-3F13-91AC-0122-5190E2EF10E4}"/>
                </a:ext>
              </a:extLst>
            </p:cNvPr>
            <p:cNvSpPr/>
            <p:nvPr/>
          </p:nvSpPr>
          <p:spPr>
            <a:xfrm>
              <a:off x="496543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76FD2572-B1F4-A9F4-BEC0-5BE322B061F5}"/>
                </a:ext>
              </a:extLst>
            </p:cNvPr>
            <p:cNvSpPr/>
            <p:nvPr/>
          </p:nvSpPr>
          <p:spPr>
            <a:xfrm>
              <a:off x="49998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DF705CE1-5571-9A9E-0CDB-33619EB4BCA7}"/>
                </a:ext>
              </a:extLst>
            </p:cNvPr>
            <p:cNvSpPr/>
            <p:nvPr/>
          </p:nvSpPr>
          <p:spPr>
            <a:xfrm>
              <a:off x="517825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A6B1F6E4-7D70-EA87-1842-B827D7B847CB}"/>
                </a:ext>
              </a:extLst>
            </p:cNvPr>
            <p:cNvSpPr/>
            <p:nvPr/>
          </p:nvSpPr>
          <p:spPr>
            <a:xfrm>
              <a:off x="517825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7BDC2EEF-9ADB-29A9-18B6-275D86DEE723}"/>
                </a:ext>
              </a:extLst>
            </p:cNvPr>
            <p:cNvSpPr/>
            <p:nvPr/>
          </p:nvSpPr>
          <p:spPr>
            <a:xfrm>
              <a:off x="517825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58310D7B-91E2-B694-39F3-A66D86F1E494}"/>
                </a:ext>
              </a:extLst>
            </p:cNvPr>
            <p:cNvSpPr/>
            <p:nvPr/>
          </p:nvSpPr>
          <p:spPr>
            <a:xfrm>
              <a:off x="519381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B190CFA4-7DE2-FB6D-E558-C210F9B8CE2B}"/>
                </a:ext>
              </a:extLst>
            </p:cNvPr>
            <p:cNvSpPr/>
            <p:nvPr/>
          </p:nvSpPr>
          <p:spPr>
            <a:xfrm>
              <a:off x="5193156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13C9E57A-0FDF-89CD-882F-DE906E0B2603}"/>
                </a:ext>
              </a:extLst>
            </p:cNvPr>
            <p:cNvSpPr/>
            <p:nvPr/>
          </p:nvSpPr>
          <p:spPr>
            <a:xfrm>
              <a:off x="522444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ECEAE04F-206B-66DE-156B-6BE0C0D3EF5E}"/>
                </a:ext>
              </a:extLst>
            </p:cNvPr>
            <p:cNvSpPr/>
            <p:nvPr/>
          </p:nvSpPr>
          <p:spPr>
            <a:xfrm>
              <a:off x="525885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B00BE9A3-94FA-11AB-1CAB-EB7ECD508F73}"/>
                </a:ext>
              </a:extLst>
            </p:cNvPr>
            <p:cNvSpPr/>
            <p:nvPr/>
          </p:nvSpPr>
          <p:spPr>
            <a:xfrm>
              <a:off x="519381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49685E14-9DB3-8BF2-9E52-DD80316748D9}"/>
                </a:ext>
              </a:extLst>
            </p:cNvPr>
            <p:cNvSpPr/>
            <p:nvPr/>
          </p:nvSpPr>
          <p:spPr>
            <a:xfrm>
              <a:off x="5193156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5F4AD53F-D209-07E3-64B2-93A7FBC70CFD}"/>
                </a:ext>
              </a:extLst>
            </p:cNvPr>
            <p:cNvSpPr/>
            <p:nvPr/>
          </p:nvSpPr>
          <p:spPr>
            <a:xfrm>
              <a:off x="522444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E8C5A1AD-1B80-D021-D7F5-7933399C74F5}"/>
                </a:ext>
              </a:extLst>
            </p:cNvPr>
            <p:cNvSpPr/>
            <p:nvPr/>
          </p:nvSpPr>
          <p:spPr>
            <a:xfrm>
              <a:off x="525885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50A55D29-5479-3F21-F9DC-C8CE3E2FBF03}"/>
                </a:ext>
              </a:extLst>
            </p:cNvPr>
            <p:cNvSpPr/>
            <p:nvPr/>
          </p:nvSpPr>
          <p:spPr>
            <a:xfrm>
              <a:off x="519381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F030FFEB-211E-41BF-0414-323E1DD7DDFC}"/>
                </a:ext>
              </a:extLst>
            </p:cNvPr>
            <p:cNvSpPr/>
            <p:nvPr/>
          </p:nvSpPr>
          <p:spPr>
            <a:xfrm>
              <a:off x="5193156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9F57414A-F81E-11EF-D2ED-9C981FD356DD}"/>
                </a:ext>
              </a:extLst>
            </p:cNvPr>
            <p:cNvSpPr/>
            <p:nvPr/>
          </p:nvSpPr>
          <p:spPr>
            <a:xfrm>
              <a:off x="522444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3550BA00-03D5-A352-17B5-662CC59C19C1}"/>
                </a:ext>
              </a:extLst>
            </p:cNvPr>
            <p:cNvSpPr/>
            <p:nvPr/>
          </p:nvSpPr>
          <p:spPr>
            <a:xfrm>
              <a:off x="525885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24403BD9-8814-0B65-AB2C-8DF8ED2661A5}"/>
                </a:ext>
              </a:extLst>
            </p:cNvPr>
            <p:cNvSpPr/>
            <p:nvPr/>
          </p:nvSpPr>
          <p:spPr>
            <a:xfrm>
              <a:off x="54396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2476D4D8-DF7A-73D9-0842-FCB6B8274051}"/>
                </a:ext>
              </a:extLst>
            </p:cNvPr>
            <p:cNvSpPr/>
            <p:nvPr/>
          </p:nvSpPr>
          <p:spPr>
            <a:xfrm>
              <a:off x="54396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6970FDC5-9360-0029-8DF5-F42F2BDF3668}"/>
                </a:ext>
              </a:extLst>
            </p:cNvPr>
            <p:cNvSpPr/>
            <p:nvPr/>
          </p:nvSpPr>
          <p:spPr>
            <a:xfrm>
              <a:off x="54396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76C6B650-FD82-AB9D-0CFB-0DB3476830B5}"/>
                </a:ext>
              </a:extLst>
            </p:cNvPr>
            <p:cNvSpPr/>
            <p:nvPr/>
          </p:nvSpPr>
          <p:spPr>
            <a:xfrm>
              <a:off x="54551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793CE456-5296-CCBA-8E59-8A1A6F78B227}"/>
                </a:ext>
              </a:extLst>
            </p:cNvPr>
            <p:cNvSpPr/>
            <p:nvPr/>
          </p:nvSpPr>
          <p:spPr>
            <a:xfrm>
              <a:off x="545453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81B3D629-AFD1-98DE-D534-4D324273B295}"/>
                </a:ext>
              </a:extLst>
            </p:cNvPr>
            <p:cNvSpPr/>
            <p:nvPr/>
          </p:nvSpPr>
          <p:spPr>
            <a:xfrm>
              <a:off x="54857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3283F6DB-4A9C-6C8B-97E9-CE25BE640179}"/>
                </a:ext>
              </a:extLst>
            </p:cNvPr>
            <p:cNvSpPr/>
            <p:nvPr/>
          </p:nvSpPr>
          <p:spPr>
            <a:xfrm>
              <a:off x="55202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DED3FB07-9C5F-5E9E-ED1D-6F1223BA4357}"/>
                </a:ext>
              </a:extLst>
            </p:cNvPr>
            <p:cNvSpPr/>
            <p:nvPr/>
          </p:nvSpPr>
          <p:spPr>
            <a:xfrm>
              <a:off x="54551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1407649A-549C-6FEE-B98E-0DD0B0D0CDDB}"/>
                </a:ext>
              </a:extLst>
            </p:cNvPr>
            <p:cNvSpPr/>
            <p:nvPr/>
          </p:nvSpPr>
          <p:spPr>
            <a:xfrm>
              <a:off x="545453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B75F88B1-80F5-D5C3-AEAB-02C72B2FE177}"/>
                </a:ext>
              </a:extLst>
            </p:cNvPr>
            <p:cNvSpPr/>
            <p:nvPr/>
          </p:nvSpPr>
          <p:spPr>
            <a:xfrm>
              <a:off x="54857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9DF21993-243C-39C0-C141-B53E17121B1A}"/>
                </a:ext>
              </a:extLst>
            </p:cNvPr>
            <p:cNvSpPr/>
            <p:nvPr/>
          </p:nvSpPr>
          <p:spPr>
            <a:xfrm>
              <a:off x="55202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5370C994-C1B3-D97B-BC0C-07F526E56101}"/>
                </a:ext>
              </a:extLst>
            </p:cNvPr>
            <p:cNvSpPr/>
            <p:nvPr/>
          </p:nvSpPr>
          <p:spPr>
            <a:xfrm>
              <a:off x="54551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8A4D6E3C-2036-9233-21F7-AC89560525C0}"/>
                </a:ext>
              </a:extLst>
            </p:cNvPr>
            <p:cNvSpPr/>
            <p:nvPr/>
          </p:nvSpPr>
          <p:spPr>
            <a:xfrm>
              <a:off x="545453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4520B382-59C1-AEBB-4879-A47274BD6E77}"/>
                </a:ext>
              </a:extLst>
            </p:cNvPr>
            <p:cNvSpPr/>
            <p:nvPr/>
          </p:nvSpPr>
          <p:spPr>
            <a:xfrm>
              <a:off x="54857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id="{5EC31BDA-8A56-6F49-4CA8-4CD164810A15}"/>
                </a:ext>
              </a:extLst>
            </p:cNvPr>
            <p:cNvSpPr/>
            <p:nvPr/>
          </p:nvSpPr>
          <p:spPr>
            <a:xfrm>
              <a:off x="55202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CD60AFB0-C21B-F584-321F-F8EB289FDC51}"/>
                </a:ext>
              </a:extLst>
            </p:cNvPr>
            <p:cNvSpPr/>
            <p:nvPr/>
          </p:nvSpPr>
          <p:spPr>
            <a:xfrm>
              <a:off x="570097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9286ABAC-2ACC-42B3-D6A5-FE316D57BBF8}"/>
                </a:ext>
              </a:extLst>
            </p:cNvPr>
            <p:cNvSpPr/>
            <p:nvPr/>
          </p:nvSpPr>
          <p:spPr>
            <a:xfrm>
              <a:off x="570097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E55D6827-D37B-89C1-2E77-DD3315A9CA6A}"/>
                </a:ext>
              </a:extLst>
            </p:cNvPr>
            <p:cNvSpPr/>
            <p:nvPr/>
          </p:nvSpPr>
          <p:spPr>
            <a:xfrm>
              <a:off x="570097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4BD42179-ABD8-D00A-DC3E-C03F48614243}"/>
                </a:ext>
              </a:extLst>
            </p:cNvPr>
            <p:cNvSpPr/>
            <p:nvPr/>
          </p:nvSpPr>
          <p:spPr>
            <a:xfrm>
              <a:off x="571653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A290C092-6105-8BC5-2DFA-9D037F34B41D}"/>
                </a:ext>
              </a:extLst>
            </p:cNvPr>
            <p:cNvSpPr/>
            <p:nvPr/>
          </p:nvSpPr>
          <p:spPr>
            <a:xfrm>
              <a:off x="5715880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4C630D79-CBDE-3B51-0E9B-18A811B7FEB1}"/>
                </a:ext>
              </a:extLst>
            </p:cNvPr>
            <p:cNvSpPr/>
            <p:nvPr/>
          </p:nvSpPr>
          <p:spPr>
            <a:xfrm>
              <a:off x="574716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6C2132B9-7A29-A08A-F1F4-CEA166B7AF25}"/>
                </a:ext>
              </a:extLst>
            </p:cNvPr>
            <p:cNvSpPr/>
            <p:nvPr/>
          </p:nvSpPr>
          <p:spPr>
            <a:xfrm>
              <a:off x="578161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2497CEBC-19CA-568E-061D-EE254E21868C}"/>
                </a:ext>
              </a:extLst>
            </p:cNvPr>
            <p:cNvSpPr/>
            <p:nvPr/>
          </p:nvSpPr>
          <p:spPr>
            <a:xfrm>
              <a:off x="571653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7F0C0622-60CE-4C54-FD72-BD063F7C1275}"/>
                </a:ext>
              </a:extLst>
            </p:cNvPr>
            <p:cNvSpPr/>
            <p:nvPr/>
          </p:nvSpPr>
          <p:spPr>
            <a:xfrm>
              <a:off x="5715880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22F20953-55F1-FC74-3C33-433C522925CF}"/>
                </a:ext>
              </a:extLst>
            </p:cNvPr>
            <p:cNvSpPr/>
            <p:nvPr/>
          </p:nvSpPr>
          <p:spPr>
            <a:xfrm>
              <a:off x="574716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D56A8F43-0E9E-250D-6F84-6B6DAADB80A0}"/>
                </a:ext>
              </a:extLst>
            </p:cNvPr>
            <p:cNvSpPr/>
            <p:nvPr/>
          </p:nvSpPr>
          <p:spPr>
            <a:xfrm>
              <a:off x="578161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CCC30F31-A0B8-C4DE-46B5-5FCCF5E72EE2}"/>
                </a:ext>
              </a:extLst>
            </p:cNvPr>
            <p:cNvSpPr/>
            <p:nvPr/>
          </p:nvSpPr>
          <p:spPr>
            <a:xfrm>
              <a:off x="571653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04317721-7C1C-FC42-63E2-0265E668D308}"/>
                </a:ext>
              </a:extLst>
            </p:cNvPr>
            <p:cNvSpPr/>
            <p:nvPr/>
          </p:nvSpPr>
          <p:spPr>
            <a:xfrm>
              <a:off x="5715880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EAD00439-CBE8-633E-262B-84057DC0B39D}"/>
                </a:ext>
              </a:extLst>
            </p:cNvPr>
            <p:cNvSpPr/>
            <p:nvPr/>
          </p:nvSpPr>
          <p:spPr>
            <a:xfrm>
              <a:off x="574716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4FC187CA-48DA-2853-6B84-9F13BBF03425}"/>
                </a:ext>
              </a:extLst>
            </p:cNvPr>
            <p:cNvSpPr/>
            <p:nvPr/>
          </p:nvSpPr>
          <p:spPr>
            <a:xfrm>
              <a:off x="578161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C196AD2C-9181-65FB-6087-EBF6A8FEB2D6}"/>
                </a:ext>
              </a:extLst>
            </p:cNvPr>
            <p:cNvSpPr/>
            <p:nvPr/>
          </p:nvSpPr>
          <p:spPr>
            <a:xfrm>
              <a:off x="63252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任意多边形: 形状 796">
              <a:extLst>
                <a:ext uri="{FF2B5EF4-FFF2-40B4-BE49-F238E27FC236}">
                  <a16:creationId xmlns:a16="http://schemas.microsoft.com/office/drawing/2014/main" id="{1C1968BC-C24D-1DBE-5CBD-34BA06EAA3B5}"/>
                </a:ext>
              </a:extLst>
            </p:cNvPr>
            <p:cNvSpPr/>
            <p:nvPr/>
          </p:nvSpPr>
          <p:spPr>
            <a:xfrm>
              <a:off x="63252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任意多边形: 形状 797">
              <a:extLst>
                <a:ext uri="{FF2B5EF4-FFF2-40B4-BE49-F238E27FC236}">
                  <a16:creationId xmlns:a16="http://schemas.microsoft.com/office/drawing/2014/main" id="{25503190-7A4C-DF3B-39C3-E7D85897DC81}"/>
                </a:ext>
              </a:extLst>
            </p:cNvPr>
            <p:cNvSpPr/>
            <p:nvPr/>
          </p:nvSpPr>
          <p:spPr>
            <a:xfrm>
              <a:off x="63252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任意多边形: 形状 798">
              <a:extLst>
                <a:ext uri="{FF2B5EF4-FFF2-40B4-BE49-F238E27FC236}">
                  <a16:creationId xmlns:a16="http://schemas.microsoft.com/office/drawing/2014/main" id="{2ADB8E4E-43C9-2D19-19F0-674017A15838}"/>
                </a:ext>
              </a:extLst>
            </p:cNvPr>
            <p:cNvSpPr/>
            <p:nvPr/>
          </p:nvSpPr>
          <p:spPr>
            <a:xfrm>
              <a:off x="63407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任意多边形: 形状 799">
              <a:extLst>
                <a:ext uri="{FF2B5EF4-FFF2-40B4-BE49-F238E27FC236}">
                  <a16:creationId xmlns:a16="http://schemas.microsoft.com/office/drawing/2014/main" id="{78792A3D-3131-7622-BE29-EA8DCE57C21D}"/>
                </a:ext>
              </a:extLst>
            </p:cNvPr>
            <p:cNvSpPr/>
            <p:nvPr/>
          </p:nvSpPr>
          <p:spPr>
            <a:xfrm>
              <a:off x="6340135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id="{4D05CD65-0946-5D81-B71D-9CF30641FD41}"/>
                </a:ext>
              </a:extLst>
            </p:cNvPr>
            <p:cNvSpPr/>
            <p:nvPr/>
          </p:nvSpPr>
          <p:spPr>
            <a:xfrm>
              <a:off x="63713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id="{7B5638E8-6C88-C1F0-1C90-99219DB73B79}"/>
                </a:ext>
              </a:extLst>
            </p:cNvPr>
            <p:cNvSpPr/>
            <p:nvPr/>
          </p:nvSpPr>
          <p:spPr>
            <a:xfrm>
              <a:off x="64058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id="{2E291CB3-98A9-90E3-0D59-91A43944940E}"/>
                </a:ext>
              </a:extLst>
            </p:cNvPr>
            <p:cNvSpPr/>
            <p:nvPr/>
          </p:nvSpPr>
          <p:spPr>
            <a:xfrm>
              <a:off x="63407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4048BC5-4ABB-5388-516F-041BD07D3B30}"/>
                </a:ext>
              </a:extLst>
            </p:cNvPr>
            <p:cNvSpPr/>
            <p:nvPr/>
          </p:nvSpPr>
          <p:spPr>
            <a:xfrm>
              <a:off x="6340135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D83E95D2-D059-3116-69F7-A15EA3F9DEBF}"/>
                </a:ext>
              </a:extLst>
            </p:cNvPr>
            <p:cNvSpPr/>
            <p:nvPr/>
          </p:nvSpPr>
          <p:spPr>
            <a:xfrm>
              <a:off x="63713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A4C0F491-7F5F-0F8F-E327-596C5C9E7A5C}"/>
                </a:ext>
              </a:extLst>
            </p:cNvPr>
            <p:cNvSpPr/>
            <p:nvPr/>
          </p:nvSpPr>
          <p:spPr>
            <a:xfrm>
              <a:off x="64058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27937229-4A1F-7E5A-7128-7347D7A64DE3}"/>
                </a:ext>
              </a:extLst>
            </p:cNvPr>
            <p:cNvSpPr/>
            <p:nvPr/>
          </p:nvSpPr>
          <p:spPr>
            <a:xfrm>
              <a:off x="63407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99EC4E5F-D6C5-60DA-8E9B-CB264F6436C6}"/>
                </a:ext>
              </a:extLst>
            </p:cNvPr>
            <p:cNvSpPr/>
            <p:nvPr/>
          </p:nvSpPr>
          <p:spPr>
            <a:xfrm>
              <a:off x="6340135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A9FD1DB7-74E5-2119-32CD-4271F956EE03}"/>
                </a:ext>
              </a:extLst>
            </p:cNvPr>
            <p:cNvSpPr/>
            <p:nvPr/>
          </p:nvSpPr>
          <p:spPr>
            <a:xfrm>
              <a:off x="63713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7C2BFAFC-D143-7D85-2C67-0077ADADD181}"/>
                </a:ext>
              </a:extLst>
            </p:cNvPr>
            <p:cNvSpPr/>
            <p:nvPr/>
          </p:nvSpPr>
          <p:spPr>
            <a:xfrm>
              <a:off x="64058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7FCE9D0D-0138-C224-A713-0AB8B38D29FA}"/>
                </a:ext>
              </a:extLst>
            </p:cNvPr>
            <p:cNvSpPr/>
            <p:nvPr/>
          </p:nvSpPr>
          <p:spPr>
            <a:xfrm>
              <a:off x="658420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42C28313-5A4B-42EB-2082-78858A39CD45}"/>
                </a:ext>
              </a:extLst>
            </p:cNvPr>
            <p:cNvSpPr/>
            <p:nvPr/>
          </p:nvSpPr>
          <p:spPr>
            <a:xfrm>
              <a:off x="658420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79922664-73B4-D23D-3F2E-8DDFD4C7CBD5}"/>
                </a:ext>
              </a:extLst>
            </p:cNvPr>
            <p:cNvSpPr/>
            <p:nvPr/>
          </p:nvSpPr>
          <p:spPr>
            <a:xfrm>
              <a:off x="658420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22390021-5C99-C41F-58EC-873FFB61CFDB}"/>
                </a:ext>
              </a:extLst>
            </p:cNvPr>
            <p:cNvSpPr/>
            <p:nvPr/>
          </p:nvSpPr>
          <p:spPr>
            <a:xfrm>
              <a:off x="659979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57182B0B-ED21-19B2-588E-F1712A70D307}"/>
                </a:ext>
              </a:extLst>
            </p:cNvPr>
            <p:cNvSpPr/>
            <p:nvPr/>
          </p:nvSpPr>
          <p:spPr>
            <a:xfrm>
              <a:off x="659913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7C23ECF-740A-BFBF-ED1E-B46247EEDCDB}"/>
                </a:ext>
              </a:extLst>
            </p:cNvPr>
            <p:cNvSpPr/>
            <p:nvPr/>
          </p:nvSpPr>
          <p:spPr>
            <a:xfrm>
              <a:off x="663039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9625AC6-22EC-40C5-09F2-38E5D17F8687}"/>
                </a:ext>
              </a:extLst>
            </p:cNvPr>
            <p:cNvSpPr/>
            <p:nvPr/>
          </p:nvSpPr>
          <p:spPr>
            <a:xfrm>
              <a:off x="6664838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27028588-F1DC-8B88-2131-B49BE94F7190}"/>
                </a:ext>
              </a:extLst>
            </p:cNvPr>
            <p:cNvSpPr/>
            <p:nvPr/>
          </p:nvSpPr>
          <p:spPr>
            <a:xfrm>
              <a:off x="659979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2FE05A64-7940-4B82-995B-01295BEFE094}"/>
                </a:ext>
              </a:extLst>
            </p:cNvPr>
            <p:cNvSpPr/>
            <p:nvPr/>
          </p:nvSpPr>
          <p:spPr>
            <a:xfrm>
              <a:off x="659913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8FCAACFD-A0C1-8B60-428D-6879A8C2191D}"/>
                </a:ext>
              </a:extLst>
            </p:cNvPr>
            <p:cNvSpPr/>
            <p:nvPr/>
          </p:nvSpPr>
          <p:spPr>
            <a:xfrm>
              <a:off x="663039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1428438A-51C9-5DA6-36C9-90FA3F5CD6FD}"/>
                </a:ext>
              </a:extLst>
            </p:cNvPr>
            <p:cNvSpPr/>
            <p:nvPr/>
          </p:nvSpPr>
          <p:spPr>
            <a:xfrm>
              <a:off x="6664838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F4C093B5-C6E9-C441-1327-11D2DA7453D5}"/>
                </a:ext>
              </a:extLst>
            </p:cNvPr>
            <p:cNvSpPr/>
            <p:nvPr/>
          </p:nvSpPr>
          <p:spPr>
            <a:xfrm>
              <a:off x="659979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E5F3DECD-C24A-3E28-2C13-C7CC8CD8A476}"/>
                </a:ext>
              </a:extLst>
            </p:cNvPr>
            <p:cNvSpPr/>
            <p:nvPr/>
          </p:nvSpPr>
          <p:spPr>
            <a:xfrm>
              <a:off x="659913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A497266B-40B2-48A3-B4C5-37D2B90DA1F4}"/>
                </a:ext>
              </a:extLst>
            </p:cNvPr>
            <p:cNvSpPr/>
            <p:nvPr/>
          </p:nvSpPr>
          <p:spPr>
            <a:xfrm>
              <a:off x="663039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FB7DD144-B5DF-A37C-3807-238868566A61}"/>
                </a:ext>
              </a:extLst>
            </p:cNvPr>
            <p:cNvSpPr/>
            <p:nvPr/>
          </p:nvSpPr>
          <p:spPr>
            <a:xfrm>
              <a:off x="6664838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E0CA7C22-A87A-A9CD-B5A8-AA707454D7DD}"/>
                </a:ext>
              </a:extLst>
            </p:cNvPr>
            <p:cNvSpPr/>
            <p:nvPr/>
          </p:nvSpPr>
          <p:spPr>
            <a:xfrm>
              <a:off x="684321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7C6BAD76-3567-6C0E-D348-D63B0A1EB166}"/>
                </a:ext>
              </a:extLst>
            </p:cNvPr>
            <p:cNvSpPr/>
            <p:nvPr/>
          </p:nvSpPr>
          <p:spPr>
            <a:xfrm>
              <a:off x="684321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247287D8-FFF3-065E-4C9F-FD04487129D7}"/>
                </a:ext>
              </a:extLst>
            </p:cNvPr>
            <p:cNvSpPr/>
            <p:nvPr/>
          </p:nvSpPr>
          <p:spPr>
            <a:xfrm>
              <a:off x="684321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B977D97C-23C7-1AAF-14CD-5AAABD1E3F42}"/>
                </a:ext>
              </a:extLst>
            </p:cNvPr>
            <p:cNvSpPr/>
            <p:nvPr/>
          </p:nvSpPr>
          <p:spPr>
            <a:xfrm>
              <a:off x="6858803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EBD15D66-F175-92CF-6C4B-EA20BF0A168A}"/>
                </a:ext>
              </a:extLst>
            </p:cNvPr>
            <p:cNvSpPr/>
            <p:nvPr/>
          </p:nvSpPr>
          <p:spPr>
            <a:xfrm>
              <a:off x="6858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1B1B8D9B-FD76-73A7-E825-448D1A87A35A}"/>
                </a:ext>
              </a:extLst>
            </p:cNvPr>
            <p:cNvSpPr/>
            <p:nvPr/>
          </p:nvSpPr>
          <p:spPr>
            <a:xfrm>
              <a:off x="688939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7044B8F5-1027-71D1-DEF0-3520B71D0F63}"/>
                </a:ext>
              </a:extLst>
            </p:cNvPr>
            <p:cNvSpPr/>
            <p:nvPr/>
          </p:nvSpPr>
          <p:spPr>
            <a:xfrm>
              <a:off x="692384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8ABDBD9C-D974-DA7F-4A71-7C63A375DCA6}"/>
                </a:ext>
              </a:extLst>
            </p:cNvPr>
            <p:cNvSpPr/>
            <p:nvPr/>
          </p:nvSpPr>
          <p:spPr>
            <a:xfrm>
              <a:off x="6858803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EC92AFCE-5A65-94E2-B5A3-F4F2F17B2862}"/>
                </a:ext>
              </a:extLst>
            </p:cNvPr>
            <p:cNvSpPr/>
            <p:nvPr/>
          </p:nvSpPr>
          <p:spPr>
            <a:xfrm>
              <a:off x="6858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C0BCBE29-C730-21BA-93FF-52B57DAA5948}"/>
                </a:ext>
              </a:extLst>
            </p:cNvPr>
            <p:cNvSpPr/>
            <p:nvPr/>
          </p:nvSpPr>
          <p:spPr>
            <a:xfrm>
              <a:off x="688939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67626EB1-D60A-09AE-54B0-BA6DAD9C8F93}"/>
                </a:ext>
              </a:extLst>
            </p:cNvPr>
            <p:cNvSpPr/>
            <p:nvPr/>
          </p:nvSpPr>
          <p:spPr>
            <a:xfrm>
              <a:off x="692384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9334BD1F-AC9A-6A59-8117-91C3374CCCDC}"/>
                </a:ext>
              </a:extLst>
            </p:cNvPr>
            <p:cNvSpPr/>
            <p:nvPr/>
          </p:nvSpPr>
          <p:spPr>
            <a:xfrm>
              <a:off x="6858803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906B474E-ECE1-15FD-BA8A-C61F619E6282}"/>
                </a:ext>
              </a:extLst>
            </p:cNvPr>
            <p:cNvSpPr/>
            <p:nvPr/>
          </p:nvSpPr>
          <p:spPr>
            <a:xfrm>
              <a:off x="6858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6AB5D51C-EA25-6398-D4FA-2CEC2397D832}"/>
                </a:ext>
              </a:extLst>
            </p:cNvPr>
            <p:cNvSpPr/>
            <p:nvPr/>
          </p:nvSpPr>
          <p:spPr>
            <a:xfrm>
              <a:off x="688939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1BA8360A-3B02-91FB-7904-F75BE8CCEA8C}"/>
                </a:ext>
              </a:extLst>
            </p:cNvPr>
            <p:cNvSpPr/>
            <p:nvPr/>
          </p:nvSpPr>
          <p:spPr>
            <a:xfrm>
              <a:off x="692384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CDE321C9-EA0F-9480-00B9-2FC9B96158D7}"/>
                </a:ext>
              </a:extLst>
            </p:cNvPr>
            <p:cNvSpPr/>
            <p:nvPr/>
          </p:nvSpPr>
          <p:spPr>
            <a:xfrm>
              <a:off x="710458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55317455-B651-F103-9C2B-194FD6009B59}"/>
                </a:ext>
              </a:extLst>
            </p:cNvPr>
            <p:cNvSpPr/>
            <p:nvPr/>
          </p:nvSpPr>
          <p:spPr>
            <a:xfrm>
              <a:off x="710458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A47171DF-9E55-91E0-DF73-02AB95AA957A}"/>
                </a:ext>
              </a:extLst>
            </p:cNvPr>
            <p:cNvSpPr/>
            <p:nvPr/>
          </p:nvSpPr>
          <p:spPr>
            <a:xfrm>
              <a:off x="710458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28DEAF17-87BD-6523-F4DD-590F2BE091DA}"/>
                </a:ext>
              </a:extLst>
            </p:cNvPr>
            <p:cNvSpPr/>
            <p:nvPr/>
          </p:nvSpPr>
          <p:spPr>
            <a:xfrm>
              <a:off x="7120148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E738CA61-C389-0DFF-AD95-22C98B2B9175}"/>
                </a:ext>
              </a:extLst>
            </p:cNvPr>
            <p:cNvSpPr/>
            <p:nvPr/>
          </p:nvSpPr>
          <p:spPr>
            <a:xfrm>
              <a:off x="711948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AD76C4EB-9974-FEDE-C084-5629E1F11081}"/>
                </a:ext>
              </a:extLst>
            </p:cNvPr>
            <p:cNvSpPr/>
            <p:nvPr/>
          </p:nvSpPr>
          <p:spPr>
            <a:xfrm>
              <a:off x="715077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2C2B81F1-C244-8F8B-D1AB-660CDC170DD9}"/>
                </a:ext>
              </a:extLst>
            </p:cNvPr>
            <p:cNvSpPr/>
            <p:nvPr/>
          </p:nvSpPr>
          <p:spPr>
            <a:xfrm>
              <a:off x="718522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BF959879-AE5A-4ECF-CFC5-CD285E59D909}"/>
                </a:ext>
              </a:extLst>
            </p:cNvPr>
            <p:cNvSpPr/>
            <p:nvPr/>
          </p:nvSpPr>
          <p:spPr>
            <a:xfrm>
              <a:off x="7120148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94DD3FF4-5273-7A12-F416-BE60436627DC}"/>
                </a:ext>
              </a:extLst>
            </p:cNvPr>
            <p:cNvSpPr/>
            <p:nvPr/>
          </p:nvSpPr>
          <p:spPr>
            <a:xfrm>
              <a:off x="711948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30540DC4-72CD-36B6-0CC7-875365C2E681}"/>
                </a:ext>
              </a:extLst>
            </p:cNvPr>
            <p:cNvSpPr/>
            <p:nvPr/>
          </p:nvSpPr>
          <p:spPr>
            <a:xfrm>
              <a:off x="715077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17EC2337-0F59-7DFB-AC94-96A42C694B25}"/>
                </a:ext>
              </a:extLst>
            </p:cNvPr>
            <p:cNvSpPr/>
            <p:nvPr/>
          </p:nvSpPr>
          <p:spPr>
            <a:xfrm>
              <a:off x="718522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75FF6F61-193A-FA56-3ADA-FB890526B012}"/>
                </a:ext>
              </a:extLst>
            </p:cNvPr>
            <p:cNvSpPr/>
            <p:nvPr/>
          </p:nvSpPr>
          <p:spPr>
            <a:xfrm>
              <a:off x="7120148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4F97D20D-2DA9-994E-364E-FAB240EFFCAB}"/>
                </a:ext>
              </a:extLst>
            </p:cNvPr>
            <p:cNvSpPr/>
            <p:nvPr/>
          </p:nvSpPr>
          <p:spPr>
            <a:xfrm>
              <a:off x="711948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62BE3A23-49B5-58C2-5C96-0C18EB55E711}"/>
                </a:ext>
              </a:extLst>
            </p:cNvPr>
            <p:cNvSpPr/>
            <p:nvPr/>
          </p:nvSpPr>
          <p:spPr>
            <a:xfrm>
              <a:off x="715077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499E0AD7-7C99-6F16-90F3-3F0F39C2F919}"/>
                </a:ext>
              </a:extLst>
            </p:cNvPr>
            <p:cNvSpPr/>
            <p:nvPr/>
          </p:nvSpPr>
          <p:spPr>
            <a:xfrm>
              <a:off x="718522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82998DFD-857D-4FC2-BDFD-3251245BD835}"/>
                </a:ext>
              </a:extLst>
            </p:cNvPr>
            <p:cNvSpPr/>
            <p:nvPr/>
          </p:nvSpPr>
          <p:spPr>
            <a:xfrm>
              <a:off x="7365967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AF8CDFD7-031E-00FB-4D2B-0CB1C63C9997}"/>
                </a:ext>
              </a:extLst>
            </p:cNvPr>
            <p:cNvSpPr/>
            <p:nvPr/>
          </p:nvSpPr>
          <p:spPr>
            <a:xfrm>
              <a:off x="7365967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6D64E87D-3E24-A902-71B6-267F43627C51}"/>
                </a:ext>
              </a:extLst>
            </p:cNvPr>
            <p:cNvSpPr/>
            <p:nvPr/>
          </p:nvSpPr>
          <p:spPr>
            <a:xfrm>
              <a:off x="7365967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34C5983-81CF-C83F-E59D-95B2F4B07DE3}"/>
                </a:ext>
              </a:extLst>
            </p:cNvPr>
            <p:cNvSpPr/>
            <p:nvPr/>
          </p:nvSpPr>
          <p:spPr>
            <a:xfrm>
              <a:off x="738152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E1FB124B-CF1F-C434-CA2B-7B928BA8C54F}"/>
                </a:ext>
              </a:extLst>
            </p:cNvPr>
            <p:cNvSpPr/>
            <p:nvPr/>
          </p:nvSpPr>
          <p:spPr>
            <a:xfrm>
              <a:off x="7380867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5B9D7E4D-8B49-8686-C29E-F0627E44D52A}"/>
                </a:ext>
              </a:extLst>
            </p:cNvPr>
            <p:cNvSpPr/>
            <p:nvPr/>
          </p:nvSpPr>
          <p:spPr>
            <a:xfrm>
              <a:off x="74121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A0DB7874-D8B9-E4DF-3094-CC61A5CDE0E8}"/>
                </a:ext>
              </a:extLst>
            </p:cNvPr>
            <p:cNvSpPr/>
            <p:nvPr/>
          </p:nvSpPr>
          <p:spPr>
            <a:xfrm>
              <a:off x="744656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82AAEF3E-DB2B-1DDF-BA3B-9E6C9AD4B933}"/>
                </a:ext>
              </a:extLst>
            </p:cNvPr>
            <p:cNvSpPr/>
            <p:nvPr/>
          </p:nvSpPr>
          <p:spPr>
            <a:xfrm>
              <a:off x="738152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79F0DF91-780F-4A66-1F76-92B26A19F971}"/>
                </a:ext>
              </a:extLst>
            </p:cNvPr>
            <p:cNvSpPr/>
            <p:nvPr/>
          </p:nvSpPr>
          <p:spPr>
            <a:xfrm>
              <a:off x="7380867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F05B8056-1950-654D-0ABB-A7F31AB5EA0B}"/>
                </a:ext>
              </a:extLst>
            </p:cNvPr>
            <p:cNvSpPr/>
            <p:nvPr/>
          </p:nvSpPr>
          <p:spPr>
            <a:xfrm>
              <a:off x="74121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9721CEDF-E192-DDA4-A743-64E15C5910FB}"/>
                </a:ext>
              </a:extLst>
            </p:cNvPr>
            <p:cNvSpPr/>
            <p:nvPr/>
          </p:nvSpPr>
          <p:spPr>
            <a:xfrm>
              <a:off x="744656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E420B302-29B0-7B34-4F0F-CD9C341D11E4}"/>
                </a:ext>
              </a:extLst>
            </p:cNvPr>
            <p:cNvSpPr/>
            <p:nvPr/>
          </p:nvSpPr>
          <p:spPr>
            <a:xfrm>
              <a:off x="738152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AC2853DE-392F-594E-2217-8014D683A3A9}"/>
                </a:ext>
              </a:extLst>
            </p:cNvPr>
            <p:cNvSpPr/>
            <p:nvPr/>
          </p:nvSpPr>
          <p:spPr>
            <a:xfrm>
              <a:off x="7380867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7EC0020E-E676-B7AA-CA48-E35E78503D59}"/>
                </a:ext>
              </a:extLst>
            </p:cNvPr>
            <p:cNvSpPr/>
            <p:nvPr/>
          </p:nvSpPr>
          <p:spPr>
            <a:xfrm>
              <a:off x="74121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D4CC15A5-A4C0-F729-F3C1-24ADA97AD2AF}"/>
                </a:ext>
              </a:extLst>
            </p:cNvPr>
            <p:cNvSpPr/>
            <p:nvPr/>
          </p:nvSpPr>
          <p:spPr>
            <a:xfrm>
              <a:off x="744656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72" name="图形 668">
            <a:extLst>
              <a:ext uri="{FF2B5EF4-FFF2-40B4-BE49-F238E27FC236}">
                <a16:creationId xmlns:a16="http://schemas.microsoft.com/office/drawing/2014/main" id="{706B3F18-0FFE-9EB9-A90C-B4F33C25D3D0}"/>
              </a:ext>
            </a:extLst>
          </p:cNvPr>
          <p:cNvGrpSpPr/>
          <p:nvPr/>
        </p:nvGrpSpPr>
        <p:grpSpPr>
          <a:xfrm>
            <a:off x="4707324" y="3970220"/>
            <a:ext cx="2575977" cy="213609"/>
            <a:chOff x="638224" y="-1763835"/>
            <a:chExt cx="7443139" cy="617210"/>
          </a:xfrm>
          <a:solidFill>
            <a:srgbClr val="FFFFFF"/>
          </a:solidFill>
        </p:grpSpPr>
        <p:grpSp>
          <p:nvGrpSpPr>
            <p:cNvPr id="873" name="图形 668">
              <a:extLst>
                <a:ext uri="{FF2B5EF4-FFF2-40B4-BE49-F238E27FC236}">
                  <a16:creationId xmlns:a16="http://schemas.microsoft.com/office/drawing/2014/main" id="{0FD63353-D07A-6EA4-3F42-6D3A7172ED04}"/>
                </a:ext>
              </a:extLst>
            </p:cNvPr>
            <p:cNvGrpSpPr/>
            <p:nvPr/>
          </p:nvGrpSpPr>
          <p:grpSpPr>
            <a:xfrm>
              <a:off x="638224" y="-1582050"/>
              <a:ext cx="721213" cy="435425"/>
              <a:chOff x="638224" y="-1582050"/>
              <a:chExt cx="721213" cy="435425"/>
            </a:xfrm>
            <a:solidFill>
              <a:srgbClr val="FFFFFF"/>
            </a:solidFill>
          </p:grpSpPr>
          <p:sp>
            <p:nvSpPr>
              <p:cNvPr id="874" name="任意多边形: 形状 873">
                <a:extLst>
                  <a:ext uri="{FF2B5EF4-FFF2-40B4-BE49-F238E27FC236}">
                    <a16:creationId xmlns:a16="http://schemas.microsoft.com/office/drawing/2014/main" id="{445ACF75-37DB-6681-3D01-1A3D4AAEC91F}"/>
                  </a:ext>
                </a:extLst>
              </p:cNvPr>
              <p:cNvSpPr/>
              <p:nvPr/>
            </p:nvSpPr>
            <p:spPr>
              <a:xfrm>
                <a:off x="638224" y="-1582050"/>
                <a:ext cx="367398" cy="340175"/>
              </a:xfrm>
              <a:custGeom>
                <a:avLst/>
                <a:gdLst>
                  <a:gd name="connsiteX0" fmla="*/ 367435 w 367398"/>
                  <a:gd name="connsiteY0" fmla="*/ 169781 h 340175"/>
                  <a:gd name="connsiteX1" fmla="*/ 183736 w 367398"/>
                  <a:gd name="connsiteY1" fmla="*/ 339869 h 340175"/>
                  <a:gd name="connsiteX2" fmla="*/ 37 w 367398"/>
                  <a:gd name="connsiteY2" fmla="*/ 169781 h 340175"/>
                  <a:gd name="connsiteX3" fmla="*/ 183736 w 367398"/>
                  <a:gd name="connsiteY3" fmla="*/ -307 h 340175"/>
                  <a:gd name="connsiteX4" fmla="*/ 367435 w 367398"/>
                  <a:gd name="connsiteY4" fmla="*/ 169781 h 340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398" h="340175">
                    <a:moveTo>
                      <a:pt x="367435" y="169781"/>
                    </a:moveTo>
                    <a:cubicBezTo>
                      <a:pt x="367435" y="263718"/>
                      <a:pt x="285191" y="339869"/>
                      <a:pt x="183736" y="339869"/>
                    </a:cubicBezTo>
                    <a:cubicBezTo>
                      <a:pt x="82282" y="339869"/>
                      <a:pt x="37" y="263718"/>
                      <a:pt x="37" y="169781"/>
                    </a:cubicBezTo>
                    <a:cubicBezTo>
                      <a:pt x="37" y="75844"/>
                      <a:pt x="82282" y="-307"/>
                      <a:pt x="183736" y="-307"/>
                    </a:cubicBezTo>
                    <a:cubicBezTo>
                      <a:pt x="285191" y="-307"/>
                      <a:pt x="367435" y="75844"/>
                      <a:pt x="367435" y="1697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5" name="任意多边形: 形状 874">
                <a:extLst>
                  <a:ext uri="{FF2B5EF4-FFF2-40B4-BE49-F238E27FC236}">
                    <a16:creationId xmlns:a16="http://schemas.microsoft.com/office/drawing/2014/main" id="{1394D6A8-8360-D3D6-E3E6-50BF0B6397A2}"/>
                  </a:ext>
                </a:extLst>
              </p:cNvPr>
              <p:cNvSpPr/>
              <p:nvPr/>
            </p:nvSpPr>
            <p:spPr>
              <a:xfrm>
                <a:off x="855918" y="-1391550"/>
                <a:ext cx="285750" cy="244925"/>
              </a:xfrm>
              <a:custGeom>
                <a:avLst/>
                <a:gdLst>
                  <a:gd name="connsiteX0" fmla="*/ 285787 w 285750"/>
                  <a:gd name="connsiteY0" fmla="*/ 122156 h 244925"/>
                  <a:gd name="connsiteX1" fmla="*/ 142912 w 285750"/>
                  <a:gd name="connsiteY1" fmla="*/ 244619 h 244925"/>
                  <a:gd name="connsiteX2" fmla="*/ 37 w 285750"/>
                  <a:gd name="connsiteY2" fmla="*/ 122156 h 244925"/>
                  <a:gd name="connsiteX3" fmla="*/ 142912 w 285750"/>
                  <a:gd name="connsiteY3" fmla="*/ -307 h 244925"/>
                  <a:gd name="connsiteX4" fmla="*/ 285787 w 285750"/>
                  <a:gd name="connsiteY4" fmla="*/ 122156 h 24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0" h="244925">
                    <a:moveTo>
                      <a:pt x="285787" y="122156"/>
                    </a:moveTo>
                    <a:cubicBezTo>
                      <a:pt x="285787" y="189791"/>
                      <a:pt x="221820" y="244619"/>
                      <a:pt x="142912" y="244619"/>
                    </a:cubicBezTo>
                    <a:cubicBezTo>
                      <a:pt x="64004" y="244619"/>
                      <a:pt x="37" y="189790"/>
                      <a:pt x="37" y="122156"/>
                    </a:cubicBezTo>
                    <a:cubicBezTo>
                      <a:pt x="37" y="54522"/>
                      <a:pt x="64004" y="-307"/>
                      <a:pt x="142912" y="-307"/>
                    </a:cubicBezTo>
                    <a:cubicBezTo>
                      <a:pt x="221820" y="-307"/>
                      <a:pt x="285787" y="54522"/>
                      <a:pt x="285787" y="1221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6" name="任意多边形: 形状 875">
                <a:extLst>
                  <a:ext uri="{FF2B5EF4-FFF2-40B4-BE49-F238E27FC236}">
                    <a16:creationId xmlns:a16="http://schemas.microsoft.com/office/drawing/2014/main" id="{BBA6D9A6-F40B-509F-F21B-99905B031354}"/>
                  </a:ext>
                </a:extLst>
              </p:cNvPr>
              <p:cNvSpPr/>
              <p:nvPr/>
            </p:nvSpPr>
            <p:spPr>
              <a:xfrm>
                <a:off x="910372" y="-1582012"/>
                <a:ext cx="326574" cy="326574"/>
              </a:xfrm>
              <a:custGeom>
                <a:avLst/>
                <a:gdLst>
                  <a:gd name="connsiteX0" fmla="*/ 326611 w 326574"/>
                  <a:gd name="connsiteY0" fmla="*/ 162980 h 326574"/>
                  <a:gd name="connsiteX1" fmla="*/ 163324 w 326574"/>
                  <a:gd name="connsiteY1" fmla="*/ 326268 h 326574"/>
                  <a:gd name="connsiteX2" fmla="*/ 37 w 326574"/>
                  <a:gd name="connsiteY2" fmla="*/ 162980 h 326574"/>
                  <a:gd name="connsiteX3" fmla="*/ 163324 w 326574"/>
                  <a:gd name="connsiteY3" fmla="*/ -307 h 326574"/>
                  <a:gd name="connsiteX4" fmla="*/ 326611 w 326574"/>
                  <a:gd name="connsiteY4" fmla="*/ 162980 h 326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574" h="326574">
                    <a:moveTo>
                      <a:pt x="326611" y="162980"/>
                    </a:moveTo>
                    <a:cubicBezTo>
                      <a:pt x="326611" y="253161"/>
                      <a:pt x="253505" y="326268"/>
                      <a:pt x="163324" y="326268"/>
                    </a:cubicBezTo>
                    <a:cubicBezTo>
                      <a:pt x="73143" y="326268"/>
                      <a:pt x="37" y="253162"/>
                      <a:pt x="37" y="162980"/>
                    </a:cubicBezTo>
                    <a:cubicBezTo>
                      <a:pt x="37" y="72800"/>
                      <a:pt x="73143" y="-307"/>
                      <a:pt x="163324" y="-307"/>
                    </a:cubicBezTo>
                    <a:cubicBezTo>
                      <a:pt x="253505" y="-307"/>
                      <a:pt x="326611" y="72799"/>
                      <a:pt x="326611" y="1629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7" name="任意多边形: 形状 876">
                <a:extLst>
                  <a:ext uri="{FF2B5EF4-FFF2-40B4-BE49-F238E27FC236}">
                    <a16:creationId xmlns:a16="http://schemas.microsoft.com/office/drawing/2014/main" id="{47F76083-AB74-1DC8-0D9A-98170CBB161D}"/>
                  </a:ext>
                </a:extLst>
              </p:cNvPr>
              <p:cNvSpPr/>
              <p:nvPr/>
            </p:nvSpPr>
            <p:spPr>
              <a:xfrm>
                <a:off x="1032864" y="-1432307"/>
                <a:ext cx="326574" cy="272148"/>
              </a:xfrm>
              <a:custGeom>
                <a:avLst/>
                <a:gdLst>
                  <a:gd name="connsiteX0" fmla="*/ 326611 w 326574"/>
                  <a:gd name="connsiteY0" fmla="*/ 135767 h 272148"/>
                  <a:gd name="connsiteX1" fmla="*/ 163324 w 326574"/>
                  <a:gd name="connsiteY1" fmla="*/ 271842 h 272148"/>
                  <a:gd name="connsiteX2" fmla="*/ 37 w 326574"/>
                  <a:gd name="connsiteY2" fmla="*/ 135767 h 272148"/>
                  <a:gd name="connsiteX3" fmla="*/ 163324 w 326574"/>
                  <a:gd name="connsiteY3" fmla="*/ -307 h 272148"/>
                  <a:gd name="connsiteX4" fmla="*/ 326611 w 326574"/>
                  <a:gd name="connsiteY4" fmla="*/ 135767 h 27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574" h="272148">
                    <a:moveTo>
                      <a:pt x="326611" y="135767"/>
                    </a:moveTo>
                    <a:cubicBezTo>
                      <a:pt x="326611" y="210919"/>
                      <a:pt x="253505" y="271842"/>
                      <a:pt x="163324" y="271842"/>
                    </a:cubicBezTo>
                    <a:cubicBezTo>
                      <a:pt x="73143" y="271842"/>
                      <a:pt x="37" y="210919"/>
                      <a:pt x="37" y="135767"/>
                    </a:cubicBezTo>
                    <a:cubicBezTo>
                      <a:pt x="37" y="60616"/>
                      <a:pt x="73143" y="-307"/>
                      <a:pt x="163324" y="-307"/>
                    </a:cubicBezTo>
                    <a:cubicBezTo>
                      <a:pt x="253505" y="-307"/>
                      <a:pt x="326611" y="60616"/>
                      <a:pt x="326611" y="1357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8" name="任意多边形: 形状 877">
                <a:extLst>
                  <a:ext uri="{FF2B5EF4-FFF2-40B4-BE49-F238E27FC236}">
                    <a16:creationId xmlns:a16="http://schemas.microsoft.com/office/drawing/2014/main" id="{EEED8B2C-5E43-AF4F-D695-6F6B898B6970}"/>
                  </a:ext>
                </a:extLst>
              </p:cNvPr>
              <p:cNvSpPr/>
              <p:nvPr/>
            </p:nvSpPr>
            <p:spPr>
              <a:xfrm>
                <a:off x="747092" y="-1323475"/>
                <a:ext cx="156482" cy="142875"/>
              </a:xfrm>
              <a:custGeom>
                <a:avLst/>
                <a:gdLst>
                  <a:gd name="connsiteX0" fmla="*/ 156520 w 156482"/>
                  <a:gd name="connsiteY0" fmla="*/ 71131 h 142875"/>
                  <a:gd name="connsiteX1" fmla="*/ 78278 w 156482"/>
                  <a:gd name="connsiteY1" fmla="*/ 142568 h 142875"/>
                  <a:gd name="connsiteX2" fmla="*/ 37 w 156482"/>
                  <a:gd name="connsiteY2" fmla="*/ 71131 h 142875"/>
                  <a:gd name="connsiteX3" fmla="*/ 78278 w 156482"/>
                  <a:gd name="connsiteY3" fmla="*/ -307 h 142875"/>
                  <a:gd name="connsiteX4" fmla="*/ 156520 w 156482"/>
                  <a:gd name="connsiteY4" fmla="*/ 7113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482" h="142875">
                    <a:moveTo>
                      <a:pt x="156520" y="71131"/>
                    </a:moveTo>
                    <a:cubicBezTo>
                      <a:pt x="156520" y="110585"/>
                      <a:pt x="121490" y="142568"/>
                      <a:pt x="78278" y="142568"/>
                    </a:cubicBezTo>
                    <a:cubicBezTo>
                      <a:pt x="35067" y="142568"/>
                      <a:pt x="37" y="110585"/>
                      <a:pt x="37" y="71131"/>
                    </a:cubicBezTo>
                    <a:cubicBezTo>
                      <a:pt x="37" y="31677"/>
                      <a:pt x="35067" y="-307"/>
                      <a:pt x="78278" y="-307"/>
                    </a:cubicBezTo>
                    <a:cubicBezTo>
                      <a:pt x="121490" y="-307"/>
                      <a:pt x="156520" y="31677"/>
                      <a:pt x="156520" y="711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9" name="任意多边形: 形状 878">
                <a:extLst>
                  <a:ext uri="{FF2B5EF4-FFF2-40B4-BE49-F238E27FC236}">
                    <a16:creationId xmlns:a16="http://schemas.microsoft.com/office/drawing/2014/main" id="{C997F5C1-1864-B040-B434-22FDA1606FF7}"/>
                  </a:ext>
                </a:extLst>
              </p:cNvPr>
              <p:cNvSpPr/>
              <p:nvPr/>
            </p:nvSpPr>
            <p:spPr>
              <a:xfrm>
                <a:off x="645035" y="-1357507"/>
                <a:ext cx="265347" cy="183697"/>
              </a:xfrm>
              <a:custGeom>
                <a:avLst/>
                <a:gdLst>
                  <a:gd name="connsiteX0" fmla="*/ 265385 w 265347"/>
                  <a:gd name="connsiteY0" fmla="*/ 91542 h 183697"/>
                  <a:gd name="connsiteX1" fmla="*/ 132711 w 265347"/>
                  <a:gd name="connsiteY1" fmla="*/ 183391 h 183697"/>
                  <a:gd name="connsiteX2" fmla="*/ 37 w 265347"/>
                  <a:gd name="connsiteY2" fmla="*/ 91542 h 183697"/>
                  <a:gd name="connsiteX3" fmla="*/ 132711 w 265347"/>
                  <a:gd name="connsiteY3" fmla="*/ -307 h 183697"/>
                  <a:gd name="connsiteX4" fmla="*/ 265385 w 265347"/>
                  <a:gd name="connsiteY4" fmla="*/ 91542 h 18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347" h="183697">
                    <a:moveTo>
                      <a:pt x="265385" y="91542"/>
                    </a:moveTo>
                    <a:cubicBezTo>
                      <a:pt x="265385" y="142269"/>
                      <a:pt x="205985" y="183391"/>
                      <a:pt x="132711" y="183391"/>
                    </a:cubicBezTo>
                    <a:cubicBezTo>
                      <a:pt x="59437" y="183391"/>
                      <a:pt x="37" y="142269"/>
                      <a:pt x="37" y="91542"/>
                    </a:cubicBezTo>
                    <a:cubicBezTo>
                      <a:pt x="37" y="40815"/>
                      <a:pt x="59437" y="-307"/>
                      <a:pt x="132711" y="-307"/>
                    </a:cubicBezTo>
                    <a:cubicBezTo>
                      <a:pt x="205985" y="-307"/>
                      <a:pt x="265385" y="40815"/>
                      <a:pt x="265385" y="915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80" name="图形 668">
              <a:extLst>
                <a:ext uri="{FF2B5EF4-FFF2-40B4-BE49-F238E27FC236}">
                  <a16:creationId xmlns:a16="http://schemas.microsoft.com/office/drawing/2014/main" id="{8687F999-EEC1-6AF6-5640-EC45BE8577D7}"/>
                </a:ext>
              </a:extLst>
            </p:cNvPr>
            <p:cNvGrpSpPr/>
            <p:nvPr/>
          </p:nvGrpSpPr>
          <p:grpSpPr>
            <a:xfrm>
              <a:off x="3394492" y="-1763835"/>
              <a:ext cx="846734" cy="356034"/>
              <a:chOff x="3394492" y="-1763835"/>
              <a:chExt cx="846734" cy="356034"/>
            </a:xfrm>
            <a:solidFill>
              <a:srgbClr val="FFFFFF"/>
            </a:solidFill>
          </p:grpSpPr>
          <p:sp>
            <p:nvSpPr>
              <p:cNvPr id="881" name="任意多边形: 形状 880">
                <a:extLst>
                  <a:ext uri="{FF2B5EF4-FFF2-40B4-BE49-F238E27FC236}">
                    <a16:creationId xmlns:a16="http://schemas.microsoft.com/office/drawing/2014/main" id="{2CA81AA5-7676-F005-F9F9-2E03B2CFBB84}"/>
                  </a:ext>
                </a:extLst>
              </p:cNvPr>
              <p:cNvSpPr/>
              <p:nvPr/>
            </p:nvSpPr>
            <p:spPr>
              <a:xfrm>
                <a:off x="3577287" y="-1763835"/>
                <a:ext cx="250164" cy="250164"/>
              </a:xfrm>
              <a:custGeom>
                <a:avLst/>
                <a:gdLst>
                  <a:gd name="connsiteX0" fmla="*/ 250202 w 250164"/>
                  <a:gd name="connsiteY0" fmla="*/ 124776 h 250164"/>
                  <a:gd name="connsiteX1" fmla="*/ 125120 w 250164"/>
                  <a:gd name="connsiteY1" fmla="*/ 249858 h 250164"/>
                  <a:gd name="connsiteX2" fmla="*/ 37 w 250164"/>
                  <a:gd name="connsiteY2" fmla="*/ 124776 h 250164"/>
                  <a:gd name="connsiteX3" fmla="*/ 125120 w 250164"/>
                  <a:gd name="connsiteY3" fmla="*/ -307 h 250164"/>
                  <a:gd name="connsiteX4" fmla="*/ 250202 w 250164"/>
                  <a:gd name="connsiteY4" fmla="*/ 124776 h 250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164" h="250164">
                    <a:moveTo>
                      <a:pt x="250202" y="124776"/>
                    </a:moveTo>
                    <a:cubicBezTo>
                      <a:pt x="250202" y="193857"/>
                      <a:pt x="194201" y="249858"/>
                      <a:pt x="125120" y="249858"/>
                    </a:cubicBezTo>
                    <a:cubicBezTo>
                      <a:pt x="56039" y="249858"/>
                      <a:pt x="37" y="193857"/>
                      <a:pt x="37" y="124776"/>
                    </a:cubicBezTo>
                    <a:cubicBezTo>
                      <a:pt x="37" y="55695"/>
                      <a:pt x="56039" y="-307"/>
                      <a:pt x="125120" y="-307"/>
                    </a:cubicBezTo>
                    <a:cubicBezTo>
                      <a:pt x="194201" y="-307"/>
                      <a:pt x="250202" y="55695"/>
                      <a:pt x="250202" y="1247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2" name="任意多边形: 形状 881">
                <a:extLst>
                  <a:ext uri="{FF2B5EF4-FFF2-40B4-BE49-F238E27FC236}">
                    <a16:creationId xmlns:a16="http://schemas.microsoft.com/office/drawing/2014/main" id="{55D2E9A0-803D-4425-9C19-31ACF7FF24B9}"/>
                  </a:ext>
                </a:extLst>
              </p:cNvPr>
              <p:cNvSpPr/>
              <p:nvPr/>
            </p:nvSpPr>
            <p:spPr>
              <a:xfrm>
                <a:off x="3750451" y="-1725354"/>
                <a:ext cx="230924" cy="211683"/>
              </a:xfrm>
              <a:custGeom>
                <a:avLst/>
                <a:gdLst>
                  <a:gd name="connsiteX0" fmla="*/ 230961 w 230924"/>
                  <a:gd name="connsiteY0" fmla="*/ 105535 h 211683"/>
                  <a:gd name="connsiteX1" fmla="*/ 115499 w 230924"/>
                  <a:gd name="connsiteY1" fmla="*/ 211377 h 211683"/>
                  <a:gd name="connsiteX2" fmla="*/ 37 w 230924"/>
                  <a:gd name="connsiteY2" fmla="*/ 105535 h 211683"/>
                  <a:gd name="connsiteX3" fmla="*/ 115499 w 230924"/>
                  <a:gd name="connsiteY3" fmla="*/ -307 h 211683"/>
                  <a:gd name="connsiteX4" fmla="*/ 230961 w 230924"/>
                  <a:gd name="connsiteY4" fmla="*/ 105535 h 21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924" h="211683">
                    <a:moveTo>
                      <a:pt x="230961" y="105535"/>
                    </a:moveTo>
                    <a:cubicBezTo>
                      <a:pt x="230961" y="163990"/>
                      <a:pt x="179267" y="211377"/>
                      <a:pt x="115499" y="211377"/>
                    </a:cubicBezTo>
                    <a:cubicBezTo>
                      <a:pt x="51731" y="211377"/>
                      <a:pt x="37" y="163990"/>
                      <a:pt x="37" y="105535"/>
                    </a:cubicBezTo>
                    <a:cubicBezTo>
                      <a:pt x="37" y="47080"/>
                      <a:pt x="51731" y="-307"/>
                      <a:pt x="115499" y="-307"/>
                    </a:cubicBezTo>
                    <a:cubicBezTo>
                      <a:pt x="179267" y="-307"/>
                      <a:pt x="230961" y="47080"/>
                      <a:pt x="230961" y="1055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3" name="任意多边形: 形状 882">
                <a:extLst>
                  <a:ext uri="{FF2B5EF4-FFF2-40B4-BE49-F238E27FC236}">
                    <a16:creationId xmlns:a16="http://schemas.microsoft.com/office/drawing/2014/main" id="{6BF75EF7-1552-09AB-F7F9-8E05C5B11D45}"/>
                  </a:ext>
                </a:extLst>
              </p:cNvPr>
              <p:cNvSpPr/>
              <p:nvPr/>
            </p:nvSpPr>
            <p:spPr>
              <a:xfrm>
                <a:off x="3394492" y="-1629103"/>
                <a:ext cx="384867" cy="221303"/>
              </a:xfrm>
              <a:custGeom>
                <a:avLst/>
                <a:gdLst>
                  <a:gd name="connsiteX0" fmla="*/ 384904 w 384867"/>
                  <a:gd name="connsiteY0" fmla="*/ 110345 h 221303"/>
                  <a:gd name="connsiteX1" fmla="*/ 192471 w 384867"/>
                  <a:gd name="connsiteY1" fmla="*/ 220997 h 221303"/>
                  <a:gd name="connsiteX2" fmla="*/ 37 w 384867"/>
                  <a:gd name="connsiteY2" fmla="*/ 110345 h 221303"/>
                  <a:gd name="connsiteX3" fmla="*/ 192471 w 384867"/>
                  <a:gd name="connsiteY3" fmla="*/ -307 h 221303"/>
                  <a:gd name="connsiteX4" fmla="*/ 384904 w 384867"/>
                  <a:gd name="connsiteY4" fmla="*/ 110345 h 22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867" h="221303">
                    <a:moveTo>
                      <a:pt x="384904" y="110345"/>
                    </a:moveTo>
                    <a:cubicBezTo>
                      <a:pt x="384904" y="171457"/>
                      <a:pt x="298749" y="220997"/>
                      <a:pt x="192471" y="220997"/>
                    </a:cubicBezTo>
                    <a:cubicBezTo>
                      <a:pt x="86192" y="220997"/>
                      <a:pt x="37" y="171457"/>
                      <a:pt x="37" y="110345"/>
                    </a:cubicBezTo>
                    <a:cubicBezTo>
                      <a:pt x="37" y="49234"/>
                      <a:pt x="86192" y="-307"/>
                      <a:pt x="192471" y="-307"/>
                    </a:cubicBezTo>
                    <a:cubicBezTo>
                      <a:pt x="298749" y="-307"/>
                      <a:pt x="384904" y="49234"/>
                      <a:pt x="384904" y="1103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4" name="任意多边形: 形状 883">
                <a:extLst>
                  <a:ext uri="{FF2B5EF4-FFF2-40B4-BE49-F238E27FC236}">
                    <a16:creationId xmlns:a16="http://schemas.microsoft.com/office/drawing/2014/main" id="{00C4D4BD-66D0-79CF-1002-98F33CD59E58}"/>
                  </a:ext>
                </a:extLst>
              </p:cNvPr>
              <p:cNvSpPr/>
              <p:nvPr/>
            </p:nvSpPr>
            <p:spPr>
              <a:xfrm>
                <a:off x="3683109" y="-1609863"/>
                <a:ext cx="250164" cy="202063"/>
              </a:xfrm>
              <a:custGeom>
                <a:avLst/>
                <a:gdLst>
                  <a:gd name="connsiteX0" fmla="*/ 250202 w 250164"/>
                  <a:gd name="connsiteY0" fmla="*/ 100725 h 202063"/>
                  <a:gd name="connsiteX1" fmla="*/ 125119 w 250164"/>
                  <a:gd name="connsiteY1" fmla="*/ 201757 h 202063"/>
                  <a:gd name="connsiteX2" fmla="*/ 37 w 250164"/>
                  <a:gd name="connsiteY2" fmla="*/ 100725 h 202063"/>
                  <a:gd name="connsiteX3" fmla="*/ 125119 w 250164"/>
                  <a:gd name="connsiteY3" fmla="*/ -307 h 202063"/>
                  <a:gd name="connsiteX4" fmla="*/ 250202 w 250164"/>
                  <a:gd name="connsiteY4" fmla="*/ 100725 h 202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164" h="202063">
                    <a:moveTo>
                      <a:pt x="250202" y="100725"/>
                    </a:moveTo>
                    <a:cubicBezTo>
                      <a:pt x="250202" y="156523"/>
                      <a:pt x="194200" y="201757"/>
                      <a:pt x="125119" y="201757"/>
                    </a:cubicBezTo>
                    <a:cubicBezTo>
                      <a:pt x="56038" y="201757"/>
                      <a:pt x="37" y="156523"/>
                      <a:pt x="37" y="100725"/>
                    </a:cubicBezTo>
                    <a:cubicBezTo>
                      <a:pt x="37" y="44927"/>
                      <a:pt x="56038" y="-307"/>
                      <a:pt x="125119" y="-307"/>
                    </a:cubicBezTo>
                    <a:cubicBezTo>
                      <a:pt x="194200" y="-307"/>
                      <a:pt x="250202" y="44927"/>
                      <a:pt x="250202" y="100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E4215768-8FBC-4EC3-F0B1-8B6D3D7B7F31}"/>
                  </a:ext>
                </a:extLst>
              </p:cNvPr>
              <p:cNvSpPr/>
              <p:nvPr/>
            </p:nvSpPr>
            <p:spPr>
              <a:xfrm>
                <a:off x="3875600" y="-1571372"/>
                <a:ext cx="365626" cy="125082"/>
              </a:xfrm>
              <a:custGeom>
                <a:avLst/>
                <a:gdLst>
                  <a:gd name="connsiteX0" fmla="*/ 365664 w 365626"/>
                  <a:gd name="connsiteY0" fmla="*/ 62235 h 125082"/>
                  <a:gd name="connsiteX1" fmla="*/ 182851 w 365626"/>
                  <a:gd name="connsiteY1" fmla="*/ 124776 h 125082"/>
                  <a:gd name="connsiteX2" fmla="*/ 37 w 365626"/>
                  <a:gd name="connsiteY2" fmla="*/ 62235 h 125082"/>
                  <a:gd name="connsiteX3" fmla="*/ 182851 w 365626"/>
                  <a:gd name="connsiteY3" fmla="*/ -307 h 125082"/>
                  <a:gd name="connsiteX4" fmla="*/ 365664 w 365626"/>
                  <a:gd name="connsiteY4" fmla="*/ 62235 h 125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626" h="125082">
                    <a:moveTo>
                      <a:pt x="365664" y="62235"/>
                    </a:moveTo>
                    <a:cubicBezTo>
                      <a:pt x="365664" y="96775"/>
                      <a:pt x="283816" y="124776"/>
                      <a:pt x="182851" y="124776"/>
                    </a:cubicBezTo>
                    <a:cubicBezTo>
                      <a:pt x="81886" y="124776"/>
                      <a:pt x="37" y="96775"/>
                      <a:pt x="37" y="62235"/>
                    </a:cubicBezTo>
                    <a:cubicBezTo>
                      <a:pt x="37" y="27694"/>
                      <a:pt x="81886" y="-307"/>
                      <a:pt x="182851" y="-307"/>
                    </a:cubicBezTo>
                    <a:cubicBezTo>
                      <a:pt x="283816" y="-307"/>
                      <a:pt x="365664" y="27694"/>
                      <a:pt x="365664" y="62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038A5C3B-D7E3-03EF-958A-FCB69A0BECA6}"/>
                  </a:ext>
                </a:extLst>
              </p:cNvPr>
              <p:cNvSpPr/>
              <p:nvPr/>
            </p:nvSpPr>
            <p:spPr>
              <a:xfrm>
                <a:off x="3837081" y="-1657958"/>
                <a:ext cx="279025" cy="163569"/>
              </a:xfrm>
              <a:custGeom>
                <a:avLst/>
                <a:gdLst>
                  <a:gd name="connsiteX0" fmla="*/ 279062 w 279025"/>
                  <a:gd name="connsiteY0" fmla="*/ 81478 h 163569"/>
                  <a:gd name="connsiteX1" fmla="*/ 139550 w 279025"/>
                  <a:gd name="connsiteY1" fmla="*/ 163262 h 163569"/>
                  <a:gd name="connsiteX2" fmla="*/ 37 w 279025"/>
                  <a:gd name="connsiteY2" fmla="*/ 81478 h 163569"/>
                  <a:gd name="connsiteX3" fmla="*/ 139550 w 279025"/>
                  <a:gd name="connsiteY3" fmla="*/ -307 h 163569"/>
                  <a:gd name="connsiteX4" fmla="*/ 279062 w 279025"/>
                  <a:gd name="connsiteY4" fmla="*/ 81478 h 163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025" h="163569">
                    <a:moveTo>
                      <a:pt x="279062" y="81478"/>
                    </a:moveTo>
                    <a:cubicBezTo>
                      <a:pt x="279062" y="126646"/>
                      <a:pt x="216601" y="163262"/>
                      <a:pt x="139550" y="163262"/>
                    </a:cubicBezTo>
                    <a:cubicBezTo>
                      <a:pt x="62499" y="163262"/>
                      <a:pt x="37" y="126646"/>
                      <a:pt x="37" y="81478"/>
                    </a:cubicBezTo>
                    <a:cubicBezTo>
                      <a:pt x="37" y="36309"/>
                      <a:pt x="62499" y="-307"/>
                      <a:pt x="139550" y="-307"/>
                    </a:cubicBezTo>
                    <a:cubicBezTo>
                      <a:pt x="216601" y="-307"/>
                      <a:pt x="279062" y="36309"/>
                      <a:pt x="279062" y="81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87" name="图形 668">
              <a:extLst>
                <a:ext uri="{FF2B5EF4-FFF2-40B4-BE49-F238E27FC236}">
                  <a16:creationId xmlns:a16="http://schemas.microsoft.com/office/drawing/2014/main" id="{5B7D44F9-9668-1E42-8B86-721DF0248EB8}"/>
                </a:ext>
              </a:extLst>
            </p:cNvPr>
            <p:cNvGrpSpPr/>
            <p:nvPr/>
          </p:nvGrpSpPr>
          <p:grpSpPr>
            <a:xfrm>
              <a:off x="7128826" y="-1541216"/>
              <a:ext cx="952538" cy="360588"/>
              <a:chOff x="7128826" y="-1541216"/>
              <a:chExt cx="952538" cy="360588"/>
            </a:xfrm>
            <a:solidFill>
              <a:srgbClr val="FFFFFF"/>
            </a:solidFill>
          </p:grpSpPr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98053854-866A-0BFD-94E4-6570831B49A3}"/>
                  </a:ext>
                </a:extLst>
              </p:cNvPr>
              <p:cNvSpPr/>
              <p:nvPr/>
            </p:nvSpPr>
            <p:spPr>
              <a:xfrm>
                <a:off x="7128826" y="-1459559"/>
                <a:ext cx="244925" cy="149677"/>
              </a:xfrm>
              <a:custGeom>
                <a:avLst/>
                <a:gdLst>
                  <a:gd name="connsiteX0" fmla="*/ 244963 w 244925"/>
                  <a:gd name="connsiteY0" fmla="*/ 74532 h 149677"/>
                  <a:gd name="connsiteX1" fmla="*/ 122500 w 244925"/>
                  <a:gd name="connsiteY1" fmla="*/ 149371 h 149677"/>
                  <a:gd name="connsiteX2" fmla="*/ 37 w 244925"/>
                  <a:gd name="connsiteY2" fmla="*/ 74532 h 149677"/>
                  <a:gd name="connsiteX3" fmla="*/ 122500 w 244925"/>
                  <a:gd name="connsiteY3" fmla="*/ -306 h 149677"/>
                  <a:gd name="connsiteX4" fmla="*/ 244963 w 244925"/>
                  <a:gd name="connsiteY4" fmla="*/ 74532 h 14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925" h="149677">
                    <a:moveTo>
                      <a:pt x="244963" y="74532"/>
                    </a:moveTo>
                    <a:cubicBezTo>
                      <a:pt x="244963" y="115865"/>
                      <a:pt x="190134" y="149371"/>
                      <a:pt x="122500" y="149371"/>
                    </a:cubicBezTo>
                    <a:cubicBezTo>
                      <a:pt x="54866" y="149371"/>
                      <a:pt x="37" y="115865"/>
                      <a:pt x="37" y="74532"/>
                    </a:cubicBezTo>
                    <a:cubicBezTo>
                      <a:pt x="37" y="33200"/>
                      <a:pt x="54866" y="-306"/>
                      <a:pt x="122500" y="-306"/>
                    </a:cubicBezTo>
                    <a:cubicBezTo>
                      <a:pt x="190134" y="-306"/>
                      <a:pt x="244963" y="33200"/>
                      <a:pt x="244963" y="745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9" name="任意多边形: 形状 888">
                <a:extLst>
                  <a:ext uri="{FF2B5EF4-FFF2-40B4-BE49-F238E27FC236}">
                    <a16:creationId xmlns:a16="http://schemas.microsoft.com/office/drawing/2014/main" id="{D1E50F8B-3D81-BAD2-F5B3-6C4B53A3AE4D}"/>
                  </a:ext>
                </a:extLst>
              </p:cNvPr>
              <p:cNvSpPr/>
              <p:nvPr/>
            </p:nvSpPr>
            <p:spPr>
              <a:xfrm>
                <a:off x="7251260" y="-1391521"/>
                <a:ext cx="231324" cy="204101"/>
              </a:xfrm>
              <a:custGeom>
                <a:avLst/>
                <a:gdLst>
                  <a:gd name="connsiteX0" fmla="*/ 231362 w 231324"/>
                  <a:gd name="connsiteY0" fmla="*/ 101744 h 204101"/>
                  <a:gd name="connsiteX1" fmla="*/ 115699 w 231324"/>
                  <a:gd name="connsiteY1" fmla="*/ 203795 h 204101"/>
                  <a:gd name="connsiteX2" fmla="*/ 37 w 231324"/>
                  <a:gd name="connsiteY2" fmla="*/ 101744 h 204101"/>
                  <a:gd name="connsiteX3" fmla="*/ 115699 w 231324"/>
                  <a:gd name="connsiteY3" fmla="*/ -306 h 204101"/>
                  <a:gd name="connsiteX4" fmla="*/ 231362 w 231324"/>
                  <a:gd name="connsiteY4" fmla="*/ 101744 h 20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324" h="204101">
                    <a:moveTo>
                      <a:pt x="231362" y="101744"/>
                    </a:moveTo>
                    <a:cubicBezTo>
                      <a:pt x="231362" y="158105"/>
                      <a:pt x="179578" y="203795"/>
                      <a:pt x="115699" y="203795"/>
                    </a:cubicBezTo>
                    <a:cubicBezTo>
                      <a:pt x="51821" y="203795"/>
                      <a:pt x="37" y="158105"/>
                      <a:pt x="37" y="101744"/>
                    </a:cubicBezTo>
                    <a:cubicBezTo>
                      <a:pt x="37" y="45383"/>
                      <a:pt x="51821" y="-306"/>
                      <a:pt x="115699" y="-306"/>
                    </a:cubicBezTo>
                    <a:cubicBezTo>
                      <a:pt x="179578" y="-306"/>
                      <a:pt x="231362" y="45383"/>
                      <a:pt x="231362" y="1017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AE97B97B-273D-ED5C-A6CC-3E955797D4A7}"/>
                  </a:ext>
                </a:extLst>
              </p:cNvPr>
              <p:cNvSpPr/>
              <p:nvPr/>
            </p:nvSpPr>
            <p:spPr>
              <a:xfrm>
                <a:off x="7400993" y="-1432336"/>
                <a:ext cx="326574" cy="217722"/>
              </a:xfrm>
              <a:custGeom>
                <a:avLst/>
                <a:gdLst>
                  <a:gd name="connsiteX0" fmla="*/ 326611 w 326574"/>
                  <a:gd name="connsiteY0" fmla="*/ 108555 h 217722"/>
                  <a:gd name="connsiteX1" fmla="*/ 163324 w 326574"/>
                  <a:gd name="connsiteY1" fmla="*/ 217416 h 217722"/>
                  <a:gd name="connsiteX2" fmla="*/ 37 w 326574"/>
                  <a:gd name="connsiteY2" fmla="*/ 108555 h 217722"/>
                  <a:gd name="connsiteX3" fmla="*/ 163324 w 326574"/>
                  <a:gd name="connsiteY3" fmla="*/ -307 h 217722"/>
                  <a:gd name="connsiteX4" fmla="*/ 326611 w 326574"/>
                  <a:gd name="connsiteY4" fmla="*/ 108555 h 21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574" h="217722">
                    <a:moveTo>
                      <a:pt x="326611" y="108555"/>
                    </a:moveTo>
                    <a:cubicBezTo>
                      <a:pt x="326611" y="168677"/>
                      <a:pt x="253505" y="217416"/>
                      <a:pt x="163324" y="217416"/>
                    </a:cubicBezTo>
                    <a:cubicBezTo>
                      <a:pt x="73143" y="217416"/>
                      <a:pt x="37" y="168677"/>
                      <a:pt x="37" y="108555"/>
                    </a:cubicBezTo>
                    <a:cubicBezTo>
                      <a:pt x="37" y="48432"/>
                      <a:pt x="73143" y="-307"/>
                      <a:pt x="163324" y="-307"/>
                    </a:cubicBezTo>
                    <a:cubicBezTo>
                      <a:pt x="253505" y="-307"/>
                      <a:pt x="326611" y="48432"/>
                      <a:pt x="326611" y="1085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1" name="任意多边形: 形状 890">
                <a:extLst>
                  <a:ext uri="{FF2B5EF4-FFF2-40B4-BE49-F238E27FC236}">
                    <a16:creationId xmlns:a16="http://schemas.microsoft.com/office/drawing/2014/main" id="{3155496A-5B1E-B3D3-2251-D460E43377B4}"/>
                  </a:ext>
                </a:extLst>
              </p:cNvPr>
              <p:cNvSpPr/>
              <p:nvPr/>
            </p:nvSpPr>
            <p:spPr>
              <a:xfrm>
                <a:off x="7605104" y="-1500325"/>
                <a:ext cx="299351" cy="244925"/>
              </a:xfrm>
              <a:custGeom>
                <a:avLst/>
                <a:gdLst>
                  <a:gd name="connsiteX0" fmla="*/ 299389 w 299351"/>
                  <a:gd name="connsiteY0" fmla="*/ 122156 h 244925"/>
                  <a:gd name="connsiteX1" fmla="*/ 149713 w 299351"/>
                  <a:gd name="connsiteY1" fmla="*/ 244619 h 244925"/>
                  <a:gd name="connsiteX2" fmla="*/ 37 w 299351"/>
                  <a:gd name="connsiteY2" fmla="*/ 122156 h 244925"/>
                  <a:gd name="connsiteX3" fmla="*/ 149713 w 299351"/>
                  <a:gd name="connsiteY3" fmla="*/ -307 h 244925"/>
                  <a:gd name="connsiteX4" fmla="*/ 299389 w 299351"/>
                  <a:gd name="connsiteY4" fmla="*/ 122156 h 24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351" h="244925">
                    <a:moveTo>
                      <a:pt x="299389" y="122156"/>
                    </a:moveTo>
                    <a:cubicBezTo>
                      <a:pt x="299389" y="189791"/>
                      <a:pt x="232376" y="244619"/>
                      <a:pt x="149713" y="244619"/>
                    </a:cubicBezTo>
                    <a:cubicBezTo>
                      <a:pt x="67049" y="244619"/>
                      <a:pt x="37" y="189791"/>
                      <a:pt x="37" y="122156"/>
                    </a:cubicBezTo>
                    <a:cubicBezTo>
                      <a:pt x="37" y="54522"/>
                      <a:pt x="67049" y="-307"/>
                      <a:pt x="149713" y="-307"/>
                    </a:cubicBezTo>
                    <a:cubicBezTo>
                      <a:pt x="232376" y="-307"/>
                      <a:pt x="299389" y="54522"/>
                      <a:pt x="299389" y="1221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2" name="任意多边形: 形状 891">
                <a:extLst>
                  <a:ext uri="{FF2B5EF4-FFF2-40B4-BE49-F238E27FC236}">
                    <a16:creationId xmlns:a16="http://schemas.microsoft.com/office/drawing/2014/main" id="{F6F1B812-5825-A54E-CD09-619FC6783A5B}"/>
                  </a:ext>
                </a:extLst>
              </p:cNvPr>
              <p:cNvSpPr/>
              <p:nvPr/>
            </p:nvSpPr>
            <p:spPr>
              <a:xfrm>
                <a:off x="7645938" y="-1432317"/>
                <a:ext cx="435425" cy="244925"/>
              </a:xfrm>
              <a:custGeom>
                <a:avLst/>
                <a:gdLst>
                  <a:gd name="connsiteX0" fmla="*/ 435463 w 435425"/>
                  <a:gd name="connsiteY0" fmla="*/ 122156 h 244925"/>
                  <a:gd name="connsiteX1" fmla="*/ 217750 w 435425"/>
                  <a:gd name="connsiteY1" fmla="*/ 244619 h 244925"/>
                  <a:gd name="connsiteX2" fmla="*/ 37 w 435425"/>
                  <a:gd name="connsiteY2" fmla="*/ 122156 h 244925"/>
                  <a:gd name="connsiteX3" fmla="*/ 217750 w 435425"/>
                  <a:gd name="connsiteY3" fmla="*/ -307 h 244925"/>
                  <a:gd name="connsiteX4" fmla="*/ 435463 w 435425"/>
                  <a:gd name="connsiteY4" fmla="*/ 122156 h 24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5425" h="244925">
                    <a:moveTo>
                      <a:pt x="435463" y="122156"/>
                    </a:moveTo>
                    <a:cubicBezTo>
                      <a:pt x="435463" y="189791"/>
                      <a:pt x="337990" y="244619"/>
                      <a:pt x="217750" y="244619"/>
                    </a:cubicBezTo>
                    <a:cubicBezTo>
                      <a:pt x="97510" y="244619"/>
                      <a:pt x="37" y="189790"/>
                      <a:pt x="37" y="122156"/>
                    </a:cubicBezTo>
                    <a:cubicBezTo>
                      <a:pt x="37" y="54522"/>
                      <a:pt x="97510" y="-307"/>
                      <a:pt x="217750" y="-307"/>
                    </a:cubicBezTo>
                    <a:cubicBezTo>
                      <a:pt x="337990" y="-307"/>
                      <a:pt x="435463" y="54522"/>
                      <a:pt x="435463" y="1221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3" name="任意多边形: 形状 892">
                <a:extLst>
                  <a:ext uri="{FF2B5EF4-FFF2-40B4-BE49-F238E27FC236}">
                    <a16:creationId xmlns:a16="http://schemas.microsoft.com/office/drawing/2014/main" id="{5B19C1D4-C927-E8F1-E7A0-4FA5837A227C}"/>
                  </a:ext>
                </a:extLst>
              </p:cNvPr>
              <p:cNvSpPr/>
              <p:nvPr/>
            </p:nvSpPr>
            <p:spPr>
              <a:xfrm>
                <a:off x="7305743" y="-1541216"/>
                <a:ext cx="517074" cy="285750"/>
              </a:xfrm>
              <a:custGeom>
                <a:avLst/>
                <a:gdLst>
                  <a:gd name="connsiteX0" fmla="*/ 517111 w 517074"/>
                  <a:gd name="connsiteY0" fmla="*/ 142568 h 285750"/>
                  <a:gd name="connsiteX1" fmla="*/ 258574 w 517074"/>
                  <a:gd name="connsiteY1" fmla="*/ 285443 h 285750"/>
                  <a:gd name="connsiteX2" fmla="*/ 37 w 517074"/>
                  <a:gd name="connsiteY2" fmla="*/ 142568 h 285750"/>
                  <a:gd name="connsiteX3" fmla="*/ 258574 w 517074"/>
                  <a:gd name="connsiteY3" fmla="*/ -307 h 285750"/>
                  <a:gd name="connsiteX4" fmla="*/ 517111 w 517074"/>
                  <a:gd name="connsiteY4" fmla="*/ 1425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074" h="285750">
                    <a:moveTo>
                      <a:pt x="517111" y="142568"/>
                    </a:moveTo>
                    <a:cubicBezTo>
                      <a:pt x="517111" y="221476"/>
                      <a:pt x="401360" y="285443"/>
                      <a:pt x="258574" y="285443"/>
                    </a:cubicBezTo>
                    <a:cubicBezTo>
                      <a:pt x="115788" y="285443"/>
                      <a:pt x="37" y="221476"/>
                      <a:pt x="37" y="142568"/>
                    </a:cubicBezTo>
                    <a:cubicBezTo>
                      <a:pt x="37" y="63661"/>
                      <a:pt x="115788" y="-307"/>
                      <a:pt x="258574" y="-307"/>
                    </a:cubicBezTo>
                    <a:cubicBezTo>
                      <a:pt x="401360" y="-307"/>
                      <a:pt x="517111" y="63661"/>
                      <a:pt x="517111" y="1425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66313906-4D40-5305-C694-99EA3B528CEA}"/>
                  </a:ext>
                </a:extLst>
              </p:cNvPr>
              <p:cNvSpPr/>
              <p:nvPr/>
            </p:nvSpPr>
            <p:spPr>
              <a:xfrm>
                <a:off x="7659502" y="-1514013"/>
                <a:ext cx="326574" cy="204101"/>
              </a:xfrm>
              <a:custGeom>
                <a:avLst/>
                <a:gdLst>
                  <a:gd name="connsiteX0" fmla="*/ 326611 w 326574"/>
                  <a:gd name="connsiteY0" fmla="*/ 101744 h 204101"/>
                  <a:gd name="connsiteX1" fmla="*/ 163324 w 326574"/>
                  <a:gd name="connsiteY1" fmla="*/ 203795 h 204101"/>
                  <a:gd name="connsiteX2" fmla="*/ 37 w 326574"/>
                  <a:gd name="connsiteY2" fmla="*/ 101744 h 204101"/>
                  <a:gd name="connsiteX3" fmla="*/ 163324 w 326574"/>
                  <a:gd name="connsiteY3" fmla="*/ -307 h 204101"/>
                  <a:gd name="connsiteX4" fmla="*/ 326611 w 326574"/>
                  <a:gd name="connsiteY4" fmla="*/ 101744 h 20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574" h="204101">
                    <a:moveTo>
                      <a:pt x="326611" y="101744"/>
                    </a:moveTo>
                    <a:cubicBezTo>
                      <a:pt x="326611" y="158105"/>
                      <a:pt x="253505" y="203795"/>
                      <a:pt x="163324" y="203795"/>
                    </a:cubicBezTo>
                    <a:cubicBezTo>
                      <a:pt x="73143" y="203795"/>
                      <a:pt x="37" y="158105"/>
                      <a:pt x="37" y="101744"/>
                    </a:cubicBezTo>
                    <a:cubicBezTo>
                      <a:pt x="37" y="45383"/>
                      <a:pt x="73143" y="-307"/>
                      <a:pt x="163324" y="-307"/>
                    </a:cubicBezTo>
                    <a:cubicBezTo>
                      <a:pt x="253505" y="-307"/>
                      <a:pt x="326611" y="45383"/>
                      <a:pt x="326611" y="1017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F9A13D32-E3DE-27F6-0FF9-1DF9CC375002}"/>
                  </a:ext>
                </a:extLst>
              </p:cNvPr>
              <p:cNvSpPr/>
              <p:nvPr/>
            </p:nvSpPr>
            <p:spPr>
              <a:xfrm>
                <a:off x="7591436" y="-1330305"/>
                <a:ext cx="265347" cy="149677"/>
              </a:xfrm>
              <a:custGeom>
                <a:avLst/>
                <a:gdLst>
                  <a:gd name="connsiteX0" fmla="*/ 265384 w 265347"/>
                  <a:gd name="connsiteY0" fmla="*/ 74532 h 149677"/>
                  <a:gd name="connsiteX1" fmla="*/ 132711 w 265347"/>
                  <a:gd name="connsiteY1" fmla="*/ 149371 h 149677"/>
                  <a:gd name="connsiteX2" fmla="*/ 37 w 265347"/>
                  <a:gd name="connsiteY2" fmla="*/ 74532 h 149677"/>
                  <a:gd name="connsiteX3" fmla="*/ 132711 w 265347"/>
                  <a:gd name="connsiteY3" fmla="*/ -307 h 149677"/>
                  <a:gd name="connsiteX4" fmla="*/ 265384 w 265347"/>
                  <a:gd name="connsiteY4" fmla="*/ 74532 h 14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347" h="149677">
                    <a:moveTo>
                      <a:pt x="265384" y="74532"/>
                    </a:moveTo>
                    <a:cubicBezTo>
                      <a:pt x="265384" y="115864"/>
                      <a:pt x="205985" y="149371"/>
                      <a:pt x="132711" y="149371"/>
                    </a:cubicBezTo>
                    <a:cubicBezTo>
                      <a:pt x="59437" y="149371"/>
                      <a:pt x="37" y="115864"/>
                      <a:pt x="37" y="74532"/>
                    </a:cubicBezTo>
                    <a:cubicBezTo>
                      <a:pt x="37" y="33200"/>
                      <a:pt x="59436" y="-307"/>
                      <a:pt x="132711" y="-307"/>
                    </a:cubicBezTo>
                    <a:cubicBezTo>
                      <a:pt x="205984" y="-307"/>
                      <a:pt x="265384" y="33200"/>
                      <a:pt x="265384" y="745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42" name="组合 1041">
            <a:extLst>
              <a:ext uri="{FF2B5EF4-FFF2-40B4-BE49-F238E27FC236}">
                <a16:creationId xmlns:a16="http://schemas.microsoft.com/office/drawing/2014/main" id="{CF7624BC-A331-993E-A880-5F77848681E6}"/>
              </a:ext>
            </a:extLst>
          </p:cNvPr>
          <p:cNvGrpSpPr/>
          <p:nvPr/>
        </p:nvGrpSpPr>
        <p:grpSpPr>
          <a:xfrm>
            <a:off x="7903071" y="4552933"/>
            <a:ext cx="371240" cy="394112"/>
            <a:chOff x="7849153" y="4922384"/>
            <a:chExt cx="187404" cy="198950"/>
          </a:xfrm>
        </p:grpSpPr>
        <p:grpSp>
          <p:nvGrpSpPr>
            <p:cNvPr id="682" name="图形 668">
              <a:extLst>
                <a:ext uri="{FF2B5EF4-FFF2-40B4-BE49-F238E27FC236}">
                  <a16:creationId xmlns:a16="http://schemas.microsoft.com/office/drawing/2014/main" id="{A411C6BA-BEC5-25E6-7ADC-BCA7C36E188D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683" name="图形 668">
                <a:extLst>
                  <a:ext uri="{FF2B5EF4-FFF2-40B4-BE49-F238E27FC236}">
                    <a16:creationId xmlns:a16="http://schemas.microsoft.com/office/drawing/2014/main" id="{560AC5CC-7929-BDAB-E69E-4E946300355A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5DA42E75-9AB4-488C-3026-843C22A489FE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F0AD9AA3-D124-FD59-B241-F87F901C6000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6" name="图形 668">
                <a:extLst>
                  <a:ext uri="{FF2B5EF4-FFF2-40B4-BE49-F238E27FC236}">
                    <a16:creationId xmlns:a16="http://schemas.microsoft.com/office/drawing/2014/main" id="{F7A3AF26-2657-C182-EA6D-9052CEEF0048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DC7F97B-0C5C-3FEA-D23D-354654A817A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E3515019-2DA2-5935-EC66-A467BB1DF9D2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E4E370C0-4A71-C3C7-7EC6-C74EE3C12606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B1EA0D63-683A-5316-A1AF-79D2AB6486AF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ADFC4B80-C888-F1CA-4336-C7E72CB5ABFD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05" name="图形 668">
              <a:extLst>
                <a:ext uri="{FF2B5EF4-FFF2-40B4-BE49-F238E27FC236}">
                  <a16:creationId xmlns:a16="http://schemas.microsoft.com/office/drawing/2014/main" id="{6F7A22CC-6EB5-2C74-6583-966B38882677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06" name="图形 668">
                <a:extLst>
                  <a:ext uri="{FF2B5EF4-FFF2-40B4-BE49-F238E27FC236}">
                    <a16:creationId xmlns:a16="http://schemas.microsoft.com/office/drawing/2014/main" id="{991EAAAD-238D-4C93-D0F4-169A8C3432A5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07" name="任意多边形: 形状 1006">
                  <a:extLst>
                    <a:ext uri="{FF2B5EF4-FFF2-40B4-BE49-F238E27FC236}">
                      <a16:creationId xmlns:a16="http://schemas.microsoft.com/office/drawing/2014/main" id="{A2FEC64E-6676-5528-AEC5-B4C95BB6D2D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8" name="任意多边形: 形状 1007">
                  <a:extLst>
                    <a:ext uri="{FF2B5EF4-FFF2-40B4-BE49-F238E27FC236}">
                      <a16:creationId xmlns:a16="http://schemas.microsoft.com/office/drawing/2014/main" id="{99687AE2-27C8-B286-819B-ADD5FD9079F9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09" name="图形 668">
                <a:extLst>
                  <a:ext uri="{FF2B5EF4-FFF2-40B4-BE49-F238E27FC236}">
                    <a16:creationId xmlns:a16="http://schemas.microsoft.com/office/drawing/2014/main" id="{A1A0D9D7-B68B-B76D-1CEC-A112427F4B8B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10" name="任意多边形: 形状 1009">
                  <a:extLst>
                    <a:ext uri="{FF2B5EF4-FFF2-40B4-BE49-F238E27FC236}">
                      <a16:creationId xmlns:a16="http://schemas.microsoft.com/office/drawing/2014/main" id="{D61DCB21-AD43-1CDC-EB57-F1E58036084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1" name="任意多边形: 形状 1010">
                  <a:extLst>
                    <a:ext uri="{FF2B5EF4-FFF2-40B4-BE49-F238E27FC236}">
                      <a16:creationId xmlns:a16="http://schemas.microsoft.com/office/drawing/2014/main" id="{3D9C51DD-FD50-7AA0-63CC-76798F6CCDEC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4C5FD298-28DD-6B9D-389F-76F9A6897AC0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464EB528-4526-FF27-28F2-67E0AEBF4ED2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6D36585B-D4E8-6450-6E61-A7583AE80A4B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13" name="文本框 612">
            <a:extLst>
              <a:ext uri="{FF2B5EF4-FFF2-40B4-BE49-F238E27FC236}">
                <a16:creationId xmlns:a16="http://schemas.microsoft.com/office/drawing/2014/main" id="{C2BE6B4C-BBDD-442D-1283-ED141C0419DD}"/>
              </a:ext>
            </a:extLst>
          </p:cNvPr>
          <p:cNvSpPr txBox="1"/>
          <p:nvPr/>
        </p:nvSpPr>
        <p:spPr>
          <a:xfrm>
            <a:off x="3766310" y="3664788"/>
            <a:ext cx="4584747" cy="617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16" name="图形 1015">
            <a:extLst>
              <a:ext uri="{FF2B5EF4-FFF2-40B4-BE49-F238E27FC236}">
                <a16:creationId xmlns:a16="http://schemas.microsoft.com/office/drawing/2014/main" id="{ACC32138-46BC-3D21-3DE5-7BA3A5CF7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61141">
            <a:off x="8882179" y="4538882"/>
            <a:ext cx="592370" cy="425505"/>
          </a:xfrm>
          <a:prstGeom prst="rect">
            <a:avLst/>
          </a:prstGeom>
        </p:spPr>
      </p:pic>
      <p:grpSp>
        <p:nvGrpSpPr>
          <p:cNvPr id="1067" name="组合 1066">
            <a:extLst>
              <a:ext uri="{FF2B5EF4-FFF2-40B4-BE49-F238E27FC236}">
                <a16:creationId xmlns:a16="http://schemas.microsoft.com/office/drawing/2014/main" id="{9EF63A48-788B-E26B-9812-26258A4280F7}"/>
              </a:ext>
            </a:extLst>
          </p:cNvPr>
          <p:cNvGrpSpPr/>
          <p:nvPr/>
        </p:nvGrpSpPr>
        <p:grpSpPr>
          <a:xfrm>
            <a:off x="2831822" y="862370"/>
            <a:ext cx="668799" cy="668775"/>
            <a:chOff x="673421" y="414737"/>
            <a:chExt cx="1126972" cy="1126931"/>
          </a:xfrm>
        </p:grpSpPr>
        <p:sp>
          <p:nvSpPr>
            <p:cNvPr id="1066" name="任意多边形: 形状 1065">
              <a:extLst>
                <a:ext uri="{FF2B5EF4-FFF2-40B4-BE49-F238E27FC236}">
                  <a16:creationId xmlns:a16="http://schemas.microsoft.com/office/drawing/2014/main" id="{1B4716BE-4C43-3159-B543-23BE036F5EB5}"/>
                </a:ext>
              </a:extLst>
            </p:cNvPr>
            <p:cNvSpPr/>
            <p:nvPr/>
          </p:nvSpPr>
          <p:spPr>
            <a:xfrm>
              <a:off x="673421" y="414737"/>
              <a:ext cx="1126972" cy="1126931"/>
            </a:xfrm>
            <a:custGeom>
              <a:avLst/>
              <a:gdLst>
                <a:gd name="connsiteX0" fmla="*/ 563487 w 1126972"/>
                <a:gd name="connsiteY0" fmla="*/ 106602 h 1126931"/>
                <a:gd name="connsiteX1" fmla="*/ 106606 w 1126972"/>
                <a:gd name="connsiteY1" fmla="*/ 563467 h 1126931"/>
                <a:gd name="connsiteX2" fmla="*/ 563487 w 1126972"/>
                <a:gd name="connsiteY2" fmla="*/ 1020331 h 1126931"/>
                <a:gd name="connsiteX3" fmla="*/ 1020367 w 1126972"/>
                <a:gd name="connsiteY3" fmla="*/ 563467 h 1126931"/>
                <a:gd name="connsiteX4" fmla="*/ 563487 w 1126972"/>
                <a:gd name="connsiteY4" fmla="*/ 106602 h 1126931"/>
                <a:gd name="connsiteX5" fmla="*/ 563486 w 1126972"/>
                <a:gd name="connsiteY5" fmla="*/ 0 h 1126931"/>
                <a:gd name="connsiteX6" fmla="*/ 1126972 w 1126972"/>
                <a:gd name="connsiteY6" fmla="*/ 563466 h 1126931"/>
                <a:gd name="connsiteX7" fmla="*/ 563486 w 1126972"/>
                <a:gd name="connsiteY7" fmla="*/ 1126931 h 1126931"/>
                <a:gd name="connsiteX8" fmla="*/ 0 w 1126972"/>
                <a:gd name="connsiteY8" fmla="*/ 563466 h 1126931"/>
                <a:gd name="connsiteX9" fmla="*/ 563486 w 1126972"/>
                <a:gd name="connsiteY9" fmla="*/ 0 h 112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6972" h="1126931">
                  <a:moveTo>
                    <a:pt x="563487" y="106602"/>
                  </a:moveTo>
                  <a:cubicBezTo>
                    <a:pt x="311159" y="106602"/>
                    <a:pt x="106606" y="311148"/>
                    <a:pt x="106606" y="563467"/>
                  </a:cubicBezTo>
                  <a:cubicBezTo>
                    <a:pt x="106606" y="815786"/>
                    <a:pt x="311159" y="1020331"/>
                    <a:pt x="563487" y="1020331"/>
                  </a:cubicBezTo>
                  <a:cubicBezTo>
                    <a:pt x="815815" y="1020331"/>
                    <a:pt x="1020367" y="815786"/>
                    <a:pt x="1020367" y="563467"/>
                  </a:cubicBezTo>
                  <a:cubicBezTo>
                    <a:pt x="1020367" y="311148"/>
                    <a:pt x="815815" y="106602"/>
                    <a:pt x="563487" y="106602"/>
                  </a:cubicBezTo>
                  <a:close/>
                  <a:moveTo>
                    <a:pt x="563486" y="0"/>
                  </a:moveTo>
                  <a:cubicBezTo>
                    <a:pt x="874690" y="0"/>
                    <a:pt x="1126972" y="252272"/>
                    <a:pt x="1126972" y="563466"/>
                  </a:cubicBezTo>
                  <a:cubicBezTo>
                    <a:pt x="1126972" y="874659"/>
                    <a:pt x="874690" y="1126931"/>
                    <a:pt x="563486" y="1126931"/>
                  </a:cubicBezTo>
                  <a:cubicBezTo>
                    <a:pt x="252281" y="1126931"/>
                    <a:pt x="0" y="874659"/>
                    <a:pt x="0" y="563466"/>
                  </a:cubicBezTo>
                  <a:cubicBezTo>
                    <a:pt x="0" y="252272"/>
                    <a:pt x="252281" y="0"/>
                    <a:pt x="563486" y="0"/>
                  </a:cubicBezTo>
                  <a:close/>
                </a:path>
              </a:pathLst>
            </a:custGeom>
            <a:solidFill>
              <a:srgbClr val="263238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" name="任意多边形: 形状 1022">
              <a:extLst>
                <a:ext uri="{FF2B5EF4-FFF2-40B4-BE49-F238E27FC236}">
                  <a16:creationId xmlns:a16="http://schemas.microsoft.com/office/drawing/2014/main" id="{CD04960F-D609-C252-F91A-4414CC77326E}"/>
                </a:ext>
              </a:extLst>
            </p:cNvPr>
            <p:cNvSpPr/>
            <p:nvPr/>
          </p:nvSpPr>
          <p:spPr>
            <a:xfrm rot="18900000">
              <a:off x="1303973" y="860093"/>
              <a:ext cx="15229" cy="387660"/>
            </a:xfrm>
            <a:custGeom>
              <a:avLst/>
              <a:gdLst>
                <a:gd name="connsiteX0" fmla="*/ 924 w 10360"/>
                <a:gd name="connsiteY0" fmla="*/ 255 h 263721"/>
                <a:gd name="connsiteX1" fmla="*/ 11284 w 10360"/>
                <a:gd name="connsiteY1" fmla="*/ 255 h 263721"/>
                <a:gd name="connsiteX2" fmla="*/ 11284 w 10360"/>
                <a:gd name="connsiteY2" fmla="*/ 263976 h 263721"/>
                <a:gd name="connsiteX3" fmla="*/ 924 w 10360"/>
                <a:gd name="connsiteY3" fmla="*/ 263976 h 26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60" h="263721">
                  <a:moveTo>
                    <a:pt x="924" y="255"/>
                  </a:moveTo>
                  <a:lnTo>
                    <a:pt x="11284" y="255"/>
                  </a:lnTo>
                  <a:lnTo>
                    <a:pt x="11284" y="263976"/>
                  </a:lnTo>
                  <a:lnTo>
                    <a:pt x="924" y="263976"/>
                  </a:lnTo>
                  <a:close/>
                </a:path>
              </a:pathLst>
            </a:custGeom>
            <a:solidFill>
              <a:srgbClr val="FF725F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" name="任意多边形: 形状 1023">
              <a:extLst>
                <a:ext uri="{FF2B5EF4-FFF2-40B4-BE49-F238E27FC236}">
                  <a16:creationId xmlns:a16="http://schemas.microsoft.com/office/drawing/2014/main" id="{9ADAD1AB-4FC4-CB18-198E-3664E5F5B49C}"/>
                </a:ext>
              </a:extLst>
            </p:cNvPr>
            <p:cNvSpPr/>
            <p:nvPr/>
          </p:nvSpPr>
          <p:spPr>
            <a:xfrm>
              <a:off x="1189866" y="932145"/>
              <a:ext cx="91376" cy="91371"/>
            </a:xfrm>
            <a:custGeom>
              <a:avLst/>
              <a:gdLst>
                <a:gd name="connsiteX0" fmla="*/ 63084 w 62162"/>
                <a:gd name="connsiteY0" fmla="*/ 31332 h 62159"/>
                <a:gd name="connsiteX1" fmla="*/ 32003 w 62162"/>
                <a:gd name="connsiteY1" fmla="*/ 62412 h 62159"/>
                <a:gd name="connsiteX2" fmla="*/ 922 w 62162"/>
                <a:gd name="connsiteY2" fmla="*/ 31332 h 62159"/>
                <a:gd name="connsiteX3" fmla="*/ 32003 w 62162"/>
                <a:gd name="connsiteY3" fmla="*/ 252 h 62159"/>
                <a:gd name="connsiteX4" fmla="*/ 63084 w 62162"/>
                <a:gd name="connsiteY4" fmla="*/ 31332 h 6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62" h="62159">
                  <a:moveTo>
                    <a:pt x="63084" y="31332"/>
                  </a:moveTo>
                  <a:cubicBezTo>
                    <a:pt x="63084" y="48497"/>
                    <a:pt x="49168" y="62412"/>
                    <a:pt x="32003" y="62412"/>
                  </a:cubicBezTo>
                  <a:cubicBezTo>
                    <a:pt x="14837" y="62412"/>
                    <a:pt x="922" y="48497"/>
                    <a:pt x="922" y="31332"/>
                  </a:cubicBezTo>
                  <a:cubicBezTo>
                    <a:pt x="922" y="14167"/>
                    <a:pt x="14837" y="252"/>
                    <a:pt x="32003" y="252"/>
                  </a:cubicBezTo>
                  <a:cubicBezTo>
                    <a:pt x="49168" y="252"/>
                    <a:pt x="63084" y="14167"/>
                    <a:pt x="63084" y="31332"/>
                  </a:cubicBezTo>
                  <a:close/>
                </a:path>
              </a:pathLst>
            </a:custGeom>
            <a:solidFill>
              <a:srgbClr val="808080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5" name="任意多边形: 形状 1024">
              <a:extLst>
                <a:ext uri="{FF2B5EF4-FFF2-40B4-BE49-F238E27FC236}">
                  <a16:creationId xmlns:a16="http://schemas.microsoft.com/office/drawing/2014/main" id="{6C99E6DA-D517-3D4B-38A4-B5C175E9CB2E}"/>
                </a:ext>
              </a:extLst>
            </p:cNvPr>
            <p:cNvSpPr/>
            <p:nvPr/>
          </p:nvSpPr>
          <p:spPr>
            <a:xfrm>
              <a:off x="991884" y="962603"/>
              <a:ext cx="258899" cy="30456"/>
            </a:xfrm>
            <a:custGeom>
              <a:avLst/>
              <a:gdLst>
                <a:gd name="connsiteX0" fmla="*/ 166684 w 176126"/>
                <a:gd name="connsiteY0" fmla="*/ 252 h 20719"/>
                <a:gd name="connsiteX1" fmla="*/ 11279 w 176126"/>
                <a:gd name="connsiteY1" fmla="*/ 252 h 20719"/>
                <a:gd name="connsiteX2" fmla="*/ 918 w 176126"/>
                <a:gd name="connsiteY2" fmla="*/ 10612 h 20719"/>
                <a:gd name="connsiteX3" fmla="*/ 11279 w 176126"/>
                <a:gd name="connsiteY3" fmla="*/ 20972 h 20719"/>
                <a:gd name="connsiteX4" fmla="*/ 166684 w 176126"/>
                <a:gd name="connsiteY4" fmla="*/ 20972 h 20719"/>
                <a:gd name="connsiteX5" fmla="*/ 177044 w 176126"/>
                <a:gd name="connsiteY5" fmla="*/ 10612 h 20719"/>
                <a:gd name="connsiteX6" fmla="*/ 166684 w 176126"/>
                <a:gd name="connsiteY6" fmla="*/ 252 h 2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126" h="20719">
                  <a:moveTo>
                    <a:pt x="166684" y="252"/>
                  </a:moveTo>
                  <a:lnTo>
                    <a:pt x="11279" y="252"/>
                  </a:lnTo>
                  <a:cubicBezTo>
                    <a:pt x="5550" y="252"/>
                    <a:pt x="918" y="4883"/>
                    <a:pt x="918" y="10612"/>
                  </a:cubicBezTo>
                  <a:cubicBezTo>
                    <a:pt x="918" y="16342"/>
                    <a:pt x="5550" y="20972"/>
                    <a:pt x="11279" y="20972"/>
                  </a:cubicBezTo>
                  <a:lnTo>
                    <a:pt x="166684" y="20972"/>
                  </a:lnTo>
                  <a:cubicBezTo>
                    <a:pt x="172413" y="20972"/>
                    <a:pt x="177044" y="16342"/>
                    <a:pt x="177044" y="10612"/>
                  </a:cubicBezTo>
                  <a:cubicBezTo>
                    <a:pt x="177044" y="4883"/>
                    <a:pt x="172382" y="252"/>
                    <a:pt x="166684" y="252"/>
                  </a:cubicBezTo>
                  <a:close/>
                </a:path>
              </a:pathLst>
            </a:custGeom>
            <a:solidFill>
              <a:srgbClr val="808080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31D29EA7-6796-2C38-F79F-4C29F1ECF64C}"/>
                </a:ext>
              </a:extLst>
            </p:cNvPr>
            <p:cNvSpPr/>
            <p:nvPr/>
          </p:nvSpPr>
          <p:spPr>
            <a:xfrm>
              <a:off x="1220323" y="627569"/>
              <a:ext cx="30458" cy="365490"/>
            </a:xfrm>
            <a:custGeom>
              <a:avLst/>
              <a:gdLst>
                <a:gd name="connsiteX0" fmla="*/ 11282 w 20720"/>
                <a:gd name="connsiteY0" fmla="*/ 247 h 248639"/>
                <a:gd name="connsiteX1" fmla="*/ 922 w 20720"/>
                <a:gd name="connsiteY1" fmla="*/ 10607 h 248639"/>
                <a:gd name="connsiteX2" fmla="*/ 922 w 20720"/>
                <a:gd name="connsiteY2" fmla="*/ 238527 h 248639"/>
                <a:gd name="connsiteX3" fmla="*/ 11282 w 20720"/>
                <a:gd name="connsiteY3" fmla="*/ 248887 h 248639"/>
                <a:gd name="connsiteX4" fmla="*/ 21642 w 20720"/>
                <a:gd name="connsiteY4" fmla="*/ 238527 h 248639"/>
                <a:gd name="connsiteX5" fmla="*/ 21642 w 20720"/>
                <a:gd name="connsiteY5" fmla="*/ 10607 h 248639"/>
                <a:gd name="connsiteX6" fmla="*/ 11282 w 20720"/>
                <a:gd name="connsiteY6" fmla="*/ 247 h 24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20" h="248639">
                  <a:moveTo>
                    <a:pt x="11282" y="247"/>
                  </a:moveTo>
                  <a:cubicBezTo>
                    <a:pt x="5553" y="247"/>
                    <a:pt x="922" y="4878"/>
                    <a:pt x="922" y="10607"/>
                  </a:cubicBezTo>
                  <a:lnTo>
                    <a:pt x="922" y="238527"/>
                  </a:lnTo>
                  <a:cubicBezTo>
                    <a:pt x="922" y="244256"/>
                    <a:pt x="5553" y="248887"/>
                    <a:pt x="11282" y="248887"/>
                  </a:cubicBezTo>
                  <a:cubicBezTo>
                    <a:pt x="17011" y="248887"/>
                    <a:pt x="21642" y="244256"/>
                    <a:pt x="21642" y="238527"/>
                  </a:cubicBezTo>
                  <a:lnTo>
                    <a:pt x="21642" y="10607"/>
                  </a:lnTo>
                  <a:cubicBezTo>
                    <a:pt x="21642" y="4909"/>
                    <a:pt x="16980" y="247"/>
                    <a:pt x="11282" y="247"/>
                  </a:cubicBezTo>
                  <a:close/>
                </a:path>
              </a:pathLst>
            </a:custGeom>
            <a:solidFill>
              <a:srgbClr val="808080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EC682302-01C8-C48E-FC41-D3B51E29F06F}"/>
              </a:ext>
            </a:extLst>
          </p:cNvPr>
          <p:cNvGrpSpPr/>
          <p:nvPr/>
        </p:nvGrpSpPr>
        <p:grpSpPr>
          <a:xfrm>
            <a:off x="3890701" y="4552933"/>
            <a:ext cx="371240" cy="394112"/>
            <a:chOff x="7849153" y="4922384"/>
            <a:chExt cx="187404" cy="198950"/>
          </a:xfrm>
        </p:grpSpPr>
        <p:grpSp>
          <p:nvGrpSpPr>
            <p:cNvPr id="1044" name="图形 668">
              <a:extLst>
                <a:ext uri="{FF2B5EF4-FFF2-40B4-BE49-F238E27FC236}">
                  <a16:creationId xmlns:a16="http://schemas.microsoft.com/office/drawing/2014/main" id="{CBFE40F9-D02A-CBE3-48BB-76663AD3CE7C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1055" name="图形 668">
                <a:extLst>
                  <a:ext uri="{FF2B5EF4-FFF2-40B4-BE49-F238E27FC236}">
                    <a16:creationId xmlns:a16="http://schemas.microsoft.com/office/drawing/2014/main" id="{01867EE5-277F-EF25-B7F7-97999FC20627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DB0D51C3-3415-4718-A44B-0041834BDD0D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B811F504-D491-BAB7-23EF-2A54952E07BB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6" name="图形 668">
                <a:extLst>
                  <a:ext uri="{FF2B5EF4-FFF2-40B4-BE49-F238E27FC236}">
                    <a16:creationId xmlns:a16="http://schemas.microsoft.com/office/drawing/2014/main" id="{CDBF1209-20CB-3550-10FD-29A5A4FA733C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2B9DF484-46AD-D6A6-A9CD-E6593723BB6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6829BF62-867E-A3D4-C0CB-B9B3B10533DF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57" name="任意多边形: 形状 1056">
                <a:extLst>
                  <a:ext uri="{FF2B5EF4-FFF2-40B4-BE49-F238E27FC236}">
                    <a16:creationId xmlns:a16="http://schemas.microsoft.com/office/drawing/2014/main" id="{DCBE5892-A3CA-834C-78C8-5E51F94CB109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8" name="任意多边形: 形状 1057">
                <a:extLst>
                  <a:ext uri="{FF2B5EF4-FFF2-40B4-BE49-F238E27FC236}">
                    <a16:creationId xmlns:a16="http://schemas.microsoft.com/office/drawing/2014/main" id="{8D7DFA0C-9FEF-5EB2-6F0B-357F5D09C4B8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9" name="任意多边形: 形状 1058">
                <a:extLst>
                  <a:ext uri="{FF2B5EF4-FFF2-40B4-BE49-F238E27FC236}">
                    <a16:creationId xmlns:a16="http://schemas.microsoft.com/office/drawing/2014/main" id="{584D3321-45DE-6BFA-6D52-A1C3328FBCB3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45" name="图形 668">
              <a:extLst>
                <a:ext uri="{FF2B5EF4-FFF2-40B4-BE49-F238E27FC236}">
                  <a16:creationId xmlns:a16="http://schemas.microsoft.com/office/drawing/2014/main" id="{ED03062D-0C6C-4413-CC71-28697AF83676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46" name="图形 668">
                <a:extLst>
                  <a:ext uri="{FF2B5EF4-FFF2-40B4-BE49-F238E27FC236}">
                    <a16:creationId xmlns:a16="http://schemas.microsoft.com/office/drawing/2014/main" id="{DDE2B6F3-FF21-E8F5-8F0C-A7CC37827431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55C3EF06-BA40-6F63-5278-EE2D8E77E768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33007F65-5D7F-6D4E-6940-B4D7EB776EDB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47" name="图形 668">
                <a:extLst>
                  <a:ext uri="{FF2B5EF4-FFF2-40B4-BE49-F238E27FC236}">
                    <a16:creationId xmlns:a16="http://schemas.microsoft.com/office/drawing/2014/main" id="{FDC701BB-5832-6D63-804B-2804394A3FAA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7252F26E-8A4C-B092-8C1E-C806A1882DB7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8F3B1290-E377-AD95-F36F-0B97B5182CC7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48" name="任意多边形: 形状 1047">
                <a:extLst>
                  <a:ext uri="{FF2B5EF4-FFF2-40B4-BE49-F238E27FC236}">
                    <a16:creationId xmlns:a16="http://schemas.microsoft.com/office/drawing/2014/main" id="{F2F22867-ED4E-D5DB-48E2-8F8A96DD4698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9" name="任意多边形: 形状 1048">
                <a:extLst>
                  <a:ext uri="{FF2B5EF4-FFF2-40B4-BE49-F238E27FC236}">
                    <a16:creationId xmlns:a16="http://schemas.microsoft.com/office/drawing/2014/main" id="{CB90F788-1D15-A710-2DD2-AE91369098C8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0" name="任意多边形: 形状 1049">
                <a:extLst>
                  <a:ext uri="{FF2B5EF4-FFF2-40B4-BE49-F238E27FC236}">
                    <a16:creationId xmlns:a16="http://schemas.microsoft.com/office/drawing/2014/main" id="{2CE21F2C-A7D5-9C11-84AE-F35FDDD5A139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68" name="任意多边形: 形状 1067">
            <a:extLst>
              <a:ext uri="{FF2B5EF4-FFF2-40B4-BE49-F238E27FC236}">
                <a16:creationId xmlns:a16="http://schemas.microsoft.com/office/drawing/2014/main" id="{1AD9705B-B4D5-EAFC-67E9-57AEF5CDFEAF}"/>
              </a:ext>
            </a:extLst>
          </p:cNvPr>
          <p:cNvSpPr/>
          <p:nvPr/>
        </p:nvSpPr>
        <p:spPr>
          <a:xfrm>
            <a:off x="1158012" y="1412597"/>
            <a:ext cx="1365385" cy="824339"/>
          </a:xfrm>
          <a:custGeom>
            <a:avLst/>
            <a:gdLst>
              <a:gd name="connsiteX0" fmla="*/ 266352 w 1045715"/>
              <a:gd name="connsiteY0" fmla="*/ 0 h 631341"/>
              <a:gd name="connsiteX1" fmla="*/ 454691 w 1045715"/>
              <a:gd name="connsiteY1" fmla="*/ 72232 h 631341"/>
              <a:gd name="connsiteX2" fmla="*/ 458502 w 1045715"/>
              <a:gd name="connsiteY2" fmla="*/ 77466 h 631341"/>
              <a:gd name="connsiteX3" fmla="*/ 463941 w 1045715"/>
              <a:gd name="connsiteY3" fmla="*/ 69400 h 631341"/>
              <a:gd name="connsiteX4" fmla="*/ 631353 w 1045715"/>
              <a:gd name="connsiteY4" fmla="*/ 55 h 631341"/>
              <a:gd name="connsiteX5" fmla="*/ 849503 w 1045715"/>
              <a:gd name="connsiteY5" fmla="*/ 144655 h 631341"/>
              <a:gd name="connsiteX6" fmla="*/ 865398 w 1045715"/>
              <a:gd name="connsiteY6" fmla="*/ 223383 h 631341"/>
              <a:gd name="connsiteX7" fmla="*/ 901115 w 1045715"/>
              <a:gd name="connsiteY7" fmla="*/ 232623 h 631341"/>
              <a:gd name="connsiteX8" fmla="*/ 1045715 w 1045715"/>
              <a:gd name="connsiteY8" fmla="*/ 414417 h 631341"/>
              <a:gd name="connsiteX9" fmla="*/ 808959 w 1045715"/>
              <a:gd name="connsiteY9" fmla="*/ 611717 h 631341"/>
              <a:gd name="connsiteX10" fmla="*/ 716802 w 1045715"/>
              <a:gd name="connsiteY10" fmla="*/ 596212 h 631341"/>
              <a:gd name="connsiteX11" fmla="*/ 674642 w 1045715"/>
              <a:gd name="connsiteY11" fmla="*/ 572524 h 631341"/>
              <a:gd name="connsiteX12" fmla="*/ 669285 w 1045715"/>
              <a:gd name="connsiteY12" fmla="*/ 579334 h 631341"/>
              <a:gd name="connsiteX13" fmla="*/ 522801 w 1045715"/>
              <a:gd name="connsiteY13" fmla="*/ 631341 h 631341"/>
              <a:gd name="connsiteX14" fmla="*/ 391028 w 1045715"/>
              <a:gd name="connsiteY14" fmla="*/ 590794 h 631341"/>
              <a:gd name="connsiteX15" fmla="*/ 351543 w 1045715"/>
              <a:gd name="connsiteY15" fmla="*/ 551702 h 631341"/>
              <a:gd name="connsiteX16" fmla="*/ 351515 w 1045715"/>
              <a:gd name="connsiteY16" fmla="*/ 551740 h 631341"/>
              <a:gd name="connsiteX17" fmla="*/ 315455 w 1045715"/>
              <a:gd name="connsiteY17" fmla="*/ 573938 h 631341"/>
              <a:gd name="connsiteX18" fmla="*/ 278738 w 1045715"/>
              <a:gd name="connsiteY18" fmla="*/ 580706 h 631341"/>
              <a:gd name="connsiteX19" fmla="*/ 277123 w 1045715"/>
              <a:gd name="connsiteY19" fmla="*/ 581460 h 631341"/>
              <a:gd name="connsiteX20" fmla="*/ 202244 w 1045715"/>
              <a:gd name="connsiteY20" fmla="*/ 591925 h 631341"/>
              <a:gd name="connsiteX21" fmla="*/ 9876 w 1045715"/>
              <a:gd name="connsiteY21" fmla="*/ 458750 h 631341"/>
              <a:gd name="connsiteX22" fmla="*/ 24993 w 1045715"/>
              <a:gd name="connsiteY22" fmla="*/ 406912 h 631341"/>
              <a:gd name="connsiteX23" fmla="*/ 47340 w 1045715"/>
              <a:gd name="connsiteY23" fmla="*/ 383965 h 631341"/>
              <a:gd name="connsiteX24" fmla="*/ 32147 w 1045715"/>
              <a:gd name="connsiteY24" fmla="*/ 364170 h 631341"/>
              <a:gd name="connsiteX25" fmla="*/ 0 w 1045715"/>
              <a:gd name="connsiteY25" fmla="*/ 246617 h 631341"/>
              <a:gd name="connsiteX26" fmla="*/ 266352 w 1045715"/>
              <a:gd name="connsiteY26" fmla="*/ 0 h 63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45715" h="631341">
                <a:moveTo>
                  <a:pt x="266352" y="0"/>
                </a:moveTo>
                <a:cubicBezTo>
                  <a:pt x="339903" y="0"/>
                  <a:pt x="406491" y="27604"/>
                  <a:pt x="454691" y="72232"/>
                </a:cubicBezTo>
                <a:lnTo>
                  <a:pt x="458502" y="77466"/>
                </a:lnTo>
                <a:lnTo>
                  <a:pt x="463941" y="69400"/>
                </a:lnTo>
                <a:cubicBezTo>
                  <a:pt x="506785" y="26555"/>
                  <a:pt x="565974" y="55"/>
                  <a:pt x="631353" y="55"/>
                </a:cubicBezTo>
                <a:cubicBezTo>
                  <a:pt x="729420" y="55"/>
                  <a:pt x="813562" y="59680"/>
                  <a:pt x="849503" y="144655"/>
                </a:cubicBezTo>
                <a:lnTo>
                  <a:pt x="865398" y="223383"/>
                </a:lnTo>
                <a:lnTo>
                  <a:pt x="901115" y="232623"/>
                </a:lnTo>
                <a:cubicBezTo>
                  <a:pt x="986090" y="262575"/>
                  <a:pt x="1045715" y="332694"/>
                  <a:pt x="1045715" y="414417"/>
                </a:cubicBezTo>
                <a:cubicBezTo>
                  <a:pt x="1045715" y="523383"/>
                  <a:pt x="939716" y="611717"/>
                  <a:pt x="808959" y="611717"/>
                </a:cubicBezTo>
                <a:cubicBezTo>
                  <a:pt x="776269" y="611717"/>
                  <a:pt x="745128" y="606196"/>
                  <a:pt x="716802" y="596212"/>
                </a:cubicBezTo>
                <a:lnTo>
                  <a:pt x="674642" y="572524"/>
                </a:lnTo>
                <a:lnTo>
                  <a:pt x="669285" y="579334"/>
                </a:lnTo>
                <a:cubicBezTo>
                  <a:pt x="631797" y="611467"/>
                  <a:pt x="580007" y="631341"/>
                  <a:pt x="522801" y="631341"/>
                </a:cubicBezTo>
                <a:cubicBezTo>
                  <a:pt x="472746" y="631341"/>
                  <a:pt x="426838" y="616125"/>
                  <a:pt x="391028" y="590794"/>
                </a:cubicBezTo>
                <a:lnTo>
                  <a:pt x="351543" y="551702"/>
                </a:lnTo>
                <a:lnTo>
                  <a:pt x="351515" y="551740"/>
                </a:lnTo>
                <a:cubicBezTo>
                  <a:pt x="341250" y="561113"/>
                  <a:pt x="329027" y="568697"/>
                  <a:pt x="315455" y="573938"/>
                </a:cubicBezTo>
                <a:lnTo>
                  <a:pt x="278738" y="580706"/>
                </a:lnTo>
                <a:lnTo>
                  <a:pt x="277123" y="581460"/>
                </a:lnTo>
                <a:cubicBezTo>
                  <a:pt x="254108" y="588199"/>
                  <a:pt x="228805" y="591925"/>
                  <a:pt x="202244" y="591925"/>
                </a:cubicBezTo>
                <a:cubicBezTo>
                  <a:pt x="96002" y="591925"/>
                  <a:pt x="9876" y="532301"/>
                  <a:pt x="9876" y="458750"/>
                </a:cubicBezTo>
                <a:cubicBezTo>
                  <a:pt x="9876" y="440362"/>
                  <a:pt x="15259" y="422844"/>
                  <a:pt x="24993" y="406912"/>
                </a:cubicBezTo>
                <a:lnTo>
                  <a:pt x="47340" y="383965"/>
                </a:lnTo>
                <a:lnTo>
                  <a:pt x="32147" y="364170"/>
                </a:lnTo>
                <a:cubicBezTo>
                  <a:pt x="11645" y="329226"/>
                  <a:pt x="0" y="289181"/>
                  <a:pt x="0" y="246617"/>
                </a:cubicBezTo>
                <a:cubicBezTo>
                  <a:pt x="0" y="110414"/>
                  <a:pt x="119250" y="0"/>
                  <a:pt x="266352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69" name="任意多边形: 形状 1068">
            <a:extLst>
              <a:ext uri="{FF2B5EF4-FFF2-40B4-BE49-F238E27FC236}">
                <a16:creationId xmlns:a16="http://schemas.microsoft.com/office/drawing/2014/main" id="{4D04608D-5485-990A-758E-4C4ED4429612}"/>
              </a:ext>
            </a:extLst>
          </p:cNvPr>
          <p:cNvSpPr/>
          <p:nvPr/>
        </p:nvSpPr>
        <p:spPr>
          <a:xfrm>
            <a:off x="313732" y="536839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70" name="任意多边形: 形状 1069">
            <a:extLst>
              <a:ext uri="{FF2B5EF4-FFF2-40B4-BE49-F238E27FC236}">
                <a16:creationId xmlns:a16="http://schemas.microsoft.com/office/drawing/2014/main" id="{55C8CEA4-E34B-7A39-F506-AA21F19C75D0}"/>
              </a:ext>
            </a:extLst>
          </p:cNvPr>
          <p:cNvSpPr/>
          <p:nvPr/>
        </p:nvSpPr>
        <p:spPr>
          <a:xfrm>
            <a:off x="11011705" y="545685"/>
            <a:ext cx="1381120" cy="522832"/>
          </a:xfrm>
          <a:custGeom>
            <a:avLst/>
            <a:gdLst>
              <a:gd name="connsiteX0" fmla="*/ 631380 w 1381120"/>
              <a:gd name="connsiteY0" fmla="*/ 0 h 522832"/>
              <a:gd name="connsiteX1" fmla="*/ 777294 w 1381120"/>
              <a:gd name="connsiteY1" fmla="*/ 16280 h 522832"/>
              <a:gd name="connsiteX2" fmla="*/ 893691 w 1381120"/>
              <a:gd name="connsiteY2" fmla="*/ 59648 h 522832"/>
              <a:gd name="connsiteX3" fmla="*/ 914047 w 1381120"/>
              <a:gd name="connsiteY3" fmla="*/ 51071 h 522832"/>
              <a:gd name="connsiteX4" fmla="*/ 1006203 w 1381120"/>
              <a:gd name="connsiteY4" fmla="*/ 39443 h 522832"/>
              <a:gd name="connsiteX5" fmla="*/ 1242959 w 1381120"/>
              <a:gd name="connsiteY5" fmla="*/ 187411 h 522832"/>
              <a:gd name="connsiteX6" fmla="*/ 1242061 w 1381120"/>
              <a:gd name="connsiteY6" fmla="*/ 190191 h 522832"/>
              <a:gd name="connsiteX7" fmla="*/ 1266246 w 1381120"/>
              <a:gd name="connsiteY7" fmla="*/ 198444 h 522832"/>
              <a:gd name="connsiteX8" fmla="*/ 1381120 w 1381120"/>
              <a:gd name="connsiteY8" fmla="*/ 335461 h 522832"/>
              <a:gd name="connsiteX9" fmla="*/ 1065450 w 1381120"/>
              <a:gd name="connsiteY9" fmla="*/ 513025 h 522832"/>
              <a:gd name="connsiteX10" fmla="*/ 969898 w 1381120"/>
              <a:gd name="connsiteY10" fmla="*/ 502174 h 522832"/>
              <a:gd name="connsiteX11" fmla="*/ 938002 w 1381120"/>
              <a:gd name="connsiteY11" fmla="*/ 514305 h 522832"/>
              <a:gd name="connsiteX12" fmla="*/ 863123 w 1381120"/>
              <a:gd name="connsiteY12" fmla="*/ 522832 h 522832"/>
              <a:gd name="connsiteX13" fmla="*/ 727098 w 1381120"/>
              <a:gd name="connsiteY13" fmla="*/ 491050 h 522832"/>
              <a:gd name="connsiteX14" fmla="*/ 695820 w 1381120"/>
              <a:gd name="connsiteY14" fmla="*/ 464881 h 522832"/>
              <a:gd name="connsiteX15" fmla="*/ 631381 w 1381120"/>
              <a:gd name="connsiteY15" fmla="*/ 473554 h 522832"/>
              <a:gd name="connsiteX16" fmla="*/ 539225 w 1381120"/>
              <a:gd name="connsiteY16" fmla="*/ 461150 h 522832"/>
              <a:gd name="connsiteX17" fmla="*/ 487922 w 1381120"/>
              <a:gd name="connsiteY17" fmla="*/ 438090 h 522832"/>
              <a:gd name="connsiteX18" fmla="*/ 463809 w 1381120"/>
              <a:gd name="connsiteY18" fmla="*/ 469646 h 522832"/>
              <a:gd name="connsiteX19" fmla="*/ 345224 w 1381120"/>
              <a:gd name="connsiteY19" fmla="*/ 512984 h 522832"/>
              <a:gd name="connsiteX20" fmla="*/ 177522 w 1381120"/>
              <a:gd name="connsiteY20" fmla="*/ 365017 h 522832"/>
              <a:gd name="connsiteX21" fmla="*/ 184489 w 1381120"/>
              <a:gd name="connsiteY21" fmla="*/ 334568 h 522832"/>
              <a:gd name="connsiteX22" fmla="*/ 177564 w 1381120"/>
              <a:gd name="connsiteY22" fmla="*/ 335422 h 522832"/>
              <a:gd name="connsiteX23" fmla="*/ 0 w 1381120"/>
              <a:gd name="connsiteY23" fmla="*/ 226910 h 522832"/>
              <a:gd name="connsiteX24" fmla="*/ 177564 w 1381120"/>
              <a:gd name="connsiteY24" fmla="*/ 118399 h 522832"/>
              <a:gd name="connsiteX25" fmla="*/ 276841 w 1381120"/>
              <a:gd name="connsiteY25" fmla="*/ 136931 h 522832"/>
              <a:gd name="connsiteX26" fmla="*/ 281037 w 1381120"/>
              <a:gd name="connsiteY26" fmla="*/ 140045 h 522832"/>
              <a:gd name="connsiteX27" fmla="*/ 285976 w 1381120"/>
              <a:gd name="connsiteY27" fmla="*/ 126524 h 522832"/>
              <a:gd name="connsiteX28" fmla="*/ 631380 w 1381120"/>
              <a:gd name="connsiteY28" fmla="*/ 0 h 52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81120" h="522832">
                <a:moveTo>
                  <a:pt x="631380" y="0"/>
                </a:moveTo>
                <a:cubicBezTo>
                  <a:pt x="683138" y="0"/>
                  <a:pt x="732446" y="5797"/>
                  <a:pt x="777294" y="16280"/>
                </a:cubicBezTo>
                <a:lnTo>
                  <a:pt x="893691" y="59648"/>
                </a:lnTo>
                <a:lnTo>
                  <a:pt x="914047" y="51071"/>
                </a:lnTo>
                <a:cubicBezTo>
                  <a:pt x="942372" y="43583"/>
                  <a:pt x="973514" y="39443"/>
                  <a:pt x="1006203" y="39443"/>
                </a:cubicBezTo>
                <a:cubicBezTo>
                  <a:pt x="1136959" y="39443"/>
                  <a:pt x="1242959" y="105691"/>
                  <a:pt x="1242959" y="187411"/>
                </a:cubicBezTo>
                <a:lnTo>
                  <a:pt x="1242061" y="190191"/>
                </a:lnTo>
                <a:lnTo>
                  <a:pt x="1266246" y="198444"/>
                </a:lnTo>
                <a:cubicBezTo>
                  <a:pt x="1336402" y="231012"/>
                  <a:pt x="1381120" y="280299"/>
                  <a:pt x="1381120" y="335461"/>
                </a:cubicBezTo>
                <a:cubicBezTo>
                  <a:pt x="1381120" y="433528"/>
                  <a:pt x="1239790" y="513025"/>
                  <a:pt x="1065450" y="513025"/>
                </a:cubicBezTo>
                <a:lnTo>
                  <a:pt x="969898" y="502174"/>
                </a:lnTo>
                <a:lnTo>
                  <a:pt x="938002" y="514305"/>
                </a:lnTo>
                <a:cubicBezTo>
                  <a:pt x="914987" y="519796"/>
                  <a:pt x="889684" y="522832"/>
                  <a:pt x="863123" y="522832"/>
                </a:cubicBezTo>
                <a:cubicBezTo>
                  <a:pt x="810002" y="522832"/>
                  <a:pt x="761910" y="510687"/>
                  <a:pt x="727098" y="491050"/>
                </a:cubicBezTo>
                <a:lnTo>
                  <a:pt x="695820" y="464881"/>
                </a:lnTo>
                <a:lnTo>
                  <a:pt x="631381" y="473554"/>
                </a:lnTo>
                <a:cubicBezTo>
                  <a:pt x="598692" y="473554"/>
                  <a:pt x="567550" y="469138"/>
                  <a:pt x="539225" y="461150"/>
                </a:cubicBezTo>
                <a:lnTo>
                  <a:pt x="487922" y="438090"/>
                </a:lnTo>
                <a:lnTo>
                  <a:pt x="463809" y="469646"/>
                </a:lnTo>
                <a:cubicBezTo>
                  <a:pt x="433461" y="496422"/>
                  <a:pt x="391535" y="512984"/>
                  <a:pt x="345224" y="512984"/>
                </a:cubicBezTo>
                <a:cubicBezTo>
                  <a:pt x="252605" y="512984"/>
                  <a:pt x="177522" y="446737"/>
                  <a:pt x="177522" y="365017"/>
                </a:cubicBezTo>
                <a:lnTo>
                  <a:pt x="184489" y="334568"/>
                </a:lnTo>
                <a:lnTo>
                  <a:pt x="177564" y="335422"/>
                </a:lnTo>
                <a:cubicBezTo>
                  <a:pt x="79499" y="335422"/>
                  <a:pt x="0" y="286841"/>
                  <a:pt x="0" y="226910"/>
                </a:cubicBezTo>
                <a:cubicBezTo>
                  <a:pt x="0" y="166981"/>
                  <a:pt x="79499" y="118399"/>
                  <a:pt x="177564" y="118399"/>
                </a:cubicBezTo>
                <a:cubicBezTo>
                  <a:pt x="214338" y="118399"/>
                  <a:pt x="248502" y="125231"/>
                  <a:pt x="276841" y="136931"/>
                </a:cubicBezTo>
                <a:lnTo>
                  <a:pt x="281037" y="140045"/>
                </a:lnTo>
                <a:lnTo>
                  <a:pt x="285976" y="126524"/>
                </a:lnTo>
                <a:cubicBezTo>
                  <a:pt x="342883" y="52171"/>
                  <a:pt x="476107" y="0"/>
                  <a:pt x="63138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77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图形 1">
            <a:extLst>
              <a:ext uri="{FF2B5EF4-FFF2-40B4-BE49-F238E27FC236}">
                <a16:creationId xmlns:a16="http://schemas.microsoft.com/office/drawing/2014/main" id="{E1232B9A-D8BB-78B4-D450-8797A8113C6A}"/>
              </a:ext>
            </a:extLst>
          </p:cNvPr>
          <p:cNvGrpSpPr/>
          <p:nvPr/>
        </p:nvGrpSpPr>
        <p:grpSpPr>
          <a:xfrm>
            <a:off x="656144" y="841240"/>
            <a:ext cx="702866" cy="1118790"/>
            <a:chOff x="656144" y="841240"/>
            <a:chExt cx="702866" cy="111879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569D460-DCC3-9627-0DBD-5C2FC77E9DCC}"/>
                </a:ext>
              </a:extLst>
            </p:cNvPr>
            <p:cNvSpPr/>
            <p:nvPr/>
          </p:nvSpPr>
          <p:spPr>
            <a:xfrm rot="1826690">
              <a:off x="1180620" y="858021"/>
              <a:ext cx="82908" cy="240610"/>
            </a:xfrm>
            <a:custGeom>
              <a:avLst/>
              <a:gdLst>
                <a:gd name="connsiteX0" fmla="*/ 53328 w 82908"/>
                <a:gd name="connsiteY0" fmla="*/ 475 h 240610"/>
                <a:gd name="connsiteX1" fmla="*/ 81462 w 82908"/>
                <a:gd name="connsiteY1" fmla="*/ 30486 h 240610"/>
                <a:gd name="connsiteX2" fmla="*/ 81462 w 82908"/>
                <a:gd name="connsiteY2" fmla="*/ 211074 h 240610"/>
                <a:gd name="connsiteX3" fmla="*/ 53328 w 82908"/>
                <a:gd name="connsiteY3" fmla="*/ 241085 h 240610"/>
                <a:gd name="connsiteX4" fmla="*/ 26687 w 82908"/>
                <a:gd name="connsiteY4" fmla="*/ 241085 h 240610"/>
                <a:gd name="connsiteX5" fmla="*/ -1447 w 82908"/>
                <a:gd name="connsiteY5" fmla="*/ 211074 h 240610"/>
                <a:gd name="connsiteX6" fmla="*/ -1447 w 82908"/>
                <a:gd name="connsiteY6" fmla="*/ 30486 h 240610"/>
                <a:gd name="connsiteX7" fmla="*/ 26687 w 82908"/>
                <a:gd name="connsiteY7" fmla="*/ 475 h 24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908" h="240610">
                  <a:moveTo>
                    <a:pt x="53328" y="475"/>
                  </a:moveTo>
                  <a:cubicBezTo>
                    <a:pt x="68866" y="475"/>
                    <a:pt x="81462" y="13911"/>
                    <a:pt x="81462" y="30486"/>
                  </a:cubicBezTo>
                  <a:lnTo>
                    <a:pt x="81462" y="211074"/>
                  </a:lnTo>
                  <a:cubicBezTo>
                    <a:pt x="81462" y="227649"/>
                    <a:pt x="68866" y="241085"/>
                    <a:pt x="53328" y="241085"/>
                  </a:cubicBezTo>
                  <a:lnTo>
                    <a:pt x="26687" y="241085"/>
                  </a:lnTo>
                  <a:cubicBezTo>
                    <a:pt x="11149" y="241085"/>
                    <a:pt x="-1447" y="227649"/>
                    <a:pt x="-1447" y="211074"/>
                  </a:cubicBezTo>
                  <a:lnTo>
                    <a:pt x="-1447" y="30486"/>
                  </a:lnTo>
                  <a:cubicBezTo>
                    <a:pt x="-1447" y="13911"/>
                    <a:pt x="11149" y="475"/>
                    <a:pt x="26687" y="475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E997553-9814-4B88-2CD9-CAAB367C6CB2}"/>
                </a:ext>
              </a:extLst>
            </p:cNvPr>
            <p:cNvSpPr/>
            <p:nvPr/>
          </p:nvSpPr>
          <p:spPr>
            <a:xfrm>
              <a:off x="1136571" y="1004991"/>
              <a:ext cx="93607" cy="87708"/>
            </a:xfrm>
            <a:custGeom>
              <a:avLst/>
              <a:gdLst>
                <a:gd name="connsiteX0" fmla="*/ 20843 w 93607"/>
                <a:gd name="connsiteY0" fmla="*/ -399 h 87708"/>
                <a:gd name="connsiteX1" fmla="*/ 2979 w 93607"/>
                <a:gd name="connsiteY1" fmla="*/ 29993 h 87708"/>
                <a:gd name="connsiteX2" fmla="*/ 12028 w 93607"/>
                <a:gd name="connsiteY2" fmla="*/ 70117 h 87708"/>
                <a:gd name="connsiteX3" fmla="*/ 34998 w 93607"/>
                <a:gd name="connsiteY3" fmla="*/ 83617 h 87708"/>
                <a:gd name="connsiteX4" fmla="*/ 74457 w 93607"/>
                <a:gd name="connsiteY4" fmla="*/ 72001 h 87708"/>
                <a:gd name="connsiteX5" fmla="*/ 92188 w 93607"/>
                <a:gd name="connsiteY5" fmla="*/ 41835 h 87708"/>
                <a:gd name="connsiteX6" fmla="*/ 73919 w 93607"/>
                <a:gd name="connsiteY6" fmla="*/ 27364 h 87708"/>
                <a:gd name="connsiteX7" fmla="*/ 44230 w 93607"/>
                <a:gd name="connsiteY7" fmla="*/ 9482 h 87708"/>
                <a:gd name="connsiteX8" fmla="*/ 20843 w 93607"/>
                <a:gd name="connsiteY8" fmla="*/ -398 h 8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607" h="87708">
                  <a:moveTo>
                    <a:pt x="20843" y="-399"/>
                  </a:moveTo>
                  <a:lnTo>
                    <a:pt x="2979" y="29993"/>
                  </a:lnTo>
                  <a:cubicBezTo>
                    <a:pt x="-5446" y="44327"/>
                    <a:pt x="-1410" y="62221"/>
                    <a:pt x="12028" y="70117"/>
                  </a:cubicBezTo>
                  <a:lnTo>
                    <a:pt x="34998" y="83617"/>
                  </a:lnTo>
                  <a:cubicBezTo>
                    <a:pt x="48435" y="91513"/>
                    <a:pt x="66033" y="86334"/>
                    <a:pt x="74457" y="72001"/>
                  </a:cubicBezTo>
                  <a:lnTo>
                    <a:pt x="92188" y="41835"/>
                  </a:lnTo>
                  <a:cubicBezTo>
                    <a:pt x="87098" y="36553"/>
                    <a:pt x="80962" y="31607"/>
                    <a:pt x="73919" y="27364"/>
                  </a:cubicBezTo>
                  <a:lnTo>
                    <a:pt x="44230" y="9482"/>
                  </a:lnTo>
                  <a:cubicBezTo>
                    <a:pt x="36456" y="4800"/>
                    <a:pt x="28491" y="1537"/>
                    <a:pt x="20843" y="-398"/>
                  </a:cubicBezTo>
                  <a:close/>
                </a:path>
              </a:pathLst>
            </a:custGeom>
            <a:solidFill>
              <a:srgbClr val="3333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CDB710D-DDB4-6296-C25B-98E9A2927FE2}"/>
                </a:ext>
              </a:extLst>
            </p:cNvPr>
            <p:cNvSpPr/>
            <p:nvPr/>
          </p:nvSpPr>
          <p:spPr>
            <a:xfrm>
              <a:off x="955005" y="1157846"/>
              <a:ext cx="400494" cy="665597"/>
            </a:xfrm>
            <a:custGeom>
              <a:avLst/>
              <a:gdLst>
                <a:gd name="connsiteX0" fmla="*/ 289495 w 400494"/>
                <a:gd name="connsiteY0" fmla="*/ -399 h 665597"/>
                <a:gd name="connsiteX1" fmla="*/ 163009 w 400494"/>
                <a:gd name="connsiteY1" fmla="*/ 241492 h 665597"/>
                <a:gd name="connsiteX2" fmla="*/ 224671 w 400494"/>
                <a:gd name="connsiteY2" fmla="*/ 276274 h 665597"/>
                <a:gd name="connsiteX3" fmla="*/ 261035 w 400494"/>
                <a:gd name="connsiteY3" fmla="*/ 268368 h 665597"/>
                <a:gd name="connsiteX4" fmla="*/ 300562 w 400494"/>
                <a:gd name="connsiteY4" fmla="*/ 337934 h 665597"/>
                <a:gd name="connsiteX5" fmla="*/ 227835 w 400494"/>
                <a:gd name="connsiteY5" fmla="*/ 456507 h 665597"/>
                <a:gd name="connsiteX6" fmla="*/ 150562 w 400494"/>
                <a:gd name="connsiteY6" fmla="*/ 422670 h 665597"/>
                <a:gd name="connsiteX7" fmla="*/ 123877 w 400494"/>
                <a:gd name="connsiteY7" fmla="*/ 407496 h 665597"/>
                <a:gd name="connsiteX8" fmla="*/ -1419 w 400494"/>
                <a:gd name="connsiteY8" fmla="*/ 638322 h 665597"/>
                <a:gd name="connsiteX9" fmla="*/ 46012 w 400494"/>
                <a:gd name="connsiteY9" fmla="*/ 665199 h 665597"/>
                <a:gd name="connsiteX10" fmla="*/ 397010 w 400494"/>
                <a:gd name="connsiteY10" fmla="*/ 154534 h 665597"/>
                <a:gd name="connsiteX11" fmla="*/ 347997 w 400494"/>
                <a:gd name="connsiteY11" fmla="*/ 21730 h 665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0494" h="665597">
                  <a:moveTo>
                    <a:pt x="289495" y="-399"/>
                  </a:moveTo>
                  <a:lnTo>
                    <a:pt x="163009" y="241492"/>
                  </a:lnTo>
                  <a:lnTo>
                    <a:pt x="224671" y="276274"/>
                  </a:lnTo>
                  <a:lnTo>
                    <a:pt x="261035" y="268368"/>
                  </a:lnTo>
                  <a:cubicBezTo>
                    <a:pt x="298291" y="283530"/>
                    <a:pt x="307500" y="308040"/>
                    <a:pt x="300562" y="337934"/>
                  </a:cubicBezTo>
                  <a:cubicBezTo>
                    <a:pt x="286642" y="386749"/>
                    <a:pt x="262832" y="426665"/>
                    <a:pt x="227835" y="456507"/>
                  </a:cubicBezTo>
                  <a:cubicBezTo>
                    <a:pt x="201445" y="474868"/>
                    <a:pt x="156211" y="470973"/>
                    <a:pt x="150562" y="422670"/>
                  </a:cubicBezTo>
                  <a:lnTo>
                    <a:pt x="123877" y="407496"/>
                  </a:lnTo>
                  <a:lnTo>
                    <a:pt x="-1419" y="638322"/>
                  </a:lnTo>
                  <a:lnTo>
                    <a:pt x="46012" y="665199"/>
                  </a:lnTo>
                  <a:cubicBezTo>
                    <a:pt x="236171" y="599895"/>
                    <a:pt x="420729" y="503353"/>
                    <a:pt x="397010" y="154534"/>
                  </a:cubicBezTo>
                  <a:cubicBezTo>
                    <a:pt x="387240" y="107639"/>
                    <a:pt x="368148" y="64471"/>
                    <a:pt x="347997" y="21730"/>
                  </a:cubicBezTo>
                  <a:close/>
                </a:path>
              </a:pathLst>
            </a:custGeom>
            <a:solidFill>
              <a:srgbClr val="808080"/>
            </a:solidFill>
            <a:ln w="3130" cap="flat">
              <a:solidFill>
                <a:srgbClr val="80808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969CCD0-F40C-3221-0199-3035160FB24B}"/>
                </a:ext>
              </a:extLst>
            </p:cNvPr>
            <p:cNvSpPr/>
            <p:nvPr/>
          </p:nvSpPr>
          <p:spPr>
            <a:xfrm>
              <a:off x="1056172" y="1621713"/>
              <a:ext cx="240328" cy="290281"/>
            </a:xfrm>
            <a:custGeom>
              <a:avLst/>
              <a:gdLst>
                <a:gd name="connsiteX0" fmla="*/ -1419 w 240328"/>
                <a:gd name="connsiteY0" fmla="*/ 289882 h 290281"/>
                <a:gd name="connsiteX1" fmla="*/ -1419 w 240328"/>
                <a:gd name="connsiteY1" fmla="*/ 35715 h 290281"/>
                <a:gd name="connsiteX2" fmla="*/ 88704 w 240328"/>
                <a:gd name="connsiteY2" fmla="*/ 21110 h 290281"/>
                <a:gd name="connsiteX3" fmla="*/ 238909 w 240328"/>
                <a:gd name="connsiteY3" fmla="*/ 286719 h 290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328" h="290281">
                  <a:moveTo>
                    <a:pt x="-1419" y="289882"/>
                  </a:moveTo>
                  <a:lnTo>
                    <a:pt x="-1419" y="35715"/>
                  </a:lnTo>
                  <a:cubicBezTo>
                    <a:pt x="14335" y="-2911"/>
                    <a:pt x="64842" y="-14781"/>
                    <a:pt x="88704" y="21110"/>
                  </a:cubicBezTo>
                  <a:lnTo>
                    <a:pt x="238909" y="286719"/>
                  </a:lnTo>
                  <a:close/>
                </a:path>
              </a:pathLst>
            </a:custGeom>
            <a:solidFill>
              <a:srgbClr val="E6E6E6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8DFE710-19D8-EAA5-B497-D7A8EFC0A8CE}"/>
                </a:ext>
              </a:extLst>
            </p:cNvPr>
            <p:cNvSpPr/>
            <p:nvPr/>
          </p:nvSpPr>
          <p:spPr>
            <a:xfrm>
              <a:off x="656144" y="1868453"/>
              <a:ext cx="702866" cy="91578"/>
            </a:xfrm>
            <a:custGeom>
              <a:avLst/>
              <a:gdLst>
                <a:gd name="connsiteX0" fmla="*/ 701448 w 702866"/>
                <a:gd name="connsiteY0" fmla="*/ -399 h 91578"/>
                <a:gd name="connsiteX1" fmla="*/ 701448 w 702866"/>
                <a:gd name="connsiteY1" fmla="*/ 24490 h 91578"/>
                <a:gd name="connsiteX2" fmla="*/ 701448 w 702866"/>
                <a:gd name="connsiteY2" fmla="*/ 66290 h 91578"/>
                <a:gd name="connsiteX3" fmla="*/ 701448 w 702866"/>
                <a:gd name="connsiteY3" fmla="*/ 91179 h 91578"/>
                <a:gd name="connsiteX4" fmla="*/ -1419 w 702866"/>
                <a:gd name="connsiteY4" fmla="*/ 91179 h 91578"/>
                <a:gd name="connsiteX5" fmla="*/ -1419 w 702866"/>
                <a:gd name="connsiteY5" fmla="*/ 66290 h 91578"/>
                <a:gd name="connsiteX6" fmla="*/ -1419 w 702866"/>
                <a:gd name="connsiteY6" fmla="*/ 24490 h 91578"/>
                <a:gd name="connsiteX7" fmla="*/ -1419 w 702866"/>
                <a:gd name="connsiteY7" fmla="*/ -399 h 91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2866" h="91578">
                  <a:moveTo>
                    <a:pt x="701448" y="-399"/>
                  </a:moveTo>
                  <a:cubicBezTo>
                    <a:pt x="701448" y="-399"/>
                    <a:pt x="701448" y="10744"/>
                    <a:pt x="701448" y="24490"/>
                  </a:cubicBezTo>
                  <a:lnTo>
                    <a:pt x="701448" y="66290"/>
                  </a:lnTo>
                  <a:cubicBezTo>
                    <a:pt x="701448" y="80036"/>
                    <a:pt x="701448" y="91179"/>
                    <a:pt x="701448" y="91179"/>
                  </a:cubicBezTo>
                  <a:lnTo>
                    <a:pt x="-1419" y="91179"/>
                  </a:lnTo>
                  <a:cubicBezTo>
                    <a:pt x="-1419" y="91179"/>
                    <a:pt x="-1419" y="80036"/>
                    <a:pt x="-1419" y="66290"/>
                  </a:cubicBezTo>
                  <a:lnTo>
                    <a:pt x="-1419" y="24490"/>
                  </a:lnTo>
                  <a:cubicBezTo>
                    <a:pt x="-1419" y="10744"/>
                    <a:pt x="-1419" y="-399"/>
                    <a:pt x="-1419" y="-399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7EAB08A-12AB-C235-F62A-42C6435218DC}"/>
                </a:ext>
              </a:extLst>
            </p:cNvPr>
            <p:cNvSpPr/>
            <p:nvPr/>
          </p:nvSpPr>
          <p:spPr>
            <a:xfrm>
              <a:off x="1076135" y="1643380"/>
              <a:ext cx="63445" cy="63442"/>
            </a:xfrm>
            <a:custGeom>
              <a:avLst/>
              <a:gdLst>
                <a:gd name="connsiteX0" fmla="*/ 62026 w 63445"/>
                <a:gd name="connsiteY0" fmla="*/ 31322 h 63442"/>
                <a:gd name="connsiteX1" fmla="*/ 30303 w 63445"/>
                <a:gd name="connsiteY1" fmla="*/ 63044 h 63442"/>
                <a:gd name="connsiteX2" fmla="*/ -1419 w 63445"/>
                <a:gd name="connsiteY2" fmla="*/ 31322 h 63442"/>
                <a:gd name="connsiteX3" fmla="*/ 30303 w 63445"/>
                <a:gd name="connsiteY3" fmla="*/ -399 h 63442"/>
                <a:gd name="connsiteX4" fmla="*/ 62026 w 63445"/>
                <a:gd name="connsiteY4" fmla="*/ 31322 h 6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445" h="63442">
                  <a:moveTo>
                    <a:pt x="62026" y="31322"/>
                  </a:moveTo>
                  <a:cubicBezTo>
                    <a:pt x="62026" y="48842"/>
                    <a:pt x="47823" y="63044"/>
                    <a:pt x="30303" y="63044"/>
                  </a:cubicBezTo>
                  <a:cubicBezTo>
                    <a:pt x="12784" y="63044"/>
                    <a:pt x="-1419" y="48842"/>
                    <a:pt x="-1419" y="31322"/>
                  </a:cubicBezTo>
                  <a:cubicBezTo>
                    <a:pt x="-1419" y="13803"/>
                    <a:pt x="12784" y="-399"/>
                    <a:pt x="30303" y="-399"/>
                  </a:cubicBezTo>
                  <a:cubicBezTo>
                    <a:pt x="47823" y="-399"/>
                    <a:pt x="62026" y="13803"/>
                    <a:pt x="62026" y="31322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A37ACF1-9DE5-0AE7-A80C-74847ABD436C}"/>
                </a:ext>
              </a:extLst>
            </p:cNvPr>
            <p:cNvSpPr/>
            <p:nvPr/>
          </p:nvSpPr>
          <p:spPr>
            <a:xfrm rot="1775248">
              <a:off x="749337" y="1424090"/>
              <a:ext cx="390702" cy="63240"/>
            </a:xfrm>
            <a:custGeom>
              <a:avLst/>
              <a:gdLst>
                <a:gd name="connsiteX0" fmla="*/ 389212 w 390702"/>
                <a:gd name="connsiteY0" fmla="*/ 440 h 63240"/>
                <a:gd name="connsiteX1" fmla="*/ 389212 w 390702"/>
                <a:gd name="connsiteY1" fmla="*/ 23748 h 63240"/>
                <a:gd name="connsiteX2" fmla="*/ 389212 w 390702"/>
                <a:gd name="connsiteY2" fmla="*/ 40373 h 63240"/>
                <a:gd name="connsiteX3" fmla="*/ 389212 w 390702"/>
                <a:gd name="connsiteY3" fmla="*/ 63680 h 63240"/>
                <a:gd name="connsiteX4" fmla="*/ -1490 w 390702"/>
                <a:gd name="connsiteY4" fmla="*/ 63680 h 63240"/>
                <a:gd name="connsiteX5" fmla="*/ -1490 w 390702"/>
                <a:gd name="connsiteY5" fmla="*/ 40373 h 63240"/>
                <a:gd name="connsiteX6" fmla="*/ -1490 w 390702"/>
                <a:gd name="connsiteY6" fmla="*/ 23748 h 63240"/>
                <a:gd name="connsiteX7" fmla="*/ -1490 w 390702"/>
                <a:gd name="connsiteY7" fmla="*/ 440 h 6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702" h="63240">
                  <a:moveTo>
                    <a:pt x="389212" y="440"/>
                  </a:moveTo>
                  <a:cubicBezTo>
                    <a:pt x="389212" y="440"/>
                    <a:pt x="389212" y="10875"/>
                    <a:pt x="389212" y="23748"/>
                  </a:cubicBezTo>
                  <a:lnTo>
                    <a:pt x="389212" y="40373"/>
                  </a:lnTo>
                  <a:cubicBezTo>
                    <a:pt x="389212" y="53245"/>
                    <a:pt x="389212" y="63680"/>
                    <a:pt x="389212" y="63680"/>
                  </a:cubicBezTo>
                  <a:lnTo>
                    <a:pt x="-1490" y="63680"/>
                  </a:lnTo>
                  <a:cubicBezTo>
                    <a:pt x="-1490" y="63680"/>
                    <a:pt x="-1490" y="53245"/>
                    <a:pt x="-1490" y="40373"/>
                  </a:cubicBezTo>
                  <a:lnTo>
                    <a:pt x="-1490" y="23748"/>
                  </a:lnTo>
                  <a:cubicBezTo>
                    <a:pt x="-1490" y="10875"/>
                    <a:pt x="-1490" y="440"/>
                    <a:pt x="-1490" y="440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002D28D-CD75-D995-D37E-CC72B6526544}"/>
                </a:ext>
              </a:extLst>
            </p:cNvPr>
            <p:cNvSpPr/>
            <p:nvPr/>
          </p:nvSpPr>
          <p:spPr>
            <a:xfrm rot="1775248">
              <a:off x="819509" y="1470480"/>
              <a:ext cx="188125" cy="28268"/>
            </a:xfrm>
            <a:custGeom>
              <a:avLst/>
              <a:gdLst>
                <a:gd name="connsiteX0" fmla="*/ 186632 w 188125"/>
                <a:gd name="connsiteY0" fmla="*/ 438 h 28268"/>
                <a:gd name="connsiteX1" fmla="*/ 186632 w 188125"/>
                <a:gd name="connsiteY1" fmla="*/ 9854 h 28268"/>
                <a:gd name="connsiteX2" fmla="*/ 186632 w 188125"/>
                <a:gd name="connsiteY2" fmla="*/ 19291 h 28268"/>
                <a:gd name="connsiteX3" fmla="*/ 186632 w 188125"/>
                <a:gd name="connsiteY3" fmla="*/ 28707 h 28268"/>
                <a:gd name="connsiteX4" fmla="*/ -1494 w 188125"/>
                <a:gd name="connsiteY4" fmla="*/ 28707 h 28268"/>
                <a:gd name="connsiteX5" fmla="*/ -1494 w 188125"/>
                <a:gd name="connsiteY5" fmla="*/ 19291 h 28268"/>
                <a:gd name="connsiteX6" fmla="*/ -1494 w 188125"/>
                <a:gd name="connsiteY6" fmla="*/ 9854 h 28268"/>
                <a:gd name="connsiteX7" fmla="*/ -1494 w 188125"/>
                <a:gd name="connsiteY7" fmla="*/ 438 h 2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125" h="28268">
                  <a:moveTo>
                    <a:pt x="186632" y="438"/>
                  </a:moveTo>
                  <a:cubicBezTo>
                    <a:pt x="186632" y="438"/>
                    <a:pt x="186632" y="4654"/>
                    <a:pt x="186632" y="9854"/>
                  </a:cubicBezTo>
                  <a:lnTo>
                    <a:pt x="186632" y="19291"/>
                  </a:lnTo>
                  <a:cubicBezTo>
                    <a:pt x="186632" y="24491"/>
                    <a:pt x="186632" y="28707"/>
                    <a:pt x="186632" y="28707"/>
                  </a:cubicBezTo>
                  <a:lnTo>
                    <a:pt x="-1494" y="28707"/>
                  </a:lnTo>
                  <a:cubicBezTo>
                    <a:pt x="-1494" y="28707"/>
                    <a:pt x="-1494" y="24491"/>
                    <a:pt x="-1494" y="19291"/>
                  </a:cubicBezTo>
                  <a:lnTo>
                    <a:pt x="-1494" y="9854"/>
                  </a:lnTo>
                  <a:cubicBezTo>
                    <a:pt x="-1494" y="4654"/>
                    <a:pt x="-1494" y="438"/>
                    <a:pt x="-1494" y="438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EA51E42-697D-0AD1-E4C2-57338C23DC8A}"/>
                </a:ext>
              </a:extLst>
            </p:cNvPr>
            <p:cNvSpPr/>
            <p:nvPr/>
          </p:nvSpPr>
          <p:spPr>
            <a:xfrm rot="1775248">
              <a:off x="835476" y="1492247"/>
              <a:ext cx="131166" cy="22425"/>
            </a:xfrm>
            <a:custGeom>
              <a:avLst/>
              <a:gdLst>
                <a:gd name="connsiteX0" fmla="*/ 129671 w 131166"/>
                <a:gd name="connsiteY0" fmla="*/ 438 h 22425"/>
                <a:gd name="connsiteX1" fmla="*/ 129671 w 131166"/>
                <a:gd name="connsiteY1" fmla="*/ 9012 h 22425"/>
                <a:gd name="connsiteX2" fmla="*/ 129671 w 131166"/>
                <a:gd name="connsiteY2" fmla="*/ 14290 h 22425"/>
                <a:gd name="connsiteX3" fmla="*/ 129671 w 131166"/>
                <a:gd name="connsiteY3" fmla="*/ 22863 h 22425"/>
                <a:gd name="connsiteX4" fmla="*/ -1495 w 131166"/>
                <a:gd name="connsiteY4" fmla="*/ 22863 h 22425"/>
                <a:gd name="connsiteX5" fmla="*/ -1495 w 131166"/>
                <a:gd name="connsiteY5" fmla="*/ 14290 h 22425"/>
                <a:gd name="connsiteX6" fmla="*/ -1495 w 131166"/>
                <a:gd name="connsiteY6" fmla="*/ 9012 h 22425"/>
                <a:gd name="connsiteX7" fmla="*/ -1495 w 131166"/>
                <a:gd name="connsiteY7" fmla="*/ 438 h 2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166" h="22425">
                  <a:moveTo>
                    <a:pt x="129671" y="438"/>
                  </a:moveTo>
                  <a:cubicBezTo>
                    <a:pt x="129671" y="438"/>
                    <a:pt x="129671" y="4276"/>
                    <a:pt x="129671" y="9012"/>
                  </a:cubicBezTo>
                  <a:lnTo>
                    <a:pt x="129671" y="14290"/>
                  </a:lnTo>
                  <a:cubicBezTo>
                    <a:pt x="129671" y="19025"/>
                    <a:pt x="129671" y="22863"/>
                    <a:pt x="129671" y="22863"/>
                  </a:cubicBezTo>
                  <a:lnTo>
                    <a:pt x="-1495" y="22863"/>
                  </a:lnTo>
                  <a:cubicBezTo>
                    <a:pt x="-1495" y="22863"/>
                    <a:pt x="-1495" y="19025"/>
                    <a:pt x="-1495" y="14290"/>
                  </a:cubicBezTo>
                  <a:lnTo>
                    <a:pt x="-1495" y="9012"/>
                  </a:lnTo>
                  <a:cubicBezTo>
                    <a:pt x="-1495" y="4276"/>
                    <a:pt x="-1495" y="438"/>
                    <a:pt x="-1495" y="438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0E5E12E-6337-1EA0-974C-F1088A396390}"/>
                </a:ext>
              </a:extLst>
            </p:cNvPr>
            <p:cNvSpPr/>
            <p:nvPr/>
          </p:nvSpPr>
          <p:spPr>
            <a:xfrm rot="2573591">
              <a:off x="751269" y="1705660"/>
              <a:ext cx="103036" cy="28458"/>
            </a:xfrm>
            <a:custGeom>
              <a:avLst/>
              <a:gdLst>
                <a:gd name="connsiteX0" fmla="*/ 101624 w 103036"/>
                <a:gd name="connsiteY0" fmla="*/ 802 h 28458"/>
                <a:gd name="connsiteX1" fmla="*/ 101624 w 103036"/>
                <a:gd name="connsiteY1" fmla="*/ 8519 h 28458"/>
                <a:gd name="connsiteX2" fmla="*/ 101624 w 103036"/>
                <a:gd name="connsiteY2" fmla="*/ 21544 h 28458"/>
                <a:gd name="connsiteX3" fmla="*/ 101624 w 103036"/>
                <a:gd name="connsiteY3" fmla="*/ 29261 h 28458"/>
                <a:gd name="connsiteX4" fmla="*/ -1412 w 103036"/>
                <a:gd name="connsiteY4" fmla="*/ 29261 h 28458"/>
                <a:gd name="connsiteX5" fmla="*/ -1412 w 103036"/>
                <a:gd name="connsiteY5" fmla="*/ 21544 h 28458"/>
                <a:gd name="connsiteX6" fmla="*/ -1412 w 103036"/>
                <a:gd name="connsiteY6" fmla="*/ 8519 h 28458"/>
                <a:gd name="connsiteX7" fmla="*/ -1412 w 103036"/>
                <a:gd name="connsiteY7" fmla="*/ 802 h 2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36" h="28458">
                  <a:moveTo>
                    <a:pt x="101624" y="802"/>
                  </a:moveTo>
                  <a:cubicBezTo>
                    <a:pt x="101624" y="802"/>
                    <a:pt x="101624" y="4257"/>
                    <a:pt x="101624" y="8519"/>
                  </a:cubicBezTo>
                  <a:lnTo>
                    <a:pt x="101624" y="21544"/>
                  </a:lnTo>
                  <a:cubicBezTo>
                    <a:pt x="101624" y="25806"/>
                    <a:pt x="101624" y="29261"/>
                    <a:pt x="101624" y="29261"/>
                  </a:cubicBezTo>
                  <a:lnTo>
                    <a:pt x="-1412" y="29261"/>
                  </a:lnTo>
                  <a:cubicBezTo>
                    <a:pt x="-1412" y="29261"/>
                    <a:pt x="-1412" y="25806"/>
                    <a:pt x="-1412" y="21544"/>
                  </a:cubicBezTo>
                  <a:lnTo>
                    <a:pt x="-1412" y="8519"/>
                  </a:lnTo>
                  <a:cubicBezTo>
                    <a:pt x="-1412" y="4257"/>
                    <a:pt x="-1412" y="802"/>
                    <a:pt x="-1412" y="802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ABC9D76-1A03-A9AB-BF88-CC50E6F94133}"/>
                </a:ext>
              </a:extLst>
            </p:cNvPr>
            <p:cNvSpPr/>
            <p:nvPr/>
          </p:nvSpPr>
          <p:spPr>
            <a:xfrm>
              <a:off x="704997" y="1670075"/>
              <a:ext cx="202378" cy="31620"/>
            </a:xfrm>
            <a:custGeom>
              <a:avLst/>
              <a:gdLst>
                <a:gd name="connsiteX0" fmla="*/ 200959 w 202378"/>
                <a:gd name="connsiteY0" fmla="*/ -399 h 31620"/>
                <a:gd name="connsiteX1" fmla="*/ 200959 w 202378"/>
                <a:gd name="connsiteY1" fmla="*/ 8175 h 31620"/>
                <a:gd name="connsiteX2" fmla="*/ 200959 w 202378"/>
                <a:gd name="connsiteY2" fmla="*/ 22647 h 31620"/>
                <a:gd name="connsiteX3" fmla="*/ 200959 w 202378"/>
                <a:gd name="connsiteY3" fmla="*/ 31221 h 31620"/>
                <a:gd name="connsiteX4" fmla="*/ -1419 w 202378"/>
                <a:gd name="connsiteY4" fmla="*/ 31221 h 31620"/>
                <a:gd name="connsiteX5" fmla="*/ -1419 w 202378"/>
                <a:gd name="connsiteY5" fmla="*/ 22647 h 31620"/>
                <a:gd name="connsiteX6" fmla="*/ -1419 w 202378"/>
                <a:gd name="connsiteY6" fmla="*/ 8175 h 31620"/>
                <a:gd name="connsiteX7" fmla="*/ -1419 w 202378"/>
                <a:gd name="connsiteY7" fmla="*/ -399 h 3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378" h="31620">
                  <a:moveTo>
                    <a:pt x="200959" y="-399"/>
                  </a:moveTo>
                  <a:cubicBezTo>
                    <a:pt x="200959" y="-399"/>
                    <a:pt x="200959" y="3439"/>
                    <a:pt x="200959" y="8175"/>
                  </a:cubicBezTo>
                  <a:lnTo>
                    <a:pt x="200959" y="22647"/>
                  </a:lnTo>
                  <a:cubicBezTo>
                    <a:pt x="200959" y="27382"/>
                    <a:pt x="200959" y="31221"/>
                    <a:pt x="200959" y="31221"/>
                  </a:cubicBezTo>
                  <a:lnTo>
                    <a:pt x="-1419" y="31221"/>
                  </a:lnTo>
                  <a:cubicBezTo>
                    <a:pt x="-1419" y="31221"/>
                    <a:pt x="-1419" y="27382"/>
                    <a:pt x="-1419" y="22647"/>
                  </a:cubicBezTo>
                  <a:lnTo>
                    <a:pt x="-1419" y="8175"/>
                  </a:lnTo>
                  <a:cubicBezTo>
                    <a:pt x="-1419" y="3439"/>
                    <a:pt x="-1419" y="-399"/>
                    <a:pt x="-1419" y="-399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C399E6B-9DE1-4D6B-4EDA-FD4CC48A4699}"/>
                </a:ext>
              </a:extLst>
            </p:cNvPr>
            <p:cNvSpPr/>
            <p:nvPr/>
          </p:nvSpPr>
          <p:spPr>
            <a:xfrm>
              <a:off x="957392" y="1286448"/>
              <a:ext cx="110759" cy="95965"/>
            </a:xfrm>
            <a:custGeom>
              <a:avLst/>
              <a:gdLst>
                <a:gd name="connsiteX0" fmla="*/ 109734 w 110759"/>
                <a:gd name="connsiteY0" fmla="*/ 46300 h 95965"/>
                <a:gd name="connsiteX1" fmla="*/ 103267 w 110759"/>
                <a:gd name="connsiteY1" fmla="*/ 59393 h 95965"/>
                <a:gd name="connsiteX2" fmla="*/ 88841 w 110759"/>
                <a:gd name="connsiteY2" fmla="*/ 83463 h 95965"/>
                <a:gd name="connsiteX3" fmla="*/ 80324 w 110759"/>
                <a:gd name="connsiteY3" fmla="*/ 95374 h 95965"/>
                <a:gd name="connsiteX4" fmla="*/ 1025 w 110759"/>
                <a:gd name="connsiteY4" fmla="*/ 49664 h 95965"/>
                <a:gd name="connsiteX5" fmla="*/ 7492 w 110759"/>
                <a:gd name="connsiteY5" fmla="*/ 36572 h 95965"/>
                <a:gd name="connsiteX6" fmla="*/ 21917 w 110759"/>
                <a:gd name="connsiteY6" fmla="*/ 12501 h 95965"/>
                <a:gd name="connsiteX7" fmla="*/ 30435 w 110759"/>
                <a:gd name="connsiteY7" fmla="*/ 591 h 95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759" h="95965">
                  <a:moveTo>
                    <a:pt x="109734" y="46300"/>
                  </a:moveTo>
                  <a:cubicBezTo>
                    <a:pt x="110300" y="46626"/>
                    <a:pt x="107404" y="52488"/>
                    <a:pt x="103267" y="59393"/>
                  </a:cubicBezTo>
                  <a:lnTo>
                    <a:pt x="88841" y="83463"/>
                  </a:lnTo>
                  <a:cubicBezTo>
                    <a:pt x="84703" y="90368"/>
                    <a:pt x="80890" y="95700"/>
                    <a:pt x="80324" y="95374"/>
                  </a:cubicBezTo>
                  <a:lnTo>
                    <a:pt x="1025" y="49664"/>
                  </a:lnTo>
                  <a:cubicBezTo>
                    <a:pt x="459" y="49338"/>
                    <a:pt x="3354" y="43476"/>
                    <a:pt x="7492" y="36572"/>
                  </a:cubicBezTo>
                  <a:lnTo>
                    <a:pt x="21917" y="12501"/>
                  </a:lnTo>
                  <a:cubicBezTo>
                    <a:pt x="26055" y="5597"/>
                    <a:pt x="29869" y="264"/>
                    <a:pt x="30435" y="591"/>
                  </a:cubicBezTo>
                  <a:close/>
                </a:path>
              </a:pathLst>
            </a:custGeom>
            <a:solidFill>
              <a:srgbClr val="3333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F7EA0F6-6A40-36B1-3F23-9C2ED89BE79D}"/>
                </a:ext>
              </a:extLst>
            </p:cNvPr>
            <p:cNvSpPr/>
            <p:nvPr/>
          </p:nvSpPr>
          <p:spPr>
            <a:xfrm>
              <a:off x="960484" y="1000112"/>
              <a:ext cx="287821" cy="356668"/>
            </a:xfrm>
            <a:custGeom>
              <a:avLst/>
              <a:gdLst>
                <a:gd name="connsiteX0" fmla="*/ 275859 w 287821"/>
                <a:gd name="connsiteY0" fmla="*/ 69404 h 356668"/>
                <a:gd name="connsiteX1" fmla="*/ 279849 w 287821"/>
                <a:gd name="connsiteY1" fmla="*/ 90512 h 356668"/>
                <a:gd name="connsiteX2" fmla="*/ 135169 w 287821"/>
                <a:gd name="connsiteY2" fmla="*/ 342767 h 356668"/>
                <a:gd name="connsiteX3" fmla="*/ 115232 w 287821"/>
                <a:gd name="connsiteY3" fmla="*/ 349463 h 356668"/>
                <a:gd name="connsiteX4" fmla="*/ 11963 w 287821"/>
                <a:gd name="connsiteY4" fmla="*/ 287265 h 356668"/>
                <a:gd name="connsiteX5" fmla="*/ 7973 w 287821"/>
                <a:gd name="connsiteY5" fmla="*/ 266157 h 356668"/>
                <a:gd name="connsiteX6" fmla="*/ 152653 w 287821"/>
                <a:gd name="connsiteY6" fmla="*/ 13902 h 356668"/>
                <a:gd name="connsiteX7" fmla="*/ 172590 w 287821"/>
                <a:gd name="connsiteY7" fmla="*/ 7206 h 35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821" h="356668">
                  <a:moveTo>
                    <a:pt x="275859" y="69404"/>
                  </a:moveTo>
                  <a:cubicBezTo>
                    <a:pt x="282466" y="73383"/>
                    <a:pt x="284252" y="82834"/>
                    <a:pt x="279849" y="90512"/>
                  </a:cubicBezTo>
                  <a:lnTo>
                    <a:pt x="135169" y="342767"/>
                  </a:lnTo>
                  <a:cubicBezTo>
                    <a:pt x="130765" y="350445"/>
                    <a:pt x="121839" y="353443"/>
                    <a:pt x="115232" y="349463"/>
                  </a:cubicBezTo>
                  <a:lnTo>
                    <a:pt x="11963" y="287265"/>
                  </a:lnTo>
                  <a:cubicBezTo>
                    <a:pt x="5356" y="283285"/>
                    <a:pt x="3570" y="273835"/>
                    <a:pt x="7973" y="266157"/>
                  </a:cubicBezTo>
                  <a:lnTo>
                    <a:pt x="152653" y="13902"/>
                  </a:lnTo>
                  <a:cubicBezTo>
                    <a:pt x="157057" y="6224"/>
                    <a:pt x="165983" y="3226"/>
                    <a:pt x="172590" y="7206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BA44020-3E2B-D4B3-69FF-7369111AFA3C}"/>
                </a:ext>
              </a:extLst>
            </p:cNvPr>
            <p:cNvSpPr/>
            <p:nvPr/>
          </p:nvSpPr>
          <p:spPr>
            <a:xfrm>
              <a:off x="1227056" y="841240"/>
              <a:ext cx="104600" cy="79384"/>
            </a:xfrm>
            <a:custGeom>
              <a:avLst/>
              <a:gdLst>
                <a:gd name="connsiteX0" fmla="*/ 86985 w 104600"/>
                <a:gd name="connsiteY0" fmla="*/ 40064 h 79384"/>
                <a:gd name="connsiteX1" fmla="*/ 97799 w 104600"/>
                <a:gd name="connsiteY1" fmla="*/ 61570 h 79384"/>
                <a:gd name="connsiteX2" fmla="*/ 93925 w 104600"/>
                <a:gd name="connsiteY2" fmla="*/ 68034 h 79384"/>
                <a:gd name="connsiteX3" fmla="*/ 69505 w 104600"/>
                <a:gd name="connsiteY3" fmla="*/ 69231 h 79384"/>
                <a:gd name="connsiteX4" fmla="*/ 17616 w 104600"/>
                <a:gd name="connsiteY4" fmla="*/ 39321 h 79384"/>
                <a:gd name="connsiteX5" fmla="*/ 6802 w 104600"/>
                <a:gd name="connsiteY5" fmla="*/ 17816 h 79384"/>
                <a:gd name="connsiteX6" fmla="*/ 10677 w 104600"/>
                <a:gd name="connsiteY6" fmla="*/ 11351 h 79384"/>
                <a:gd name="connsiteX7" fmla="*/ 35096 w 104600"/>
                <a:gd name="connsiteY7" fmla="*/ 10155 h 7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600" h="79384">
                  <a:moveTo>
                    <a:pt x="86985" y="40064"/>
                  </a:moveTo>
                  <a:cubicBezTo>
                    <a:pt x="96714" y="45672"/>
                    <a:pt x="101556" y="55301"/>
                    <a:pt x="97799" y="61570"/>
                  </a:cubicBezTo>
                  <a:lnTo>
                    <a:pt x="93925" y="68034"/>
                  </a:lnTo>
                  <a:cubicBezTo>
                    <a:pt x="90168" y="74303"/>
                    <a:pt x="79235" y="74839"/>
                    <a:pt x="69505" y="69231"/>
                  </a:cubicBezTo>
                  <a:lnTo>
                    <a:pt x="17616" y="39321"/>
                  </a:lnTo>
                  <a:cubicBezTo>
                    <a:pt x="7887" y="33713"/>
                    <a:pt x="3045" y="24085"/>
                    <a:pt x="6802" y="17816"/>
                  </a:cubicBezTo>
                  <a:lnTo>
                    <a:pt x="10677" y="11351"/>
                  </a:lnTo>
                  <a:cubicBezTo>
                    <a:pt x="14434" y="5082"/>
                    <a:pt x="25366" y="4546"/>
                    <a:pt x="35096" y="10155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445B850-7D09-F2C4-9DB4-91EB59292F50}"/>
                </a:ext>
              </a:extLst>
            </p:cNvPr>
            <p:cNvSpPr/>
            <p:nvPr/>
          </p:nvSpPr>
          <p:spPr>
            <a:xfrm>
              <a:off x="1176735" y="1091424"/>
              <a:ext cx="111465" cy="111461"/>
            </a:xfrm>
            <a:custGeom>
              <a:avLst/>
              <a:gdLst>
                <a:gd name="connsiteX0" fmla="*/ 110046 w 111465"/>
                <a:gd name="connsiteY0" fmla="*/ 55332 h 111461"/>
                <a:gd name="connsiteX1" fmla="*/ 54313 w 111465"/>
                <a:gd name="connsiteY1" fmla="*/ 111062 h 111461"/>
                <a:gd name="connsiteX2" fmla="*/ -1419 w 111465"/>
                <a:gd name="connsiteY2" fmla="*/ 55332 h 111461"/>
                <a:gd name="connsiteX3" fmla="*/ 54313 w 111465"/>
                <a:gd name="connsiteY3" fmla="*/ -399 h 111461"/>
                <a:gd name="connsiteX4" fmla="*/ 110046 w 111465"/>
                <a:gd name="connsiteY4" fmla="*/ 55332 h 11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65" h="111461">
                  <a:moveTo>
                    <a:pt x="110046" y="55332"/>
                  </a:moveTo>
                  <a:cubicBezTo>
                    <a:pt x="110046" y="86111"/>
                    <a:pt x="85094" y="111062"/>
                    <a:pt x="54313" y="111062"/>
                  </a:cubicBezTo>
                  <a:cubicBezTo>
                    <a:pt x="23533" y="111062"/>
                    <a:pt x="-1419" y="86111"/>
                    <a:pt x="-1419" y="55332"/>
                  </a:cubicBezTo>
                  <a:cubicBezTo>
                    <a:pt x="-1419" y="24553"/>
                    <a:pt x="23533" y="-399"/>
                    <a:pt x="54313" y="-399"/>
                  </a:cubicBezTo>
                  <a:cubicBezTo>
                    <a:pt x="85094" y="-399"/>
                    <a:pt x="110046" y="24553"/>
                    <a:pt x="110046" y="55332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A3C7C3F-99C4-E248-B902-C2EFA818E018}"/>
                </a:ext>
              </a:extLst>
            </p:cNvPr>
            <p:cNvSpPr/>
            <p:nvPr/>
          </p:nvSpPr>
          <p:spPr>
            <a:xfrm>
              <a:off x="1194623" y="1109807"/>
              <a:ext cx="75689" cy="75686"/>
            </a:xfrm>
            <a:custGeom>
              <a:avLst/>
              <a:gdLst>
                <a:gd name="connsiteX0" fmla="*/ 74270 w 75689"/>
                <a:gd name="connsiteY0" fmla="*/ 37444 h 75686"/>
                <a:gd name="connsiteX1" fmla="*/ 36425 w 75689"/>
                <a:gd name="connsiteY1" fmla="*/ 75288 h 75686"/>
                <a:gd name="connsiteX2" fmla="*/ -1420 w 75689"/>
                <a:gd name="connsiteY2" fmla="*/ 37444 h 75686"/>
                <a:gd name="connsiteX3" fmla="*/ 36425 w 75689"/>
                <a:gd name="connsiteY3" fmla="*/ -399 h 75686"/>
                <a:gd name="connsiteX4" fmla="*/ 74270 w 75689"/>
                <a:gd name="connsiteY4" fmla="*/ 37444 h 7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689" h="75686">
                  <a:moveTo>
                    <a:pt x="74270" y="37444"/>
                  </a:moveTo>
                  <a:cubicBezTo>
                    <a:pt x="74270" y="58345"/>
                    <a:pt x="57326" y="75288"/>
                    <a:pt x="36425" y="75288"/>
                  </a:cubicBezTo>
                  <a:cubicBezTo>
                    <a:pt x="15525" y="75288"/>
                    <a:pt x="-1420" y="58345"/>
                    <a:pt x="-1420" y="37444"/>
                  </a:cubicBezTo>
                  <a:cubicBezTo>
                    <a:pt x="-1420" y="16544"/>
                    <a:pt x="15525" y="-399"/>
                    <a:pt x="36425" y="-399"/>
                  </a:cubicBezTo>
                  <a:cubicBezTo>
                    <a:pt x="57326" y="-399"/>
                    <a:pt x="74270" y="16544"/>
                    <a:pt x="74270" y="37444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2A9142A-711C-A786-F4AF-5D5401E2ABD5}"/>
                </a:ext>
              </a:extLst>
            </p:cNvPr>
            <p:cNvSpPr/>
            <p:nvPr/>
          </p:nvSpPr>
          <p:spPr>
            <a:xfrm>
              <a:off x="835980" y="1740519"/>
              <a:ext cx="161009" cy="28458"/>
            </a:xfrm>
            <a:custGeom>
              <a:avLst/>
              <a:gdLst>
                <a:gd name="connsiteX0" fmla="*/ 159590 w 161009"/>
                <a:gd name="connsiteY0" fmla="*/ -399 h 28458"/>
                <a:gd name="connsiteX1" fmla="*/ 159590 w 161009"/>
                <a:gd name="connsiteY1" fmla="*/ 7317 h 28458"/>
                <a:gd name="connsiteX2" fmla="*/ 159590 w 161009"/>
                <a:gd name="connsiteY2" fmla="*/ 20343 h 28458"/>
                <a:gd name="connsiteX3" fmla="*/ 159590 w 161009"/>
                <a:gd name="connsiteY3" fmla="*/ 28059 h 28458"/>
                <a:gd name="connsiteX4" fmla="*/ -1419 w 161009"/>
                <a:gd name="connsiteY4" fmla="*/ 28059 h 28458"/>
                <a:gd name="connsiteX5" fmla="*/ -1419 w 161009"/>
                <a:gd name="connsiteY5" fmla="*/ 20343 h 28458"/>
                <a:gd name="connsiteX6" fmla="*/ -1419 w 161009"/>
                <a:gd name="connsiteY6" fmla="*/ 7317 h 28458"/>
                <a:gd name="connsiteX7" fmla="*/ -1419 w 161009"/>
                <a:gd name="connsiteY7" fmla="*/ -399 h 2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009" h="28458">
                  <a:moveTo>
                    <a:pt x="159590" y="-399"/>
                  </a:moveTo>
                  <a:cubicBezTo>
                    <a:pt x="159590" y="-399"/>
                    <a:pt x="159590" y="3056"/>
                    <a:pt x="159590" y="7317"/>
                  </a:cubicBezTo>
                  <a:lnTo>
                    <a:pt x="159590" y="20343"/>
                  </a:lnTo>
                  <a:cubicBezTo>
                    <a:pt x="159590" y="24604"/>
                    <a:pt x="159590" y="28059"/>
                    <a:pt x="159590" y="28059"/>
                  </a:cubicBezTo>
                  <a:lnTo>
                    <a:pt x="-1419" y="28059"/>
                  </a:lnTo>
                  <a:cubicBezTo>
                    <a:pt x="-1419" y="28059"/>
                    <a:pt x="-1419" y="24604"/>
                    <a:pt x="-1419" y="20343"/>
                  </a:cubicBezTo>
                  <a:lnTo>
                    <a:pt x="-1419" y="7317"/>
                  </a:lnTo>
                  <a:cubicBezTo>
                    <a:pt x="-1419" y="3056"/>
                    <a:pt x="-1419" y="-399"/>
                    <a:pt x="-1419" y="-399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B1C293F-912B-230C-609A-3C7DD145D595}"/>
                </a:ext>
              </a:extLst>
            </p:cNvPr>
            <p:cNvSpPr/>
            <p:nvPr/>
          </p:nvSpPr>
          <p:spPr>
            <a:xfrm>
              <a:off x="817327" y="1731779"/>
              <a:ext cx="44386" cy="44385"/>
            </a:xfrm>
            <a:custGeom>
              <a:avLst/>
              <a:gdLst>
                <a:gd name="connsiteX0" fmla="*/ 42968 w 44386"/>
                <a:gd name="connsiteY0" fmla="*/ 21794 h 44385"/>
                <a:gd name="connsiteX1" fmla="*/ 20774 w 44386"/>
                <a:gd name="connsiteY1" fmla="*/ 43986 h 44385"/>
                <a:gd name="connsiteX2" fmla="*/ -1420 w 44386"/>
                <a:gd name="connsiteY2" fmla="*/ 21794 h 44385"/>
                <a:gd name="connsiteX3" fmla="*/ 20774 w 44386"/>
                <a:gd name="connsiteY3" fmla="*/ -399 h 44385"/>
                <a:gd name="connsiteX4" fmla="*/ 42968 w 44386"/>
                <a:gd name="connsiteY4" fmla="*/ 21794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86" h="44385">
                  <a:moveTo>
                    <a:pt x="42968" y="21794"/>
                  </a:moveTo>
                  <a:cubicBezTo>
                    <a:pt x="42968" y="34050"/>
                    <a:pt x="33031" y="43986"/>
                    <a:pt x="20774" y="43986"/>
                  </a:cubicBezTo>
                  <a:cubicBezTo>
                    <a:pt x="8517" y="43986"/>
                    <a:pt x="-1420" y="34050"/>
                    <a:pt x="-1420" y="21794"/>
                  </a:cubicBezTo>
                  <a:cubicBezTo>
                    <a:pt x="-1420" y="9537"/>
                    <a:pt x="8517" y="-399"/>
                    <a:pt x="20774" y="-399"/>
                  </a:cubicBezTo>
                  <a:cubicBezTo>
                    <a:pt x="33031" y="-399"/>
                    <a:pt x="42968" y="9537"/>
                    <a:pt x="42968" y="21794"/>
                  </a:cubicBezTo>
                  <a:close/>
                </a:path>
              </a:pathLst>
            </a:custGeom>
            <a:solidFill>
              <a:srgbClr val="E6E6E6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37A9A49-C186-BFBD-D28C-E77D17E63563}"/>
                </a:ext>
              </a:extLst>
            </p:cNvPr>
            <p:cNvSpPr/>
            <p:nvPr/>
          </p:nvSpPr>
          <p:spPr>
            <a:xfrm>
              <a:off x="823742" y="1739114"/>
              <a:ext cx="30140" cy="30139"/>
            </a:xfrm>
            <a:custGeom>
              <a:avLst/>
              <a:gdLst>
                <a:gd name="connsiteX0" fmla="*/ 28720 w 30140"/>
                <a:gd name="connsiteY0" fmla="*/ 14670 h 30139"/>
                <a:gd name="connsiteX1" fmla="*/ 13650 w 30140"/>
                <a:gd name="connsiteY1" fmla="*/ 29740 h 30139"/>
                <a:gd name="connsiteX2" fmla="*/ -1420 w 30140"/>
                <a:gd name="connsiteY2" fmla="*/ 14670 h 30139"/>
                <a:gd name="connsiteX3" fmla="*/ 13650 w 30140"/>
                <a:gd name="connsiteY3" fmla="*/ -399 h 30139"/>
                <a:gd name="connsiteX4" fmla="*/ 28720 w 30140"/>
                <a:gd name="connsiteY4" fmla="*/ 14670 h 3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40" h="30139">
                  <a:moveTo>
                    <a:pt x="28720" y="14670"/>
                  </a:moveTo>
                  <a:cubicBezTo>
                    <a:pt x="28720" y="22993"/>
                    <a:pt x="21973" y="29740"/>
                    <a:pt x="13650" y="29740"/>
                  </a:cubicBezTo>
                  <a:cubicBezTo>
                    <a:pt x="5327" y="29740"/>
                    <a:pt x="-1420" y="22993"/>
                    <a:pt x="-1420" y="14670"/>
                  </a:cubicBezTo>
                  <a:cubicBezTo>
                    <a:pt x="-1420" y="6348"/>
                    <a:pt x="5327" y="-399"/>
                    <a:pt x="13650" y="-399"/>
                  </a:cubicBezTo>
                  <a:cubicBezTo>
                    <a:pt x="21973" y="-399"/>
                    <a:pt x="28720" y="6348"/>
                    <a:pt x="28720" y="14670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57486B9-4A79-5908-BBF6-43472837EBB9}"/>
                </a:ext>
              </a:extLst>
            </p:cNvPr>
            <p:cNvSpPr/>
            <p:nvPr/>
          </p:nvSpPr>
          <p:spPr>
            <a:xfrm>
              <a:off x="1089140" y="1655677"/>
              <a:ext cx="38850" cy="38848"/>
            </a:xfrm>
            <a:custGeom>
              <a:avLst/>
              <a:gdLst>
                <a:gd name="connsiteX0" fmla="*/ 37431 w 38850"/>
                <a:gd name="connsiteY0" fmla="*/ 19025 h 38848"/>
                <a:gd name="connsiteX1" fmla="*/ 18006 w 38850"/>
                <a:gd name="connsiteY1" fmla="*/ 38450 h 38848"/>
                <a:gd name="connsiteX2" fmla="*/ -1420 w 38850"/>
                <a:gd name="connsiteY2" fmla="*/ 19025 h 38848"/>
                <a:gd name="connsiteX3" fmla="*/ 18006 w 38850"/>
                <a:gd name="connsiteY3" fmla="*/ -399 h 38848"/>
                <a:gd name="connsiteX4" fmla="*/ 37431 w 38850"/>
                <a:gd name="connsiteY4" fmla="*/ 19025 h 3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50" h="38848">
                  <a:moveTo>
                    <a:pt x="37431" y="19025"/>
                  </a:moveTo>
                  <a:cubicBezTo>
                    <a:pt x="37431" y="29753"/>
                    <a:pt x="28734" y="38450"/>
                    <a:pt x="18006" y="38450"/>
                  </a:cubicBezTo>
                  <a:cubicBezTo>
                    <a:pt x="7277" y="38450"/>
                    <a:pt x="-1420" y="29753"/>
                    <a:pt x="-1420" y="19025"/>
                  </a:cubicBezTo>
                  <a:cubicBezTo>
                    <a:pt x="-1420" y="8298"/>
                    <a:pt x="7277" y="-399"/>
                    <a:pt x="18006" y="-399"/>
                  </a:cubicBezTo>
                  <a:cubicBezTo>
                    <a:pt x="28734" y="-399"/>
                    <a:pt x="37431" y="8298"/>
                    <a:pt x="37431" y="19025"/>
                  </a:cubicBezTo>
                  <a:close/>
                </a:path>
              </a:pathLst>
            </a:custGeom>
            <a:solidFill>
              <a:srgbClr val="E6E6E6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5D0F4B2-576A-52FE-FC76-FB198AF9AF8E}"/>
              </a:ext>
            </a:extLst>
          </p:cNvPr>
          <p:cNvSpPr/>
          <p:nvPr/>
        </p:nvSpPr>
        <p:spPr>
          <a:xfrm>
            <a:off x="721681" y="2426913"/>
            <a:ext cx="622009" cy="965517"/>
          </a:xfrm>
          <a:custGeom>
            <a:avLst/>
            <a:gdLst>
              <a:gd name="connsiteX0" fmla="*/ 179382 w 622009"/>
              <a:gd name="connsiteY0" fmla="*/ -48 h 965517"/>
              <a:gd name="connsiteX1" fmla="*/ 427131 w 622009"/>
              <a:gd name="connsiteY1" fmla="*/ -48 h 965517"/>
              <a:gd name="connsiteX2" fmla="*/ 434263 w 622009"/>
              <a:gd name="connsiteY2" fmla="*/ 5013 h 965517"/>
              <a:gd name="connsiteX3" fmla="*/ 438392 w 622009"/>
              <a:gd name="connsiteY3" fmla="*/ 21207 h 965517"/>
              <a:gd name="connsiteX4" fmla="*/ 437642 w 622009"/>
              <a:gd name="connsiteY4" fmla="*/ 36387 h 965517"/>
              <a:gd name="connsiteX5" fmla="*/ 432386 w 622009"/>
              <a:gd name="connsiteY5" fmla="*/ 47520 h 965517"/>
              <a:gd name="connsiteX6" fmla="*/ 423753 w 622009"/>
              <a:gd name="connsiteY6" fmla="*/ 62194 h 965517"/>
              <a:gd name="connsiteX7" fmla="*/ 414743 w 622009"/>
              <a:gd name="connsiteY7" fmla="*/ 78893 h 965517"/>
              <a:gd name="connsiteX8" fmla="*/ 407236 w 622009"/>
              <a:gd name="connsiteY8" fmla="*/ 102678 h 965517"/>
              <a:gd name="connsiteX9" fmla="*/ 407236 w 622009"/>
              <a:gd name="connsiteY9" fmla="*/ 364810 h 965517"/>
              <a:gd name="connsiteX10" fmla="*/ 450029 w 622009"/>
              <a:gd name="connsiteY10" fmla="*/ 441726 h 965517"/>
              <a:gd name="connsiteX11" fmla="*/ 477432 w 622009"/>
              <a:gd name="connsiteY11" fmla="*/ 502451 h 965517"/>
              <a:gd name="connsiteX12" fmla="*/ 537118 w 622009"/>
              <a:gd name="connsiteY12" fmla="*/ 623389 h 965517"/>
              <a:gd name="connsiteX13" fmla="*/ 573530 w 622009"/>
              <a:gd name="connsiteY13" fmla="*/ 697268 h 965517"/>
              <a:gd name="connsiteX14" fmla="*/ 613697 w 622009"/>
              <a:gd name="connsiteY14" fmla="*/ 788357 h 965517"/>
              <a:gd name="connsiteX15" fmla="*/ 621956 w 622009"/>
              <a:gd name="connsiteY15" fmla="*/ 842504 h 965517"/>
              <a:gd name="connsiteX16" fmla="*/ 618577 w 622009"/>
              <a:gd name="connsiteY16" fmla="*/ 883999 h 965517"/>
              <a:gd name="connsiteX17" fmla="*/ 604312 w 622009"/>
              <a:gd name="connsiteY17" fmla="*/ 920433 h 965517"/>
              <a:gd name="connsiteX18" fmla="*/ 587419 w 622009"/>
              <a:gd name="connsiteY18" fmla="*/ 944723 h 965517"/>
              <a:gd name="connsiteX19" fmla="*/ 559641 w 622009"/>
              <a:gd name="connsiteY19" fmla="*/ 963952 h 965517"/>
              <a:gd name="connsiteX20" fmla="*/ 525482 w 622009"/>
              <a:gd name="connsiteY20" fmla="*/ 965470 h 965517"/>
              <a:gd name="connsiteX21" fmla="*/ 69768 w 622009"/>
              <a:gd name="connsiteY21" fmla="*/ 965470 h 965517"/>
              <a:gd name="connsiteX22" fmla="*/ 57756 w 622009"/>
              <a:gd name="connsiteY22" fmla="*/ 958385 h 965517"/>
              <a:gd name="connsiteX23" fmla="*/ 26599 w 622009"/>
              <a:gd name="connsiteY23" fmla="*/ 937132 h 965517"/>
              <a:gd name="connsiteX24" fmla="*/ 15713 w 622009"/>
              <a:gd name="connsiteY24" fmla="*/ 919927 h 965517"/>
              <a:gd name="connsiteX25" fmla="*/ 4075 w 622009"/>
              <a:gd name="connsiteY25" fmla="*/ 889058 h 965517"/>
              <a:gd name="connsiteX26" fmla="*/ -54 w 622009"/>
              <a:gd name="connsiteY26" fmla="*/ 852118 h 965517"/>
              <a:gd name="connsiteX27" fmla="*/ 2198 w 622009"/>
              <a:gd name="connsiteY27" fmla="*/ 800503 h 965517"/>
              <a:gd name="connsiteX28" fmla="*/ 8580 w 622009"/>
              <a:gd name="connsiteY28" fmla="*/ 771152 h 965517"/>
              <a:gd name="connsiteX29" fmla="*/ 19090 w 622009"/>
              <a:gd name="connsiteY29" fmla="*/ 742814 h 965517"/>
              <a:gd name="connsiteX30" fmla="*/ 72395 w 622009"/>
              <a:gd name="connsiteY30" fmla="*/ 635532 h 965517"/>
              <a:gd name="connsiteX31" fmla="*/ 107682 w 622009"/>
              <a:gd name="connsiteY31" fmla="*/ 567217 h 965517"/>
              <a:gd name="connsiteX32" fmla="*/ 157232 w 622009"/>
              <a:gd name="connsiteY32" fmla="*/ 461961 h 965517"/>
              <a:gd name="connsiteX33" fmla="*/ 192894 w 622009"/>
              <a:gd name="connsiteY33" fmla="*/ 391622 h 965517"/>
              <a:gd name="connsiteX34" fmla="*/ 206408 w 622009"/>
              <a:gd name="connsiteY34" fmla="*/ 363283 h 965517"/>
              <a:gd name="connsiteX35" fmla="*/ 206408 w 622009"/>
              <a:gd name="connsiteY35" fmla="*/ 107940 h 965517"/>
              <a:gd name="connsiteX36" fmla="*/ 201291 w 622009"/>
              <a:gd name="connsiteY36" fmla="*/ 88617 h 965517"/>
              <a:gd name="connsiteX37" fmla="*/ 194390 w 622009"/>
              <a:gd name="connsiteY37" fmla="*/ 71442 h 965517"/>
              <a:gd name="connsiteX38" fmla="*/ 185896 w 622009"/>
              <a:gd name="connsiteY38" fmla="*/ 55697 h 965517"/>
              <a:gd name="connsiteX39" fmla="*/ 172625 w 622009"/>
              <a:gd name="connsiteY39" fmla="*/ 37806 h 965517"/>
              <a:gd name="connsiteX40" fmla="*/ 172094 w 622009"/>
              <a:gd name="connsiteY40" fmla="*/ 24209 h 965517"/>
              <a:gd name="connsiteX41" fmla="*/ 174217 w 622009"/>
              <a:gd name="connsiteY41" fmla="*/ 9181 h 96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22009" h="965517">
                <a:moveTo>
                  <a:pt x="179382" y="-48"/>
                </a:moveTo>
                <a:lnTo>
                  <a:pt x="427131" y="-48"/>
                </a:lnTo>
                <a:lnTo>
                  <a:pt x="434263" y="5013"/>
                </a:lnTo>
                <a:lnTo>
                  <a:pt x="438392" y="21207"/>
                </a:lnTo>
                <a:lnTo>
                  <a:pt x="437642" y="36387"/>
                </a:lnTo>
                <a:cubicBezTo>
                  <a:pt x="437642" y="36387"/>
                  <a:pt x="433888" y="46508"/>
                  <a:pt x="432386" y="47520"/>
                </a:cubicBezTo>
                <a:cubicBezTo>
                  <a:pt x="430885" y="48532"/>
                  <a:pt x="423753" y="62194"/>
                  <a:pt x="423753" y="62194"/>
                </a:cubicBezTo>
                <a:cubicBezTo>
                  <a:pt x="423753" y="62194"/>
                  <a:pt x="416245" y="75857"/>
                  <a:pt x="414743" y="78893"/>
                </a:cubicBezTo>
                <a:cubicBezTo>
                  <a:pt x="413242" y="81930"/>
                  <a:pt x="407236" y="102678"/>
                  <a:pt x="407236" y="102678"/>
                </a:cubicBezTo>
                <a:lnTo>
                  <a:pt x="407236" y="364810"/>
                </a:lnTo>
                <a:lnTo>
                  <a:pt x="450029" y="441726"/>
                </a:lnTo>
                <a:lnTo>
                  <a:pt x="477432" y="502451"/>
                </a:lnTo>
                <a:lnTo>
                  <a:pt x="537118" y="623389"/>
                </a:lnTo>
                <a:lnTo>
                  <a:pt x="573530" y="697268"/>
                </a:lnTo>
                <a:lnTo>
                  <a:pt x="613697" y="788357"/>
                </a:lnTo>
                <a:lnTo>
                  <a:pt x="621956" y="842504"/>
                </a:lnTo>
                <a:lnTo>
                  <a:pt x="618577" y="883999"/>
                </a:lnTo>
                <a:lnTo>
                  <a:pt x="604312" y="920433"/>
                </a:lnTo>
                <a:lnTo>
                  <a:pt x="587419" y="944723"/>
                </a:lnTo>
                <a:lnTo>
                  <a:pt x="559641" y="963952"/>
                </a:lnTo>
                <a:lnTo>
                  <a:pt x="525482" y="965470"/>
                </a:lnTo>
                <a:lnTo>
                  <a:pt x="69768" y="965470"/>
                </a:lnTo>
                <a:lnTo>
                  <a:pt x="57756" y="958385"/>
                </a:lnTo>
                <a:lnTo>
                  <a:pt x="26599" y="937132"/>
                </a:lnTo>
                <a:lnTo>
                  <a:pt x="15713" y="919927"/>
                </a:lnTo>
                <a:lnTo>
                  <a:pt x="4075" y="889058"/>
                </a:lnTo>
                <a:lnTo>
                  <a:pt x="-54" y="852118"/>
                </a:lnTo>
                <a:lnTo>
                  <a:pt x="2198" y="800503"/>
                </a:lnTo>
                <a:lnTo>
                  <a:pt x="8580" y="771152"/>
                </a:lnTo>
                <a:lnTo>
                  <a:pt x="19090" y="742814"/>
                </a:lnTo>
                <a:lnTo>
                  <a:pt x="72395" y="635532"/>
                </a:lnTo>
                <a:lnTo>
                  <a:pt x="107682" y="567217"/>
                </a:lnTo>
                <a:lnTo>
                  <a:pt x="157232" y="461961"/>
                </a:lnTo>
                <a:lnTo>
                  <a:pt x="192894" y="391622"/>
                </a:lnTo>
                <a:lnTo>
                  <a:pt x="206408" y="363283"/>
                </a:lnTo>
                <a:lnTo>
                  <a:pt x="206408" y="107940"/>
                </a:lnTo>
                <a:lnTo>
                  <a:pt x="201291" y="88617"/>
                </a:lnTo>
                <a:lnTo>
                  <a:pt x="194390" y="71442"/>
                </a:lnTo>
                <a:lnTo>
                  <a:pt x="185896" y="55697"/>
                </a:lnTo>
                <a:lnTo>
                  <a:pt x="172625" y="37806"/>
                </a:lnTo>
                <a:lnTo>
                  <a:pt x="172094" y="24209"/>
                </a:lnTo>
                <a:lnTo>
                  <a:pt x="174217" y="9181"/>
                </a:lnTo>
                <a:close/>
              </a:path>
            </a:pathLst>
          </a:custGeom>
          <a:solidFill>
            <a:srgbClr val="33333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008F5B1-4753-2408-0C60-9EB48A04B55F}"/>
              </a:ext>
            </a:extLst>
          </p:cNvPr>
          <p:cNvSpPr/>
          <p:nvPr/>
        </p:nvSpPr>
        <p:spPr>
          <a:xfrm>
            <a:off x="758486" y="2461038"/>
            <a:ext cx="547133" cy="894489"/>
          </a:xfrm>
          <a:custGeom>
            <a:avLst/>
            <a:gdLst>
              <a:gd name="connsiteX0" fmla="*/ 204104 w 547133"/>
              <a:gd name="connsiteY0" fmla="*/ -47 h 894489"/>
              <a:gd name="connsiteX1" fmla="*/ 204104 w 547133"/>
              <a:gd name="connsiteY1" fmla="*/ 3526 h 894489"/>
              <a:gd name="connsiteX2" fmla="*/ 182531 w 547133"/>
              <a:gd name="connsiteY2" fmla="*/ 5324 h 894489"/>
              <a:gd name="connsiteX3" fmla="*/ 204104 w 547133"/>
              <a:gd name="connsiteY3" fmla="*/ 54355 h 894489"/>
              <a:gd name="connsiteX4" fmla="*/ 204104 w 547133"/>
              <a:gd name="connsiteY4" fmla="*/ 328664 h 894489"/>
              <a:gd name="connsiteX5" fmla="*/ 200825 w 547133"/>
              <a:gd name="connsiteY5" fmla="*/ 351069 h 894489"/>
              <a:gd name="connsiteX6" fmla="*/ 5335 w 547133"/>
              <a:gd name="connsiteY6" fmla="*/ 762976 h 894489"/>
              <a:gd name="connsiteX7" fmla="*/ 52985 w 547133"/>
              <a:gd name="connsiteY7" fmla="*/ 893019 h 894489"/>
              <a:gd name="connsiteX8" fmla="*/ 336594 w 547133"/>
              <a:gd name="connsiteY8" fmla="*/ 893974 h 894489"/>
              <a:gd name="connsiteX9" fmla="*/ 517931 w 547133"/>
              <a:gd name="connsiteY9" fmla="*/ 887048 h 894489"/>
              <a:gd name="connsiteX10" fmla="*/ 511434 w 547133"/>
              <a:gd name="connsiteY10" fmla="*/ 699771 h 894489"/>
              <a:gd name="connsiteX11" fmla="*/ 336037 w 547133"/>
              <a:gd name="connsiteY11" fmla="*/ 336765 h 894489"/>
              <a:gd name="connsiteX12" fmla="*/ 333859 w 547133"/>
              <a:gd name="connsiteY12" fmla="*/ 318741 h 894489"/>
              <a:gd name="connsiteX13" fmla="*/ 333859 w 547133"/>
              <a:gd name="connsiteY13" fmla="*/ 184414 h 894489"/>
              <a:gd name="connsiteX14" fmla="*/ 333859 w 547133"/>
              <a:gd name="connsiteY14" fmla="*/ 156112 h 894489"/>
              <a:gd name="connsiteX15" fmla="*/ 333859 w 547133"/>
              <a:gd name="connsiteY15" fmla="*/ 73185 h 894489"/>
              <a:gd name="connsiteX16" fmla="*/ 356313 w 547133"/>
              <a:gd name="connsiteY16" fmla="*/ 2351 h 894489"/>
              <a:gd name="connsiteX17" fmla="*/ 350159 w 547133"/>
              <a:gd name="connsiteY17" fmla="*/ 2828 h 894489"/>
              <a:gd name="connsiteX18" fmla="*/ 333859 w 547133"/>
              <a:gd name="connsiteY18" fmla="*/ 3782 h 894489"/>
              <a:gd name="connsiteX19" fmla="*/ 333859 w 547133"/>
              <a:gd name="connsiteY19" fmla="*/ -48 h 894489"/>
              <a:gd name="connsiteX20" fmla="*/ 204116 w 547133"/>
              <a:gd name="connsiteY20" fmla="*/ -48 h 89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47133" h="894489">
                <a:moveTo>
                  <a:pt x="204104" y="-47"/>
                </a:moveTo>
                <a:lnTo>
                  <a:pt x="204104" y="3526"/>
                </a:lnTo>
                <a:cubicBezTo>
                  <a:pt x="196695" y="3900"/>
                  <a:pt x="189453" y="4443"/>
                  <a:pt x="182531" y="5324"/>
                </a:cubicBezTo>
                <a:cubicBezTo>
                  <a:pt x="192463" y="20623"/>
                  <a:pt x="199703" y="37163"/>
                  <a:pt x="204104" y="54355"/>
                </a:cubicBezTo>
                <a:lnTo>
                  <a:pt x="204104" y="328664"/>
                </a:lnTo>
                <a:cubicBezTo>
                  <a:pt x="203199" y="336166"/>
                  <a:pt x="202154" y="343640"/>
                  <a:pt x="200825" y="351069"/>
                </a:cubicBezTo>
                <a:cubicBezTo>
                  <a:pt x="137197" y="489197"/>
                  <a:pt x="59796" y="621152"/>
                  <a:pt x="5335" y="762976"/>
                </a:cubicBezTo>
                <a:cubicBezTo>
                  <a:pt x="-5463" y="808173"/>
                  <a:pt x="-4782" y="883695"/>
                  <a:pt x="52985" y="893019"/>
                </a:cubicBezTo>
                <a:cubicBezTo>
                  <a:pt x="147250" y="894281"/>
                  <a:pt x="241883" y="891668"/>
                  <a:pt x="336594" y="893974"/>
                </a:cubicBezTo>
                <a:cubicBezTo>
                  <a:pt x="396848" y="892317"/>
                  <a:pt x="460284" y="899187"/>
                  <a:pt x="517931" y="887048"/>
                </a:cubicBezTo>
                <a:cubicBezTo>
                  <a:pt x="569867" y="836593"/>
                  <a:pt x="542659" y="754180"/>
                  <a:pt x="511434" y="699771"/>
                </a:cubicBezTo>
                <a:cubicBezTo>
                  <a:pt x="455932" y="577424"/>
                  <a:pt x="390972" y="458928"/>
                  <a:pt x="336037" y="336765"/>
                </a:cubicBezTo>
                <a:cubicBezTo>
                  <a:pt x="335127" y="330763"/>
                  <a:pt x="334446" y="324756"/>
                  <a:pt x="333859" y="318741"/>
                </a:cubicBezTo>
                <a:lnTo>
                  <a:pt x="333859" y="184414"/>
                </a:lnTo>
                <a:cubicBezTo>
                  <a:pt x="334008" y="174976"/>
                  <a:pt x="334086" y="165541"/>
                  <a:pt x="333859" y="156112"/>
                </a:cubicBezTo>
                <a:lnTo>
                  <a:pt x="333859" y="73185"/>
                </a:lnTo>
                <a:cubicBezTo>
                  <a:pt x="337074" y="48400"/>
                  <a:pt x="343808" y="24160"/>
                  <a:pt x="356313" y="2351"/>
                </a:cubicBezTo>
                <a:lnTo>
                  <a:pt x="350159" y="2828"/>
                </a:lnTo>
                <a:cubicBezTo>
                  <a:pt x="344816" y="3293"/>
                  <a:pt x="339339" y="3544"/>
                  <a:pt x="333859" y="3782"/>
                </a:cubicBezTo>
                <a:lnTo>
                  <a:pt x="333859" y="-48"/>
                </a:lnTo>
                <a:lnTo>
                  <a:pt x="204116" y="-48"/>
                </a:lnTo>
                <a:close/>
              </a:path>
            </a:pathLst>
          </a:custGeom>
          <a:solidFill>
            <a:srgbClr val="FFFFFF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F19A1FCF-899F-647B-F789-999BB48350B6}"/>
              </a:ext>
            </a:extLst>
          </p:cNvPr>
          <p:cNvSpPr/>
          <p:nvPr/>
        </p:nvSpPr>
        <p:spPr>
          <a:xfrm>
            <a:off x="1033803" y="2572547"/>
            <a:ext cx="82276" cy="52211"/>
          </a:xfrm>
          <a:custGeom>
            <a:avLst/>
            <a:gdLst>
              <a:gd name="connsiteX0" fmla="*/ 17501 w 82276"/>
              <a:gd name="connsiteY0" fmla="*/ -48 h 52211"/>
              <a:gd name="connsiteX1" fmla="*/ 64670 w 82276"/>
              <a:gd name="connsiteY1" fmla="*/ -48 h 52211"/>
              <a:gd name="connsiteX2" fmla="*/ 82223 w 82276"/>
              <a:gd name="connsiteY2" fmla="*/ 17506 h 52211"/>
              <a:gd name="connsiteX3" fmla="*/ 82223 w 82276"/>
              <a:gd name="connsiteY3" fmla="*/ 34611 h 52211"/>
              <a:gd name="connsiteX4" fmla="*/ 64670 w 82276"/>
              <a:gd name="connsiteY4" fmla="*/ 52164 h 52211"/>
              <a:gd name="connsiteX5" fmla="*/ 17501 w 82276"/>
              <a:gd name="connsiteY5" fmla="*/ 52164 h 52211"/>
              <a:gd name="connsiteX6" fmla="*/ -54 w 82276"/>
              <a:gd name="connsiteY6" fmla="*/ 34611 h 52211"/>
              <a:gd name="connsiteX7" fmla="*/ -54 w 82276"/>
              <a:gd name="connsiteY7" fmla="*/ 17506 h 52211"/>
              <a:gd name="connsiteX8" fmla="*/ 17501 w 82276"/>
              <a:gd name="connsiteY8" fmla="*/ -48 h 5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76" h="52211">
                <a:moveTo>
                  <a:pt x="17501" y="-48"/>
                </a:moveTo>
                <a:lnTo>
                  <a:pt x="64670" y="-48"/>
                </a:lnTo>
                <a:cubicBezTo>
                  <a:pt x="74395" y="-48"/>
                  <a:pt x="82223" y="7781"/>
                  <a:pt x="82223" y="17506"/>
                </a:cubicBezTo>
                <a:lnTo>
                  <a:pt x="82223" y="34611"/>
                </a:lnTo>
                <a:cubicBezTo>
                  <a:pt x="82223" y="44335"/>
                  <a:pt x="74395" y="52164"/>
                  <a:pt x="64670" y="52164"/>
                </a:cubicBezTo>
                <a:lnTo>
                  <a:pt x="17501" y="52164"/>
                </a:lnTo>
                <a:cubicBezTo>
                  <a:pt x="7776" y="52164"/>
                  <a:pt x="-54" y="44335"/>
                  <a:pt x="-54" y="34611"/>
                </a:cubicBezTo>
                <a:lnTo>
                  <a:pt x="-54" y="17506"/>
                </a:lnTo>
                <a:cubicBezTo>
                  <a:pt x="-54" y="7781"/>
                  <a:pt x="7776" y="-48"/>
                  <a:pt x="17501" y="-48"/>
                </a:cubicBezTo>
                <a:close/>
              </a:path>
            </a:pathLst>
          </a:custGeom>
          <a:solidFill>
            <a:srgbClr val="33333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879B3CC-2A3C-3310-7CFF-90BBDFEC78B6}"/>
              </a:ext>
            </a:extLst>
          </p:cNvPr>
          <p:cNvSpPr/>
          <p:nvPr/>
        </p:nvSpPr>
        <p:spPr>
          <a:xfrm>
            <a:off x="1033803" y="2721720"/>
            <a:ext cx="82276" cy="52211"/>
          </a:xfrm>
          <a:custGeom>
            <a:avLst/>
            <a:gdLst>
              <a:gd name="connsiteX0" fmla="*/ 17501 w 82276"/>
              <a:gd name="connsiteY0" fmla="*/ -48 h 52211"/>
              <a:gd name="connsiteX1" fmla="*/ 64670 w 82276"/>
              <a:gd name="connsiteY1" fmla="*/ -48 h 52211"/>
              <a:gd name="connsiteX2" fmla="*/ 82223 w 82276"/>
              <a:gd name="connsiteY2" fmla="*/ 17506 h 52211"/>
              <a:gd name="connsiteX3" fmla="*/ 82223 w 82276"/>
              <a:gd name="connsiteY3" fmla="*/ 34611 h 52211"/>
              <a:gd name="connsiteX4" fmla="*/ 64670 w 82276"/>
              <a:gd name="connsiteY4" fmla="*/ 52164 h 52211"/>
              <a:gd name="connsiteX5" fmla="*/ 17501 w 82276"/>
              <a:gd name="connsiteY5" fmla="*/ 52164 h 52211"/>
              <a:gd name="connsiteX6" fmla="*/ -54 w 82276"/>
              <a:gd name="connsiteY6" fmla="*/ 34611 h 52211"/>
              <a:gd name="connsiteX7" fmla="*/ -54 w 82276"/>
              <a:gd name="connsiteY7" fmla="*/ 17506 h 52211"/>
              <a:gd name="connsiteX8" fmla="*/ 17501 w 82276"/>
              <a:gd name="connsiteY8" fmla="*/ -48 h 5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76" h="52211">
                <a:moveTo>
                  <a:pt x="17501" y="-48"/>
                </a:moveTo>
                <a:lnTo>
                  <a:pt x="64670" y="-48"/>
                </a:lnTo>
                <a:cubicBezTo>
                  <a:pt x="74395" y="-48"/>
                  <a:pt x="82223" y="7781"/>
                  <a:pt x="82223" y="17506"/>
                </a:cubicBezTo>
                <a:lnTo>
                  <a:pt x="82223" y="34611"/>
                </a:lnTo>
                <a:cubicBezTo>
                  <a:pt x="82223" y="44335"/>
                  <a:pt x="74395" y="52164"/>
                  <a:pt x="64670" y="52164"/>
                </a:cubicBezTo>
                <a:lnTo>
                  <a:pt x="17501" y="52164"/>
                </a:lnTo>
                <a:cubicBezTo>
                  <a:pt x="7776" y="52164"/>
                  <a:pt x="-54" y="44335"/>
                  <a:pt x="-54" y="34611"/>
                </a:cubicBezTo>
                <a:lnTo>
                  <a:pt x="-54" y="17506"/>
                </a:lnTo>
                <a:cubicBezTo>
                  <a:pt x="-54" y="7781"/>
                  <a:pt x="7776" y="-48"/>
                  <a:pt x="17501" y="-48"/>
                </a:cubicBezTo>
                <a:close/>
              </a:path>
            </a:pathLst>
          </a:custGeom>
          <a:solidFill>
            <a:srgbClr val="33333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B6B46F62-D1AD-FC58-79EB-0762AB455A3F}"/>
              </a:ext>
            </a:extLst>
          </p:cNvPr>
          <p:cNvSpPr/>
          <p:nvPr/>
        </p:nvSpPr>
        <p:spPr>
          <a:xfrm>
            <a:off x="1076356" y="2878822"/>
            <a:ext cx="103533" cy="52211"/>
          </a:xfrm>
          <a:custGeom>
            <a:avLst/>
            <a:gdLst>
              <a:gd name="connsiteX0" fmla="*/ 17500 w 103533"/>
              <a:gd name="connsiteY0" fmla="*/ -48 h 52211"/>
              <a:gd name="connsiteX1" fmla="*/ 85926 w 103533"/>
              <a:gd name="connsiteY1" fmla="*/ -48 h 52211"/>
              <a:gd name="connsiteX2" fmla="*/ 103480 w 103533"/>
              <a:gd name="connsiteY2" fmla="*/ 17506 h 52211"/>
              <a:gd name="connsiteX3" fmla="*/ 103480 w 103533"/>
              <a:gd name="connsiteY3" fmla="*/ 34611 h 52211"/>
              <a:gd name="connsiteX4" fmla="*/ 85926 w 103533"/>
              <a:gd name="connsiteY4" fmla="*/ 52164 h 52211"/>
              <a:gd name="connsiteX5" fmla="*/ 17500 w 103533"/>
              <a:gd name="connsiteY5" fmla="*/ 52164 h 52211"/>
              <a:gd name="connsiteX6" fmla="*/ -54 w 103533"/>
              <a:gd name="connsiteY6" fmla="*/ 34611 h 52211"/>
              <a:gd name="connsiteX7" fmla="*/ -54 w 103533"/>
              <a:gd name="connsiteY7" fmla="*/ 17506 h 52211"/>
              <a:gd name="connsiteX8" fmla="*/ 17500 w 103533"/>
              <a:gd name="connsiteY8" fmla="*/ -48 h 5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33" h="52211">
                <a:moveTo>
                  <a:pt x="17500" y="-48"/>
                </a:moveTo>
                <a:lnTo>
                  <a:pt x="85926" y="-48"/>
                </a:lnTo>
                <a:cubicBezTo>
                  <a:pt x="95651" y="-48"/>
                  <a:pt x="103480" y="7781"/>
                  <a:pt x="103480" y="17506"/>
                </a:cubicBezTo>
                <a:lnTo>
                  <a:pt x="103480" y="34611"/>
                </a:lnTo>
                <a:cubicBezTo>
                  <a:pt x="103480" y="44335"/>
                  <a:pt x="95651" y="52164"/>
                  <a:pt x="85926" y="52164"/>
                </a:cubicBezTo>
                <a:lnTo>
                  <a:pt x="17500" y="52164"/>
                </a:lnTo>
                <a:cubicBezTo>
                  <a:pt x="7776" y="52164"/>
                  <a:pt x="-54" y="44335"/>
                  <a:pt x="-54" y="34611"/>
                </a:cubicBezTo>
                <a:lnTo>
                  <a:pt x="-54" y="17506"/>
                </a:lnTo>
                <a:cubicBezTo>
                  <a:pt x="-54" y="7781"/>
                  <a:pt x="7776" y="-48"/>
                  <a:pt x="17500" y="-48"/>
                </a:cubicBezTo>
                <a:close/>
              </a:path>
            </a:pathLst>
          </a:custGeom>
          <a:solidFill>
            <a:srgbClr val="33333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210AF56-EA43-CBD4-EB65-B8AAACF52844}"/>
              </a:ext>
            </a:extLst>
          </p:cNvPr>
          <p:cNvSpPr/>
          <p:nvPr/>
        </p:nvSpPr>
        <p:spPr>
          <a:xfrm>
            <a:off x="758437" y="3015673"/>
            <a:ext cx="547133" cy="339815"/>
          </a:xfrm>
          <a:custGeom>
            <a:avLst/>
            <a:gdLst>
              <a:gd name="connsiteX0" fmla="*/ 100145 w 547133"/>
              <a:gd name="connsiteY0" fmla="*/ -45 h 339815"/>
              <a:gd name="connsiteX1" fmla="*/ 5335 w 547133"/>
              <a:gd name="connsiteY1" fmla="*/ 208302 h 339815"/>
              <a:gd name="connsiteX2" fmla="*/ 52985 w 547133"/>
              <a:gd name="connsiteY2" fmla="*/ 338345 h 339815"/>
              <a:gd name="connsiteX3" fmla="*/ 336594 w 547133"/>
              <a:gd name="connsiteY3" fmla="*/ 339300 h 339815"/>
              <a:gd name="connsiteX4" fmla="*/ 517931 w 547133"/>
              <a:gd name="connsiteY4" fmla="*/ 332374 h 339815"/>
              <a:gd name="connsiteX5" fmla="*/ 511434 w 547133"/>
              <a:gd name="connsiteY5" fmla="*/ 145097 h 339815"/>
              <a:gd name="connsiteX6" fmla="*/ 441575 w 547133"/>
              <a:gd name="connsiteY6" fmla="*/ -48 h 339815"/>
              <a:gd name="connsiteX7" fmla="*/ 100150 w 547133"/>
              <a:gd name="connsiteY7" fmla="*/ -48 h 339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7133" h="339815">
                <a:moveTo>
                  <a:pt x="100145" y="-45"/>
                </a:moveTo>
                <a:cubicBezTo>
                  <a:pt x="65854" y="68266"/>
                  <a:pt x="32700" y="137036"/>
                  <a:pt x="5335" y="208302"/>
                </a:cubicBezTo>
                <a:cubicBezTo>
                  <a:pt x="-5463" y="253499"/>
                  <a:pt x="-4782" y="329021"/>
                  <a:pt x="52985" y="338345"/>
                </a:cubicBezTo>
                <a:cubicBezTo>
                  <a:pt x="147250" y="339606"/>
                  <a:pt x="241883" y="336994"/>
                  <a:pt x="336594" y="339300"/>
                </a:cubicBezTo>
                <a:cubicBezTo>
                  <a:pt x="396848" y="337643"/>
                  <a:pt x="460285" y="344513"/>
                  <a:pt x="517931" y="332374"/>
                </a:cubicBezTo>
                <a:cubicBezTo>
                  <a:pt x="569867" y="281919"/>
                  <a:pt x="542659" y="199506"/>
                  <a:pt x="511434" y="145097"/>
                </a:cubicBezTo>
                <a:cubicBezTo>
                  <a:pt x="489273" y="96245"/>
                  <a:pt x="465511" y="48053"/>
                  <a:pt x="441575" y="-48"/>
                </a:cubicBezTo>
                <a:lnTo>
                  <a:pt x="100150" y="-48"/>
                </a:lnTo>
                <a:close/>
              </a:path>
            </a:pathLst>
          </a:custGeom>
          <a:solidFill>
            <a:srgbClr val="1DE9B6">
              <a:alpha val="97000"/>
            </a:srgbClr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E7CB9EF0-1717-910B-696C-6AD22187C76B}"/>
              </a:ext>
            </a:extLst>
          </p:cNvPr>
          <p:cNvSpPr/>
          <p:nvPr/>
        </p:nvSpPr>
        <p:spPr>
          <a:xfrm>
            <a:off x="1150202" y="3037695"/>
            <a:ext cx="103533" cy="52211"/>
          </a:xfrm>
          <a:custGeom>
            <a:avLst/>
            <a:gdLst>
              <a:gd name="connsiteX0" fmla="*/ 17499 w 103533"/>
              <a:gd name="connsiteY0" fmla="*/ -48 h 52211"/>
              <a:gd name="connsiteX1" fmla="*/ 85926 w 103533"/>
              <a:gd name="connsiteY1" fmla="*/ -48 h 52211"/>
              <a:gd name="connsiteX2" fmla="*/ 103480 w 103533"/>
              <a:gd name="connsiteY2" fmla="*/ 17505 h 52211"/>
              <a:gd name="connsiteX3" fmla="*/ 103480 w 103533"/>
              <a:gd name="connsiteY3" fmla="*/ 34611 h 52211"/>
              <a:gd name="connsiteX4" fmla="*/ 85926 w 103533"/>
              <a:gd name="connsiteY4" fmla="*/ 52164 h 52211"/>
              <a:gd name="connsiteX5" fmla="*/ 17499 w 103533"/>
              <a:gd name="connsiteY5" fmla="*/ 52164 h 52211"/>
              <a:gd name="connsiteX6" fmla="*/ -54 w 103533"/>
              <a:gd name="connsiteY6" fmla="*/ 34611 h 52211"/>
              <a:gd name="connsiteX7" fmla="*/ -54 w 103533"/>
              <a:gd name="connsiteY7" fmla="*/ 17505 h 52211"/>
              <a:gd name="connsiteX8" fmla="*/ 17499 w 103533"/>
              <a:gd name="connsiteY8" fmla="*/ -48 h 5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33" h="52211">
                <a:moveTo>
                  <a:pt x="17499" y="-48"/>
                </a:moveTo>
                <a:lnTo>
                  <a:pt x="85926" y="-48"/>
                </a:lnTo>
                <a:cubicBezTo>
                  <a:pt x="95651" y="-48"/>
                  <a:pt x="103480" y="7781"/>
                  <a:pt x="103480" y="17505"/>
                </a:cubicBezTo>
                <a:lnTo>
                  <a:pt x="103480" y="34611"/>
                </a:lnTo>
                <a:cubicBezTo>
                  <a:pt x="103480" y="44335"/>
                  <a:pt x="95651" y="52164"/>
                  <a:pt x="85926" y="52164"/>
                </a:cubicBezTo>
                <a:lnTo>
                  <a:pt x="17499" y="52164"/>
                </a:lnTo>
                <a:cubicBezTo>
                  <a:pt x="7775" y="52164"/>
                  <a:pt x="-54" y="44335"/>
                  <a:pt x="-54" y="34611"/>
                </a:cubicBezTo>
                <a:lnTo>
                  <a:pt x="-54" y="17505"/>
                </a:lnTo>
                <a:cubicBezTo>
                  <a:pt x="-54" y="7781"/>
                  <a:pt x="7775" y="-48"/>
                  <a:pt x="17499" y="-48"/>
                </a:cubicBezTo>
                <a:close/>
              </a:path>
            </a:pathLst>
          </a:custGeom>
          <a:solidFill>
            <a:srgbClr val="33333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B72796E-1B77-D08B-AA73-D87F555D7261}"/>
              </a:ext>
            </a:extLst>
          </p:cNvPr>
          <p:cNvSpPr/>
          <p:nvPr/>
        </p:nvSpPr>
        <p:spPr>
          <a:xfrm>
            <a:off x="1223976" y="3194302"/>
            <a:ext cx="103532" cy="52211"/>
          </a:xfrm>
          <a:custGeom>
            <a:avLst/>
            <a:gdLst>
              <a:gd name="connsiteX0" fmla="*/ 17500 w 103532"/>
              <a:gd name="connsiteY0" fmla="*/ -48 h 52211"/>
              <a:gd name="connsiteX1" fmla="*/ 85925 w 103532"/>
              <a:gd name="connsiteY1" fmla="*/ -48 h 52211"/>
              <a:gd name="connsiteX2" fmla="*/ 103479 w 103532"/>
              <a:gd name="connsiteY2" fmla="*/ 17506 h 52211"/>
              <a:gd name="connsiteX3" fmla="*/ 103479 w 103532"/>
              <a:gd name="connsiteY3" fmla="*/ 34611 h 52211"/>
              <a:gd name="connsiteX4" fmla="*/ 85925 w 103532"/>
              <a:gd name="connsiteY4" fmla="*/ 52164 h 52211"/>
              <a:gd name="connsiteX5" fmla="*/ 17500 w 103532"/>
              <a:gd name="connsiteY5" fmla="*/ 52164 h 52211"/>
              <a:gd name="connsiteX6" fmla="*/ -54 w 103532"/>
              <a:gd name="connsiteY6" fmla="*/ 34611 h 52211"/>
              <a:gd name="connsiteX7" fmla="*/ -54 w 103532"/>
              <a:gd name="connsiteY7" fmla="*/ 17506 h 52211"/>
              <a:gd name="connsiteX8" fmla="*/ 17500 w 103532"/>
              <a:gd name="connsiteY8" fmla="*/ -48 h 5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32" h="52211">
                <a:moveTo>
                  <a:pt x="17500" y="-48"/>
                </a:moveTo>
                <a:lnTo>
                  <a:pt x="85925" y="-48"/>
                </a:lnTo>
                <a:cubicBezTo>
                  <a:pt x="95650" y="-48"/>
                  <a:pt x="103479" y="7781"/>
                  <a:pt x="103479" y="17506"/>
                </a:cubicBezTo>
                <a:lnTo>
                  <a:pt x="103479" y="34611"/>
                </a:lnTo>
                <a:cubicBezTo>
                  <a:pt x="103479" y="44335"/>
                  <a:pt x="95650" y="52164"/>
                  <a:pt x="85925" y="52164"/>
                </a:cubicBezTo>
                <a:lnTo>
                  <a:pt x="17500" y="52164"/>
                </a:lnTo>
                <a:cubicBezTo>
                  <a:pt x="7775" y="52164"/>
                  <a:pt x="-54" y="44335"/>
                  <a:pt x="-54" y="34611"/>
                </a:cubicBezTo>
                <a:lnTo>
                  <a:pt x="-54" y="17506"/>
                </a:lnTo>
                <a:cubicBezTo>
                  <a:pt x="-54" y="7781"/>
                  <a:pt x="7775" y="-48"/>
                  <a:pt x="17500" y="-48"/>
                </a:cubicBezTo>
                <a:close/>
              </a:path>
            </a:pathLst>
          </a:custGeom>
          <a:solidFill>
            <a:srgbClr val="33333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E6D07C5D-4FCD-3C34-C65A-C44CBD2CE151}"/>
              </a:ext>
            </a:extLst>
          </p:cNvPr>
          <p:cNvSpPr/>
          <p:nvPr/>
        </p:nvSpPr>
        <p:spPr>
          <a:xfrm>
            <a:off x="887452" y="2425427"/>
            <a:ext cx="279254" cy="53521"/>
          </a:xfrm>
          <a:custGeom>
            <a:avLst/>
            <a:gdLst>
              <a:gd name="connsiteX0" fmla="*/ 279201 w 279254"/>
              <a:gd name="connsiteY0" fmla="*/ -48 h 53521"/>
              <a:gd name="connsiteX1" fmla="*/ 279201 w 279254"/>
              <a:gd name="connsiteY1" fmla="*/ 12038 h 53521"/>
              <a:gd name="connsiteX2" fmla="*/ 279201 w 279254"/>
              <a:gd name="connsiteY2" fmla="*/ 41388 h 53521"/>
              <a:gd name="connsiteX3" fmla="*/ 279201 w 279254"/>
              <a:gd name="connsiteY3" fmla="*/ 53473 h 53521"/>
              <a:gd name="connsiteX4" fmla="*/ -54 w 279254"/>
              <a:gd name="connsiteY4" fmla="*/ 53473 h 53521"/>
              <a:gd name="connsiteX5" fmla="*/ -54 w 279254"/>
              <a:gd name="connsiteY5" fmla="*/ 41388 h 53521"/>
              <a:gd name="connsiteX6" fmla="*/ -54 w 279254"/>
              <a:gd name="connsiteY6" fmla="*/ 12038 h 53521"/>
              <a:gd name="connsiteX7" fmla="*/ -54 w 279254"/>
              <a:gd name="connsiteY7" fmla="*/ -48 h 5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9254" h="53521">
                <a:moveTo>
                  <a:pt x="279201" y="-48"/>
                </a:moveTo>
                <a:cubicBezTo>
                  <a:pt x="279201" y="-48"/>
                  <a:pt x="279201" y="5363"/>
                  <a:pt x="279201" y="12038"/>
                </a:cubicBezTo>
                <a:lnTo>
                  <a:pt x="279201" y="41388"/>
                </a:lnTo>
                <a:cubicBezTo>
                  <a:pt x="279201" y="48063"/>
                  <a:pt x="279201" y="53473"/>
                  <a:pt x="279201" y="53473"/>
                </a:cubicBezTo>
                <a:lnTo>
                  <a:pt x="-54" y="53473"/>
                </a:lnTo>
                <a:cubicBezTo>
                  <a:pt x="-54" y="53473"/>
                  <a:pt x="-54" y="48063"/>
                  <a:pt x="-54" y="41388"/>
                </a:cubicBezTo>
                <a:lnTo>
                  <a:pt x="-54" y="12038"/>
                </a:lnTo>
                <a:cubicBezTo>
                  <a:pt x="-54" y="5363"/>
                  <a:pt x="-54" y="-48"/>
                  <a:pt x="-54" y="-48"/>
                </a:cubicBezTo>
                <a:close/>
              </a:path>
            </a:pathLst>
          </a:custGeom>
          <a:solidFill>
            <a:srgbClr val="33333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62C3411C-A5E5-5C71-EADC-719F852F47FE}"/>
              </a:ext>
            </a:extLst>
          </p:cNvPr>
          <p:cNvSpPr/>
          <p:nvPr/>
        </p:nvSpPr>
        <p:spPr>
          <a:xfrm>
            <a:off x="2191897" y="1377180"/>
            <a:ext cx="551542" cy="338875"/>
          </a:xfrm>
          <a:custGeom>
            <a:avLst/>
            <a:gdLst>
              <a:gd name="connsiteX0" fmla="*/ -54 w 551542"/>
              <a:gd name="connsiteY0" fmla="*/ -48 h 338875"/>
              <a:gd name="connsiteX1" fmla="*/ 551489 w 551542"/>
              <a:gd name="connsiteY1" fmla="*/ -48 h 338875"/>
              <a:gd name="connsiteX2" fmla="*/ 551489 w 551542"/>
              <a:gd name="connsiteY2" fmla="*/ 267947 h 338875"/>
              <a:gd name="connsiteX3" fmla="*/ -54 w 551542"/>
              <a:gd name="connsiteY3" fmla="*/ 272263 h 33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542" h="338875">
                <a:moveTo>
                  <a:pt x="-54" y="-48"/>
                </a:moveTo>
                <a:lnTo>
                  <a:pt x="551489" y="-48"/>
                </a:lnTo>
                <a:lnTo>
                  <a:pt x="551489" y="267947"/>
                </a:lnTo>
                <a:cubicBezTo>
                  <a:pt x="359575" y="368587"/>
                  <a:pt x="160942" y="354761"/>
                  <a:pt x="-54" y="272263"/>
                </a:cubicBezTo>
                <a:close/>
              </a:path>
            </a:pathLst>
          </a:custGeom>
          <a:solidFill>
            <a:srgbClr val="33333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" name="图形 1">
            <a:extLst>
              <a:ext uri="{FF2B5EF4-FFF2-40B4-BE49-F238E27FC236}">
                <a16:creationId xmlns:a16="http://schemas.microsoft.com/office/drawing/2014/main" id="{A9628CD0-84AE-2F39-7519-F429BCEC7D8C}"/>
              </a:ext>
            </a:extLst>
          </p:cNvPr>
          <p:cNvGrpSpPr/>
          <p:nvPr/>
        </p:nvGrpSpPr>
        <p:grpSpPr>
          <a:xfrm>
            <a:off x="1974604" y="1319909"/>
            <a:ext cx="52056" cy="373516"/>
            <a:chOff x="1974604" y="1319909"/>
            <a:chExt cx="52056" cy="373516"/>
          </a:xfrm>
          <a:solidFill>
            <a:srgbClr val="1A1A1A"/>
          </a:soli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2D41A5E-4511-1BA1-4D4C-07CC2F6D1A10}"/>
                </a:ext>
              </a:extLst>
            </p:cNvPr>
            <p:cNvSpPr/>
            <p:nvPr/>
          </p:nvSpPr>
          <p:spPr>
            <a:xfrm>
              <a:off x="1995102" y="1319909"/>
              <a:ext cx="9032" cy="222268"/>
            </a:xfrm>
            <a:custGeom>
              <a:avLst/>
              <a:gdLst>
                <a:gd name="connsiteX0" fmla="*/ 89 w 9032"/>
                <a:gd name="connsiteY0" fmla="*/ -120 h 222268"/>
                <a:gd name="connsiteX1" fmla="*/ 9121 w 9032"/>
                <a:gd name="connsiteY1" fmla="*/ -120 h 222268"/>
                <a:gd name="connsiteX2" fmla="*/ 9121 w 9032"/>
                <a:gd name="connsiteY2" fmla="*/ 222148 h 222268"/>
                <a:gd name="connsiteX3" fmla="*/ 89 w 9032"/>
                <a:gd name="connsiteY3" fmla="*/ 222148 h 222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32" h="222268">
                  <a:moveTo>
                    <a:pt x="89" y="-120"/>
                  </a:moveTo>
                  <a:lnTo>
                    <a:pt x="9121" y="-120"/>
                  </a:lnTo>
                  <a:lnTo>
                    <a:pt x="9121" y="222148"/>
                  </a:lnTo>
                  <a:lnTo>
                    <a:pt x="89" y="222148"/>
                  </a:lnTo>
                  <a:close/>
                </a:path>
              </a:pathLst>
            </a:custGeom>
            <a:solidFill>
              <a:srgbClr val="1A1A1A"/>
            </a:solidFill>
            <a:ln w="1528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F88F0E4-032D-597D-1F3A-EEDDD5B6EB8D}"/>
                </a:ext>
              </a:extLst>
            </p:cNvPr>
            <p:cNvSpPr/>
            <p:nvPr/>
          </p:nvSpPr>
          <p:spPr>
            <a:xfrm>
              <a:off x="1978409" y="1455672"/>
              <a:ext cx="41563" cy="41489"/>
            </a:xfrm>
            <a:custGeom>
              <a:avLst/>
              <a:gdLst>
                <a:gd name="connsiteX0" fmla="*/ 41641 w 41563"/>
                <a:gd name="connsiteY0" fmla="*/ 20579 h 41489"/>
                <a:gd name="connsiteX1" fmla="*/ 20859 w 41563"/>
                <a:gd name="connsiteY1" fmla="*/ 41324 h 41489"/>
                <a:gd name="connsiteX2" fmla="*/ 77 w 41563"/>
                <a:gd name="connsiteY2" fmla="*/ 20579 h 41489"/>
                <a:gd name="connsiteX3" fmla="*/ 20859 w 41563"/>
                <a:gd name="connsiteY3" fmla="*/ -166 h 41489"/>
                <a:gd name="connsiteX4" fmla="*/ 41641 w 41563"/>
                <a:gd name="connsiteY4" fmla="*/ 20579 h 4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63" h="41489">
                  <a:moveTo>
                    <a:pt x="41641" y="20579"/>
                  </a:moveTo>
                  <a:cubicBezTo>
                    <a:pt x="41641" y="32036"/>
                    <a:pt x="32336" y="41324"/>
                    <a:pt x="20859" y="41324"/>
                  </a:cubicBezTo>
                  <a:cubicBezTo>
                    <a:pt x="9381" y="41324"/>
                    <a:pt x="77" y="32036"/>
                    <a:pt x="77" y="20579"/>
                  </a:cubicBezTo>
                  <a:cubicBezTo>
                    <a:pt x="77" y="9122"/>
                    <a:pt x="9381" y="-166"/>
                    <a:pt x="20859" y="-166"/>
                  </a:cubicBezTo>
                  <a:cubicBezTo>
                    <a:pt x="32336" y="-166"/>
                    <a:pt x="41641" y="9122"/>
                    <a:pt x="41641" y="20579"/>
                  </a:cubicBezTo>
                  <a:close/>
                </a:path>
              </a:pathLst>
            </a:custGeom>
            <a:solidFill>
              <a:srgbClr val="1A1A1A"/>
            </a:solidFill>
            <a:ln w="1223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48D25FA-106A-DC10-1245-02A863C17820}"/>
                </a:ext>
              </a:extLst>
            </p:cNvPr>
            <p:cNvSpPr/>
            <p:nvPr/>
          </p:nvSpPr>
          <p:spPr>
            <a:xfrm>
              <a:off x="1976516" y="1556439"/>
              <a:ext cx="47167" cy="18836"/>
            </a:xfrm>
            <a:custGeom>
              <a:avLst/>
              <a:gdLst>
                <a:gd name="connsiteX0" fmla="*/ 89 w 47167"/>
                <a:gd name="connsiteY0" fmla="*/ -119 h 18836"/>
                <a:gd name="connsiteX1" fmla="*/ 47257 w 47167"/>
                <a:gd name="connsiteY1" fmla="*/ -119 h 18836"/>
                <a:gd name="connsiteX2" fmla="*/ 47257 w 47167"/>
                <a:gd name="connsiteY2" fmla="*/ 18717 h 18836"/>
                <a:gd name="connsiteX3" fmla="*/ 89 w 47167"/>
                <a:gd name="connsiteY3" fmla="*/ 18717 h 1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67" h="18836">
                  <a:moveTo>
                    <a:pt x="89" y="-119"/>
                  </a:moveTo>
                  <a:lnTo>
                    <a:pt x="47257" y="-119"/>
                  </a:lnTo>
                  <a:lnTo>
                    <a:pt x="47257" y="18717"/>
                  </a:lnTo>
                  <a:lnTo>
                    <a:pt x="89" y="18717"/>
                  </a:lnTo>
                  <a:close/>
                </a:path>
              </a:pathLst>
            </a:custGeom>
            <a:solidFill>
              <a:srgbClr val="1A1A1A"/>
            </a:solidFill>
            <a:ln w="697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E7EEF0B-F5EA-8AAC-2BA7-7CD4923AF351}"/>
                </a:ext>
              </a:extLst>
            </p:cNvPr>
            <p:cNvSpPr/>
            <p:nvPr/>
          </p:nvSpPr>
          <p:spPr>
            <a:xfrm>
              <a:off x="1974604" y="1589498"/>
              <a:ext cx="52056" cy="103926"/>
            </a:xfrm>
            <a:custGeom>
              <a:avLst/>
              <a:gdLst>
                <a:gd name="connsiteX0" fmla="*/ 89 w 52056"/>
                <a:gd name="connsiteY0" fmla="*/ -118 h 103926"/>
                <a:gd name="connsiteX1" fmla="*/ 52145 w 52056"/>
                <a:gd name="connsiteY1" fmla="*/ -118 h 103926"/>
                <a:gd name="connsiteX2" fmla="*/ 52145 w 52056"/>
                <a:gd name="connsiteY2" fmla="*/ 103809 h 103926"/>
                <a:gd name="connsiteX3" fmla="*/ 89 w 52056"/>
                <a:gd name="connsiteY3" fmla="*/ 103809 h 10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56" h="103926">
                  <a:moveTo>
                    <a:pt x="89" y="-118"/>
                  </a:moveTo>
                  <a:lnTo>
                    <a:pt x="52145" y="-118"/>
                  </a:lnTo>
                  <a:lnTo>
                    <a:pt x="52145" y="103809"/>
                  </a:lnTo>
                  <a:lnTo>
                    <a:pt x="89" y="103809"/>
                  </a:lnTo>
                  <a:close/>
                </a:path>
              </a:pathLst>
            </a:custGeom>
            <a:solidFill>
              <a:srgbClr val="1A1A1A"/>
            </a:solidFill>
            <a:ln w="1528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7CF8A5AC-AD14-C164-6D2A-93FF47EA2EBE}"/>
              </a:ext>
            </a:extLst>
          </p:cNvPr>
          <p:cNvSpPr/>
          <p:nvPr/>
        </p:nvSpPr>
        <p:spPr>
          <a:xfrm>
            <a:off x="2463350" y="1377180"/>
            <a:ext cx="280061" cy="338807"/>
          </a:xfrm>
          <a:custGeom>
            <a:avLst/>
            <a:gdLst>
              <a:gd name="connsiteX0" fmla="*/ -54 w 280061"/>
              <a:gd name="connsiteY0" fmla="*/ -48 h 338807"/>
              <a:gd name="connsiteX1" fmla="*/ -54 w 280061"/>
              <a:gd name="connsiteY1" fmla="*/ 338760 h 338807"/>
              <a:gd name="connsiteX2" fmla="*/ 280008 w 280061"/>
              <a:gd name="connsiteY2" fmla="*/ 267947 h 338807"/>
              <a:gd name="connsiteX3" fmla="*/ 280008 w 280061"/>
              <a:gd name="connsiteY3" fmla="*/ -48 h 338807"/>
              <a:gd name="connsiteX4" fmla="*/ -54 w 280061"/>
              <a:gd name="connsiteY4" fmla="*/ -48 h 338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61" h="338807">
                <a:moveTo>
                  <a:pt x="-54" y="-48"/>
                </a:moveTo>
                <a:lnTo>
                  <a:pt x="-54" y="338760"/>
                </a:lnTo>
                <a:cubicBezTo>
                  <a:pt x="91478" y="338759"/>
                  <a:pt x="186536" y="316965"/>
                  <a:pt x="280008" y="267947"/>
                </a:cubicBezTo>
                <a:lnTo>
                  <a:pt x="280008" y="-48"/>
                </a:lnTo>
                <a:lnTo>
                  <a:pt x="-54" y="-48"/>
                </a:lnTo>
                <a:close/>
              </a:path>
            </a:pathLst>
          </a:custGeom>
          <a:solidFill>
            <a:srgbClr val="212121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361A18E6-B4A7-E0A9-7B50-14F7634BD94E}"/>
              </a:ext>
            </a:extLst>
          </p:cNvPr>
          <p:cNvSpPr/>
          <p:nvPr/>
        </p:nvSpPr>
        <p:spPr>
          <a:xfrm>
            <a:off x="1926586" y="1081348"/>
            <a:ext cx="1082090" cy="414816"/>
          </a:xfrm>
          <a:custGeom>
            <a:avLst/>
            <a:gdLst>
              <a:gd name="connsiteX0" fmla="*/ 541045 w 1082090"/>
              <a:gd name="connsiteY0" fmla="*/ 0 h 414816"/>
              <a:gd name="connsiteX1" fmla="*/ 1082090 w 1082090"/>
              <a:gd name="connsiteY1" fmla="*/ 207408 h 414816"/>
              <a:gd name="connsiteX2" fmla="*/ 541045 w 1082090"/>
              <a:gd name="connsiteY2" fmla="*/ 414816 h 414816"/>
              <a:gd name="connsiteX3" fmla="*/ 0 w 1082090"/>
              <a:gd name="connsiteY3" fmla="*/ 207408 h 41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090" h="414816">
                <a:moveTo>
                  <a:pt x="541045" y="0"/>
                </a:moveTo>
                <a:lnTo>
                  <a:pt x="1082090" y="207408"/>
                </a:lnTo>
                <a:lnTo>
                  <a:pt x="541045" y="414816"/>
                </a:lnTo>
                <a:lnTo>
                  <a:pt x="0" y="207408"/>
                </a:lnTo>
                <a:close/>
              </a:path>
            </a:pathLst>
          </a:custGeom>
          <a:solidFill>
            <a:srgbClr val="1A1A1A"/>
          </a:solidFill>
          <a:ln w="646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图形 1">
            <a:extLst>
              <a:ext uri="{FF2B5EF4-FFF2-40B4-BE49-F238E27FC236}">
                <a16:creationId xmlns:a16="http://schemas.microsoft.com/office/drawing/2014/main" id="{A0625E80-E3BF-0755-BBD9-699A21B048EB}"/>
              </a:ext>
            </a:extLst>
          </p:cNvPr>
          <p:cNvGrpSpPr/>
          <p:nvPr/>
        </p:nvGrpSpPr>
        <p:grpSpPr>
          <a:xfrm>
            <a:off x="3506854" y="1006921"/>
            <a:ext cx="1107625" cy="730196"/>
            <a:chOff x="3506854" y="1006921"/>
            <a:chExt cx="1107625" cy="730196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BE05457-7DF2-E666-13E4-DCEC44D89DF5}"/>
                </a:ext>
              </a:extLst>
            </p:cNvPr>
            <p:cNvSpPr/>
            <p:nvPr/>
          </p:nvSpPr>
          <p:spPr>
            <a:xfrm>
              <a:off x="3506854" y="1006921"/>
              <a:ext cx="1105650" cy="714517"/>
            </a:xfrm>
            <a:custGeom>
              <a:avLst/>
              <a:gdLst>
                <a:gd name="connsiteX0" fmla="*/ 1104231 w 1105650"/>
                <a:gd name="connsiteY0" fmla="*/ -399 h 714517"/>
                <a:gd name="connsiteX1" fmla="*/ 1104231 w 1105650"/>
                <a:gd name="connsiteY1" fmla="*/ 37152 h 714517"/>
                <a:gd name="connsiteX2" fmla="*/ 1104231 w 1105650"/>
                <a:gd name="connsiteY2" fmla="*/ 676567 h 714517"/>
                <a:gd name="connsiteX3" fmla="*/ 1104231 w 1105650"/>
                <a:gd name="connsiteY3" fmla="*/ 714118 h 714517"/>
                <a:gd name="connsiteX4" fmla="*/ -1420 w 1105650"/>
                <a:gd name="connsiteY4" fmla="*/ 714118 h 714517"/>
                <a:gd name="connsiteX5" fmla="*/ -1420 w 1105650"/>
                <a:gd name="connsiteY5" fmla="*/ 676567 h 714517"/>
                <a:gd name="connsiteX6" fmla="*/ -1420 w 1105650"/>
                <a:gd name="connsiteY6" fmla="*/ 37152 h 714517"/>
                <a:gd name="connsiteX7" fmla="*/ -1420 w 1105650"/>
                <a:gd name="connsiteY7" fmla="*/ -399 h 71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5650" h="714517">
                  <a:moveTo>
                    <a:pt x="1104231" y="-399"/>
                  </a:moveTo>
                  <a:cubicBezTo>
                    <a:pt x="1104231" y="-399"/>
                    <a:pt x="1104231" y="16413"/>
                    <a:pt x="1104231" y="37152"/>
                  </a:cubicBezTo>
                  <a:lnTo>
                    <a:pt x="1104231" y="676567"/>
                  </a:lnTo>
                  <a:cubicBezTo>
                    <a:pt x="1104231" y="697306"/>
                    <a:pt x="1104231" y="714118"/>
                    <a:pt x="1104231" y="714118"/>
                  </a:cubicBezTo>
                  <a:lnTo>
                    <a:pt x="-1420" y="714118"/>
                  </a:lnTo>
                  <a:cubicBezTo>
                    <a:pt x="-1420" y="714118"/>
                    <a:pt x="-1420" y="697306"/>
                    <a:pt x="-1420" y="676567"/>
                  </a:cubicBezTo>
                  <a:lnTo>
                    <a:pt x="-1420" y="37152"/>
                  </a:lnTo>
                  <a:cubicBezTo>
                    <a:pt x="-1420" y="16413"/>
                    <a:pt x="-1420" y="-399"/>
                    <a:pt x="-1420" y="-399"/>
                  </a:cubicBezTo>
                  <a:close/>
                </a:path>
              </a:pathLst>
            </a:custGeom>
            <a:solidFill>
              <a:srgbClr val="CCCCCC"/>
            </a:solidFill>
            <a:ln w="33796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8450F60-DA0F-31E4-EBAB-52471B602F87}"/>
                </a:ext>
              </a:extLst>
            </p:cNvPr>
            <p:cNvSpPr/>
            <p:nvPr/>
          </p:nvSpPr>
          <p:spPr>
            <a:xfrm>
              <a:off x="3511070" y="1011341"/>
              <a:ext cx="53082" cy="49801"/>
            </a:xfrm>
            <a:custGeom>
              <a:avLst/>
              <a:gdLst>
                <a:gd name="connsiteX0" fmla="*/ 4980 w 53082"/>
                <a:gd name="connsiteY0" fmla="*/ 7574 h 49801"/>
                <a:gd name="connsiteX1" fmla="*/ 26339 w 53082"/>
                <a:gd name="connsiteY1" fmla="*/ 2347 h 49801"/>
                <a:gd name="connsiteX2" fmla="*/ 51648 w 53082"/>
                <a:gd name="connsiteY2" fmla="*/ -409 h 49801"/>
                <a:gd name="connsiteX3" fmla="*/ 51560 w 53082"/>
                <a:gd name="connsiteY3" fmla="*/ 49392 h 49801"/>
                <a:gd name="connsiteX4" fmla="*/ -1434 w 53082"/>
                <a:gd name="connsiteY4" fmla="*/ 49392 h 4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82" h="49801">
                  <a:moveTo>
                    <a:pt x="4980" y="7574"/>
                  </a:moveTo>
                  <a:lnTo>
                    <a:pt x="26339" y="2347"/>
                  </a:lnTo>
                  <a:lnTo>
                    <a:pt x="51648" y="-409"/>
                  </a:lnTo>
                  <a:lnTo>
                    <a:pt x="51560" y="49392"/>
                  </a:lnTo>
                  <a:lnTo>
                    <a:pt x="-1434" y="49392"/>
                  </a:lnTo>
                  <a:close/>
                </a:path>
              </a:pathLst>
            </a:custGeom>
            <a:solidFill>
              <a:srgbClr val="4D4D4D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3908E21-1E23-845A-CC69-560F8284046F}"/>
                </a:ext>
              </a:extLst>
            </p:cNvPr>
            <p:cNvSpPr/>
            <p:nvPr/>
          </p:nvSpPr>
          <p:spPr>
            <a:xfrm>
              <a:off x="3511099" y="1673119"/>
              <a:ext cx="52855" cy="49588"/>
            </a:xfrm>
            <a:custGeom>
              <a:avLst/>
              <a:gdLst>
                <a:gd name="connsiteX0" fmla="*/ 4952 w 52855"/>
                <a:gd name="connsiteY0" fmla="*/ 41250 h 49588"/>
                <a:gd name="connsiteX1" fmla="*/ 26219 w 52855"/>
                <a:gd name="connsiteY1" fmla="*/ 46455 h 49588"/>
                <a:gd name="connsiteX2" fmla="*/ 51421 w 52855"/>
                <a:gd name="connsiteY2" fmla="*/ 49199 h 49588"/>
                <a:gd name="connsiteX3" fmla="*/ 51333 w 52855"/>
                <a:gd name="connsiteY3" fmla="*/ -390 h 49588"/>
                <a:gd name="connsiteX4" fmla="*/ -1434 w 52855"/>
                <a:gd name="connsiteY4" fmla="*/ -390 h 4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55" h="49588">
                  <a:moveTo>
                    <a:pt x="4952" y="41250"/>
                  </a:moveTo>
                  <a:lnTo>
                    <a:pt x="26219" y="46455"/>
                  </a:lnTo>
                  <a:lnTo>
                    <a:pt x="51421" y="49199"/>
                  </a:lnTo>
                  <a:lnTo>
                    <a:pt x="51333" y="-390"/>
                  </a:lnTo>
                  <a:lnTo>
                    <a:pt x="-1434" y="-390"/>
                  </a:lnTo>
                  <a:close/>
                </a:path>
              </a:pathLst>
            </a:custGeom>
            <a:solidFill>
              <a:srgbClr val="4D4D4D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FAA5BC5-E19A-D5B9-2FB6-22C49BC39D2C}"/>
                </a:ext>
              </a:extLst>
            </p:cNvPr>
            <p:cNvSpPr/>
            <p:nvPr/>
          </p:nvSpPr>
          <p:spPr>
            <a:xfrm>
              <a:off x="4561477" y="1673005"/>
              <a:ext cx="53002" cy="49725"/>
            </a:xfrm>
            <a:custGeom>
              <a:avLst/>
              <a:gdLst>
                <a:gd name="connsiteX0" fmla="*/ 45194 w 53002"/>
                <a:gd name="connsiteY0" fmla="*/ 41364 h 49725"/>
                <a:gd name="connsiteX1" fmla="*/ 23867 w 53002"/>
                <a:gd name="connsiteY1" fmla="*/ 46583 h 49725"/>
                <a:gd name="connsiteX2" fmla="*/ -1405 w 53002"/>
                <a:gd name="connsiteY2" fmla="*/ 49335 h 49725"/>
                <a:gd name="connsiteX3" fmla="*/ -1316 w 53002"/>
                <a:gd name="connsiteY3" fmla="*/ -390 h 49725"/>
                <a:gd name="connsiteX4" fmla="*/ 51598 w 53002"/>
                <a:gd name="connsiteY4" fmla="*/ -390 h 4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02" h="49725">
                  <a:moveTo>
                    <a:pt x="45194" y="41364"/>
                  </a:moveTo>
                  <a:lnTo>
                    <a:pt x="23867" y="46583"/>
                  </a:lnTo>
                  <a:lnTo>
                    <a:pt x="-1405" y="49335"/>
                  </a:lnTo>
                  <a:lnTo>
                    <a:pt x="-1316" y="-390"/>
                  </a:lnTo>
                  <a:lnTo>
                    <a:pt x="51598" y="-390"/>
                  </a:lnTo>
                  <a:close/>
                </a:path>
              </a:pathLst>
            </a:custGeom>
            <a:solidFill>
              <a:srgbClr val="4D4D4D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55C2597-34DA-884F-E05F-16C22A88B0BC}"/>
                </a:ext>
              </a:extLst>
            </p:cNvPr>
            <p:cNvSpPr/>
            <p:nvPr/>
          </p:nvSpPr>
          <p:spPr>
            <a:xfrm>
              <a:off x="4561814" y="1009791"/>
              <a:ext cx="51614" cy="48420"/>
            </a:xfrm>
            <a:custGeom>
              <a:avLst/>
              <a:gdLst>
                <a:gd name="connsiteX0" fmla="*/ 43970 w 51614"/>
                <a:gd name="connsiteY0" fmla="*/ 7353 h 48420"/>
                <a:gd name="connsiteX1" fmla="*/ 23203 w 51614"/>
                <a:gd name="connsiteY1" fmla="*/ 2271 h 48420"/>
                <a:gd name="connsiteX2" fmla="*/ -1405 w 51614"/>
                <a:gd name="connsiteY2" fmla="*/ -409 h 48420"/>
                <a:gd name="connsiteX3" fmla="*/ -1316 w 51614"/>
                <a:gd name="connsiteY3" fmla="*/ 48012 h 48420"/>
                <a:gd name="connsiteX4" fmla="*/ 50210 w 51614"/>
                <a:gd name="connsiteY4" fmla="*/ 48012 h 4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14" h="48420">
                  <a:moveTo>
                    <a:pt x="43970" y="7353"/>
                  </a:moveTo>
                  <a:lnTo>
                    <a:pt x="23203" y="2271"/>
                  </a:lnTo>
                  <a:lnTo>
                    <a:pt x="-1405" y="-409"/>
                  </a:lnTo>
                  <a:lnTo>
                    <a:pt x="-1316" y="48012"/>
                  </a:lnTo>
                  <a:lnTo>
                    <a:pt x="50210" y="48012"/>
                  </a:lnTo>
                  <a:close/>
                </a:path>
              </a:pathLst>
            </a:custGeom>
            <a:solidFill>
              <a:srgbClr val="4D4D4D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74DDAA2-F164-9518-A54A-8F21717D1E88}"/>
                </a:ext>
              </a:extLst>
            </p:cNvPr>
            <p:cNvSpPr/>
            <p:nvPr/>
          </p:nvSpPr>
          <p:spPr>
            <a:xfrm>
              <a:off x="4058180" y="1311284"/>
              <a:ext cx="209272" cy="210991"/>
            </a:xfrm>
            <a:custGeom>
              <a:avLst/>
              <a:gdLst>
                <a:gd name="connsiteX0" fmla="*/ 17802 w 209272"/>
                <a:gd name="connsiteY0" fmla="*/ 53145 h 210991"/>
                <a:gd name="connsiteX1" fmla="*/ 9992 w 209272"/>
                <a:gd name="connsiteY1" fmla="*/ 23656 h 210991"/>
                <a:gd name="connsiteX2" fmla="*/ 11715 w 209272"/>
                <a:gd name="connsiteY2" fmla="*/ 21967 h 210991"/>
                <a:gd name="connsiteX3" fmla="*/ 471 w 209272"/>
                <a:gd name="connsiteY3" fmla="*/ 10392 h 210991"/>
                <a:gd name="connsiteX4" fmla="*/ 9621 w 209272"/>
                <a:gd name="connsiteY4" fmla="*/ 1518 h 210991"/>
                <a:gd name="connsiteX5" fmla="*/ 21195 w 209272"/>
                <a:gd name="connsiteY5" fmla="*/ 12672 h 210991"/>
                <a:gd name="connsiteX6" fmla="*/ 22993 w 209272"/>
                <a:gd name="connsiteY6" fmla="*/ 10909 h 210991"/>
                <a:gd name="connsiteX7" fmla="*/ 53457 w 209272"/>
                <a:gd name="connsiteY7" fmla="*/ 18325 h 210991"/>
                <a:gd name="connsiteX8" fmla="*/ 171525 w 209272"/>
                <a:gd name="connsiteY8" fmla="*/ 139216 h 210991"/>
                <a:gd name="connsiteX9" fmla="*/ 178209 w 209272"/>
                <a:gd name="connsiteY9" fmla="*/ 155881 h 210991"/>
                <a:gd name="connsiteX10" fmla="*/ 207855 w 209272"/>
                <a:gd name="connsiteY10" fmla="*/ 185866 h 210991"/>
                <a:gd name="connsiteX11" fmla="*/ 182122 w 209272"/>
                <a:gd name="connsiteY11" fmla="*/ 210593 h 210991"/>
                <a:gd name="connsiteX12" fmla="*/ 152422 w 209272"/>
                <a:gd name="connsiteY12" fmla="*/ 180767 h 210991"/>
                <a:gd name="connsiteX13" fmla="*/ 135870 w 209272"/>
                <a:gd name="connsiteY13" fmla="*/ 174035 h 210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9272" h="210991">
                  <a:moveTo>
                    <a:pt x="17802" y="53145"/>
                  </a:moveTo>
                  <a:lnTo>
                    <a:pt x="9992" y="23656"/>
                  </a:lnTo>
                  <a:lnTo>
                    <a:pt x="11715" y="21967"/>
                  </a:lnTo>
                  <a:lnTo>
                    <a:pt x="471" y="10392"/>
                  </a:lnTo>
                  <a:cubicBezTo>
                    <a:pt x="-3967" y="-211"/>
                    <a:pt x="-445" y="-2628"/>
                    <a:pt x="9621" y="1518"/>
                  </a:cubicBezTo>
                  <a:lnTo>
                    <a:pt x="21195" y="12672"/>
                  </a:lnTo>
                  <a:lnTo>
                    <a:pt x="22993" y="10909"/>
                  </a:lnTo>
                  <a:lnTo>
                    <a:pt x="53457" y="18325"/>
                  </a:lnTo>
                  <a:lnTo>
                    <a:pt x="171525" y="139216"/>
                  </a:lnTo>
                  <a:cubicBezTo>
                    <a:pt x="176523" y="144418"/>
                    <a:pt x="183282" y="149769"/>
                    <a:pt x="178209" y="155881"/>
                  </a:cubicBezTo>
                  <a:lnTo>
                    <a:pt x="207855" y="185866"/>
                  </a:lnTo>
                  <a:lnTo>
                    <a:pt x="182122" y="210593"/>
                  </a:lnTo>
                  <a:lnTo>
                    <a:pt x="152422" y="180767"/>
                  </a:lnTo>
                  <a:cubicBezTo>
                    <a:pt x="146445" y="185742"/>
                    <a:pt x="139605" y="177852"/>
                    <a:pt x="135870" y="174035"/>
                  </a:cubicBezTo>
                  <a:close/>
                </a:path>
              </a:pathLst>
            </a:custGeom>
            <a:solidFill>
              <a:srgbClr val="808080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32F2D6D-647A-C07E-540B-C83B4768D05C}"/>
                </a:ext>
              </a:extLst>
            </p:cNvPr>
            <p:cNvSpPr/>
            <p:nvPr/>
          </p:nvSpPr>
          <p:spPr>
            <a:xfrm>
              <a:off x="4058065" y="1311455"/>
              <a:ext cx="22611" cy="22365"/>
            </a:xfrm>
            <a:custGeom>
              <a:avLst/>
              <a:gdLst>
                <a:gd name="connsiteX0" fmla="*/ 11711 w 22611"/>
                <a:gd name="connsiteY0" fmla="*/ 21965 h 22365"/>
                <a:gd name="connsiteX1" fmla="*/ 469 w 22611"/>
                <a:gd name="connsiteY1" fmla="*/ 10389 h 22365"/>
                <a:gd name="connsiteX2" fmla="*/ 9619 w 22611"/>
                <a:gd name="connsiteY2" fmla="*/ 1515 h 22365"/>
                <a:gd name="connsiteX3" fmla="*/ 21193 w 22611"/>
                <a:gd name="connsiteY3" fmla="*/ 12670 h 22365"/>
                <a:gd name="connsiteX4" fmla="*/ 11711 w 22611"/>
                <a:gd name="connsiteY4" fmla="*/ 21965 h 2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11" h="22365">
                  <a:moveTo>
                    <a:pt x="11711" y="21965"/>
                  </a:moveTo>
                  <a:lnTo>
                    <a:pt x="469" y="10389"/>
                  </a:lnTo>
                  <a:cubicBezTo>
                    <a:pt x="-3970" y="-213"/>
                    <a:pt x="-447" y="-2631"/>
                    <a:pt x="9619" y="1515"/>
                  </a:cubicBezTo>
                  <a:lnTo>
                    <a:pt x="21193" y="12670"/>
                  </a:lnTo>
                  <a:cubicBezTo>
                    <a:pt x="21193" y="12670"/>
                    <a:pt x="12270" y="21855"/>
                    <a:pt x="11711" y="21965"/>
                  </a:cubicBezTo>
                  <a:close/>
                </a:path>
              </a:pathLst>
            </a:custGeom>
            <a:solidFill>
              <a:srgbClr val="1A1A1A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A82828C-9DD4-C04D-4CCB-3D41E516FF8B}"/>
                </a:ext>
              </a:extLst>
            </p:cNvPr>
            <p:cNvSpPr/>
            <p:nvPr/>
          </p:nvSpPr>
          <p:spPr>
            <a:xfrm>
              <a:off x="4195895" y="1450760"/>
              <a:ext cx="71985" cy="71377"/>
            </a:xfrm>
            <a:custGeom>
              <a:avLst/>
              <a:gdLst>
                <a:gd name="connsiteX0" fmla="*/ 34241 w 71985"/>
                <a:gd name="connsiteY0" fmla="*/ -396 h 71377"/>
                <a:gd name="connsiteX1" fmla="*/ 40925 w 71985"/>
                <a:gd name="connsiteY1" fmla="*/ 16269 h 71377"/>
                <a:gd name="connsiteX2" fmla="*/ 70571 w 71985"/>
                <a:gd name="connsiteY2" fmla="*/ 46254 h 71377"/>
                <a:gd name="connsiteX3" fmla="*/ 44838 w 71985"/>
                <a:gd name="connsiteY3" fmla="*/ 70981 h 71377"/>
                <a:gd name="connsiteX4" fmla="*/ 15137 w 71985"/>
                <a:gd name="connsiteY4" fmla="*/ 41156 h 71377"/>
                <a:gd name="connsiteX5" fmla="*/ -1415 w 71985"/>
                <a:gd name="connsiteY5" fmla="*/ 34423 h 71377"/>
                <a:gd name="connsiteX6" fmla="*/ 34241 w 71985"/>
                <a:gd name="connsiteY6" fmla="*/ -396 h 7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985" h="71377">
                  <a:moveTo>
                    <a:pt x="34241" y="-396"/>
                  </a:moveTo>
                  <a:cubicBezTo>
                    <a:pt x="39240" y="4806"/>
                    <a:pt x="45998" y="10157"/>
                    <a:pt x="40925" y="16269"/>
                  </a:cubicBezTo>
                  <a:lnTo>
                    <a:pt x="70571" y="46254"/>
                  </a:lnTo>
                  <a:lnTo>
                    <a:pt x="44838" y="70981"/>
                  </a:lnTo>
                  <a:lnTo>
                    <a:pt x="15137" y="41156"/>
                  </a:lnTo>
                  <a:cubicBezTo>
                    <a:pt x="9162" y="46130"/>
                    <a:pt x="2321" y="38240"/>
                    <a:pt x="-1415" y="34423"/>
                  </a:cubicBezTo>
                  <a:cubicBezTo>
                    <a:pt x="-1326" y="34105"/>
                    <a:pt x="34241" y="-396"/>
                    <a:pt x="34241" y="-396"/>
                  </a:cubicBezTo>
                  <a:close/>
                </a:path>
              </a:pathLst>
            </a:custGeom>
            <a:solidFill>
              <a:srgbClr val="000000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1D5BCCC-1C09-AFD1-99ED-EDF81FC3EF7B}"/>
                </a:ext>
              </a:extLst>
            </p:cNvPr>
            <p:cNvSpPr/>
            <p:nvPr/>
          </p:nvSpPr>
          <p:spPr>
            <a:xfrm>
              <a:off x="3584609" y="1312519"/>
              <a:ext cx="657595" cy="392130"/>
            </a:xfrm>
            <a:custGeom>
              <a:avLst/>
              <a:gdLst>
                <a:gd name="connsiteX0" fmla="*/ 474532 w 657595"/>
                <a:gd name="connsiteY0" fmla="*/ 9389 h 392130"/>
                <a:gd name="connsiteX1" fmla="*/ 485792 w 657595"/>
                <a:gd name="connsiteY1" fmla="*/ 20963 h 392130"/>
                <a:gd name="connsiteX2" fmla="*/ 484085 w 657595"/>
                <a:gd name="connsiteY2" fmla="*/ 22665 h 392130"/>
                <a:gd name="connsiteX3" fmla="*/ 492302 w 657595"/>
                <a:gd name="connsiteY3" fmla="*/ 51845 h 392130"/>
                <a:gd name="connsiteX4" fmla="*/ 610052 w 657595"/>
                <a:gd name="connsiteY4" fmla="*/ 172983 h 392130"/>
                <a:gd name="connsiteX5" fmla="*/ 626506 w 657595"/>
                <a:gd name="connsiteY5" fmla="*/ 179779 h 392130"/>
                <a:gd name="connsiteX6" fmla="*/ 656172 w 657595"/>
                <a:gd name="connsiteY6" fmla="*/ 209591 h 392130"/>
                <a:gd name="connsiteX7" fmla="*/ 440979 w 657595"/>
                <a:gd name="connsiteY7" fmla="*/ 391140 h 392130"/>
                <a:gd name="connsiteX8" fmla="*/ -1424 w 657595"/>
                <a:gd name="connsiteY8" fmla="*/ 391733 h 392130"/>
                <a:gd name="connsiteX9" fmla="*/ 473475 w 657595"/>
                <a:gd name="connsiteY9" fmla="*/ -395 h 392130"/>
                <a:gd name="connsiteX10" fmla="*/ 474534 w 657595"/>
                <a:gd name="connsiteY10" fmla="*/ 9390 h 39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7595" h="392130">
                  <a:moveTo>
                    <a:pt x="474532" y="9389"/>
                  </a:moveTo>
                  <a:lnTo>
                    <a:pt x="485792" y="20963"/>
                  </a:lnTo>
                  <a:lnTo>
                    <a:pt x="484085" y="22665"/>
                  </a:lnTo>
                  <a:lnTo>
                    <a:pt x="492302" y="51845"/>
                  </a:lnTo>
                  <a:lnTo>
                    <a:pt x="610052" y="172983"/>
                  </a:lnTo>
                  <a:cubicBezTo>
                    <a:pt x="617068" y="180843"/>
                    <a:pt x="621903" y="183204"/>
                    <a:pt x="626506" y="179779"/>
                  </a:cubicBezTo>
                  <a:lnTo>
                    <a:pt x="656172" y="209591"/>
                  </a:lnTo>
                  <a:lnTo>
                    <a:pt x="440979" y="391140"/>
                  </a:lnTo>
                  <a:cubicBezTo>
                    <a:pt x="440979" y="391140"/>
                    <a:pt x="-1388" y="391777"/>
                    <a:pt x="-1424" y="391733"/>
                  </a:cubicBezTo>
                  <a:lnTo>
                    <a:pt x="473475" y="-395"/>
                  </a:lnTo>
                  <a:cubicBezTo>
                    <a:pt x="471903" y="1673"/>
                    <a:pt x="472908" y="3632"/>
                    <a:pt x="474534" y="9390"/>
                  </a:cubicBezTo>
                  <a:close/>
                </a:path>
              </a:pathLst>
            </a:custGeom>
            <a:solidFill>
              <a:srgbClr val="B3B3B3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91A7C0A-4802-D987-E5C3-E09A3C0EA1BE}"/>
                </a:ext>
              </a:extLst>
            </p:cNvPr>
            <p:cNvSpPr/>
            <p:nvPr/>
          </p:nvSpPr>
          <p:spPr>
            <a:xfrm>
              <a:off x="3544590" y="1703650"/>
              <a:ext cx="481874" cy="33468"/>
            </a:xfrm>
            <a:custGeom>
              <a:avLst/>
              <a:gdLst>
                <a:gd name="connsiteX0" fmla="*/ 37912 w 481874"/>
                <a:gd name="connsiteY0" fmla="*/ 89 h 33468"/>
                <a:gd name="connsiteX1" fmla="*/ 37780 w 481874"/>
                <a:gd name="connsiteY1" fmla="*/ 89 h 33468"/>
                <a:gd name="connsiteX2" fmla="*/ 480447 w 481874"/>
                <a:gd name="connsiteY2" fmla="*/ -389 h 33468"/>
                <a:gd name="connsiteX3" fmla="*/ 440585 w 481874"/>
                <a:gd name="connsiteY3" fmla="*/ 33079 h 33468"/>
                <a:gd name="connsiteX4" fmla="*/ -1427 w 481874"/>
                <a:gd name="connsiteY4" fmla="*/ 32600 h 3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874" h="33468">
                  <a:moveTo>
                    <a:pt x="37912" y="89"/>
                  </a:moveTo>
                  <a:lnTo>
                    <a:pt x="37780" y="89"/>
                  </a:lnTo>
                  <a:lnTo>
                    <a:pt x="480447" y="-389"/>
                  </a:lnTo>
                  <a:lnTo>
                    <a:pt x="440585" y="33079"/>
                  </a:lnTo>
                  <a:lnTo>
                    <a:pt x="-1427" y="32600"/>
                  </a:lnTo>
                  <a:close/>
                </a:path>
              </a:pathLst>
            </a:custGeom>
            <a:solidFill>
              <a:srgbClr val="333333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76C6D4F2-09DA-7F0C-AF3C-77112C0316F0}"/>
              </a:ext>
            </a:extLst>
          </p:cNvPr>
          <p:cNvSpPr/>
          <p:nvPr/>
        </p:nvSpPr>
        <p:spPr>
          <a:xfrm>
            <a:off x="5285855" y="1094273"/>
            <a:ext cx="1037841" cy="659383"/>
          </a:xfrm>
          <a:custGeom>
            <a:avLst/>
            <a:gdLst>
              <a:gd name="connsiteX0" fmla="*/ 16718 w 1037841"/>
              <a:gd name="connsiteY0" fmla="*/ 51276 h 659383"/>
              <a:gd name="connsiteX1" fmla="*/ 518693 w 1037841"/>
              <a:gd name="connsiteY1" fmla="*/ 51276 h 659383"/>
              <a:gd name="connsiteX2" fmla="*/ 1021015 w 1037841"/>
              <a:gd name="connsiteY2" fmla="*/ 51276 h 659383"/>
              <a:gd name="connsiteX3" fmla="*/ 1037787 w 1037841"/>
              <a:gd name="connsiteY3" fmla="*/ 68048 h 659383"/>
              <a:gd name="connsiteX4" fmla="*/ 1037787 w 1037841"/>
              <a:gd name="connsiteY4" fmla="*/ 642467 h 659383"/>
              <a:gd name="connsiteX5" fmla="*/ 1021015 w 1037841"/>
              <a:gd name="connsiteY5" fmla="*/ 659238 h 659383"/>
              <a:gd name="connsiteX6" fmla="*/ 518693 w 1037841"/>
              <a:gd name="connsiteY6" fmla="*/ 659238 h 659383"/>
              <a:gd name="connsiteX7" fmla="*/ 16718 w 1037841"/>
              <a:gd name="connsiteY7" fmla="*/ 659238 h 659383"/>
              <a:gd name="connsiteX8" fmla="*/ -54 w 1037841"/>
              <a:gd name="connsiteY8" fmla="*/ 642467 h 659383"/>
              <a:gd name="connsiteX9" fmla="*/ -54 w 1037841"/>
              <a:gd name="connsiteY9" fmla="*/ 68048 h 659383"/>
              <a:gd name="connsiteX10" fmla="*/ 16718 w 1037841"/>
              <a:gd name="connsiteY10" fmla="*/ 51276 h 65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37841" h="659383">
                <a:moveTo>
                  <a:pt x="16718" y="51276"/>
                </a:moveTo>
                <a:cubicBezTo>
                  <a:pt x="177140" y="-28004"/>
                  <a:pt x="381247" y="-5378"/>
                  <a:pt x="518693" y="51276"/>
                </a:cubicBezTo>
                <a:cubicBezTo>
                  <a:pt x="653138" y="10868"/>
                  <a:pt x="826750" y="-39375"/>
                  <a:pt x="1021015" y="51276"/>
                </a:cubicBezTo>
                <a:cubicBezTo>
                  <a:pt x="1029435" y="55205"/>
                  <a:pt x="1037787" y="58756"/>
                  <a:pt x="1037787" y="68048"/>
                </a:cubicBezTo>
                <a:lnTo>
                  <a:pt x="1037787" y="642467"/>
                </a:lnTo>
                <a:cubicBezTo>
                  <a:pt x="1037787" y="651758"/>
                  <a:pt x="1030239" y="660355"/>
                  <a:pt x="1021015" y="659238"/>
                </a:cubicBezTo>
                <a:cubicBezTo>
                  <a:pt x="855574" y="639219"/>
                  <a:pt x="688419" y="636381"/>
                  <a:pt x="518693" y="659238"/>
                </a:cubicBezTo>
                <a:cubicBezTo>
                  <a:pt x="348494" y="627645"/>
                  <a:pt x="182762" y="645102"/>
                  <a:pt x="16718" y="659238"/>
                </a:cubicBezTo>
                <a:cubicBezTo>
                  <a:pt x="7460" y="660027"/>
                  <a:pt x="-54" y="651758"/>
                  <a:pt x="-54" y="642467"/>
                </a:cubicBezTo>
                <a:lnTo>
                  <a:pt x="-54" y="68048"/>
                </a:lnTo>
                <a:cubicBezTo>
                  <a:pt x="-54" y="58756"/>
                  <a:pt x="8388" y="55393"/>
                  <a:pt x="16718" y="51276"/>
                </a:cubicBezTo>
                <a:close/>
              </a:path>
            </a:pathLst>
          </a:custGeom>
          <a:solidFill>
            <a:srgbClr val="24341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6" name="图形 1">
            <a:extLst>
              <a:ext uri="{FF2B5EF4-FFF2-40B4-BE49-F238E27FC236}">
                <a16:creationId xmlns:a16="http://schemas.microsoft.com/office/drawing/2014/main" id="{660CECEF-3FD3-7752-35DB-AFA5C909EB00}"/>
              </a:ext>
            </a:extLst>
          </p:cNvPr>
          <p:cNvGrpSpPr/>
          <p:nvPr/>
        </p:nvGrpSpPr>
        <p:grpSpPr>
          <a:xfrm>
            <a:off x="5810479" y="1118083"/>
            <a:ext cx="489876" cy="618125"/>
            <a:chOff x="5810479" y="1118083"/>
            <a:chExt cx="489876" cy="618125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1D5C526-08C9-5748-C4C0-7555EBB656E8}"/>
                </a:ext>
              </a:extLst>
            </p:cNvPr>
            <p:cNvSpPr/>
            <p:nvPr/>
          </p:nvSpPr>
          <p:spPr>
            <a:xfrm>
              <a:off x="5810479" y="1118083"/>
              <a:ext cx="489876" cy="618125"/>
            </a:xfrm>
            <a:custGeom>
              <a:avLst/>
              <a:gdLst>
                <a:gd name="connsiteX0" fmla="*/ 786 w 489876"/>
                <a:gd name="connsiteY0" fmla="*/ 41022 h 618125"/>
                <a:gd name="connsiteX1" fmla="*/ 490662 w 489876"/>
                <a:gd name="connsiteY1" fmla="*/ 41022 h 618125"/>
                <a:gd name="connsiteX2" fmla="*/ 490662 w 489876"/>
                <a:gd name="connsiteY2" fmla="*/ 618031 h 618125"/>
                <a:gd name="connsiteX3" fmla="*/ 786 w 489876"/>
                <a:gd name="connsiteY3" fmla="*/ 618031 h 6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876" h="618125">
                  <a:moveTo>
                    <a:pt x="786" y="41022"/>
                  </a:moveTo>
                  <a:cubicBezTo>
                    <a:pt x="177831" y="-9457"/>
                    <a:pt x="341674" y="-17977"/>
                    <a:pt x="490662" y="41022"/>
                  </a:cubicBezTo>
                  <a:lnTo>
                    <a:pt x="490662" y="618031"/>
                  </a:lnTo>
                  <a:cubicBezTo>
                    <a:pt x="327366" y="602812"/>
                    <a:pt x="164060" y="592512"/>
                    <a:pt x="786" y="618031"/>
                  </a:cubicBezTo>
                  <a:close/>
                </a:path>
              </a:pathLst>
            </a:custGeom>
            <a:solidFill>
              <a:srgbClr val="FFFFFF"/>
            </a:solidFill>
            <a:ln w="27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60403E9-980D-00BF-D75B-9CE56675C033}"/>
                </a:ext>
              </a:extLst>
            </p:cNvPr>
            <p:cNvSpPr/>
            <p:nvPr/>
          </p:nvSpPr>
          <p:spPr>
            <a:xfrm>
              <a:off x="5810961" y="1158959"/>
              <a:ext cx="487219" cy="575785"/>
            </a:xfrm>
            <a:custGeom>
              <a:avLst/>
              <a:gdLst>
                <a:gd name="connsiteX0" fmla="*/ 786 w 487219"/>
                <a:gd name="connsiteY0" fmla="*/ 575686 h 575785"/>
                <a:gd name="connsiteX1" fmla="*/ 488006 w 487219"/>
                <a:gd name="connsiteY1" fmla="*/ 575202 h 575785"/>
                <a:gd name="connsiteX2" fmla="*/ 487764 w 487219"/>
                <a:gd name="connsiteY2" fmla="*/ -99 h 57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7219" h="575785">
                  <a:moveTo>
                    <a:pt x="786" y="575686"/>
                  </a:moveTo>
                  <a:cubicBezTo>
                    <a:pt x="137412" y="553607"/>
                    <a:pt x="300442" y="554715"/>
                    <a:pt x="488006" y="575202"/>
                  </a:cubicBezTo>
                  <a:lnTo>
                    <a:pt x="487764" y="-99"/>
                  </a:lnTo>
                </a:path>
              </a:pathLst>
            </a:custGeom>
            <a:noFill/>
            <a:ln w="271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CA1DB54-7342-C80F-916D-9492196FE9D6}"/>
                </a:ext>
              </a:extLst>
            </p:cNvPr>
            <p:cNvSpPr/>
            <p:nvPr/>
          </p:nvSpPr>
          <p:spPr>
            <a:xfrm>
              <a:off x="5810623" y="1158684"/>
              <a:ext cx="484373" cy="572644"/>
            </a:xfrm>
            <a:custGeom>
              <a:avLst/>
              <a:gdLst>
                <a:gd name="connsiteX0" fmla="*/ 786 w 484373"/>
                <a:gd name="connsiteY0" fmla="*/ 572546 h 572644"/>
                <a:gd name="connsiteX1" fmla="*/ 485160 w 484373"/>
                <a:gd name="connsiteY1" fmla="*/ 572058 h 572644"/>
                <a:gd name="connsiteX2" fmla="*/ 484807 w 484373"/>
                <a:gd name="connsiteY2" fmla="*/ -99 h 57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4373" h="572644">
                  <a:moveTo>
                    <a:pt x="786" y="572546"/>
                  </a:moveTo>
                  <a:cubicBezTo>
                    <a:pt x="137415" y="550481"/>
                    <a:pt x="297597" y="551565"/>
                    <a:pt x="485160" y="572058"/>
                  </a:cubicBezTo>
                  <a:lnTo>
                    <a:pt x="484807" y="-99"/>
                  </a:lnTo>
                </a:path>
              </a:pathLst>
            </a:custGeom>
            <a:noFill/>
            <a:ln w="271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3B56190-D31C-B43F-EFAD-C880360305D8}"/>
                </a:ext>
              </a:extLst>
            </p:cNvPr>
            <p:cNvSpPr/>
            <p:nvPr/>
          </p:nvSpPr>
          <p:spPr>
            <a:xfrm>
              <a:off x="5810563" y="1158286"/>
              <a:ext cx="481283" cy="569220"/>
            </a:xfrm>
            <a:custGeom>
              <a:avLst/>
              <a:gdLst>
                <a:gd name="connsiteX0" fmla="*/ 787 w 481283"/>
                <a:gd name="connsiteY0" fmla="*/ 569123 h 569220"/>
                <a:gd name="connsiteX1" fmla="*/ 482070 w 481283"/>
                <a:gd name="connsiteY1" fmla="*/ 568941 h 569220"/>
                <a:gd name="connsiteX2" fmla="*/ 481658 w 481283"/>
                <a:gd name="connsiteY2" fmla="*/ -98 h 569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1283" h="569220">
                  <a:moveTo>
                    <a:pt x="787" y="569123"/>
                  </a:moveTo>
                  <a:cubicBezTo>
                    <a:pt x="137413" y="547043"/>
                    <a:pt x="294507" y="548454"/>
                    <a:pt x="482070" y="568941"/>
                  </a:cubicBezTo>
                  <a:lnTo>
                    <a:pt x="481658" y="-98"/>
                  </a:lnTo>
                </a:path>
              </a:pathLst>
            </a:custGeom>
            <a:noFill/>
            <a:ln w="271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图形 1">
            <a:extLst>
              <a:ext uri="{FF2B5EF4-FFF2-40B4-BE49-F238E27FC236}">
                <a16:creationId xmlns:a16="http://schemas.microsoft.com/office/drawing/2014/main" id="{EF4C7F2A-82AB-F6CC-2EF3-B91081AD0807}"/>
              </a:ext>
            </a:extLst>
          </p:cNvPr>
          <p:cNvGrpSpPr/>
          <p:nvPr/>
        </p:nvGrpSpPr>
        <p:grpSpPr>
          <a:xfrm>
            <a:off x="5311188" y="1115745"/>
            <a:ext cx="488609" cy="619637"/>
            <a:chOff x="5311188" y="1115745"/>
            <a:chExt cx="488609" cy="61963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F9E404C-2AE1-9BD9-B23F-171ADE791C7D}"/>
                </a:ext>
              </a:extLst>
            </p:cNvPr>
            <p:cNvSpPr/>
            <p:nvPr/>
          </p:nvSpPr>
          <p:spPr>
            <a:xfrm rot="10800000" flipV="1">
              <a:off x="5311188" y="1115745"/>
              <a:ext cx="488609" cy="619637"/>
            </a:xfrm>
            <a:custGeom>
              <a:avLst/>
              <a:gdLst>
                <a:gd name="connsiteX0" fmla="*/ 715 w 488609"/>
                <a:gd name="connsiteY0" fmla="*/ 44026 h 619637"/>
                <a:gd name="connsiteX1" fmla="*/ 489325 w 488609"/>
                <a:gd name="connsiteY1" fmla="*/ 44026 h 619637"/>
                <a:gd name="connsiteX2" fmla="*/ 489325 w 488609"/>
                <a:gd name="connsiteY2" fmla="*/ 619543 h 619637"/>
                <a:gd name="connsiteX3" fmla="*/ 715 w 488609"/>
                <a:gd name="connsiteY3" fmla="*/ 619543 h 61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8609" h="619637">
                  <a:moveTo>
                    <a:pt x="715" y="44026"/>
                  </a:moveTo>
                  <a:cubicBezTo>
                    <a:pt x="168553" y="-6745"/>
                    <a:pt x="324283" y="-22342"/>
                    <a:pt x="489325" y="44026"/>
                  </a:cubicBezTo>
                  <a:lnTo>
                    <a:pt x="489325" y="619543"/>
                  </a:lnTo>
                  <a:cubicBezTo>
                    <a:pt x="326451" y="604364"/>
                    <a:pt x="163567" y="594090"/>
                    <a:pt x="715" y="619543"/>
                  </a:cubicBezTo>
                  <a:close/>
                </a:path>
              </a:pathLst>
            </a:custGeom>
            <a:solidFill>
              <a:srgbClr val="FFFFFF"/>
            </a:solidFill>
            <a:ln w="27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6B58922-125A-410B-328A-F3EA415F7C66}"/>
                </a:ext>
              </a:extLst>
            </p:cNvPr>
            <p:cNvSpPr/>
            <p:nvPr/>
          </p:nvSpPr>
          <p:spPr>
            <a:xfrm rot="10800000" flipV="1">
              <a:off x="5313357" y="1159626"/>
              <a:ext cx="485960" cy="574296"/>
            </a:xfrm>
            <a:custGeom>
              <a:avLst/>
              <a:gdLst>
                <a:gd name="connsiteX0" fmla="*/ 715 w 485960"/>
                <a:gd name="connsiteY0" fmla="*/ 574197 h 574296"/>
                <a:gd name="connsiteX1" fmla="*/ 486676 w 485960"/>
                <a:gd name="connsiteY1" fmla="*/ 573715 h 574296"/>
                <a:gd name="connsiteX2" fmla="*/ 486434 w 485960"/>
                <a:gd name="connsiteY2" fmla="*/ -99 h 57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5960" h="574296">
                  <a:moveTo>
                    <a:pt x="715" y="574197"/>
                  </a:moveTo>
                  <a:cubicBezTo>
                    <a:pt x="136989" y="552175"/>
                    <a:pt x="299597" y="553280"/>
                    <a:pt x="486676" y="573715"/>
                  </a:cubicBezTo>
                  <a:lnTo>
                    <a:pt x="486434" y="-99"/>
                  </a:lnTo>
                </a:path>
              </a:pathLst>
            </a:custGeom>
            <a:noFill/>
            <a:ln w="27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43BCB50-F5FB-9636-7901-92D404079BB6}"/>
                </a:ext>
              </a:extLst>
            </p:cNvPr>
            <p:cNvSpPr/>
            <p:nvPr/>
          </p:nvSpPr>
          <p:spPr>
            <a:xfrm rot="10800000" flipV="1">
              <a:off x="5316534" y="1158919"/>
              <a:ext cx="483121" cy="571596"/>
            </a:xfrm>
            <a:custGeom>
              <a:avLst/>
              <a:gdLst>
                <a:gd name="connsiteX0" fmla="*/ 716 w 483121"/>
                <a:gd name="connsiteY0" fmla="*/ 571498 h 571596"/>
                <a:gd name="connsiteX1" fmla="*/ 483837 w 483121"/>
                <a:gd name="connsiteY1" fmla="*/ 571011 h 571596"/>
                <a:gd name="connsiteX2" fmla="*/ 483432 w 483121"/>
                <a:gd name="connsiteY2" fmla="*/ -98 h 571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121" h="571596">
                  <a:moveTo>
                    <a:pt x="716" y="571498"/>
                  </a:moveTo>
                  <a:cubicBezTo>
                    <a:pt x="136992" y="549490"/>
                    <a:pt x="296759" y="550571"/>
                    <a:pt x="483837" y="571011"/>
                  </a:cubicBezTo>
                  <a:lnTo>
                    <a:pt x="483432" y="-98"/>
                  </a:lnTo>
                </a:path>
              </a:pathLst>
            </a:custGeom>
            <a:noFill/>
            <a:ln w="27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3C684D3-AECC-0653-609E-3E1CA619A6BB}"/>
                </a:ext>
              </a:extLst>
            </p:cNvPr>
            <p:cNvSpPr/>
            <p:nvPr/>
          </p:nvSpPr>
          <p:spPr>
            <a:xfrm rot="10800000" flipV="1">
              <a:off x="5319676" y="1158630"/>
              <a:ext cx="480038" cy="568073"/>
            </a:xfrm>
            <a:custGeom>
              <a:avLst/>
              <a:gdLst>
                <a:gd name="connsiteX0" fmla="*/ 717 w 480038"/>
                <a:gd name="connsiteY0" fmla="*/ 567975 h 568073"/>
                <a:gd name="connsiteX1" fmla="*/ 480756 w 480038"/>
                <a:gd name="connsiteY1" fmla="*/ 567794 h 568073"/>
                <a:gd name="connsiteX2" fmla="*/ 480345 w 480038"/>
                <a:gd name="connsiteY2" fmla="*/ -98 h 56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0038" h="568073">
                  <a:moveTo>
                    <a:pt x="717" y="567975"/>
                  </a:moveTo>
                  <a:cubicBezTo>
                    <a:pt x="136990" y="545953"/>
                    <a:pt x="293678" y="547360"/>
                    <a:pt x="480756" y="567794"/>
                  </a:cubicBezTo>
                  <a:lnTo>
                    <a:pt x="480345" y="-98"/>
                  </a:lnTo>
                </a:path>
              </a:pathLst>
            </a:custGeom>
            <a:noFill/>
            <a:ln w="27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6" name="图形 1">
            <a:extLst>
              <a:ext uri="{FF2B5EF4-FFF2-40B4-BE49-F238E27FC236}">
                <a16:creationId xmlns:a16="http://schemas.microsoft.com/office/drawing/2014/main" id="{E6B515AA-926F-55D9-2D20-FC847DA00A64}"/>
              </a:ext>
            </a:extLst>
          </p:cNvPr>
          <p:cNvGrpSpPr/>
          <p:nvPr/>
        </p:nvGrpSpPr>
        <p:grpSpPr>
          <a:xfrm>
            <a:off x="2014074" y="2747396"/>
            <a:ext cx="921485" cy="361141"/>
            <a:chOff x="2014074" y="2747396"/>
            <a:chExt cx="921485" cy="361141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6E8D430-E61B-EB89-C631-0827F79F4022}"/>
                </a:ext>
              </a:extLst>
            </p:cNvPr>
            <p:cNvSpPr/>
            <p:nvPr/>
          </p:nvSpPr>
          <p:spPr>
            <a:xfrm>
              <a:off x="2042330" y="2747396"/>
              <a:ext cx="361155" cy="361141"/>
            </a:xfrm>
            <a:custGeom>
              <a:avLst/>
              <a:gdLst>
                <a:gd name="connsiteX0" fmla="*/ 359753 w 361155"/>
                <a:gd name="connsiteY0" fmla="*/ 180150 h 361141"/>
                <a:gd name="connsiteX1" fmla="*/ 179175 w 361155"/>
                <a:gd name="connsiteY1" fmla="*/ 360721 h 361141"/>
                <a:gd name="connsiteX2" fmla="*/ -1403 w 361155"/>
                <a:gd name="connsiteY2" fmla="*/ 180150 h 361141"/>
                <a:gd name="connsiteX3" fmla="*/ 179175 w 361155"/>
                <a:gd name="connsiteY3" fmla="*/ -421 h 361141"/>
                <a:gd name="connsiteX4" fmla="*/ 359753 w 361155"/>
                <a:gd name="connsiteY4" fmla="*/ 180150 h 36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155" h="361141">
                  <a:moveTo>
                    <a:pt x="359753" y="180150"/>
                  </a:moveTo>
                  <a:cubicBezTo>
                    <a:pt x="359753" y="279877"/>
                    <a:pt x="278905" y="360721"/>
                    <a:pt x="179175" y="360721"/>
                  </a:cubicBezTo>
                  <a:cubicBezTo>
                    <a:pt x="79444" y="360721"/>
                    <a:pt x="-1403" y="279877"/>
                    <a:pt x="-1403" y="180150"/>
                  </a:cubicBezTo>
                  <a:cubicBezTo>
                    <a:pt x="-1403" y="80424"/>
                    <a:pt x="79444" y="-421"/>
                    <a:pt x="179175" y="-421"/>
                  </a:cubicBezTo>
                  <a:cubicBezTo>
                    <a:pt x="278905" y="-421"/>
                    <a:pt x="359753" y="80424"/>
                    <a:pt x="359753" y="180150"/>
                  </a:cubicBezTo>
                  <a:close/>
                </a:path>
              </a:pathLst>
            </a:custGeom>
            <a:solidFill>
              <a:srgbClr val="333333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7E8AAAB-7C30-311E-A07E-CD2802A3DB6A}"/>
                </a:ext>
              </a:extLst>
            </p:cNvPr>
            <p:cNvSpPr/>
            <p:nvPr/>
          </p:nvSpPr>
          <p:spPr>
            <a:xfrm>
              <a:off x="2069370" y="2774435"/>
              <a:ext cx="307074" cy="307063"/>
            </a:xfrm>
            <a:custGeom>
              <a:avLst/>
              <a:gdLst>
                <a:gd name="connsiteX0" fmla="*/ 305673 w 307074"/>
                <a:gd name="connsiteY0" fmla="*/ 153111 h 307063"/>
                <a:gd name="connsiteX1" fmla="*/ 152135 w 307074"/>
                <a:gd name="connsiteY1" fmla="*/ 306643 h 307063"/>
                <a:gd name="connsiteX2" fmla="*/ -1402 w 307074"/>
                <a:gd name="connsiteY2" fmla="*/ 153111 h 307063"/>
                <a:gd name="connsiteX3" fmla="*/ 152135 w 307074"/>
                <a:gd name="connsiteY3" fmla="*/ -421 h 307063"/>
                <a:gd name="connsiteX4" fmla="*/ 305673 w 307074"/>
                <a:gd name="connsiteY4" fmla="*/ 153111 h 30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4" h="307063">
                  <a:moveTo>
                    <a:pt x="305673" y="153111"/>
                  </a:moveTo>
                  <a:cubicBezTo>
                    <a:pt x="305673" y="237904"/>
                    <a:pt x="236932" y="306643"/>
                    <a:pt x="152135" y="306643"/>
                  </a:cubicBezTo>
                  <a:cubicBezTo>
                    <a:pt x="67339" y="306643"/>
                    <a:pt x="-1402" y="237904"/>
                    <a:pt x="-1402" y="153111"/>
                  </a:cubicBezTo>
                  <a:cubicBezTo>
                    <a:pt x="-1402" y="68318"/>
                    <a:pt x="67339" y="-421"/>
                    <a:pt x="152135" y="-421"/>
                  </a:cubicBezTo>
                  <a:cubicBezTo>
                    <a:pt x="236932" y="-421"/>
                    <a:pt x="305673" y="68318"/>
                    <a:pt x="305673" y="153111"/>
                  </a:cubicBezTo>
                  <a:close/>
                </a:path>
              </a:pathLst>
            </a:custGeom>
            <a:solidFill>
              <a:srgbClr val="FFFFFF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639AE55-3F22-D95F-9BFD-0D1959175968}"/>
                </a:ext>
              </a:extLst>
            </p:cNvPr>
            <p:cNvSpPr/>
            <p:nvPr/>
          </p:nvSpPr>
          <p:spPr>
            <a:xfrm>
              <a:off x="2539584" y="2747396"/>
              <a:ext cx="361155" cy="361141"/>
            </a:xfrm>
            <a:custGeom>
              <a:avLst/>
              <a:gdLst>
                <a:gd name="connsiteX0" fmla="*/ 359745 w 361155"/>
                <a:gd name="connsiteY0" fmla="*/ 180150 h 361141"/>
                <a:gd name="connsiteX1" fmla="*/ 179167 w 361155"/>
                <a:gd name="connsiteY1" fmla="*/ 360721 h 361141"/>
                <a:gd name="connsiteX2" fmla="*/ -1411 w 361155"/>
                <a:gd name="connsiteY2" fmla="*/ 180150 h 361141"/>
                <a:gd name="connsiteX3" fmla="*/ 179167 w 361155"/>
                <a:gd name="connsiteY3" fmla="*/ -421 h 361141"/>
                <a:gd name="connsiteX4" fmla="*/ 359745 w 361155"/>
                <a:gd name="connsiteY4" fmla="*/ 180150 h 36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155" h="361141">
                  <a:moveTo>
                    <a:pt x="359745" y="180150"/>
                  </a:moveTo>
                  <a:cubicBezTo>
                    <a:pt x="359745" y="279877"/>
                    <a:pt x="278898" y="360721"/>
                    <a:pt x="179167" y="360721"/>
                  </a:cubicBezTo>
                  <a:cubicBezTo>
                    <a:pt x="79437" y="360721"/>
                    <a:pt x="-1411" y="279877"/>
                    <a:pt x="-1411" y="180150"/>
                  </a:cubicBezTo>
                  <a:cubicBezTo>
                    <a:pt x="-1411" y="80424"/>
                    <a:pt x="79437" y="-421"/>
                    <a:pt x="179167" y="-421"/>
                  </a:cubicBezTo>
                  <a:cubicBezTo>
                    <a:pt x="278898" y="-421"/>
                    <a:pt x="359745" y="80424"/>
                    <a:pt x="359745" y="180150"/>
                  </a:cubicBezTo>
                  <a:close/>
                </a:path>
              </a:pathLst>
            </a:custGeom>
            <a:solidFill>
              <a:srgbClr val="333333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7013D58-59B9-9DC1-C641-EDE5F65629B6}"/>
                </a:ext>
              </a:extLst>
            </p:cNvPr>
            <p:cNvSpPr/>
            <p:nvPr/>
          </p:nvSpPr>
          <p:spPr>
            <a:xfrm>
              <a:off x="2014074" y="2863281"/>
              <a:ext cx="68323" cy="29120"/>
            </a:xfrm>
            <a:custGeom>
              <a:avLst/>
              <a:gdLst>
                <a:gd name="connsiteX0" fmla="*/ 66924 w 68323"/>
                <a:gd name="connsiteY0" fmla="*/ -420 h 29120"/>
                <a:gd name="connsiteX1" fmla="*/ 66924 w 68323"/>
                <a:gd name="connsiteY1" fmla="*/ 7402 h 29120"/>
                <a:gd name="connsiteX2" fmla="*/ 66924 w 68323"/>
                <a:gd name="connsiteY2" fmla="*/ 20878 h 29120"/>
                <a:gd name="connsiteX3" fmla="*/ 66924 w 68323"/>
                <a:gd name="connsiteY3" fmla="*/ 28700 h 29120"/>
                <a:gd name="connsiteX4" fmla="*/ -1399 w 68323"/>
                <a:gd name="connsiteY4" fmla="*/ 28700 h 29120"/>
                <a:gd name="connsiteX5" fmla="*/ -1399 w 68323"/>
                <a:gd name="connsiteY5" fmla="*/ 20878 h 29120"/>
                <a:gd name="connsiteX6" fmla="*/ -1399 w 68323"/>
                <a:gd name="connsiteY6" fmla="*/ 7402 h 29120"/>
                <a:gd name="connsiteX7" fmla="*/ -1399 w 68323"/>
                <a:gd name="connsiteY7" fmla="*/ -420 h 2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23" h="29120">
                  <a:moveTo>
                    <a:pt x="66924" y="-420"/>
                  </a:moveTo>
                  <a:cubicBezTo>
                    <a:pt x="66924" y="-420"/>
                    <a:pt x="66924" y="3082"/>
                    <a:pt x="66924" y="7402"/>
                  </a:cubicBezTo>
                  <a:lnTo>
                    <a:pt x="66924" y="20878"/>
                  </a:lnTo>
                  <a:cubicBezTo>
                    <a:pt x="66924" y="25198"/>
                    <a:pt x="66924" y="28700"/>
                    <a:pt x="66924" y="28700"/>
                  </a:cubicBezTo>
                  <a:lnTo>
                    <a:pt x="-1399" y="28700"/>
                  </a:lnTo>
                  <a:cubicBezTo>
                    <a:pt x="-1399" y="28700"/>
                    <a:pt x="-1399" y="25198"/>
                    <a:pt x="-1399" y="20878"/>
                  </a:cubicBezTo>
                  <a:lnTo>
                    <a:pt x="-1399" y="7402"/>
                  </a:lnTo>
                  <a:cubicBezTo>
                    <a:pt x="-1399" y="3082"/>
                    <a:pt x="-1399" y="-420"/>
                    <a:pt x="-1399" y="-420"/>
                  </a:cubicBezTo>
                  <a:close/>
                </a:path>
              </a:pathLst>
            </a:custGeom>
            <a:solidFill>
              <a:srgbClr val="333333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799A05B-A2E3-989B-EE9C-24CDC968CAB8}"/>
                </a:ext>
              </a:extLst>
            </p:cNvPr>
            <p:cNvSpPr/>
            <p:nvPr/>
          </p:nvSpPr>
          <p:spPr>
            <a:xfrm>
              <a:off x="2867236" y="2863281"/>
              <a:ext cx="68323" cy="29120"/>
            </a:xfrm>
            <a:custGeom>
              <a:avLst/>
              <a:gdLst>
                <a:gd name="connsiteX0" fmla="*/ 66910 w 68323"/>
                <a:gd name="connsiteY0" fmla="*/ -420 h 29120"/>
                <a:gd name="connsiteX1" fmla="*/ 66910 w 68323"/>
                <a:gd name="connsiteY1" fmla="*/ 7402 h 29120"/>
                <a:gd name="connsiteX2" fmla="*/ 66910 w 68323"/>
                <a:gd name="connsiteY2" fmla="*/ 20878 h 29120"/>
                <a:gd name="connsiteX3" fmla="*/ 66910 w 68323"/>
                <a:gd name="connsiteY3" fmla="*/ 28700 h 29120"/>
                <a:gd name="connsiteX4" fmla="*/ -1413 w 68323"/>
                <a:gd name="connsiteY4" fmla="*/ 28700 h 29120"/>
                <a:gd name="connsiteX5" fmla="*/ -1413 w 68323"/>
                <a:gd name="connsiteY5" fmla="*/ 20878 h 29120"/>
                <a:gd name="connsiteX6" fmla="*/ -1413 w 68323"/>
                <a:gd name="connsiteY6" fmla="*/ 7402 h 29120"/>
                <a:gd name="connsiteX7" fmla="*/ -1413 w 68323"/>
                <a:gd name="connsiteY7" fmla="*/ -420 h 2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23" h="29120">
                  <a:moveTo>
                    <a:pt x="66910" y="-420"/>
                  </a:moveTo>
                  <a:cubicBezTo>
                    <a:pt x="66910" y="-420"/>
                    <a:pt x="66910" y="3082"/>
                    <a:pt x="66910" y="7402"/>
                  </a:cubicBezTo>
                  <a:lnTo>
                    <a:pt x="66910" y="20878"/>
                  </a:lnTo>
                  <a:cubicBezTo>
                    <a:pt x="66910" y="25198"/>
                    <a:pt x="66910" y="28700"/>
                    <a:pt x="66910" y="28700"/>
                  </a:cubicBezTo>
                  <a:lnTo>
                    <a:pt x="-1413" y="28700"/>
                  </a:lnTo>
                  <a:cubicBezTo>
                    <a:pt x="-1413" y="28700"/>
                    <a:pt x="-1413" y="25198"/>
                    <a:pt x="-1413" y="20878"/>
                  </a:cubicBezTo>
                  <a:lnTo>
                    <a:pt x="-1413" y="7402"/>
                  </a:lnTo>
                  <a:cubicBezTo>
                    <a:pt x="-1413" y="3082"/>
                    <a:pt x="-1413" y="-420"/>
                    <a:pt x="-1413" y="-420"/>
                  </a:cubicBezTo>
                  <a:close/>
                </a:path>
              </a:pathLst>
            </a:custGeom>
            <a:solidFill>
              <a:srgbClr val="333333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EFDB92F-AC8F-1F47-FE8A-D064D12F1B9E}"/>
                </a:ext>
              </a:extLst>
            </p:cNvPr>
            <p:cNvSpPr/>
            <p:nvPr/>
          </p:nvSpPr>
          <p:spPr>
            <a:xfrm>
              <a:off x="2381245" y="2847662"/>
              <a:ext cx="178367" cy="61858"/>
            </a:xfrm>
            <a:custGeom>
              <a:avLst/>
              <a:gdLst>
                <a:gd name="connsiteX0" fmla="*/ 6432 w 178367"/>
                <a:gd name="connsiteY0" fmla="*/ 55755 h 61858"/>
                <a:gd name="connsiteX1" fmla="*/ 42834 w 178367"/>
                <a:gd name="connsiteY1" fmla="*/ 21718 h 61858"/>
                <a:gd name="connsiteX2" fmla="*/ 128519 w 178367"/>
                <a:gd name="connsiteY2" fmla="*/ 21301 h 61858"/>
                <a:gd name="connsiteX3" fmla="*/ 168561 w 178367"/>
                <a:gd name="connsiteY3" fmla="*/ 52382 h 61858"/>
                <a:gd name="connsiteX4" fmla="*/ 176961 w 178367"/>
                <a:gd name="connsiteY4" fmla="*/ 22142 h 61858"/>
                <a:gd name="connsiteX5" fmla="*/ 131599 w 178367"/>
                <a:gd name="connsiteY5" fmla="*/ 3942 h 61858"/>
                <a:gd name="connsiteX6" fmla="*/ 40100 w 178367"/>
                <a:gd name="connsiteY6" fmla="*/ 4221 h 61858"/>
                <a:gd name="connsiteX7" fmla="*/ -1405 w 178367"/>
                <a:gd name="connsiteY7" fmla="*/ 23821 h 61858"/>
                <a:gd name="connsiteX8" fmla="*/ 6152 w 178367"/>
                <a:gd name="connsiteY8" fmla="*/ 61439 h 6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367" h="61858">
                  <a:moveTo>
                    <a:pt x="6432" y="55755"/>
                  </a:moveTo>
                  <a:lnTo>
                    <a:pt x="42834" y="21718"/>
                  </a:lnTo>
                  <a:cubicBezTo>
                    <a:pt x="75347" y="16974"/>
                    <a:pt x="98235" y="16376"/>
                    <a:pt x="128519" y="21301"/>
                  </a:cubicBezTo>
                  <a:lnTo>
                    <a:pt x="168561" y="52382"/>
                  </a:lnTo>
                  <a:lnTo>
                    <a:pt x="176961" y="22142"/>
                  </a:lnTo>
                  <a:lnTo>
                    <a:pt x="131599" y="3942"/>
                  </a:lnTo>
                  <a:cubicBezTo>
                    <a:pt x="96478" y="-3164"/>
                    <a:pt x="72263" y="-498"/>
                    <a:pt x="40100" y="4221"/>
                  </a:cubicBezTo>
                  <a:cubicBezTo>
                    <a:pt x="40100" y="4221"/>
                    <a:pt x="-1685" y="22701"/>
                    <a:pt x="-1405" y="23821"/>
                  </a:cubicBezTo>
                  <a:cubicBezTo>
                    <a:pt x="-1124" y="24941"/>
                    <a:pt x="6152" y="61439"/>
                    <a:pt x="6152" y="61439"/>
                  </a:cubicBezTo>
                  <a:close/>
                </a:path>
              </a:pathLst>
            </a:custGeom>
            <a:solidFill>
              <a:srgbClr val="333333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FE116FC-BE82-4E6A-4D48-D12900BEF64A}"/>
                </a:ext>
              </a:extLst>
            </p:cNvPr>
            <p:cNvSpPr/>
            <p:nvPr/>
          </p:nvSpPr>
          <p:spPr>
            <a:xfrm>
              <a:off x="2566624" y="2774435"/>
              <a:ext cx="307074" cy="307063"/>
            </a:xfrm>
            <a:custGeom>
              <a:avLst/>
              <a:gdLst>
                <a:gd name="connsiteX0" fmla="*/ 305665 w 307074"/>
                <a:gd name="connsiteY0" fmla="*/ 153111 h 307063"/>
                <a:gd name="connsiteX1" fmla="*/ 152127 w 307074"/>
                <a:gd name="connsiteY1" fmla="*/ 306643 h 307063"/>
                <a:gd name="connsiteX2" fmla="*/ -1410 w 307074"/>
                <a:gd name="connsiteY2" fmla="*/ 153111 h 307063"/>
                <a:gd name="connsiteX3" fmla="*/ 152127 w 307074"/>
                <a:gd name="connsiteY3" fmla="*/ -421 h 307063"/>
                <a:gd name="connsiteX4" fmla="*/ 305665 w 307074"/>
                <a:gd name="connsiteY4" fmla="*/ 153111 h 30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4" h="307063">
                  <a:moveTo>
                    <a:pt x="305665" y="153111"/>
                  </a:moveTo>
                  <a:cubicBezTo>
                    <a:pt x="305665" y="237904"/>
                    <a:pt x="236924" y="306643"/>
                    <a:pt x="152127" y="306643"/>
                  </a:cubicBezTo>
                  <a:cubicBezTo>
                    <a:pt x="67331" y="306643"/>
                    <a:pt x="-1410" y="237904"/>
                    <a:pt x="-1410" y="153111"/>
                  </a:cubicBezTo>
                  <a:cubicBezTo>
                    <a:pt x="-1410" y="68318"/>
                    <a:pt x="67331" y="-421"/>
                    <a:pt x="152127" y="-421"/>
                  </a:cubicBezTo>
                  <a:cubicBezTo>
                    <a:pt x="236924" y="-421"/>
                    <a:pt x="305665" y="68318"/>
                    <a:pt x="305665" y="153111"/>
                  </a:cubicBezTo>
                  <a:close/>
                </a:path>
              </a:pathLst>
            </a:custGeom>
            <a:solidFill>
              <a:srgbClr val="FFFFFF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" name="图形 1">
            <a:extLst>
              <a:ext uri="{FF2B5EF4-FFF2-40B4-BE49-F238E27FC236}">
                <a16:creationId xmlns:a16="http://schemas.microsoft.com/office/drawing/2014/main" id="{037C43B6-61D8-D2A2-F8AB-31F64994961B}"/>
              </a:ext>
            </a:extLst>
          </p:cNvPr>
          <p:cNvGrpSpPr/>
          <p:nvPr/>
        </p:nvGrpSpPr>
        <p:grpSpPr>
          <a:xfrm>
            <a:off x="3442887" y="2530492"/>
            <a:ext cx="1218775" cy="702920"/>
            <a:chOff x="3442887" y="2530492"/>
            <a:chExt cx="1218775" cy="702920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CCCA95D-44BC-E11D-B6CF-736430A69F6D}"/>
                </a:ext>
              </a:extLst>
            </p:cNvPr>
            <p:cNvSpPr/>
            <p:nvPr/>
          </p:nvSpPr>
          <p:spPr>
            <a:xfrm>
              <a:off x="3507316" y="2566670"/>
              <a:ext cx="1091899" cy="642775"/>
            </a:xfrm>
            <a:custGeom>
              <a:avLst/>
              <a:gdLst>
                <a:gd name="connsiteX0" fmla="*/ 1090480 w 1091899"/>
                <a:gd name="connsiteY0" fmla="*/ -427 h 642775"/>
                <a:gd name="connsiteX1" fmla="*/ 1090480 w 1091899"/>
                <a:gd name="connsiteY1" fmla="*/ 419 h 642775"/>
                <a:gd name="connsiteX2" fmla="*/ 1090480 w 1091899"/>
                <a:gd name="connsiteY2" fmla="*/ 641500 h 642775"/>
                <a:gd name="connsiteX3" fmla="*/ 1090480 w 1091899"/>
                <a:gd name="connsiteY3" fmla="*/ 642347 h 642775"/>
                <a:gd name="connsiteX4" fmla="*/ -1419 w 1091899"/>
                <a:gd name="connsiteY4" fmla="*/ 642347 h 642775"/>
                <a:gd name="connsiteX5" fmla="*/ -1419 w 1091899"/>
                <a:gd name="connsiteY5" fmla="*/ 641500 h 642775"/>
                <a:gd name="connsiteX6" fmla="*/ -1419 w 1091899"/>
                <a:gd name="connsiteY6" fmla="*/ 419 h 642775"/>
                <a:gd name="connsiteX7" fmla="*/ -1419 w 1091899"/>
                <a:gd name="connsiteY7" fmla="*/ -427 h 64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1899" h="642775">
                  <a:moveTo>
                    <a:pt x="1090480" y="-427"/>
                  </a:moveTo>
                  <a:cubicBezTo>
                    <a:pt x="1090480" y="-427"/>
                    <a:pt x="1090480" y="-48"/>
                    <a:pt x="1090480" y="419"/>
                  </a:cubicBezTo>
                  <a:lnTo>
                    <a:pt x="1090480" y="641500"/>
                  </a:lnTo>
                  <a:cubicBezTo>
                    <a:pt x="1090480" y="641968"/>
                    <a:pt x="1090480" y="642347"/>
                    <a:pt x="1090480" y="642347"/>
                  </a:cubicBezTo>
                  <a:lnTo>
                    <a:pt x="-1419" y="642347"/>
                  </a:lnTo>
                  <a:cubicBezTo>
                    <a:pt x="-1419" y="642347"/>
                    <a:pt x="-1419" y="641968"/>
                    <a:pt x="-1419" y="641500"/>
                  </a:cubicBezTo>
                  <a:lnTo>
                    <a:pt x="-1419" y="419"/>
                  </a:lnTo>
                  <a:cubicBezTo>
                    <a:pt x="-1419" y="-49"/>
                    <a:pt x="-1419" y="-427"/>
                    <a:pt x="-1419" y="-427"/>
                  </a:cubicBezTo>
                  <a:close/>
                </a:path>
              </a:pathLst>
            </a:custGeom>
            <a:solidFill>
              <a:srgbClr val="E0F7FA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1BA825C-6ED9-8822-E01E-5F9F48B0A637}"/>
                </a:ext>
              </a:extLst>
            </p:cNvPr>
            <p:cNvSpPr/>
            <p:nvPr/>
          </p:nvSpPr>
          <p:spPr>
            <a:xfrm>
              <a:off x="3524121" y="2706135"/>
              <a:ext cx="1034030" cy="435074"/>
            </a:xfrm>
            <a:custGeom>
              <a:avLst/>
              <a:gdLst>
                <a:gd name="connsiteX0" fmla="*/ 265690 w 1034030"/>
                <a:gd name="connsiteY0" fmla="*/ -419 h 435074"/>
                <a:gd name="connsiteX1" fmla="*/ 264445 w 1034030"/>
                <a:gd name="connsiteY1" fmla="*/ -133 h 435074"/>
                <a:gd name="connsiteX2" fmla="*/ 261590 w 1034030"/>
                <a:gd name="connsiteY2" fmla="*/ 97 h 435074"/>
                <a:gd name="connsiteX3" fmla="*/ 257196 w 1034030"/>
                <a:gd name="connsiteY3" fmla="*/ 326 h 435074"/>
                <a:gd name="connsiteX4" fmla="*/ 253791 w 1034030"/>
                <a:gd name="connsiteY4" fmla="*/ 871 h 435074"/>
                <a:gd name="connsiteX5" fmla="*/ 250497 w 1034030"/>
                <a:gd name="connsiteY5" fmla="*/ 4884 h 435074"/>
                <a:gd name="connsiteX6" fmla="*/ 245408 w 1034030"/>
                <a:gd name="connsiteY6" fmla="*/ 5515 h 435074"/>
                <a:gd name="connsiteX7" fmla="*/ 240722 w 1034030"/>
                <a:gd name="connsiteY7" fmla="*/ 6432 h 435074"/>
                <a:gd name="connsiteX8" fmla="*/ 237280 w 1034030"/>
                <a:gd name="connsiteY8" fmla="*/ 7694 h 435074"/>
                <a:gd name="connsiteX9" fmla="*/ 232704 w 1034030"/>
                <a:gd name="connsiteY9" fmla="*/ 8382 h 435074"/>
                <a:gd name="connsiteX10" fmla="*/ 227689 w 1034030"/>
                <a:gd name="connsiteY10" fmla="*/ 9127 h 435074"/>
                <a:gd name="connsiteX11" fmla="*/ 223478 w 1034030"/>
                <a:gd name="connsiteY11" fmla="*/ 9242 h 435074"/>
                <a:gd name="connsiteX12" fmla="*/ 227579 w 1034030"/>
                <a:gd name="connsiteY12" fmla="*/ 9815 h 435074"/>
                <a:gd name="connsiteX13" fmla="*/ 231093 w 1034030"/>
                <a:gd name="connsiteY13" fmla="*/ 11048 h 435074"/>
                <a:gd name="connsiteX14" fmla="*/ 233180 w 1034030"/>
                <a:gd name="connsiteY14" fmla="*/ 13198 h 435074"/>
                <a:gd name="connsiteX15" fmla="*/ 237500 w 1034030"/>
                <a:gd name="connsiteY15" fmla="*/ 13628 h 435074"/>
                <a:gd name="connsiteX16" fmla="*/ 241270 w 1034030"/>
                <a:gd name="connsiteY16" fmla="*/ 13428 h 435074"/>
                <a:gd name="connsiteX17" fmla="*/ 258514 w 1034030"/>
                <a:gd name="connsiteY17" fmla="*/ 13140 h 435074"/>
                <a:gd name="connsiteX18" fmla="*/ 265506 w 1034030"/>
                <a:gd name="connsiteY18" fmla="*/ 11735 h 435074"/>
                <a:gd name="connsiteX19" fmla="*/ 256280 w 1034030"/>
                <a:gd name="connsiteY19" fmla="*/ 17010 h 435074"/>
                <a:gd name="connsiteX20" fmla="*/ 246689 w 1034030"/>
                <a:gd name="connsiteY20" fmla="*/ 17928 h 435074"/>
                <a:gd name="connsiteX21" fmla="*/ 240465 w 1034030"/>
                <a:gd name="connsiteY21" fmla="*/ 18989 h 435074"/>
                <a:gd name="connsiteX22" fmla="*/ 251046 w 1034030"/>
                <a:gd name="connsiteY22" fmla="*/ 23232 h 435074"/>
                <a:gd name="connsiteX23" fmla="*/ 252803 w 1034030"/>
                <a:gd name="connsiteY23" fmla="*/ 25496 h 435074"/>
                <a:gd name="connsiteX24" fmla="*/ 238708 w 1034030"/>
                <a:gd name="connsiteY24" fmla="*/ 23690 h 435074"/>
                <a:gd name="connsiteX25" fmla="*/ 236695 w 1034030"/>
                <a:gd name="connsiteY25" fmla="*/ 21139 h 435074"/>
                <a:gd name="connsiteX26" fmla="*/ 235376 w 1034030"/>
                <a:gd name="connsiteY26" fmla="*/ 18587 h 435074"/>
                <a:gd name="connsiteX27" fmla="*/ 235043 w 1034030"/>
                <a:gd name="connsiteY27" fmla="*/ 17383 h 435074"/>
                <a:gd name="connsiteX28" fmla="*/ 227575 w 1034030"/>
                <a:gd name="connsiteY28" fmla="*/ 15376 h 435074"/>
                <a:gd name="connsiteX29" fmla="*/ 220875 w 1034030"/>
                <a:gd name="connsiteY29" fmla="*/ 14000 h 435074"/>
                <a:gd name="connsiteX30" fmla="*/ 220578 w 1034030"/>
                <a:gd name="connsiteY30" fmla="*/ 15462 h 435074"/>
                <a:gd name="connsiteX31" fmla="*/ 217905 w 1034030"/>
                <a:gd name="connsiteY31" fmla="*/ 16724 h 435074"/>
                <a:gd name="connsiteX32" fmla="*/ 215086 w 1034030"/>
                <a:gd name="connsiteY32" fmla="*/ 18157 h 435074"/>
                <a:gd name="connsiteX33" fmla="*/ 220541 w 1034030"/>
                <a:gd name="connsiteY33" fmla="*/ 21827 h 435074"/>
                <a:gd name="connsiteX34" fmla="*/ 225227 w 1034030"/>
                <a:gd name="connsiteY34" fmla="*/ 22773 h 435074"/>
                <a:gd name="connsiteX35" fmla="*/ 223067 w 1034030"/>
                <a:gd name="connsiteY35" fmla="*/ 24263 h 435074"/>
                <a:gd name="connsiteX36" fmla="*/ 221017 w 1034030"/>
                <a:gd name="connsiteY36" fmla="*/ 25726 h 435074"/>
                <a:gd name="connsiteX37" fmla="*/ 222262 w 1034030"/>
                <a:gd name="connsiteY37" fmla="*/ 27417 h 435074"/>
                <a:gd name="connsiteX38" fmla="*/ 226143 w 1034030"/>
                <a:gd name="connsiteY38" fmla="*/ 28277 h 435074"/>
                <a:gd name="connsiteX39" fmla="*/ 232843 w 1034030"/>
                <a:gd name="connsiteY39" fmla="*/ 26442 h 435074"/>
                <a:gd name="connsiteX40" fmla="*/ 236540 w 1034030"/>
                <a:gd name="connsiteY40" fmla="*/ 25640 h 435074"/>
                <a:gd name="connsiteX41" fmla="*/ 241665 w 1034030"/>
                <a:gd name="connsiteY41" fmla="*/ 28162 h 435074"/>
                <a:gd name="connsiteX42" fmla="*/ 245399 w 1034030"/>
                <a:gd name="connsiteY42" fmla="*/ 30571 h 435074"/>
                <a:gd name="connsiteX43" fmla="*/ 239798 w 1034030"/>
                <a:gd name="connsiteY43" fmla="*/ 30627 h 435074"/>
                <a:gd name="connsiteX44" fmla="*/ 239139 w 1034030"/>
                <a:gd name="connsiteY44" fmla="*/ 29194 h 435074"/>
                <a:gd name="connsiteX45" fmla="*/ 241042 w 1034030"/>
                <a:gd name="connsiteY45" fmla="*/ 30111 h 435074"/>
                <a:gd name="connsiteX46" fmla="*/ 243715 w 1034030"/>
                <a:gd name="connsiteY46" fmla="*/ 31029 h 435074"/>
                <a:gd name="connsiteX47" fmla="*/ 242950 w 1034030"/>
                <a:gd name="connsiteY47" fmla="*/ 29538 h 435074"/>
                <a:gd name="connsiteX48" fmla="*/ 237164 w 1034030"/>
                <a:gd name="connsiteY48" fmla="*/ 29165 h 435074"/>
                <a:gd name="connsiteX49" fmla="*/ 236102 w 1034030"/>
                <a:gd name="connsiteY49" fmla="*/ 31171 h 435074"/>
                <a:gd name="connsiteX50" fmla="*/ 235408 w 1034030"/>
                <a:gd name="connsiteY50" fmla="*/ 33780 h 435074"/>
                <a:gd name="connsiteX51" fmla="*/ 235784 w 1034030"/>
                <a:gd name="connsiteY51" fmla="*/ 32863 h 435074"/>
                <a:gd name="connsiteX52" fmla="*/ 236364 w 1034030"/>
                <a:gd name="connsiteY52" fmla="*/ 31974 h 435074"/>
                <a:gd name="connsiteX53" fmla="*/ 232521 w 1034030"/>
                <a:gd name="connsiteY53" fmla="*/ 34296 h 435074"/>
                <a:gd name="connsiteX54" fmla="*/ 243503 w 1034030"/>
                <a:gd name="connsiteY54" fmla="*/ 35242 h 435074"/>
                <a:gd name="connsiteX55" fmla="*/ 254340 w 1034030"/>
                <a:gd name="connsiteY55" fmla="*/ 36074 h 435074"/>
                <a:gd name="connsiteX56" fmla="*/ 260014 w 1034030"/>
                <a:gd name="connsiteY56" fmla="*/ 35443 h 435074"/>
                <a:gd name="connsiteX57" fmla="*/ 261807 w 1034030"/>
                <a:gd name="connsiteY57" fmla="*/ 33465 h 435074"/>
                <a:gd name="connsiteX58" fmla="*/ 254010 w 1034030"/>
                <a:gd name="connsiteY58" fmla="*/ 30942 h 435074"/>
                <a:gd name="connsiteX59" fmla="*/ 257635 w 1034030"/>
                <a:gd name="connsiteY59" fmla="*/ 30512 h 435074"/>
                <a:gd name="connsiteX60" fmla="*/ 264261 w 1034030"/>
                <a:gd name="connsiteY60" fmla="*/ 29537 h 435074"/>
                <a:gd name="connsiteX61" fmla="*/ 269679 w 1034030"/>
                <a:gd name="connsiteY61" fmla="*/ 27387 h 435074"/>
                <a:gd name="connsiteX62" fmla="*/ 271875 w 1034030"/>
                <a:gd name="connsiteY62" fmla="*/ 25552 h 435074"/>
                <a:gd name="connsiteX63" fmla="*/ 269497 w 1034030"/>
                <a:gd name="connsiteY63" fmla="*/ 24922 h 435074"/>
                <a:gd name="connsiteX64" fmla="*/ 265835 w 1034030"/>
                <a:gd name="connsiteY64" fmla="*/ 24893 h 435074"/>
                <a:gd name="connsiteX65" fmla="*/ 270557 w 1034030"/>
                <a:gd name="connsiteY65" fmla="*/ 21854 h 435074"/>
                <a:gd name="connsiteX66" fmla="*/ 272717 w 1034030"/>
                <a:gd name="connsiteY66" fmla="*/ 20994 h 435074"/>
                <a:gd name="connsiteX67" fmla="*/ 277842 w 1034030"/>
                <a:gd name="connsiteY67" fmla="*/ 20278 h 435074"/>
                <a:gd name="connsiteX68" fmla="*/ 282602 w 1034030"/>
                <a:gd name="connsiteY68" fmla="*/ 20077 h 435074"/>
                <a:gd name="connsiteX69" fmla="*/ 292816 w 1034030"/>
                <a:gd name="connsiteY69" fmla="*/ 15290 h 435074"/>
                <a:gd name="connsiteX70" fmla="*/ 300613 w 1034030"/>
                <a:gd name="connsiteY70" fmla="*/ 11821 h 435074"/>
                <a:gd name="connsiteX71" fmla="*/ 297098 w 1034030"/>
                <a:gd name="connsiteY71" fmla="*/ 11219 h 435074"/>
                <a:gd name="connsiteX72" fmla="*/ 296518 w 1034030"/>
                <a:gd name="connsiteY72" fmla="*/ 11563 h 435074"/>
                <a:gd name="connsiteX73" fmla="*/ 294504 w 1034030"/>
                <a:gd name="connsiteY73" fmla="*/ 13427 h 435074"/>
                <a:gd name="connsiteX74" fmla="*/ 291136 w 1034030"/>
                <a:gd name="connsiteY74" fmla="*/ 11964 h 435074"/>
                <a:gd name="connsiteX75" fmla="*/ 297872 w 1034030"/>
                <a:gd name="connsiteY75" fmla="*/ 9671 h 435074"/>
                <a:gd name="connsiteX76" fmla="*/ 309587 w 1034030"/>
                <a:gd name="connsiteY76" fmla="*/ 5399 h 435074"/>
                <a:gd name="connsiteX77" fmla="*/ 306366 w 1034030"/>
                <a:gd name="connsiteY77" fmla="*/ 3364 h 435074"/>
                <a:gd name="connsiteX78" fmla="*/ 299630 w 1034030"/>
                <a:gd name="connsiteY78" fmla="*/ 2705 h 435074"/>
                <a:gd name="connsiteX79" fmla="*/ 293699 w 1034030"/>
                <a:gd name="connsiteY79" fmla="*/ 1759 h 435074"/>
                <a:gd name="connsiteX80" fmla="*/ 281837 w 1034030"/>
                <a:gd name="connsiteY80" fmla="*/ 268 h 435074"/>
                <a:gd name="connsiteX81" fmla="*/ 270415 w 1034030"/>
                <a:gd name="connsiteY81" fmla="*/ -76 h 435074"/>
                <a:gd name="connsiteX82" fmla="*/ 266424 w 1034030"/>
                <a:gd name="connsiteY82" fmla="*/ -420 h 435074"/>
                <a:gd name="connsiteX83" fmla="*/ 265690 w 1034030"/>
                <a:gd name="connsiteY83" fmla="*/ -420 h 435074"/>
                <a:gd name="connsiteX84" fmla="*/ 377096 w 1034030"/>
                <a:gd name="connsiteY84" fmla="*/ -419 h 435074"/>
                <a:gd name="connsiteX85" fmla="*/ 372263 w 1034030"/>
                <a:gd name="connsiteY85" fmla="*/ 756 h 435074"/>
                <a:gd name="connsiteX86" fmla="*/ 365783 w 1034030"/>
                <a:gd name="connsiteY86" fmla="*/ 1186 h 435074"/>
                <a:gd name="connsiteX87" fmla="*/ 359377 w 1034030"/>
                <a:gd name="connsiteY87" fmla="*/ 584 h 435074"/>
                <a:gd name="connsiteX88" fmla="*/ 355496 w 1034030"/>
                <a:gd name="connsiteY88" fmla="*/ 556 h 435074"/>
                <a:gd name="connsiteX89" fmla="*/ 350590 w 1034030"/>
                <a:gd name="connsiteY89" fmla="*/ 2104 h 435074"/>
                <a:gd name="connsiteX90" fmla="*/ 353409 w 1034030"/>
                <a:gd name="connsiteY90" fmla="*/ 2048 h 435074"/>
                <a:gd name="connsiteX91" fmla="*/ 356961 w 1034030"/>
                <a:gd name="connsiteY91" fmla="*/ 2707 h 435074"/>
                <a:gd name="connsiteX92" fmla="*/ 358680 w 1034030"/>
                <a:gd name="connsiteY92" fmla="*/ 5918 h 435074"/>
                <a:gd name="connsiteX93" fmla="*/ 345904 w 1034030"/>
                <a:gd name="connsiteY93" fmla="*/ 6205 h 435074"/>
                <a:gd name="connsiteX94" fmla="*/ 338399 w 1034030"/>
                <a:gd name="connsiteY94" fmla="*/ 7552 h 435074"/>
                <a:gd name="connsiteX95" fmla="*/ 335361 w 1034030"/>
                <a:gd name="connsiteY95" fmla="*/ 8556 h 435074"/>
                <a:gd name="connsiteX96" fmla="*/ 332139 w 1034030"/>
                <a:gd name="connsiteY96" fmla="*/ 8298 h 435074"/>
                <a:gd name="connsiteX97" fmla="*/ 325402 w 1034030"/>
                <a:gd name="connsiteY97" fmla="*/ 9158 h 435074"/>
                <a:gd name="connsiteX98" fmla="*/ 312698 w 1034030"/>
                <a:gd name="connsiteY98" fmla="*/ 12054 h 435074"/>
                <a:gd name="connsiteX99" fmla="*/ 308854 w 1034030"/>
                <a:gd name="connsiteY99" fmla="*/ 15064 h 435074"/>
                <a:gd name="connsiteX100" fmla="*/ 306657 w 1034030"/>
                <a:gd name="connsiteY100" fmla="*/ 15437 h 435074"/>
                <a:gd name="connsiteX101" fmla="*/ 304535 w 1034030"/>
                <a:gd name="connsiteY101" fmla="*/ 15838 h 435074"/>
                <a:gd name="connsiteX102" fmla="*/ 295199 w 1034030"/>
                <a:gd name="connsiteY102" fmla="*/ 19393 h 435074"/>
                <a:gd name="connsiteX103" fmla="*/ 300032 w 1034030"/>
                <a:gd name="connsiteY103" fmla="*/ 19135 h 435074"/>
                <a:gd name="connsiteX104" fmla="*/ 302411 w 1034030"/>
                <a:gd name="connsiteY104" fmla="*/ 22748 h 435074"/>
                <a:gd name="connsiteX105" fmla="*/ 296554 w 1034030"/>
                <a:gd name="connsiteY105" fmla="*/ 25529 h 435074"/>
                <a:gd name="connsiteX106" fmla="*/ 292600 w 1034030"/>
                <a:gd name="connsiteY106" fmla="*/ 26475 h 435074"/>
                <a:gd name="connsiteX107" fmla="*/ 290733 w 1034030"/>
                <a:gd name="connsiteY107" fmla="*/ 26848 h 435074"/>
                <a:gd name="connsiteX108" fmla="*/ 281470 w 1034030"/>
                <a:gd name="connsiteY108" fmla="*/ 29256 h 435074"/>
                <a:gd name="connsiteX109" fmla="*/ 291318 w 1034030"/>
                <a:gd name="connsiteY109" fmla="*/ 30489 h 435074"/>
                <a:gd name="connsiteX110" fmla="*/ 296407 w 1034030"/>
                <a:gd name="connsiteY110" fmla="*/ 31721 h 435074"/>
                <a:gd name="connsiteX111" fmla="*/ 289085 w 1034030"/>
                <a:gd name="connsiteY111" fmla="*/ 34302 h 435074"/>
                <a:gd name="connsiteX112" fmla="*/ 287327 w 1034030"/>
                <a:gd name="connsiteY112" fmla="*/ 35563 h 435074"/>
                <a:gd name="connsiteX113" fmla="*/ 289672 w 1034030"/>
                <a:gd name="connsiteY113" fmla="*/ 36939 h 435074"/>
                <a:gd name="connsiteX114" fmla="*/ 296114 w 1034030"/>
                <a:gd name="connsiteY114" fmla="*/ 38373 h 435074"/>
                <a:gd name="connsiteX115" fmla="*/ 307756 w 1034030"/>
                <a:gd name="connsiteY115" fmla="*/ 37541 h 435074"/>
                <a:gd name="connsiteX116" fmla="*/ 317970 w 1034030"/>
                <a:gd name="connsiteY116" fmla="*/ 36910 h 435074"/>
                <a:gd name="connsiteX117" fmla="*/ 320533 w 1034030"/>
                <a:gd name="connsiteY117" fmla="*/ 39032 h 435074"/>
                <a:gd name="connsiteX118" fmla="*/ 324706 w 1034030"/>
                <a:gd name="connsiteY118" fmla="*/ 43332 h 435074"/>
                <a:gd name="connsiteX119" fmla="*/ 327159 w 1034030"/>
                <a:gd name="connsiteY119" fmla="*/ 46170 h 435074"/>
                <a:gd name="connsiteX120" fmla="*/ 329392 w 1034030"/>
                <a:gd name="connsiteY120" fmla="*/ 48836 h 435074"/>
                <a:gd name="connsiteX121" fmla="*/ 331076 w 1034030"/>
                <a:gd name="connsiteY121" fmla="*/ 53108 h 435074"/>
                <a:gd name="connsiteX122" fmla="*/ 333419 w 1034030"/>
                <a:gd name="connsiteY122" fmla="*/ 53824 h 435074"/>
                <a:gd name="connsiteX123" fmla="*/ 335762 w 1034030"/>
                <a:gd name="connsiteY123" fmla="*/ 52936 h 435074"/>
                <a:gd name="connsiteX124" fmla="*/ 333602 w 1034030"/>
                <a:gd name="connsiteY124" fmla="*/ 59730 h 435074"/>
                <a:gd name="connsiteX125" fmla="*/ 334883 w 1034030"/>
                <a:gd name="connsiteY125" fmla="*/ 60276 h 435074"/>
                <a:gd name="connsiteX126" fmla="*/ 340448 w 1034030"/>
                <a:gd name="connsiteY126" fmla="*/ 62081 h 435074"/>
                <a:gd name="connsiteX127" fmla="*/ 340073 w 1034030"/>
                <a:gd name="connsiteY127" fmla="*/ 65436 h 435074"/>
                <a:gd name="connsiteX128" fmla="*/ 339740 w 1034030"/>
                <a:gd name="connsiteY128" fmla="*/ 68245 h 435074"/>
                <a:gd name="connsiteX129" fmla="*/ 338568 w 1034030"/>
                <a:gd name="connsiteY129" fmla="*/ 70395 h 435074"/>
                <a:gd name="connsiteX130" fmla="*/ 335347 w 1034030"/>
                <a:gd name="connsiteY130" fmla="*/ 72403 h 435074"/>
                <a:gd name="connsiteX131" fmla="*/ 337068 w 1034030"/>
                <a:gd name="connsiteY131" fmla="*/ 72339 h 435074"/>
                <a:gd name="connsiteX132" fmla="*/ 339338 w 1034030"/>
                <a:gd name="connsiteY132" fmla="*/ 74231 h 435074"/>
                <a:gd name="connsiteX133" fmla="*/ 338385 w 1034030"/>
                <a:gd name="connsiteY133" fmla="*/ 76009 h 435074"/>
                <a:gd name="connsiteX134" fmla="*/ 337323 w 1034030"/>
                <a:gd name="connsiteY134" fmla="*/ 77299 h 435074"/>
                <a:gd name="connsiteX135" fmla="*/ 336481 w 1034030"/>
                <a:gd name="connsiteY135" fmla="*/ 79162 h 435074"/>
                <a:gd name="connsiteX136" fmla="*/ 336920 w 1034030"/>
                <a:gd name="connsiteY136" fmla="*/ 80853 h 435074"/>
                <a:gd name="connsiteX137" fmla="*/ 337945 w 1034030"/>
                <a:gd name="connsiteY137" fmla="*/ 80739 h 435074"/>
                <a:gd name="connsiteX138" fmla="*/ 340105 w 1034030"/>
                <a:gd name="connsiteY138" fmla="*/ 82315 h 435074"/>
                <a:gd name="connsiteX139" fmla="*/ 342411 w 1034030"/>
                <a:gd name="connsiteY139" fmla="*/ 87332 h 435074"/>
                <a:gd name="connsiteX140" fmla="*/ 353870 w 1034030"/>
                <a:gd name="connsiteY140" fmla="*/ 94758 h 435074"/>
                <a:gd name="connsiteX141" fmla="*/ 357165 w 1034030"/>
                <a:gd name="connsiteY141" fmla="*/ 95933 h 435074"/>
                <a:gd name="connsiteX142" fmla="*/ 357463 w 1034030"/>
                <a:gd name="connsiteY142" fmla="*/ 97596 h 435074"/>
                <a:gd name="connsiteX143" fmla="*/ 364784 w 1034030"/>
                <a:gd name="connsiteY143" fmla="*/ 93439 h 435074"/>
                <a:gd name="connsiteX144" fmla="*/ 364706 w 1034030"/>
                <a:gd name="connsiteY144" fmla="*/ 90056 h 435074"/>
                <a:gd name="connsiteX145" fmla="*/ 365730 w 1034030"/>
                <a:gd name="connsiteY145" fmla="*/ 87476 h 435074"/>
                <a:gd name="connsiteX146" fmla="*/ 366976 w 1034030"/>
                <a:gd name="connsiteY146" fmla="*/ 85183 h 435074"/>
                <a:gd name="connsiteX147" fmla="*/ 378910 w 1034030"/>
                <a:gd name="connsiteY147" fmla="*/ 76553 h 435074"/>
                <a:gd name="connsiteX148" fmla="*/ 383375 w 1034030"/>
                <a:gd name="connsiteY148" fmla="*/ 75981 h 435074"/>
                <a:gd name="connsiteX149" fmla="*/ 388538 w 1034030"/>
                <a:gd name="connsiteY149" fmla="*/ 70477 h 435074"/>
                <a:gd name="connsiteX150" fmla="*/ 390112 w 1034030"/>
                <a:gd name="connsiteY150" fmla="*/ 69330 h 435074"/>
                <a:gd name="connsiteX151" fmla="*/ 393883 w 1034030"/>
                <a:gd name="connsiteY151" fmla="*/ 67753 h 435074"/>
                <a:gd name="connsiteX152" fmla="*/ 403585 w 1034030"/>
                <a:gd name="connsiteY152" fmla="*/ 66062 h 435074"/>
                <a:gd name="connsiteX153" fmla="*/ 414458 w 1034030"/>
                <a:gd name="connsiteY153" fmla="*/ 64743 h 435074"/>
                <a:gd name="connsiteX154" fmla="*/ 422036 w 1034030"/>
                <a:gd name="connsiteY154" fmla="*/ 62622 h 435074"/>
                <a:gd name="connsiteX155" fmla="*/ 426136 w 1034030"/>
                <a:gd name="connsiteY155" fmla="*/ 61905 h 435074"/>
                <a:gd name="connsiteX156" fmla="*/ 422036 w 1034030"/>
                <a:gd name="connsiteY156" fmla="*/ 61189 h 435074"/>
                <a:gd name="connsiteX157" fmla="*/ 415447 w 1034030"/>
                <a:gd name="connsiteY157" fmla="*/ 60988 h 435074"/>
                <a:gd name="connsiteX158" fmla="*/ 413213 w 1034030"/>
                <a:gd name="connsiteY158" fmla="*/ 58895 h 435074"/>
                <a:gd name="connsiteX159" fmla="*/ 414750 w 1034030"/>
                <a:gd name="connsiteY159" fmla="*/ 56831 h 435074"/>
                <a:gd name="connsiteX160" fmla="*/ 417753 w 1034030"/>
                <a:gd name="connsiteY160" fmla="*/ 55054 h 435074"/>
                <a:gd name="connsiteX161" fmla="*/ 421670 w 1034030"/>
                <a:gd name="connsiteY161" fmla="*/ 56659 h 435074"/>
                <a:gd name="connsiteX162" fmla="*/ 425550 w 1034030"/>
                <a:gd name="connsiteY162" fmla="*/ 56917 h 435074"/>
                <a:gd name="connsiteX163" fmla="*/ 416179 w 1034030"/>
                <a:gd name="connsiteY163" fmla="*/ 52588 h 435074"/>
                <a:gd name="connsiteX164" fmla="*/ 412700 w 1034030"/>
                <a:gd name="connsiteY164" fmla="*/ 50724 h 435074"/>
                <a:gd name="connsiteX165" fmla="*/ 411530 w 1034030"/>
                <a:gd name="connsiteY165" fmla="*/ 48489 h 435074"/>
                <a:gd name="connsiteX166" fmla="*/ 413835 w 1034030"/>
                <a:gd name="connsiteY166" fmla="*/ 46166 h 435074"/>
                <a:gd name="connsiteX167" fmla="*/ 416946 w 1034030"/>
                <a:gd name="connsiteY167" fmla="*/ 45106 h 435074"/>
                <a:gd name="connsiteX168" fmla="*/ 424782 w 1034030"/>
                <a:gd name="connsiteY168" fmla="*/ 45478 h 435074"/>
                <a:gd name="connsiteX169" fmla="*/ 430017 w 1034030"/>
                <a:gd name="connsiteY169" fmla="*/ 47543 h 435074"/>
                <a:gd name="connsiteX170" fmla="*/ 429323 w 1034030"/>
                <a:gd name="connsiteY170" fmla="*/ 46109 h 435074"/>
                <a:gd name="connsiteX171" fmla="*/ 431702 w 1034030"/>
                <a:gd name="connsiteY171" fmla="*/ 42956 h 435074"/>
                <a:gd name="connsiteX172" fmla="*/ 433094 w 1034030"/>
                <a:gd name="connsiteY172" fmla="*/ 41608 h 435074"/>
                <a:gd name="connsiteX173" fmla="*/ 431996 w 1034030"/>
                <a:gd name="connsiteY173" fmla="*/ 40118 h 435074"/>
                <a:gd name="connsiteX174" fmla="*/ 429726 w 1034030"/>
                <a:gd name="connsiteY174" fmla="*/ 39401 h 435074"/>
                <a:gd name="connsiteX175" fmla="*/ 429648 w 1034030"/>
                <a:gd name="connsiteY175" fmla="*/ 36419 h 435074"/>
                <a:gd name="connsiteX176" fmla="*/ 433163 w 1034030"/>
                <a:gd name="connsiteY176" fmla="*/ 35846 h 435074"/>
                <a:gd name="connsiteX177" fmla="*/ 429429 w 1034030"/>
                <a:gd name="connsiteY177" fmla="*/ 35732 h 435074"/>
                <a:gd name="connsiteX178" fmla="*/ 424999 w 1034030"/>
                <a:gd name="connsiteY178" fmla="*/ 34757 h 435074"/>
                <a:gd name="connsiteX179" fmla="*/ 432649 w 1034030"/>
                <a:gd name="connsiteY179" fmla="*/ 32549 h 435074"/>
                <a:gd name="connsiteX180" fmla="*/ 435579 w 1034030"/>
                <a:gd name="connsiteY180" fmla="*/ 32033 h 435074"/>
                <a:gd name="connsiteX181" fmla="*/ 434078 w 1034030"/>
                <a:gd name="connsiteY181" fmla="*/ 31402 h 435074"/>
                <a:gd name="connsiteX182" fmla="*/ 429465 w 1034030"/>
                <a:gd name="connsiteY182" fmla="*/ 28765 h 435074"/>
                <a:gd name="connsiteX183" fmla="*/ 428771 w 1034030"/>
                <a:gd name="connsiteY183" fmla="*/ 26586 h 435074"/>
                <a:gd name="connsiteX184" fmla="*/ 430638 w 1034030"/>
                <a:gd name="connsiteY184" fmla="*/ 24665 h 435074"/>
                <a:gd name="connsiteX185" fmla="*/ 433750 w 1034030"/>
                <a:gd name="connsiteY185" fmla="*/ 22372 h 435074"/>
                <a:gd name="connsiteX186" fmla="*/ 435801 w 1034030"/>
                <a:gd name="connsiteY186" fmla="*/ 20021 h 435074"/>
                <a:gd name="connsiteX187" fmla="*/ 434811 w 1034030"/>
                <a:gd name="connsiteY187" fmla="*/ 19476 h 435074"/>
                <a:gd name="connsiteX188" fmla="*/ 431554 w 1034030"/>
                <a:gd name="connsiteY188" fmla="*/ 17584 h 435074"/>
                <a:gd name="connsiteX189" fmla="*/ 437996 w 1034030"/>
                <a:gd name="connsiteY189" fmla="*/ 16351 h 435074"/>
                <a:gd name="connsiteX190" fmla="*/ 442829 w 1034030"/>
                <a:gd name="connsiteY190" fmla="*/ 15233 h 435074"/>
                <a:gd name="connsiteX191" fmla="*/ 445208 w 1034030"/>
                <a:gd name="connsiteY191" fmla="*/ 13771 h 435074"/>
                <a:gd name="connsiteX192" fmla="*/ 450883 w 1034030"/>
                <a:gd name="connsiteY192" fmla="*/ 12251 h 435074"/>
                <a:gd name="connsiteX193" fmla="*/ 453848 w 1034030"/>
                <a:gd name="connsiteY193" fmla="*/ 11047 h 435074"/>
                <a:gd name="connsiteX194" fmla="*/ 449163 w 1034030"/>
                <a:gd name="connsiteY194" fmla="*/ 10417 h 435074"/>
                <a:gd name="connsiteX195" fmla="*/ 442354 w 1034030"/>
                <a:gd name="connsiteY195" fmla="*/ 10674 h 435074"/>
                <a:gd name="connsiteX196" fmla="*/ 432872 w 1034030"/>
                <a:gd name="connsiteY196" fmla="*/ 11448 h 435074"/>
                <a:gd name="connsiteX197" fmla="*/ 427892 w 1034030"/>
                <a:gd name="connsiteY197" fmla="*/ 12079 h 435074"/>
                <a:gd name="connsiteX198" fmla="*/ 423829 w 1034030"/>
                <a:gd name="connsiteY198" fmla="*/ 10818 h 435074"/>
                <a:gd name="connsiteX199" fmla="*/ 415995 w 1034030"/>
                <a:gd name="connsiteY199" fmla="*/ 10159 h 435074"/>
                <a:gd name="connsiteX200" fmla="*/ 400106 w 1034030"/>
                <a:gd name="connsiteY200" fmla="*/ 13083 h 435074"/>
                <a:gd name="connsiteX201" fmla="*/ 390844 w 1034030"/>
                <a:gd name="connsiteY201" fmla="*/ 15061 h 435074"/>
                <a:gd name="connsiteX202" fmla="*/ 399959 w 1034030"/>
                <a:gd name="connsiteY202" fmla="*/ 9987 h 435074"/>
                <a:gd name="connsiteX203" fmla="*/ 414787 w 1034030"/>
                <a:gd name="connsiteY203" fmla="*/ 7177 h 435074"/>
                <a:gd name="connsiteX204" fmla="*/ 424524 w 1034030"/>
                <a:gd name="connsiteY204" fmla="*/ 5772 h 435074"/>
                <a:gd name="connsiteX205" fmla="*/ 428479 w 1034030"/>
                <a:gd name="connsiteY205" fmla="*/ 4368 h 435074"/>
                <a:gd name="connsiteX206" fmla="*/ 421852 w 1034030"/>
                <a:gd name="connsiteY206" fmla="*/ 4913 h 435074"/>
                <a:gd name="connsiteX207" fmla="*/ 415848 w 1034030"/>
                <a:gd name="connsiteY207" fmla="*/ 2590 h 435074"/>
                <a:gd name="connsiteX208" fmla="*/ 394578 w 1034030"/>
                <a:gd name="connsiteY208" fmla="*/ 3450 h 435074"/>
                <a:gd name="connsiteX209" fmla="*/ 386561 w 1034030"/>
                <a:gd name="connsiteY209" fmla="*/ 3795 h 435074"/>
                <a:gd name="connsiteX210" fmla="*/ 392381 w 1034030"/>
                <a:gd name="connsiteY210" fmla="*/ 699 h 435074"/>
                <a:gd name="connsiteX211" fmla="*/ 389819 w 1034030"/>
                <a:gd name="connsiteY211" fmla="*/ -47 h 435074"/>
                <a:gd name="connsiteX212" fmla="*/ 380447 w 1034030"/>
                <a:gd name="connsiteY212" fmla="*/ -275 h 435074"/>
                <a:gd name="connsiteX213" fmla="*/ 377079 w 1034030"/>
                <a:gd name="connsiteY213" fmla="*/ -418 h 435074"/>
                <a:gd name="connsiteX214" fmla="*/ 344697 w 1034030"/>
                <a:gd name="connsiteY214" fmla="*/ 986 h 435074"/>
                <a:gd name="connsiteX215" fmla="*/ 343011 w 1034030"/>
                <a:gd name="connsiteY215" fmla="*/ 2649 h 435074"/>
                <a:gd name="connsiteX216" fmla="*/ 344731 w 1034030"/>
                <a:gd name="connsiteY216" fmla="*/ 3509 h 435074"/>
                <a:gd name="connsiteX217" fmla="*/ 345941 w 1034030"/>
                <a:gd name="connsiteY217" fmla="*/ 1215 h 435074"/>
                <a:gd name="connsiteX218" fmla="*/ 344697 w 1034030"/>
                <a:gd name="connsiteY218" fmla="*/ 986 h 435074"/>
                <a:gd name="connsiteX219" fmla="*/ 339277 w 1034030"/>
                <a:gd name="connsiteY219" fmla="*/ 2047 h 435074"/>
                <a:gd name="connsiteX220" fmla="*/ 338768 w 1034030"/>
                <a:gd name="connsiteY220" fmla="*/ 2190 h 435074"/>
                <a:gd name="connsiteX221" fmla="*/ 338364 w 1034030"/>
                <a:gd name="connsiteY221" fmla="*/ 3595 h 435074"/>
                <a:gd name="connsiteX222" fmla="*/ 340157 w 1034030"/>
                <a:gd name="connsiteY222" fmla="*/ 3910 h 435074"/>
                <a:gd name="connsiteX223" fmla="*/ 340561 w 1034030"/>
                <a:gd name="connsiteY223" fmla="*/ 2506 h 435074"/>
                <a:gd name="connsiteX224" fmla="*/ 339280 w 1034030"/>
                <a:gd name="connsiteY224" fmla="*/ 2048 h 435074"/>
                <a:gd name="connsiteX225" fmla="*/ 438413 w 1034030"/>
                <a:gd name="connsiteY225" fmla="*/ 7408 h 435074"/>
                <a:gd name="connsiteX226" fmla="*/ 436729 w 1034030"/>
                <a:gd name="connsiteY226" fmla="*/ 9070 h 435074"/>
                <a:gd name="connsiteX227" fmla="*/ 438450 w 1034030"/>
                <a:gd name="connsiteY227" fmla="*/ 9930 h 435074"/>
                <a:gd name="connsiteX228" fmla="*/ 439657 w 1034030"/>
                <a:gd name="connsiteY228" fmla="*/ 7637 h 435074"/>
                <a:gd name="connsiteX229" fmla="*/ 438413 w 1034030"/>
                <a:gd name="connsiteY229" fmla="*/ 7408 h 435074"/>
                <a:gd name="connsiteX230" fmla="*/ 658004 w 1034030"/>
                <a:gd name="connsiteY230" fmla="*/ 8383 h 435074"/>
                <a:gd name="connsiteX231" fmla="*/ 657452 w 1034030"/>
                <a:gd name="connsiteY231" fmla="*/ 10275 h 435074"/>
                <a:gd name="connsiteX232" fmla="*/ 655950 w 1034030"/>
                <a:gd name="connsiteY232" fmla="*/ 10561 h 435074"/>
                <a:gd name="connsiteX233" fmla="*/ 654194 w 1034030"/>
                <a:gd name="connsiteY233" fmla="*/ 12396 h 435074"/>
                <a:gd name="connsiteX234" fmla="*/ 657231 w 1034030"/>
                <a:gd name="connsiteY234" fmla="*/ 12625 h 435074"/>
                <a:gd name="connsiteX235" fmla="*/ 657529 w 1034030"/>
                <a:gd name="connsiteY235" fmla="*/ 12309 h 435074"/>
                <a:gd name="connsiteX236" fmla="*/ 657344 w 1034030"/>
                <a:gd name="connsiteY236" fmla="*/ 12109 h 435074"/>
                <a:gd name="connsiteX237" fmla="*/ 658480 w 1034030"/>
                <a:gd name="connsiteY237" fmla="*/ 10618 h 435074"/>
                <a:gd name="connsiteX238" fmla="*/ 658777 w 1034030"/>
                <a:gd name="connsiteY238" fmla="*/ 8582 h 435074"/>
                <a:gd name="connsiteX239" fmla="*/ 658012 w 1034030"/>
                <a:gd name="connsiteY239" fmla="*/ 8382 h 435074"/>
                <a:gd name="connsiteX240" fmla="*/ 669206 w 1034030"/>
                <a:gd name="connsiteY240" fmla="*/ 9242 h 435074"/>
                <a:gd name="connsiteX241" fmla="*/ 667522 w 1034030"/>
                <a:gd name="connsiteY241" fmla="*/ 10905 h 435074"/>
                <a:gd name="connsiteX242" fmla="*/ 669243 w 1034030"/>
                <a:gd name="connsiteY242" fmla="*/ 11765 h 435074"/>
                <a:gd name="connsiteX243" fmla="*/ 670450 w 1034030"/>
                <a:gd name="connsiteY243" fmla="*/ 9472 h 435074"/>
                <a:gd name="connsiteX244" fmla="*/ 669206 w 1034030"/>
                <a:gd name="connsiteY244" fmla="*/ 9242 h 435074"/>
                <a:gd name="connsiteX245" fmla="*/ 318151 w 1034030"/>
                <a:gd name="connsiteY245" fmla="*/ 10074 h 435074"/>
                <a:gd name="connsiteX246" fmla="*/ 320714 w 1034030"/>
                <a:gd name="connsiteY246" fmla="*/ 11765 h 435074"/>
                <a:gd name="connsiteX247" fmla="*/ 316065 w 1034030"/>
                <a:gd name="connsiteY247" fmla="*/ 11822 h 435074"/>
                <a:gd name="connsiteX248" fmla="*/ 316646 w 1034030"/>
                <a:gd name="connsiteY248" fmla="*/ 10360 h 435074"/>
                <a:gd name="connsiteX249" fmla="*/ 318146 w 1034030"/>
                <a:gd name="connsiteY249" fmla="*/ 10073 h 435074"/>
                <a:gd name="connsiteX250" fmla="*/ 635667 w 1034030"/>
                <a:gd name="connsiteY250" fmla="*/ 10303 h 435074"/>
                <a:gd name="connsiteX251" fmla="*/ 635150 w 1034030"/>
                <a:gd name="connsiteY251" fmla="*/ 10446 h 435074"/>
                <a:gd name="connsiteX252" fmla="*/ 634747 w 1034030"/>
                <a:gd name="connsiteY252" fmla="*/ 11851 h 435074"/>
                <a:gd name="connsiteX253" fmla="*/ 636541 w 1034030"/>
                <a:gd name="connsiteY253" fmla="*/ 12167 h 435074"/>
                <a:gd name="connsiteX254" fmla="*/ 636944 w 1034030"/>
                <a:gd name="connsiteY254" fmla="*/ 10762 h 435074"/>
                <a:gd name="connsiteX255" fmla="*/ 635663 w 1034030"/>
                <a:gd name="connsiteY255" fmla="*/ 10304 h 435074"/>
                <a:gd name="connsiteX256" fmla="*/ 748864 w 1034030"/>
                <a:gd name="connsiteY256" fmla="*/ 11077 h 435074"/>
                <a:gd name="connsiteX257" fmla="*/ 747180 w 1034030"/>
                <a:gd name="connsiteY257" fmla="*/ 12740 h 435074"/>
                <a:gd name="connsiteX258" fmla="*/ 748901 w 1034030"/>
                <a:gd name="connsiteY258" fmla="*/ 13600 h 435074"/>
                <a:gd name="connsiteX259" fmla="*/ 750110 w 1034030"/>
                <a:gd name="connsiteY259" fmla="*/ 11307 h 435074"/>
                <a:gd name="connsiteX260" fmla="*/ 748864 w 1034030"/>
                <a:gd name="connsiteY260" fmla="*/ 11077 h 435074"/>
                <a:gd name="connsiteX261" fmla="*/ 649176 w 1034030"/>
                <a:gd name="connsiteY261" fmla="*/ 11193 h 435074"/>
                <a:gd name="connsiteX262" fmla="*/ 646174 w 1034030"/>
                <a:gd name="connsiteY262" fmla="*/ 12024 h 435074"/>
                <a:gd name="connsiteX263" fmla="*/ 644051 w 1034030"/>
                <a:gd name="connsiteY263" fmla="*/ 11766 h 435074"/>
                <a:gd name="connsiteX264" fmla="*/ 642183 w 1034030"/>
                <a:gd name="connsiteY264" fmla="*/ 11365 h 435074"/>
                <a:gd name="connsiteX265" fmla="*/ 641780 w 1034030"/>
                <a:gd name="connsiteY265" fmla="*/ 12770 h 435074"/>
                <a:gd name="connsiteX266" fmla="*/ 643464 w 1034030"/>
                <a:gd name="connsiteY266" fmla="*/ 13143 h 435074"/>
                <a:gd name="connsiteX267" fmla="*/ 645148 w 1034030"/>
                <a:gd name="connsiteY267" fmla="*/ 13516 h 435074"/>
                <a:gd name="connsiteX268" fmla="*/ 647271 w 1034030"/>
                <a:gd name="connsiteY268" fmla="*/ 14175 h 435074"/>
                <a:gd name="connsiteX269" fmla="*/ 651116 w 1034030"/>
                <a:gd name="connsiteY269" fmla="*/ 11796 h 435074"/>
                <a:gd name="connsiteX270" fmla="*/ 649174 w 1034030"/>
                <a:gd name="connsiteY270" fmla="*/ 11194 h 435074"/>
                <a:gd name="connsiteX271" fmla="*/ 661440 w 1034030"/>
                <a:gd name="connsiteY271" fmla="*/ 11221 h 435074"/>
                <a:gd name="connsiteX272" fmla="*/ 660930 w 1034030"/>
                <a:gd name="connsiteY272" fmla="*/ 11364 h 435074"/>
                <a:gd name="connsiteX273" fmla="*/ 660527 w 1034030"/>
                <a:gd name="connsiteY273" fmla="*/ 12769 h 435074"/>
                <a:gd name="connsiteX274" fmla="*/ 662321 w 1034030"/>
                <a:gd name="connsiteY274" fmla="*/ 13084 h 435074"/>
                <a:gd name="connsiteX275" fmla="*/ 662725 w 1034030"/>
                <a:gd name="connsiteY275" fmla="*/ 11680 h 435074"/>
                <a:gd name="connsiteX276" fmla="*/ 661442 w 1034030"/>
                <a:gd name="connsiteY276" fmla="*/ 11221 h 435074"/>
                <a:gd name="connsiteX277" fmla="*/ 264336 w 1034030"/>
                <a:gd name="connsiteY277" fmla="*/ 11880 h 435074"/>
                <a:gd name="connsiteX278" fmla="*/ 258406 w 1034030"/>
                <a:gd name="connsiteY278" fmla="*/ 14174 h 435074"/>
                <a:gd name="connsiteX279" fmla="*/ 262104 w 1034030"/>
                <a:gd name="connsiteY279" fmla="*/ 14547 h 435074"/>
                <a:gd name="connsiteX280" fmla="*/ 265068 w 1034030"/>
                <a:gd name="connsiteY280" fmla="*/ 12712 h 435074"/>
                <a:gd name="connsiteX281" fmla="*/ 264629 w 1034030"/>
                <a:gd name="connsiteY281" fmla="*/ 11881 h 435074"/>
                <a:gd name="connsiteX282" fmla="*/ 264340 w 1034030"/>
                <a:gd name="connsiteY282" fmla="*/ 11881 h 435074"/>
                <a:gd name="connsiteX283" fmla="*/ 293844 w 1034030"/>
                <a:gd name="connsiteY283" fmla="*/ 11880 h 435074"/>
                <a:gd name="connsiteX284" fmla="*/ 291758 w 1034030"/>
                <a:gd name="connsiteY284" fmla="*/ 12540 h 435074"/>
                <a:gd name="connsiteX285" fmla="*/ 293295 w 1034030"/>
                <a:gd name="connsiteY285" fmla="*/ 12940 h 435074"/>
                <a:gd name="connsiteX286" fmla="*/ 294503 w 1034030"/>
                <a:gd name="connsiteY286" fmla="*/ 11965 h 435074"/>
                <a:gd name="connsiteX287" fmla="*/ 293844 w 1034030"/>
                <a:gd name="connsiteY287" fmla="*/ 11880 h 435074"/>
                <a:gd name="connsiteX288" fmla="*/ 761353 w 1034030"/>
                <a:gd name="connsiteY288" fmla="*/ 12454 h 435074"/>
                <a:gd name="connsiteX289" fmla="*/ 757400 w 1034030"/>
                <a:gd name="connsiteY289" fmla="*/ 13858 h 435074"/>
                <a:gd name="connsiteX290" fmla="*/ 755313 w 1034030"/>
                <a:gd name="connsiteY290" fmla="*/ 16897 h 435074"/>
                <a:gd name="connsiteX291" fmla="*/ 766698 w 1034030"/>
                <a:gd name="connsiteY291" fmla="*/ 16009 h 435074"/>
                <a:gd name="connsiteX292" fmla="*/ 764538 w 1034030"/>
                <a:gd name="connsiteY292" fmla="*/ 13486 h 435074"/>
                <a:gd name="connsiteX293" fmla="*/ 761353 w 1034030"/>
                <a:gd name="connsiteY293" fmla="*/ 12454 h 435074"/>
                <a:gd name="connsiteX294" fmla="*/ 673856 w 1034030"/>
                <a:gd name="connsiteY294" fmla="*/ 12970 h 435074"/>
                <a:gd name="connsiteX295" fmla="*/ 672465 w 1034030"/>
                <a:gd name="connsiteY295" fmla="*/ 13314 h 435074"/>
                <a:gd name="connsiteX296" fmla="*/ 670121 w 1034030"/>
                <a:gd name="connsiteY296" fmla="*/ 14059 h 435074"/>
                <a:gd name="connsiteX297" fmla="*/ 669243 w 1034030"/>
                <a:gd name="connsiteY297" fmla="*/ 14747 h 435074"/>
                <a:gd name="connsiteX298" fmla="*/ 669243 w 1034030"/>
                <a:gd name="connsiteY298" fmla="*/ 16066 h 435074"/>
                <a:gd name="connsiteX299" fmla="*/ 670561 w 1034030"/>
                <a:gd name="connsiteY299" fmla="*/ 15693 h 435074"/>
                <a:gd name="connsiteX300" fmla="*/ 673379 w 1034030"/>
                <a:gd name="connsiteY300" fmla="*/ 15119 h 435074"/>
                <a:gd name="connsiteX301" fmla="*/ 675137 w 1034030"/>
                <a:gd name="connsiteY301" fmla="*/ 13141 h 435074"/>
                <a:gd name="connsiteX302" fmla="*/ 673856 w 1034030"/>
                <a:gd name="connsiteY302" fmla="*/ 12969 h 435074"/>
                <a:gd name="connsiteX303" fmla="*/ 625861 w 1034030"/>
                <a:gd name="connsiteY303" fmla="*/ 13170 h 435074"/>
                <a:gd name="connsiteX304" fmla="*/ 619527 w 1034030"/>
                <a:gd name="connsiteY304" fmla="*/ 15320 h 435074"/>
                <a:gd name="connsiteX305" fmla="*/ 624909 w 1034030"/>
                <a:gd name="connsiteY305" fmla="*/ 18617 h 435074"/>
                <a:gd name="connsiteX306" fmla="*/ 626556 w 1034030"/>
                <a:gd name="connsiteY306" fmla="*/ 19305 h 435074"/>
                <a:gd name="connsiteX307" fmla="*/ 628753 w 1034030"/>
                <a:gd name="connsiteY307" fmla="*/ 18101 h 435074"/>
                <a:gd name="connsiteX308" fmla="*/ 627105 w 1034030"/>
                <a:gd name="connsiteY308" fmla="*/ 17701 h 435074"/>
                <a:gd name="connsiteX309" fmla="*/ 625494 w 1034030"/>
                <a:gd name="connsiteY309" fmla="*/ 16869 h 435074"/>
                <a:gd name="connsiteX310" fmla="*/ 626740 w 1034030"/>
                <a:gd name="connsiteY310" fmla="*/ 15035 h 435074"/>
                <a:gd name="connsiteX311" fmla="*/ 627467 w 1034030"/>
                <a:gd name="connsiteY311" fmla="*/ 13544 h 435074"/>
                <a:gd name="connsiteX312" fmla="*/ 625857 w 1034030"/>
                <a:gd name="connsiteY312" fmla="*/ 13170 h 435074"/>
                <a:gd name="connsiteX313" fmla="*/ 633329 w 1034030"/>
                <a:gd name="connsiteY313" fmla="*/ 13170 h 435074"/>
                <a:gd name="connsiteX314" fmla="*/ 631133 w 1034030"/>
                <a:gd name="connsiteY314" fmla="*/ 13973 h 435074"/>
                <a:gd name="connsiteX315" fmla="*/ 630616 w 1034030"/>
                <a:gd name="connsiteY315" fmla="*/ 16840 h 435074"/>
                <a:gd name="connsiteX316" fmla="*/ 632044 w 1034030"/>
                <a:gd name="connsiteY316" fmla="*/ 19019 h 435074"/>
                <a:gd name="connsiteX317" fmla="*/ 632809 w 1034030"/>
                <a:gd name="connsiteY317" fmla="*/ 19564 h 435074"/>
                <a:gd name="connsiteX318" fmla="*/ 634750 w 1034030"/>
                <a:gd name="connsiteY318" fmla="*/ 20223 h 435074"/>
                <a:gd name="connsiteX319" fmla="*/ 636947 w 1034030"/>
                <a:gd name="connsiteY319" fmla="*/ 19019 h 435074"/>
                <a:gd name="connsiteX320" fmla="*/ 635263 w 1034030"/>
                <a:gd name="connsiteY320" fmla="*/ 18646 h 435074"/>
                <a:gd name="connsiteX321" fmla="*/ 633615 w 1034030"/>
                <a:gd name="connsiteY321" fmla="*/ 18301 h 435074"/>
                <a:gd name="connsiteX322" fmla="*/ 635555 w 1034030"/>
                <a:gd name="connsiteY322" fmla="*/ 16954 h 435074"/>
                <a:gd name="connsiteX323" fmla="*/ 639362 w 1034030"/>
                <a:gd name="connsiteY323" fmla="*/ 17184 h 435074"/>
                <a:gd name="connsiteX324" fmla="*/ 642767 w 1034030"/>
                <a:gd name="connsiteY324" fmla="*/ 18273 h 435074"/>
                <a:gd name="connsiteX325" fmla="*/ 645183 w 1034030"/>
                <a:gd name="connsiteY325" fmla="*/ 18158 h 435074"/>
                <a:gd name="connsiteX326" fmla="*/ 648332 w 1034030"/>
                <a:gd name="connsiteY326" fmla="*/ 18101 h 435074"/>
                <a:gd name="connsiteX327" fmla="*/ 649503 w 1034030"/>
                <a:gd name="connsiteY327" fmla="*/ 16124 h 435074"/>
                <a:gd name="connsiteX328" fmla="*/ 646574 w 1034030"/>
                <a:gd name="connsiteY328" fmla="*/ 16239 h 435074"/>
                <a:gd name="connsiteX329" fmla="*/ 644159 w 1034030"/>
                <a:gd name="connsiteY329" fmla="*/ 15781 h 435074"/>
                <a:gd name="connsiteX330" fmla="*/ 642657 w 1034030"/>
                <a:gd name="connsiteY330" fmla="*/ 14835 h 435074"/>
                <a:gd name="connsiteX331" fmla="*/ 640461 w 1034030"/>
                <a:gd name="connsiteY331" fmla="*/ 14462 h 435074"/>
                <a:gd name="connsiteX332" fmla="*/ 638191 w 1034030"/>
                <a:gd name="connsiteY332" fmla="*/ 14548 h 435074"/>
                <a:gd name="connsiteX333" fmla="*/ 635372 w 1034030"/>
                <a:gd name="connsiteY333" fmla="*/ 14119 h 435074"/>
                <a:gd name="connsiteX334" fmla="*/ 633321 w 1034030"/>
                <a:gd name="connsiteY334" fmla="*/ 13172 h 435074"/>
                <a:gd name="connsiteX335" fmla="*/ 665620 w 1034030"/>
                <a:gd name="connsiteY335" fmla="*/ 13199 h 435074"/>
                <a:gd name="connsiteX336" fmla="*/ 660530 w 1034030"/>
                <a:gd name="connsiteY336" fmla="*/ 16467 h 435074"/>
                <a:gd name="connsiteX337" fmla="*/ 662104 w 1034030"/>
                <a:gd name="connsiteY337" fmla="*/ 17270 h 435074"/>
                <a:gd name="connsiteX338" fmla="*/ 666204 w 1034030"/>
                <a:gd name="connsiteY338" fmla="*/ 13342 h 435074"/>
                <a:gd name="connsiteX339" fmla="*/ 665616 w 1034030"/>
                <a:gd name="connsiteY339" fmla="*/ 13199 h 435074"/>
                <a:gd name="connsiteX340" fmla="*/ 652074 w 1034030"/>
                <a:gd name="connsiteY340" fmla="*/ 13972 h 435074"/>
                <a:gd name="connsiteX341" fmla="*/ 651564 w 1034030"/>
                <a:gd name="connsiteY341" fmla="*/ 14115 h 435074"/>
                <a:gd name="connsiteX342" fmla="*/ 651338 w 1034030"/>
                <a:gd name="connsiteY342" fmla="*/ 15721 h 435074"/>
                <a:gd name="connsiteX343" fmla="*/ 652400 w 1034030"/>
                <a:gd name="connsiteY343" fmla="*/ 17499 h 435074"/>
                <a:gd name="connsiteX344" fmla="*/ 652690 w 1034030"/>
                <a:gd name="connsiteY344" fmla="*/ 18788 h 435074"/>
                <a:gd name="connsiteX345" fmla="*/ 655142 w 1034030"/>
                <a:gd name="connsiteY345" fmla="*/ 17757 h 435074"/>
                <a:gd name="connsiteX346" fmla="*/ 655220 w 1034030"/>
                <a:gd name="connsiteY346" fmla="*/ 14976 h 435074"/>
                <a:gd name="connsiteX347" fmla="*/ 653462 w 1034030"/>
                <a:gd name="connsiteY347" fmla="*/ 14518 h 435074"/>
                <a:gd name="connsiteX348" fmla="*/ 652108 w 1034030"/>
                <a:gd name="connsiteY348" fmla="*/ 13972 h 435074"/>
                <a:gd name="connsiteX349" fmla="*/ 554616 w 1034030"/>
                <a:gd name="connsiteY349" fmla="*/ 16840 h 435074"/>
                <a:gd name="connsiteX350" fmla="*/ 553262 w 1034030"/>
                <a:gd name="connsiteY350" fmla="*/ 17700 h 435074"/>
                <a:gd name="connsiteX351" fmla="*/ 551285 w 1034030"/>
                <a:gd name="connsiteY351" fmla="*/ 20136 h 435074"/>
                <a:gd name="connsiteX352" fmla="*/ 550150 w 1034030"/>
                <a:gd name="connsiteY352" fmla="*/ 20308 h 435074"/>
                <a:gd name="connsiteX353" fmla="*/ 544768 w 1034030"/>
                <a:gd name="connsiteY353" fmla="*/ 17585 h 435074"/>
                <a:gd name="connsiteX354" fmla="*/ 542791 w 1034030"/>
                <a:gd name="connsiteY354" fmla="*/ 18703 h 435074"/>
                <a:gd name="connsiteX355" fmla="*/ 542239 w 1034030"/>
                <a:gd name="connsiteY355" fmla="*/ 21685 h 435074"/>
                <a:gd name="connsiteX356" fmla="*/ 538834 w 1034030"/>
                <a:gd name="connsiteY356" fmla="*/ 21771 h 435074"/>
                <a:gd name="connsiteX357" fmla="*/ 532097 w 1034030"/>
                <a:gd name="connsiteY357" fmla="*/ 21255 h 435074"/>
                <a:gd name="connsiteX358" fmla="*/ 527961 w 1034030"/>
                <a:gd name="connsiteY358" fmla="*/ 22401 h 435074"/>
                <a:gd name="connsiteX359" fmla="*/ 528039 w 1034030"/>
                <a:gd name="connsiteY359" fmla="*/ 20423 h 435074"/>
                <a:gd name="connsiteX360" fmla="*/ 524158 w 1034030"/>
                <a:gd name="connsiteY360" fmla="*/ 19678 h 435074"/>
                <a:gd name="connsiteX361" fmla="*/ 520498 w 1034030"/>
                <a:gd name="connsiteY361" fmla="*/ 21112 h 435074"/>
                <a:gd name="connsiteX362" fmla="*/ 521668 w 1034030"/>
                <a:gd name="connsiteY362" fmla="*/ 21398 h 435074"/>
                <a:gd name="connsiteX363" fmla="*/ 523352 w 1034030"/>
                <a:gd name="connsiteY363" fmla="*/ 23749 h 435074"/>
                <a:gd name="connsiteX364" fmla="*/ 520058 w 1034030"/>
                <a:gd name="connsiteY364" fmla="*/ 24867 h 435074"/>
                <a:gd name="connsiteX365" fmla="*/ 520355 w 1034030"/>
                <a:gd name="connsiteY365" fmla="*/ 25813 h 435074"/>
                <a:gd name="connsiteX366" fmla="*/ 523248 w 1034030"/>
                <a:gd name="connsiteY366" fmla="*/ 25240 h 435074"/>
                <a:gd name="connsiteX367" fmla="*/ 525005 w 1034030"/>
                <a:gd name="connsiteY367" fmla="*/ 25899 h 435074"/>
                <a:gd name="connsiteX368" fmla="*/ 529581 w 1034030"/>
                <a:gd name="connsiteY368" fmla="*/ 26214 h 435074"/>
                <a:gd name="connsiteX369" fmla="*/ 536574 w 1034030"/>
                <a:gd name="connsiteY369" fmla="*/ 25297 h 435074"/>
                <a:gd name="connsiteX370" fmla="*/ 534084 w 1034030"/>
                <a:gd name="connsiteY370" fmla="*/ 27332 h 435074"/>
                <a:gd name="connsiteX371" fmla="*/ 533095 w 1034030"/>
                <a:gd name="connsiteY371" fmla="*/ 28996 h 435074"/>
                <a:gd name="connsiteX372" fmla="*/ 532217 w 1034030"/>
                <a:gd name="connsiteY372" fmla="*/ 32034 h 435074"/>
                <a:gd name="connsiteX373" fmla="*/ 531192 w 1034030"/>
                <a:gd name="connsiteY373" fmla="*/ 32780 h 435074"/>
                <a:gd name="connsiteX374" fmla="*/ 534560 w 1034030"/>
                <a:gd name="connsiteY374" fmla="*/ 34242 h 435074"/>
                <a:gd name="connsiteX375" fmla="*/ 539283 w 1034030"/>
                <a:gd name="connsiteY375" fmla="*/ 32837 h 435074"/>
                <a:gd name="connsiteX376" fmla="*/ 542980 w 1034030"/>
                <a:gd name="connsiteY376" fmla="*/ 27791 h 435074"/>
                <a:gd name="connsiteX377" fmla="*/ 547923 w 1034030"/>
                <a:gd name="connsiteY377" fmla="*/ 26931 h 435074"/>
                <a:gd name="connsiteX378" fmla="*/ 551511 w 1034030"/>
                <a:gd name="connsiteY378" fmla="*/ 27590 h 435074"/>
                <a:gd name="connsiteX379" fmla="*/ 551072 w 1034030"/>
                <a:gd name="connsiteY379" fmla="*/ 28995 h 435074"/>
                <a:gd name="connsiteX380" fmla="*/ 553341 w 1034030"/>
                <a:gd name="connsiteY380" fmla="*/ 30858 h 435074"/>
                <a:gd name="connsiteX381" fmla="*/ 557441 w 1034030"/>
                <a:gd name="connsiteY381" fmla="*/ 30085 h 435074"/>
                <a:gd name="connsiteX382" fmla="*/ 548253 w 1034030"/>
                <a:gd name="connsiteY382" fmla="*/ 26071 h 435074"/>
                <a:gd name="connsiteX383" fmla="*/ 546788 w 1034030"/>
                <a:gd name="connsiteY383" fmla="*/ 24724 h 435074"/>
                <a:gd name="connsiteX384" fmla="*/ 544811 w 1034030"/>
                <a:gd name="connsiteY384" fmla="*/ 23376 h 435074"/>
                <a:gd name="connsiteX385" fmla="*/ 543640 w 1034030"/>
                <a:gd name="connsiteY385" fmla="*/ 21742 h 435074"/>
                <a:gd name="connsiteX386" fmla="*/ 551474 w 1034030"/>
                <a:gd name="connsiteY386" fmla="*/ 21770 h 435074"/>
                <a:gd name="connsiteX387" fmla="*/ 562128 w 1034030"/>
                <a:gd name="connsiteY387" fmla="*/ 20652 h 435074"/>
                <a:gd name="connsiteX388" fmla="*/ 566338 w 1034030"/>
                <a:gd name="connsiteY388" fmla="*/ 18416 h 435074"/>
                <a:gd name="connsiteX389" fmla="*/ 562457 w 1034030"/>
                <a:gd name="connsiteY389" fmla="*/ 17814 h 435074"/>
                <a:gd name="connsiteX390" fmla="*/ 554659 w 1034030"/>
                <a:gd name="connsiteY390" fmla="*/ 16840 h 435074"/>
                <a:gd name="connsiteX391" fmla="*/ 581744 w 1034030"/>
                <a:gd name="connsiteY391" fmla="*/ 17413 h 435074"/>
                <a:gd name="connsiteX392" fmla="*/ 580243 w 1034030"/>
                <a:gd name="connsiteY392" fmla="*/ 17700 h 435074"/>
                <a:gd name="connsiteX393" fmla="*/ 579656 w 1034030"/>
                <a:gd name="connsiteY393" fmla="*/ 19162 h 435074"/>
                <a:gd name="connsiteX394" fmla="*/ 584305 w 1034030"/>
                <a:gd name="connsiteY394" fmla="*/ 19106 h 435074"/>
                <a:gd name="connsiteX395" fmla="*/ 581743 w 1034030"/>
                <a:gd name="connsiteY395" fmla="*/ 17414 h 435074"/>
                <a:gd name="connsiteX396" fmla="*/ 594668 w 1034030"/>
                <a:gd name="connsiteY396" fmla="*/ 17642 h 435074"/>
                <a:gd name="connsiteX397" fmla="*/ 594158 w 1034030"/>
                <a:gd name="connsiteY397" fmla="*/ 17785 h 435074"/>
                <a:gd name="connsiteX398" fmla="*/ 593755 w 1034030"/>
                <a:gd name="connsiteY398" fmla="*/ 19190 h 435074"/>
                <a:gd name="connsiteX399" fmla="*/ 595550 w 1034030"/>
                <a:gd name="connsiteY399" fmla="*/ 19506 h 435074"/>
                <a:gd name="connsiteX400" fmla="*/ 595953 w 1034030"/>
                <a:gd name="connsiteY400" fmla="*/ 18101 h 435074"/>
                <a:gd name="connsiteX401" fmla="*/ 594672 w 1034030"/>
                <a:gd name="connsiteY401" fmla="*/ 17642 h 435074"/>
                <a:gd name="connsiteX402" fmla="*/ 659101 w 1034030"/>
                <a:gd name="connsiteY402" fmla="*/ 17642 h 435074"/>
                <a:gd name="connsiteX403" fmla="*/ 658584 w 1034030"/>
                <a:gd name="connsiteY403" fmla="*/ 17785 h 435074"/>
                <a:gd name="connsiteX404" fmla="*/ 658180 w 1034030"/>
                <a:gd name="connsiteY404" fmla="*/ 19190 h 435074"/>
                <a:gd name="connsiteX405" fmla="*/ 659974 w 1034030"/>
                <a:gd name="connsiteY405" fmla="*/ 19506 h 435074"/>
                <a:gd name="connsiteX406" fmla="*/ 660377 w 1034030"/>
                <a:gd name="connsiteY406" fmla="*/ 18101 h 435074"/>
                <a:gd name="connsiteX407" fmla="*/ 659096 w 1034030"/>
                <a:gd name="connsiteY407" fmla="*/ 17642 h 435074"/>
                <a:gd name="connsiteX408" fmla="*/ 754031 w 1034030"/>
                <a:gd name="connsiteY408" fmla="*/ 17814 h 435074"/>
                <a:gd name="connsiteX409" fmla="*/ 752018 w 1034030"/>
                <a:gd name="connsiteY409" fmla="*/ 18015 h 435074"/>
                <a:gd name="connsiteX410" fmla="*/ 751437 w 1034030"/>
                <a:gd name="connsiteY410" fmla="*/ 19219 h 435074"/>
                <a:gd name="connsiteX411" fmla="*/ 756453 w 1034030"/>
                <a:gd name="connsiteY411" fmla="*/ 19190 h 435074"/>
                <a:gd name="connsiteX412" fmla="*/ 754037 w 1034030"/>
                <a:gd name="connsiteY412" fmla="*/ 17814 h 435074"/>
                <a:gd name="connsiteX413" fmla="*/ 762818 w 1034030"/>
                <a:gd name="connsiteY413" fmla="*/ 18216 h 435074"/>
                <a:gd name="connsiteX414" fmla="*/ 756631 w 1034030"/>
                <a:gd name="connsiteY414" fmla="*/ 19850 h 435074"/>
                <a:gd name="connsiteX415" fmla="*/ 752677 w 1034030"/>
                <a:gd name="connsiteY415" fmla="*/ 21513 h 435074"/>
                <a:gd name="connsiteX416" fmla="*/ 759303 w 1034030"/>
                <a:gd name="connsiteY416" fmla="*/ 22688 h 435074"/>
                <a:gd name="connsiteX417" fmla="*/ 768821 w 1034030"/>
                <a:gd name="connsiteY417" fmla="*/ 25068 h 435074"/>
                <a:gd name="connsiteX418" fmla="*/ 773288 w 1034030"/>
                <a:gd name="connsiteY418" fmla="*/ 22774 h 435074"/>
                <a:gd name="connsiteX419" fmla="*/ 769847 w 1034030"/>
                <a:gd name="connsiteY419" fmla="*/ 20137 h 435074"/>
                <a:gd name="connsiteX420" fmla="*/ 767687 w 1034030"/>
                <a:gd name="connsiteY420" fmla="*/ 22315 h 435074"/>
                <a:gd name="connsiteX421" fmla="*/ 766951 w 1034030"/>
                <a:gd name="connsiteY421" fmla="*/ 20251 h 435074"/>
                <a:gd name="connsiteX422" fmla="*/ 762815 w 1034030"/>
                <a:gd name="connsiteY422" fmla="*/ 18216 h 435074"/>
                <a:gd name="connsiteX423" fmla="*/ 201887 w 1034030"/>
                <a:gd name="connsiteY423" fmla="*/ 18645 h 435074"/>
                <a:gd name="connsiteX424" fmla="*/ 201632 w 1034030"/>
                <a:gd name="connsiteY424" fmla="*/ 18731 h 435074"/>
                <a:gd name="connsiteX425" fmla="*/ 201887 w 1034030"/>
                <a:gd name="connsiteY425" fmla="*/ 20566 h 435074"/>
                <a:gd name="connsiteX426" fmla="*/ 204340 w 1034030"/>
                <a:gd name="connsiteY426" fmla="*/ 21311 h 435074"/>
                <a:gd name="connsiteX427" fmla="*/ 204085 w 1034030"/>
                <a:gd name="connsiteY427" fmla="*/ 19505 h 435074"/>
                <a:gd name="connsiteX428" fmla="*/ 201888 w 1034030"/>
                <a:gd name="connsiteY428" fmla="*/ 18645 h 435074"/>
                <a:gd name="connsiteX429" fmla="*/ 440035 w 1034030"/>
                <a:gd name="connsiteY429" fmla="*/ 20394 h 435074"/>
                <a:gd name="connsiteX430" fmla="*/ 439525 w 1034030"/>
                <a:gd name="connsiteY430" fmla="*/ 20537 h 435074"/>
                <a:gd name="connsiteX431" fmla="*/ 439121 w 1034030"/>
                <a:gd name="connsiteY431" fmla="*/ 21942 h 435074"/>
                <a:gd name="connsiteX432" fmla="*/ 440916 w 1034030"/>
                <a:gd name="connsiteY432" fmla="*/ 22258 h 435074"/>
                <a:gd name="connsiteX433" fmla="*/ 441320 w 1034030"/>
                <a:gd name="connsiteY433" fmla="*/ 20853 h 435074"/>
                <a:gd name="connsiteX434" fmla="*/ 440039 w 1034030"/>
                <a:gd name="connsiteY434" fmla="*/ 20395 h 435074"/>
                <a:gd name="connsiteX435" fmla="*/ 186920 w 1034030"/>
                <a:gd name="connsiteY435" fmla="*/ 21512 h 435074"/>
                <a:gd name="connsiteX436" fmla="*/ 187068 w 1034030"/>
                <a:gd name="connsiteY436" fmla="*/ 22945 h 435074"/>
                <a:gd name="connsiteX437" fmla="*/ 188277 w 1034030"/>
                <a:gd name="connsiteY437" fmla="*/ 24694 h 435074"/>
                <a:gd name="connsiteX438" fmla="*/ 190290 w 1034030"/>
                <a:gd name="connsiteY438" fmla="*/ 25068 h 435074"/>
                <a:gd name="connsiteX439" fmla="*/ 197136 w 1034030"/>
                <a:gd name="connsiteY439" fmla="*/ 27217 h 435074"/>
                <a:gd name="connsiteX440" fmla="*/ 200688 w 1034030"/>
                <a:gd name="connsiteY440" fmla="*/ 26472 h 435074"/>
                <a:gd name="connsiteX441" fmla="*/ 192889 w 1034030"/>
                <a:gd name="connsiteY441" fmla="*/ 22430 h 435074"/>
                <a:gd name="connsiteX442" fmla="*/ 187691 w 1034030"/>
                <a:gd name="connsiteY442" fmla="*/ 21513 h 435074"/>
                <a:gd name="connsiteX443" fmla="*/ 186925 w 1034030"/>
                <a:gd name="connsiteY443" fmla="*/ 21513 h 435074"/>
                <a:gd name="connsiteX444" fmla="*/ 782699 w 1034030"/>
                <a:gd name="connsiteY444" fmla="*/ 22344 h 435074"/>
                <a:gd name="connsiteX445" fmla="*/ 777611 w 1034030"/>
                <a:gd name="connsiteY445" fmla="*/ 24981 h 435074"/>
                <a:gd name="connsiteX446" fmla="*/ 774682 w 1034030"/>
                <a:gd name="connsiteY446" fmla="*/ 28479 h 435074"/>
                <a:gd name="connsiteX447" fmla="*/ 779075 w 1034030"/>
                <a:gd name="connsiteY447" fmla="*/ 27762 h 435074"/>
                <a:gd name="connsiteX448" fmla="*/ 785920 w 1034030"/>
                <a:gd name="connsiteY448" fmla="*/ 26472 h 435074"/>
                <a:gd name="connsiteX449" fmla="*/ 787569 w 1034030"/>
                <a:gd name="connsiteY449" fmla="*/ 23949 h 435074"/>
                <a:gd name="connsiteX450" fmla="*/ 782699 w 1034030"/>
                <a:gd name="connsiteY450" fmla="*/ 22344 h 435074"/>
                <a:gd name="connsiteX451" fmla="*/ 570805 w 1034030"/>
                <a:gd name="connsiteY451" fmla="*/ 23003 h 435074"/>
                <a:gd name="connsiteX452" fmla="*/ 569120 w 1034030"/>
                <a:gd name="connsiteY452" fmla="*/ 24665 h 435074"/>
                <a:gd name="connsiteX453" fmla="*/ 570841 w 1034030"/>
                <a:gd name="connsiteY453" fmla="*/ 25526 h 435074"/>
                <a:gd name="connsiteX454" fmla="*/ 572048 w 1034030"/>
                <a:gd name="connsiteY454" fmla="*/ 23232 h 435074"/>
                <a:gd name="connsiteX455" fmla="*/ 570805 w 1034030"/>
                <a:gd name="connsiteY455" fmla="*/ 23003 h 435074"/>
                <a:gd name="connsiteX456" fmla="*/ 564215 w 1034030"/>
                <a:gd name="connsiteY456" fmla="*/ 24063 h 435074"/>
                <a:gd name="connsiteX457" fmla="*/ 563705 w 1034030"/>
                <a:gd name="connsiteY457" fmla="*/ 24206 h 435074"/>
                <a:gd name="connsiteX458" fmla="*/ 563301 w 1034030"/>
                <a:gd name="connsiteY458" fmla="*/ 25611 h 435074"/>
                <a:gd name="connsiteX459" fmla="*/ 565095 w 1034030"/>
                <a:gd name="connsiteY459" fmla="*/ 25927 h 435074"/>
                <a:gd name="connsiteX460" fmla="*/ 565506 w 1034030"/>
                <a:gd name="connsiteY460" fmla="*/ 24522 h 435074"/>
                <a:gd name="connsiteX461" fmla="*/ 564224 w 1034030"/>
                <a:gd name="connsiteY461" fmla="*/ 24063 h 435074"/>
                <a:gd name="connsiteX462" fmla="*/ 756341 w 1034030"/>
                <a:gd name="connsiteY462" fmla="*/ 25898 h 435074"/>
                <a:gd name="connsiteX463" fmla="*/ 755831 w 1034030"/>
                <a:gd name="connsiteY463" fmla="*/ 26041 h 435074"/>
                <a:gd name="connsiteX464" fmla="*/ 755428 w 1034030"/>
                <a:gd name="connsiteY464" fmla="*/ 27446 h 435074"/>
                <a:gd name="connsiteX465" fmla="*/ 757222 w 1034030"/>
                <a:gd name="connsiteY465" fmla="*/ 27762 h 435074"/>
                <a:gd name="connsiteX466" fmla="*/ 757632 w 1034030"/>
                <a:gd name="connsiteY466" fmla="*/ 26357 h 435074"/>
                <a:gd name="connsiteX467" fmla="*/ 756351 w 1034030"/>
                <a:gd name="connsiteY467" fmla="*/ 25898 h 435074"/>
                <a:gd name="connsiteX468" fmla="*/ 793830 w 1034030"/>
                <a:gd name="connsiteY468" fmla="*/ 25898 h 435074"/>
                <a:gd name="connsiteX469" fmla="*/ 793320 w 1034030"/>
                <a:gd name="connsiteY469" fmla="*/ 26041 h 435074"/>
                <a:gd name="connsiteX470" fmla="*/ 792916 w 1034030"/>
                <a:gd name="connsiteY470" fmla="*/ 27446 h 435074"/>
                <a:gd name="connsiteX471" fmla="*/ 794711 w 1034030"/>
                <a:gd name="connsiteY471" fmla="*/ 27762 h 435074"/>
                <a:gd name="connsiteX472" fmla="*/ 795114 w 1034030"/>
                <a:gd name="connsiteY472" fmla="*/ 26357 h 435074"/>
                <a:gd name="connsiteX473" fmla="*/ 793832 w 1034030"/>
                <a:gd name="connsiteY473" fmla="*/ 25898 h 435074"/>
                <a:gd name="connsiteX474" fmla="*/ 172122 w 1034030"/>
                <a:gd name="connsiteY474" fmla="*/ 26214 h 435074"/>
                <a:gd name="connsiteX475" fmla="*/ 167766 w 1034030"/>
                <a:gd name="connsiteY475" fmla="*/ 26443 h 435074"/>
                <a:gd name="connsiteX476" fmla="*/ 164800 w 1034030"/>
                <a:gd name="connsiteY476" fmla="*/ 27217 h 435074"/>
                <a:gd name="connsiteX477" fmla="*/ 169267 w 1034030"/>
                <a:gd name="connsiteY477" fmla="*/ 27705 h 435074"/>
                <a:gd name="connsiteX478" fmla="*/ 170768 w 1034030"/>
                <a:gd name="connsiteY478" fmla="*/ 27905 h 435074"/>
                <a:gd name="connsiteX479" fmla="*/ 163849 w 1034030"/>
                <a:gd name="connsiteY479" fmla="*/ 31174 h 435074"/>
                <a:gd name="connsiteX480" fmla="*/ 169817 w 1034030"/>
                <a:gd name="connsiteY480" fmla="*/ 29998 h 435074"/>
                <a:gd name="connsiteX481" fmla="*/ 173368 w 1034030"/>
                <a:gd name="connsiteY481" fmla="*/ 27017 h 435074"/>
                <a:gd name="connsiteX482" fmla="*/ 172122 w 1034030"/>
                <a:gd name="connsiteY482" fmla="*/ 26214 h 435074"/>
                <a:gd name="connsiteX483" fmla="*/ 207853 w 1034030"/>
                <a:gd name="connsiteY483" fmla="*/ 26414 h 435074"/>
                <a:gd name="connsiteX484" fmla="*/ 208696 w 1034030"/>
                <a:gd name="connsiteY484" fmla="*/ 27647 h 435074"/>
                <a:gd name="connsiteX485" fmla="*/ 212942 w 1034030"/>
                <a:gd name="connsiteY485" fmla="*/ 28278 h 435074"/>
                <a:gd name="connsiteX486" fmla="*/ 212539 w 1034030"/>
                <a:gd name="connsiteY486" fmla="*/ 27360 h 435074"/>
                <a:gd name="connsiteX487" fmla="*/ 209244 w 1034030"/>
                <a:gd name="connsiteY487" fmla="*/ 26730 h 435074"/>
                <a:gd name="connsiteX488" fmla="*/ 207853 w 1034030"/>
                <a:gd name="connsiteY488" fmla="*/ 26414 h 435074"/>
                <a:gd name="connsiteX489" fmla="*/ 437689 w 1034030"/>
                <a:gd name="connsiteY489" fmla="*/ 27733 h 435074"/>
                <a:gd name="connsiteX490" fmla="*/ 437179 w 1034030"/>
                <a:gd name="connsiteY490" fmla="*/ 27876 h 435074"/>
                <a:gd name="connsiteX491" fmla="*/ 436775 w 1034030"/>
                <a:gd name="connsiteY491" fmla="*/ 29281 h 435074"/>
                <a:gd name="connsiteX492" fmla="*/ 438569 w 1034030"/>
                <a:gd name="connsiteY492" fmla="*/ 29597 h 435074"/>
                <a:gd name="connsiteX493" fmla="*/ 438972 w 1034030"/>
                <a:gd name="connsiteY493" fmla="*/ 28192 h 435074"/>
                <a:gd name="connsiteX494" fmla="*/ 437692 w 1034030"/>
                <a:gd name="connsiteY494" fmla="*/ 27733 h 435074"/>
                <a:gd name="connsiteX495" fmla="*/ 752826 w 1034030"/>
                <a:gd name="connsiteY495" fmla="*/ 27733 h 435074"/>
                <a:gd name="connsiteX496" fmla="*/ 752316 w 1034030"/>
                <a:gd name="connsiteY496" fmla="*/ 27876 h 435074"/>
                <a:gd name="connsiteX497" fmla="*/ 751906 w 1034030"/>
                <a:gd name="connsiteY497" fmla="*/ 29281 h 435074"/>
                <a:gd name="connsiteX498" fmla="*/ 753700 w 1034030"/>
                <a:gd name="connsiteY498" fmla="*/ 29597 h 435074"/>
                <a:gd name="connsiteX499" fmla="*/ 754103 w 1034030"/>
                <a:gd name="connsiteY499" fmla="*/ 28192 h 435074"/>
                <a:gd name="connsiteX500" fmla="*/ 752823 w 1034030"/>
                <a:gd name="connsiteY500" fmla="*/ 27733 h 435074"/>
                <a:gd name="connsiteX501" fmla="*/ 158979 w 1034030"/>
                <a:gd name="connsiteY501" fmla="*/ 28277 h 435074"/>
                <a:gd name="connsiteX502" fmla="*/ 158469 w 1034030"/>
                <a:gd name="connsiteY502" fmla="*/ 29195 h 435074"/>
                <a:gd name="connsiteX503" fmla="*/ 159715 w 1034030"/>
                <a:gd name="connsiteY503" fmla="*/ 30112 h 435074"/>
                <a:gd name="connsiteX504" fmla="*/ 160225 w 1034030"/>
                <a:gd name="connsiteY504" fmla="*/ 29195 h 435074"/>
                <a:gd name="connsiteX505" fmla="*/ 158979 w 1034030"/>
                <a:gd name="connsiteY505" fmla="*/ 28277 h 435074"/>
                <a:gd name="connsiteX506" fmla="*/ 185814 w 1034030"/>
                <a:gd name="connsiteY506" fmla="*/ 29568 h 435074"/>
                <a:gd name="connsiteX507" fmla="*/ 185297 w 1034030"/>
                <a:gd name="connsiteY507" fmla="*/ 29711 h 435074"/>
                <a:gd name="connsiteX508" fmla="*/ 184894 w 1034030"/>
                <a:gd name="connsiteY508" fmla="*/ 31116 h 435074"/>
                <a:gd name="connsiteX509" fmla="*/ 186687 w 1034030"/>
                <a:gd name="connsiteY509" fmla="*/ 31431 h 435074"/>
                <a:gd name="connsiteX510" fmla="*/ 187098 w 1034030"/>
                <a:gd name="connsiteY510" fmla="*/ 30026 h 435074"/>
                <a:gd name="connsiteX511" fmla="*/ 185816 w 1034030"/>
                <a:gd name="connsiteY511" fmla="*/ 29568 h 435074"/>
                <a:gd name="connsiteX512" fmla="*/ 746965 w 1034030"/>
                <a:gd name="connsiteY512" fmla="*/ 29568 h 435074"/>
                <a:gd name="connsiteX513" fmla="*/ 746455 w 1034030"/>
                <a:gd name="connsiteY513" fmla="*/ 29711 h 435074"/>
                <a:gd name="connsiteX514" fmla="*/ 746052 w 1034030"/>
                <a:gd name="connsiteY514" fmla="*/ 31116 h 435074"/>
                <a:gd name="connsiteX515" fmla="*/ 747845 w 1034030"/>
                <a:gd name="connsiteY515" fmla="*/ 31431 h 435074"/>
                <a:gd name="connsiteX516" fmla="*/ 748249 w 1034030"/>
                <a:gd name="connsiteY516" fmla="*/ 30026 h 435074"/>
                <a:gd name="connsiteX517" fmla="*/ 746968 w 1034030"/>
                <a:gd name="connsiteY517" fmla="*/ 29568 h 435074"/>
                <a:gd name="connsiteX518" fmla="*/ 786210 w 1034030"/>
                <a:gd name="connsiteY518" fmla="*/ 29654 h 435074"/>
                <a:gd name="connsiteX519" fmla="*/ 781963 w 1034030"/>
                <a:gd name="connsiteY519" fmla="*/ 31632 h 435074"/>
                <a:gd name="connsiteX520" fmla="*/ 780499 w 1034030"/>
                <a:gd name="connsiteY520" fmla="*/ 35101 h 435074"/>
                <a:gd name="connsiteX521" fmla="*/ 777423 w 1034030"/>
                <a:gd name="connsiteY521" fmla="*/ 36878 h 435074"/>
                <a:gd name="connsiteX522" fmla="*/ 770358 w 1034030"/>
                <a:gd name="connsiteY522" fmla="*/ 37939 h 435074"/>
                <a:gd name="connsiteX523" fmla="*/ 764135 w 1034030"/>
                <a:gd name="connsiteY523" fmla="*/ 38570 h 435074"/>
                <a:gd name="connsiteX524" fmla="*/ 755898 w 1034030"/>
                <a:gd name="connsiteY524" fmla="*/ 38914 h 435074"/>
                <a:gd name="connsiteX525" fmla="*/ 745867 w 1034030"/>
                <a:gd name="connsiteY525" fmla="*/ 40204 h 435074"/>
                <a:gd name="connsiteX526" fmla="*/ 734738 w 1034030"/>
                <a:gd name="connsiteY526" fmla="*/ 43157 h 435074"/>
                <a:gd name="connsiteX527" fmla="*/ 736494 w 1034030"/>
                <a:gd name="connsiteY527" fmla="*/ 45078 h 435074"/>
                <a:gd name="connsiteX528" fmla="*/ 735942 w 1034030"/>
                <a:gd name="connsiteY528" fmla="*/ 47974 h 435074"/>
                <a:gd name="connsiteX529" fmla="*/ 727228 w 1034030"/>
                <a:gd name="connsiteY529" fmla="*/ 47171 h 435074"/>
                <a:gd name="connsiteX530" fmla="*/ 719614 w 1034030"/>
                <a:gd name="connsiteY530" fmla="*/ 49063 h 435074"/>
                <a:gd name="connsiteX531" fmla="*/ 721261 w 1034030"/>
                <a:gd name="connsiteY531" fmla="*/ 51213 h 435074"/>
                <a:gd name="connsiteX532" fmla="*/ 728071 w 1034030"/>
                <a:gd name="connsiteY532" fmla="*/ 57147 h 435074"/>
                <a:gd name="connsiteX533" fmla="*/ 726057 w 1034030"/>
                <a:gd name="connsiteY533" fmla="*/ 59900 h 435074"/>
                <a:gd name="connsiteX534" fmla="*/ 723934 w 1034030"/>
                <a:gd name="connsiteY534" fmla="*/ 57491 h 435074"/>
                <a:gd name="connsiteX535" fmla="*/ 718918 w 1034030"/>
                <a:gd name="connsiteY535" fmla="*/ 53506 h 435074"/>
                <a:gd name="connsiteX536" fmla="*/ 712182 w 1034030"/>
                <a:gd name="connsiteY536" fmla="*/ 52933 h 435074"/>
                <a:gd name="connsiteX537" fmla="*/ 709290 w 1034030"/>
                <a:gd name="connsiteY537" fmla="*/ 52847 h 435074"/>
                <a:gd name="connsiteX538" fmla="*/ 707898 w 1034030"/>
                <a:gd name="connsiteY538" fmla="*/ 52761 h 435074"/>
                <a:gd name="connsiteX539" fmla="*/ 710974 w 1034030"/>
                <a:gd name="connsiteY539" fmla="*/ 55312 h 435074"/>
                <a:gd name="connsiteX540" fmla="*/ 708082 w 1034030"/>
                <a:gd name="connsiteY540" fmla="*/ 57233 h 435074"/>
                <a:gd name="connsiteX541" fmla="*/ 703359 w 1034030"/>
                <a:gd name="connsiteY541" fmla="*/ 52818 h 435074"/>
                <a:gd name="connsiteX542" fmla="*/ 702151 w 1034030"/>
                <a:gd name="connsiteY542" fmla="*/ 51328 h 435074"/>
                <a:gd name="connsiteX543" fmla="*/ 700247 w 1034030"/>
                <a:gd name="connsiteY543" fmla="*/ 53994 h 435074"/>
                <a:gd name="connsiteX544" fmla="*/ 699222 w 1034030"/>
                <a:gd name="connsiteY544" fmla="*/ 56631 h 435074"/>
                <a:gd name="connsiteX545" fmla="*/ 700760 w 1034030"/>
                <a:gd name="connsiteY545" fmla="*/ 62451 h 435074"/>
                <a:gd name="connsiteX546" fmla="*/ 704019 w 1034030"/>
                <a:gd name="connsiteY546" fmla="*/ 63139 h 435074"/>
                <a:gd name="connsiteX547" fmla="*/ 712585 w 1034030"/>
                <a:gd name="connsiteY547" fmla="*/ 68701 h 435074"/>
                <a:gd name="connsiteX548" fmla="*/ 714525 w 1034030"/>
                <a:gd name="connsiteY548" fmla="*/ 70879 h 435074"/>
                <a:gd name="connsiteX549" fmla="*/ 715260 w 1034030"/>
                <a:gd name="connsiteY549" fmla="*/ 72428 h 435074"/>
                <a:gd name="connsiteX550" fmla="*/ 709074 w 1034030"/>
                <a:gd name="connsiteY550" fmla="*/ 69704 h 435074"/>
                <a:gd name="connsiteX551" fmla="*/ 704717 w 1034030"/>
                <a:gd name="connsiteY551" fmla="*/ 65891 h 435074"/>
                <a:gd name="connsiteX552" fmla="*/ 701385 w 1034030"/>
                <a:gd name="connsiteY552" fmla="*/ 69417 h 435074"/>
                <a:gd name="connsiteX553" fmla="*/ 696040 w 1034030"/>
                <a:gd name="connsiteY553" fmla="*/ 75007 h 435074"/>
                <a:gd name="connsiteX554" fmla="*/ 688463 w 1034030"/>
                <a:gd name="connsiteY554" fmla="*/ 75554 h 435074"/>
                <a:gd name="connsiteX555" fmla="*/ 685095 w 1034030"/>
                <a:gd name="connsiteY555" fmla="*/ 73175 h 435074"/>
                <a:gd name="connsiteX556" fmla="*/ 690915 w 1034030"/>
                <a:gd name="connsiteY556" fmla="*/ 73239 h 435074"/>
                <a:gd name="connsiteX557" fmla="*/ 695088 w 1034030"/>
                <a:gd name="connsiteY557" fmla="*/ 56840 h 435074"/>
                <a:gd name="connsiteX558" fmla="*/ 695386 w 1034030"/>
                <a:gd name="connsiteY558" fmla="*/ 53285 h 435074"/>
                <a:gd name="connsiteX559" fmla="*/ 690553 w 1034030"/>
                <a:gd name="connsiteY559" fmla="*/ 49415 h 435074"/>
                <a:gd name="connsiteX560" fmla="*/ 686673 w 1034030"/>
                <a:gd name="connsiteY560" fmla="*/ 52081 h 435074"/>
                <a:gd name="connsiteX561" fmla="*/ 682646 w 1034030"/>
                <a:gd name="connsiteY561" fmla="*/ 56237 h 435074"/>
                <a:gd name="connsiteX562" fmla="*/ 681255 w 1034030"/>
                <a:gd name="connsiteY562" fmla="*/ 59706 h 435074"/>
                <a:gd name="connsiteX563" fmla="*/ 684769 w 1034030"/>
                <a:gd name="connsiteY563" fmla="*/ 62946 h 435074"/>
                <a:gd name="connsiteX564" fmla="*/ 686819 w 1034030"/>
                <a:gd name="connsiteY564" fmla="*/ 65526 h 435074"/>
                <a:gd name="connsiteX565" fmla="*/ 680595 w 1034030"/>
                <a:gd name="connsiteY565" fmla="*/ 66098 h 435074"/>
                <a:gd name="connsiteX566" fmla="*/ 671919 w 1034030"/>
                <a:gd name="connsiteY566" fmla="*/ 63603 h 435074"/>
                <a:gd name="connsiteX567" fmla="*/ 663024 w 1034030"/>
                <a:gd name="connsiteY567" fmla="*/ 65525 h 435074"/>
                <a:gd name="connsiteX568" fmla="*/ 658191 w 1034030"/>
                <a:gd name="connsiteY568" fmla="*/ 67416 h 435074"/>
                <a:gd name="connsiteX569" fmla="*/ 657710 w 1034030"/>
                <a:gd name="connsiteY569" fmla="*/ 65266 h 435074"/>
                <a:gd name="connsiteX570" fmla="*/ 655842 w 1034030"/>
                <a:gd name="connsiteY570" fmla="*/ 65494 h 435074"/>
                <a:gd name="connsiteX571" fmla="*/ 648374 w 1034030"/>
                <a:gd name="connsiteY571" fmla="*/ 68333 h 435074"/>
                <a:gd name="connsiteX572" fmla="*/ 643798 w 1034030"/>
                <a:gd name="connsiteY572" fmla="*/ 67673 h 435074"/>
                <a:gd name="connsiteX573" fmla="*/ 639881 w 1034030"/>
                <a:gd name="connsiteY573" fmla="*/ 67299 h 435074"/>
                <a:gd name="connsiteX574" fmla="*/ 634023 w 1034030"/>
                <a:gd name="connsiteY574" fmla="*/ 68646 h 435074"/>
                <a:gd name="connsiteX575" fmla="*/ 627471 w 1034030"/>
                <a:gd name="connsiteY575" fmla="*/ 71398 h 435074"/>
                <a:gd name="connsiteX576" fmla="*/ 618867 w 1034030"/>
                <a:gd name="connsiteY576" fmla="*/ 72775 h 435074"/>
                <a:gd name="connsiteX577" fmla="*/ 619965 w 1034030"/>
                <a:gd name="connsiteY577" fmla="*/ 70682 h 435074"/>
                <a:gd name="connsiteX578" fmla="*/ 618354 w 1034030"/>
                <a:gd name="connsiteY578" fmla="*/ 68389 h 435074"/>
                <a:gd name="connsiteX579" fmla="*/ 615463 w 1034030"/>
                <a:gd name="connsiteY579" fmla="*/ 71284 h 435074"/>
                <a:gd name="connsiteX580" fmla="*/ 612057 w 1034030"/>
                <a:gd name="connsiteY580" fmla="*/ 76043 h 435074"/>
                <a:gd name="connsiteX581" fmla="*/ 604186 w 1034030"/>
                <a:gd name="connsiteY581" fmla="*/ 79627 h 435074"/>
                <a:gd name="connsiteX582" fmla="*/ 603125 w 1034030"/>
                <a:gd name="connsiteY582" fmla="*/ 81433 h 435074"/>
                <a:gd name="connsiteX583" fmla="*/ 597854 w 1034030"/>
                <a:gd name="connsiteY583" fmla="*/ 81058 h 435074"/>
                <a:gd name="connsiteX584" fmla="*/ 596315 w 1034030"/>
                <a:gd name="connsiteY584" fmla="*/ 82004 h 435074"/>
                <a:gd name="connsiteX585" fmla="*/ 597052 w 1034030"/>
                <a:gd name="connsiteY585" fmla="*/ 84269 h 435074"/>
                <a:gd name="connsiteX586" fmla="*/ 587642 w 1034030"/>
                <a:gd name="connsiteY586" fmla="*/ 79883 h 435074"/>
                <a:gd name="connsiteX587" fmla="*/ 584420 w 1034030"/>
                <a:gd name="connsiteY587" fmla="*/ 75841 h 435074"/>
                <a:gd name="connsiteX588" fmla="*/ 583904 w 1034030"/>
                <a:gd name="connsiteY588" fmla="*/ 73691 h 435074"/>
                <a:gd name="connsiteX589" fmla="*/ 589431 w 1034030"/>
                <a:gd name="connsiteY589" fmla="*/ 74550 h 435074"/>
                <a:gd name="connsiteX590" fmla="*/ 605980 w 1034030"/>
                <a:gd name="connsiteY590" fmla="*/ 72372 h 435074"/>
                <a:gd name="connsiteX591" fmla="*/ 589102 w 1034030"/>
                <a:gd name="connsiteY591" fmla="*/ 64976 h 435074"/>
                <a:gd name="connsiteX592" fmla="*/ 586064 w 1034030"/>
                <a:gd name="connsiteY592" fmla="*/ 63571 h 435074"/>
                <a:gd name="connsiteX593" fmla="*/ 579035 w 1034030"/>
                <a:gd name="connsiteY593" fmla="*/ 62768 h 435074"/>
                <a:gd name="connsiteX594" fmla="*/ 574569 w 1034030"/>
                <a:gd name="connsiteY594" fmla="*/ 60446 h 435074"/>
                <a:gd name="connsiteX595" fmla="*/ 574130 w 1034030"/>
                <a:gd name="connsiteY595" fmla="*/ 59528 h 435074"/>
                <a:gd name="connsiteX596" fmla="*/ 570250 w 1034030"/>
                <a:gd name="connsiteY596" fmla="*/ 58554 h 435074"/>
                <a:gd name="connsiteX597" fmla="*/ 568346 w 1034030"/>
                <a:gd name="connsiteY597" fmla="*/ 57636 h 435074"/>
                <a:gd name="connsiteX598" fmla="*/ 568048 w 1034030"/>
                <a:gd name="connsiteY598" fmla="*/ 58783 h 435074"/>
                <a:gd name="connsiteX599" fmla="*/ 567170 w 1034030"/>
                <a:gd name="connsiteY599" fmla="*/ 58811 h 435074"/>
                <a:gd name="connsiteX600" fmla="*/ 564131 w 1034030"/>
                <a:gd name="connsiteY600" fmla="*/ 58669 h 435074"/>
                <a:gd name="connsiteX601" fmla="*/ 562008 w 1034030"/>
                <a:gd name="connsiteY601" fmla="*/ 58496 h 435074"/>
                <a:gd name="connsiteX602" fmla="*/ 562624 w 1034030"/>
                <a:gd name="connsiteY602" fmla="*/ 58095 h 435074"/>
                <a:gd name="connsiteX603" fmla="*/ 563318 w 1034030"/>
                <a:gd name="connsiteY603" fmla="*/ 57779 h 435074"/>
                <a:gd name="connsiteX604" fmla="*/ 560352 w 1034030"/>
                <a:gd name="connsiteY604" fmla="*/ 57607 h 435074"/>
                <a:gd name="connsiteX605" fmla="*/ 557314 w 1034030"/>
                <a:gd name="connsiteY605" fmla="*/ 57836 h 435074"/>
                <a:gd name="connsiteX606" fmla="*/ 557208 w 1034030"/>
                <a:gd name="connsiteY606" fmla="*/ 58266 h 435074"/>
                <a:gd name="connsiteX607" fmla="*/ 551094 w 1034030"/>
                <a:gd name="connsiteY607" fmla="*/ 60273 h 435074"/>
                <a:gd name="connsiteX608" fmla="*/ 549812 w 1034030"/>
                <a:gd name="connsiteY608" fmla="*/ 61047 h 435074"/>
                <a:gd name="connsiteX609" fmla="*/ 550392 w 1034030"/>
                <a:gd name="connsiteY609" fmla="*/ 61993 h 435074"/>
                <a:gd name="connsiteX610" fmla="*/ 547793 w 1034030"/>
                <a:gd name="connsiteY610" fmla="*/ 62337 h 435074"/>
                <a:gd name="connsiteX611" fmla="*/ 546219 w 1034030"/>
                <a:gd name="connsiteY611" fmla="*/ 62681 h 435074"/>
                <a:gd name="connsiteX612" fmla="*/ 544535 w 1034030"/>
                <a:gd name="connsiteY612" fmla="*/ 63082 h 435074"/>
                <a:gd name="connsiteX613" fmla="*/ 541313 w 1034030"/>
                <a:gd name="connsiteY613" fmla="*/ 63999 h 435074"/>
                <a:gd name="connsiteX614" fmla="*/ 537799 w 1034030"/>
                <a:gd name="connsiteY614" fmla="*/ 65232 h 435074"/>
                <a:gd name="connsiteX615" fmla="*/ 534834 w 1034030"/>
                <a:gd name="connsiteY615" fmla="*/ 69103 h 435074"/>
                <a:gd name="connsiteX616" fmla="*/ 532746 w 1034030"/>
                <a:gd name="connsiteY616" fmla="*/ 70937 h 435074"/>
                <a:gd name="connsiteX617" fmla="*/ 531981 w 1034030"/>
                <a:gd name="connsiteY617" fmla="*/ 72313 h 435074"/>
                <a:gd name="connsiteX618" fmla="*/ 528356 w 1034030"/>
                <a:gd name="connsiteY618" fmla="*/ 73919 h 435074"/>
                <a:gd name="connsiteX619" fmla="*/ 524585 w 1034030"/>
                <a:gd name="connsiteY619" fmla="*/ 75295 h 435074"/>
                <a:gd name="connsiteX620" fmla="*/ 524330 w 1034030"/>
                <a:gd name="connsiteY620" fmla="*/ 76241 h 435074"/>
                <a:gd name="connsiteX621" fmla="*/ 523671 w 1034030"/>
                <a:gd name="connsiteY621" fmla="*/ 78219 h 435074"/>
                <a:gd name="connsiteX622" fmla="*/ 519279 w 1034030"/>
                <a:gd name="connsiteY622" fmla="*/ 80570 h 435074"/>
                <a:gd name="connsiteX623" fmla="*/ 521109 w 1034030"/>
                <a:gd name="connsiteY623" fmla="*/ 83781 h 435074"/>
                <a:gd name="connsiteX624" fmla="*/ 515692 w 1034030"/>
                <a:gd name="connsiteY624" fmla="*/ 86934 h 435074"/>
                <a:gd name="connsiteX625" fmla="*/ 512542 w 1034030"/>
                <a:gd name="connsiteY625" fmla="*/ 87081 h 435074"/>
                <a:gd name="connsiteX626" fmla="*/ 510602 w 1034030"/>
                <a:gd name="connsiteY626" fmla="*/ 89145 h 435074"/>
                <a:gd name="connsiteX627" fmla="*/ 505623 w 1034030"/>
                <a:gd name="connsiteY627" fmla="*/ 97086 h 435074"/>
                <a:gd name="connsiteX628" fmla="*/ 506104 w 1034030"/>
                <a:gd name="connsiteY628" fmla="*/ 101214 h 435074"/>
                <a:gd name="connsiteX629" fmla="*/ 508886 w 1034030"/>
                <a:gd name="connsiteY629" fmla="*/ 104253 h 435074"/>
                <a:gd name="connsiteX630" fmla="*/ 515549 w 1034030"/>
                <a:gd name="connsiteY630" fmla="*/ 102132 h 435074"/>
                <a:gd name="connsiteX631" fmla="*/ 519174 w 1034030"/>
                <a:gd name="connsiteY631" fmla="*/ 99752 h 435074"/>
                <a:gd name="connsiteX632" fmla="*/ 520821 w 1034030"/>
                <a:gd name="connsiteY632" fmla="*/ 102333 h 435074"/>
                <a:gd name="connsiteX633" fmla="*/ 523970 w 1034030"/>
                <a:gd name="connsiteY633" fmla="*/ 108554 h 435074"/>
                <a:gd name="connsiteX634" fmla="*/ 529315 w 1034030"/>
                <a:gd name="connsiteY634" fmla="*/ 112281 h 435074"/>
                <a:gd name="connsiteX635" fmla="*/ 534623 w 1034030"/>
                <a:gd name="connsiteY635" fmla="*/ 110847 h 435074"/>
                <a:gd name="connsiteX636" fmla="*/ 536490 w 1034030"/>
                <a:gd name="connsiteY636" fmla="*/ 108926 h 435074"/>
                <a:gd name="connsiteX637" fmla="*/ 539822 w 1034030"/>
                <a:gd name="connsiteY637" fmla="*/ 102590 h 435074"/>
                <a:gd name="connsiteX638" fmla="*/ 540994 w 1034030"/>
                <a:gd name="connsiteY638" fmla="*/ 101731 h 435074"/>
                <a:gd name="connsiteX639" fmla="*/ 541609 w 1034030"/>
                <a:gd name="connsiteY639" fmla="*/ 100268 h 435074"/>
                <a:gd name="connsiteX640" fmla="*/ 540437 w 1034030"/>
                <a:gd name="connsiteY640" fmla="*/ 97603 h 435074"/>
                <a:gd name="connsiteX641" fmla="*/ 538936 w 1034030"/>
                <a:gd name="connsiteY641" fmla="*/ 92011 h 435074"/>
                <a:gd name="connsiteX642" fmla="*/ 548272 w 1034030"/>
                <a:gd name="connsiteY642" fmla="*/ 84616 h 435074"/>
                <a:gd name="connsiteX643" fmla="*/ 549736 w 1034030"/>
                <a:gd name="connsiteY643" fmla="*/ 82150 h 435074"/>
                <a:gd name="connsiteX644" fmla="*/ 560280 w 1034030"/>
                <a:gd name="connsiteY644" fmla="*/ 78280 h 435074"/>
                <a:gd name="connsiteX645" fmla="*/ 554386 w 1034030"/>
                <a:gd name="connsiteY645" fmla="*/ 86192 h 435074"/>
                <a:gd name="connsiteX646" fmla="*/ 550688 w 1034030"/>
                <a:gd name="connsiteY646" fmla="*/ 93302 h 435074"/>
                <a:gd name="connsiteX647" fmla="*/ 558522 w 1034030"/>
                <a:gd name="connsiteY647" fmla="*/ 97402 h 435074"/>
                <a:gd name="connsiteX648" fmla="*/ 572763 w 1034030"/>
                <a:gd name="connsiteY648" fmla="*/ 97198 h 435074"/>
                <a:gd name="connsiteX649" fmla="*/ 558815 w 1034030"/>
                <a:gd name="connsiteY649" fmla="*/ 100667 h 435074"/>
                <a:gd name="connsiteX650" fmla="*/ 557936 w 1034030"/>
                <a:gd name="connsiteY650" fmla="*/ 104882 h 435074"/>
                <a:gd name="connsiteX651" fmla="*/ 557752 w 1034030"/>
                <a:gd name="connsiteY651" fmla="*/ 109554 h 435074"/>
                <a:gd name="connsiteX652" fmla="*/ 554861 w 1034030"/>
                <a:gd name="connsiteY652" fmla="*/ 108551 h 435074"/>
                <a:gd name="connsiteX653" fmla="*/ 550320 w 1034030"/>
                <a:gd name="connsiteY653" fmla="*/ 111705 h 435074"/>
                <a:gd name="connsiteX654" fmla="*/ 547356 w 1034030"/>
                <a:gd name="connsiteY654" fmla="*/ 116234 h 435074"/>
                <a:gd name="connsiteX655" fmla="*/ 542047 w 1034030"/>
                <a:gd name="connsiteY655" fmla="*/ 117209 h 435074"/>
                <a:gd name="connsiteX656" fmla="*/ 534395 w 1034030"/>
                <a:gd name="connsiteY656" fmla="*/ 118527 h 435074"/>
                <a:gd name="connsiteX657" fmla="*/ 527842 w 1034030"/>
                <a:gd name="connsiteY657" fmla="*/ 119187 h 435074"/>
                <a:gd name="connsiteX658" fmla="*/ 523815 w 1034030"/>
                <a:gd name="connsiteY658" fmla="*/ 118355 h 435074"/>
                <a:gd name="connsiteX659" fmla="*/ 518031 w 1034030"/>
                <a:gd name="connsiteY659" fmla="*/ 117667 h 435074"/>
                <a:gd name="connsiteX660" fmla="*/ 516420 w 1034030"/>
                <a:gd name="connsiteY660" fmla="*/ 114570 h 435074"/>
                <a:gd name="connsiteX661" fmla="*/ 516017 w 1034030"/>
                <a:gd name="connsiteY661" fmla="*/ 110127 h 435074"/>
                <a:gd name="connsiteX662" fmla="*/ 514698 w 1034030"/>
                <a:gd name="connsiteY662" fmla="*/ 117724 h 435074"/>
                <a:gd name="connsiteX663" fmla="*/ 511368 w 1034030"/>
                <a:gd name="connsiteY663" fmla="*/ 120562 h 435074"/>
                <a:gd name="connsiteX664" fmla="*/ 505400 w 1034030"/>
                <a:gd name="connsiteY664" fmla="*/ 122167 h 435074"/>
                <a:gd name="connsiteX665" fmla="*/ 502507 w 1034030"/>
                <a:gd name="connsiteY665" fmla="*/ 123085 h 435074"/>
                <a:gd name="connsiteX666" fmla="*/ 501702 w 1034030"/>
                <a:gd name="connsiteY666" fmla="*/ 124260 h 435074"/>
                <a:gd name="connsiteX667" fmla="*/ 496833 w 1034030"/>
                <a:gd name="connsiteY667" fmla="*/ 128274 h 435074"/>
                <a:gd name="connsiteX668" fmla="*/ 493501 w 1034030"/>
                <a:gd name="connsiteY668" fmla="*/ 130109 h 435074"/>
                <a:gd name="connsiteX669" fmla="*/ 484239 w 1034030"/>
                <a:gd name="connsiteY669" fmla="*/ 134294 h 435074"/>
                <a:gd name="connsiteX670" fmla="*/ 482592 w 1034030"/>
                <a:gd name="connsiteY670" fmla="*/ 135671 h 435074"/>
                <a:gd name="connsiteX671" fmla="*/ 478967 w 1034030"/>
                <a:gd name="connsiteY671" fmla="*/ 136932 h 435074"/>
                <a:gd name="connsiteX672" fmla="*/ 478783 w 1034030"/>
                <a:gd name="connsiteY672" fmla="*/ 139254 h 435074"/>
                <a:gd name="connsiteX673" fmla="*/ 485116 w 1034030"/>
                <a:gd name="connsiteY673" fmla="*/ 148428 h 435074"/>
                <a:gd name="connsiteX674" fmla="*/ 479002 w 1034030"/>
                <a:gd name="connsiteY674" fmla="*/ 153474 h 435074"/>
                <a:gd name="connsiteX675" fmla="*/ 463553 w 1034030"/>
                <a:gd name="connsiteY675" fmla="*/ 152728 h 435074"/>
                <a:gd name="connsiteX676" fmla="*/ 462788 w 1034030"/>
                <a:gd name="connsiteY676" fmla="*/ 157545 h 435074"/>
                <a:gd name="connsiteX677" fmla="*/ 462051 w 1034030"/>
                <a:gd name="connsiteY677" fmla="*/ 163795 h 435074"/>
                <a:gd name="connsiteX678" fmla="*/ 466226 w 1034030"/>
                <a:gd name="connsiteY678" fmla="*/ 170474 h 435074"/>
                <a:gd name="connsiteX679" fmla="*/ 469923 w 1034030"/>
                <a:gd name="connsiteY679" fmla="*/ 172051 h 435074"/>
                <a:gd name="connsiteX680" fmla="*/ 473766 w 1034030"/>
                <a:gd name="connsiteY680" fmla="*/ 172565 h 435074"/>
                <a:gd name="connsiteX681" fmla="*/ 479441 w 1034030"/>
                <a:gd name="connsiteY681" fmla="*/ 171046 h 435074"/>
                <a:gd name="connsiteX682" fmla="*/ 487129 w 1034030"/>
                <a:gd name="connsiteY682" fmla="*/ 165800 h 435074"/>
                <a:gd name="connsiteX683" fmla="*/ 487533 w 1034030"/>
                <a:gd name="connsiteY683" fmla="*/ 162933 h 435074"/>
                <a:gd name="connsiteX684" fmla="*/ 492328 w 1034030"/>
                <a:gd name="connsiteY684" fmla="*/ 160381 h 435074"/>
                <a:gd name="connsiteX685" fmla="*/ 497014 w 1034030"/>
                <a:gd name="connsiteY685" fmla="*/ 156340 h 435074"/>
                <a:gd name="connsiteX686" fmla="*/ 503751 w 1034030"/>
                <a:gd name="connsiteY686" fmla="*/ 152412 h 435074"/>
                <a:gd name="connsiteX687" fmla="*/ 509242 w 1034030"/>
                <a:gd name="connsiteY687" fmla="*/ 151609 h 435074"/>
                <a:gd name="connsiteX688" fmla="*/ 517772 w 1034030"/>
                <a:gd name="connsiteY688" fmla="*/ 152641 h 435074"/>
                <a:gd name="connsiteX689" fmla="*/ 529561 w 1034030"/>
                <a:gd name="connsiteY689" fmla="*/ 160984 h 435074"/>
                <a:gd name="connsiteX690" fmla="*/ 534979 w 1034030"/>
                <a:gd name="connsiteY690" fmla="*/ 167032 h 435074"/>
                <a:gd name="connsiteX691" fmla="*/ 535673 w 1034030"/>
                <a:gd name="connsiteY691" fmla="*/ 168179 h 435074"/>
                <a:gd name="connsiteX692" fmla="*/ 536439 w 1034030"/>
                <a:gd name="connsiteY692" fmla="*/ 164968 h 435074"/>
                <a:gd name="connsiteX693" fmla="*/ 538782 w 1034030"/>
                <a:gd name="connsiteY693" fmla="*/ 162331 h 435074"/>
                <a:gd name="connsiteX694" fmla="*/ 540356 w 1034030"/>
                <a:gd name="connsiteY694" fmla="*/ 162395 h 435074"/>
                <a:gd name="connsiteX695" fmla="*/ 534975 w 1034030"/>
                <a:gd name="connsiteY695" fmla="*/ 159327 h 435074"/>
                <a:gd name="connsiteX696" fmla="*/ 527359 w 1034030"/>
                <a:gd name="connsiteY696" fmla="*/ 153995 h 435074"/>
                <a:gd name="connsiteX697" fmla="*/ 523662 w 1034030"/>
                <a:gd name="connsiteY697" fmla="*/ 149179 h 435074"/>
                <a:gd name="connsiteX698" fmla="*/ 524207 w 1034030"/>
                <a:gd name="connsiteY698" fmla="*/ 146025 h 435074"/>
                <a:gd name="connsiteX699" fmla="*/ 526954 w 1034030"/>
                <a:gd name="connsiteY699" fmla="*/ 146025 h 435074"/>
                <a:gd name="connsiteX700" fmla="*/ 528637 w 1034030"/>
                <a:gd name="connsiteY700" fmla="*/ 147114 h 435074"/>
                <a:gd name="connsiteX701" fmla="*/ 531420 w 1034030"/>
                <a:gd name="connsiteY701" fmla="*/ 148892 h 435074"/>
                <a:gd name="connsiteX702" fmla="*/ 538486 w 1034030"/>
                <a:gd name="connsiteY702" fmla="*/ 154052 h 435074"/>
                <a:gd name="connsiteX703" fmla="*/ 544563 w 1034030"/>
                <a:gd name="connsiteY703" fmla="*/ 159814 h 435074"/>
                <a:gd name="connsiteX704" fmla="*/ 553020 w 1034030"/>
                <a:gd name="connsiteY704" fmla="*/ 168673 h 435074"/>
                <a:gd name="connsiteX705" fmla="*/ 553825 w 1034030"/>
                <a:gd name="connsiteY705" fmla="*/ 167727 h 435074"/>
                <a:gd name="connsiteX706" fmla="*/ 551810 w 1034030"/>
                <a:gd name="connsiteY706" fmla="*/ 167410 h 435074"/>
                <a:gd name="connsiteX707" fmla="*/ 551407 w 1034030"/>
                <a:gd name="connsiteY707" fmla="*/ 166921 h 435074"/>
                <a:gd name="connsiteX708" fmla="*/ 553934 w 1034030"/>
                <a:gd name="connsiteY708" fmla="*/ 166921 h 435074"/>
                <a:gd name="connsiteX709" fmla="*/ 552579 w 1034030"/>
                <a:gd name="connsiteY709" fmla="*/ 169615 h 435074"/>
                <a:gd name="connsiteX710" fmla="*/ 550894 w 1034030"/>
                <a:gd name="connsiteY710" fmla="*/ 170992 h 435074"/>
                <a:gd name="connsiteX711" fmla="*/ 555032 w 1034030"/>
                <a:gd name="connsiteY711" fmla="*/ 170877 h 435074"/>
                <a:gd name="connsiteX712" fmla="*/ 555408 w 1034030"/>
                <a:gd name="connsiteY712" fmla="*/ 166004 h 435074"/>
                <a:gd name="connsiteX713" fmla="*/ 555556 w 1034030"/>
                <a:gd name="connsiteY713" fmla="*/ 162707 h 435074"/>
                <a:gd name="connsiteX714" fmla="*/ 557204 w 1034030"/>
                <a:gd name="connsiteY714" fmla="*/ 161818 h 435074"/>
                <a:gd name="connsiteX715" fmla="*/ 562366 w 1034030"/>
                <a:gd name="connsiteY715" fmla="*/ 160815 h 435074"/>
                <a:gd name="connsiteX716" fmla="*/ 568333 w 1034030"/>
                <a:gd name="connsiteY716" fmla="*/ 159352 h 435074"/>
                <a:gd name="connsiteX717" fmla="*/ 568666 w 1034030"/>
                <a:gd name="connsiteY717" fmla="*/ 156457 h 435074"/>
                <a:gd name="connsiteX718" fmla="*/ 576683 w 1034030"/>
                <a:gd name="connsiteY718" fmla="*/ 144072 h 435074"/>
                <a:gd name="connsiteX719" fmla="*/ 582614 w 1034030"/>
                <a:gd name="connsiteY719" fmla="*/ 143040 h 435074"/>
                <a:gd name="connsiteX720" fmla="*/ 583823 w 1034030"/>
                <a:gd name="connsiteY720" fmla="*/ 145219 h 435074"/>
                <a:gd name="connsiteX721" fmla="*/ 585360 w 1034030"/>
                <a:gd name="connsiteY721" fmla="*/ 147569 h 435074"/>
                <a:gd name="connsiteX722" fmla="*/ 588765 w 1034030"/>
                <a:gd name="connsiteY722" fmla="*/ 146194 h 435074"/>
                <a:gd name="connsiteX723" fmla="*/ 587814 w 1034030"/>
                <a:gd name="connsiteY723" fmla="*/ 144130 h 435074"/>
                <a:gd name="connsiteX724" fmla="*/ 597807 w 1034030"/>
                <a:gd name="connsiteY724" fmla="*/ 141663 h 435074"/>
                <a:gd name="connsiteX725" fmla="*/ 596818 w 1034030"/>
                <a:gd name="connsiteY725" fmla="*/ 146022 h 435074"/>
                <a:gd name="connsiteX726" fmla="*/ 601212 w 1034030"/>
                <a:gd name="connsiteY726" fmla="*/ 150866 h 435074"/>
                <a:gd name="connsiteX727" fmla="*/ 606593 w 1034030"/>
                <a:gd name="connsiteY727" fmla="*/ 158578 h 435074"/>
                <a:gd name="connsiteX728" fmla="*/ 591656 w 1034030"/>
                <a:gd name="connsiteY728" fmla="*/ 158319 h 435074"/>
                <a:gd name="connsiteX729" fmla="*/ 580198 w 1034030"/>
                <a:gd name="connsiteY729" fmla="*/ 158147 h 435074"/>
                <a:gd name="connsiteX730" fmla="*/ 574779 w 1034030"/>
                <a:gd name="connsiteY730" fmla="*/ 159495 h 435074"/>
                <a:gd name="connsiteX731" fmla="*/ 571558 w 1034030"/>
                <a:gd name="connsiteY731" fmla="*/ 160957 h 435074"/>
                <a:gd name="connsiteX732" fmla="*/ 569398 w 1034030"/>
                <a:gd name="connsiteY732" fmla="*/ 162218 h 435074"/>
                <a:gd name="connsiteX733" fmla="*/ 565628 w 1034030"/>
                <a:gd name="connsiteY733" fmla="*/ 165257 h 435074"/>
                <a:gd name="connsiteX734" fmla="*/ 566208 w 1034030"/>
                <a:gd name="connsiteY734" fmla="*/ 168468 h 435074"/>
                <a:gd name="connsiteX735" fmla="*/ 566584 w 1034030"/>
                <a:gd name="connsiteY735" fmla="*/ 169528 h 435074"/>
                <a:gd name="connsiteX736" fmla="*/ 569476 w 1034030"/>
                <a:gd name="connsiteY736" fmla="*/ 171994 h 435074"/>
                <a:gd name="connsiteX737" fmla="*/ 572369 w 1034030"/>
                <a:gd name="connsiteY737" fmla="*/ 172797 h 435074"/>
                <a:gd name="connsiteX738" fmla="*/ 575700 w 1034030"/>
                <a:gd name="connsiteY738" fmla="*/ 172593 h 435074"/>
                <a:gd name="connsiteX739" fmla="*/ 580861 w 1034030"/>
                <a:gd name="connsiteY739" fmla="*/ 172593 h 435074"/>
                <a:gd name="connsiteX740" fmla="*/ 587853 w 1034030"/>
                <a:gd name="connsiteY740" fmla="*/ 172479 h 435074"/>
                <a:gd name="connsiteX741" fmla="*/ 589648 w 1034030"/>
                <a:gd name="connsiteY741" fmla="*/ 180592 h 435074"/>
                <a:gd name="connsiteX742" fmla="*/ 579507 w 1034030"/>
                <a:gd name="connsiteY742" fmla="*/ 189336 h 435074"/>
                <a:gd name="connsiteX743" fmla="*/ 573357 w 1034030"/>
                <a:gd name="connsiteY743" fmla="*/ 189076 h 435074"/>
                <a:gd name="connsiteX744" fmla="*/ 561422 w 1034030"/>
                <a:gd name="connsiteY744" fmla="*/ 187528 h 435074"/>
                <a:gd name="connsiteX745" fmla="*/ 545058 w 1034030"/>
                <a:gd name="connsiteY745" fmla="*/ 189764 h 435074"/>
                <a:gd name="connsiteX746" fmla="*/ 533159 w 1034030"/>
                <a:gd name="connsiteY746" fmla="*/ 187986 h 435074"/>
                <a:gd name="connsiteX747" fmla="*/ 523752 w 1034030"/>
                <a:gd name="connsiteY747" fmla="*/ 184259 h 435074"/>
                <a:gd name="connsiteX748" fmla="*/ 519248 w 1034030"/>
                <a:gd name="connsiteY748" fmla="*/ 182396 h 435074"/>
                <a:gd name="connsiteX749" fmla="*/ 518114 w 1034030"/>
                <a:gd name="connsiteY749" fmla="*/ 178756 h 435074"/>
                <a:gd name="connsiteX750" fmla="*/ 516246 w 1034030"/>
                <a:gd name="connsiteY750" fmla="*/ 171961 h 435074"/>
                <a:gd name="connsiteX751" fmla="*/ 508046 w 1034030"/>
                <a:gd name="connsiteY751" fmla="*/ 172418 h 435074"/>
                <a:gd name="connsiteX752" fmla="*/ 499844 w 1034030"/>
                <a:gd name="connsiteY752" fmla="*/ 172876 h 435074"/>
                <a:gd name="connsiteX753" fmla="*/ 488349 w 1034030"/>
                <a:gd name="connsiteY753" fmla="*/ 175111 h 435074"/>
                <a:gd name="connsiteX754" fmla="*/ 473009 w 1034030"/>
                <a:gd name="connsiteY754" fmla="*/ 176918 h 435074"/>
                <a:gd name="connsiteX755" fmla="*/ 469276 w 1034030"/>
                <a:gd name="connsiteY755" fmla="*/ 178753 h 435074"/>
                <a:gd name="connsiteX756" fmla="*/ 464333 w 1034030"/>
                <a:gd name="connsiteY756" fmla="*/ 183110 h 435074"/>
                <a:gd name="connsiteX757" fmla="*/ 460636 w 1034030"/>
                <a:gd name="connsiteY757" fmla="*/ 190134 h 435074"/>
                <a:gd name="connsiteX758" fmla="*/ 454778 w 1034030"/>
                <a:gd name="connsiteY758" fmla="*/ 197588 h 435074"/>
                <a:gd name="connsiteX759" fmla="*/ 447894 w 1034030"/>
                <a:gd name="connsiteY759" fmla="*/ 203895 h 435074"/>
                <a:gd name="connsiteX760" fmla="*/ 442917 w 1034030"/>
                <a:gd name="connsiteY760" fmla="*/ 209227 h 435074"/>
                <a:gd name="connsiteX761" fmla="*/ 440647 w 1034030"/>
                <a:gd name="connsiteY761" fmla="*/ 221096 h 435074"/>
                <a:gd name="connsiteX762" fmla="*/ 439182 w 1034030"/>
                <a:gd name="connsiteY762" fmla="*/ 232276 h 435074"/>
                <a:gd name="connsiteX763" fmla="*/ 439735 w 1034030"/>
                <a:gd name="connsiteY763" fmla="*/ 237064 h 435074"/>
                <a:gd name="connsiteX764" fmla="*/ 441968 w 1034030"/>
                <a:gd name="connsiteY764" fmla="*/ 239587 h 435074"/>
                <a:gd name="connsiteX765" fmla="*/ 446142 w 1034030"/>
                <a:gd name="connsiteY765" fmla="*/ 244460 h 435074"/>
                <a:gd name="connsiteX766" fmla="*/ 449949 w 1034030"/>
                <a:gd name="connsiteY766" fmla="*/ 249821 h 435074"/>
                <a:gd name="connsiteX767" fmla="*/ 459175 w 1034030"/>
                <a:gd name="connsiteY767" fmla="*/ 258966 h 435074"/>
                <a:gd name="connsiteX768" fmla="*/ 469719 w 1034030"/>
                <a:gd name="connsiteY768" fmla="*/ 260457 h 435074"/>
                <a:gd name="connsiteX769" fmla="*/ 478176 w 1034030"/>
                <a:gd name="connsiteY769" fmla="*/ 259911 h 435074"/>
                <a:gd name="connsiteX770" fmla="*/ 487658 w 1034030"/>
                <a:gd name="connsiteY770" fmla="*/ 258592 h 435074"/>
                <a:gd name="connsiteX771" fmla="*/ 496736 w 1034030"/>
                <a:gd name="connsiteY771" fmla="*/ 256728 h 435074"/>
                <a:gd name="connsiteX772" fmla="*/ 504206 w 1034030"/>
                <a:gd name="connsiteY772" fmla="*/ 261201 h 435074"/>
                <a:gd name="connsiteX773" fmla="*/ 508378 w 1034030"/>
                <a:gd name="connsiteY773" fmla="*/ 261404 h 435074"/>
                <a:gd name="connsiteX774" fmla="*/ 514968 w 1034030"/>
                <a:gd name="connsiteY774" fmla="*/ 268657 h 435074"/>
                <a:gd name="connsiteX775" fmla="*/ 517385 w 1034030"/>
                <a:gd name="connsiteY775" fmla="*/ 282303 h 435074"/>
                <a:gd name="connsiteX776" fmla="*/ 522363 w 1034030"/>
                <a:gd name="connsiteY776" fmla="*/ 289901 h 435074"/>
                <a:gd name="connsiteX777" fmla="*/ 524157 w 1034030"/>
                <a:gd name="connsiteY777" fmla="*/ 292195 h 435074"/>
                <a:gd name="connsiteX778" fmla="*/ 526135 w 1034030"/>
                <a:gd name="connsiteY778" fmla="*/ 296180 h 435074"/>
                <a:gd name="connsiteX779" fmla="*/ 526940 w 1034030"/>
                <a:gd name="connsiteY779" fmla="*/ 300996 h 435074"/>
                <a:gd name="connsiteX780" fmla="*/ 525878 w 1034030"/>
                <a:gd name="connsiteY780" fmla="*/ 306615 h 435074"/>
                <a:gd name="connsiteX781" fmla="*/ 522657 w 1034030"/>
                <a:gd name="connsiteY781" fmla="*/ 314299 h 435074"/>
                <a:gd name="connsiteX782" fmla="*/ 523681 w 1034030"/>
                <a:gd name="connsiteY782" fmla="*/ 322899 h 435074"/>
                <a:gd name="connsiteX783" fmla="*/ 528185 w 1034030"/>
                <a:gd name="connsiteY783" fmla="*/ 335169 h 435074"/>
                <a:gd name="connsiteX784" fmla="*/ 535799 w 1034030"/>
                <a:gd name="connsiteY784" fmla="*/ 353086 h 435074"/>
                <a:gd name="connsiteX785" fmla="*/ 538692 w 1034030"/>
                <a:gd name="connsiteY785" fmla="*/ 362805 h 435074"/>
                <a:gd name="connsiteX786" fmla="*/ 545610 w 1034030"/>
                <a:gd name="connsiteY786" fmla="*/ 367277 h 435074"/>
                <a:gd name="connsiteX787" fmla="*/ 555898 w 1034030"/>
                <a:gd name="connsiteY787" fmla="*/ 365959 h 435074"/>
                <a:gd name="connsiteX788" fmla="*/ 571933 w 1034030"/>
                <a:gd name="connsiteY788" fmla="*/ 359766 h 435074"/>
                <a:gd name="connsiteX789" fmla="*/ 580830 w 1034030"/>
                <a:gd name="connsiteY789" fmla="*/ 345948 h 435074"/>
                <a:gd name="connsiteX790" fmla="*/ 585076 w 1034030"/>
                <a:gd name="connsiteY790" fmla="*/ 339898 h 435074"/>
                <a:gd name="connsiteX791" fmla="*/ 588665 w 1034030"/>
                <a:gd name="connsiteY791" fmla="*/ 333849 h 435074"/>
                <a:gd name="connsiteX792" fmla="*/ 587200 w 1034030"/>
                <a:gd name="connsiteY792" fmla="*/ 328230 h 435074"/>
                <a:gd name="connsiteX793" fmla="*/ 589726 w 1034030"/>
                <a:gd name="connsiteY793" fmla="*/ 323730 h 435074"/>
                <a:gd name="connsiteX794" fmla="*/ 596718 w 1034030"/>
                <a:gd name="connsiteY794" fmla="*/ 319544 h 435074"/>
                <a:gd name="connsiteX795" fmla="*/ 603162 w 1034030"/>
                <a:gd name="connsiteY795" fmla="*/ 313380 h 435074"/>
                <a:gd name="connsiteX796" fmla="*/ 603601 w 1034030"/>
                <a:gd name="connsiteY796" fmla="*/ 312004 h 435074"/>
                <a:gd name="connsiteX797" fmla="*/ 601806 w 1034030"/>
                <a:gd name="connsiteY797" fmla="*/ 299476 h 435074"/>
                <a:gd name="connsiteX798" fmla="*/ 600123 w 1034030"/>
                <a:gd name="connsiteY798" fmla="*/ 295004 h 435074"/>
                <a:gd name="connsiteX799" fmla="*/ 599098 w 1034030"/>
                <a:gd name="connsiteY799" fmla="*/ 290846 h 435074"/>
                <a:gd name="connsiteX800" fmla="*/ 614182 w 1034030"/>
                <a:gd name="connsiteY800" fmla="*/ 270950 h 435074"/>
                <a:gd name="connsiteX801" fmla="*/ 621614 w 1034030"/>
                <a:gd name="connsiteY801" fmla="*/ 265188 h 435074"/>
                <a:gd name="connsiteX802" fmla="*/ 633401 w 1034030"/>
                <a:gd name="connsiteY802" fmla="*/ 246152 h 435074"/>
                <a:gd name="connsiteX803" fmla="*/ 635965 w 1034030"/>
                <a:gd name="connsiteY803" fmla="*/ 242797 h 435074"/>
                <a:gd name="connsiteX804" fmla="*/ 624726 w 1034030"/>
                <a:gd name="connsiteY804" fmla="*/ 244174 h 435074"/>
                <a:gd name="connsiteX805" fmla="*/ 613888 w 1034030"/>
                <a:gd name="connsiteY805" fmla="*/ 243716 h 435074"/>
                <a:gd name="connsiteX806" fmla="*/ 611252 w 1034030"/>
                <a:gd name="connsiteY806" fmla="*/ 241136 h 435074"/>
                <a:gd name="connsiteX807" fmla="*/ 610636 w 1034030"/>
                <a:gd name="connsiteY807" fmla="*/ 239760 h 435074"/>
                <a:gd name="connsiteX808" fmla="*/ 606498 w 1034030"/>
                <a:gd name="connsiteY808" fmla="*/ 235517 h 435074"/>
                <a:gd name="connsiteX809" fmla="*/ 601264 w 1034030"/>
                <a:gd name="connsiteY809" fmla="*/ 230099 h 435074"/>
                <a:gd name="connsiteX810" fmla="*/ 598957 w 1034030"/>
                <a:gd name="connsiteY810" fmla="*/ 226946 h 435074"/>
                <a:gd name="connsiteX811" fmla="*/ 596614 w 1034030"/>
                <a:gd name="connsiteY811" fmla="*/ 224623 h 435074"/>
                <a:gd name="connsiteX812" fmla="*/ 594271 w 1034030"/>
                <a:gd name="connsiteY812" fmla="*/ 219291 h 435074"/>
                <a:gd name="connsiteX813" fmla="*/ 592697 w 1034030"/>
                <a:gd name="connsiteY813" fmla="*/ 213127 h 435074"/>
                <a:gd name="connsiteX814" fmla="*/ 590390 w 1034030"/>
                <a:gd name="connsiteY814" fmla="*/ 209028 h 435074"/>
                <a:gd name="connsiteX815" fmla="*/ 585522 w 1034030"/>
                <a:gd name="connsiteY815" fmla="*/ 201833 h 435074"/>
                <a:gd name="connsiteX816" fmla="*/ 581384 w 1034030"/>
                <a:gd name="connsiteY816" fmla="*/ 195697 h 435074"/>
                <a:gd name="connsiteX817" fmla="*/ 584716 w 1034030"/>
                <a:gd name="connsiteY817" fmla="*/ 195354 h 435074"/>
                <a:gd name="connsiteX818" fmla="*/ 586547 w 1034030"/>
                <a:gd name="connsiteY818" fmla="*/ 195639 h 435074"/>
                <a:gd name="connsiteX819" fmla="*/ 589694 w 1034030"/>
                <a:gd name="connsiteY819" fmla="*/ 196186 h 435074"/>
                <a:gd name="connsiteX820" fmla="*/ 595443 w 1034030"/>
                <a:gd name="connsiteY820" fmla="*/ 206391 h 435074"/>
                <a:gd name="connsiteX821" fmla="*/ 597164 w 1034030"/>
                <a:gd name="connsiteY821" fmla="*/ 208112 h 435074"/>
                <a:gd name="connsiteX822" fmla="*/ 601301 w 1034030"/>
                <a:gd name="connsiteY822" fmla="*/ 214275 h 435074"/>
                <a:gd name="connsiteX823" fmla="*/ 608146 w 1034030"/>
                <a:gd name="connsiteY823" fmla="*/ 223936 h 435074"/>
                <a:gd name="connsiteX824" fmla="*/ 611331 w 1034030"/>
                <a:gd name="connsiteY824" fmla="*/ 229899 h 435074"/>
                <a:gd name="connsiteX825" fmla="*/ 618617 w 1034030"/>
                <a:gd name="connsiteY825" fmla="*/ 237554 h 435074"/>
                <a:gd name="connsiteX826" fmla="*/ 629417 w 1034030"/>
                <a:gd name="connsiteY826" fmla="*/ 233368 h 435074"/>
                <a:gd name="connsiteX827" fmla="*/ 641937 w 1034030"/>
                <a:gd name="connsiteY827" fmla="*/ 228380 h 435074"/>
                <a:gd name="connsiteX828" fmla="*/ 653176 w 1034030"/>
                <a:gd name="connsiteY828" fmla="*/ 220926 h 435074"/>
                <a:gd name="connsiteX829" fmla="*/ 654861 w 1034030"/>
                <a:gd name="connsiteY829" fmla="*/ 219206 h 435074"/>
                <a:gd name="connsiteX830" fmla="*/ 656727 w 1034030"/>
                <a:gd name="connsiteY830" fmla="*/ 216941 h 435074"/>
                <a:gd name="connsiteX831" fmla="*/ 658046 w 1034030"/>
                <a:gd name="connsiteY831" fmla="*/ 214590 h 435074"/>
                <a:gd name="connsiteX832" fmla="*/ 655337 w 1034030"/>
                <a:gd name="connsiteY832" fmla="*/ 210462 h 435074"/>
                <a:gd name="connsiteX833" fmla="*/ 649808 w 1034030"/>
                <a:gd name="connsiteY833" fmla="*/ 205761 h 435074"/>
                <a:gd name="connsiteX834" fmla="*/ 649042 w 1034030"/>
                <a:gd name="connsiteY834" fmla="*/ 203439 h 435074"/>
                <a:gd name="connsiteX835" fmla="*/ 647285 w 1034030"/>
                <a:gd name="connsiteY835" fmla="*/ 205417 h 435074"/>
                <a:gd name="connsiteX836" fmla="*/ 636412 w 1034030"/>
                <a:gd name="connsiteY836" fmla="*/ 209459 h 435074"/>
                <a:gd name="connsiteX837" fmla="*/ 635276 w 1034030"/>
                <a:gd name="connsiteY837" fmla="*/ 207710 h 435074"/>
                <a:gd name="connsiteX838" fmla="*/ 633520 w 1034030"/>
                <a:gd name="connsiteY838" fmla="*/ 205359 h 435074"/>
                <a:gd name="connsiteX839" fmla="*/ 631763 w 1034030"/>
                <a:gd name="connsiteY839" fmla="*/ 202722 h 435074"/>
                <a:gd name="connsiteX840" fmla="*/ 628174 w 1034030"/>
                <a:gd name="connsiteY840" fmla="*/ 197131 h 435074"/>
                <a:gd name="connsiteX841" fmla="*/ 626491 w 1034030"/>
                <a:gd name="connsiteY841" fmla="*/ 191943 h 435074"/>
                <a:gd name="connsiteX842" fmla="*/ 634618 w 1034030"/>
                <a:gd name="connsiteY842" fmla="*/ 194236 h 435074"/>
                <a:gd name="connsiteX843" fmla="*/ 647761 w 1034030"/>
                <a:gd name="connsiteY843" fmla="*/ 200342 h 435074"/>
                <a:gd name="connsiteX844" fmla="*/ 652484 w 1034030"/>
                <a:gd name="connsiteY844" fmla="*/ 201546 h 435074"/>
                <a:gd name="connsiteX845" fmla="*/ 668556 w 1034030"/>
                <a:gd name="connsiteY845" fmla="*/ 204901 h 435074"/>
                <a:gd name="connsiteX846" fmla="*/ 680271 w 1034030"/>
                <a:gd name="connsiteY846" fmla="*/ 207423 h 435074"/>
                <a:gd name="connsiteX847" fmla="*/ 685945 w 1034030"/>
                <a:gd name="connsiteY847" fmla="*/ 210434 h 435074"/>
                <a:gd name="connsiteX848" fmla="*/ 688618 w 1034030"/>
                <a:gd name="connsiteY848" fmla="*/ 213272 h 435074"/>
                <a:gd name="connsiteX849" fmla="*/ 688108 w 1034030"/>
                <a:gd name="connsiteY849" fmla="*/ 215107 h 435074"/>
                <a:gd name="connsiteX850" fmla="*/ 693051 w 1034030"/>
                <a:gd name="connsiteY850" fmla="*/ 214447 h 435074"/>
                <a:gd name="connsiteX851" fmla="*/ 696126 w 1034030"/>
                <a:gd name="connsiteY851" fmla="*/ 218490 h 435074"/>
                <a:gd name="connsiteX852" fmla="*/ 696537 w 1034030"/>
                <a:gd name="connsiteY852" fmla="*/ 224625 h 435074"/>
                <a:gd name="connsiteX853" fmla="*/ 698513 w 1034030"/>
                <a:gd name="connsiteY853" fmla="*/ 230387 h 435074"/>
                <a:gd name="connsiteX854" fmla="*/ 701040 w 1034030"/>
                <a:gd name="connsiteY854" fmla="*/ 235232 h 435074"/>
                <a:gd name="connsiteX855" fmla="*/ 702065 w 1034030"/>
                <a:gd name="connsiteY855" fmla="*/ 237382 h 435074"/>
                <a:gd name="connsiteX856" fmla="*/ 706128 w 1034030"/>
                <a:gd name="connsiteY856" fmla="*/ 245152 h 435074"/>
                <a:gd name="connsiteX857" fmla="*/ 710192 w 1034030"/>
                <a:gd name="connsiteY857" fmla="*/ 251259 h 435074"/>
                <a:gd name="connsiteX858" fmla="*/ 712023 w 1034030"/>
                <a:gd name="connsiteY858" fmla="*/ 249051 h 435074"/>
                <a:gd name="connsiteX859" fmla="*/ 716123 w 1034030"/>
                <a:gd name="connsiteY859" fmla="*/ 235892 h 435074"/>
                <a:gd name="connsiteX860" fmla="*/ 718758 w 1034030"/>
                <a:gd name="connsiteY860" fmla="*/ 230015 h 435074"/>
                <a:gd name="connsiteX861" fmla="*/ 736367 w 1034030"/>
                <a:gd name="connsiteY861" fmla="*/ 216140 h 435074"/>
                <a:gd name="connsiteX862" fmla="*/ 740906 w 1034030"/>
                <a:gd name="connsiteY862" fmla="*/ 214534 h 435074"/>
                <a:gd name="connsiteX863" fmla="*/ 746729 w 1034030"/>
                <a:gd name="connsiteY863" fmla="*/ 213072 h 435074"/>
                <a:gd name="connsiteX864" fmla="*/ 751158 w 1034030"/>
                <a:gd name="connsiteY864" fmla="*/ 214677 h 435074"/>
                <a:gd name="connsiteX865" fmla="*/ 756027 w 1034030"/>
                <a:gd name="connsiteY865" fmla="*/ 219981 h 435074"/>
                <a:gd name="connsiteX866" fmla="*/ 758114 w 1034030"/>
                <a:gd name="connsiteY866" fmla="*/ 226173 h 435074"/>
                <a:gd name="connsiteX867" fmla="*/ 759725 w 1034030"/>
                <a:gd name="connsiteY867" fmla="*/ 230130 h 435074"/>
                <a:gd name="connsiteX868" fmla="*/ 763971 w 1034030"/>
                <a:gd name="connsiteY868" fmla="*/ 228238 h 435074"/>
                <a:gd name="connsiteX869" fmla="*/ 768218 w 1034030"/>
                <a:gd name="connsiteY869" fmla="*/ 232423 h 435074"/>
                <a:gd name="connsiteX870" fmla="*/ 770158 w 1034030"/>
                <a:gd name="connsiteY870" fmla="*/ 238042 h 435074"/>
                <a:gd name="connsiteX871" fmla="*/ 770711 w 1034030"/>
                <a:gd name="connsiteY871" fmla="*/ 245095 h 435074"/>
                <a:gd name="connsiteX872" fmla="*/ 772431 w 1034030"/>
                <a:gd name="connsiteY872" fmla="*/ 253380 h 435074"/>
                <a:gd name="connsiteX873" fmla="*/ 774701 w 1034030"/>
                <a:gd name="connsiteY873" fmla="*/ 257020 h 435074"/>
                <a:gd name="connsiteX874" fmla="*/ 784658 w 1034030"/>
                <a:gd name="connsiteY874" fmla="*/ 268517 h 435074"/>
                <a:gd name="connsiteX875" fmla="*/ 783633 w 1034030"/>
                <a:gd name="connsiteY875" fmla="*/ 263271 h 435074"/>
                <a:gd name="connsiteX876" fmla="*/ 779167 w 1034030"/>
                <a:gd name="connsiteY876" fmla="*/ 256390 h 435074"/>
                <a:gd name="connsiteX877" fmla="*/ 775251 w 1034030"/>
                <a:gd name="connsiteY877" fmla="*/ 252147 h 435074"/>
                <a:gd name="connsiteX878" fmla="*/ 772687 w 1034030"/>
                <a:gd name="connsiteY878" fmla="*/ 248907 h 435074"/>
                <a:gd name="connsiteX879" fmla="*/ 772687 w 1034030"/>
                <a:gd name="connsiteY879" fmla="*/ 243375 h 435074"/>
                <a:gd name="connsiteX880" fmla="*/ 777775 w 1034030"/>
                <a:gd name="connsiteY880" fmla="*/ 239103 h 435074"/>
                <a:gd name="connsiteX881" fmla="*/ 784073 w 1034030"/>
                <a:gd name="connsiteY881" fmla="*/ 241798 h 435074"/>
                <a:gd name="connsiteX882" fmla="*/ 786415 w 1034030"/>
                <a:gd name="connsiteY882" fmla="*/ 244607 h 435074"/>
                <a:gd name="connsiteX883" fmla="*/ 788758 w 1034030"/>
                <a:gd name="connsiteY883" fmla="*/ 248105 h 435074"/>
                <a:gd name="connsiteX884" fmla="*/ 794653 w 1034030"/>
                <a:gd name="connsiteY884" fmla="*/ 246500 h 435074"/>
                <a:gd name="connsiteX885" fmla="*/ 800547 w 1034030"/>
                <a:gd name="connsiteY885" fmla="*/ 242515 h 435074"/>
                <a:gd name="connsiteX886" fmla="*/ 800143 w 1034030"/>
                <a:gd name="connsiteY886" fmla="*/ 237326 h 435074"/>
                <a:gd name="connsiteX887" fmla="*/ 796298 w 1034030"/>
                <a:gd name="connsiteY887" fmla="*/ 228324 h 435074"/>
                <a:gd name="connsiteX888" fmla="*/ 791284 w 1034030"/>
                <a:gd name="connsiteY888" fmla="*/ 222762 h 435074"/>
                <a:gd name="connsiteX889" fmla="*/ 793919 w 1034030"/>
                <a:gd name="connsiteY889" fmla="*/ 217631 h 435074"/>
                <a:gd name="connsiteX890" fmla="*/ 800363 w 1034030"/>
                <a:gd name="connsiteY890" fmla="*/ 215825 h 435074"/>
                <a:gd name="connsiteX891" fmla="*/ 803219 w 1034030"/>
                <a:gd name="connsiteY891" fmla="*/ 215939 h 435074"/>
                <a:gd name="connsiteX892" fmla="*/ 806074 w 1034030"/>
                <a:gd name="connsiteY892" fmla="*/ 214535 h 435074"/>
                <a:gd name="connsiteX893" fmla="*/ 809369 w 1034030"/>
                <a:gd name="connsiteY893" fmla="*/ 213617 h 435074"/>
                <a:gd name="connsiteX894" fmla="*/ 815519 w 1034030"/>
                <a:gd name="connsiteY894" fmla="*/ 212155 h 435074"/>
                <a:gd name="connsiteX895" fmla="*/ 825660 w 1034030"/>
                <a:gd name="connsiteY895" fmla="*/ 207339 h 435074"/>
                <a:gd name="connsiteX896" fmla="*/ 830896 w 1034030"/>
                <a:gd name="connsiteY896" fmla="*/ 201863 h 435074"/>
                <a:gd name="connsiteX897" fmla="*/ 833861 w 1034030"/>
                <a:gd name="connsiteY897" fmla="*/ 197649 h 435074"/>
                <a:gd name="connsiteX898" fmla="*/ 834740 w 1034030"/>
                <a:gd name="connsiteY898" fmla="*/ 192087 h 435074"/>
                <a:gd name="connsiteX899" fmla="*/ 834967 w 1034030"/>
                <a:gd name="connsiteY899" fmla="*/ 190166 h 435074"/>
                <a:gd name="connsiteX900" fmla="*/ 835335 w 1034030"/>
                <a:gd name="connsiteY900" fmla="*/ 188848 h 435074"/>
                <a:gd name="connsiteX901" fmla="*/ 834236 w 1034030"/>
                <a:gd name="connsiteY901" fmla="*/ 186411 h 435074"/>
                <a:gd name="connsiteX902" fmla="*/ 833065 w 1034030"/>
                <a:gd name="connsiteY902" fmla="*/ 181853 h 435074"/>
                <a:gd name="connsiteX903" fmla="*/ 831528 w 1034030"/>
                <a:gd name="connsiteY903" fmla="*/ 175431 h 435074"/>
                <a:gd name="connsiteX904" fmla="*/ 837202 w 1034030"/>
                <a:gd name="connsiteY904" fmla="*/ 171761 h 435074"/>
                <a:gd name="connsiteX905" fmla="*/ 840900 w 1034030"/>
                <a:gd name="connsiteY905" fmla="*/ 170414 h 435074"/>
                <a:gd name="connsiteX906" fmla="*/ 835739 w 1034030"/>
                <a:gd name="connsiteY906" fmla="*/ 170846 h 435074"/>
                <a:gd name="connsiteX907" fmla="*/ 825085 w 1034030"/>
                <a:gd name="connsiteY907" fmla="*/ 167262 h 435074"/>
                <a:gd name="connsiteX908" fmla="*/ 837642 w 1034030"/>
                <a:gd name="connsiteY908" fmla="*/ 160583 h 435074"/>
                <a:gd name="connsiteX909" fmla="*/ 837203 w 1034030"/>
                <a:gd name="connsiteY909" fmla="*/ 163736 h 435074"/>
                <a:gd name="connsiteX910" fmla="*/ 835958 w 1034030"/>
                <a:gd name="connsiteY910" fmla="*/ 166488 h 435074"/>
                <a:gd name="connsiteX911" fmla="*/ 837935 w 1034030"/>
                <a:gd name="connsiteY911" fmla="*/ 165084 h 435074"/>
                <a:gd name="connsiteX912" fmla="*/ 846282 w 1034030"/>
                <a:gd name="connsiteY912" fmla="*/ 164109 h 435074"/>
                <a:gd name="connsiteX913" fmla="*/ 847380 w 1034030"/>
                <a:gd name="connsiteY913" fmla="*/ 166775 h 435074"/>
                <a:gd name="connsiteX914" fmla="*/ 848954 w 1034030"/>
                <a:gd name="connsiteY914" fmla="*/ 169900 h 435074"/>
                <a:gd name="connsiteX915" fmla="*/ 851443 w 1034030"/>
                <a:gd name="connsiteY915" fmla="*/ 174945 h 435074"/>
                <a:gd name="connsiteX916" fmla="*/ 854263 w 1034030"/>
                <a:gd name="connsiteY916" fmla="*/ 177583 h 435074"/>
                <a:gd name="connsiteX917" fmla="*/ 856313 w 1034030"/>
                <a:gd name="connsiteY917" fmla="*/ 169556 h 435074"/>
                <a:gd name="connsiteX918" fmla="*/ 853346 w 1034030"/>
                <a:gd name="connsiteY918" fmla="*/ 163793 h 435074"/>
                <a:gd name="connsiteX919" fmla="*/ 856093 w 1034030"/>
                <a:gd name="connsiteY919" fmla="*/ 161414 h 435074"/>
                <a:gd name="connsiteX920" fmla="*/ 862975 w 1034030"/>
                <a:gd name="connsiteY920" fmla="*/ 155422 h 435074"/>
                <a:gd name="connsiteX921" fmla="*/ 868796 w 1034030"/>
                <a:gd name="connsiteY921" fmla="*/ 152928 h 435074"/>
                <a:gd name="connsiteX922" fmla="*/ 878645 w 1034030"/>
                <a:gd name="connsiteY922" fmla="*/ 148657 h 435074"/>
                <a:gd name="connsiteX923" fmla="*/ 892117 w 1034030"/>
                <a:gd name="connsiteY923" fmla="*/ 123428 h 435074"/>
                <a:gd name="connsiteX924" fmla="*/ 886955 w 1034030"/>
                <a:gd name="connsiteY924" fmla="*/ 118812 h 435074"/>
                <a:gd name="connsiteX925" fmla="*/ 880731 w 1034030"/>
                <a:gd name="connsiteY925" fmla="*/ 118812 h 435074"/>
                <a:gd name="connsiteX926" fmla="*/ 878022 w 1034030"/>
                <a:gd name="connsiteY926" fmla="*/ 117207 h 435074"/>
                <a:gd name="connsiteX927" fmla="*/ 876997 w 1034030"/>
                <a:gd name="connsiteY927" fmla="*/ 114541 h 435074"/>
                <a:gd name="connsiteX928" fmla="*/ 888347 w 1034030"/>
                <a:gd name="connsiteY928" fmla="*/ 106255 h 435074"/>
                <a:gd name="connsiteX929" fmla="*/ 905224 w 1034030"/>
                <a:gd name="connsiteY929" fmla="*/ 100550 h 435074"/>
                <a:gd name="connsiteX930" fmla="*/ 916096 w 1034030"/>
                <a:gd name="connsiteY930" fmla="*/ 99748 h 435074"/>
                <a:gd name="connsiteX931" fmla="*/ 920196 w 1034030"/>
                <a:gd name="connsiteY931" fmla="*/ 100007 h 435074"/>
                <a:gd name="connsiteX932" fmla="*/ 930520 w 1034030"/>
                <a:gd name="connsiteY932" fmla="*/ 100350 h 435074"/>
                <a:gd name="connsiteX933" fmla="*/ 944214 w 1034030"/>
                <a:gd name="connsiteY933" fmla="*/ 91807 h 435074"/>
                <a:gd name="connsiteX934" fmla="*/ 948131 w 1034030"/>
                <a:gd name="connsiteY934" fmla="*/ 93929 h 435074"/>
                <a:gd name="connsiteX935" fmla="*/ 946922 w 1034030"/>
                <a:gd name="connsiteY935" fmla="*/ 95964 h 435074"/>
                <a:gd name="connsiteX936" fmla="*/ 949631 w 1034030"/>
                <a:gd name="connsiteY936" fmla="*/ 95475 h 435074"/>
                <a:gd name="connsiteX937" fmla="*/ 953731 w 1034030"/>
                <a:gd name="connsiteY937" fmla="*/ 93469 h 435074"/>
                <a:gd name="connsiteX938" fmla="*/ 955123 w 1034030"/>
                <a:gd name="connsiteY938" fmla="*/ 92207 h 435074"/>
                <a:gd name="connsiteX939" fmla="*/ 959700 w 1034030"/>
                <a:gd name="connsiteY939" fmla="*/ 89283 h 435074"/>
                <a:gd name="connsiteX940" fmla="*/ 954720 w 1034030"/>
                <a:gd name="connsiteY940" fmla="*/ 96049 h 435074"/>
                <a:gd name="connsiteX941" fmla="*/ 946739 w 1034030"/>
                <a:gd name="connsiteY941" fmla="*/ 101324 h 435074"/>
                <a:gd name="connsiteX942" fmla="*/ 939381 w 1034030"/>
                <a:gd name="connsiteY942" fmla="*/ 106312 h 435074"/>
                <a:gd name="connsiteX943" fmla="*/ 936048 w 1034030"/>
                <a:gd name="connsiteY943" fmla="*/ 108978 h 435074"/>
                <a:gd name="connsiteX944" fmla="*/ 935645 w 1034030"/>
                <a:gd name="connsiteY944" fmla="*/ 124201 h 435074"/>
                <a:gd name="connsiteX945" fmla="*/ 937037 w 1034030"/>
                <a:gd name="connsiteY945" fmla="*/ 127871 h 435074"/>
                <a:gd name="connsiteX946" fmla="*/ 939856 w 1034030"/>
                <a:gd name="connsiteY946" fmla="*/ 124889 h 435074"/>
                <a:gd name="connsiteX947" fmla="*/ 944286 w 1034030"/>
                <a:gd name="connsiteY947" fmla="*/ 121908 h 435074"/>
                <a:gd name="connsiteX948" fmla="*/ 945126 w 1034030"/>
                <a:gd name="connsiteY948" fmla="*/ 120962 h 435074"/>
                <a:gd name="connsiteX949" fmla="*/ 950068 w 1034030"/>
                <a:gd name="connsiteY949" fmla="*/ 115887 h 435074"/>
                <a:gd name="connsiteX950" fmla="*/ 951168 w 1034030"/>
                <a:gd name="connsiteY950" fmla="*/ 114970 h 435074"/>
                <a:gd name="connsiteX951" fmla="*/ 954023 w 1034030"/>
                <a:gd name="connsiteY951" fmla="*/ 110469 h 435074"/>
                <a:gd name="connsiteX952" fmla="*/ 955121 w 1034030"/>
                <a:gd name="connsiteY952" fmla="*/ 110094 h 435074"/>
                <a:gd name="connsiteX953" fmla="*/ 953951 w 1034030"/>
                <a:gd name="connsiteY953" fmla="*/ 108604 h 435074"/>
                <a:gd name="connsiteX954" fmla="*/ 953441 w 1034030"/>
                <a:gd name="connsiteY954" fmla="*/ 107113 h 435074"/>
                <a:gd name="connsiteX955" fmla="*/ 952924 w 1034030"/>
                <a:gd name="connsiteY955" fmla="*/ 105078 h 435074"/>
                <a:gd name="connsiteX956" fmla="*/ 958013 w 1034030"/>
                <a:gd name="connsiteY956" fmla="*/ 98369 h 435074"/>
                <a:gd name="connsiteX957" fmla="*/ 961052 w 1034030"/>
                <a:gd name="connsiteY957" fmla="*/ 97537 h 435074"/>
                <a:gd name="connsiteX958" fmla="*/ 963760 w 1034030"/>
                <a:gd name="connsiteY958" fmla="*/ 96362 h 435074"/>
                <a:gd name="connsiteX959" fmla="*/ 968410 w 1034030"/>
                <a:gd name="connsiteY959" fmla="*/ 95791 h 435074"/>
                <a:gd name="connsiteX960" fmla="*/ 973573 w 1034030"/>
                <a:gd name="connsiteY960" fmla="*/ 96507 h 435074"/>
                <a:gd name="connsiteX961" fmla="*/ 979101 w 1034030"/>
                <a:gd name="connsiteY961" fmla="*/ 95733 h 435074"/>
                <a:gd name="connsiteX962" fmla="*/ 997771 w 1034030"/>
                <a:gd name="connsiteY962" fmla="*/ 89999 h 435074"/>
                <a:gd name="connsiteX963" fmla="*/ 1000957 w 1034030"/>
                <a:gd name="connsiteY963" fmla="*/ 90063 h 435074"/>
                <a:gd name="connsiteX964" fmla="*/ 996782 w 1034030"/>
                <a:gd name="connsiteY964" fmla="*/ 83384 h 435074"/>
                <a:gd name="connsiteX965" fmla="*/ 993635 w 1034030"/>
                <a:gd name="connsiteY965" fmla="*/ 80259 h 435074"/>
                <a:gd name="connsiteX966" fmla="*/ 997771 w 1034030"/>
                <a:gd name="connsiteY966" fmla="*/ 80601 h 435074"/>
                <a:gd name="connsiteX967" fmla="*/ 1004324 w 1034030"/>
                <a:gd name="connsiteY967" fmla="*/ 78279 h 435074"/>
                <a:gd name="connsiteX968" fmla="*/ 1007473 w 1034030"/>
                <a:gd name="connsiteY968" fmla="*/ 76875 h 435074"/>
                <a:gd name="connsiteX969" fmla="*/ 1011280 w 1034030"/>
                <a:gd name="connsiteY969" fmla="*/ 77906 h 435074"/>
                <a:gd name="connsiteX970" fmla="*/ 1015490 w 1034030"/>
                <a:gd name="connsiteY970" fmla="*/ 78824 h 435074"/>
                <a:gd name="connsiteX971" fmla="*/ 1019005 w 1034030"/>
                <a:gd name="connsiteY971" fmla="*/ 80630 h 435074"/>
                <a:gd name="connsiteX972" fmla="*/ 1021896 w 1034030"/>
                <a:gd name="connsiteY972" fmla="*/ 82006 h 435074"/>
                <a:gd name="connsiteX973" fmla="*/ 1024790 w 1034030"/>
                <a:gd name="connsiteY973" fmla="*/ 82406 h 435074"/>
                <a:gd name="connsiteX974" fmla="*/ 1029476 w 1034030"/>
                <a:gd name="connsiteY974" fmla="*/ 77876 h 435074"/>
                <a:gd name="connsiteX975" fmla="*/ 1032185 w 1034030"/>
                <a:gd name="connsiteY975" fmla="*/ 76786 h 435074"/>
                <a:gd name="connsiteX976" fmla="*/ 1028780 w 1034030"/>
                <a:gd name="connsiteY976" fmla="*/ 74034 h 435074"/>
                <a:gd name="connsiteX977" fmla="*/ 1021532 w 1034030"/>
                <a:gd name="connsiteY977" fmla="*/ 74294 h 435074"/>
                <a:gd name="connsiteX978" fmla="*/ 1018382 w 1034030"/>
                <a:gd name="connsiteY978" fmla="*/ 73290 h 435074"/>
                <a:gd name="connsiteX979" fmla="*/ 989901 w 1034030"/>
                <a:gd name="connsiteY979" fmla="*/ 62625 h 435074"/>
                <a:gd name="connsiteX980" fmla="*/ 978149 w 1034030"/>
                <a:gd name="connsiteY980" fmla="*/ 61163 h 435074"/>
                <a:gd name="connsiteX981" fmla="*/ 976757 w 1034030"/>
                <a:gd name="connsiteY981" fmla="*/ 63026 h 435074"/>
                <a:gd name="connsiteX982" fmla="*/ 971304 w 1034030"/>
                <a:gd name="connsiteY982" fmla="*/ 65205 h 435074"/>
                <a:gd name="connsiteX983" fmla="*/ 959221 w 1034030"/>
                <a:gd name="connsiteY983" fmla="*/ 63657 h 435074"/>
                <a:gd name="connsiteX984" fmla="*/ 945749 w 1034030"/>
                <a:gd name="connsiteY984" fmla="*/ 60561 h 435074"/>
                <a:gd name="connsiteX985" fmla="*/ 932717 w 1034030"/>
                <a:gd name="connsiteY985" fmla="*/ 58210 h 435074"/>
                <a:gd name="connsiteX986" fmla="*/ 922832 w 1034030"/>
                <a:gd name="connsiteY986" fmla="*/ 57379 h 435074"/>
                <a:gd name="connsiteX987" fmla="*/ 920598 w 1034030"/>
                <a:gd name="connsiteY987" fmla="*/ 56433 h 435074"/>
                <a:gd name="connsiteX988" fmla="*/ 917084 w 1034030"/>
                <a:gd name="connsiteY988" fmla="*/ 53566 h 435074"/>
                <a:gd name="connsiteX989" fmla="*/ 909030 w 1034030"/>
                <a:gd name="connsiteY989" fmla="*/ 53939 h 435074"/>
                <a:gd name="connsiteX990" fmla="*/ 905405 w 1034030"/>
                <a:gd name="connsiteY990" fmla="*/ 53050 h 435074"/>
                <a:gd name="connsiteX991" fmla="*/ 900427 w 1034030"/>
                <a:gd name="connsiteY991" fmla="*/ 51445 h 435074"/>
                <a:gd name="connsiteX992" fmla="*/ 891970 w 1034030"/>
                <a:gd name="connsiteY992" fmla="*/ 51129 h 435074"/>
                <a:gd name="connsiteX993" fmla="*/ 890212 w 1034030"/>
                <a:gd name="connsiteY993" fmla="*/ 53566 h 435074"/>
                <a:gd name="connsiteX994" fmla="*/ 887576 w 1034030"/>
                <a:gd name="connsiteY994" fmla="*/ 56318 h 435074"/>
                <a:gd name="connsiteX995" fmla="*/ 884282 w 1034030"/>
                <a:gd name="connsiteY995" fmla="*/ 56920 h 435074"/>
                <a:gd name="connsiteX996" fmla="*/ 880511 w 1034030"/>
                <a:gd name="connsiteY996" fmla="*/ 56289 h 435074"/>
                <a:gd name="connsiteX997" fmla="*/ 875312 w 1034030"/>
                <a:gd name="connsiteY997" fmla="*/ 56146 h 435074"/>
                <a:gd name="connsiteX998" fmla="*/ 870882 w 1034030"/>
                <a:gd name="connsiteY998" fmla="*/ 56118 h 435074"/>
                <a:gd name="connsiteX999" fmla="*/ 868063 w 1034030"/>
                <a:gd name="connsiteY999" fmla="*/ 56834 h 435074"/>
                <a:gd name="connsiteX1000" fmla="*/ 858033 w 1034030"/>
                <a:gd name="connsiteY1000" fmla="*/ 55716 h 435074"/>
                <a:gd name="connsiteX1001" fmla="*/ 855616 w 1034030"/>
                <a:gd name="connsiteY1001" fmla="*/ 50355 h 435074"/>
                <a:gd name="connsiteX1002" fmla="*/ 856568 w 1034030"/>
                <a:gd name="connsiteY1002" fmla="*/ 48693 h 435074"/>
                <a:gd name="connsiteX1003" fmla="*/ 849246 w 1034030"/>
                <a:gd name="connsiteY1003" fmla="*/ 47087 h 435074"/>
                <a:gd name="connsiteX1004" fmla="*/ 842033 w 1034030"/>
                <a:gd name="connsiteY1004" fmla="*/ 48348 h 435074"/>
                <a:gd name="connsiteX1005" fmla="*/ 828305 w 1034030"/>
                <a:gd name="connsiteY1005" fmla="*/ 47832 h 435074"/>
                <a:gd name="connsiteX1006" fmla="*/ 816041 w 1034030"/>
                <a:gd name="connsiteY1006" fmla="*/ 47689 h 435074"/>
                <a:gd name="connsiteX1007" fmla="*/ 813222 w 1034030"/>
                <a:gd name="connsiteY1007" fmla="*/ 46542 h 435074"/>
                <a:gd name="connsiteX1008" fmla="*/ 811648 w 1034030"/>
                <a:gd name="connsiteY1008" fmla="*/ 43790 h 435074"/>
                <a:gd name="connsiteX1009" fmla="*/ 806339 w 1034030"/>
                <a:gd name="connsiteY1009" fmla="*/ 42988 h 435074"/>
                <a:gd name="connsiteX1010" fmla="*/ 805167 w 1034030"/>
                <a:gd name="connsiteY1010" fmla="*/ 43876 h 435074"/>
                <a:gd name="connsiteX1011" fmla="*/ 811318 w 1034030"/>
                <a:gd name="connsiteY1011" fmla="*/ 46686 h 435074"/>
                <a:gd name="connsiteX1012" fmla="*/ 809268 w 1034030"/>
                <a:gd name="connsiteY1012" fmla="*/ 45768 h 435074"/>
                <a:gd name="connsiteX1013" fmla="*/ 805461 w 1034030"/>
                <a:gd name="connsiteY1013" fmla="*/ 44851 h 435074"/>
                <a:gd name="connsiteX1014" fmla="*/ 804655 w 1034030"/>
                <a:gd name="connsiteY1014" fmla="*/ 46170 h 435074"/>
                <a:gd name="connsiteX1015" fmla="*/ 804577 w 1034030"/>
                <a:gd name="connsiteY1015" fmla="*/ 48062 h 435074"/>
                <a:gd name="connsiteX1016" fmla="*/ 800476 w 1034030"/>
                <a:gd name="connsiteY1016" fmla="*/ 49352 h 435074"/>
                <a:gd name="connsiteX1017" fmla="*/ 791690 w 1034030"/>
                <a:gd name="connsiteY1017" fmla="*/ 48979 h 435074"/>
                <a:gd name="connsiteX1018" fmla="*/ 795571 w 1034030"/>
                <a:gd name="connsiteY1018" fmla="*/ 46542 h 435074"/>
                <a:gd name="connsiteX1019" fmla="*/ 801538 w 1034030"/>
                <a:gd name="connsiteY1019" fmla="*/ 43561 h 435074"/>
                <a:gd name="connsiteX1020" fmla="*/ 805858 w 1034030"/>
                <a:gd name="connsiteY1020" fmla="*/ 42070 h 435074"/>
                <a:gd name="connsiteX1021" fmla="*/ 812302 w 1034030"/>
                <a:gd name="connsiteY1021" fmla="*/ 38945 h 435074"/>
                <a:gd name="connsiteX1022" fmla="*/ 812451 w 1034030"/>
                <a:gd name="connsiteY1022" fmla="*/ 36823 h 435074"/>
                <a:gd name="connsiteX1023" fmla="*/ 812196 w 1034030"/>
                <a:gd name="connsiteY1023" fmla="*/ 35878 h 435074"/>
                <a:gd name="connsiteX1024" fmla="*/ 808535 w 1034030"/>
                <a:gd name="connsiteY1024" fmla="*/ 35075 h 435074"/>
                <a:gd name="connsiteX1025" fmla="*/ 801213 w 1034030"/>
                <a:gd name="connsiteY1025" fmla="*/ 34731 h 435074"/>
                <a:gd name="connsiteX1026" fmla="*/ 793744 w 1034030"/>
                <a:gd name="connsiteY1026" fmla="*/ 34846 h 435074"/>
                <a:gd name="connsiteX1027" fmla="*/ 789351 w 1034030"/>
                <a:gd name="connsiteY1027" fmla="*/ 33383 h 435074"/>
                <a:gd name="connsiteX1028" fmla="*/ 789096 w 1034030"/>
                <a:gd name="connsiteY1028" fmla="*/ 31606 h 435074"/>
                <a:gd name="connsiteX1029" fmla="*/ 787925 w 1034030"/>
                <a:gd name="connsiteY1029" fmla="*/ 29857 h 435074"/>
                <a:gd name="connsiteX1030" fmla="*/ 786241 w 1034030"/>
                <a:gd name="connsiteY1030" fmla="*/ 29714 h 435074"/>
                <a:gd name="connsiteX1031" fmla="*/ 229159 w 1034030"/>
                <a:gd name="connsiteY1031" fmla="*/ 30486 h 435074"/>
                <a:gd name="connsiteX1032" fmla="*/ 228649 w 1034030"/>
                <a:gd name="connsiteY1032" fmla="*/ 30629 h 435074"/>
                <a:gd name="connsiteX1033" fmla="*/ 228246 w 1034030"/>
                <a:gd name="connsiteY1033" fmla="*/ 32033 h 435074"/>
                <a:gd name="connsiteX1034" fmla="*/ 230039 w 1034030"/>
                <a:gd name="connsiteY1034" fmla="*/ 32349 h 435074"/>
                <a:gd name="connsiteX1035" fmla="*/ 230451 w 1034030"/>
                <a:gd name="connsiteY1035" fmla="*/ 30944 h 435074"/>
                <a:gd name="connsiteX1036" fmla="*/ 229170 w 1034030"/>
                <a:gd name="connsiteY1036" fmla="*/ 30486 h 435074"/>
                <a:gd name="connsiteX1037" fmla="*/ 764546 w 1034030"/>
                <a:gd name="connsiteY1037" fmla="*/ 30486 h 435074"/>
                <a:gd name="connsiteX1038" fmla="*/ 764036 w 1034030"/>
                <a:gd name="connsiteY1038" fmla="*/ 30629 h 435074"/>
                <a:gd name="connsiteX1039" fmla="*/ 763632 w 1034030"/>
                <a:gd name="connsiteY1039" fmla="*/ 32033 h 435074"/>
                <a:gd name="connsiteX1040" fmla="*/ 765427 w 1034030"/>
                <a:gd name="connsiteY1040" fmla="*/ 32349 h 435074"/>
                <a:gd name="connsiteX1041" fmla="*/ 765831 w 1034030"/>
                <a:gd name="connsiteY1041" fmla="*/ 30944 h 435074"/>
                <a:gd name="connsiteX1042" fmla="*/ 764550 w 1034030"/>
                <a:gd name="connsiteY1042" fmla="*/ 30486 h 435074"/>
                <a:gd name="connsiteX1043" fmla="*/ 153926 w 1034030"/>
                <a:gd name="connsiteY1043" fmla="*/ 31002 h 435074"/>
                <a:gd name="connsiteX1044" fmla="*/ 152351 w 1034030"/>
                <a:gd name="connsiteY1044" fmla="*/ 31775 h 435074"/>
                <a:gd name="connsiteX1045" fmla="*/ 148141 w 1034030"/>
                <a:gd name="connsiteY1045" fmla="*/ 32865 h 435074"/>
                <a:gd name="connsiteX1046" fmla="*/ 141076 w 1034030"/>
                <a:gd name="connsiteY1046" fmla="*/ 35789 h 435074"/>
                <a:gd name="connsiteX1047" fmla="*/ 139429 w 1034030"/>
                <a:gd name="connsiteY1047" fmla="*/ 38169 h 435074"/>
                <a:gd name="connsiteX1048" fmla="*/ 142796 w 1034030"/>
                <a:gd name="connsiteY1048" fmla="*/ 38570 h 435074"/>
                <a:gd name="connsiteX1049" fmla="*/ 145872 w 1034030"/>
                <a:gd name="connsiteY1049" fmla="*/ 36621 h 435074"/>
                <a:gd name="connsiteX1050" fmla="*/ 149715 w 1034030"/>
                <a:gd name="connsiteY1050" fmla="*/ 34729 h 435074"/>
                <a:gd name="connsiteX1051" fmla="*/ 153083 w 1034030"/>
                <a:gd name="connsiteY1051" fmla="*/ 33639 h 435074"/>
                <a:gd name="connsiteX1052" fmla="*/ 153925 w 1034030"/>
                <a:gd name="connsiteY1052" fmla="*/ 31002 h 435074"/>
                <a:gd name="connsiteX1053" fmla="*/ 255809 w 1034030"/>
                <a:gd name="connsiteY1053" fmla="*/ 31145 h 435074"/>
                <a:gd name="connsiteX1054" fmla="*/ 254859 w 1034030"/>
                <a:gd name="connsiteY1054" fmla="*/ 31403 h 435074"/>
                <a:gd name="connsiteX1055" fmla="*/ 256396 w 1034030"/>
                <a:gd name="connsiteY1055" fmla="*/ 31861 h 435074"/>
                <a:gd name="connsiteX1056" fmla="*/ 257090 w 1034030"/>
                <a:gd name="connsiteY1056" fmla="*/ 31317 h 435074"/>
                <a:gd name="connsiteX1057" fmla="*/ 255808 w 1034030"/>
                <a:gd name="connsiteY1057" fmla="*/ 31145 h 435074"/>
                <a:gd name="connsiteX1058" fmla="*/ 743447 w 1034030"/>
                <a:gd name="connsiteY1058" fmla="*/ 31403 h 435074"/>
                <a:gd name="connsiteX1059" fmla="*/ 742937 w 1034030"/>
                <a:gd name="connsiteY1059" fmla="*/ 31546 h 435074"/>
                <a:gd name="connsiteX1060" fmla="*/ 742527 w 1034030"/>
                <a:gd name="connsiteY1060" fmla="*/ 32951 h 435074"/>
                <a:gd name="connsiteX1061" fmla="*/ 744321 w 1034030"/>
                <a:gd name="connsiteY1061" fmla="*/ 33267 h 435074"/>
                <a:gd name="connsiteX1062" fmla="*/ 744724 w 1034030"/>
                <a:gd name="connsiteY1062" fmla="*/ 31862 h 435074"/>
                <a:gd name="connsiteX1063" fmla="*/ 743444 w 1034030"/>
                <a:gd name="connsiteY1063" fmla="*/ 31404 h 435074"/>
                <a:gd name="connsiteX1064" fmla="*/ 796164 w 1034030"/>
                <a:gd name="connsiteY1064" fmla="*/ 31403 h 435074"/>
                <a:gd name="connsiteX1065" fmla="*/ 795654 w 1034030"/>
                <a:gd name="connsiteY1065" fmla="*/ 31546 h 435074"/>
                <a:gd name="connsiteX1066" fmla="*/ 795244 w 1034030"/>
                <a:gd name="connsiteY1066" fmla="*/ 32951 h 435074"/>
                <a:gd name="connsiteX1067" fmla="*/ 797038 w 1034030"/>
                <a:gd name="connsiteY1067" fmla="*/ 33267 h 435074"/>
                <a:gd name="connsiteX1068" fmla="*/ 797442 w 1034030"/>
                <a:gd name="connsiteY1068" fmla="*/ 31862 h 435074"/>
                <a:gd name="connsiteX1069" fmla="*/ 796161 w 1034030"/>
                <a:gd name="connsiteY1069" fmla="*/ 31404 h 435074"/>
                <a:gd name="connsiteX1070" fmla="*/ 161203 w 1034030"/>
                <a:gd name="connsiteY1070" fmla="*/ 32320 h 435074"/>
                <a:gd name="connsiteX1071" fmla="*/ 160686 w 1034030"/>
                <a:gd name="connsiteY1071" fmla="*/ 32463 h 435074"/>
                <a:gd name="connsiteX1072" fmla="*/ 160276 w 1034030"/>
                <a:gd name="connsiteY1072" fmla="*/ 33868 h 435074"/>
                <a:gd name="connsiteX1073" fmla="*/ 162069 w 1034030"/>
                <a:gd name="connsiteY1073" fmla="*/ 34184 h 435074"/>
                <a:gd name="connsiteX1074" fmla="*/ 162473 w 1034030"/>
                <a:gd name="connsiteY1074" fmla="*/ 32779 h 435074"/>
                <a:gd name="connsiteX1075" fmla="*/ 161192 w 1034030"/>
                <a:gd name="connsiteY1075" fmla="*/ 32321 h 435074"/>
                <a:gd name="connsiteX1076" fmla="*/ 281870 w 1034030"/>
                <a:gd name="connsiteY1076" fmla="*/ 32320 h 435074"/>
                <a:gd name="connsiteX1077" fmla="*/ 281360 w 1034030"/>
                <a:gd name="connsiteY1077" fmla="*/ 32463 h 435074"/>
                <a:gd name="connsiteX1078" fmla="*/ 280956 w 1034030"/>
                <a:gd name="connsiteY1078" fmla="*/ 33868 h 435074"/>
                <a:gd name="connsiteX1079" fmla="*/ 282750 w 1034030"/>
                <a:gd name="connsiteY1079" fmla="*/ 34184 h 435074"/>
                <a:gd name="connsiteX1080" fmla="*/ 283161 w 1034030"/>
                <a:gd name="connsiteY1080" fmla="*/ 32779 h 435074"/>
                <a:gd name="connsiteX1081" fmla="*/ 281880 w 1034030"/>
                <a:gd name="connsiteY1081" fmla="*/ 32321 h 435074"/>
                <a:gd name="connsiteX1082" fmla="*/ 561861 w 1034030"/>
                <a:gd name="connsiteY1082" fmla="*/ 33238 h 435074"/>
                <a:gd name="connsiteX1083" fmla="*/ 561351 w 1034030"/>
                <a:gd name="connsiteY1083" fmla="*/ 33381 h 435074"/>
                <a:gd name="connsiteX1084" fmla="*/ 560941 w 1034030"/>
                <a:gd name="connsiteY1084" fmla="*/ 34786 h 435074"/>
                <a:gd name="connsiteX1085" fmla="*/ 562735 w 1034030"/>
                <a:gd name="connsiteY1085" fmla="*/ 35101 h 435074"/>
                <a:gd name="connsiteX1086" fmla="*/ 563139 w 1034030"/>
                <a:gd name="connsiteY1086" fmla="*/ 33697 h 435074"/>
                <a:gd name="connsiteX1087" fmla="*/ 561857 w 1034030"/>
                <a:gd name="connsiteY1087" fmla="*/ 33239 h 435074"/>
                <a:gd name="connsiteX1088" fmla="*/ 915655 w 1034030"/>
                <a:gd name="connsiteY1088" fmla="*/ 33238 h 435074"/>
                <a:gd name="connsiteX1089" fmla="*/ 915146 w 1034030"/>
                <a:gd name="connsiteY1089" fmla="*/ 33381 h 435074"/>
                <a:gd name="connsiteX1090" fmla="*/ 914742 w 1034030"/>
                <a:gd name="connsiteY1090" fmla="*/ 34786 h 435074"/>
                <a:gd name="connsiteX1091" fmla="*/ 916535 w 1034030"/>
                <a:gd name="connsiteY1091" fmla="*/ 35101 h 435074"/>
                <a:gd name="connsiteX1092" fmla="*/ 916939 w 1034030"/>
                <a:gd name="connsiteY1092" fmla="*/ 33697 h 435074"/>
                <a:gd name="connsiteX1093" fmla="*/ 915658 w 1034030"/>
                <a:gd name="connsiteY1093" fmla="*/ 33239 h 435074"/>
                <a:gd name="connsiteX1094" fmla="*/ 212095 w 1034030"/>
                <a:gd name="connsiteY1094" fmla="*/ 33897 h 435074"/>
                <a:gd name="connsiteX1095" fmla="*/ 211401 w 1034030"/>
                <a:gd name="connsiteY1095" fmla="*/ 34786 h 435074"/>
                <a:gd name="connsiteX1096" fmla="*/ 217112 w 1034030"/>
                <a:gd name="connsiteY1096" fmla="*/ 36534 h 435074"/>
                <a:gd name="connsiteX1097" fmla="*/ 222898 w 1034030"/>
                <a:gd name="connsiteY1097" fmla="*/ 39287 h 435074"/>
                <a:gd name="connsiteX1098" fmla="*/ 230695 w 1034030"/>
                <a:gd name="connsiteY1098" fmla="*/ 42325 h 435074"/>
                <a:gd name="connsiteX1099" fmla="*/ 234210 w 1034030"/>
                <a:gd name="connsiteY1099" fmla="*/ 43271 h 435074"/>
                <a:gd name="connsiteX1100" fmla="*/ 243398 w 1034030"/>
                <a:gd name="connsiteY1100" fmla="*/ 43529 h 435074"/>
                <a:gd name="connsiteX1101" fmla="*/ 255480 w 1034030"/>
                <a:gd name="connsiteY1101" fmla="*/ 42984 h 435074"/>
                <a:gd name="connsiteX1102" fmla="*/ 258591 w 1034030"/>
                <a:gd name="connsiteY1102" fmla="*/ 42009 h 435074"/>
                <a:gd name="connsiteX1103" fmla="*/ 259398 w 1034030"/>
                <a:gd name="connsiteY1103" fmla="*/ 39486 h 435074"/>
                <a:gd name="connsiteX1104" fmla="*/ 259214 w 1034030"/>
                <a:gd name="connsiteY1104" fmla="*/ 38970 h 435074"/>
                <a:gd name="connsiteX1105" fmla="*/ 254527 w 1034030"/>
                <a:gd name="connsiteY1105" fmla="*/ 40002 h 435074"/>
                <a:gd name="connsiteX1106" fmla="*/ 241641 w 1034030"/>
                <a:gd name="connsiteY1106" fmla="*/ 40432 h 435074"/>
                <a:gd name="connsiteX1107" fmla="*/ 226411 w 1034030"/>
                <a:gd name="connsiteY1107" fmla="*/ 36992 h 435074"/>
                <a:gd name="connsiteX1108" fmla="*/ 222019 w 1034030"/>
                <a:gd name="connsiteY1108" fmla="*/ 35329 h 435074"/>
                <a:gd name="connsiteX1109" fmla="*/ 214258 w 1034030"/>
                <a:gd name="connsiteY1109" fmla="*/ 34182 h 435074"/>
                <a:gd name="connsiteX1110" fmla="*/ 212098 w 1034030"/>
                <a:gd name="connsiteY1110" fmla="*/ 33895 h 435074"/>
                <a:gd name="connsiteX1111" fmla="*/ 766881 w 1034030"/>
                <a:gd name="connsiteY1111" fmla="*/ 34155 h 435074"/>
                <a:gd name="connsiteX1112" fmla="*/ 766371 w 1034030"/>
                <a:gd name="connsiteY1112" fmla="*/ 34298 h 435074"/>
                <a:gd name="connsiteX1113" fmla="*/ 765967 w 1034030"/>
                <a:gd name="connsiteY1113" fmla="*/ 35703 h 435074"/>
                <a:gd name="connsiteX1114" fmla="*/ 767762 w 1034030"/>
                <a:gd name="connsiteY1114" fmla="*/ 36018 h 435074"/>
                <a:gd name="connsiteX1115" fmla="*/ 768165 w 1034030"/>
                <a:gd name="connsiteY1115" fmla="*/ 34614 h 435074"/>
                <a:gd name="connsiteX1116" fmla="*/ 766883 w 1034030"/>
                <a:gd name="connsiteY1116" fmla="*/ 34156 h 435074"/>
                <a:gd name="connsiteX1117" fmla="*/ 684546 w 1034030"/>
                <a:gd name="connsiteY1117" fmla="*/ 34384 h 435074"/>
                <a:gd name="connsiteX1118" fmla="*/ 678029 w 1034030"/>
                <a:gd name="connsiteY1118" fmla="*/ 35703 h 435074"/>
                <a:gd name="connsiteX1119" fmla="*/ 668840 w 1034030"/>
                <a:gd name="connsiteY1119" fmla="*/ 37222 h 435074"/>
                <a:gd name="connsiteX1120" fmla="*/ 660091 w 1034030"/>
                <a:gd name="connsiteY1120" fmla="*/ 38484 h 435074"/>
                <a:gd name="connsiteX1121" fmla="*/ 651340 w 1034030"/>
                <a:gd name="connsiteY1121" fmla="*/ 40204 h 435074"/>
                <a:gd name="connsiteX1122" fmla="*/ 649107 w 1034030"/>
                <a:gd name="connsiteY1122" fmla="*/ 41293 h 435074"/>
                <a:gd name="connsiteX1123" fmla="*/ 646910 w 1034030"/>
                <a:gd name="connsiteY1123" fmla="*/ 44991 h 435074"/>
                <a:gd name="connsiteX1124" fmla="*/ 644861 w 1034030"/>
                <a:gd name="connsiteY1124" fmla="*/ 47944 h 435074"/>
                <a:gd name="connsiteX1125" fmla="*/ 646764 w 1034030"/>
                <a:gd name="connsiteY1125" fmla="*/ 49062 h 435074"/>
                <a:gd name="connsiteX1126" fmla="*/ 639479 w 1034030"/>
                <a:gd name="connsiteY1126" fmla="*/ 52503 h 435074"/>
                <a:gd name="connsiteX1127" fmla="*/ 639146 w 1034030"/>
                <a:gd name="connsiteY1127" fmla="*/ 54624 h 435074"/>
                <a:gd name="connsiteX1128" fmla="*/ 643064 w 1034030"/>
                <a:gd name="connsiteY1128" fmla="*/ 57405 h 435074"/>
                <a:gd name="connsiteX1129" fmla="*/ 647932 w 1034030"/>
                <a:gd name="connsiteY1129" fmla="*/ 58265 h 435074"/>
                <a:gd name="connsiteX1130" fmla="*/ 651667 w 1034030"/>
                <a:gd name="connsiteY1130" fmla="*/ 57892 h 435074"/>
                <a:gd name="connsiteX1131" fmla="*/ 646980 w 1034030"/>
                <a:gd name="connsiteY1131" fmla="*/ 53104 h 435074"/>
                <a:gd name="connsiteX1132" fmla="*/ 660306 w 1034030"/>
                <a:gd name="connsiteY1132" fmla="*/ 41579 h 435074"/>
                <a:gd name="connsiteX1133" fmla="*/ 665724 w 1034030"/>
                <a:gd name="connsiteY1133" fmla="*/ 40204 h 435074"/>
                <a:gd name="connsiteX1134" fmla="*/ 684066 w 1034030"/>
                <a:gd name="connsiteY1134" fmla="*/ 35760 h 435074"/>
                <a:gd name="connsiteX1135" fmla="*/ 684548 w 1034030"/>
                <a:gd name="connsiteY1135" fmla="*/ 34384 h 435074"/>
                <a:gd name="connsiteX1136" fmla="*/ 176149 w 1034030"/>
                <a:gd name="connsiteY1136" fmla="*/ 34786 h 435074"/>
                <a:gd name="connsiteX1137" fmla="*/ 175235 w 1034030"/>
                <a:gd name="connsiteY1137" fmla="*/ 37222 h 435074"/>
                <a:gd name="connsiteX1138" fmla="*/ 172745 w 1034030"/>
                <a:gd name="connsiteY1138" fmla="*/ 40032 h 435074"/>
                <a:gd name="connsiteX1139" fmla="*/ 167473 w 1034030"/>
                <a:gd name="connsiteY1139" fmla="*/ 39029 h 435074"/>
                <a:gd name="connsiteX1140" fmla="*/ 160151 w 1034030"/>
                <a:gd name="connsiteY1140" fmla="*/ 37050 h 435074"/>
                <a:gd name="connsiteX1141" fmla="*/ 155428 w 1034030"/>
                <a:gd name="connsiteY1141" fmla="*/ 38770 h 435074"/>
                <a:gd name="connsiteX1142" fmla="*/ 158979 w 1034030"/>
                <a:gd name="connsiteY1142" fmla="*/ 40290 h 435074"/>
                <a:gd name="connsiteX1143" fmla="*/ 165534 w 1034030"/>
                <a:gd name="connsiteY1143" fmla="*/ 41580 h 435074"/>
                <a:gd name="connsiteX1144" fmla="*/ 162934 w 1034030"/>
                <a:gd name="connsiteY1144" fmla="*/ 43099 h 435074"/>
                <a:gd name="connsiteX1145" fmla="*/ 163958 w 1034030"/>
                <a:gd name="connsiteY1145" fmla="*/ 43788 h 435074"/>
                <a:gd name="connsiteX1146" fmla="*/ 170988 w 1034030"/>
                <a:gd name="connsiteY1146" fmla="*/ 42813 h 435074"/>
                <a:gd name="connsiteX1147" fmla="*/ 178897 w 1034030"/>
                <a:gd name="connsiteY1147" fmla="*/ 41207 h 435074"/>
                <a:gd name="connsiteX1148" fmla="*/ 183948 w 1034030"/>
                <a:gd name="connsiteY1148" fmla="*/ 39545 h 435074"/>
                <a:gd name="connsiteX1149" fmla="*/ 181934 w 1034030"/>
                <a:gd name="connsiteY1149" fmla="*/ 38828 h 435074"/>
                <a:gd name="connsiteX1150" fmla="*/ 178383 w 1034030"/>
                <a:gd name="connsiteY1150" fmla="*/ 36936 h 435074"/>
                <a:gd name="connsiteX1151" fmla="*/ 176149 w 1034030"/>
                <a:gd name="connsiteY1151" fmla="*/ 34786 h 435074"/>
                <a:gd name="connsiteX1152" fmla="*/ 198958 w 1034030"/>
                <a:gd name="connsiteY1152" fmla="*/ 34958 h 435074"/>
                <a:gd name="connsiteX1153" fmla="*/ 196871 w 1034030"/>
                <a:gd name="connsiteY1153" fmla="*/ 35330 h 435074"/>
                <a:gd name="connsiteX1154" fmla="*/ 197749 w 1034030"/>
                <a:gd name="connsiteY1154" fmla="*/ 38598 h 435074"/>
                <a:gd name="connsiteX1155" fmla="*/ 205328 w 1034030"/>
                <a:gd name="connsiteY1155" fmla="*/ 38798 h 435074"/>
                <a:gd name="connsiteX1156" fmla="*/ 198958 w 1034030"/>
                <a:gd name="connsiteY1156" fmla="*/ 34957 h 435074"/>
                <a:gd name="connsiteX1157" fmla="*/ 190499 w 1034030"/>
                <a:gd name="connsiteY1157" fmla="*/ 35072 h 435074"/>
                <a:gd name="connsiteX1158" fmla="*/ 189990 w 1034030"/>
                <a:gd name="connsiteY1158" fmla="*/ 35216 h 435074"/>
                <a:gd name="connsiteX1159" fmla="*/ 189587 w 1034030"/>
                <a:gd name="connsiteY1159" fmla="*/ 36621 h 435074"/>
                <a:gd name="connsiteX1160" fmla="*/ 191379 w 1034030"/>
                <a:gd name="connsiteY1160" fmla="*/ 36936 h 435074"/>
                <a:gd name="connsiteX1161" fmla="*/ 191783 w 1034030"/>
                <a:gd name="connsiteY1161" fmla="*/ 35532 h 435074"/>
                <a:gd name="connsiteX1162" fmla="*/ 190502 w 1034030"/>
                <a:gd name="connsiteY1162" fmla="*/ 35074 h 435074"/>
                <a:gd name="connsiteX1163" fmla="*/ 925065 w 1034030"/>
                <a:gd name="connsiteY1163" fmla="*/ 35072 h 435074"/>
                <a:gd name="connsiteX1164" fmla="*/ 924555 w 1034030"/>
                <a:gd name="connsiteY1164" fmla="*/ 35216 h 435074"/>
                <a:gd name="connsiteX1165" fmla="*/ 924151 w 1034030"/>
                <a:gd name="connsiteY1165" fmla="*/ 36621 h 435074"/>
                <a:gd name="connsiteX1166" fmla="*/ 925946 w 1034030"/>
                <a:gd name="connsiteY1166" fmla="*/ 36936 h 435074"/>
                <a:gd name="connsiteX1167" fmla="*/ 926349 w 1034030"/>
                <a:gd name="connsiteY1167" fmla="*/ 35532 h 435074"/>
                <a:gd name="connsiteX1168" fmla="*/ 925068 w 1034030"/>
                <a:gd name="connsiteY1168" fmla="*/ 35074 h 435074"/>
                <a:gd name="connsiteX1169" fmla="*/ 198359 w 1034030"/>
                <a:gd name="connsiteY1169" fmla="*/ 36075 h 435074"/>
                <a:gd name="connsiteX1170" fmla="*/ 200555 w 1034030"/>
                <a:gd name="connsiteY1170" fmla="*/ 36935 h 435074"/>
                <a:gd name="connsiteX1171" fmla="*/ 200810 w 1034030"/>
                <a:gd name="connsiteY1171" fmla="*/ 38742 h 435074"/>
                <a:gd name="connsiteX1172" fmla="*/ 198357 w 1034030"/>
                <a:gd name="connsiteY1172" fmla="*/ 37997 h 435074"/>
                <a:gd name="connsiteX1173" fmla="*/ 198103 w 1034030"/>
                <a:gd name="connsiteY1173" fmla="*/ 36162 h 435074"/>
                <a:gd name="connsiteX1174" fmla="*/ 198357 w 1034030"/>
                <a:gd name="connsiteY1174" fmla="*/ 36075 h 435074"/>
                <a:gd name="connsiteX1175" fmla="*/ 885670 w 1034030"/>
                <a:gd name="connsiteY1175" fmla="*/ 36821 h 435074"/>
                <a:gd name="connsiteX1176" fmla="*/ 885295 w 1034030"/>
                <a:gd name="connsiteY1176" fmla="*/ 36906 h 435074"/>
                <a:gd name="connsiteX1177" fmla="*/ 884380 w 1034030"/>
                <a:gd name="connsiteY1177" fmla="*/ 41436 h 435074"/>
                <a:gd name="connsiteX1178" fmla="*/ 890018 w 1034030"/>
                <a:gd name="connsiteY1178" fmla="*/ 41150 h 435074"/>
                <a:gd name="connsiteX1179" fmla="*/ 893680 w 1034030"/>
                <a:gd name="connsiteY1179" fmla="*/ 41150 h 435074"/>
                <a:gd name="connsiteX1180" fmla="*/ 896534 w 1034030"/>
                <a:gd name="connsiteY1180" fmla="*/ 40691 h 435074"/>
                <a:gd name="connsiteX1181" fmla="*/ 895876 w 1034030"/>
                <a:gd name="connsiteY1181" fmla="*/ 38398 h 435074"/>
                <a:gd name="connsiteX1182" fmla="*/ 895472 w 1034030"/>
                <a:gd name="connsiteY1182" fmla="*/ 37452 h 435074"/>
                <a:gd name="connsiteX1183" fmla="*/ 893533 w 1034030"/>
                <a:gd name="connsiteY1183" fmla="*/ 38427 h 435074"/>
                <a:gd name="connsiteX1184" fmla="*/ 889871 w 1034030"/>
                <a:gd name="connsiteY1184" fmla="*/ 37881 h 435074"/>
                <a:gd name="connsiteX1185" fmla="*/ 885661 w 1034030"/>
                <a:gd name="connsiteY1185" fmla="*/ 36820 h 435074"/>
                <a:gd name="connsiteX1186" fmla="*/ 878166 w 1034030"/>
                <a:gd name="connsiteY1186" fmla="*/ 36964 h 435074"/>
                <a:gd name="connsiteX1187" fmla="*/ 877250 w 1034030"/>
                <a:gd name="connsiteY1187" fmla="*/ 39372 h 435074"/>
                <a:gd name="connsiteX1188" fmla="*/ 879301 w 1034030"/>
                <a:gd name="connsiteY1188" fmla="*/ 39372 h 435074"/>
                <a:gd name="connsiteX1189" fmla="*/ 879301 w 1034030"/>
                <a:gd name="connsiteY1189" fmla="*/ 37365 h 435074"/>
                <a:gd name="connsiteX1190" fmla="*/ 878166 w 1034030"/>
                <a:gd name="connsiteY1190" fmla="*/ 36964 h 435074"/>
                <a:gd name="connsiteX1191" fmla="*/ 900388 w 1034030"/>
                <a:gd name="connsiteY1191" fmla="*/ 37452 h 435074"/>
                <a:gd name="connsiteX1192" fmla="*/ 898851 w 1034030"/>
                <a:gd name="connsiteY1192" fmla="*/ 38828 h 435074"/>
                <a:gd name="connsiteX1193" fmla="*/ 902841 w 1034030"/>
                <a:gd name="connsiteY1193" fmla="*/ 39659 h 435074"/>
                <a:gd name="connsiteX1194" fmla="*/ 900388 w 1034030"/>
                <a:gd name="connsiteY1194" fmla="*/ 37452 h 435074"/>
                <a:gd name="connsiteX1195" fmla="*/ 148336 w 1034030"/>
                <a:gd name="connsiteY1195" fmla="*/ 37825 h 435074"/>
                <a:gd name="connsiteX1196" fmla="*/ 147826 w 1034030"/>
                <a:gd name="connsiteY1196" fmla="*/ 37968 h 435074"/>
                <a:gd name="connsiteX1197" fmla="*/ 147422 w 1034030"/>
                <a:gd name="connsiteY1197" fmla="*/ 39373 h 435074"/>
                <a:gd name="connsiteX1198" fmla="*/ 149216 w 1034030"/>
                <a:gd name="connsiteY1198" fmla="*/ 39688 h 435074"/>
                <a:gd name="connsiteX1199" fmla="*/ 149619 w 1034030"/>
                <a:gd name="connsiteY1199" fmla="*/ 38284 h 435074"/>
                <a:gd name="connsiteX1200" fmla="*/ 148338 w 1034030"/>
                <a:gd name="connsiteY1200" fmla="*/ 37826 h 435074"/>
                <a:gd name="connsiteX1201" fmla="*/ 209255 w 1034030"/>
                <a:gd name="connsiteY1201" fmla="*/ 37825 h 435074"/>
                <a:gd name="connsiteX1202" fmla="*/ 208745 w 1034030"/>
                <a:gd name="connsiteY1202" fmla="*/ 37968 h 435074"/>
                <a:gd name="connsiteX1203" fmla="*/ 208342 w 1034030"/>
                <a:gd name="connsiteY1203" fmla="*/ 39373 h 435074"/>
                <a:gd name="connsiteX1204" fmla="*/ 210135 w 1034030"/>
                <a:gd name="connsiteY1204" fmla="*/ 39688 h 435074"/>
                <a:gd name="connsiteX1205" fmla="*/ 210545 w 1034030"/>
                <a:gd name="connsiteY1205" fmla="*/ 38284 h 435074"/>
                <a:gd name="connsiteX1206" fmla="*/ 209265 w 1034030"/>
                <a:gd name="connsiteY1206" fmla="*/ 37826 h 435074"/>
                <a:gd name="connsiteX1207" fmla="*/ 192524 w 1034030"/>
                <a:gd name="connsiteY1207" fmla="*/ 37911 h 435074"/>
                <a:gd name="connsiteX1208" fmla="*/ 192270 w 1034030"/>
                <a:gd name="connsiteY1208" fmla="*/ 37998 h 435074"/>
                <a:gd name="connsiteX1209" fmla="*/ 192524 w 1034030"/>
                <a:gd name="connsiteY1209" fmla="*/ 39832 h 435074"/>
                <a:gd name="connsiteX1210" fmla="*/ 194977 w 1034030"/>
                <a:gd name="connsiteY1210" fmla="*/ 40577 h 435074"/>
                <a:gd name="connsiteX1211" fmla="*/ 194722 w 1034030"/>
                <a:gd name="connsiteY1211" fmla="*/ 38771 h 435074"/>
                <a:gd name="connsiteX1212" fmla="*/ 192525 w 1034030"/>
                <a:gd name="connsiteY1212" fmla="*/ 37911 h 435074"/>
                <a:gd name="connsiteX1213" fmla="*/ 436527 w 1034030"/>
                <a:gd name="connsiteY1213" fmla="*/ 38743 h 435074"/>
                <a:gd name="connsiteX1214" fmla="*/ 436018 w 1034030"/>
                <a:gd name="connsiteY1214" fmla="*/ 38886 h 435074"/>
                <a:gd name="connsiteX1215" fmla="*/ 435606 w 1034030"/>
                <a:gd name="connsiteY1215" fmla="*/ 40290 h 435074"/>
                <a:gd name="connsiteX1216" fmla="*/ 437400 w 1034030"/>
                <a:gd name="connsiteY1216" fmla="*/ 40606 h 435074"/>
                <a:gd name="connsiteX1217" fmla="*/ 437804 w 1034030"/>
                <a:gd name="connsiteY1217" fmla="*/ 39201 h 435074"/>
                <a:gd name="connsiteX1218" fmla="*/ 436522 w 1034030"/>
                <a:gd name="connsiteY1218" fmla="*/ 38743 h 435074"/>
                <a:gd name="connsiteX1219" fmla="*/ 909707 w 1034030"/>
                <a:gd name="connsiteY1219" fmla="*/ 39373 h 435074"/>
                <a:gd name="connsiteX1220" fmla="*/ 910585 w 1034030"/>
                <a:gd name="connsiteY1220" fmla="*/ 40205 h 435074"/>
                <a:gd name="connsiteX1221" fmla="*/ 915272 w 1034030"/>
                <a:gd name="connsiteY1221" fmla="*/ 41007 h 435074"/>
                <a:gd name="connsiteX1222" fmla="*/ 918200 w 1034030"/>
                <a:gd name="connsiteY1222" fmla="*/ 40951 h 435074"/>
                <a:gd name="connsiteX1223" fmla="*/ 915272 w 1034030"/>
                <a:gd name="connsiteY1223" fmla="*/ 40206 h 435074"/>
                <a:gd name="connsiteX1224" fmla="*/ 910585 w 1034030"/>
                <a:gd name="connsiteY1224" fmla="*/ 39403 h 435074"/>
                <a:gd name="connsiteX1225" fmla="*/ 909707 w 1034030"/>
                <a:gd name="connsiteY1225" fmla="*/ 39375 h 435074"/>
                <a:gd name="connsiteX1226" fmla="*/ 188169 w 1034030"/>
                <a:gd name="connsiteY1226" fmla="*/ 39659 h 435074"/>
                <a:gd name="connsiteX1227" fmla="*/ 187660 w 1034030"/>
                <a:gd name="connsiteY1227" fmla="*/ 39803 h 435074"/>
                <a:gd name="connsiteX1228" fmla="*/ 187249 w 1034030"/>
                <a:gd name="connsiteY1228" fmla="*/ 41207 h 435074"/>
                <a:gd name="connsiteX1229" fmla="*/ 189043 w 1034030"/>
                <a:gd name="connsiteY1229" fmla="*/ 41523 h 435074"/>
                <a:gd name="connsiteX1230" fmla="*/ 189447 w 1034030"/>
                <a:gd name="connsiteY1230" fmla="*/ 40118 h 435074"/>
                <a:gd name="connsiteX1231" fmla="*/ 188166 w 1034030"/>
                <a:gd name="connsiteY1231" fmla="*/ 39660 h 435074"/>
                <a:gd name="connsiteX1232" fmla="*/ 723556 w 1034030"/>
                <a:gd name="connsiteY1232" fmla="*/ 39659 h 435074"/>
                <a:gd name="connsiteX1233" fmla="*/ 723039 w 1034030"/>
                <a:gd name="connsiteY1233" fmla="*/ 39803 h 435074"/>
                <a:gd name="connsiteX1234" fmla="*/ 722635 w 1034030"/>
                <a:gd name="connsiteY1234" fmla="*/ 41207 h 435074"/>
                <a:gd name="connsiteX1235" fmla="*/ 724429 w 1034030"/>
                <a:gd name="connsiteY1235" fmla="*/ 41523 h 435074"/>
                <a:gd name="connsiteX1236" fmla="*/ 724832 w 1034030"/>
                <a:gd name="connsiteY1236" fmla="*/ 40118 h 435074"/>
                <a:gd name="connsiteX1237" fmla="*/ 723551 w 1034030"/>
                <a:gd name="connsiteY1237" fmla="*/ 39660 h 435074"/>
                <a:gd name="connsiteX1238" fmla="*/ 215188 w 1034030"/>
                <a:gd name="connsiteY1238" fmla="*/ 39688 h 435074"/>
                <a:gd name="connsiteX1239" fmla="*/ 214529 w 1034030"/>
                <a:gd name="connsiteY1239" fmla="*/ 39716 h 435074"/>
                <a:gd name="connsiteX1240" fmla="*/ 213064 w 1034030"/>
                <a:gd name="connsiteY1240" fmla="*/ 40204 h 435074"/>
                <a:gd name="connsiteX1241" fmla="*/ 213545 w 1034030"/>
                <a:gd name="connsiteY1241" fmla="*/ 42067 h 435074"/>
                <a:gd name="connsiteX1242" fmla="*/ 217901 w 1034030"/>
                <a:gd name="connsiteY1242" fmla="*/ 41408 h 435074"/>
                <a:gd name="connsiteX1243" fmla="*/ 215193 w 1034030"/>
                <a:gd name="connsiteY1243" fmla="*/ 39688 h 435074"/>
                <a:gd name="connsiteX1244" fmla="*/ 440039 w 1034030"/>
                <a:gd name="connsiteY1244" fmla="*/ 40576 h 435074"/>
                <a:gd name="connsiteX1245" fmla="*/ 439529 w 1034030"/>
                <a:gd name="connsiteY1245" fmla="*/ 40719 h 435074"/>
                <a:gd name="connsiteX1246" fmla="*/ 439119 w 1034030"/>
                <a:gd name="connsiteY1246" fmla="*/ 42124 h 435074"/>
                <a:gd name="connsiteX1247" fmla="*/ 440913 w 1034030"/>
                <a:gd name="connsiteY1247" fmla="*/ 42440 h 435074"/>
                <a:gd name="connsiteX1248" fmla="*/ 441316 w 1034030"/>
                <a:gd name="connsiteY1248" fmla="*/ 41035 h 435074"/>
                <a:gd name="connsiteX1249" fmla="*/ 440035 w 1034030"/>
                <a:gd name="connsiteY1249" fmla="*/ 40576 h 435074"/>
                <a:gd name="connsiteX1250" fmla="*/ 544301 w 1034030"/>
                <a:gd name="connsiteY1250" fmla="*/ 41494 h 435074"/>
                <a:gd name="connsiteX1251" fmla="*/ 543784 w 1034030"/>
                <a:gd name="connsiteY1251" fmla="*/ 41637 h 435074"/>
                <a:gd name="connsiteX1252" fmla="*/ 543380 w 1034030"/>
                <a:gd name="connsiteY1252" fmla="*/ 43042 h 435074"/>
                <a:gd name="connsiteX1253" fmla="*/ 545175 w 1034030"/>
                <a:gd name="connsiteY1253" fmla="*/ 43358 h 435074"/>
                <a:gd name="connsiteX1254" fmla="*/ 545578 w 1034030"/>
                <a:gd name="connsiteY1254" fmla="*/ 41953 h 435074"/>
                <a:gd name="connsiteX1255" fmla="*/ 544296 w 1034030"/>
                <a:gd name="connsiteY1255" fmla="*/ 41494 h 435074"/>
                <a:gd name="connsiteX1256" fmla="*/ 877018 w 1034030"/>
                <a:gd name="connsiteY1256" fmla="*/ 43329 h 435074"/>
                <a:gd name="connsiteX1257" fmla="*/ 876508 w 1034030"/>
                <a:gd name="connsiteY1257" fmla="*/ 43472 h 435074"/>
                <a:gd name="connsiteX1258" fmla="*/ 876098 w 1034030"/>
                <a:gd name="connsiteY1258" fmla="*/ 44876 h 435074"/>
                <a:gd name="connsiteX1259" fmla="*/ 877892 w 1034030"/>
                <a:gd name="connsiteY1259" fmla="*/ 45192 h 435074"/>
                <a:gd name="connsiteX1260" fmla="*/ 878295 w 1034030"/>
                <a:gd name="connsiteY1260" fmla="*/ 43788 h 435074"/>
                <a:gd name="connsiteX1261" fmla="*/ 877015 w 1034030"/>
                <a:gd name="connsiteY1261" fmla="*/ 43329 h 435074"/>
                <a:gd name="connsiteX1262" fmla="*/ 893309 w 1034030"/>
                <a:gd name="connsiteY1262" fmla="*/ 43930 h 435074"/>
                <a:gd name="connsiteX1263" fmla="*/ 892283 w 1034030"/>
                <a:gd name="connsiteY1263" fmla="*/ 46166 h 435074"/>
                <a:gd name="connsiteX1264" fmla="*/ 896128 w 1034030"/>
                <a:gd name="connsiteY1264" fmla="*/ 48460 h 435074"/>
                <a:gd name="connsiteX1265" fmla="*/ 899460 w 1034030"/>
                <a:gd name="connsiteY1265" fmla="*/ 47543 h 435074"/>
                <a:gd name="connsiteX1266" fmla="*/ 897006 w 1034030"/>
                <a:gd name="connsiteY1266" fmla="*/ 46625 h 435074"/>
                <a:gd name="connsiteX1267" fmla="*/ 894626 w 1034030"/>
                <a:gd name="connsiteY1267" fmla="*/ 45249 h 435074"/>
                <a:gd name="connsiteX1268" fmla="*/ 893309 w 1034030"/>
                <a:gd name="connsiteY1268" fmla="*/ 43931 h 435074"/>
                <a:gd name="connsiteX1269" fmla="*/ 141115 w 1034030"/>
                <a:gd name="connsiteY1269" fmla="*/ 44017 h 435074"/>
                <a:gd name="connsiteX1270" fmla="*/ 135112 w 1034030"/>
                <a:gd name="connsiteY1270" fmla="*/ 46482 h 435074"/>
                <a:gd name="connsiteX1271" fmla="*/ 132401 w 1034030"/>
                <a:gd name="connsiteY1271" fmla="*/ 52102 h 435074"/>
                <a:gd name="connsiteX1272" fmla="*/ 131814 w 1034030"/>
                <a:gd name="connsiteY1272" fmla="*/ 52990 h 435074"/>
                <a:gd name="connsiteX1273" fmla="*/ 135220 w 1034030"/>
                <a:gd name="connsiteY1273" fmla="*/ 54768 h 435074"/>
                <a:gd name="connsiteX1274" fmla="*/ 142174 w 1034030"/>
                <a:gd name="connsiteY1274" fmla="*/ 54338 h 435074"/>
                <a:gd name="connsiteX1275" fmla="*/ 145141 w 1034030"/>
                <a:gd name="connsiteY1275" fmla="*/ 53048 h 435074"/>
                <a:gd name="connsiteX1276" fmla="*/ 146751 w 1034030"/>
                <a:gd name="connsiteY1276" fmla="*/ 52159 h 435074"/>
                <a:gd name="connsiteX1277" fmla="*/ 150229 w 1034030"/>
                <a:gd name="connsiteY1277" fmla="*/ 49866 h 435074"/>
                <a:gd name="connsiteX1278" fmla="*/ 152608 w 1034030"/>
                <a:gd name="connsiteY1278" fmla="*/ 49837 h 435074"/>
                <a:gd name="connsiteX1279" fmla="*/ 150851 w 1034030"/>
                <a:gd name="connsiteY1279" fmla="*/ 51156 h 435074"/>
                <a:gd name="connsiteX1280" fmla="*/ 155647 w 1034030"/>
                <a:gd name="connsiteY1280" fmla="*/ 48060 h 435074"/>
                <a:gd name="connsiteX1281" fmla="*/ 148142 w 1034030"/>
                <a:gd name="connsiteY1281" fmla="*/ 44935 h 435074"/>
                <a:gd name="connsiteX1282" fmla="*/ 143493 w 1034030"/>
                <a:gd name="connsiteY1282" fmla="*/ 44447 h 435074"/>
                <a:gd name="connsiteX1283" fmla="*/ 141114 w 1034030"/>
                <a:gd name="connsiteY1283" fmla="*/ 44017 h 435074"/>
                <a:gd name="connsiteX1284" fmla="*/ 690731 w 1034030"/>
                <a:gd name="connsiteY1284" fmla="*/ 45163 h 435074"/>
                <a:gd name="connsiteX1285" fmla="*/ 690221 w 1034030"/>
                <a:gd name="connsiteY1285" fmla="*/ 45307 h 435074"/>
                <a:gd name="connsiteX1286" fmla="*/ 689818 w 1034030"/>
                <a:gd name="connsiteY1286" fmla="*/ 46712 h 435074"/>
                <a:gd name="connsiteX1287" fmla="*/ 691612 w 1034030"/>
                <a:gd name="connsiteY1287" fmla="*/ 47028 h 435074"/>
                <a:gd name="connsiteX1288" fmla="*/ 692016 w 1034030"/>
                <a:gd name="connsiteY1288" fmla="*/ 45623 h 435074"/>
                <a:gd name="connsiteX1289" fmla="*/ 690734 w 1034030"/>
                <a:gd name="connsiteY1289" fmla="*/ 45165 h 435074"/>
                <a:gd name="connsiteX1290" fmla="*/ 223740 w 1034030"/>
                <a:gd name="connsiteY1290" fmla="*/ 45220 h 435074"/>
                <a:gd name="connsiteX1291" fmla="*/ 216638 w 1034030"/>
                <a:gd name="connsiteY1291" fmla="*/ 46567 h 435074"/>
                <a:gd name="connsiteX1292" fmla="*/ 216383 w 1034030"/>
                <a:gd name="connsiteY1292" fmla="*/ 50753 h 435074"/>
                <a:gd name="connsiteX1293" fmla="*/ 218871 w 1034030"/>
                <a:gd name="connsiteY1293" fmla="*/ 53018 h 435074"/>
                <a:gd name="connsiteX1294" fmla="*/ 219897 w 1034030"/>
                <a:gd name="connsiteY1294" fmla="*/ 51097 h 435074"/>
                <a:gd name="connsiteX1295" fmla="*/ 221361 w 1034030"/>
                <a:gd name="connsiteY1295" fmla="*/ 49692 h 435074"/>
                <a:gd name="connsiteX1296" fmla="*/ 226926 w 1034030"/>
                <a:gd name="connsiteY1296" fmla="*/ 45621 h 435074"/>
                <a:gd name="connsiteX1297" fmla="*/ 223741 w 1034030"/>
                <a:gd name="connsiteY1297" fmla="*/ 45220 h 435074"/>
                <a:gd name="connsiteX1298" fmla="*/ 208180 w 1034030"/>
                <a:gd name="connsiteY1298" fmla="*/ 45449 h 435074"/>
                <a:gd name="connsiteX1299" fmla="*/ 205545 w 1034030"/>
                <a:gd name="connsiteY1299" fmla="*/ 46252 h 435074"/>
                <a:gd name="connsiteX1300" fmla="*/ 200786 w 1034030"/>
                <a:gd name="connsiteY1300" fmla="*/ 47542 h 435074"/>
                <a:gd name="connsiteX1301" fmla="*/ 200560 w 1034030"/>
                <a:gd name="connsiteY1301" fmla="*/ 48833 h 435074"/>
                <a:gd name="connsiteX1302" fmla="*/ 196861 w 1034030"/>
                <a:gd name="connsiteY1302" fmla="*/ 50237 h 435074"/>
                <a:gd name="connsiteX1303" fmla="*/ 201217 w 1034030"/>
                <a:gd name="connsiteY1303" fmla="*/ 53764 h 435074"/>
                <a:gd name="connsiteX1304" fmla="*/ 206306 w 1034030"/>
                <a:gd name="connsiteY1304" fmla="*/ 55656 h 435074"/>
                <a:gd name="connsiteX1305" fmla="*/ 208832 w 1034030"/>
                <a:gd name="connsiteY1305" fmla="*/ 54881 h 435074"/>
                <a:gd name="connsiteX1306" fmla="*/ 209674 w 1034030"/>
                <a:gd name="connsiteY1306" fmla="*/ 50954 h 435074"/>
                <a:gd name="connsiteX1307" fmla="*/ 208612 w 1034030"/>
                <a:gd name="connsiteY1307" fmla="*/ 48259 h 435074"/>
                <a:gd name="connsiteX1308" fmla="*/ 209235 w 1034030"/>
                <a:gd name="connsiteY1308" fmla="*/ 46137 h 435074"/>
                <a:gd name="connsiteX1309" fmla="*/ 208174 w 1034030"/>
                <a:gd name="connsiteY1309" fmla="*/ 45449 h 435074"/>
                <a:gd name="connsiteX1310" fmla="*/ 705963 w 1034030"/>
                <a:gd name="connsiteY1310" fmla="*/ 46080 h 435074"/>
                <a:gd name="connsiteX1311" fmla="*/ 705454 w 1034030"/>
                <a:gd name="connsiteY1311" fmla="*/ 46223 h 435074"/>
                <a:gd name="connsiteX1312" fmla="*/ 705051 w 1034030"/>
                <a:gd name="connsiteY1312" fmla="*/ 47628 h 435074"/>
                <a:gd name="connsiteX1313" fmla="*/ 706844 w 1034030"/>
                <a:gd name="connsiteY1313" fmla="*/ 47944 h 435074"/>
                <a:gd name="connsiteX1314" fmla="*/ 707248 w 1034030"/>
                <a:gd name="connsiteY1314" fmla="*/ 46539 h 435074"/>
                <a:gd name="connsiteX1315" fmla="*/ 705968 w 1034030"/>
                <a:gd name="connsiteY1315" fmla="*/ 46081 h 435074"/>
                <a:gd name="connsiteX1316" fmla="*/ 185404 w 1034030"/>
                <a:gd name="connsiteY1316" fmla="*/ 46626 h 435074"/>
                <a:gd name="connsiteX1317" fmla="*/ 184525 w 1034030"/>
                <a:gd name="connsiteY1317" fmla="*/ 47744 h 435074"/>
                <a:gd name="connsiteX1318" fmla="*/ 182182 w 1034030"/>
                <a:gd name="connsiteY1318" fmla="*/ 49177 h 435074"/>
                <a:gd name="connsiteX1319" fmla="*/ 179547 w 1034030"/>
                <a:gd name="connsiteY1319" fmla="*/ 51671 h 435074"/>
                <a:gd name="connsiteX1320" fmla="*/ 176507 w 1034030"/>
                <a:gd name="connsiteY1320" fmla="*/ 53592 h 435074"/>
                <a:gd name="connsiteX1321" fmla="*/ 172480 w 1034030"/>
                <a:gd name="connsiteY1321" fmla="*/ 50868 h 435074"/>
                <a:gd name="connsiteX1322" fmla="*/ 168490 w 1034030"/>
                <a:gd name="connsiteY1322" fmla="*/ 50954 h 435074"/>
                <a:gd name="connsiteX1323" fmla="*/ 165964 w 1034030"/>
                <a:gd name="connsiteY1323" fmla="*/ 51126 h 435074"/>
                <a:gd name="connsiteX1324" fmla="*/ 162962 w 1034030"/>
                <a:gd name="connsiteY1324" fmla="*/ 51499 h 435074"/>
                <a:gd name="connsiteX1325" fmla="*/ 160252 w 1034030"/>
                <a:gd name="connsiteY1325" fmla="*/ 50209 h 435074"/>
                <a:gd name="connsiteX1326" fmla="*/ 160146 w 1034030"/>
                <a:gd name="connsiteY1326" fmla="*/ 48461 h 435074"/>
                <a:gd name="connsiteX1327" fmla="*/ 150517 w 1034030"/>
                <a:gd name="connsiteY1327" fmla="*/ 52618 h 435074"/>
                <a:gd name="connsiteX1328" fmla="*/ 151433 w 1034030"/>
                <a:gd name="connsiteY1328" fmla="*/ 55341 h 435074"/>
                <a:gd name="connsiteX1329" fmla="*/ 158206 w 1034030"/>
                <a:gd name="connsiteY1329" fmla="*/ 57376 h 435074"/>
                <a:gd name="connsiteX1330" fmla="*/ 167212 w 1034030"/>
                <a:gd name="connsiteY1330" fmla="*/ 59526 h 435074"/>
                <a:gd name="connsiteX1331" fmla="*/ 158682 w 1034030"/>
                <a:gd name="connsiteY1331" fmla="*/ 60473 h 435074"/>
                <a:gd name="connsiteX1332" fmla="*/ 155130 w 1034030"/>
                <a:gd name="connsiteY1332" fmla="*/ 61476 h 435074"/>
                <a:gd name="connsiteX1333" fmla="*/ 161354 w 1034030"/>
                <a:gd name="connsiteY1333" fmla="*/ 64027 h 435074"/>
                <a:gd name="connsiteX1334" fmla="*/ 177792 w 1034030"/>
                <a:gd name="connsiteY1334" fmla="*/ 63196 h 435074"/>
                <a:gd name="connsiteX1335" fmla="*/ 187604 w 1034030"/>
                <a:gd name="connsiteY1335" fmla="*/ 62823 h 435074"/>
                <a:gd name="connsiteX1336" fmla="*/ 194632 w 1034030"/>
                <a:gd name="connsiteY1336" fmla="*/ 65145 h 435074"/>
                <a:gd name="connsiteX1337" fmla="*/ 194448 w 1034030"/>
                <a:gd name="connsiteY1337" fmla="*/ 64400 h 435074"/>
                <a:gd name="connsiteX1338" fmla="*/ 197121 w 1034030"/>
                <a:gd name="connsiteY1338" fmla="*/ 60128 h 435074"/>
                <a:gd name="connsiteX1339" fmla="*/ 195290 w 1034030"/>
                <a:gd name="connsiteY1339" fmla="*/ 59554 h 435074"/>
                <a:gd name="connsiteX1340" fmla="*/ 189689 w 1034030"/>
                <a:gd name="connsiteY1340" fmla="*/ 58322 h 435074"/>
                <a:gd name="connsiteX1341" fmla="*/ 185515 w 1034030"/>
                <a:gd name="connsiteY1341" fmla="*/ 48976 h 435074"/>
                <a:gd name="connsiteX1342" fmla="*/ 185409 w 1034030"/>
                <a:gd name="connsiteY1342" fmla="*/ 46626 h 435074"/>
                <a:gd name="connsiteX1343" fmla="*/ 259575 w 1034030"/>
                <a:gd name="connsiteY1343" fmla="*/ 46712 h 435074"/>
                <a:gd name="connsiteX1344" fmla="*/ 256865 w 1034030"/>
                <a:gd name="connsiteY1344" fmla="*/ 47859 h 435074"/>
                <a:gd name="connsiteX1345" fmla="*/ 260930 w 1034030"/>
                <a:gd name="connsiteY1345" fmla="*/ 49894 h 435074"/>
                <a:gd name="connsiteX1346" fmla="*/ 265653 w 1034030"/>
                <a:gd name="connsiteY1346" fmla="*/ 49349 h 435074"/>
                <a:gd name="connsiteX1347" fmla="*/ 265065 w 1034030"/>
                <a:gd name="connsiteY1347" fmla="*/ 48002 h 435074"/>
                <a:gd name="connsiteX1348" fmla="*/ 259574 w 1034030"/>
                <a:gd name="connsiteY1348" fmla="*/ 46711 h 435074"/>
                <a:gd name="connsiteX1349" fmla="*/ 238672 w 1034030"/>
                <a:gd name="connsiteY1349" fmla="*/ 47543 h 435074"/>
                <a:gd name="connsiteX1350" fmla="*/ 229922 w 1034030"/>
                <a:gd name="connsiteY1350" fmla="*/ 53191 h 435074"/>
                <a:gd name="connsiteX1351" fmla="*/ 235742 w 1034030"/>
                <a:gd name="connsiteY1351" fmla="*/ 60444 h 435074"/>
                <a:gd name="connsiteX1352" fmla="*/ 249251 w 1034030"/>
                <a:gd name="connsiteY1352" fmla="*/ 60789 h 435074"/>
                <a:gd name="connsiteX1353" fmla="*/ 265653 w 1034030"/>
                <a:gd name="connsiteY1353" fmla="*/ 62709 h 435074"/>
                <a:gd name="connsiteX1354" fmla="*/ 272425 w 1034030"/>
                <a:gd name="connsiteY1354" fmla="*/ 64516 h 435074"/>
                <a:gd name="connsiteX1355" fmla="*/ 275500 w 1034030"/>
                <a:gd name="connsiteY1355" fmla="*/ 68386 h 435074"/>
                <a:gd name="connsiteX1356" fmla="*/ 275833 w 1034030"/>
                <a:gd name="connsiteY1356" fmla="*/ 68818 h 435074"/>
                <a:gd name="connsiteX1357" fmla="*/ 279054 w 1034030"/>
                <a:gd name="connsiteY1357" fmla="*/ 69446 h 435074"/>
                <a:gd name="connsiteX1358" fmla="*/ 280299 w 1034030"/>
                <a:gd name="connsiteY1358" fmla="*/ 72571 h 435074"/>
                <a:gd name="connsiteX1359" fmla="*/ 283081 w 1034030"/>
                <a:gd name="connsiteY1359" fmla="*/ 73489 h 435074"/>
                <a:gd name="connsiteX1360" fmla="*/ 285533 w 1034030"/>
                <a:gd name="connsiteY1360" fmla="*/ 76012 h 435074"/>
                <a:gd name="connsiteX1361" fmla="*/ 281691 w 1034030"/>
                <a:gd name="connsiteY1361" fmla="*/ 75669 h 435074"/>
                <a:gd name="connsiteX1362" fmla="*/ 276968 w 1034030"/>
                <a:gd name="connsiteY1362" fmla="*/ 75669 h 435074"/>
                <a:gd name="connsiteX1363" fmla="*/ 275723 w 1034030"/>
                <a:gd name="connsiteY1363" fmla="*/ 78392 h 435074"/>
                <a:gd name="connsiteX1364" fmla="*/ 276056 w 1034030"/>
                <a:gd name="connsiteY1364" fmla="*/ 79740 h 435074"/>
                <a:gd name="connsiteX1365" fmla="*/ 269795 w 1034030"/>
                <a:gd name="connsiteY1365" fmla="*/ 79968 h 435074"/>
                <a:gd name="connsiteX1366" fmla="*/ 264121 w 1034030"/>
                <a:gd name="connsiteY1366" fmla="*/ 81745 h 435074"/>
                <a:gd name="connsiteX1367" fmla="*/ 266464 w 1034030"/>
                <a:gd name="connsiteY1367" fmla="*/ 83351 h 435074"/>
                <a:gd name="connsiteX1368" fmla="*/ 270747 w 1034030"/>
                <a:gd name="connsiteY1368" fmla="*/ 82548 h 435074"/>
                <a:gd name="connsiteX1369" fmla="*/ 281474 w 1034030"/>
                <a:gd name="connsiteY1369" fmla="*/ 86017 h 435074"/>
                <a:gd name="connsiteX1370" fmla="*/ 284622 w 1034030"/>
                <a:gd name="connsiteY1370" fmla="*/ 87450 h 435074"/>
                <a:gd name="connsiteX1371" fmla="*/ 286160 w 1034030"/>
                <a:gd name="connsiteY1371" fmla="*/ 88855 h 435074"/>
                <a:gd name="connsiteX1372" fmla="*/ 288100 w 1034030"/>
                <a:gd name="connsiteY1372" fmla="*/ 89572 h 435074"/>
                <a:gd name="connsiteX1373" fmla="*/ 296263 w 1034030"/>
                <a:gd name="connsiteY1373" fmla="*/ 91349 h 435074"/>
                <a:gd name="connsiteX1374" fmla="*/ 299595 w 1034030"/>
                <a:gd name="connsiteY1374" fmla="*/ 91577 h 435074"/>
                <a:gd name="connsiteX1375" fmla="*/ 299779 w 1034030"/>
                <a:gd name="connsiteY1375" fmla="*/ 89198 h 435074"/>
                <a:gd name="connsiteX1376" fmla="*/ 296631 w 1034030"/>
                <a:gd name="connsiteY1376" fmla="*/ 80855 h 435074"/>
                <a:gd name="connsiteX1377" fmla="*/ 293703 w 1034030"/>
                <a:gd name="connsiteY1377" fmla="*/ 75494 h 435074"/>
                <a:gd name="connsiteX1378" fmla="*/ 301427 w 1034030"/>
                <a:gd name="connsiteY1378" fmla="*/ 76956 h 435074"/>
                <a:gd name="connsiteX1379" fmla="*/ 306808 w 1034030"/>
                <a:gd name="connsiteY1379" fmla="*/ 78676 h 435074"/>
                <a:gd name="connsiteX1380" fmla="*/ 307724 w 1034030"/>
                <a:gd name="connsiteY1380" fmla="*/ 76756 h 435074"/>
                <a:gd name="connsiteX1381" fmla="*/ 309518 w 1034030"/>
                <a:gd name="connsiteY1381" fmla="*/ 75380 h 435074"/>
                <a:gd name="connsiteX1382" fmla="*/ 310106 w 1034030"/>
                <a:gd name="connsiteY1382" fmla="*/ 73200 h 435074"/>
                <a:gd name="connsiteX1383" fmla="*/ 306774 w 1034030"/>
                <a:gd name="connsiteY1383" fmla="*/ 71968 h 435074"/>
                <a:gd name="connsiteX1384" fmla="*/ 303186 w 1034030"/>
                <a:gd name="connsiteY1384" fmla="*/ 70535 h 435074"/>
                <a:gd name="connsiteX1385" fmla="*/ 297731 w 1034030"/>
                <a:gd name="connsiteY1385" fmla="*/ 68671 h 435074"/>
                <a:gd name="connsiteX1386" fmla="*/ 293704 w 1034030"/>
                <a:gd name="connsiteY1386" fmla="*/ 64342 h 435074"/>
                <a:gd name="connsiteX1387" fmla="*/ 294619 w 1034030"/>
                <a:gd name="connsiteY1387" fmla="*/ 62679 h 435074"/>
                <a:gd name="connsiteX1388" fmla="*/ 285686 w 1034030"/>
                <a:gd name="connsiteY1388" fmla="*/ 59382 h 435074"/>
                <a:gd name="connsiteX1389" fmla="*/ 282757 w 1034030"/>
                <a:gd name="connsiteY1389" fmla="*/ 59009 h 435074"/>
                <a:gd name="connsiteX1390" fmla="*/ 283168 w 1034030"/>
                <a:gd name="connsiteY1390" fmla="*/ 57146 h 435074"/>
                <a:gd name="connsiteX1391" fmla="*/ 283529 w 1034030"/>
                <a:gd name="connsiteY1391" fmla="*/ 55827 h 435074"/>
                <a:gd name="connsiteX1392" fmla="*/ 280894 w 1034030"/>
                <a:gd name="connsiteY1392" fmla="*/ 56744 h 435074"/>
                <a:gd name="connsiteX1393" fmla="*/ 278185 w 1034030"/>
                <a:gd name="connsiteY1393" fmla="*/ 56831 h 435074"/>
                <a:gd name="connsiteX1394" fmla="*/ 275037 w 1034030"/>
                <a:gd name="connsiteY1394" fmla="*/ 55913 h 435074"/>
                <a:gd name="connsiteX1395" fmla="*/ 273865 w 1034030"/>
                <a:gd name="connsiteY1395" fmla="*/ 54824 h 435074"/>
                <a:gd name="connsiteX1396" fmla="*/ 266324 w 1034030"/>
                <a:gd name="connsiteY1396" fmla="*/ 51957 h 435074"/>
                <a:gd name="connsiteX1397" fmla="*/ 263395 w 1034030"/>
                <a:gd name="connsiteY1397" fmla="*/ 53190 h 435074"/>
                <a:gd name="connsiteX1398" fmla="*/ 258673 w 1034030"/>
                <a:gd name="connsiteY1398" fmla="*/ 54021 h 435074"/>
                <a:gd name="connsiteX1399" fmla="*/ 255853 w 1034030"/>
                <a:gd name="connsiteY1399" fmla="*/ 53476 h 435074"/>
                <a:gd name="connsiteX1400" fmla="*/ 253180 w 1034030"/>
                <a:gd name="connsiteY1400" fmla="*/ 49635 h 435074"/>
                <a:gd name="connsiteX1401" fmla="*/ 250801 w 1034030"/>
                <a:gd name="connsiteY1401" fmla="*/ 47599 h 435074"/>
                <a:gd name="connsiteX1402" fmla="*/ 246334 w 1034030"/>
                <a:gd name="connsiteY1402" fmla="*/ 48746 h 435074"/>
                <a:gd name="connsiteX1403" fmla="*/ 245346 w 1034030"/>
                <a:gd name="connsiteY1403" fmla="*/ 56429 h 435074"/>
                <a:gd name="connsiteX1404" fmla="*/ 245049 w 1034030"/>
                <a:gd name="connsiteY1404" fmla="*/ 58178 h 435074"/>
                <a:gd name="connsiteX1405" fmla="*/ 240656 w 1034030"/>
                <a:gd name="connsiteY1405" fmla="*/ 52214 h 435074"/>
                <a:gd name="connsiteX1406" fmla="*/ 240805 w 1034030"/>
                <a:gd name="connsiteY1406" fmla="*/ 48946 h 435074"/>
                <a:gd name="connsiteX1407" fmla="*/ 241539 w 1034030"/>
                <a:gd name="connsiteY1407" fmla="*/ 52616 h 435074"/>
                <a:gd name="connsiteX1408" fmla="*/ 243040 w 1034030"/>
                <a:gd name="connsiteY1408" fmla="*/ 54135 h 435074"/>
                <a:gd name="connsiteX1409" fmla="*/ 238684 w 1034030"/>
                <a:gd name="connsiteY1409" fmla="*/ 47570 h 435074"/>
                <a:gd name="connsiteX1410" fmla="*/ 416928 w 1034030"/>
                <a:gd name="connsiteY1410" fmla="*/ 48833 h 435074"/>
                <a:gd name="connsiteX1411" fmla="*/ 416193 w 1034030"/>
                <a:gd name="connsiteY1411" fmla="*/ 49034 h 435074"/>
                <a:gd name="connsiteX1412" fmla="*/ 418829 w 1034030"/>
                <a:gd name="connsiteY1412" fmla="*/ 50266 h 435074"/>
                <a:gd name="connsiteX1413" fmla="*/ 421575 w 1034030"/>
                <a:gd name="connsiteY1413" fmla="*/ 50409 h 435074"/>
                <a:gd name="connsiteX1414" fmla="*/ 416925 w 1034030"/>
                <a:gd name="connsiteY1414" fmla="*/ 48833 h 435074"/>
                <a:gd name="connsiteX1415" fmla="*/ 410741 w 1034030"/>
                <a:gd name="connsiteY1415" fmla="*/ 54338 h 435074"/>
                <a:gd name="connsiteX1416" fmla="*/ 412024 w 1034030"/>
                <a:gd name="connsiteY1416" fmla="*/ 54796 h 435074"/>
                <a:gd name="connsiteX1417" fmla="*/ 411620 w 1034030"/>
                <a:gd name="connsiteY1417" fmla="*/ 56202 h 435074"/>
                <a:gd name="connsiteX1418" fmla="*/ 409825 w 1034030"/>
                <a:gd name="connsiteY1418" fmla="*/ 55886 h 435074"/>
                <a:gd name="connsiteX1419" fmla="*/ 410228 w 1034030"/>
                <a:gd name="connsiteY1419" fmla="*/ 54481 h 435074"/>
                <a:gd name="connsiteX1420" fmla="*/ 410745 w 1034030"/>
                <a:gd name="connsiteY1420" fmla="*/ 54338 h 435074"/>
                <a:gd name="connsiteX1421" fmla="*/ 1016419 w 1034030"/>
                <a:gd name="connsiteY1421" fmla="*/ 55255 h 435074"/>
                <a:gd name="connsiteX1422" fmla="*/ 1015909 w 1034030"/>
                <a:gd name="connsiteY1422" fmla="*/ 55398 h 435074"/>
                <a:gd name="connsiteX1423" fmla="*/ 1015506 w 1034030"/>
                <a:gd name="connsiteY1423" fmla="*/ 56803 h 435074"/>
                <a:gd name="connsiteX1424" fmla="*/ 1017299 w 1034030"/>
                <a:gd name="connsiteY1424" fmla="*/ 57118 h 435074"/>
                <a:gd name="connsiteX1425" fmla="*/ 1017703 w 1034030"/>
                <a:gd name="connsiteY1425" fmla="*/ 55714 h 435074"/>
                <a:gd name="connsiteX1426" fmla="*/ 1016420 w 1034030"/>
                <a:gd name="connsiteY1426" fmla="*/ 55255 h 435074"/>
                <a:gd name="connsiteX1427" fmla="*/ 217142 w 1034030"/>
                <a:gd name="connsiteY1427" fmla="*/ 55571 h 435074"/>
                <a:gd name="connsiteX1428" fmla="*/ 215934 w 1034030"/>
                <a:gd name="connsiteY1428" fmla="*/ 55801 h 435074"/>
                <a:gd name="connsiteX1429" fmla="*/ 215785 w 1034030"/>
                <a:gd name="connsiteY1429" fmla="*/ 62222 h 435074"/>
                <a:gd name="connsiteX1430" fmla="*/ 217470 w 1034030"/>
                <a:gd name="connsiteY1430" fmla="*/ 65920 h 435074"/>
                <a:gd name="connsiteX1431" fmla="*/ 211319 w 1034030"/>
                <a:gd name="connsiteY1431" fmla="*/ 68500 h 435074"/>
                <a:gd name="connsiteX1432" fmla="*/ 206304 w 1034030"/>
                <a:gd name="connsiteY1432" fmla="*/ 68386 h 435074"/>
                <a:gd name="connsiteX1433" fmla="*/ 189536 w 1034030"/>
                <a:gd name="connsiteY1433" fmla="*/ 69160 h 435074"/>
                <a:gd name="connsiteX1434" fmla="*/ 185436 w 1034030"/>
                <a:gd name="connsiteY1434" fmla="*/ 66866 h 435074"/>
                <a:gd name="connsiteX1435" fmla="*/ 176649 w 1034030"/>
                <a:gd name="connsiteY1435" fmla="*/ 66466 h 435074"/>
                <a:gd name="connsiteX1436" fmla="*/ 176245 w 1034030"/>
                <a:gd name="connsiteY1436" fmla="*/ 67842 h 435074"/>
                <a:gd name="connsiteX1437" fmla="*/ 179577 w 1034030"/>
                <a:gd name="connsiteY1437" fmla="*/ 68558 h 435074"/>
                <a:gd name="connsiteX1438" fmla="*/ 178989 w 1034030"/>
                <a:gd name="connsiteY1438" fmla="*/ 67727 h 435074"/>
                <a:gd name="connsiteX1439" fmla="*/ 178628 w 1034030"/>
                <a:gd name="connsiteY1439" fmla="*/ 66867 h 435074"/>
                <a:gd name="connsiteX1440" fmla="*/ 179689 w 1034030"/>
                <a:gd name="connsiteY1440" fmla="*/ 69275 h 435074"/>
                <a:gd name="connsiteX1441" fmla="*/ 177529 w 1034030"/>
                <a:gd name="connsiteY1441" fmla="*/ 72114 h 435074"/>
                <a:gd name="connsiteX1442" fmla="*/ 173758 w 1034030"/>
                <a:gd name="connsiteY1442" fmla="*/ 72887 h 435074"/>
                <a:gd name="connsiteX1443" fmla="*/ 161970 w 1034030"/>
                <a:gd name="connsiteY1443" fmla="*/ 69819 h 435074"/>
                <a:gd name="connsiteX1444" fmla="*/ 156844 w 1034030"/>
                <a:gd name="connsiteY1444" fmla="*/ 66982 h 435074"/>
                <a:gd name="connsiteX1445" fmla="*/ 156263 w 1034030"/>
                <a:gd name="connsiteY1445" fmla="*/ 65032 h 435074"/>
                <a:gd name="connsiteX1446" fmla="*/ 152053 w 1034030"/>
                <a:gd name="connsiteY1446" fmla="*/ 64968 h 435074"/>
                <a:gd name="connsiteX1447" fmla="*/ 146561 w 1034030"/>
                <a:gd name="connsiteY1447" fmla="*/ 64421 h 435074"/>
                <a:gd name="connsiteX1448" fmla="*/ 131917 w 1034030"/>
                <a:gd name="connsiteY1448" fmla="*/ 62358 h 435074"/>
                <a:gd name="connsiteX1449" fmla="*/ 127012 w 1034030"/>
                <a:gd name="connsiteY1449" fmla="*/ 61812 h 435074"/>
                <a:gd name="connsiteX1450" fmla="*/ 119580 w 1034030"/>
                <a:gd name="connsiteY1450" fmla="*/ 62185 h 435074"/>
                <a:gd name="connsiteX1451" fmla="*/ 105559 w 1034030"/>
                <a:gd name="connsiteY1451" fmla="*/ 67001 h 435074"/>
                <a:gd name="connsiteX1452" fmla="*/ 109513 w 1034030"/>
                <a:gd name="connsiteY1452" fmla="*/ 63762 h 435074"/>
                <a:gd name="connsiteX1453" fmla="*/ 113137 w 1034030"/>
                <a:gd name="connsiteY1453" fmla="*/ 61324 h 435074"/>
                <a:gd name="connsiteX1454" fmla="*/ 107938 w 1034030"/>
                <a:gd name="connsiteY1454" fmla="*/ 63102 h 435074"/>
                <a:gd name="connsiteX1455" fmla="*/ 102337 w 1034030"/>
                <a:gd name="connsiteY1455" fmla="*/ 63790 h 435074"/>
                <a:gd name="connsiteX1456" fmla="*/ 101821 w 1034030"/>
                <a:gd name="connsiteY1456" fmla="*/ 64048 h 435074"/>
                <a:gd name="connsiteX1457" fmla="*/ 103798 w 1034030"/>
                <a:gd name="connsiteY1457" fmla="*/ 71731 h 435074"/>
                <a:gd name="connsiteX1458" fmla="*/ 99917 w 1034030"/>
                <a:gd name="connsiteY1458" fmla="*/ 68062 h 435074"/>
                <a:gd name="connsiteX1459" fmla="*/ 99038 w 1034030"/>
                <a:gd name="connsiteY1459" fmla="*/ 65826 h 435074"/>
                <a:gd name="connsiteX1460" fmla="*/ 89520 w 1034030"/>
                <a:gd name="connsiteY1460" fmla="*/ 63676 h 435074"/>
                <a:gd name="connsiteX1461" fmla="*/ 81686 w 1034030"/>
                <a:gd name="connsiteY1461" fmla="*/ 62213 h 435074"/>
                <a:gd name="connsiteX1462" fmla="*/ 78317 w 1034030"/>
                <a:gd name="connsiteY1462" fmla="*/ 61382 h 435074"/>
                <a:gd name="connsiteX1463" fmla="*/ 70630 w 1034030"/>
                <a:gd name="connsiteY1463" fmla="*/ 60493 h 435074"/>
                <a:gd name="connsiteX1464" fmla="*/ 61220 w 1034030"/>
                <a:gd name="connsiteY1464" fmla="*/ 59461 h 435074"/>
                <a:gd name="connsiteX1465" fmla="*/ 56681 w 1034030"/>
                <a:gd name="connsiteY1465" fmla="*/ 59404 h 435074"/>
                <a:gd name="connsiteX1466" fmla="*/ 53056 w 1034030"/>
                <a:gd name="connsiteY1466" fmla="*/ 58974 h 435074"/>
                <a:gd name="connsiteX1467" fmla="*/ 48298 w 1034030"/>
                <a:gd name="connsiteY1467" fmla="*/ 57627 h 435074"/>
                <a:gd name="connsiteX1468" fmla="*/ 44234 w 1034030"/>
                <a:gd name="connsiteY1468" fmla="*/ 56653 h 435074"/>
                <a:gd name="connsiteX1469" fmla="*/ 41927 w 1034030"/>
                <a:gd name="connsiteY1469" fmla="*/ 56709 h 435074"/>
                <a:gd name="connsiteX1470" fmla="*/ 39620 w 1034030"/>
                <a:gd name="connsiteY1470" fmla="*/ 56766 h 435074"/>
                <a:gd name="connsiteX1471" fmla="*/ 35997 w 1034030"/>
                <a:gd name="connsiteY1471" fmla="*/ 57282 h 435074"/>
                <a:gd name="connsiteX1472" fmla="*/ 33141 w 1034030"/>
                <a:gd name="connsiteY1472" fmla="*/ 57970 h 435074"/>
                <a:gd name="connsiteX1473" fmla="*/ 32042 w 1034030"/>
                <a:gd name="connsiteY1473" fmla="*/ 58486 h 435074"/>
                <a:gd name="connsiteX1474" fmla="*/ 27795 w 1034030"/>
                <a:gd name="connsiteY1474" fmla="*/ 60149 h 435074"/>
                <a:gd name="connsiteX1475" fmla="*/ 22305 w 1034030"/>
                <a:gd name="connsiteY1475" fmla="*/ 62758 h 435074"/>
                <a:gd name="connsiteX1476" fmla="*/ 19375 w 1034030"/>
                <a:gd name="connsiteY1476" fmla="*/ 64593 h 435074"/>
                <a:gd name="connsiteX1477" fmla="*/ 15422 w 1034030"/>
                <a:gd name="connsiteY1477" fmla="*/ 65482 h 435074"/>
                <a:gd name="connsiteX1478" fmla="*/ 12054 w 1034030"/>
                <a:gd name="connsiteY1478" fmla="*/ 66857 h 435074"/>
                <a:gd name="connsiteX1479" fmla="*/ 15862 w 1034030"/>
                <a:gd name="connsiteY1479" fmla="*/ 69409 h 435074"/>
                <a:gd name="connsiteX1480" fmla="*/ 25416 w 1034030"/>
                <a:gd name="connsiteY1480" fmla="*/ 73594 h 435074"/>
                <a:gd name="connsiteX1481" fmla="*/ 25190 w 1034030"/>
                <a:gd name="connsiteY1481" fmla="*/ 76777 h 435074"/>
                <a:gd name="connsiteX1482" fmla="*/ 19809 w 1034030"/>
                <a:gd name="connsiteY1482" fmla="*/ 76402 h 435074"/>
                <a:gd name="connsiteX1483" fmla="*/ 14609 w 1034030"/>
                <a:gd name="connsiteY1483" fmla="*/ 75945 h 435074"/>
                <a:gd name="connsiteX1484" fmla="*/ 10290 w 1034030"/>
                <a:gd name="connsiteY1484" fmla="*/ 77379 h 435074"/>
                <a:gd name="connsiteX1485" fmla="*/ 10587 w 1034030"/>
                <a:gd name="connsiteY1485" fmla="*/ 78783 h 435074"/>
                <a:gd name="connsiteX1486" fmla="*/ 12564 w 1034030"/>
                <a:gd name="connsiteY1486" fmla="*/ 80848 h 435074"/>
                <a:gd name="connsiteX1487" fmla="*/ 24425 w 1034030"/>
                <a:gd name="connsiteY1487" fmla="*/ 81708 h 435074"/>
                <a:gd name="connsiteX1488" fmla="*/ 27866 w 1034030"/>
                <a:gd name="connsiteY1488" fmla="*/ 83456 h 435074"/>
                <a:gd name="connsiteX1489" fmla="*/ 19995 w 1034030"/>
                <a:gd name="connsiteY1489" fmla="*/ 88215 h 435074"/>
                <a:gd name="connsiteX1490" fmla="*/ 16737 w 1034030"/>
                <a:gd name="connsiteY1490" fmla="*/ 89735 h 435074"/>
                <a:gd name="connsiteX1491" fmla="*/ 15053 w 1034030"/>
                <a:gd name="connsiteY1491" fmla="*/ 93691 h 435074"/>
                <a:gd name="connsiteX1492" fmla="*/ 21679 w 1034030"/>
                <a:gd name="connsiteY1492" fmla="*/ 98593 h 435074"/>
                <a:gd name="connsiteX1493" fmla="*/ 24792 w 1034030"/>
                <a:gd name="connsiteY1493" fmla="*/ 99568 h 435074"/>
                <a:gd name="connsiteX1494" fmla="*/ 35884 w 1034030"/>
                <a:gd name="connsiteY1494" fmla="*/ 102435 h 435074"/>
                <a:gd name="connsiteX1495" fmla="*/ 37934 w 1034030"/>
                <a:gd name="connsiteY1495" fmla="*/ 105617 h 435074"/>
                <a:gd name="connsiteX1496" fmla="*/ 25633 w 1034030"/>
                <a:gd name="connsiteY1496" fmla="*/ 113042 h 435074"/>
                <a:gd name="connsiteX1497" fmla="*/ 21643 w 1034030"/>
                <a:gd name="connsiteY1497" fmla="*/ 114992 h 435074"/>
                <a:gd name="connsiteX1498" fmla="*/ 31968 w 1034030"/>
                <a:gd name="connsiteY1498" fmla="*/ 111695 h 435074"/>
                <a:gd name="connsiteX1499" fmla="*/ 37898 w 1034030"/>
                <a:gd name="connsiteY1499" fmla="*/ 109086 h 435074"/>
                <a:gd name="connsiteX1500" fmla="*/ 48917 w 1034030"/>
                <a:gd name="connsiteY1500" fmla="*/ 100715 h 435074"/>
                <a:gd name="connsiteX1501" fmla="*/ 50127 w 1034030"/>
                <a:gd name="connsiteY1501" fmla="*/ 98909 h 435074"/>
                <a:gd name="connsiteX1502" fmla="*/ 51884 w 1034030"/>
                <a:gd name="connsiteY1502" fmla="*/ 96615 h 435074"/>
                <a:gd name="connsiteX1503" fmla="*/ 57448 w 1034030"/>
                <a:gd name="connsiteY1503" fmla="*/ 93835 h 435074"/>
                <a:gd name="connsiteX1504" fmla="*/ 57448 w 1034030"/>
                <a:gd name="connsiteY1504" fmla="*/ 95641 h 435074"/>
                <a:gd name="connsiteX1505" fmla="*/ 55910 w 1034030"/>
                <a:gd name="connsiteY1505" fmla="*/ 99826 h 435074"/>
                <a:gd name="connsiteX1506" fmla="*/ 62025 w 1034030"/>
                <a:gd name="connsiteY1506" fmla="*/ 96673 h 435074"/>
                <a:gd name="connsiteX1507" fmla="*/ 68028 w 1034030"/>
                <a:gd name="connsiteY1507" fmla="*/ 94780 h 435074"/>
                <a:gd name="connsiteX1508" fmla="*/ 80733 w 1034030"/>
                <a:gd name="connsiteY1508" fmla="*/ 98393 h 435074"/>
                <a:gd name="connsiteX1509" fmla="*/ 92374 w 1034030"/>
                <a:gd name="connsiteY1509" fmla="*/ 101173 h 435074"/>
                <a:gd name="connsiteX1510" fmla="*/ 99402 w 1034030"/>
                <a:gd name="connsiteY1510" fmla="*/ 102522 h 435074"/>
                <a:gd name="connsiteX1511" fmla="*/ 102697 w 1034030"/>
                <a:gd name="connsiteY1511" fmla="*/ 103897 h 435074"/>
                <a:gd name="connsiteX1512" fmla="*/ 104602 w 1034030"/>
                <a:gd name="connsiteY1512" fmla="*/ 106764 h 435074"/>
                <a:gd name="connsiteX1513" fmla="*/ 111374 w 1034030"/>
                <a:gd name="connsiteY1513" fmla="*/ 110806 h 435074"/>
                <a:gd name="connsiteX1514" fmla="*/ 114925 w 1034030"/>
                <a:gd name="connsiteY1514" fmla="*/ 118719 h 435074"/>
                <a:gd name="connsiteX1515" fmla="*/ 117048 w 1034030"/>
                <a:gd name="connsiteY1515" fmla="*/ 120811 h 435074"/>
                <a:gd name="connsiteX1516" fmla="*/ 117964 w 1034030"/>
                <a:gd name="connsiteY1516" fmla="*/ 123936 h 435074"/>
                <a:gd name="connsiteX1517" fmla="*/ 117412 w 1034030"/>
                <a:gd name="connsiteY1517" fmla="*/ 124882 h 435074"/>
                <a:gd name="connsiteX1518" fmla="*/ 122245 w 1034030"/>
                <a:gd name="connsiteY1518" fmla="*/ 126803 h 435074"/>
                <a:gd name="connsiteX1519" fmla="*/ 124588 w 1034030"/>
                <a:gd name="connsiteY1519" fmla="*/ 129182 h 435074"/>
                <a:gd name="connsiteX1520" fmla="*/ 137401 w 1034030"/>
                <a:gd name="connsiteY1520" fmla="*/ 139073 h 435074"/>
                <a:gd name="connsiteX1521" fmla="*/ 134473 w 1034030"/>
                <a:gd name="connsiteY1521" fmla="*/ 141137 h 435074"/>
                <a:gd name="connsiteX1522" fmla="*/ 132019 w 1034030"/>
                <a:gd name="connsiteY1522" fmla="*/ 145925 h 435074"/>
                <a:gd name="connsiteX1523" fmla="*/ 131467 w 1034030"/>
                <a:gd name="connsiteY1523" fmla="*/ 157163 h 435074"/>
                <a:gd name="connsiteX1524" fmla="*/ 136592 w 1034030"/>
                <a:gd name="connsiteY1524" fmla="*/ 169290 h 435074"/>
                <a:gd name="connsiteX1525" fmla="*/ 138057 w 1034030"/>
                <a:gd name="connsiteY1525" fmla="*/ 171068 h 435074"/>
                <a:gd name="connsiteX1526" fmla="*/ 146404 w 1034030"/>
                <a:gd name="connsiteY1526" fmla="*/ 180615 h 435074"/>
                <a:gd name="connsiteX1527" fmla="*/ 148490 w 1034030"/>
                <a:gd name="connsiteY1527" fmla="*/ 182450 h 435074"/>
                <a:gd name="connsiteX1528" fmla="*/ 149882 w 1034030"/>
                <a:gd name="connsiteY1528" fmla="*/ 183138 h 435074"/>
                <a:gd name="connsiteX1529" fmla="*/ 154165 w 1034030"/>
                <a:gd name="connsiteY1529" fmla="*/ 187897 h 435074"/>
                <a:gd name="connsiteX1530" fmla="*/ 158558 w 1034030"/>
                <a:gd name="connsiteY1530" fmla="*/ 194834 h 435074"/>
                <a:gd name="connsiteX1531" fmla="*/ 159546 w 1034030"/>
                <a:gd name="connsiteY1531" fmla="*/ 197730 h 435074"/>
                <a:gd name="connsiteX1532" fmla="*/ 161889 w 1034030"/>
                <a:gd name="connsiteY1532" fmla="*/ 201256 h 435074"/>
                <a:gd name="connsiteX1533" fmla="*/ 165587 w 1034030"/>
                <a:gd name="connsiteY1533" fmla="*/ 205700 h 435074"/>
                <a:gd name="connsiteX1534" fmla="*/ 173458 w 1034030"/>
                <a:gd name="connsiteY1534" fmla="*/ 211319 h 435074"/>
                <a:gd name="connsiteX1535" fmla="*/ 172250 w 1034030"/>
                <a:gd name="connsiteY1535" fmla="*/ 209800 h 435074"/>
                <a:gd name="connsiteX1536" fmla="*/ 170199 w 1034030"/>
                <a:gd name="connsiteY1536" fmla="*/ 207936 h 435074"/>
                <a:gd name="connsiteX1537" fmla="*/ 166686 w 1034030"/>
                <a:gd name="connsiteY1537" fmla="*/ 202890 h 435074"/>
                <a:gd name="connsiteX1538" fmla="*/ 163171 w 1034030"/>
                <a:gd name="connsiteY1538" fmla="*/ 198160 h 435074"/>
                <a:gd name="connsiteX1539" fmla="*/ 160572 w 1034030"/>
                <a:gd name="connsiteY1539" fmla="*/ 193659 h 435074"/>
                <a:gd name="connsiteX1540" fmla="*/ 159327 w 1034030"/>
                <a:gd name="connsiteY1540" fmla="*/ 188699 h 435074"/>
                <a:gd name="connsiteX1541" fmla="*/ 164342 w 1034030"/>
                <a:gd name="connsiteY1541" fmla="*/ 191107 h 435074"/>
                <a:gd name="connsiteX1542" fmla="*/ 169614 w 1034030"/>
                <a:gd name="connsiteY1542" fmla="*/ 197902 h 435074"/>
                <a:gd name="connsiteX1543" fmla="*/ 174886 w 1034030"/>
                <a:gd name="connsiteY1543" fmla="*/ 204238 h 435074"/>
                <a:gd name="connsiteX1544" fmla="*/ 178803 w 1034030"/>
                <a:gd name="connsiteY1544" fmla="*/ 208595 h 435074"/>
                <a:gd name="connsiteX1545" fmla="*/ 184697 w 1034030"/>
                <a:gd name="connsiteY1545" fmla="*/ 217884 h 435074"/>
                <a:gd name="connsiteX1546" fmla="*/ 200403 w 1034030"/>
                <a:gd name="connsiteY1546" fmla="*/ 227573 h 435074"/>
                <a:gd name="connsiteX1547" fmla="*/ 212374 w 1034030"/>
                <a:gd name="connsiteY1547" fmla="*/ 230326 h 435074"/>
                <a:gd name="connsiteX1548" fmla="*/ 218781 w 1034030"/>
                <a:gd name="connsiteY1548" fmla="*/ 231529 h 435074"/>
                <a:gd name="connsiteX1549" fmla="*/ 233645 w 1034030"/>
                <a:gd name="connsiteY1549" fmla="*/ 237435 h 435074"/>
                <a:gd name="connsiteX1550" fmla="*/ 241662 w 1034030"/>
                <a:gd name="connsiteY1550" fmla="*/ 245061 h 435074"/>
                <a:gd name="connsiteX1551" fmla="*/ 243383 w 1034030"/>
                <a:gd name="connsiteY1551" fmla="*/ 246638 h 435074"/>
                <a:gd name="connsiteX1552" fmla="*/ 246384 w 1034030"/>
                <a:gd name="connsiteY1552" fmla="*/ 247698 h 435074"/>
                <a:gd name="connsiteX1553" fmla="*/ 250705 w 1034030"/>
                <a:gd name="connsiteY1553" fmla="*/ 250078 h 435074"/>
                <a:gd name="connsiteX1554" fmla="*/ 255062 w 1034030"/>
                <a:gd name="connsiteY1554" fmla="*/ 251139 h 435074"/>
                <a:gd name="connsiteX1555" fmla="*/ 257807 w 1034030"/>
                <a:gd name="connsiteY1555" fmla="*/ 250250 h 435074"/>
                <a:gd name="connsiteX1556" fmla="*/ 266081 w 1034030"/>
                <a:gd name="connsiteY1556" fmla="*/ 259424 h 435074"/>
                <a:gd name="connsiteX1557" fmla="*/ 262127 w 1034030"/>
                <a:gd name="connsiteY1557" fmla="*/ 267250 h 435074"/>
                <a:gd name="connsiteX1558" fmla="*/ 256819 w 1034030"/>
                <a:gd name="connsiteY1558" fmla="*/ 275392 h 435074"/>
                <a:gd name="connsiteX1559" fmla="*/ 257477 w 1034030"/>
                <a:gd name="connsiteY1559" fmla="*/ 280782 h 435074"/>
                <a:gd name="connsiteX1560" fmla="*/ 257109 w 1034030"/>
                <a:gd name="connsiteY1560" fmla="*/ 283190 h 435074"/>
                <a:gd name="connsiteX1561" fmla="*/ 254656 w 1034030"/>
                <a:gd name="connsiteY1561" fmla="*/ 284681 h 435074"/>
                <a:gd name="connsiteX1562" fmla="*/ 258536 w 1034030"/>
                <a:gd name="connsiteY1562" fmla="*/ 291561 h 435074"/>
                <a:gd name="connsiteX1563" fmla="*/ 265237 w 1034030"/>
                <a:gd name="connsiteY1563" fmla="*/ 305265 h 435074"/>
                <a:gd name="connsiteX1564" fmla="*/ 272485 w 1034030"/>
                <a:gd name="connsiteY1564" fmla="*/ 314439 h 435074"/>
                <a:gd name="connsiteX1565" fmla="*/ 281163 w 1034030"/>
                <a:gd name="connsiteY1565" fmla="*/ 319771 h 435074"/>
                <a:gd name="connsiteX1566" fmla="*/ 285373 w 1034030"/>
                <a:gd name="connsiteY1566" fmla="*/ 322782 h 435074"/>
                <a:gd name="connsiteX1567" fmla="*/ 283908 w 1034030"/>
                <a:gd name="connsiteY1567" fmla="*/ 338578 h 435074"/>
                <a:gd name="connsiteX1568" fmla="*/ 282150 w 1034030"/>
                <a:gd name="connsiteY1568" fmla="*/ 359449 h 435074"/>
                <a:gd name="connsiteX1569" fmla="*/ 278637 w 1034030"/>
                <a:gd name="connsiteY1569" fmla="*/ 369454 h 435074"/>
                <a:gd name="connsiteX1570" fmla="*/ 276110 w 1034030"/>
                <a:gd name="connsiteY1570" fmla="*/ 377165 h 435074"/>
                <a:gd name="connsiteX1571" fmla="*/ 275416 w 1034030"/>
                <a:gd name="connsiteY1571" fmla="*/ 382957 h 435074"/>
                <a:gd name="connsiteX1572" fmla="*/ 275494 w 1034030"/>
                <a:gd name="connsiteY1572" fmla="*/ 388088 h 435074"/>
                <a:gd name="connsiteX1573" fmla="*/ 274766 w 1034030"/>
                <a:gd name="connsiteY1573" fmla="*/ 401821 h 435074"/>
                <a:gd name="connsiteX1574" fmla="*/ 272643 w 1034030"/>
                <a:gd name="connsiteY1574" fmla="*/ 401274 h 435074"/>
                <a:gd name="connsiteX1575" fmla="*/ 270849 w 1034030"/>
                <a:gd name="connsiteY1575" fmla="*/ 400874 h 435074"/>
                <a:gd name="connsiteX1576" fmla="*/ 270771 w 1034030"/>
                <a:gd name="connsiteY1576" fmla="*/ 403138 h 435074"/>
                <a:gd name="connsiteX1577" fmla="*/ 277470 w 1034030"/>
                <a:gd name="connsiteY1577" fmla="*/ 408929 h 435074"/>
                <a:gd name="connsiteX1578" fmla="*/ 275200 w 1034030"/>
                <a:gd name="connsiteY1578" fmla="*/ 409361 h 435074"/>
                <a:gd name="connsiteX1579" fmla="*/ 273993 w 1034030"/>
                <a:gd name="connsiteY1579" fmla="*/ 413260 h 435074"/>
                <a:gd name="connsiteX1580" fmla="*/ 273041 w 1034030"/>
                <a:gd name="connsiteY1580" fmla="*/ 418907 h 435074"/>
                <a:gd name="connsiteX1581" fmla="*/ 273409 w 1034030"/>
                <a:gd name="connsiteY1581" fmla="*/ 419882 h 435074"/>
                <a:gd name="connsiteX1582" fmla="*/ 281061 w 1034030"/>
                <a:gd name="connsiteY1582" fmla="*/ 424269 h 435074"/>
                <a:gd name="connsiteX1583" fmla="*/ 283660 w 1034030"/>
                <a:gd name="connsiteY1583" fmla="*/ 423208 h 435074"/>
                <a:gd name="connsiteX1584" fmla="*/ 286186 w 1034030"/>
                <a:gd name="connsiteY1584" fmla="*/ 420915 h 435074"/>
                <a:gd name="connsiteX1585" fmla="*/ 287393 w 1034030"/>
                <a:gd name="connsiteY1585" fmla="*/ 418765 h 435074"/>
                <a:gd name="connsiteX1586" fmla="*/ 289737 w 1034030"/>
                <a:gd name="connsiteY1586" fmla="*/ 414951 h 435074"/>
                <a:gd name="connsiteX1587" fmla="*/ 291531 w 1034030"/>
                <a:gd name="connsiteY1587" fmla="*/ 412830 h 435074"/>
                <a:gd name="connsiteX1588" fmla="*/ 294607 w 1034030"/>
                <a:gd name="connsiteY1588" fmla="*/ 409161 h 435074"/>
                <a:gd name="connsiteX1589" fmla="*/ 295778 w 1034030"/>
                <a:gd name="connsiteY1589" fmla="*/ 405204 h 435074"/>
                <a:gd name="connsiteX1590" fmla="*/ 296329 w 1034030"/>
                <a:gd name="connsiteY1590" fmla="*/ 397062 h 435074"/>
                <a:gd name="connsiteX1591" fmla="*/ 297939 w 1034030"/>
                <a:gd name="connsiteY1591" fmla="*/ 394224 h 435074"/>
                <a:gd name="connsiteX1592" fmla="*/ 300319 w 1034030"/>
                <a:gd name="connsiteY1592" fmla="*/ 390899 h 435074"/>
                <a:gd name="connsiteX1593" fmla="*/ 300978 w 1034030"/>
                <a:gd name="connsiteY1593" fmla="*/ 389379 h 435074"/>
                <a:gd name="connsiteX1594" fmla="*/ 298891 w 1034030"/>
                <a:gd name="connsiteY1594" fmla="*/ 386512 h 435074"/>
                <a:gd name="connsiteX1595" fmla="*/ 301893 w 1034030"/>
                <a:gd name="connsiteY1595" fmla="*/ 384678 h 435074"/>
                <a:gd name="connsiteX1596" fmla="*/ 307750 w 1034030"/>
                <a:gd name="connsiteY1596" fmla="*/ 380348 h 435074"/>
                <a:gd name="connsiteX1597" fmla="*/ 314377 w 1034030"/>
                <a:gd name="connsiteY1597" fmla="*/ 378170 h 435074"/>
                <a:gd name="connsiteX1598" fmla="*/ 320820 w 1034030"/>
                <a:gd name="connsiteY1598" fmla="*/ 368824 h 435074"/>
                <a:gd name="connsiteX1599" fmla="*/ 322541 w 1034030"/>
                <a:gd name="connsiteY1599" fmla="*/ 366616 h 435074"/>
                <a:gd name="connsiteX1600" fmla="*/ 329936 w 1034030"/>
                <a:gd name="connsiteY1600" fmla="*/ 366616 h 435074"/>
                <a:gd name="connsiteX1601" fmla="*/ 343116 w 1034030"/>
                <a:gd name="connsiteY1601" fmla="*/ 352283 h 435074"/>
                <a:gd name="connsiteX1602" fmla="*/ 345056 w 1034030"/>
                <a:gd name="connsiteY1602" fmla="*/ 345316 h 435074"/>
                <a:gd name="connsiteX1603" fmla="*/ 344652 w 1034030"/>
                <a:gd name="connsiteY1603" fmla="*/ 342249 h 435074"/>
                <a:gd name="connsiteX1604" fmla="*/ 354976 w 1034030"/>
                <a:gd name="connsiteY1604" fmla="*/ 336544 h 435074"/>
                <a:gd name="connsiteX1605" fmla="*/ 356989 w 1034030"/>
                <a:gd name="connsiteY1605" fmla="*/ 335196 h 435074"/>
                <a:gd name="connsiteX1606" fmla="*/ 362921 w 1034030"/>
                <a:gd name="connsiteY1606" fmla="*/ 333504 h 435074"/>
                <a:gd name="connsiteX1607" fmla="*/ 370755 w 1034030"/>
                <a:gd name="connsiteY1607" fmla="*/ 327283 h 435074"/>
                <a:gd name="connsiteX1608" fmla="*/ 374050 w 1034030"/>
                <a:gd name="connsiteY1608" fmla="*/ 313895 h 435074"/>
                <a:gd name="connsiteX1609" fmla="*/ 375661 w 1034030"/>
                <a:gd name="connsiteY1609" fmla="*/ 305639 h 435074"/>
                <a:gd name="connsiteX1610" fmla="*/ 381519 w 1034030"/>
                <a:gd name="connsiteY1610" fmla="*/ 299962 h 435074"/>
                <a:gd name="connsiteX1611" fmla="*/ 382361 w 1034030"/>
                <a:gd name="connsiteY1611" fmla="*/ 286575 h 435074"/>
                <a:gd name="connsiteX1612" fmla="*/ 377382 w 1034030"/>
                <a:gd name="connsiteY1612" fmla="*/ 283478 h 435074"/>
                <a:gd name="connsiteX1613" fmla="*/ 368669 w 1034030"/>
                <a:gd name="connsiteY1613" fmla="*/ 281358 h 435074"/>
                <a:gd name="connsiteX1614" fmla="*/ 357723 w 1034030"/>
                <a:gd name="connsiteY1614" fmla="*/ 278003 h 435074"/>
                <a:gd name="connsiteX1615" fmla="*/ 348058 w 1034030"/>
                <a:gd name="connsiteY1615" fmla="*/ 277432 h 435074"/>
                <a:gd name="connsiteX1616" fmla="*/ 342602 w 1034030"/>
                <a:gd name="connsiteY1616" fmla="*/ 279496 h 435074"/>
                <a:gd name="connsiteX1617" fmla="*/ 342680 w 1034030"/>
                <a:gd name="connsiteY1617" fmla="*/ 276888 h 435074"/>
                <a:gd name="connsiteX1618" fmla="*/ 345756 w 1034030"/>
                <a:gd name="connsiteY1618" fmla="*/ 274823 h 435074"/>
                <a:gd name="connsiteX1619" fmla="*/ 339752 w 1034030"/>
                <a:gd name="connsiteY1619" fmla="*/ 275970 h 435074"/>
                <a:gd name="connsiteX1620" fmla="*/ 335067 w 1034030"/>
                <a:gd name="connsiteY1620" fmla="*/ 278149 h 435074"/>
                <a:gd name="connsiteX1621" fmla="*/ 342828 w 1034030"/>
                <a:gd name="connsiteY1621" fmla="*/ 270179 h 435074"/>
                <a:gd name="connsiteX1622" fmla="*/ 341876 w 1034030"/>
                <a:gd name="connsiteY1622" fmla="*/ 268717 h 435074"/>
                <a:gd name="connsiteX1623" fmla="*/ 339789 w 1034030"/>
                <a:gd name="connsiteY1623" fmla="*/ 266051 h 435074"/>
                <a:gd name="connsiteX1624" fmla="*/ 327048 w 1034030"/>
                <a:gd name="connsiteY1624" fmla="*/ 257651 h 435074"/>
                <a:gd name="connsiteX1625" fmla="*/ 318628 w 1034030"/>
                <a:gd name="connsiteY1625" fmla="*/ 254211 h 435074"/>
                <a:gd name="connsiteX1626" fmla="*/ 311453 w 1034030"/>
                <a:gd name="connsiteY1626" fmla="*/ 248592 h 435074"/>
                <a:gd name="connsiteX1627" fmla="*/ 309293 w 1034030"/>
                <a:gd name="connsiteY1627" fmla="*/ 245468 h 435074"/>
                <a:gd name="connsiteX1628" fmla="*/ 304057 w 1034030"/>
                <a:gd name="connsiteY1628" fmla="*/ 245151 h 435074"/>
                <a:gd name="connsiteX1629" fmla="*/ 297358 w 1034030"/>
                <a:gd name="connsiteY1629" fmla="*/ 244808 h 435074"/>
                <a:gd name="connsiteX1630" fmla="*/ 295235 w 1034030"/>
                <a:gd name="connsiteY1630" fmla="*/ 244005 h 435074"/>
                <a:gd name="connsiteX1631" fmla="*/ 287327 w 1034030"/>
                <a:gd name="connsiteY1631" fmla="*/ 240937 h 435074"/>
                <a:gd name="connsiteX1632" fmla="*/ 286191 w 1034030"/>
                <a:gd name="connsiteY1632" fmla="*/ 241826 h 435074"/>
                <a:gd name="connsiteX1633" fmla="*/ 284032 w 1034030"/>
                <a:gd name="connsiteY1633" fmla="*/ 243890 h 435074"/>
                <a:gd name="connsiteX1634" fmla="*/ 283522 w 1034030"/>
                <a:gd name="connsiteY1634" fmla="*/ 245610 h 435074"/>
                <a:gd name="connsiteX1635" fmla="*/ 280337 w 1034030"/>
                <a:gd name="connsiteY1635" fmla="*/ 246614 h 435074"/>
                <a:gd name="connsiteX1636" fmla="*/ 280918 w 1034030"/>
                <a:gd name="connsiteY1636" fmla="*/ 242457 h 435074"/>
                <a:gd name="connsiteX1637" fmla="*/ 278099 w 1034030"/>
                <a:gd name="connsiteY1637" fmla="*/ 242457 h 435074"/>
                <a:gd name="connsiteX1638" fmla="*/ 273816 w 1034030"/>
                <a:gd name="connsiteY1638" fmla="*/ 244177 h 435074"/>
                <a:gd name="connsiteX1639" fmla="*/ 269167 w 1034030"/>
                <a:gd name="connsiteY1639" fmla="*/ 250226 h 435074"/>
                <a:gd name="connsiteX1640" fmla="*/ 265652 w 1034030"/>
                <a:gd name="connsiteY1640" fmla="*/ 249338 h 435074"/>
                <a:gd name="connsiteX1641" fmla="*/ 258074 w 1034030"/>
                <a:gd name="connsiteY1641" fmla="*/ 248162 h 435074"/>
                <a:gd name="connsiteX1642" fmla="*/ 250349 w 1034030"/>
                <a:gd name="connsiteY1642" fmla="*/ 246327 h 435074"/>
                <a:gd name="connsiteX1643" fmla="*/ 248042 w 1034030"/>
                <a:gd name="connsiteY1643" fmla="*/ 237841 h 435074"/>
                <a:gd name="connsiteX1644" fmla="*/ 245553 w 1034030"/>
                <a:gd name="connsiteY1644" fmla="*/ 231448 h 435074"/>
                <a:gd name="connsiteX1645" fmla="*/ 238195 w 1034030"/>
                <a:gd name="connsiteY1645" fmla="*/ 230674 h 435074"/>
                <a:gd name="connsiteX1646" fmla="*/ 234497 w 1034030"/>
                <a:gd name="connsiteY1646" fmla="*/ 227836 h 435074"/>
                <a:gd name="connsiteX1647" fmla="*/ 235778 w 1034030"/>
                <a:gd name="connsiteY1647" fmla="*/ 224167 h 435074"/>
                <a:gd name="connsiteX1648" fmla="*/ 237463 w 1034030"/>
                <a:gd name="connsiteY1648" fmla="*/ 219350 h 435074"/>
                <a:gd name="connsiteX1649" fmla="*/ 235960 w 1034030"/>
                <a:gd name="connsiteY1649" fmla="*/ 215451 h 435074"/>
                <a:gd name="connsiteX1650" fmla="*/ 227431 w 1034030"/>
                <a:gd name="connsiteY1650" fmla="*/ 220210 h 435074"/>
                <a:gd name="connsiteX1651" fmla="*/ 221867 w 1034030"/>
                <a:gd name="connsiteY1651" fmla="*/ 223908 h 435074"/>
                <a:gd name="connsiteX1652" fmla="*/ 208942 w 1034030"/>
                <a:gd name="connsiteY1652" fmla="*/ 218031 h 435074"/>
                <a:gd name="connsiteX1653" fmla="*/ 207406 w 1034030"/>
                <a:gd name="connsiteY1653" fmla="*/ 205016 h 435074"/>
                <a:gd name="connsiteX1654" fmla="*/ 207915 w 1034030"/>
                <a:gd name="connsiteY1654" fmla="*/ 201289 h 435074"/>
                <a:gd name="connsiteX1655" fmla="*/ 212016 w 1034030"/>
                <a:gd name="connsiteY1655" fmla="*/ 196100 h 435074"/>
                <a:gd name="connsiteX1656" fmla="*/ 222742 w 1034030"/>
                <a:gd name="connsiteY1656" fmla="*/ 194352 h 435074"/>
                <a:gd name="connsiteX1657" fmla="*/ 229844 w 1034030"/>
                <a:gd name="connsiteY1657" fmla="*/ 195642 h 435074"/>
                <a:gd name="connsiteX1658" fmla="*/ 232224 w 1034030"/>
                <a:gd name="connsiteY1658" fmla="*/ 194724 h 435074"/>
                <a:gd name="connsiteX1659" fmla="*/ 232960 w 1034030"/>
                <a:gd name="connsiteY1659" fmla="*/ 191914 h 435074"/>
                <a:gd name="connsiteX1660" fmla="*/ 238195 w 1034030"/>
                <a:gd name="connsiteY1660" fmla="*/ 191255 h 435074"/>
                <a:gd name="connsiteX1661" fmla="*/ 244235 w 1034030"/>
                <a:gd name="connsiteY1661" fmla="*/ 191802 h 435074"/>
                <a:gd name="connsiteX1662" fmla="*/ 251484 w 1034030"/>
                <a:gd name="connsiteY1662" fmla="*/ 198682 h 435074"/>
                <a:gd name="connsiteX1663" fmla="*/ 256646 w 1034030"/>
                <a:gd name="connsiteY1663" fmla="*/ 205362 h 435074"/>
                <a:gd name="connsiteX1664" fmla="*/ 255768 w 1034030"/>
                <a:gd name="connsiteY1664" fmla="*/ 196647 h 435074"/>
                <a:gd name="connsiteX1665" fmla="*/ 253424 w 1034030"/>
                <a:gd name="connsiteY1665" fmla="*/ 188992 h 435074"/>
                <a:gd name="connsiteX1666" fmla="*/ 259685 w 1034030"/>
                <a:gd name="connsiteY1666" fmla="*/ 182829 h 435074"/>
                <a:gd name="connsiteX1667" fmla="*/ 265396 w 1034030"/>
                <a:gd name="connsiteY1667" fmla="*/ 177410 h 435074"/>
                <a:gd name="connsiteX1668" fmla="*/ 266714 w 1034030"/>
                <a:gd name="connsiteY1668" fmla="*/ 176378 h 435074"/>
                <a:gd name="connsiteX1669" fmla="*/ 268032 w 1034030"/>
                <a:gd name="connsiteY1669" fmla="*/ 175060 h 435074"/>
                <a:gd name="connsiteX1670" fmla="*/ 268647 w 1034030"/>
                <a:gd name="connsiteY1670" fmla="*/ 173712 h 435074"/>
                <a:gd name="connsiteX1671" fmla="*/ 268569 w 1034030"/>
                <a:gd name="connsiteY1671" fmla="*/ 171304 h 435074"/>
                <a:gd name="connsiteX1672" fmla="*/ 269193 w 1034030"/>
                <a:gd name="connsiteY1672" fmla="*/ 164538 h 435074"/>
                <a:gd name="connsiteX1673" fmla="*/ 271097 w 1034030"/>
                <a:gd name="connsiteY1673" fmla="*/ 166832 h 435074"/>
                <a:gd name="connsiteX1674" fmla="*/ 272048 w 1034030"/>
                <a:gd name="connsiteY1674" fmla="*/ 167263 h 435074"/>
                <a:gd name="connsiteX1675" fmla="*/ 280322 w 1034030"/>
                <a:gd name="connsiteY1675" fmla="*/ 158578 h 435074"/>
                <a:gd name="connsiteX1676" fmla="*/ 284789 w 1034030"/>
                <a:gd name="connsiteY1676" fmla="*/ 155825 h 435074"/>
                <a:gd name="connsiteX1677" fmla="*/ 285447 w 1034030"/>
                <a:gd name="connsiteY1677" fmla="*/ 151783 h 435074"/>
                <a:gd name="connsiteX1678" fmla="*/ 289218 w 1034030"/>
                <a:gd name="connsiteY1678" fmla="*/ 149404 h 435074"/>
                <a:gd name="connsiteX1679" fmla="*/ 296502 w 1034030"/>
                <a:gd name="connsiteY1679" fmla="*/ 147224 h 435074"/>
                <a:gd name="connsiteX1680" fmla="*/ 304374 w 1034030"/>
                <a:gd name="connsiteY1680" fmla="*/ 145792 h 435074"/>
                <a:gd name="connsiteX1681" fmla="*/ 305068 w 1034030"/>
                <a:gd name="connsiteY1681" fmla="*/ 146594 h 435074"/>
                <a:gd name="connsiteX1682" fmla="*/ 299101 w 1034030"/>
                <a:gd name="connsiteY1682" fmla="*/ 151095 h 435074"/>
                <a:gd name="connsiteX1683" fmla="*/ 301737 w 1034030"/>
                <a:gd name="connsiteY1683" fmla="*/ 150637 h 435074"/>
                <a:gd name="connsiteX1684" fmla="*/ 308107 w 1034030"/>
                <a:gd name="connsiteY1684" fmla="*/ 147628 h 435074"/>
                <a:gd name="connsiteX1685" fmla="*/ 312501 w 1034030"/>
                <a:gd name="connsiteY1685" fmla="*/ 145133 h 435074"/>
                <a:gd name="connsiteX1686" fmla="*/ 314331 w 1034030"/>
                <a:gd name="connsiteY1686" fmla="*/ 144359 h 435074"/>
                <a:gd name="connsiteX1687" fmla="*/ 315502 w 1034030"/>
                <a:gd name="connsiteY1687" fmla="*/ 144099 h 435074"/>
                <a:gd name="connsiteX1688" fmla="*/ 311292 w 1034030"/>
                <a:gd name="connsiteY1688" fmla="*/ 144531 h 435074"/>
                <a:gd name="connsiteX1689" fmla="*/ 306680 w 1034030"/>
                <a:gd name="connsiteY1689" fmla="*/ 145706 h 435074"/>
                <a:gd name="connsiteX1690" fmla="*/ 305801 w 1034030"/>
                <a:gd name="connsiteY1690" fmla="*/ 143557 h 435074"/>
                <a:gd name="connsiteX1691" fmla="*/ 304885 w 1034030"/>
                <a:gd name="connsiteY1691" fmla="*/ 143557 h 435074"/>
                <a:gd name="connsiteX1692" fmla="*/ 300053 w 1034030"/>
                <a:gd name="connsiteY1692" fmla="*/ 142066 h 435074"/>
                <a:gd name="connsiteX1693" fmla="*/ 300464 w 1034030"/>
                <a:gd name="connsiteY1693" fmla="*/ 138396 h 435074"/>
                <a:gd name="connsiteX1694" fmla="*/ 302624 w 1034030"/>
                <a:gd name="connsiteY1694" fmla="*/ 136905 h 435074"/>
                <a:gd name="connsiteX1695" fmla="*/ 290726 w 1034030"/>
                <a:gd name="connsiteY1695" fmla="*/ 138998 h 435074"/>
                <a:gd name="connsiteX1696" fmla="*/ 286149 w 1034030"/>
                <a:gd name="connsiteY1696" fmla="*/ 140546 h 435074"/>
                <a:gd name="connsiteX1697" fmla="*/ 299256 w 1034030"/>
                <a:gd name="connsiteY1697" fmla="*/ 131631 h 435074"/>
                <a:gd name="connsiteX1698" fmla="*/ 308700 w 1034030"/>
                <a:gd name="connsiteY1698" fmla="*/ 131060 h 435074"/>
                <a:gd name="connsiteX1699" fmla="*/ 317047 w 1034030"/>
                <a:gd name="connsiteY1699" fmla="*/ 129970 h 435074"/>
                <a:gd name="connsiteX1700" fmla="*/ 323124 w 1034030"/>
                <a:gd name="connsiteY1700" fmla="*/ 128336 h 435074"/>
                <a:gd name="connsiteX1701" fmla="*/ 326639 w 1034030"/>
                <a:gd name="connsiteY1701" fmla="*/ 124752 h 435074"/>
                <a:gd name="connsiteX1702" fmla="*/ 319903 w 1034030"/>
                <a:gd name="connsiteY1702" fmla="*/ 121398 h 435074"/>
                <a:gd name="connsiteX1703" fmla="*/ 314741 w 1034030"/>
                <a:gd name="connsiteY1703" fmla="*/ 121658 h 435074"/>
                <a:gd name="connsiteX1704" fmla="*/ 320708 w 1034030"/>
                <a:gd name="connsiteY1704" fmla="*/ 118132 h 435074"/>
                <a:gd name="connsiteX1705" fmla="*/ 321366 w 1034030"/>
                <a:gd name="connsiteY1705" fmla="*/ 117561 h 435074"/>
                <a:gd name="connsiteX1706" fmla="*/ 316571 w 1034030"/>
                <a:gd name="connsiteY1706" fmla="*/ 115353 h 435074"/>
                <a:gd name="connsiteX1707" fmla="*/ 312910 w 1034030"/>
                <a:gd name="connsiteY1707" fmla="*/ 114149 h 435074"/>
                <a:gd name="connsiteX1708" fmla="*/ 310384 w 1034030"/>
                <a:gd name="connsiteY1708" fmla="*/ 112285 h 435074"/>
                <a:gd name="connsiteX1709" fmla="*/ 309249 w 1034030"/>
                <a:gd name="connsiteY1709" fmla="*/ 109963 h 435074"/>
                <a:gd name="connsiteX1710" fmla="*/ 307455 w 1034030"/>
                <a:gd name="connsiteY1710" fmla="*/ 107813 h 435074"/>
                <a:gd name="connsiteX1711" fmla="*/ 304270 w 1034030"/>
                <a:gd name="connsiteY1711" fmla="*/ 103054 h 435074"/>
                <a:gd name="connsiteX1712" fmla="*/ 299144 w 1034030"/>
                <a:gd name="connsiteY1712" fmla="*/ 101678 h 435074"/>
                <a:gd name="connsiteX1713" fmla="*/ 294055 w 1034030"/>
                <a:gd name="connsiteY1713" fmla="*/ 103943 h 435074"/>
                <a:gd name="connsiteX1714" fmla="*/ 291493 w 1034030"/>
                <a:gd name="connsiteY1714" fmla="*/ 104458 h 435074"/>
                <a:gd name="connsiteX1715" fmla="*/ 288198 w 1034030"/>
                <a:gd name="connsiteY1715" fmla="*/ 103426 h 435074"/>
                <a:gd name="connsiteX1716" fmla="*/ 286330 w 1034030"/>
                <a:gd name="connsiteY1716" fmla="*/ 98438 h 435074"/>
                <a:gd name="connsiteX1717" fmla="*/ 285820 w 1034030"/>
                <a:gd name="connsiteY1717" fmla="*/ 95284 h 435074"/>
                <a:gd name="connsiteX1718" fmla="*/ 280841 w 1034030"/>
                <a:gd name="connsiteY1718" fmla="*/ 92790 h 435074"/>
                <a:gd name="connsiteX1719" fmla="*/ 271836 w 1034030"/>
                <a:gd name="connsiteY1719" fmla="*/ 90124 h 435074"/>
                <a:gd name="connsiteX1720" fmla="*/ 264660 w 1034030"/>
                <a:gd name="connsiteY1720" fmla="*/ 92876 h 435074"/>
                <a:gd name="connsiteX1721" fmla="*/ 264221 w 1034030"/>
                <a:gd name="connsiteY1721" fmla="*/ 97406 h 435074"/>
                <a:gd name="connsiteX1722" fmla="*/ 263889 w 1034030"/>
                <a:gd name="connsiteY1722" fmla="*/ 100388 h 435074"/>
                <a:gd name="connsiteX1723" fmla="*/ 263372 w 1034030"/>
                <a:gd name="connsiteY1723" fmla="*/ 101707 h 435074"/>
                <a:gd name="connsiteX1724" fmla="*/ 262933 w 1034030"/>
                <a:gd name="connsiteY1724" fmla="*/ 102938 h 435074"/>
                <a:gd name="connsiteX1725" fmla="*/ 263957 w 1034030"/>
                <a:gd name="connsiteY1725" fmla="*/ 106551 h 435074"/>
                <a:gd name="connsiteX1726" fmla="*/ 264254 w 1034030"/>
                <a:gd name="connsiteY1726" fmla="*/ 115496 h 435074"/>
                <a:gd name="connsiteX1727" fmla="*/ 262058 w 1034030"/>
                <a:gd name="connsiteY1727" fmla="*/ 123207 h 435074"/>
                <a:gd name="connsiteX1728" fmla="*/ 259860 w 1034030"/>
                <a:gd name="connsiteY1728" fmla="*/ 129801 h 435074"/>
                <a:gd name="connsiteX1729" fmla="*/ 253161 w 1034030"/>
                <a:gd name="connsiteY1729" fmla="*/ 127594 h 435074"/>
                <a:gd name="connsiteX1730" fmla="*/ 249060 w 1034030"/>
                <a:gd name="connsiteY1730" fmla="*/ 120398 h 435074"/>
                <a:gd name="connsiteX1731" fmla="*/ 249577 w 1034030"/>
                <a:gd name="connsiteY1731" fmla="*/ 116585 h 435074"/>
                <a:gd name="connsiteX1732" fmla="*/ 244378 w 1034030"/>
                <a:gd name="connsiteY1732" fmla="*/ 116127 h 435074"/>
                <a:gd name="connsiteX1733" fmla="*/ 232883 w 1034030"/>
                <a:gd name="connsiteY1733" fmla="*/ 112286 h 435074"/>
                <a:gd name="connsiteX1734" fmla="*/ 225450 w 1034030"/>
                <a:gd name="connsiteY1734" fmla="*/ 109448 h 435074"/>
                <a:gd name="connsiteX1735" fmla="*/ 222412 w 1034030"/>
                <a:gd name="connsiteY1735" fmla="*/ 105835 h 435074"/>
                <a:gd name="connsiteX1736" fmla="*/ 219740 w 1034030"/>
                <a:gd name="connsiteY1736" fmla="*/ 104287 h 435074"/>
                <a:gd name="connsiteX1737" fmla="*/ 215969 w 1034030"/>
                <a:gd name="connsiteY1737" fmla="*/ 102223 h 435074"/>
                <a:gd name="connsiteX1738" fmla="*/ 223254 w 1034030"/>
                <a:gd name="connsiteY1738" fmla="*/ 90440 h 435074"/>
                <a:gd name="connsiteX1739" fmla="*/ 225854 w 1034030"/>
                <a:gd name="connsiteY1739" fmla="*/ 87000 h 435074"/>
                <a:gd name="connsiteX1740" fmla="*/ 231492 w 1034030"/>
                <a:gd name="connsiteY1740" fmla="*/ 84792 h 435074"/>
                <a:gd name="connsiteX1741" fmla="*/ 235957 w 1034030"/>
                <a:gd name="connsiteY1741" fmla="*/ 83473 h 435074"/>
                <a:gd name="connsiteX1742" fmla="*/ 232444 w 1034030"/>
                <a:gd name="connsiteY1742" fmla="*/ 80033 h 435074"/>
                <a:gd name="connsiteX1743" fmla="*/ 237166 w 1034030"/>
                <a:gd name="connsiteY1743" fmla="*/ 78027 h 435074"/>
                <a:gd name="connsiteX1744" fmla="*/ 241486 w 1034030"/>
                <a:gd name="connsiteY1744" fmla="*/ 81753 h 435074"/>
                <a:gd name="connsiteX1745" fmla="*/ 239984 w 1034030"/>
                <a:gd name="connsiteY1745" fmla="*/ 85767 h 435074"/>
                <a:gd name="connsiteX1746" fmla="*/ 241376 w 1034030"/>
                <a:gd name="connsiteY1746" fmla="*/ 87688 h 435074"/>
                <a:gd name="connsiteX1747" fmla="*/ 246867 w 1034030"/>
                <a:gd name="connsiteY1747" fmla="*/ 86713 h 435074"/>
                <a:gd name="connsiteX1748" fmla="*/ 251773 w 1034030"/>
                <a:gd name="connsiteY1748" fmla="*/ 85796 h 435074"/>
                <a:gd name="connsiteX1749" fmla="*/ 255654 w 1034030"/>
                <a:gd name="connsiteY1749" fmla="*/ 86627 h 435074"/>
                <a:gd name="connsiteX1750" fmla="*/ 247783 w 1034030"/>
                <a:gd name="connsiteY1750" fmla="*/ 80951 h 435074"/>
                <a:gd name="connsiteX1751" fmla="*/ 242327 w 1034030"/>
                <a:gd name="connsiteY1751" fmla="*/ 78199 h 435074"/>
                <a:gd name="connsiteX1752" fmla="*/ 244854 w 1034030"/>
                <a:gd name="connsiteY1752" fmla="*/ 75962 h 435074"/>
                <a:gd name="connsiteX1753" fmla="*/ 254592 w 1034030"/>
                <a:gd name="connsiteY1753" fmla="*/ 72493 h 435074"/>
                <a:gd name="connsiteX1754" fmla="*/ 252944 w 1034030"/>
                <a:gd name="connsiteY1754" fmla="*/ 70000 h 435074"/>
                <a:gd name="connsiteX1755" fmla="*/ 252541 w 1034030"/>
                <a:gd name="connsiteY1755" fmla="*/ 67046 h 435074"/>
                <a:gd name="connsiteX1756" fmla="*/ 246060 w 1034030"/>
                <a:gd name="connsiteY1756" fmla="*/ 63205 h 435074"/>
                <a:gd name="connsiteX1757" fmla="*/ 243938 w 1034030"/>
                <a:gd name="connsiteY1757" fmla="*/ 64839 h 435074"/>
                <a:gd name="connsiteX1758" fmla="*/ 241996 w 1034030"/>
                <a:gd name="connsiteY1758" fmla="*/ 69540 h 435074"/>
                <a:gd name="connsiteX1759" fmla="*/ 237421 w 1034030"/>
                <a:gd name="connsiteY1759" fmla="*/ 70916 h 435074"/>
                <a:gd name="connsiteX1760" fmla="*/ 235847 w 1034030"/>
                <a:gd name="connsiteY1760" fmla="*/ 67247 h 435074"/>
                <a:gd name="connsiteX1761" fmla="*/ 234163 w 1034030"/>
                <a:gd name="connsiteY1761" fmla="*/ 64151 h 435074"/>
                <a:gd name="connsiteX1762" fmla="*/ 230537 w 1034030"/>
                <a:gd name="connsiteY1762" fmla="*/ 65412 h 435074"/>
                <a:gd name="connsiteX1763" fmla="*/ 226474 w 1034030"/>
                <a:gd name="connsiteY1763" fmla="*/ 65070 h 435074"/>
                <a:gd name="connsiteX1764" fmla="*/ 223949 w 1034030"/>
                <a:gd name="connsiteY1764" fmla="*/ 62862 h 435074"/>
                <a:gd name="connsiteX1765" fmla="*/ 222740 w 1034030"/>
                <a:gd name="connsiteY1765" fmla="*/ 61113 h 435074"/>
                <a:gd name="connsiteX1766" fmla="*/ 217175 w 1034030"/>
                <a:gd name="connsiteY1766" fmla="*/ 55609 h 435074"/>
                <a:gd name="connsiteX1767" fmla="*/ 243354 w 1034030"/>
                <a:gd name="connsiteY1767" fmla="*/ 55801 h 435074"/>
                <a:gd name="connsiteX1768" fmla="*/ 242844 w 1034030"/>
                <a:gd name="connsiteY1768" fmla="*/ 56717 h 435074"/>
                <a:gd name="connsiteX1769" fmla="*/ 244090 w 1034030"/>
                <a:gd name="connsiteY1769" fmla="*/ 57635 h 435074"/>
                <a:gd name="connsiteX1770" fmla="*/ 244599 w 1034030"/>
                <a:gd name="connsiteY1770" fmla="*/ 56717 h 435074"/>
                <a:gd name="connsiteX1771" fmla="*/ 243355 w 1034030"/>
                <a:gd name="connsiteY1771" fmla="*/ 55801 h 435074"/>
                <a:gd name="connsiteX1772" fmla="*/ 1006735 w 1034030"/>
                <a:gd name="connsiteY1772" fmla="*/ 56173 h 435074"/>
                <a:gd name="connsiteX1773" fmla="*/ 1000220 w 1034030"/>
                <a:gd name="connsiteY1773" fmla="*/ 57808 h 435074"/>
                <a:gd name="connsiteX1774" fmla="*/ 1009957 w 1034030"/>
                <a:gd name="connsiteY1774" fmla="*/ 57692 h 435074"/>
                <a:gd name="connsiteX1775" fmla="*/ 1009553 w 1034030"/>
                <a:gd name="connsiteY1775" fmla="*/ 56660 h 435074"/>
                <a:gd name="connsiteX1776" fmla="*/ 1006735 w 1034030"/>
                <a:gd name="connsiteY1776" fmla="*/ 56172 h 435074"/>
                <a:gd name="connsiteX1777" fmla="*/ 120230 w 1034030"/>
                <a:gd name="connsiteY1777" fmla="*/ 57091 h 435074"/>
                <a:gd name="connsiteX1778" fmla="*/ 119721 w 1034030"/>
                <a:gd name="connsiteY1778" fmla="*/ 57234 h 435074"/>
                <a:gd name="connsiteX1779" fmla="*/ 119310 w 1034030"/>
                <a:gd name="connsiteY1779" fmla="*/ 58639 h 435074"/>
                <a:gd name="connsiteX1780" fmla="*/ 121105 w 1034030"/>
                <a:gd name="connsiteY1780" fmla="*/ 58955 h 435074"/>
                <a:gd name="connsiteX1781" fmla="*/ 121509 w 1034030"/>
                <a:gd name="connsiteY1781" fmla="*/ 57550 h 435074"/>
                <a:gd name="connsiteX1782" fmla="*/ 120227 w 1034030"/>
                <a:gd name="connsiteY1782" fmla="*/ 57092 h 435074"/>
                <a:gd name="connsiteX1783" fmla="*/ 467002 w 1034030"/>
                <a:gd name="connsiteY1783" fmla="*/ 57091 h 435074"/>
                <a:gd name="connsiteX1784" fmla="*/ 466485 w 1034030"/>
                <a:gd name="connsiteY1784" fmla="*/ 57234 h 435074"/>
                <a:gd name="connsiteX1785" fmla="*/ 466081 w 1034030"/>
                <a:gd name="connsiteY1785" fmla="*/ 58639 h 435074"/>
                <a:gd name="connsiteX1786" fmla="*/ 467876 w 1034030"/>
                <a:gd name="connsiteY1786" fmla="*/ 58955 h 435074"/>
                <a:gd name="connsiteX1787" fmla="*/ 468279 w 1034030"/>
                <a:gd name="connsiteY1787" fmla="*/ 57550 h 435074"/>
                <a:gd name="connsiteX1788" fmla="*/ 466997 w 1034030"/>
                <a:gd name="connsiteY1788" fmla="*/ 57092 h 435074"/>
                <a:gd name="connsiteX1789" fmla="*/ 463488 w 1034030"/>
                <a:gd name="connsiteY1789" fmla="*/ 58926 h 435074"/>
                <a:gd name="connsiteX1790" fmla="*/ 462978 w 1034030"/>
                <a:gd name="connsiteY1790" fmla="*/ 59069 h 435074"/>
                <a:gd name="connsiteX1791" fmla="*/ 462574 w 1034030"/>
                <a:gd name="connsiteY1791" fmla="*/ 60473 h 435074"/>
                <a:gd name="connsiteX1792" fmla="*/ 464369 w 1034030"/>
                <a:gd name="connsiteY1792" fmla="*/ 60789 h 435074"/>
                <a:gd name="connsiteX1793" fmla="*/ 464773 w 1034030"/>
                <a:gd name="connsiteY1793" fmla="*/ 59385 h 435074"/>
                <a:gd name="connsiteX1794" fmla="*/ 463491 w 1034030"/>
                <a:gd name="connsiteY1794" fmla="*/ 58926 h 435074"/>
                <a:gd name="connsiteX1795" fmla="*/ 658177 w 1034030"/>
                <a:gd name="connsiteY1795" fmla="*/ 59242 h 435074"/>
                <a:gd name="connsiteX1796" fmla="*/ 657006 w 1034030"/>
                <a:gd name="connsiteY1796" fmla="*/ 59528 h 435074"/>
                <a:gd name="connsiteX1797" fmla="*/ 658066 w 1034030"/>
                <a:gd name="connsiteY1797" fmla="*/ 61821 h 435074"/>
                <a:gd name="connsiteX1798" fmla="*/ 662789 w 1034030"/>
                <a:gd name="connsiteY1798" fmla="*/ 62279 h 435074"/>
                <a:gd name="connsiteX1799" fmla="*/ 658177 w 1034030"/>
                <a:gd name="connsiteY1799" fmla="*/ 59240 h 435074"/>
                <a:gd name="connsiteX1800" fmla="*/ 541971 w 1034030"/>
                <a:gd name="connsiteY1800" fmla="*/ 59843 h 435074"/>
                <a:gd name="connsiteX1801" fmla="*/ 541461 w 1034030"/>
                <a:gd name="connsiteY1801" fmla="*/ 59986 h 435074"/>
                <a:gd name="connsiteX1802" fmla="*/ 541057 w 1034030"/>
                <a:gd name="connsiteY1802" fmla="*/ 61391 h 435074"/>
                <a:gd name="connsiteX1803" fmla="*/ 542851 w 1034030"/>
                <a:gd name="connsiteY1803" fmla="*/ 61707 h 435074"/>
                <a:gd name="connsiteX1804" fmla="*/ 543255 w 1034030"/>
                <a:gd name="connsiteY1804" fmla="*/ 60302 h 435074"/>
                <a:gd name="connsiteX1805" fmla="*/ 541973 w 1034030"/>
                <a:gd name="connsiteY1805" fmla="*/ 59844 h 435074"/>
                <a:gd name="connsiteX1806" fmla="*/ 206875 w 1034030"/>
                <a:gd name="connsiteY1806" fmla="*/ 61792 h 435074"/>
                <a:gd name="connsiteX1807" fmla="*/ 204897 w 1034030"/>
                <a:gd name="connsiteY1807" fmla="*/ 63025 h 435074"/>
                <a:gd name="connsiteX1808" fmla="*/ 204791 w 1034030"/>
                <a:gd name="connsiteY1808" fmla="*/ 65319 h 435074"/>
                <a:gd name="connsiteX1809" fmla="*/ 205999 w 1034030"/>
                <a:gd name="connsiteY1809" fmla="*/ 66753 h 435074"/>
                <a:gd name="connsiteX1810" fmla="*/ 209038 w 1034030"/>
                <a:gd name="connsiteY1810" fmla="*/ 66753 h 435074"/>
                <a:gd name="connsiteX1811" fmla="*/ 213724 w 1034030"/>
                <a:gd name="connsiteY1811" fmla="*/ 64745 h 435074"/>
                <a:gd name="connsiteX1812" fmla="*/ 214712 w 1034030"/>
                <a:gd name="connsiteY1812" fmla="*/ 64745 h 435074"/>
                <a:gd name="connsiteX1813" fmla="*/ 212955 w 1034030"/>
                <a:gd name="connsiteY1813" fmla="*/ 66437 h 435074"/>
                <a:gd name="connsiteX1814" fmla="*/ 211857 w 1034030"/>
                <a:gd name="connsiteY1814" fmla="*/ 67784 h 435074"/>
                <a:gd name="connsiteX1815" fmla="*/ 216360 w 1034030"/>
                <a:gd name="connsiteY1815" fmla="*/ 65749 h 435074"/>
                <a:gd name="connsiteX1816" fmla="*/ 218191 w 1034030"/>
                <a:gd name="connsiteY1816" fmla="*/ 62882 h 435074"/>
                <a:gd name="connsiteX1817" fmla="*/ 214493 w 1034030"/>
                <a:gd name="connsiteY1817" fmla="*/ 63456 h 435074"/>
                <a:gd name="connsiteX1818" fmla="*/ 208856 w 1034030"/>
                <a:gd name="connsiteY1818" fmla="*/ 62653 h 435074"/>
                <a:gd name="connsiteX1819" fmla="*/ 206878 w 1034030"/>
                <a:gd name="connsiteY1819" fmla="*/ 61764 h 435074"/>
                <a:gd name="connsiteX1820" fmla="*/ 630961 w 1034030"/>
                <a:gd name="connsiteY1820" fmla="*/ 62481 h 435074"/>
                <a:gd name="connsiteX1821" fmla="*/ 627593 w 1034030"/>
                <a:gd name="connsiteY1821" fmla="*/ 65806 h 435074"/>
                <a:gd name="connsiteX1822" fmla="*/ 630668 w 1034030"/>
                <a:gd name="connsiteY1822" fmla="*/ 65870 h 435074"/>
                <a:gd name="connsiteX1823" fmla="*/ 631657 w 1034030"/>
                <a:gd name="connsiteY1823" fmla="*/ 62630 h 435074"/>
                <a:gd name="connsiteX1824" fmla="*/ 630963 w 1034030"/>
                <a:gd name="connsiteY1824" fmla="*/ 62487 h 435074"/>
                <a:gd name="connsiteX1825" fmla="*/ 334721 w 1034030"/>
                <a:gd name="connsiteY1825" fmla="*/ 63140 h 435074"/>
                <a:gd name="connsiteX1826" fmla="*/ 333623 w 1034030"/>
                <a:gd name="connsiteY1826" fmla="*/ 64057 h 435074"/>
                <a:gd name="connsiteX1827" fmla="*/ 335453 w 1034030"/>
                <a:gd name="connsiteY1827" fmla="*/ 64974 h 435074"/>
                <a:gd name="connsiteX1828" fmla="*/ 336551 w 1034030"/>
                <a:gd name="connsiteY1828" fmla="*/ 64057 h 435074"/>
                <a:gd name="connsiteX1829" fmla="*/ 334721 w 1034030"/>
                <a:gd name="connsiteY1829" fmla="*/ 63140 h 435074"/>
                <a:gd name="connsiteX1830" fmla="*/ 259636 w 1034030"/>
                <a:gd name="connsiteY1830" fmla="*/ 63513 h 435074"/>
                <a:gd name="connsiteX1831" fmla="*/ 259126 w 1034030"/>
                <a:gd name="connsiteY1831" fmla="*/ 63656 h 435074"/>
                <a:gd name="connsiteX1832" fmla="*/ 258723 w 1034030"/>
                <a:gd name="connsiteY1832" fmla="*/ 65061 h 435074"/>
                <a:gd name="connsiteX1833" fmla="*/ 260515 w 1034030"/>
                <a:gd name="connsiteY1833" fmla="*/ 65378 h 435074"/>
                <a:gd name="connsiteX1834" fmla="*/ 260926 w 1034030"/>
                <a:gd name="connsiteY1834" fmla="*/ 63974 h 435074"/>
                <a:gd name="connsiteX1835" fmla="*/ 259645 w 1034030"/>
                <a:gd name="connsiteY1835" fmla="*/ 63515 h 435074"/>
                <a:gd name="connsiteX1836" fmla="*/ 109863 w 1034030"/>
                <a:gd name="connsiteY1836" fmla="*/ 65004 h 435074"/>
                <a:gd name="connsiteX1837" fmla="*/ 106934 w 1034030"/>
                <a:gd name="connsiteY1837" fmla="*/ 65892 h 435074"/>
                <a:gd name="connsiteX1838" fmla="*/ 106353 w 1034030"/>
                <a:gd name="connsiteY1838" fmla="*/ 66781 h 435074"/>
                <a:gd name="connsiteX1839" fmla="*/ 109283 w 1034030"/>
                <a:gd name="connsiteY1839" fmla="*/ 65892 h 435074"/>
                <a:gd name="connsiteX1840" fmla="*/ 109864 w 1034030"/>
                <a:gd name="connsiteY1840" fmla="*/ 65004 h 435074"/>
                <a:gd name="connsiteX1841" fmla="*/ 531421 w 1034030"/>
                <a:gd name="connsiteY1841" fmla="*/ 65347 h 435074"/>
                <a:gd name="connsiteX1842" fmla="*/ 530911 w 1034030"/>
                <a:gd name="connsiteY1842" fmla="*/ 65493 h 435074"/>
                <a:gd name="connsiteX1843" fmla="*/ 530501 w 1034030"/>
                <a:gd name="connsiteY1843" fmla="*/ 66897 h 435074"/>
                <a:gd name="connsiteX1844" fmla="*/ 532294 w 1034030"/>
                <a:gd name="connsiteY1844" fmla="*/ 67215 h 435074"/>
                <a:gd name="connsiteX1845" fmla="*/ 532698 w 1034030"/>
                <a:gd name="connsiteY1845" fmla="*/ 65809 h 435074"/>
                <a:gd name="connsiteX1846" fmla="*/ 531417 w 1034030"/>
                <a:gd name="connsiteY1846" fmla="*/ 65352 h 435074"/>
                <a:gd name="connsiteX1847" fmla="*/ 260797 w 1034030"/>
                <a:gd name="connsiteY1847" fmla="*/ 67181 h 435074"/>
                <a:gd name="connsiteX1848" fmla="*/ 260287 w 1034030"/>
                <a:gd name="connsiteY1848" fmla="*/ 67328 h 435074"/>
                <a:gd name="connsiteX1849" fmla="*/ 259883 w 1034030"/>
                <a:gd name="connsiteY1849" fmla="*/ 68732 h 435074"/>
                <a:gd name="connsiteX1850" fmla="*/ 261677 w 1034030"/>
                <a:gd name="connsiteY1850" fmla="*/ 69049 h 435074"/>
                <a:gd name="connsiteX1851" fmla="*/ 262088 w 1034030"/>
                <a:gd name="connsiteY1851" fmla="*/ 67645 h 435074"/>
                <a:gd name="connsiteX1852" fmla="*/ 260807 w 1034030"/>
                <a:gd name="connsiteY1852" fmla="*/ 67187 h 435074"/>
                <a:gd name="connsiteX1853" fmla="*/ 526734 w 1034030"/>
                <a:gd name="connsiteY1853" fmla="*/ 67181 h 435074"/>
                <a:gd name="connsiteX1854" fmla="*/ 526224 w 1034030"/>
                <a:gd name="connsiteY1854" fmla="*/ 67328 h 435074"/>
                <a:gd name="connsiteX1855" fmla="*/ 525821 w 1034030"/>
                <a:gd name="connsiteY1855" fmla="*/ 68732 h 435074"/>
                <a:gd name="connsiteX1856" fmla="*/ 527615 w 1034030"/>
                <a:gd name="connsiteY1856" fmla="*/ 69049 h 435074"/>
                <a:gd name="connsiteX1857" fmla="*/ 528026 w 1034030"/>
                <a:gd name="connsiteY1857" fmla="*/ 67645 h 435074"/>
                <a:gd name="connsiteX1858" fmla="*/ 526744 w 1034030"/>
                <a:gd name="connsiteY1858" fmla="*/ 67187 h 435074"/>
                <a:gd name="connsiteX1859" fmla="*/ 269407 w 1034030"/>
                <a:gd name="connsiteY1859" fmla="*/ 68758 h 435074"/>
                <a:gd name="connsiteX1860" fmla="*/ 269003 w 1034030"/>
                <a:gd name="connsiteY1860" fmla="*/ 68821 h 435074"/>
                <a:gd name="connsiteX1861" fmla="*/ 268493 w 1034030"/>
                <a:gd name="connsiteY1861" fmla="*/ 71401 h 435074"/>
                <a:gd name="connsiteX1862" fmla="*/ 270946 w 1034030"/>
                <a:gd name="connsiteY1862" fmla="*/ 69968 h 435074"/>
                <a:gd name="connsiteX1863" fmla="*/ 269409 w 1034030"/>
                <a:gd name="connsiteY1863" fmla="*/ 68764 h 435074"/>
                <a:gd name="connsiteX1864" fmla="*/ 283832 w 1034030"/>
                <a:gd name="connsiteY1864" fmla="*/ 74147 h 435074"/>
                <a:gd name="connsiteX1865" fmla="*/ 282074 w 1034030"/>
                <a:gd name="connsiteY1865" fmla="*/ 75065 h 435074"/>
                <a:gd name="connsiteX1866" fmla="*/ 283832 w 1034030"/>
                <a:gd name="connsiteY1866" fmla="*/ 75982 h 435074"/>
                <a:gd name="connsiteX1867" fmla="*/ 285588 w 1034030"/>
                <a:gd name="connsiteY1867" fmla="*/ 75065 h 435074"/>
                <a:gd name="connsiteX1868" fmla="*/ 283832 w 1034030"/>
                <a:gd name="connsiteY1868" fmla="*/ 74147 h 435074"/>
                <a:gd name="connsiteX1869" fmla="*/ 443709 w 1034030"/>
                <a:gd name="connsiteY1869" fmla="*/ 75323 h 435074"/>
                <a:gd name="connsiteX1870" fmla="*/ 439937 w 1034030"/>
                <a:gd name="connsiteY1870" fmla="*/ 75640 h 435074"/>
                <a:gd name="connsiteX1871" fmla="*/ 432286 w 1034030"/>
                <a:gd name="connsiteY1871" fmla="*/ 76187 h 435074"/>
                <a:gd name="connsiteX1872" fmla="*/ 430821 w 1034030"/>
                <a:gd name="connsiteY1872" fmla="*/ 76846 h 435074"/>
                <a:gd name="connsiteX1873" fmla="*/ 422402 w 1034030"/>
                <a:gd name="connsiteY1873" fmla="*/ 80688 h 435074"/>
                <a:gd name="connsiteX1874" fmla="*/ 419143 w 1034030"/>
                <a:gd name="connsiteY1874" fmla="*/ 80802 h 435074"/>
                <a:gd name="connsiteX1875" fmla="*/ 422658 w 1034030"/>
                <a:gd name="connsiteY1875" fmla="*/ 81374 h 435074"/>
                <a:gd name="connsiteX1876" fmla="*/ 425587 w 1034030"/>
                <a:gd name="connsiteY1876" fmla="*/ 82779 h 435074"/>
                <a:gd name="connsiteX1877" fmla="*/ 432176 w 1034030"/>
                <a:gd name="connsiteY1877" fmla="*/ 85101 h 435074"/>
                <a:gd name="connsiteX1878" fmla="*/ 440963 w 1034030"/>
                <a:gd name="connsiteY1878" fmla="*/ 83151 h 435074"/>
                <a:gd name="connsiteX1879" fmla="*/ 447223 w 1034030"/>
                <a:gd name="connsiteY1879" fmla="*/ 78478 h 435074"/>
                <a:gd name="connsiteX1880" fmla="*/ 445502 w 1034030"/>
                <a:gd name="connsiteY1880" fmla="*/ 76328 h 435074"/>
                <a:gd name="connsiteX1881" fmla="*/ 443709 w 1034030"/>
                <a:gd name="connsiteY1881" fmla="*/ 75325 h 435074"/>
                <a:gd name="connsiteX1882" fmla="*/ 424745 w 1034030"/>
                <a:gd name="connsiteY1882" fmla="*/ 76010 h 435074"/>
                <a:gd name="connsiteX1883" fmla="*/ 420901 w 1034030"/>
                <a:gd name="connsiteY1883" fmla="*/ 76899 h 435074"/>
                <a:gd name="connsiteX1884" fmla="*/ 422292 w 1034030"/>
                <a:gd name="connsiteY1884" fmla="*/ 77817 h 435074"/>
                <a:gd name="connsiteX1885" fmla="*/ 426173 w 1034030"/>
                <a:gd name="connsiteY1885" fmla="*/ 76899 h 435074"/>
                <a:gd name="connsiteX1886" fmla="*/ 424745 w 1034030"/>
                <a:gd name="connsiteY1886" fmla="*/ 76010 h 435074"/>
                <a:gd name="connsiteX1887" fmla="*/ 516199 w 1034030"/>
                <a:gd name="connsiteY1887" fmla="*/ 82777 h 435074"/>
                <a:gd name="connsiteX1888" fmla="*/ 515682 w 1034030"/>
                <a:gd name="connsiteY1888" fmla="*/ 82923 h 435074"/>
                <a:gd name="connsiteX1889" fmla="*/ 515278 w 1034030"/>
                <a:gd name="connsiteY1889" fmla="*/ 84327 h 435074"/>
                <a:gd name="connsiteX1890" fmla="*/ 517074 w 1034030"/>
                <a:gd name="connsiteY1890" fmla="*/ 84645 h 435074"/>
                <a:gd name="connsiteX1891" fmla="*/ 517477 w 1034030"/>
                <a:gd name="connsiteY1891" fmla="*/ 83240 h 435074"/>
                <a:gd name="connsiteX1892" fmla="*/ 516195 w 1034030"/>
                <a:gd name="connsiteY1892" fmla="*/ 82782 h 435074"/>
                <a:gd name="connsiteX1893" fmla="*/ 290506 w 1034030"/>
                <a:gd name="connsiteY1893" fmla="*/ 85385 h 435074"/>
                <a:gd name="connsiteX1894" fmla="*/ 297277 w 1034030"/>
                <a:gd name="connsiteY1894" fmla="*/ 87851 h 435074"/>
                <a:gd name="connsiteX1895" fmla="*/ 297093 w 1034030"/>
                <a:gd name="connsiteY1895" fmla="*/ 88797 h 435074"/>
                <a:gd name="connsiteX1896" fmla="*/ 290028 w 1034030"/>
                <a:gd name="connsiteY1896" fmla="*/ 85529 h 435074"/>
                <a:gd name="connsiteX1897" fmla="*/ 290509 w 1034030"/>
                <a:gd name="connsiteY1897" fmla="*/ 85382 h 435074"/>
                <a:gd name="connsiteX1898" fmla="*/ 524 w 1034030"/>
                <a:gd name="connsiteY1898" fmla="*/ 85532 h 435074"/>
                <a:gd name="connsiteX1899" fmla="*/ -354 w 1034030"/>
                <a:gd name="connsiteY1899" fmla="*/ 85532 h 435074"/>
                <a:gd name="connsiteX1900" fmla="*/ -1089 w 1034030"/>
                <a:gd name="connsiteY1900" fmla="*/ 85704 h 435074"/>
                <a:gd name="connsiteX1901" fmla="*/ -686 w 1034030"/>
                <a:gd name="connsiteY1901" fmla="*/ 87539 h 435074"/>
                <a:gd name="connsiteX1902" fmla="*/ 6488 w 1034030"/>
                <a:gd name="connsiteY1902" fmla="*/ 87424 h 435074"/>
                <a:gd name="connsiteX1903" fmla="*/ 522 w 1034030"/>
                <a:gd name="connsiteY1903" fmla="*/ 85504 h 435074"/>
                <a:gd name="connsiteX1904" fmla="*/ 267849 w 1034030"/>
                <a:gd name="connsiteY1904" fmla="*/ 85532 h 435074"/>
                <a:gd name="connsiteX1905" fmla="*/ 267340 w 1034030"/>
                <a:gd name="connsiteY1905" fmla="*/ 85679 h 435074"/>
                <a:gd name="connsiteX1906" fmla="*/ 266936 w 1034030"/>
                <a:gd name="connsiteY1906" fmla="*/ 87083 h 435074"/>
                <a:gd name="connsiteX1907" fmla="*/ 268729 w 1034030"/>
                <a:gd name="connsiteY1907" fmla="*/ 87400 h 435074"/>
                <a:gd name="connsiteX1908" fmla="*/ 269133 w 1034030"/>
                <a:gd name="connsiteY1908" fmla="*/ 85995 h 435074"/>
                <a:gd name="connsiteX1909" fmla="*/ 267852 w 1034030"/>
                <a:gd name="connsiteY1909" fmla="*/ 85538 h 435074"/>
                <a:gd name="connsiteX1910" fmla="*/ 263163 w 1034030"/>
                <a:gd name="connsiteY1910" fmla="*/ 86449 h 435074"/>
                <a:gd name="connsiteX1911" fmla="*/ 262653 w 1034030"/>
                <a:gd name="connsiteY1911" fmla="*/ 86596 h 435074"/>
                <a:gd name="connsiteX1912" fmla="*/ 262250 w 1034030"/>
                <a:gd name="connsiteY1912" fmla="*/ 88001 h 435074"/>
                <a:gd name="connsiteX1913" fmla="*/ 264043 w 1034030"/>
                <a:gd name="connsiteY1913" fmla="*/ 88318 h 435074"/>
                <a:gd name="connsiteX1914" fmla="*/ 264447 w 1034030"/>
                <a:gd name="connsiteY1914" fmla="*/ 86913 h 435074"/>
                <a:gd name="connsiteX1915" fmla="*/ 263165 w 1034030"/>
                <a:gd name="connsiteY1915" fmla="*/ 86456 h 435074"/>
                <a:gd name="connsiteX1916" fmla="*/ 258807 w 1034030"/>
                <a:gd name="connsiteY1916" fmla="*/ 89087 h 435074"/>
                <a:gd name="connsiteX1917" fmla="*/ 257891 w 1034030"/>
                <a:gd name="connsiteY1917" fmla="*/ 89544 h 435074"/>
                <a:gd name="connsiteX1918" fmla="*/ 257381 w 1034030"/>
                <a:gd name="connsiteY1918" fmla="*/ 92124 h 435074"/>
                <a:gd name="connsiteX1919" fmla="*/ 259432 w 1034030"/>
                <a:gd name="connsiteY1919" fmla="*/ 92727 h 435074"/>
                <a:gd name="connsiteX1920" fmla="*/ 259942 w 1034030"/>
                <a:gd name="connsiteY1920" fmla="*/ 90117 h 435074"/>
                <a:gd name="connsiteX1921" fmla="*/ 258807 w 1034030"/>
                <a:gd name="connsiteY1921" fmla="*/ 89086 h 435074"/>
                <a:gd name="connsiteX1922" fmla="*/ 249800 w 1034030"/>
                <a:gd name="connsiteY1922" fmla="*/ 89176 h 435074"/>
                <a:gd name="connsiteX1923" fmla="*/ 247019 w 1034030"/>
                <a:gd name="connsiteY1923" fmla="*/ 91699 h 435074"/>
                <a:gd name="connsiteX1924" fmla="*/ 250057 w 1034030"/>
                <a:gd name="connsiteY1924" fmla="*/ 91496 h 435074"/>
                <a:gd name="connsiteX1925" fmla="*/ 251229 w 1034030"/>
                <a:gd name="connsiteY1925" fmla="*/ 89518 h 435074"/>
                <a:gd name="connsiteX1926" fmla="*/ 249800 w 1034030"/>
                <a:gd name="connsiteY1926" fmla="*/ 89175 h 435074"/>
                <a:gd name="connsiteX1927" fmla="*/ 468258 w 1034030"/>
                <a:gd name="connsiteY1927" fmla="*/ 90123 h 435074"/>
                <a:gd name="connsiteX1928" fmla="*/ 467086 w 1034030"/>
                <a:gd name="connsiteY1928" fmla="*/ 92100 h 435074"/>
                <a:gd name="connsiteX1929" fmla="*/ 466534 w 1034030"/>
                <a:gd name="connsiteY1929" fmla="*/ 93907 h 435074"/>
                <a:gd name="connsiteX1930" fmla="*/ 466095 w 1034030"/>
                <a:gd name="connsiteY1930" fmla="*/ 95340 h 435074"/>
                <a:gd name="connsiteX1931" fmla="*/ 467926 w 1034030"/>
                <a:gd name="connsiteY1931" fmla="*/ 95626 h 435074"/>
                <a:gd name="connsiteX1932" fmla="*/ 468478 w 1034030"/>
                <a:gd name="connsiteY1932" fmla="*/ 94565 h 435074"/>
                <a:gd name="connsiteX1933" fmla="*/ 469066 w 1034030"/>
                <a:gd name="connsiteY1933" fmla="*/ 92845 h 435074"/>
                <a:gd name="connsiteX1934" fmla="*/ 469576 w 1034030"/>
                <a:gd name="connsiteY1934" fmla="*/ 90695 h 435074"/>
                <a:gd name="connsiteX1935" fmla="*/ 468624 w 1034030"/>
                <a:gd name="connsiteY1935" fmla="*/ 90124 h 435074"/>
                <a:gd name="connsiteX1936" fmla="*/ 468249 w 1034030"/>
                <a:gd name="connsiteY1936" fmla="*/ 90124 h 435074"/>
                <a:gd name="connsiteX1937" fmla="*/ 576917 w 1034030"/>
                <a:gd name="connsiteY1937" fmla="*/ 93390 h 435074"/>
                <a:gd name="connsiteX1938" fmla="*/ 577575 w 1034030"/>
                <a:gd name="connsiteY1938" fmla="*/ 93390 h 435074"/>
                <a:gd name="connsiteX1939" fmla="*/ 581383 w 1034030"/>
                <a:gd name="connsiteY1939" fmla="*/ 95197 h 435074"/>
                <a:gd name="connsiteX1940" fmla="*/ 580980 w 1034030"/>
                <a:gd name="connsiteY1940" fmla="*/ 97719 h 435074"/>
                <a:gd name="connsiteX1941" fmla="*/ 578343 w 1034030"/>
                <a:gd name="connsiteY1941" fmla="*/ 98036 h 435074"/>
                <a:gd name="connsiteX1942" fmla="*/ 576001 w 1034030"/>
                <a:gd name="connsiteY1942" fmla="*/ 96632 h 435074"/>
                <a:gd name="connsiteX1943" fmla="*/ 575307 w 1034030"/>
                <a:gd name="connsiteY1943" fmla="*/ 93937 h 435074"/>
                <a:gd name="connsiteX1944" fmla="*/ 576917 w 1034030"/>
                <a:gd name="connsiteY1944" fmla="*/ 93390 h 435074"/>
                <a:gd name="connsiteX1945" fmla="*/ 484585 w 1034030"/>
                <a:gd name="connsiteY1945" fmla="*/ 95684 h 435074"/>
                <a:gd name="connsiteX1946" fmla="*/ 483669 w 1034030"/>
                <a:gd name="connsiteY1946" fmla="*/ 98092 h 435074"/>
                <a:gd name="connsiteX1947" fmla="*/ 485719 w 1034030"/>
                <a:gd name="connsiteY1947" fmla="*/ 98092 h 435074"/>
                <a:gd name="connsiteX1948" fmla="*/ 485719 w 1034030"/>
                <a:gd name="connsiteY1948" fmla="*/ 96085 h 435074"/>
                <a:gd name="connsiteX1949" fmla="*/ 484585 w 1034030"/>
                <a:gd name="connsiteY1949" fmla="*/ 95686 h 435074"/>
                <a:gd name="connsiteX1950" fmla="*/ 292458 w 1034030"/>
                <a:gd name="connsiteY1950" fmla="*/ 96544 h 435074"/>
                <a:gd name="connsiteX1951" fmla="*/ 291948 w 1034030"/>
                <a:gd name="connsiteY1951" fmla="*/ 96690 h 435074"/>
                <a:gd name="connsiteX1952" fmla="*/ 291544 w 1034030"/>
                <a:gd name="connsiteY1952" fmla="*/ 98095 h 435074"/>
                <a:gd name="connsiteX1953" fmla="*/ 293339 w 1034030"/>
                <a:gd name="connsiteY1953" fmla="*/ 98412 h 435074"/>
                <a:gd name="connsiteX1954" fmla="*/ 293742 w 1034030"/>
                <a:gd name="connsiteY1954" fmla="*/ 97008 h 435074"/>
                <a:gd name="connsiteX1955" fmla="*/ 292461 w 1034030"/>
                <a:gd name="connsiteY1955" fmla="*/ 96550 h 435074"/>
                <a:gd name="connsiteX1956" fmla="*/ 545502 w 1034030"/>
                <a:gd name="connsiteY1956" fmla="*/ 96544 h 435074"/>
                <a:gd name="connsiteX1957" fmla="*/ 544992 w 1034030"/>
                <a:gd name="connsiteY1957" fmla="*/ 96690 h 435074"/>
                <a:gd name="connsiteX1958" fmla="*/ 544582 w 1034030"/>
                <a:gd name="connsiteY1958" fmla="*/ 98095 h 435074"/>
                <a:gd name="connsiteX1959" fmla="*/ 546376 w 1034030"/>
                <a:gd name="connsiteY1959" fmla="*/ 98412 h 435074"/>
                <a:gd name="connsiteX1960" fmla="*/ 546780 w 1034030"/>
                <a:gd name="connsiteY1960" fmla="*/ 97008 h 435074"/>
                <a:gd name="connsiteX1961" fmla="*/ 545499 w 1034030"/>
                <a:gd name="connsiteY1961" fmla="*/ 96550 h 435074"/>
                <a:gd name="connsiteX1962" fmla="*/ 11291 w 1034030"/>
                <a:gd name="connsiteY1962" fmla="*/ 97461 h 435074"/>
                <a:gd name="connsiteX1963" fmla="*/ 10774 w 1034030"/>
                <a:gd name="connsiteY1963" fmla="*/ 97608 h 435074"/>
                <a:gd name="connsiteX1964" fmla="*/ 10371 w 1034030"/>
                <a:gd name="connsiteY1964" fmla="*/ 99012 h 435074"/>
                <a:gd name="connsiteX1965" fmla="*/ 12164 w 1034030"/>
                <a:gd name="connsiteY1965" fmla="*/ 99329 h 435074"/>
                <a:gd name="connsiteX1966" fmla="*/ 12568 w 1034030"/>
                <a:gd name="connsiteY1966" fmla="*/ 97925 h 435074"/>
                <a:gd name="connsiteX1967" fmla="*/ 11287 w 1034030"/>
                <a:gd name="connsiteY1967" fmla="*/ 97468 h 435074"/>
                <a:gd name="connsiteX1968" fmla="*/ 479968 w 1034030"/>
                <a:gd name="connsiteY1968" fmla="*/ 101131 h 435074"/>
                <a:gd name="connsiteX1969" fmla="*/ 476345 w 1034030"/>
                <a:gd name="connsiteY1969" fmla="*/ 103252 h 435074"/>
                <a:gd name="connsiteX1970" fmla="*/ 472646 w 1034030"/>
                <a:gd name="connsiteY1970" fmla="*/ 110476 h 435074"/>
                <a:gd name="connsiteX1971" fmla="*/ 472724 w 1034030"/>
                <a:gd name="connsiteY1971" fmla="*/ 112082 h 435074"/>
                <a:gd name="connsiteX1972" fmla="*/ 477044 w 1034030"/>
                <a:gd name="connsiteY1972" fmla="*/ 115895 h 435074"/>
                <a:gd name="connsiteX1973" fmla="*/ 479020 w 1034030"/>
                <a:gd name="connsiteY1973" fmla="*/ 118475 h 435074"/>
                <a:gd name="connsiteX1974" fmla="*/ 476787 w 1034030"/>
                <a:gd name="connsiteY1974" fmla="*/ 121858 h 435074"/>
                <a:gd name="connsiteX1975" fmla="*/ 475250 w 1034030"/>
                <a:gd name="connsiteY1975" fmla="*/ 122718 h 435074"/>
                <a:gd name="connsiteX1976" fmla="*/ 474810 w 1034030"/>
                <a:gd name="connsiteY1976" fmla="*/ 124151 h 435074"/>
                <a:gd name="connsiteX1977" fmla="*/ 475763 w 1034030"/>
                <a:gd name="connsiteY1977" fmla="*/ 125527 h 435074"/>
                <a:gd name="connsiteX1978" fmla="*/ 476096 w 1034030"/>
                <a:gd name="connsiteY1978" fmla="*/ 128537 h 435074"/>
                <a:gd name="connsiteX1979" fmla="*/ 476577 w 1034030"/>
                <a:gd name="connsiteY1979" fmla="*/ 130000 h 435074"/>
                <a:gd name="connsiteX1980" fmla="*/ 482141 w 1034030"/>
                <a:gd name="connsiteY1980" fmla="*/ 129254 h 435074"/>
                <a:gd name="connsiteX1981" fmla="*/ 491732 w 1034030"/>
                <a:gd name="connsiteY1981" fmla="*/ 125757 h 435074"/>
                <a:gd name="connsiteX1982" fmla="*/ 490781 w 1034030"/>
                <a:gd name="connsiteY1982" fmla="*/ 123692 h 435074"/>
                <a:gd name="connsiteX1983" fmla="*/ 487083 w 1034030"/>
                <a:gd name="connsiteY1983" fmla="*/ 119880 h 435074"/>
                <a:gd name="connsiteX1984" fmla="*/ 479798 w 1034030"/>
                <a:gd name="connsiteY1984" fmla="*/ 112427 h 435074"/>
                <a:gd name="connsiteX1985" fmla="*/ 480386 w 1034030"/>
                <a:gd name="connsiteY1985" fmla="*/ 109273 h 435074"/>
                <a:gd name="connsiteX1986" fmla="*/ 479798 w 1034030"/>
                <a:gd name="connsiteY1986" fmla="*/ 107381 h 435074"/>
                <a:gd name="connsiteX1987" fmla="*/ 478260 w 1034030"/>
                <a:gd name="connsiteY1987" fmla="*/ 103826 h 435074"/>
                <a:gd name="connsiteX1988" fmla="*/ 479981 w 1034030"/>
                <a:gd name="connsiteY1988" fmla="*/ 101131 h 435074"/>
                <a:gd name="connsiteX1989" fmla="*/ 24178 w 1034030"/>
                <a:gd name="connsiteY1989" fmla="*/ 102966 h 435074"/>
                <a:gd name="connsiteX1990" fmla="*/ 23668 w 1034030"/>
                <a:gd name="connsiteY1990" fmla="*/ 103113 h 435074"/>
                <a:gd name="connsiteX1991" fmla="*/ 23264 w 1034030"/>
                <a:gd name="connsiteY1991" fmla="*/ 104517 h 435074"/>
                <a:gd name="connsiteX1992" fmla="*/ 25058 w 1034030"/>
                <a:gd name="connsiteY1992" fmla="*/ 104834 h 435074"/>
                <a:gd name="connsiteX1993" fmla="*/ 25469 w 1034030"/>
                <a:gd name="connsiteY1993" fmla="*/ 103429 h 435074"/>
                <a:gd name="connsiteX1994" fmla="*/ 24186 w 1034030"/>
                <a:gd name="connsiteY1994" fmla="*/ 102972 h 435074"/>
                <a:gd name="connsiteX1995" fmla="*/ 468188 w 1034030"/>
                <a:gd name="connsiteY1995" fmla="*/ 102966 h 435074"/>
                <a:gd name="connsiteX1996" fmla="*/ 467678 w 1034030"/>
                <a:gd name="connsiteY1996" fmla="*/ 103113 h 435074"/>
                <a:gd name="connsiteX1997" fmla="*/ 467274 w 1034030"/>
                <a:gd name="connsiteY1997" fmla="*/ 104517 h 435074"/>
                <a:gd name="connsiteX1998" fmla="*/ 469067 w 1034030"/>
                <a:gd name="connsiteY1998" fmla="*/ 104834 h 435074"/>
                <a:gd name="connsiteX1999" fmla="*/ 469477 w 1034030"/>
                <a:gd name="connsiteY1999" fmla="*/ 103429 h 435074"/>
                <a:gd name="connsiteX2000" fmla="*/ 468196 w 1034030"/>
                <a:gd name="connsiteY2000" fmla="*/ 102972 h 435074"/>
                <a:gd name="connsiteX2001" fmla="*/ 552533 w 1034030"/>
                <a:gd name="connsiteY2001" fmla="*/ 102966 h 435074"/>
                <a:gd name="connsiteX2002" fmla="*/ 552023 w 1034030"/>
                <a:gd name="connsiteY2002" fmla="*/ 103113 h 435074"/>
                <a:gd name="connsiteX2003" fmla="*/ 551619 w 1034030"/>
                <a:gd name="connsiteY2003" fmla="*/ 104517 h 435074"/>
                <a:gd name="connsiteX2004" fmla="*/ 553414 w 1034030"/>
                <a:gd name="connsiteY2004" fmla="*/ 104834 h 435074"/>
                <a:gd name="connsiteX2005" fmla="*/ 553817 w 1034030"/>
                <a:gd name="connsiteY2005" fmla="*/ 103429 h 435074"/>
                <a:gd name="connsiteX2006" fmla="*/ 552536 w 1034030"/>
                <a:gd name="connsiteY2006" fmla="*/ 102972 h 435074"/>
                <a:gd name="connsiteX2007" fmla="*/ 53029 w 1034030"/>
                <a:gd name="connsiteY2007" fmla="*/ 104141 h 435074"/>
                <a:gd name="connsiteX2008" fmla="*/ 46036 w 1034030"/>
                <a:gd name="connsiteY2008" fmla="*/ 108012 h 435074"/>
                <a:gd name="connsiteX2009" fmla="*/ 46841 w 1034030"/>
                <a:gd name="connsiteY2009" fmla="*/ 109330 h 435074"/>
                <a:gd name="connsiteX2010" fmla="*/ 53541 w 1034030"/>
                <a:gd name="connsiteY2010" fmla="*/ 104285 h 435074"/>
                <a:gd name="connsiteX2011" fmla="*/ 53648 w 1034030"/>
                <a:gd name="connsiteY2011" fmla="*/ 104170 h 435074"/>
                <a:gd name="connsiteX2012" fmla="*/ 53464 w 1034030"/>
                <a:gd name="connsiteY2012" fmla="*/ 104259 h 435074"/>
                <a:gd name="connsiteX2013" fmla="*/ 53024 w 1034030"/>
                <a:gd name="connsiteY2013" fmla="*/ 104145 h 435074"/>
                <a:gd name="connsiteX2014" fmla="*/ 97985 w 1034030"/>
                <a:gd name="connsiteY2014" fmla="*/ 105717 h 435074"/>
                <a:gd name="connsiteX2015" fmla="*/ 97468 w 1034030"/>
                <a:gd name="connsiteY2015" fmla="*/ 105864 h 435074"/>
                <a:gd name="connsiteX2016" fmla="*/ 97064 w 1034030"/>
                <a:gd name="connsiteY2016" fmla="*/ 107269 h 435074"/>
                <a:gd name="connsiteX2017" fmla="*/ 98858 w 1034030"/>
                <a:gd name="connsiteY2017" fmla="*/ 107586 h 435074"/>
                <a:gd name="connsiteX2018" fmla="*/ 99261 w 1034030"/>
                <a:gd name="connsiteY2018" fmla="*/ 106181 h 435074"/>
                <a:gd name="connsiteX2019" fmla="*/ 97980 w 1034030"/>
                <a:gd name="connsiteY2019" fmla="*/ 105724 h 435074"/>
                <a:gd name="connsiteX2020" fmla="*/ 468184 w 1034030"/>
                <a:gd name="connsiteY2020" fmla="*/ 106635 h 435074"/>
                <a:gd name="connsiteX2021" fmla="*/ 467674 w 1034030"/>
                <a:gd name="connsiteY2021" fmla="*/ 106781 h 435074"/>
                <a:gd name="connsiteX2022" fmla="*/ 467271 w 1034030"/>
                <a:gd name="connsiteY2022" fmla="*/ 108187 h 435074"/>
                <a:gd name="connsiteX2023" fmla="*/ 469065 w 1034030"/>
                <a:gd name="connsiteY2023" fmla="*/ 108504 h 435074"/>
                <a:gd name="connsiteX2024" fmla="*/ 469468 w 1034030"/>
                <a:gd name="connsiteY2024" fmla="*/ 107099 h 435074"/>
                <a:gd name="connsiteX2025" fmla="*/ 468188 w 1034030"/>
                <a:gd name="connsiteY2025" fmla="*/ 106641 h 435074"/>
                <a:gd name="connsiteX2026" fmla="*/ 540819 w 1034030"/>
                <a:gd name="connsiteY2026" fmla="*/ 106699 h 435074"/>
                <a:gd name="connsiteX2027" fmla="*/ 539904 w 1034030"/>
                <a:gd name="connsiteY2027" fmla="*/ 109107 h 435074"/>
                <a:gd name="connsiteX2028" fmla="*/ 541953 w 1034030"/>
                <a:gd name="connsiteY2028" fmla="*/ 109107 h 435074"/>
                <a:gd name="connsiteX2029" fmla="*/ 541953 w 1034030"/>
                <a:gd name="connsiteY2029" fmla="*/ 107100 h 435074"/>
                <a:gd name="connsiteX2030" fmla="*/ 540819 w 1034030"/>
                <a:gd name="connsiteY2030" fmla="*/ 106700 h 435074"/>
                <a:gd name="connsiteX2031" fmla="*/ 1922 w 1034030"/>
                <a:gd name="connsiteY2031" fmla="*/ 109393 h 435074"/>
                <a:gd name="connsiteX2032" fmla="*/ 1412 w 1034030"/>
                <a:gd name="connsiteY2032" fmla="*/ 109540 h 435074"/>
                <a:gd name="connsiteX2033" fmla="*/ 1008 w 1034030"/>
                <a:gd name="connsiteY2033" fmla="*/ 110945 h 435074"/>
                <a:gd name="connsiteX2034" fmla="*/ 2801 w 1034030"/>
                <a:gd name="connsiteY2034" fmla="*/ 111262 h 435074"/>
                <a:gd name="connsiteX2035" fmla="*/ 3212 w 1034030"/>
                <a:gd name="connsiteY2035" fmla="*/ 109858 h 435074"/>
                <a:gd name="connsiteX2036" fmla="*/ 1931 w 1034030"/>
                <a:gd name="connsiteY2036" fmla="*/ 109400 h 435074"/>
                <a:gd name="connsiteX2037" fmla="*/ 45268 w 1034030"/>
                <a:gd name="connsiteY2037" fmla="*/ 110310 h 435074"/>
                <a:gd name="connsiteX2038" fmla="*/ 44752 w 1034030"/>
                <a:gd name="connsiteY2038" fmla="*/ 110457 h 435074"/>
                <a:gd name="connsiteX2039" fmla="*/ 44348 w 1034030"/>
                <a:gd name="connsiteY2039" fmla="*/ 111862 h 435074"/>
                <a:gd name="connsiteX2040" fmla="*/ 46142 w 1034030"/>
                <a:gd name="connsiteY2040" fmla="*/ 112179 h 435074"/>
                <a:gd name="connsiteX2041" fmla="*/ 46546 w 1034030"/>
                <a:gd name="connsiteY2041" fmla="*/ 110775 h 435074"/>
                <a:gd name="connsiteX2042" fmla="*/ 45264 w 1034030"/>
                <a:gd name="connsiteY2042" fmla="*/ 110318 h 435074"/>
                <a:gd name="connsiteX2043" fmla="*/ 258487 w 1034030"/>
                <a:gd name="connsiteY2043" fmla="*/ 111228 h 435074"/>
                <a:gd name="connsiteX2044" fmla="*/ 257970 w 1034030"/>
                <a:gd name="connsiteY2044" fmla="*/ 111375 h 435074"/>
                <a:gd name="connsiteX2045" fmla="*/ 257566 w 1034030"/>
                <a:gd name="connsiteY2045" fmla="*/ 112780 h 435074"/>
                <a:gd name="connsiteX2046" fmla="*/ 259361 w 1034030"/>
                <a:gd name="connsiteY2046" fmla="*/ 113097 h 435074"/>
                <a:gd name="connsiteX2047" fmla="*/ 259765 w 1034030"/>
                <a:gd name="connsiteY2047" fmla="*/ 111692 h 435074"/>
                <a:gd name="connsiteX2048" fmla="*/ 258484 w 1034030"/>
                <a:gd name="connsiteY2048" fmla="*/ 111235 h 435074"/>
                <a:gd name="connsiteX2049" fmla="*/ 106519 w 1034030"/>
                <a:gd name="connsiteY2049" fmla="*/ 112433 h 435074"/>
                <a:gd name="connsiteX2050" fmla="*/ 106264 w 1034030"/>
                <a:gd name="connsiteY2050" fmla="*/ 112433 h 435074"/>
                <a:gd name="connsiteX2051" fmla="*/ 105498 w 1034030"/>
                <a:gd name="connsiteY2051" fmla="*/ 115672 h 435074"/>
                <a:gd name="connsiteX2052" fmla="*/ 106925 w 1034030"/>
                <a:gd name="connsiteY2052" fmla="*/ 115876 h 435074"/>
                <a:gd name="connsiteX2053" fmla="*/ 106521 w 1034030"/>
                <a:gd name="connsiteY2053" fmla="*/ 112407 h 435074"/>
                <a:gd name="connsiteX2054" fmla="*/ 42928 w 1034030"/>
                <a:gd name="connsiteY2054" fmla="*/ 113061 h 435074"/>
                <a:gd name="connsiteX2055" fmla="*/ 42411 w 1034030"/>
                <a:gd name="connsiteY2055" fmla="*/ 113208 h 435074"/>
                <a:gd name="connsiteX2056" fmla="*/ 42008 w 1034030"/>
                <a:gd name="connsiteY2056" fmla="*/ 114613 h 435074"/>
                <a:gd name="connsiteX2057" fmla="*/ 43801 w 1034030"/>
                <a:gd name="connsiteY2057" fmla="*/ 114930 h 435074"/>
                <a:gd name="connsiteX2058" fmla="*/ 44205 w 1034030"/>
                <a:gd name="connsiteY2058" fmla="*/ 113525 h 435074"/>
                <a:gd name="connsiteX2059" fmla="*/ 42922 w 1034030"/>
                <a:gd name="connsiteY2059" fmla="*/ 113068 h 435074"/>
                <a:gd name="connsiteX2060" fmla="*/ 962567 w 1034030"/>
                <a:gd name="connsiteY2060" fmla="*/ 113061 h 435074"/>
                <a:gd name="connsiteX2061" fmla="*/ 962058 w 1034030"/>
                <a:gd name="connsiteY2061" fmla="*/ 113208 h 435074"/>
                <a:gd name="connsiteX2062" fmla="*/ 961653 w 1034030"/>
                <a:gd name="connsiteY2062" fmla="*/ 114613 h 435074"/>
                <a:gd name="connsiteX2063" fmla="*/ 963447 w 1034030"/>
                <a:gd name="connsiteY2063" fmla="*/ 114930 h 435074"/>
                <a:gd name="connsiteX2064" fmla="*/ 963852 w 1034030"/>
                <a:gd name="connsiteY2064" fmla="*/ 113525 h 435074"/>
                <a:gd name="connsiteX2065" fmla="*/ 962571 w 1034030"/>
                <a:gd name="connsiteY2065" fmla="*/ 113068 h 435074"/>
                <a:gd name="connsiteX2066" fmla="*/ 520908 w 1034030"/>
                <a:gd name="connsiteY2066" fmla="*/ 114036 h 435074"/>
                <a:gd name="connsiteX2067" fmla="*/ 519993 w 1034030"/>
                <a:gd name="connsiteY2067" fmla="*/ 116444 h 435074"/>
                <a:gd name="connsiteX2068" fmla="*/ 522044 w 1034030"/>
                <a:gd name="connsiteY2068" fmla="*/ 116444 h 435074"/>
                <a:gd name="connsiteX2069" fmla="*/ 522044 w 1034030"/>
                <a:gd name="connsiteY2069" fmla="*/ 114438 h 435074"/>
                <a:gd name="connsiteX2070" fmla="*/ 520908 w 1034030"/>
                <a:gd name="connsiteY2070" fmla="*/ 114038 h 435074"/>
                <a:gd name="connsiteX2071" fmla="*/ 530280 w 1034030"/>
                <a:gd name="connsiteY2071" fmla="*/ 114896 h 435074"/>
                <a:gd name="connsiteX2072" fmla="*/ 529771 w 1034030"/>
                <a:gd name="connsiteY2072" fmla="*/ 115043 h 435074"/>
                <a:gd name="connsiteX2073" fmla="*/ 529367 w 1034030"/>
                <a:gd name="connsiteY2073" fmla="*/ 116448 h 435074"/>
                <a:gd name="connsiteX2074" fmla="*/ 531160 w 1034030"/>
                <a:gd name="connsiteY2074" fmla="*/ 116765 h 435074"/>
                <a:gd name="connsiteX2075" fmla="*/ 531564 w 1034030"/>
                <a:gd name="connsiteY2075" fmla="*/ 115361 h 435074"/>
                <a:gd name="connsiteX2076" fmla="*/ 530281 w 1034030"/>
                <a:gd name="connsiteY2076" fmla="*/ 114903 h 435074"/>
                <a:gd name="connsiteX2077" fmla="*/ 465921 w 1034030"/>
                <a:gd name="connsiteY2077" fmla="*/ 115100 h 435074"/>
                <a:gd name="connsiteX2078" fmla="*/ 464383 w 1034030"/>
                <a:gd name="connsiteY2078" fmla="*/ 115817 h 435074"/>
                <a:gd name="connsiteX2079" fmla="*/ 463944 w 1034030"/>
                <a:gd name="connsiteY2079" fmla="*/ 117623 h 435074"/>
                <a:gd name="connsiteX2080" fmla="*/ 462150 w 1034030"/>
                <a:gd name="connsiteY2080" fmla="*/ 118798 h 435074"/>
                <a:gd name="connsiteX2081" fmla="*/ 460795 w 1034030"/>
                <a:gd name="connsiteY2081" fmla="*/ 120518 h 435074"/>
                <a:gd name="connsiteX2082" fmla="*/ 460873 w 1034030"/>
                <a:gd name="connsiteY2082" fmla="*/ 122296 h 435074"/>
                <a:gd name="connsiteX2083" fmla="*/ 459995 w 1034030"/>
                <a:gd name="connsiteY2083" fmla="*/ 126453 h 435074"/>
                <a:gd name="connsiteX2084" fmla="*/ 465120 w 1034030"/>
                <a:gd name="connsiteY2084" fmla="*/ 124647 h 435074"/>
                <a:gd name="connsiteX2085" fmla="*/ 470392 w 1034030"/>
                <a:gd name="connsiteY2085" fmla="*/ 119659 h 435074"/>
                <a:gd name="connsiteX2086" fmla="*/ 468269 w 1034030"/>
                <a:gd name="connsiteY2086" fmla="*/ 115559 h 435074"/>
                <a:gd name="connsiteX2087" fmla="*/ 465961 w 1034030"/>
                <a:gd name="connsiteY2087" fmla="*/ 115101 h 435074"/>
                <a:gd name="connsiteX2088" fmla="*/ 18328 w 1034030"/>
                <a:gd name="connsiteY2088" fmla="*/ 115817 h 435074"/>
                <a:gd name="connsiteX2089" fmla="*/ 17819 w 1034030"/>
                <a:gd name="connsiteY2089" fmla="*/ 115963 h 435074"/>
                <a:gd name="connsiteX2090" fmla="*/ 17415 w 1034030"/>
                <a:gd name="connsiteY2090" fmla="*/ 117368 h 435074"/>
                <a:gd name="connsiteX2091" fmla="*/ 19209 w 1034030"/>
                <a:gd name="connsiteY2091" fmla="*/ 117686 h 435074"/>
                <a:gd name="connsiteX2092" fmla="*/ 19612 w 1034030"/>
                <a:gd name="connsiteY2092" fmla="*/ 116281 h 435074"/>
                <a:gd name="connsiteX2093" fmla="*/ 18331 w 1034030"/>
                <a:gd name="connsiteY2093" fmla="*/ 115823 h 435074"/>
                <a:gd name="connsiteX2094" fmla="*/ 897824 w 1034030"/>
                <a:gd name="connsiteY2094" fmla="*/ 116363 h 435074"/>
                <a:gd name="connsiteX2095" fmla="*/ 897088 w 1034030"/>
                <a:gd name="connsiteY2095" fmla="*/ 117166 h 435074"/>
                <a:gd name="connsiteX2096" fmla="*/ 895844 w 1034030"/>
                <a:gd name="connsiteY2096" fmla="*/ 120893 h 435074"/>
                <a:gd name="connsiteX2097" fmla="*/ 895511 w 1034030"/>
                <a:gd name="connsiteY2097" fmla="*/ 126655 h 435074"/>
                <a:gd name="connsiteX2098" fmla="*/ 896756 w 1034030"/>
                <a:gd name="connsiteY2098" fmla="*/ 136545 h 435074"/>
                <a:gd name="connsiteX2099" fmla="*/ 898294 w 1034030"/>
                <a:gd name="connsiteY2099" fmla="*/ 143569 h 435074"/>
                <a:gd name="connsiteX2100" fmla="*/ 900087 w 1034030"/>
                <a:gd name="connsiteY2100" fmla="*/ 142423 h 435074"/>
                <a:gd name="connsiteX2101" fmla="*/ 898915 w 1034030"/>
                <a:gd name="connsiteY2101" fmla="*/ 140674 h 435074"/>
                <a:gd name="connsiteX2102" fmla="*/ 898512 w 1034030"/>
                <a:gd name="connsiteY2102" fmla="*/ 134424 h 435074"/>
                <a:gd name="connsiteX2103" fmla="*/ 900855 w 1034030"/>
                <a:gd name="connsiteY2103" fmla="*/ 134824 h 435074"/>
                <a:gd name="connsiteX2104" fmla="*/ 901471 w 1034030"/>
                <a:gd name="connsiteY2104" fmla="*/ 133276 h 435074"/>
                <a:gd name="connsiteX2105" fmla="*/ 898396 w 1034030"/>
                <a:gd name="connsiteY2105" fmla="*/ 119658 h 435074"/>
                <a:gd name="connsiteX2106" fmla="*/ 897815 w 1034030"/>
                <a:gd name="connsiteY2106" fmla="*/ 116361 h 435074"/>
                <a:gd name="connsiteX2107" fmla="*/ 968443 w 1034030"/>
                <a:gd name="connsiteY2107" fmla="*/ 116738 h 435074"/>
                <a:gd name="connsiteX2108" fmla="*/ 967935 w 1034030"/>
                <a:gd name="connsiteY2108" fmla="*/ 116884 h 435074"/>
                <a:gd name="connsiteX2109" fmla="*/ 967530 w 1034030"/>
                <a:gd name="connsiteY2109" fmla="*/ 118289 h 435074"/>
                <a:gd name="connsiteX2110" fmla="*/ 969323 w 1034030"/>
                <a:gd name="connsiteY2110" fmla="*/ 118606 h 435074"/>
                <a:gd name="connsiteX2111" fmla="*/ 969727 w 1034030"/>
                <a:gd name="connsiteY2111" fmla="*/ 117201 h 435074"/>
                <a:gd name="connsiteX2112" fmla="*/ 968446 w 1034030"/>
                <a:gd name="connsiteY2112" fmla="*/ 116743 h 435074"/>
                <a:gd name="connsiteX2113" fmla="*/ 10855 w 1034030"/>
                <a:gd name="connsiteY2113" fmla="*/ 117512 h 435074"/>
                <a:gd name="connsiteX2114" fmla="*/ 9172 w 1034030"/>
                <a:gd name="connsiteY2114" fmla="*/ 119175 h 435074"/>
                <a:gd name="connsiteX2115" fmla="*/ 10892 w 1034030"/>
                <a:gd name="connsiteY2115" fmla="*/ 120035 h 435074"/>
                <a:gd name="connsiteX2116" fmla="*/ 12100 w 1034030"/>
                <a:gd name="connsiteY2116" fmla="*/ 117741 h 435074"/>
                <a:gd name="connsiteX2117" fmla="*/ 10855 w 1034030"/>
                <a:gd name="connsiteY2117" fmla="*/ 117514 h 435074"/>
                <a:gd name="connsiteX2118" fmla="*/ 106189 w 1034030"/>
                <a:gd name="connsiteY2118" fmla="*/ 117715 h 435074"/>
                <a:gd name="connsiteX2119" fmla="*/ 105273 w 1034030"/>
                <a:gd name="connsiteY2119" fmla="*/ 120123 h 435074"/>
                <a:gd name="connsiteX2120" fmla="*/ 107323 w 1034030"/>
                <a:gd name="connsiteY2120" fmla="*/ 120123 h 435074"/>
                <a:gd name="connsiteX2121" fmla="*/ 107323 w 1034030"/>
                <a:gd name="connsiteY2121" fmla="*/ 118117 h 435074"/>
                <a:gd name="connsiteX2122" fmla="*/ 106189 w 1034030"/>
                <a:gd name="connsiteY2122" fmla="*/ 117717 h 435074"/>
                <a:gd name="connsiteX2123" fmla="*/ 5438 w 1034030"/>
                <a:gd name="connsiteY2123" fmla="*/ 120410 h 435074"/>
                <a:gd name="connsiteX2124" fmla="*/ 4928 w 1034030"/>
                <a:gd name="connsiteY2124" fmla="*/ 120557 h 435074"/>
                <a:gd name="connsiteX2125" fmla="*/ 4525 w 1034030"/>
                <a:gd name="connsiteY2125" fmla="*/ 121961 h 435074"/>
                <a:gd name="connsiteX2126" fmla="*/ 6318 w 1034030"/>
                <a:gd name="connsiteY2126" fmla="*/ 122278 h 435074"/>
                <a:gd name="connsiteX2127" fmla="*/ 6721 w 1034030"/>
                <a:gd name="connsiteY2127" fmla="*/ 120873 h 435074"/>
                <a:gd name="connsiteX2128" fmla="*/ 5441 w 1034030"/>
                <a:gd name="connsiteY2128" fmla="*/ 120416 h 435074"/>
                <a:gd name="connsiteX2129" fmla="*/ 982498 w 1034030"/>
                <a:gd name="connsiteY2129" fmla="*/ 121327 h 435074"/>
                <a:gd name="connsiteX2130" fmla="*/ 981988 w 1034030"/>
                <a:gd name="connsiteY2130" fmla="*/ 121474 h 435074"/>
                <a:gd name="connsiteX2131" fmla="*/ 981585 w 1034030"/>
                <a:gd name="connsiteY2131" fmla="*/ 122878 h 435074"/>
                <a:gd name="connsiteX2132" fmla="*/ 983379 w 1034030"/>
                <a:gd name="connsiteY2132" fmla="*/ 123195 h 435074"/>
                <a:gd name="connsiteX2133" fmla="*/ 983782 w 1034030"/>
                <a:gd name="connsiteY2133" fmla="*/ 121791 h 435074"/>
                <a:gd name="connsiteX2134" fmla="*/ 982501 w 1034030"/>
                <a:gd name="connsiteY2134" fmla="*/ 121333 h 435074"/>
                <a:gd name="connsiteX2135" fmla="*/ 252889 w 1034030"/>
                <a:gd name="connsiteY2135" fmla="*/ 121327 h 435074"/>
                <a:gd name="connsiteX2136" fmla="*/ 251937 w 1034030"/>
                <a:gd name="connsiteY2136" fmla="*/ 121702 h 435074"/>
                <a:gd name="connsiteX2137" fmla="*/ 252192 w 1034030"/>
                <a:gd name="connsiteY2137" fmla="*/ 124082 h 435074"/>
                <a:gd name="connsiteX2138" fmla="*/ 254463 w 1034030"/>
                <a:gd name="connsiteY2138" fmla="*/ 122619 h 435074"/>
                <a:gd name="connsiteX2139" fmla="*/ 252889 w 1034030"/>
                <a:gd name="connsiteY2139" fmla="*/ 121329 h 435074"/>
                <a:gd name="connsiteX2140" fmla="*/ 107654 w 1034030"/>
                <a:gd name="connsiteY2140" fmla="*/ 122904 h 435074"/>
                <a:gd name="connsiteX2141" fmla="*/ 107548 w 1034030"/>
                <a:gd name="connsiteY2141" fmla="*/ 122904 h 435074"/>
                <a:gd name="connsiteX2142" fmla="*/ 108427 w 1034030"/>
                <a:gd name="connsiteY2142" fmla="*/ 126286 h 435074"/>
                <a:gd name="connsiteX2143" fmla="*/ 110221 w 1034030"/>
                <a:gd name="connsiteY2143" fmla="*/ 128408 h 435074"/>
                <a:gd name="connsiteX2144" fmla="*/ 109305 w 1034030"/>
                <a:gd name="connsiteY2144" fmla="*/ 125025 h 435074"/>
                <a:gd name="connsiteX2145" fmla="*/ 107657 w 1034030"/>
                <a:gd name="connsiteY2145" fmla="*/ 122875 h 435074"/>
                <a:gd name="connsiteX2146" fmla="*/ 933270 w 1034030"/>
                <a:gd name="connsiteY2146" fmla="*/ 128696 h 435074"/>
                <a:gd name="connsiteX2147" fmla="*/ 932354 w 1034030"/>
                <a:gd name="connsiteY2147" fmla="*/ 131104 h 435074"/>
                <a:gd name="connsiteX2148" fmla="*/ 934406 w 1034030"/>
                <a:gd name="connsiteY2148" fmla="*/ 131104 h 435074"/>
                <a:gd name="connsiteX2149" fmla="*/ 934406 w 1034030"/>
                <a:gd name="connsiteY2149" fmla="*/ 129097 h 435074"/>
                <a:gd name="connsiteX2150" fmla="*/ 933270 w 1034030"/>
                <a:gd name="connsiteY2150" fmla="*/ 128697 h 435074"/>
                <a:gd name="connsiteX2151" fmla="*/ 122169 w 1034030"/>
                <a:gd name="connsiteY2151" fmla="*/ 130644 h 435074"/>
                <a:gd name="connsiteX2152" fmla="*/ 121688 w 1034030"/>
                <a:gd name="connsiteY2152" fmla="*/ 131102 h 435074"/>
                <a:gd name="connsiteX2153" fmla="*/ 124580 w 1034030"/>
                <a:gd name="connsiteY2153" fmla="*/ 131933 h 435074"/>
                <a:gd name="connsiteX2154" fmla="*/ 128057 w 1034030"/>
                <a:gd name="connsiteY2154" fmla="*/ 133768 h 435074"/>
                <a:gd name="connsiteX2155" fmla="*/ 130510 w 1034030"/>
                <a:gd name="connsiteY2155" fmla="*/ 135603 h 435074"/>
                <a:gd name="connsiteX2156" fmla="*/ 123664 w 1034030"/>
                <a:gd name="connsiteY2156" fmla="*/ 130758 h 435074"/>
                <a:gd name="connsiteX2157" fmla="*/ 122713 w 1034030"/>
                <a:gd name="connsiteY2157" fmla="*/ 130643 h 435074"/>
                <a:gd name="connsiteX2158" fmla="*/ 122160 w 1034030"/>
                <a:gd name="connsiteY2158" fmla="*/ 130643 h 435074"/>
                <a:gd name="connsiteX2159" fmla="*/ 327259 w 1034030"/>
                <a:gd name="connsiteY2159" fmla="*/ 130734 h 435074"/>
                <a:gd name="connsiteX2160" fmla="*/ 321474 w 1034030"/>
                <a:gd name="connsiteY2160" fmla="*/ 133600 h 435074"/>
                <a:gd name="connsiteX2161" fmla="*/ 318252 w 1034030"/>
                <a:gd name="connsiteY2161" fmla="*/ 138761 h 435074"/>
                <a:gd name="connsiteX2162" fmla="*/ 327881 w 1034030"/>
                <a:gd name="connsiteY2162" fmla="*/ 138671 h 435074"/>
                <a:gd name="connsiteX2163" fmla="*/ 329089 w 1034030"/>
                <a:gd name="connsiteY2163" fmla="*/ 139161 h 435074"/>
                <a:gd name="connsiteX2164" fmla="*/ 328983 w 1034030"/>
                <a:gd name="connsiteY2164" fmla="*/ 141856 h 435074"/>
                <a:gd name="connsiteX2165" fmla="*/ 331289 w 1034030"/>
                <a:gd name="connsiteY2165" fmla="*/ 141741 h 435074"/>
                <a:gd name="connsiteX2166" fmla="*/ 333633 w 1034030"/>
                <a:gd name="connsiteY2166" fmla="*/ 141082 h 435074"/>
                <a:gd name="connsiteX2167" fmla="*/ 335537 w 1034030"/>
                <a:gd name="connsiteY2167" fmla="*/ 141514 h 435074"/>
                <a:gd name="connsiteX2168" fmla="*/ 335940 w 1034030"/>
                <a:gd name="connsiteY2168" fmla="*/ 140109 h 435074"/>
                <a:gd name="connsiteX2169" fmla="*/ 334037 w 1034030"/>
                <a:gd name="connsiteY2169" fmla="*/ 139849 h 435074"/>
                <a:gd name="connsiteX2170" fmla="*/ 333555 w 1034030"/>
                <a:gd name="connsiteY2170" fmla="*/ 138616 h 435074"/>
                <a:gd name="connsiteX2171" fmla="*/ 327002 w 1034030"/>
                <a:gd name="connsiteY2171" fmla="*/ 134259 h 435074"/>
                <a:gd name="connsiteX2172" fmla="*/ 326421 w 1034030"/>
                <a:gd name="connsiteY2172" fmla="*/ 133054 h 435074"/>
                <a:gd name="connsiteX2173" fmla="*/ 327264 w 1034030"/>
                <a:gd name="connsiteY2173" fmla="*/ 130733 h 435074"/>
                <a:gd name="connsiteX2174" fmla="*/ 233504 w 1034030"/>
                <a:gd name="connsiteY2174" fmla="*/ 131937 h 435074"/>
                <a:gd name="connsiteX2175" fmla="*/ 234676 w 1034030"/>
                <a:gd name="connsiteY2175" fmla="*/ 132855 h 435074"/>
                <a:gd name="connsiteX2176" fmla="*/ 233504 w 1034030"/>
                <a:gd name="connsiteY2176" fmla="*/ 133772 h 435074"/>
                <a:gd name="connsiteX2177" fmla="*/ 232332 w 1034030"/>
                <a:gd name="connsiteY2177" fmla="*/ 132855 h 435074"/>
                <a:gd name="connsiteX2178" fmla="*/ 233504 w 1034030"/>
                <a:gd name="connsiteY2178" fmla="*/ 131937 h 435074"/>
                <a:gd name="connsiteX2179" fmla="*/ 306139 w 1034030"/>
                <a:gd name="connsiteY2179" fmla="*/ 133142 h 435074"/>
                <a:gd name="connsiteX2180" fmla="*/ 305187 w 1034030"/>
                <a:gd name="connsiteY2180" fmla="*/ 133314 h 435074"/>
                <a:gd name="connsiteX2181" fmla="*/ 305484 w 1034030"/>
                <a:gd name="connsiteY2181" fmla="*/ 135206 h 435074"/>
                <a:gd name="connsiteX2182" fmla="*/ 311378 w 1034030"/>
                <a:gd name="connsiteY2182" fmla="*/ 135663 h 435074"/>
                <a:gd name="connsiteX2183" fmla="*/ 306143 w 1034030"/>
                <a:gd name="connsiteY2183" fmla="*/ 133141 h 435074"/>
                <a:gd name="connsiteX2184" fmla="*/ 930954 w 1034030"/>
                <a:gd name="connsiteY2184" fmla="*/ 133231 h 435074"/>
                <a:gd name="connsiteX2185" fmla="*/ 930444 w 1034030"/>
                <a:gd name="connsiteY2185" fmla="*/ 133378 h 435074"/>
                <a:gd name="connsiteX2186" fmla="*/ 930041 w 1034030"/>
                <a:gd name="connsiteY2186" fmla="*/ 134783 h 435074"/>
                <a:gd name="connsiteX2187" fmla="*/ 931834 w 1034030"/>
                <a:gd name="connsiteY2187" fmla="*/ 135100 h 435074"/>
                <a:gd name="connsiteX2188" fmla="*/ 932244 w 1034030"/>
                <a:gd name="connsiteY2188" fmla="*/ 133696 h 435074"/>
                <a:gd name="connsiteX2189" fmla="*/ 930963 w 1034030"/>
                <a:gd name="connsiteY2189" fmla="*/ 133238 h 435074"/>
                <a:gd name="connsiteX2190" fmla="*/ 927438 w 1034030"/>
                <a:gd name="connsiteY2190" fmla="*/ 135983 h 435074"/>
                <a:gd name="connsiteX2191" fmla="*/ 926930 w 1034030"/>
                <a:gd name="connsiteY2191" fmla="*/ 136130 h 435074"/>
                <a:gd name="connsiteX2192" fmla="*/ 926525 w 1034030"/>
                <a:gd name="connsiteY2192" fmla="*/ 137534 h 435074"/>
                <a:gd name="connsiteX2193" fmla="*/ 928320 w 1034030"/>
                <a:gd name="connsiteY2193" fmla="*/ 137851 h 435074"/>
                <a:gd name="connsiteX2194" fmla="*/ 928731 w 1034030"/>
                <a:gd name="connsiteY2194" fmla="*/ 136447 h 435074"/>
                <a:gd name="connsiteX2195" fmla="*/ 927449 w 1034030"/>
                <a:gd name="connsiteY2195" fmla="*/ 135990 h 435074"/>
                <a:gd name="connsiteX2196" fmla="*/ 236247 w 1034030"/>
                <a:gd name="connsiteY2196" fmla="*/ 136958 h 435074"/>
                <a:gd name="connsiteX2197" fmla="*/ 238553 w 1034030"/>
                <a:gd name="connsiteY2197" fmla="*/ 137529 h 435074"/>
                <a:gd name="connsiteX2198" fmla="*/ 243386 w 1034030"/>
                <a:gd name="connsiteY2198" fmla="*/ 141600 h 435074"/>
                <a:gd name="connsiteX2199" fmla="*/ 250672 w 1034030"/>
                <a:gd name="connsiteY2199" fmla="*/ 145385 h 435074"/>
                <a:gd name="connsiteX2200" fmla="*/ 256639 w 1034030"/>
                <a:gd name="connsiteY2200" fmla="*/ 147334 h 435074"/>
                <a:gd name="connsiteX2201" fmla="*/ 255650 w 1034030"/>
                <a:gd name="connsiteY2201" fmla="*/ 148252 h 435074"/>
                <a:gd name="connsiteX2202" fmla="*/ 253454 w 1034030"/>
                <a:gd name="connsiteY2202" fmla="*/ 150746 h 435074"/>
                <a:gd name="connsiteX2203" fmla="*/ 251257 w 1034030"/>
                <a:gd name="connsiteY2203" fmla="*/ 151405 h 435074"/>
                <a:gd name="connsiteX2204" fmla="*/ 248804 w 1034030"/>
                <a:gd name="connsiteY2204" fmla="*/ 149800 h 435074"/>
                <a:gd name="connsiteX2205" fmla="*/ 248365 w 1034030"/>
                <a:gd name="connsiteY2205" fmla="*/ 148539 h 435074"/>
                <a:gd name="connsiteX2206" fmla="*/ 246608 w 1034030"/>
                <a:gd name="connsiteY2206" fmla="*/ 145786 h 435074"/>
                <a:gd name="connsiteX2207" fmla="*/ 242178 w 1034030"/>
                <a:gd name="connsiteY2207" fmla="*/ 147334 h 435074"/>
                <a:gd name="connsiteX2208" fmla="*/ 239395 w 1034030"/>
                <a:gd name="connsiteY2208" fmla="*/ 153957 h 435074"/>
                <a:gd name="connsiteX2209" fmla="*/ 237820 w 1034030"/>
                <a:gd name="connsiteY2209" fmla="*/ 156910 h 435074"/>
                <a:gd name="connsiteX2210" fmla="*/ 237205 w 1034030"/>
                <a:gd name="connsiteY2210" fmla="*/ 153240 h 435074"/>
                <a:gd name="connsiteX2211" fmla="*/ 236801 w 1034030"/>
                <a:gd name="connsiteY2211" fmla="*/ 149829 h 435074"/>
                <a:gd name="connsiteX2212" fmla="*/ 241157 w 1034030"/>
                <a:gd name="connsiteY2212" fmla="*/ 145557 h 435074"/>
                <a:gd name="connsiteX2213" fmla="*/ 229662 w 1034030"/>
                <a:gd name="connsiteY2213" fmla="*/ 141687 h 435074"/>
                <a:gd name="connsiteX2214" fmla="*/ 227649 w 1034030"/>
                <a:gd name="connsiteY2214" fmla="*/ 141084 h 435074"/>
                <a:gd name="connsiteX2215" fmla="*/ 233067 w 1034030"/>
                <a:gd name="connsiteY2215" fmla="*/ 138275 h 435074"/>
                <a:gd name="connsiteX2216" fmla="*/ 236252 w 1034030"/>
                <a:gd name="connsiteY2216" fmla="*/ 136956 h 435074"/>
                <a:gd name="connsiteX2217" fmla="*/ 267440 w 1034030"/>
                <a:gd name="connsiteY2217" fmla="*/ 139510 h 435074"/>
                <a:gd name="connsiteX2218" fmla="*/ 268684 w 1034030"/>
                <a:gd name="connsiteY2218" fmla="*/ 139738 h 435074"/>
                <a:gd name="connsiteX2219" fmla="*/ 267476 w 1034030"/>
                <a:gd name="connsiteY2219" fmla="*/ 142032 h 435074"/>
                <a:gd name="connsiteX2220" fmla="*/ 265755 w 1034030"/>
                <a:gd name="connsiteY2220" fmla="*/ 141171 h 435074"/>
                <a:gd name="connsiteX2221" fmla="*/ 267440 w 1034030"/>
                <a:gd name="connsiteY2221" fmla="*/ 139509 h 435074"/>
                <a:gd name="connsiteX2222" fmla="*/ 923924 w 1034030"/>
                <a:gd name="connsiteY2222" fmla="*/ 139656 h 435074"/>
                <a:gd name="connsiteX2223" fmla="*/ 923407 w 1034030"/>
                <a:gd name="connsiteY2223" fmla="*/ 139802 h 435074"/>
                <a:gd name="connsiteX2224" fmla="*/ 923004 w 1034030"/>
                <a:gd name="connsiteY2224" fmla="*/ 141207 h 435074"/>
                <a:gd name="connsiteX2225" fmla="*/ 924798 w 1034030"/>
                <a:gd name="connsiteY2225" fmla="*/ 141524 h 435074"/>
                <a:gd name="connsiteX2226" fmla="*/ 925201 w 1034030"/>
                <a:gd name="connsiteY2226" fmla="*/ 140119 h 435074"/>
                <a:gd name="connsiteX2227" fmla="*/ 923921 w 1034030"/>
                <a:gd name="connsiteY2227" fmla="*/ 139661 h 435074"/>
                <a:gd name="connsiteX2228" fmla="*/ 325285 w 1034030"/>
                <a:gd name="connsiteY2228" fmla="*/ 140574 h 435074"/>
                <a:gd name="connsiteX2229" fmla="*/ 324775 w 1034030"/>
                <a:gd name="connsiteY2229" fmla="*/ 140720 h 435074"/>
                <a:gd name="connsiteX2230" fmla="*/ 324364 w 1034030"/>
                <a:gd name="connsiteY2230" fmla="*/ 142125 h 435074"/>
                <a:gd name="connsiteX2231" fmla="*/ 326159 w 1034030"/>
                <a:gd name="connsiteY2231" fmla="*/ 142442 h 435074"/>
                <a:gd name="connsiteX2232" fmla="*/ 326562 w 1034030"/>
                <a:gd name="connsiteY2232" fmla="*/ 141036 h 435074"/>
                <a:gd name="connsiteX2233" fmla="*/ 325281 w 1034030"/>
                <a:gd name="connsiteY2233" fmla="*/ 140579 h 435074"/>
                <a:gd name="connsiteX2234" fmla="*/ 637717 w 1034030"/>
                <a:gd name="connsiteY2234" fmla="*/ 142466 h 435074"/>
                <a:gd name="connsiteX2235" fmla="*/ 640024 w 1034030"/>
                <a:gd name="connsiteY2235" fmla="*/ 144588 h 435074"/>
                <a:gd name="connsiteX2236" fmla="*/ 638339 w 1034030"/>
                <a:gd name="connsiteY2236" fmla="*/ 146308 h 435074"/>
                <a:gd name="connsiteX2237" fmla="*/ 635302 w 1034030"/>
                <a:gd name="connsiteY2237" fmla="*/ 147138 h 435074"/>
                <a:gd name="connsiteX2238" fmla="*/ 634750 w 1034030"/>
                <a:gd name="connsiteY2238" fmla="*/ 148457 h 435074"/>
                <a:gd name="connsiteX2239" fmla="*/ 634311 w 1034030"/>
                <a:gd name="connsiteY2239" fmla="*/ 149690 h 435074"/>
                <a:gd name="connsiteX2240" fmla="*/ 635811 w 1034030"/>
                <a:gd name="connsiteY2240" fmla="*/ 153303 h 435074"/>
                <a:gd name="connsiteX2241" fmla="*/ 638007 w 1034030"/>
                <a:gd name="connsiteY2241" fmla="*/ 156169 h 435074"/>
                <a:gd name="connsiteX2242" fmla="*/ 638191 w 1034030"/>
                <a:gd name="connsiteY2242" fmla="*/ 158291 h 435074"/>
                <a:gd name="connsiteX2243" fmla="*/ 640461 w 1034030"/>
                <a:gd name="connsiteY2243" fmla="*/ 158380 h 435074"/>
                <a:gd name="connsiteX2244" fmla="*/ 643316 w 1034030"/>
                <a:gd name="connsiteY2244" fmla="*/ 158608 h 435074"/>
                <a:gd name="connsiteX2245" fmla="*/ 642437 w 1034030"/>
                <a:gd name="connsiteY2245" fmla="*/ 160386 h 435074"/>
                <a:gd name="connsiteX2246" fmla="*/ 640864 w 1034030"/>
                <a:gd name="connsiteY2246" fmla="*/ 163052 h 435074"/>
                <a:gd name="connsiteX2247" fmla="*/ 642219 w 1034030"/>
                <a:gd name="connsiteY2247" fmla="*/ 164027 h 435074"/>
                <a:gd name="connsiteX2248" fmla="*/ 642367 w 1034030"/>
                <a:gd name="connsiteY2248" fmla="*/ 167668 h 435074"/>
                <a:gd name="connsiteX2249" fmla="*/ 640719 w 1034030"/>
                <a:gd name="connsiteY2249" fmla="*/ 171767 h 435074"/>
                <a:gd name="connsiteX2250" fmla="*/ 631164 w 1034030"/>
                <a:gd name="connsiteY2250" fmla="*/ 170420 h 435074"/>
                <a:gd name="connsiteX2251" fmla="*/ 630873 w 1034030"/>
                <a:gd name="connsiteY2251" fmla="*/ 164399 h 435074"/>
                <a:gd name="connsiteX2252" fmla="*/ 631164 w 1034030"/>
                <a:gd name="connsiteY2252" fmla="*/ 159784 h 435074"/>
                <a:gd name="connsiteX2253" fmla="*/ 625416 w 1034030"/>
                <a:gd name="connsiteY2253" fmla="*/ 147428 h 435074"/>
                <a:gd name="connsiteX2254" fmla="*/ 636802 w 1034030"/>
                <a:gd name="connsiteY2254" fmla="*/ 142496 h 435074"/>
                <a:gd name="connsiteX2255" fmla="*/ 637718 w 1034030"/>
                <a:gd name="connsiteY2255" fmla="*/ 142496 h 435074"/>
                <a:gd name="connsiteX2256" fmla="*/ 258519 w 1034030"/>
                <a:gd name="connsiteY2256" fmla="*/ 143326 h 435074"/>
                <a:gd name="connsiteX2257" fmla="*/ 259800 w 1034030"/>
                <a:gd name="connsiteY2257" fmla="*/ 143783 h 435074"/>
                <a:gd name="connsiteX2258" fmla="*/ 259396 w 1034030"/>
                <a:gd name="connsiteY2258" fmla="*/ 145188 h 435074"/>
                <a:gd name="connsiteX2259" fmla="*/ 257601 w 1034030"/>
                <a:gd name="connsiteY2259" fmla="*/ 144871 h 435074"/>
                <a:gd name="connsiteX2260" fmla="*/ 258005 w 1034030"/>
                <a:gd name="connsiteY2260" fmla="*/ 143467 h 435074"/>
                <a:gd name="connsiteX2261" fmla="*/ 258521 w 1034030"/>
                <a:gd name="connsiteY2261" fmla="*/ 143320 h 435074"/>
                <a:gd name="connsiteX2262" fmla="*/ 916908 w 1034030"/>
                <a:gd name="connsiteY2262" fmla="*/ 143326 h 435074"/>
                <a:gd name="connsiteX2263" fmla="*/ 916391 w 1034030"/>
                <a:gd name="connsiteY2263" fmla="*/ 143472 h 435074"/>
                <a:gd name="connsiteX2264" fmla="*/ 915987 w 1034030"/>
                <a:gd name="connsiteY2264" fmla="*/ 144878 h 435074"/>
                <a:gd name="connsiteX2265" fmla="*/ 917782 w 1034030"/>
                <a:gd name="connsiteY2265" fmla="*/ 145195 h 435074"/>
                <a:gd name="connsiteX2266" fmla="*/ 918185 w 1034030"/>
                <a:gd name="connsiteY2266" fmla="*/ 143790 h 435074"/>
                <a:gd name="connsiteX2267" fmla="*/ 916903 w 1034030"/>
                <a:gd name="connsiteY2267" fmla="*/ 143332 h 435074"/>
                <a:gd name="connsiteX2268" fmla="*/ 661301 w 1034030"/>
                <a:gd name="connsiteY2268" fmla="*/ 144788 h 435074"/>
                <a:gd name="connsiteX2269" fmla="*/ 660890 w 1034030"/>
                <a:gd name="connsiteY2269" fmla="*/ 150120 h 435074"/>
                <a:gd name="connsiteX2270" fmla="*/ 657120 w 1034030"/>
                <a:gd name="connsiteY2270" fmla="*/ 149688 h 435074"/>
                <a:gd name="connsiteX2271" fmla="*/ 661293 w 1034030"/>
                <a:gd name="connsiteY2271" fmla="*/ 144786 h 435074"/>
                <a:gd name="connsiteX2272" fmla="*/ 912957 w 1034030"/>
                <a:gd name="connsiteY2272" fmla="*/ 145935 h 435074"/>
                <a:gd name="connsiteX2273" fmla="*/ 911272 w 1034030"/>
                <a:gd name="connsiteY2273" fmla="*/ 147597 h 435074"/>
                <a:gd name="connsiteX2274" fmla="*/ 912994 w 1034030"/>
                <a:gd name="connsiteY2274" fmla="*/ 148457 h 435074"/>
                <a:gd name="connsiteX2275" fmla="*/ 914201 w 1034030"/>
                <a:gd name="connsiteY2275" fmla="*/ 146164 h 435074"/>
                <a:gd name="connsiteX2276" fmla="*/ 912957 w 1034030"/>
                <a:gd name="connsiteY2276" fmla="*/ 145936 h 435074"/>
                <a:gd name="connsiteX2277" fmla="*/ 894250 w 1034030"/>
                <a:gd name="connsiteY2277" fmla="*/ 146277 h 435074"/>
                <a:gd name="connsiteX2278" fmla="*/ 894250 w 1034030"/>
                <a:gd name="connsiteY2278" fmla="*/ 146341 h 435074"/>
                <a:gd name="connsiteX2279" fmla="*/ 893078 w 1034030"/>
                <a:gd name="connsiteY2279" fmla="*/ 149437 h 435074"/>
                <a:gd name="connsiteX2280" fmla="*/ 891394 w 1034030"/>
                <a:gd name="connsiteY2280" fmla="*/ 152132 h 435074"/>
                <a:gd name="connsiteX2281" fmla="*/ 889563 w 1034030"/>
                <a:gd name="connsiteY2281" fmla="*/ 156261 h 435074"/>
                <a:gd name="connsiteX2282" fmla="*/ 893335 w 1034030"/>
                <a:gd name="connsiteY2282" fmla="*/ 156775 h 435074"/>
                <a:gd name="connsiteX2283" fmla="*/ 895238 w 1034030"/>
                <a:gd name="connsiteY2283" fmla="*/ 156204 h 435074"/>
                <a:gd name="connsiteX2284" fmla="*/ 898935 w 1034030"/>
                <a:gd name="connsiteY2284" fmla="*/ 155372 h 435074"/>
                <a:gd name="connsiteX2285" fmla="*/ 901975 w 1034030"/>
                <a:gd name="connsiteY2285" fmla="*/ 153967 h 435074"/>
                <a:gd name="connsiteX2286" fmla="*/ 904903 w 1034030"/>
                <a:gd name="connsiteY2286" fmla="*/ 149896 h 435074"/>
                <a:gd name="connsiteX2287" fmla="*/ 902194 w 1034030"/>
                <a:gd name="connsiteY2287" fmla="*/ 149896 h 435074"/>
                <a:gd name="connsiteX2288" fmla="*/ 897837 w 1034030"/>
                <a:gd name="connsiteY2288" fmla="*/ 148090 h 435074"/>
                <a:gd name="connsiteX2289" fmla="*/ 894323 w 1034030"/>
                <a:gd name="connsiteY2289" fmla="*/ 146370 h 435074"/>
                <a:gd name="connsiteX2290" fmla="*/ 894245 w 1034030"/>
                <a:gd name="connsiteY2290" fmla="*/ 146306 h 435074"/>
                <a:gd name="connsiteX2291" fmla="*/ 908710 w 1034030"/>
                <a:gd name="connsiteY2291" fmla="*/ 147911 h 435074"/>
                <a:gd name="connsiteX2292" fmla="*/ 908200 w 1034030"/>
                <a:gd name="connsiteY2292" fmla="*/ 148058 h 435074"/>
                <a:gd name="connsiteX2293" fmla="*/ 907797 w 1034030"/>
                <a:gd name="connsiteY2293" fmla="*/ 149462 h 435074"/>
                <a:gd name="connsiteX2294" fmla="*/ 909591 w 1034030"/>
                <a:gd name="connsiteY2294" fmla="*/ 149780 h 435074"/>
                <a:gd name="connsiteX2295" fmla="*/ 909994 w 1034030"/>
                <a:gd name="connsiteY2295" fmla="*/ 148375 h 435074"/>
                <a:gd name="connsiteX2296" fmla="*/ 908714 w 1034030"/>
                <a:gd name="connsiteY2296" fmla="*/ 147917 h 435074"/>
                <a:gd name="connsiteX2297" fmla="*/ 268517 w 1034030"/>
                <a:gd name="connsiteY2297" fmla="*/ 150434 h 435074"/>
                <a:gd name="connsiteX2298" fmla="*/ 268849 w 1034030"/>
                <a:gd name="connsiteY2298" fmla="*/ 150434 h 435074"/>
                <a:gd name="connsiteX2299" fmla="*/ 269076 w 1034030"/>
                <a:gd name="connsiteY2299" fmla="*/ 150808 h 435074"/>
                <a:gd name="connsiteX2300" fmla="*/ 264536 w 1034030"/>
                <a:gd name="connsiteY2300" fmla="*/ 152931 h 435074"/>
                <a:gd name="connsiteX2301" fmla="*/ 256629 w 1034030"/>
                <a:gd name="connsiteY2301" fmla="*/ 156170 h 435074"/>
                <a:gd name="connsiteX2302" fmla="*/ 251138 w 1034030"/>
                <a:gd name="connsiteY2302" fmla="*/ 158549 h 435074"/>
                <a:gd name="connsiteX2303" fmla="*/ 262450 w 1034030"/>
                <a:gd name="connsiteY2303" fmla="*/ 152386 h 435074"/>
                <a:gd name="connsiteX2304" fmla="*/ 268527 w 1034030"/>
                <a:gd name="connsiteY2304" fmla="*/ 150436 h 435074"/>
                <a:gd name="connsiteX2305" fmla="*/ 907542 w 1034030"/>
                <a:gd name="connsiteY2305" fmla="*/ 151581 h 435074"/>
                <a:gd name="connsiteX2306" fmla="*/ 907032 w 1034030"/>
                <a:gd name="connsiteY2306" fmla="*/ 151727 h 435074"/>
                <a:gd name="connsiteX2307" fmla="*/ 906628 w 1034030"/>
                <a:gd name="connsiteY2307" fmla="*/ 153132 h 435074"/>
                <a:gd name="connsiteX2308" fmla="*/ 908422 w 1034030"/>
                <a:gd name="connsiteY2308" fmla="*/ 153450 h 435074"/>
                <a:gd name="connsiteX2309" fmla="*/ 908826 w 1034030"/>
                <a:gd name="connsiteY2309" fmla="*/ 152045 h 435074"/>
                <a:gd name="connsiteX2310" fmla="*/ 907544 w 1034030"/>
                <a:gd name="connsiteY2310" fmla="*/ 151588 h 435074"/>
                <a:gd name="connsiteX2311" fmla="*/ 513907 w 1034030"/>
                <a:gd name="connsiteY2311" fmla="*/ 154390 h 435074"/>
                <a:gd name="connsiteX2312" fmla="*/ 512992 w 1034030"/>
                <a:gd name="connsiteY2312" fmla="*/ 156798 h 435074"/>
                <a:gd name="connsiteX2313" fmla="*/ 515042 w 1034030"/>
                <a:gd name="connsiteY2313" fmla="*/ 156798 h 435074"/>
                <a:gd name="connsiteX2314" fmla="*/ 515042 w 1034030"/>
                <a:gd name="connsiteY2314" fmla="*/ 154792 h 435074"/>
                <a:gd name="connsiteX2315" fmla="*/ 513907 w 1034030"/>
                <a:gd name="connsiteY2315" fmla="*/ 154392 h 435074"/>
                <a:gd name="connsiteX2316" fmla="*/ 891250 w 1034030"/>
                <a:gd name="connsiteY2316" fmla="*/ 159866 h 435074"/>
                <a:gd name="connsiteX2317" fmla="*/ 888651 w 1034030"/>
                <a:gd name="connsiteY2317" fmla="*/ 162217 h 435074"/>
                <a:gd name="connsiteX2318" fmla="*/ 885539 w 1034030"/>
                <a:gd name="connsiteY2318" fmla="*/ 167750 h 435074"/>
                <a:gd name="connsiteX2319" fmla="*/ 883197 w 1034030"/>
                <a:gd name="connsiteY2319" fmla="*/ 167604 h 435074"/>
                <a:gd name="connsiteX2320" fmla="*/ 883749 w 1034030"/>
                <a:gd name="connsiteY2320" fmla="*/ 169123 h 435074"/>
                <a:gd name="connsiteX2321" fmla="*/ 883600 w 1034030"/>
                <a:gd name="connsiteY2321" fmla="*/ 171015 h 435074"/>
                <a:gd name="connsiteX2322" fmla="*/ 880634 w 1034030"/>
                <a:gd name="connsiteY2322" fmla="*/ 171300 h 435074"/>
                <a:gd name="connsiteX2323" fmla="*/ 877962 w 1034030"/>
                <a:gd name="connsiteY2323" fmla="*/ 172533 h 435074"/>
                <a:gd name="connsiteX2324" fmla="*/ 871921 w 1034030"/>
                <a:gd name="connsiteY2324" fmla="*/ 175314 h 435074"/>
                <a:gd name="connsiteX2325" fmla="*/ 864088 w 1034030"/>
                <a:gd name="connsiteY2325" fmla="*/ 178238 h 435074"/>
                <a:gd name="connsiteX2326" fmla="*/ 859768 w 1034030"/>
                <a:gd name="connsiteY2326" fmla="*/ 179700 h 435074"/>
                <a:gd name="connsiteX2327" fmla="*/ 859216 w 1034030"/>
                <a:gd name="connsiteY2327" fmla="*/ 182509 h 435074"/>
                <a:gd name="connsiteX2328" fmla="*/ 860826 w 1034030"/>
                <a:gd name="connsiteY2328" fmla="*/ 186093 h 435074"/>
                <a:gd name="connsiteX2329" fmla="*/ 860720 w 1034030"/>
                <a:gd name="connsiteY2329" fmla="*/ 188415 h 435074"/>
                <a:gd name="connsiteX2330" fmla="*/ 865771 w 1034030"/>
                <a:gd name="connsiteY2330" fmla="*/ 186179 h 435074"/>
                <a:gd name="connsiteX2331" fmla="*/ 869579 w 1034030"/>
                <a:gd name="connsiteY2331" fmla="*/ 183026 h 435074"/>
                <a:gd name="connsiteX2332" fmla="*/ 873093 w 1034030"/>
                <a:gd name="connsiteY2332" fmla="*/ 182022 h 435074"/>
                <a:gd name="connsiteX2333" fmla="*/ 871850 w 1034030"/>
                <a:gd name="connsiteY2333" fmla="*/ 179700 h 435074"/>
                <a:gd name="connsiteX2334" fmla="*/ 871666 w 1034030"/>
                <a:gd name="connsiteY2334" fmla="*/ 178783 h 435074"/>
                <a:gd name="connsiteX2335" fmla="*/ 875621 w 1034030"/>
                <a:gd name="connsiteY2335" fmla="*/ 180732 h 435074"/>
                <a:gd name="connsiteX2336" fmla="*/ 878914 w 1034030"/>
                <a:gd name="connsiteY2336" fmla="*/ 180960 h 435074"/>
                <a:gd name="connsiteX2337" fmla="*/ 885467 w 1034030"/>
                <a:gd name="connsiteY2337" fmla="*/ 179154 h 435074"/>
                <a:gd name="connsiteX2338" fmla="*/ 890154 w 1034030"/>
                <a:gd name="connsiteY2338" fmla="*/ 179154 h 435074"/>
                <a:gd name="connsiteX2339" fmla="*/ 891911 w 1034030"/>
                <a:gd name="connsiteY2339" fmla="*/ 173507 h 435074"/>
                <a:gd name="connsiteX2340" fmla="*/ 894546 w 1034030"/>
                <a:gd name="connsiteY2340" fmla="*/ 167171 h 435074"/>
                <a:gd name="connsiteX2341" fmla="*/ 893967 w 1034030"/>
                <a:gd name="connsiteY2341" fmla="*/ 160663 h 435074"/>
                <a:gd name="connsiteX2342" fmla="*/ 891257 w 1034030"/>
                <a:gd name="connsiteY2342" fmla="*/ 159860 h 435074"/>
                <a:gd name="connsiteX2343" fmla="*/ 513766 w 1034030"/>
                <a:gd name="connsiteY2343" fmla="*/ 160611 h 435074"/>
                <a:gd name="connsiteX2344" fmla="*/ 512338 w 1034030"/>
                <a:gd name="connsiteY2344" fmla="*/ 162560 h 435074"/>
                <a:gd name="connsiteX2345" fmla="*/ 514169 w 1034030"/>
                <a:gd name="connsiteY2345" fmla="*/ 164367 h 435074"/>
                <a:gd name="connsiteX2346" fmla="*/ 515634 w 1034030"/>
                <a:gd name="connsiteY2346" fmla="*/ 162417 h 435074"/>
                <a:gd name="connsiteX2347" fmla="*/ 513766 w 1034030"/>
                <a:gd name="connsiteY2347" fmla="*/ 160611 h 435074"/>
                <a:gd name="connsiteX2348" fmla="*/ 501281 w 1034030"/>
                <a:gd name="connsiteY2348" fmla="*/ 161729 h 435074"/>
                <a:gd name="connsiteX2349" fmla="*/ 500843 w 1034030"/>
                <a:gd name="connsiteY2349" fmla="*/ 161729 h 435074"/>
                <a:gd name="connsiteX2350" fmla="*/ 500263 w 1034030"/>
                <a:gd name="connsiteY2350" fmla="*/ 161933 h 435074"/>
                <a:gd name="connsiteX2351" fmla="*/ 497992 w 1034030"/>
                <a:gd name="connsiteY2351" fmla="*/ 162650 h 435074"/>
                <a:gd name="connsiteX2352" fmla="*/ 497113 w 1034030"/>
                <a:gd name="connsiteY2352" fmla="*/ 163338 h 435074"/>
                <a:gd name="connsiteX2353" fmla="*/ 497113 w 1034030"/>
                <a:gd name="connsiteY2353" fmla="*/ 164542 h 435074"/>
                <a:gd name="connsiteX2354" fmla="*/ 498579 w 1034030"/>
                <a:gd name="connsiteY2354" fmla="*/ 164314 h 435074"/>
                <a:gd name="connsiteX2355" fmla="*/ 500921 w 1034030"/>
                <a:gd name="connsiteY2355" fmla="*/ 163483 h 435074"/>
                <a:gd name="connsiteX2356" fmla="*/ 502459 w 1034030"/>
                <a:gd name="connsiteY2356" fmla="*/ 163223 h 435074"/>
                <a:gd name="connsiteX2357" fmla="*/ 502381 w 1034030"/>
                <a:gd name="connsiteY2357" fmla="*/ 162162 h 435074"/>
                <a:gd name="connsiteX2358" fmla="*/ 501281 w 1034030"/>
                <a:gd name="connsiteY2358" fmla="*/ 161704 h 435074"/>
                <a:gd name="connsiteX2359" fmla="*/ 492825 w 1034030"/>
                <a:gd name="connsiteY2359" fmla="*/ 165341 h 435074"/>
                <a:gd name="connsiteX2360" fmla="*/ 492309 w 1034030"/>
                <a:gd name="connsiteY2360" fmla="*/ 165488 h 435074"/>
                <a:gd name="connsiteX2361" fmla="*/ 491905 w 1034030"/>
                <a:gd name="connsiteY2361" fmla="*/ 166893 h 435074"/>
                <a:gd name="connsiteX2362" fmla="*/ 493699 w 1034030"/>
                <a:gd name="connsiteY2362" fmla="*/ 167210 h 435074"/>
                <a:gd name="connsiteX2363" fmla="*/ 494103 w 1034030"/>
                <a:gd name="connsiteY2363" fmla="*/ 165806 h 435074"/>
                <a:gd name="connsiteX2364" fmla="*/ 492821 w 1034030"/>
                <a:gd name="connsiteY2364" fmla="*/ 165348 h 435074"/>
                <a:gd name="connsiteX2365" fmla="*/ 528740 w 1034030"/>
                <a:gd name="connsiteY2365" fmla="*/ 168638 h 435074"/>
                <a:gd name="connsiteX2366" fmla="*/ 527861 w 1034030"/>
                <a:gd name="connsiteY2366" fmla="*/ 171190 h 435074"/>
                <a:gd name="connsiteX2367" fmla="*/ 532254 w 1034030"/>
                <a:gd name="connsiteY2367" fmla="*/ 170473 h 435074"/>
                <a:gd name="connsiteX2368" fmla="*/ 528740 w 1034030"/>
                <a:gd name="connsiteY2368" fmla="*/ 168638 h 435074"/>
                <a:gd name="connsiteX2369" fmla="*/ 546715 w 1034030"/>
                <a:gd name="connsiteY2369" fmla="*/ 169013 h 435074"/>
                <a:gd name="connsiteX2370" fmla="*/ 546198 w 1034030"/>
                <a:gd name="connsiteY2370" fmla="*/ 169159 h 435074"/>
                <a:gd name="connsiteX2371" fmla="*/ 545794 w 1034030"/>
                <a:gd name="connsiteY2371" fmla="*/ 170565 h 435074"/>
                <a:gd name="connsiteX2372" fmla="*/ 547588 w 1034030"/>
                <a:gd name="connsiteY2372" fmla="*/ 170882 h 435074"/>
                <a:gd name="connsiteX2373" fmla="*/ 547991 w 1034030"/>
                <a:gd name="connsiteY2373" fmla="*/ 169477 h 435074"/>
                <a:gd name="connsiteX2374" fmla="*/ 546710 w 1034030"/>
                <a:gd name="connsiteY2374" fmla="*/ 169020 h 435074"/>
                <a:gd name="connsiteX2375" fmla="*/ 522113 w 1034030"/>
                <a:gd name="connsiteY2375" fmla="*/ 171765 h 435074"/>
                <a:gd name="connsiteX2376" fmla="*/ 521596 w 1034030"/>
                <a:gd name="connsiteY2376" fmla="*/ 171912 h 435074"/>
                <a:gd name="connsiteX2377" fmla="*/ 521193 w 1034030"/>
                <a:gd name="connsiteY2377" fmla="*/ 173316 h 435074"/>
                <a:gd name="connsiteX2378" fmla="*/ 522985 w 1034030"/>
                <a:gd name="connsiteY2378" fmla="*/ 173633 h 435074"/>
                <a:gd name="connsiteX2379" fmla="*/ 523389 w 1034030"/>
                <a:gd name="connsiteY2379" fmla="*/ 172229 h 435074"/>
                <a:gd name="connsiteX2380" fmla="*/ 522107 w 1034030"/>
                <a:gd name="connsiteY2380" fmla="*/ 171772 h 435074"/>
                <a:gd name="connsiteX2381" fmla="*/ 564287 w 1034030"/>
                <a:gd name="connsiteY2381" fmla="*/ 171765 h 435074"/>
                <a:gd name="connsiteX2382" fmla="*/ 563777 w 1034030"/>
                <a:gd name="connsiteY2382" fmla="*/ 171912 h 435074"/>
                <a:gd name="connsiteX2383" fmla="*/ 563374 w 1034030"/>
                <a:gd name="connsiteY2383" fmla="*/ 173316 h 435074"/>
                <a:gd name="connsiteX2384" fmla="*/ 565168 w 1034030"/>
                <a:gd name="connsiteY2384" fmla="*/ 173633 h 435074"/>
                <a:gd name="connsiteX2385" fmla="*/ 565571 w 1034030"/>
                <a:gd name="connsiteY2385" fmla="*/ 172229 h 435074"/>
                <a:gd name="connsiteX2386" fmla="*/ 564291 w 1034030"/>
                <a:gd name="connsiteY2386" fmla="*/ 171772 h 435074"/>
                <a:gd name="connsiteX2387" fmla="*/ 558429 w 1034030"/>
                <a:gd name="connsiteY2387" fmla="*/ 172682 h 435074"/>
                <a:gd name="connsiteX2388" fmla="*/ 557919 w 1034030"/>
                <a:gd name="connsiteY2388" fmla="*/ 172829 h 435074"/>
                <a:gd name="connsiteX2389" fmla="*/ 557516 w 1034030"/>
                <a:gd name="connsiteY2389" fmla="*/ 174233 h 435074"/>
                <a:gd name="connsiteX2390" fmla="*/ 559309 w 1034030"/>
                <a:gd name="connsiteY2390" fmla="*/ 174551 h 435074"/>
                <a:gd name="connsiteX2391" fmla="*/ 559713 w 1034030"/>
                <a:gd name="connsiteY2391" fmla="*/ 173146 h 435074"/>
                <a:gd name="connsiteX2392" fmla="*/ 558432 w 1034030"/>
                <a:gd name="connsiteY2392" fmla="*/ 172689 h 435074"/>
                <a:gd name="connsiteX2393" fmla="*/ 582994 w 1034030"/>
                <a:gd name="connsiteY2393" fmla="*/ 175206 h 435074"/>
                <a:gd name="connsiteX2394" fmla="*/ 581493 w 1034030"/>
                <a:gd name="connsiteY2394" fmla="*/ 175491 h 435074"/>
                <a:gd name="connsiteX2395" fmla="*/ 580913 w 1034030"/>
                <a:gd name="connsiteY2395" fmla="*/ 176953 h 435074"/>
                <a:gd name="connsiteX2396" fmla="*/ 585562 w 1034030"/>
                <a:gd name="connsiteY2396" fmla="*/ 176890 h 435074"/>
                <a:gd name="connsiteX2397" fmla="*/ 583000 w 1034030"/>
                <a:gd name="connsiteY2397" fmla="*/ 175198 h 435074"/>
                <a:gd name="connsiteX2398" fmla="*/ 527969 w 1034030"/>
                <a:gd name="connsiteY2398" fmla="*/ 175433 h 435074"/>
                <a:gd name="connsiteX2399" fmla="*/ 527460 w 1034030"/>
                <a:gd name="connsiteY2399" fmla="*/ 175580 h 435074"/>
                <a:gd name="connsiteX2400" fmla="*/ 527057 w 1034030"/>
                <a:gd name="connsiteY2400" fmla="*/ 176985 h 435074"/>
                <a:gd name="connsiteX2401" fmla="*/ 528850 w 1034030"/>
                <a:gd name="connsiteY2401" fmla="*/ 177302 h 435074"/>
                <a:gd name="connsiteX2402" fmla="*/ 529254 w 1034030"/>
                <a:gd name="connsiteY2402" fmla="*/ 175897 h 435074"/>
                <a:gd name="connsiteX2403" fmla="*/ 527973 w 1034030"/>
                <a:gd name="connsiteY2403" fmla="*/ 175439 h 435074"/>
                <a:gd name="connsiteX2404" fmla="*/ 523284 w 1034030"/>
                <a:gd name="connsiteY2404" fmla="*/ 176351 h 435074"/>
                <a:gd name="connsiteX2405" fmla="*/ 522767 w 1034030"/>
                <a:gd name="connsiteY2405" fmla="*/ 176498 h 435074"/>
                <a:gd name="connsiteX2406" fmla="*/ 522357 w 1034030"/>
                <a:gd name="connsiteY2406" fmla="*/ 177902 h 435074"/>
                <a:gd name="connsiteX2407" fmla="*/ 524151 w 1034030"/>
                <a:gd name="connsiteY2407" fmla="*/ 178219 h 435074"/>
                <a:gd name="connsiteX2408" fmla="*/ 524555 w 1034030"/>
                <a:gd name="connsiteY2408" fmla="*/ 176814 h 435074"/>
                <a:gd name="connsiteX2409" fmla="*/ 523274 w 1034030"/>
                <a:gd name="connsiteY2409" fmla="*/ 176357 h 435074"/>
                <a:gd name="connsiteX2410" fmla="*/ 559308 w 1034030"/>
                <a:gd name="connsiteY2410" fmla="*/ 177009 h 435074"/>
                <a:gd name="connsiteX2411" fmla="*/ 558356 w 1034030"/>
                <a:gd name="connsiteY2411" fmla="*/ 177269 h 435074"/>
                <a:gd name="connsiteX2412" fmla="*/ 559893 w 1034030"/>
                <a:gd name="connsiteY2412" fmla="*/ 177727 h 435074"/>
                <a:gd name="connsiteX2413" fmla="*/ 560587 w 1034030"/>
                <a:gd name="connsiteY2413" fmla="*/ 177180 h 435074"/>
                <a:gd name="connsiteX2414" fmla="*/ 559306 w 1034030"/>
                <a:gd name="connsiteY2414" fmla="*/ 177008 h 435074"/>
                <a:gd name="connsiteX2415" fmla="*/ 851307 w 1034030"/>
                <a:gd name="connsiteY2415" fmla="*/ 181855 h 435074"/>
                <a:gd name="connsiteX2416" fmla="*/ 850797 w 1034030"/>
                <a:gd name="connsiteY2416" fmla="*/ 181995 h 435074"/>
                <a:gd name="connsiteX2417" fmla="*/ 850386 w 1034030"/>
                <a:gd name="connsiteY2417" fmla="*/ 183400 h 435074"/>
                <a:gd name="connsiteX2418" fmla="*/ 852181 w 1034030"/>
                <a:gd name="connsiteY2418" fmla="*/ 183718 h 435074"/>
                <a:gd name="connsiteX2419" fmla="*/ 852584 w 1034030"/>
                <a:gd name="connsiteY2419" fmla="*/ 182312 h 435074"/>
                <a:gd name="connsiteX2420" fmla="*/ 851302 w 1034030"/>
                <a:gd name="connsiteY2420" fmla="*/ 181855 h 435074"/>
                <a:gd name="connsiteX2421" fmla="*/ 300692 w 1034030"/>
                <a:gd name="connsiteY2421" fmla="*/ 183689 h 435074"/>
                <a:gd name="connsiteX2422" fmla="*/ 300175 w 1034030"/>
                <a:gd name="connsiteY2422" fmla="*/ 183836 h 435074"/>
                <a:gd name="connsiteX2423" fmla="*/ 299771 w 1034030"/>
                <a:gd name="connsiteY2423" fmla="*/ 185241 h 435074"/>
                <a:gd name="connsiteX2424" fmla="*/ 301565 w 1034030"/>
                <a:gd name="connsiteY2424" fmla="*/ 185558 h 435074"/>
                <a:gd name="connsiteX2425" fmla="*/ 301976 w 1034030"/>
                <a:gd name="connsiteY2425" fmla="*/ 184153 h 435074"/>
                <a:gd name="connsiteX2426" fmla="*/ 300695 w 1034030"/>
                <a:gd name="connsiteY2426" fmla="*/ 183696 h 435074"/>
                <a:gd name="connsiteX2427" fmla="*/ 438931 w 1034030"/>
                <a:gd name="connsiteY2427" fmla="*/ 184606 h 435074"/>
                <a:gd name="connsiteX2428" fmla="*/ 438422 w 1034030"/>
                <a:gd name="connsiteY2428" fmla="*/ 184753 h 435074"/>
                <a:gd name="connsiteX2429" fmla="*/ 438018 w 1034030"/>
                <a:gd name="connsiteY2429" fmla="*/ 186158 h 435074"/>
                <a:gd name="connsiteX2430" fmla="*/ 439812 w 1034030"/>
                <a:gd name="connsiteY2430" fmla="*/ 186475 h 435074"/>
                <a:gd name="connsiteX2431" fmla="*/ 440215 w 1034030"/>
                <a:gd name="connsiteY2431" fmla="*/ 185071 h 435074"/>
                <a:gd name="connsiteX2432" fmla="*/ 438934 w 1034030"/>
                <a:gd name="connsiteY2432" fmla="*/ 184613 h 435074"/>
                <a:gd name="connsiteX2433" fmla="*/ 855994 w 1034030"/>
                <a:gd name="connsiteY2433" fmla="*/ 184606 h 435074"/>
                <a:gd name="connsiteX2434" fmla="*/ 855485 w 1034030"/>
                <a:gd name="connsiteY2434" fmla="*/ 184753 h 435074"/>
                <a:gd name="connsiteX2435" fmla="*/ 855081 w 1034030"/>
                <a:gd name="connsiteY2435" fmla="*/ 186158 h 435074"/>
                <a:gd name="connsiteX2436" fmla="*/ 856874 w 1034030"/>
                <a:gd name="connsiteY2436" fmla="*/ 186475 h 435074"/>
                <a:gd name="connsiteX2437" fmla="*/ 857278 w 1034030"/>
                <a:gd name="connsiteY2437" fmla="*/ 185071 h 435074"/>
                <a:gd name="connsiteX2438" fmla="*/ 855996 w 1034030"/>
                <a:gd name="connsiteY2438" fmla="*/ 184613 h 435074"/>
                <a:gd name="connsiteX2439" fmla="*/ 436595 w 1034030"/>
                <a:gd name="connsiteY2439" fmla="*/ 195616 h 435074"/>
                <a:gd name="connsiteX2440" fmla="*/ 436085 w 1034030"/>
                <a:gd name="connsiteY2440" fmla="*/ 195757 h 435074"/>
                <a:gd name="connsiteX2441" fmla="*/ 435681 w 1034030"/>
                <a:gd name="connsiteY2441" fmla="*/ 197162 h 435074"/>
                <a:gd name="connsiteX2442" fmla="*/ 437475 w 1034030"/>
                <a:gd name="connsiteY2442" fmla="*/ 197479 h 435074"/>
                <a:gd name="connsiteX2443" fmla="*/ 437878 w 1034030"/>
                <a:gd name="connsiteY2443" fmla="*/ 196074 h 435074"/>
                <a:gd name="connsiteX2444" fmla="*/ 436597 w 1034030"/>
                <a:gd name="connsiteY2444" fmla="*/ 195616 h 435074"/>
                <a:gd name="connsiteX2445" fmla="*/ 447139 w 1034030"/>
                <a:gd name="connsiteY2445" fmla="*/ 196534 h 435074"/>
                <a:gd name="connsiteX2446" fmla="*/ 446629 w 1034030"/>
                <a:gd name="connsiteY2446" fmla="*/ 196674 h 435074"/>
                <a:gd name="connsiteX2447" fmla="*/ 446219 w 1034030"/>
                <a:gd name="connsiteY2447" fmla="*/ 198079 h 435074"/>
                <a:gd name="connsiteX2448" fmla="*/ 448012 w 1034030"/>
                <a:gd name="connsiteY2448" fmla="*/ 198396 h 435074"/>
                <a:gd name="connsiteX2449" fmla="*/ 448416 w 1034030"/>
                <a:gd name="connsiteY2449" fmla="*/ 196991 h 435074"/>
                <a:gd name="connsiteX2450" fmla="*/ 447135 w 1034030"/>
                <a:gd name="connsiteY2450" fmla="*/ 196534 h 435074"/>
                <a:gd name="connsiteX2451" fmla="*/ 859514 w 1034030"/>
                <a:gd name="connsiteY2451" fmla="*/ 196534 h 435074"/>
                <a:gd name="connsiteX2452" fmla="*/ 859005 w 1034030"/>
                <a:gd name="connsiteY2452" fmla="*/ 196674 h 435074"/>
                <a:gd name="connsiteX2453" fmla="*/ 858601 w 1034030"/>
                <a:gd name="connsiteY2453" fmla="*/ 198079 h 435074"/>
                <a:gd name="connsiteX2454" fmla="*/ 860394 w 1034030"/>
                <a:gd name="connsiteY2454" fmla="*/ 198396 h 435074"/>
                <a:gd name="connsiteX2455" fmla="*/ 860804 w 1034030"/>
                <a:gd name="connsiteY2455" fmla="*/ 196991 h 435074"/>
                <a:gd name="connsiteX2456" fmla="*/ 859522 w 1034030"/>
                <a:gd name="connsiteY2456" fmla="*/ 196534 h 435074"/>
                <a:gd name="connsiteX2457" fmla="*/ 441290 w 1034030"/>
                <a:gd name="connsiteY2457" fmla="*/ 197451 h 435074"/>
                <a:gd name="connsiteX2458" fmla="*/ 440781 w 1034030"/>
                <a:gd name="connsiteY2458" fmla="*/ 197592 h 435074"/>
                <a:gd name="connsiteX2459" fmla="*/ 440370 w 1034030"/>
                <a:gd name="connsiteY2459" fmla="*/ 198997 h 435074"/>
                <a:gd name="connsiteX2460" fmla="*/ 442165 w 1034030"/>
                <a:gd name="connsiteY2460" fmla="*/ 199314 h 435074"/>
                <a:gd name="connsiteX2461" fmla="*/ 442569 w 1034030"/>
                <a:gd name="connsiteY2461" fmla="*/ 197909 h 435074"/>
                <a:gd name="connsiteX2462" fmla="*/ 441287 w 1034030"/>
                <a:gd name="connsiteY2462" fmla="*/ 197451 h 435074"/>
                <a:gd name="connsiteX2463" fmla="*/ 262049 w 1034030"/>
                <a:gd name="connsiteY2463" fmla="*/ 199286 h 435074"/>
                <a:gd name="connsiteX2464" fmla="*/ 261533 w 1034030"/>
                <a:gd name="connsiteY2464" fmla="*/ 199432 h 435074"/>
                <a:gd name="connsiteX2465" fmla="*/ 261129 w 1034030"/>
                <a:gd name="connsiteY2465" fmla="*/ 200837 h 435074"/>
                <a:gd name="connsiteX2466" fmla="*/ 262923 w 1034030"/>
                <a:gd name="connsiteY2466" fmla="*/ 201155 h 435074"/>
                <a:gd name="connsiteX2467" fmla="*/ 263327 w 1034030"/>
                <a:gd name="connsiteY2467" fmla="*/ 199750 h 435074"/>
                <a:gd name="connsiteX2468" fmla="*/ 262045 w 1034030"/>
                <a:gd name="connsiteY2468" fmla="*/ 199293 h 435074"/>
                <a:gd name="connsiteX2469" fmla="*/ 436610 w 1034030"/>
                <a:gd name="connsiteY2469" fmla="*/ 199286 h 435074"/>
                <a:gd name="connsiteX2470" fmla="*/ 436100 w 1034030"/>
                <a:gd name="connsiteY2470" fmla="*/ 199432 h 435074"/>
                <a:gd name="connsiteX2471" fmla="*/ 435690 w 1034030"/>
                <a:gd name="connsiteY2471" fmla="*/ 200837 h 435074"/>
                <a:gd name="connsiteX2472" fmla="*/ 437483 w 1034030"/>
                <a:gd name="connsiteY2472" fmla="*/ 201155 h 435074"/>
                <a:gd name="connsiteX2473" fmla="*/ 437887 w 1034030"/>
                <a:gd name="connsiteY2473" fmla="*/ 199750 h 435074"/>
                <a:gd name="connsiteX2474" fmla="*/ 436605 w 1034030"/>
                <a:gd name="connsiteY2474" fmla="*/ 199293 h 435074"/>
                <a:gd name="connsiteX2475" fmla="*/ 266744 w 1034030"/>
                <a:gd name="connsiteY2475" fmla="*/ 200203 h 435074"/>
                <a:gd name="connsiteX2476" fmla="*/ 266227 w 1034030"/>
                <a:gd name="connsiteY2476" fmla="*/ 200349 h 435074"/>
                <a:gd name="connsiteX2477" fmla="*/ 265816 w 1034030"/>
                <a:gd name="connsiteY2477" fmla="*/ 201755 h 435074"/>
                <a:gd name="connsiteX2478" fmla="*/ 267611 w 1034030"/>
                <a:gd name="connsiteY2478" fmla="*/ 202072 h 435074"/>
                <a:gd name="connsiteX2479" fmla="*/ 268015 w 1034030"/>
                <a:gd name="connsiteY2479" fmla="*/ 200668 h 435074"/>
                <a:gd name="connsiteX2480" fmla="*/ 266734 w 1034030"/>
                <a:gd name="connsiteY2480" fmla="*/ 200210 h 435074"/>
                <a:gd name="connsiteX2481" fmla="*/ 855061 w 1034030"/>
                <a:gd name="connsiteY2481" fmla="*/ 200406 h 435074"/>
                <a:gd name="connsiteX2482" fmla="*/ 852717 w 1034030"/>
                <a:gd name="connsiteY2482" fmla="*/ 203559 h 435074"/>
                <a:gd name="connsiteX2483" fmla="*/ 855427 w 1034030"/>
                <a:gd name="connsiteY2483" fmla="*/ 203127 h 435074"/>
                <a:gd name="connsiteX2484" fmla="*/ 856043 w 1034030"/>
                <a:gd name="connsiteY2484" fmla="*/ 200719 h 435074"/>
                <a:gd name="connsiteX2485" fmla="*/ 855054 w 1034030"/>
                <a:gd name="connsiteY2485" fmla="*/ 200402 h 435074"/>
                <a:gd name="connsiteX2486" fmla="*/ 643966 w 1034030"/>
                <a:gd name="connsiteY2486" fmla="*/ 202957 h 435074"/>
                <a:gd name="connsiteX2487" fmla="*/ 643456 w 1034030"/>
                <a:gd name="connsiteY2487" fmla="*/ 203104 h 435074"/>
                <a:gd name="connsiteX2488" fmla="*/ 643053 w 1034030"/>
                <a:gd name="connsiteY2488" fmla="*/ 204509 h 435074"/>
                <a:gd name="connsiteX2489" fmla="*/ 644847 w 1034030"/>
                <a:gd name="connsiteY2489" fmla="*/ 204826 h 435074"/>
                <a:gd name="connsiteX2490" fmla="*/ 645251 w 1034030"/>
                <a:gd name="connsiteY2490" fmla="*/ 203422 h 435074"/>
                <a:gd name="connsiteX2491" fmla="*/ 643969 w 1034030"/>
                <a:gd name="connsiteY2491" fmla="*/ 202964 h 435074"/>
                <a:gd name="connsiteX2492" fmla="*/ 262049 w 1034030"/>
                <a:gd name="connsiteY2492" fmla="*/ 203875 h 435074"/>
                <a:gd name="connsiteX2493" fmla="*/ 261533 w 1034030"/>
                <a:gd name="connsiteY2493" fmla="*/ 204021 h 435074"/>
                <a:gd name="connsiteX2494" fmla="*/ 261129 w 1034030"/>
                <a:gd name="connsiteY2494" fmla="*/ 205426 h 435074"/>
                <a:gd name="connsiteX2495" fmla="*/ 262923 w 1034030"/>
                <a:gd name="connsiteY2495" fmla="*/ 205744 h 435074"/>
                <a:gd name="connsiteX2496" fmla="*/ 263327 w 1034030"/>
                <a:gd name="connsiteY2496" fmla="*/ 204339 h 435074"/>
                <a:gd name="connsiteX2497" fmla="*/ 262045 w 1034030"/>
                <a:gd name="connsiteY2497" fmla="*/ 203882 h 435074"/>
                <a:gd name="connsiteX2498" fmla="*/ 267907 w 1034030"/>
                <a:gd name="connsiteY2498" fmla="*/ 203875 h 435074"/>
                <a:gd name="connsiteX2499" fmla="*/ 267397 w 1034030"/>
                <a:gd name="connsiteY2499" fmla="*/ 204021 h 435074"/>
                <a:gd name="connsiteX2500" fmla="*/ 266994 w 1034030"/>
                <a:gd name="connsiteY2500" fmla="*/ 205426 h 435074"/>
                <a:gd name="connsiteX2501" fmla="*/ 268788 w 1034030"/>
                <a:gd name="connsiteY2501" fmla="*/ 205744 h 435074"/>
                <a:gd name="connsiteX2502" fmla="*/ 269192 w 1034030"/>
                <a:gd name="connsiteY2502" fmla="*/ 204339 h 435074"/>
                <a:gd name="connsiteX2503" fmla="*/ 267911 w 1034030"/>
                <a:gd name="connsiteY2503" fmla="*/ 203882 h 435074"/>
                <a:gd name="connsiteX2504" fmla="*/ 847806 w 1034030"/>
                <a:gd name="connsiteY2504" fmla="*/ 205710 h 435074"/>
                <a:gd name="connsiteX2505" fmla="*/ 847296 w 1034030"/>
                <a:gd name="connsiteY2505" fmla="*/ 205856 h 435074"/>
                <a:gd name="connsiteX2506" fmla="*/ 846893 w 1034030"/>
                <a:gd name="connsiteY2506" fmla="*/ 207261 h 435074"/>
                <a:gd name="connsiteX2507" fmla="*/ 848686 w 1034030"/>
                <a:gd name="connsiteY2507" fmla="*/ 207578 h 435074"/>
                <a:gd name="connsiteX2508" fmla="*/ 849090 w 1034030"/>
                <a:gd name="connsiteY2508" fmla="*/ 206174 h 435074"/>
                <a:gd name="connsiteX2509" fmla="*/ 847808 w 1034030"/>
                <a:gd name="connsiteY2509" fmla="*/ 205716 h 435074"/>
                <a:gd name="connsiteX2510" fmla="*/ 264395 w 1034030"/>
                <a:gd name="connsiteY2510" fmla="*/ 206627 h 435074"/>
                <a:gd name="connsiteX2511" fmla="*/ 263885 w 1034030"/>
                <a:gd name="connsiteY2511" fmla="*/ 206773 h 435074"/>
                <a:gd name="connsiteX2512" fmla="*/ 263482 w 1034030"/>
                <a:gd name="connsiteY2512" fmla="*/ 208179 h 435074"/>
                <a:gd name="connsiteX2513" fmla="*/ 265277 w 1034030"/>
                <a:gd name="connsiteY2513" fmla="*/ 208496 h 435074"/>
                <a:gd name="connsiteX2514" fmla="*/ 265680 w 1034030"/>
                <a:gd name="connsiteY2514" fmla="*/ 207091 h 435074"/>
                <a:gd name="connsiteX2515" fmla="*/ 264398 w 1034030"/>
                <a:gd name="connsiteY2515" fmla="*/ 206634 h 435074"/>
                <a:gd name="connsiteX2516" fmla="*/ 270252 w 1034030"/>
                <a:gd name="connsiteY2516" fmla="*/ 206627 h 435074"/>
                <a:gd name="connsiteX2517" fmla="*/ 269735 w 1034030"/>
                <a:gd name="connsiteY2517" fmla="*/ 206773 h 435074"/>
                <a:gd name="connsiteX2518" fmla="*/ 269332 w 1034030"/>
                <a:gd name="connsiteY2518" fmla="*/ 208179 h 435074"/>
                <a:gd name="connsiteX2519" fmla="*/ 271124 w 1034030"/>
                <a:gd name="connsiteY2519" fmla="*/ 208496 h 435074"/>
                <a:gd name="connsiteX2520" fmla="*/ 271535 w 1034030"/>
                <a:gd name="connsiteY2520" fmla="*/ 207091 h 435074"/>
                <a:gd name="connsiteX2521" fmla="*/ 270254 w 1034030"/>
                <a:gd name="connsiteY2521" fmla="*/ 206634 h 435074"/>
                <a:gd name="connsiteX2522" fmla="*/ 843120 w 1034030"/>
                <a:gd name="connsiteY2522" fmla="*/ 206627 h 435074"/>
                <a:gd name="connsiteX2523" fmla="*/ 842610 w 1034030"/>
                <a:gd name="connsiteY2523" fmla="*/ 206773 h 435074"/>
                <a:gd name="connsiteX2524" fmla="*/ 842200 w 1034030"/>
                <a:gd name="connsiteY2524" fmla="*/ 208179 h 435074"/>
                <a:gd name="connsiteX2525" fmla="*/ 843995 w 1034030"/>
                <a:gd name="connsiteY2525" fmla="*/ 208496 h 435074"/>
                <a:gd name="connsiteX2526" fmla="*/ 844398 w 1034030"/>
                <a:gd name="connsiteY2526" fmla="*/ 207091 h 435074"/>
                <a:gd name="connsiteX2527" fmla="*/ 843118 w 1034030"/>
                <a:gd name="connsiteY2527" fmla="*/ 206634 h 435074"/>
                <a:gd name="connsiteX2528" fmla="*/ 835834 w 1034030"/>
                <a:gd name="connsiteY2528" fmla="*/ 206830 h 435074"/>
                <a:gd name="connsiteX2529" fmla="*/ 834992 w 1034030"/>
                <a:gd name="connsiteY2529" fmla="*/ 207230 h 435074"/>
                <a:gd name="connsiteX2530" fmla="*/ 834115 w 1034030"/>
                <a:gd name="connsiteY2530" fmla="*/ 213910 h 435074"/>
                <a:gd name="connsiteX2531" fmla="*/ 836018 w 1034030"/>
                <a:gd name="connsiteY2531" fmla="*/ 210097 h 435074"/>
                <a:gd name="connsiteX2532" fmla="*/ 835834 w 1034030"/>
                <a:gd name="connsiteY2532" fmla="*/ 206829 h 435074"/>
                <a:gd name="connsiteX2533" fmla="*/ 267907 w 1034030"/>
                <a:gd name="connsiteY2533" fmla="*/ 209382 h 435074"/>
                <a:gd name="connsiteX2534" fmla="*/ 267398 w 1034030"/>
                <a:gd name="connsiteY2534" fmla="*/ 209529 h 435074"/>
                <a:gd name="connsiteX2535" fmla="*/ 266995 w 1034030"/>
                <a:gd name="connsiteY2535" fmla="*/ 210933 h 435074"/>
                <a:gd name="connsiteX2536" fmla="*/ 268678 w 1034030"/>
                <a:gd name="connsiteY2536" fmla="*/ 211307 h 435074"/>
                <a:gd name="connsiteX2537" fmla="*/ 270436 w 1034030"/>
                <a:gd name="connsiteY2537" fmla="*/ 211765 h 435074"/>
                <a:gd name="connsiteX2538" fmla="*/ 272303 w 1034030"/>
                <a:gd name="connsiteY2538" fmla="*/ 212165 h 435074"/>
                <a:gd name="connsiteX2539" fmla="*/ 272707 w 1034030"/>
                <a:gd name="connsiteY2539" fmla="*/ 210760 h 435074"/>
                <a:gd name="connsiteX2540" fmla="*/ 271022 w 1034030"/>
                <a:gd name="connsiteY2540" fmla="*/ 210385 h 435074"/>
                <a:gd name="connsiteX2541" fmla="*/ 269265 w 1034030"/>
                <a:gd name="connsiteY2541" fmla="*/ 209928 h 435074"/>
                <a:gd name="connsiteX2542" fmla="*/ 267911 w 1034030"/>
                <a:gd name="connsiteY2542" fmla="*/ 209382 h 435074"/>
                <a:gd name="connsiteX2543" fmla="*/ 251617 w 1034030"/>
                <a:gd name="connsiteY2543" fmla="*/ 210959 h 435074"/>
                <a:gd name="connsiteX2544" fmla="*/ 246930 w 1034030"/>
                <a:gd name="connsiteY2544" fmla="*/ 212163 h 435074"/>
                <a:gd name="connsiteX2545" fmla="*/ 247588 w 1034030"/>
                <a:gd name="connsiteY2545" fmla="*/ 214313 h 435074"/>
                <a:gd name="connsiteX2546" fmla="*/ 250225 w 1034030"/>
                <a:gd name="connsiteY2546" fmla="*/ 215774 h 435074"/>
                <a:gd name="connsiteX2547" fmla="*/ 251176 w 1034030"/>
                <a:gd name="connsiteY2547" fmla="*/ 216778 h 435074"/>
                <a:gd name="connsiteX2548" fmla="*/ 251027 w 1034030"/>
                <a:gd name="connsiteY2548" fmla="*/ 214886 h 435074"/>
                <a:gd name="connsiteX2549" fmla="*/ 250921 w 1034030"/>
                <a:gd name="connsiteY2549" fmla="*/ 213596 h 435074"/>
                <a:gd name="connsiteX2550" fmla="*/ 264980 w 1034030"/>
                <a:gd name="connsiteY2550" fmla="*/ 218957 h 435074"/>
                <a:gd name="connsiteX2551" fmla="*/ 265058 w 1034030"/>
                <a:gd name="connsiteY2551" fmla="*/ 220247 h 435074"/>
                <a:gd name="connsiteX2552" fmla="*/ 273295 w 1034030"/>
                <a:gd name="connsiteY2552" fmla="*/ 219676 h 435074"/>
                <a:gd name="connsiteX2553" fmla="*/ 265095 w 1034030"/>
                <a:gd name="connsiteY2553" fmla="*/ 214630 h 435074"/>
                <a:gd name="connsiteX2554" fmla="*/ 251659 w 1034030"/>
                <a:gd name="connsiteY2554" fmla="*/ 210961 h 435074"/>
                <a:gd name="connsiteX2555" fmla="*/ 276109 w 1034030"/>
                <a:gd name="connsiteY2555" fmla="*/ 212134 h 435074"/>
                <a:gd name="connsiteX2556" fmla="*/ 275599 w 1034030"/>
                <a:gd name="connsiteY2556" fmla="*/ 212281 h 435074"/>
                <a:gd name="connsiteX2557" fmla="*/ 275195 w 1034030"/>
                <a:gd name="connsiteY2557" fmla="*/ 213685 h 435074"/>
                <a:gd name="connsiteX2558" fmla="*/ 276988 w 1034030"/>
                <a:gd name="connsiteY2558" fmla="*/ 214002 h 435074"/>
                <a:gd name="connsiteX2559" fmla="*/ 277392 w 1034030"/>
                <a:gd name="connsiteY2559" fmla="*/ 212597 h 435074"/>
                <a:gd name="connsiteX2560" fmla="*/ 276111 w 1034030"/>
                <a:gd name="connsiteY2560" fmla="*/ 212140 h 435074"/>
                <a:gd name="connsiteX2561" fmla="*/ 31263 w 1034030"/>
                <a:gd name="connsiteY2561" fmla="*/ 213052 h 435074"/>
                <a:gd name="connsiteX2562" fmla="*/ 30754 w 1034030"/>
                <a:gd name="connsiteY2562" fmla="*/ 213198 h 435074"/>
                <a:gd name="connsiteX2563" fmla="*/ 30350 w 1034030"/>
                <a:gd name="connsiteY2563" fmla="*/ 214603 h 435074"/>
                <a:gd name="connsiteX2564" fmla="*/ 32144 w 1034030"/>
                <a:gd name="connsiteY2564" fmla="*/ 214920 h 435074"/>
                <a:gd name="connsiteX2565" fmla="*/ 32547 w 1034030"/>
                <a:gd name="connsiteY2565" fmla="*/ 213514 h 435074"/>
                <a:gd name="connsiteX2566" fmla="*/ 31266 w 1034030"/>
                <a:gd name="connsiteY2566" fmla="*/ 213057 h 435074"/>
                <a:gd name="connsiteX2567" fmla="*/ 280795 w 1034030"/>
                <a:gd name="connsiteY2567" fmla="*/ 213052 h 435074"/>
                <a:gd name="connsiteX2568" fmla="*/ 280286 w 1034030"/>
                <a:gd name="connsiteY2568" fmla="*/ 213198 h 435074"/>
                <a:gd name="connsiteX2569" fmla="*/ 279882 w 1034030"/>
                <a:gd name="connsiteY2569" fmla="*/ 214603 h 435074"/>
                <a:gd name="connsiteX2570" fmla="*/ 281675 w 1034030"/>
                <a:gd name="connsiteY2570" fmla="*/ 214920 h 435074"/>
                <a:gd name="connsiteX2571" fmla="*/ 282079 w 1034030"/>
                <a:gd name="connsiteY2571" fmla="*/ 213514 h 435074"/>
                <a:gd name="connsiteX2572" fmla="*/ 280798 w 1034030"/>
                <a:gd name="connsiteY2572" fmla="*/ 213057 h 435074"/>
                <a:gd name="connsiteX2573" fmla="*/ 35512 w 1034030"/>
                <a:gd name="connsiteY2573" fmla="*/ 214743 h 435074"/>
                <a:gd name="connsiteX2574" fmla="*/ 33827 w 1034030"/>
                <a:gd name="connsiteY2574" fmla="*/ 216406 h 435074"/>
                <a:gd name="connsiteX2575" fmla="*/ 35547 w 1034030"/>
                <a:gd name="connsiteY2575" fmla="*/ 217265 h 435074"/>
                <a:gd name="connsiteX2576" fmla="*/ 36755 w 1034030"/>
                <a:gd name="connsiteY2576" fmla="*/ 214972 h 435074"/>
                <a:gd name="connsiteX2577" fmla="*/ 35512 w 1034030"/>
                <a:gd name="connsiteY2577" fmla="*/ 214744 h 435074"/>
                <a:gd name="connsiteX2578" fmla="*/ 278452 w 1034030"/>
                <a:gd name="connsiteY2578" fmla="*/ 215804 h 435074"/>
                <a:gd name="connsiteX2579" fmla="*/ 277936 w 1034030"/>
                <a:gd name="connsiteY2579" fmla="*/ 215943 h 435074"/>
                <a:gd name="connsiteX2580" fmla="*/ 277532 w 1034030"/>
                <a:gd name="connsiteY2580" fmla="*/ 217348 h 435074"/>
                <a:gd name="connsiteX2581" fmla="*/ 279326 w 1034030"/>
                <a:gd name="connsiteY2581" fmla="*/ 217665 h 435074"/>
                <a:gd name="connsiteX2582" fmla="*/ 279730 w 1034030"/>
                <a:gd name="connsiteY2582" fmla="*/ 216261 h 435074"/>
                <a:gd name="connsiteX2583" fmla="*/ 278447 w 1034030"/>
                <a:gd name="connsiteY2583" fmla="*/ 215803 h 435074"/>
                <a:gd name="connsiteX2584" fmla="*/ 40594 w 1034030"/>
                <a:gd name="connsiteY2584" fmla="*/ 216721 h 435074"/>
                <a:gd name="connsiteX2585" fmla="*/ 40085 w 1034030"/>
                <a:gd name="connsiteY2585" fmla="*/ 216868 h 435074"/>
                <a:gd name="connsiteX2586" fmla="*/ 40163 w 1034030"/>
                <a:gd name="connsiteY2586" fmla="*/ 218588 h 435074"/>
                <a:gd name="connsiteX2587" fmla="*/ 40715 w 1034030"/>
                <a:gd name="connsiteY2587" fmla="*/ 220280 h 435074"/>
                <a:gd name="connsiteX2588" fmla="*/ 40793 w 1034030"/>
                <a:gd name="connsiteY2588" fmla="*/ 221799 h 435074"/>
                <a:gd name="connsiteX2589" fmla="*/ 44454 w 1034030"/>
                <a:gd name="connsiteY2589" fmla="*/ 221710 h 435074"/>
                <a:gd name="connsiteX2590" fmla="*/ 43136 w 1034030"/>
                <a:gd name="connsiteY2590" fmla="*/ 219416 h 435074"/>
                <a:gd name="connsiteX2591" fmla="*/ 41855 w 1034030"/>
                <a:gd name="connsiteY2591" fmla="*/ 218184 h 435074"/>
                <a:gd name="connsiteX2592" fmla="*/ 42003 w 1034030"/>
                <a:gd name="connsiteY2592" fmla="*/ 217237 h 435074"/>
                <a:gd name="connsiteX2593" fmla="*/ 40612 w 1034030"/>
                <a:gd name="connsiteY2593" fmla="*/ 216723 h 435074"/>
                <a:gd name="connsiteX2594" fmla="*/ 802489 w 1034030"/>
                <a:gd name="connsiteY2594" fmla="*/ 220046 h 435074"/>
                <a:gd name="connsiteX2595" fmla="*/ 800073 w 1034030"/>
                <a:gd name="connsiteY2595" fmla="*/ 221451 h 435074"/>
                <a:gd name="connsiteX2596" fmla="*/ 801318 w 1034030"/>
                <a:gd name="connsiteY2596" fmla="*/ 222598 h 435074"/>
                <a:gd name="connsiteX2597" fmla="*/ 803734 w 1034030"/>
                <a:gd name="connsiteY2597" fmla="*/ 221165 h 435074"/>
                <a:gd name="connsiteX2598" fmla="*/ 802489 w 1034030"/>
                <a:gd name="connsiteY2598" fmla="*/ 220046 h 435074"/>
                <a:gd name="connsiteX2599" fmla="*/ 281355 w 1034030"/>
                <a:gd name="connsiteY2599" fmla="*/ 221423 h 435074"/>
                <a:gd name="connsiteX2600" fmla="*/ 278793 w 1034030"/>
                <a:gd name="connsiteY2600" fmla="*/ 222051 h 435074"/>
                <a:gd name="connsiteX2601" fmla="*/ 277219 w 1034030"/>
                <a:gd name="connsiteY2601" fmla="*/ 223428 h 435074"/>
                <a:gd name="connsiteX2602" fmla="*/ 285528 w 1034030"/>
                <a:gd name="connsiteY2602" fmla="*/ 224460 h 435074"/>
                <a:gd name="connsiteX2603" fmla="*/ 289921 w 1034030"/>
                <a:gd name="connsiteY2603" fmla="*/ 224232 h 435074"/>
                <a:gd name="connsiteX2604" fmla="*/ 290910 w 1034030"/>
                <a:gd name="connsiteY2604" fmla="*/ 223832 h 435074"/>
                <a:gd name="connsiteX2605" fmla="*/ 287688 w 1034030"/>
                <a:gd name="connsiteY2605" fmla="*/ 222226 h 435074"/>
                <a:gd name="connsiteX2606" fmla="*/ 281355 w 1034030"/>
                <a:gd name="connsiteY2606" fmla="*/ 221424 h 435074"/>
                <a:gd name="connsiteX2607" fmla="*/ 296731 w 1034030"/>
                <a:gd name="connsiteY2607" fmla="*/ 222999 h 435074"/>
                <a:gd name="connsiteX2608" fmla="*/ 295047 w 1034030"/>
                <a:gd name="connsiteY2608" fmla="*/ 224662 h 435074"/>
                <a:gd name="connsiteX2609" fmla="*/ 296768 w 1034030"/>
                <a:gd name="connsiteY2609" fmla="*/ 225522 h 435074"/>
                <a:gd name="connsiteX2610" fmla="*/ 297976 w 1034030"/>
                <a:gd name="connsiteY2610" fmla="*/ 223228 h 435074"/>
                <a:gd name="connsiteX2611" fmla="*/ 296731 w 1034030"/>
                <a:gd name="connsiteY2611" fmla="*/ 223000 h 435074"/>
                <a:gd name="connsiteX2612" fmla="*/ 264332 w 1034030"/>
                <a:gd name="connsiteY2612" fmla="*/ 223831 h 435074"/>
                <a:gd name="connsiteX2613" fmla="*/ 262831 w 1034030"/>
                <a:gd name="connsiteY2613" fmla="*/ 224116 h 435074"/>
                <a:gd name="connsiteX2614" fmla="*/ 262243 w 1034030"/>
                <a:gd name="connsiteY2614" fmla="*/ 225578 h 435074"/>
                <a:gd name="connsiteX2615" fmla="*/ 266893 w 1034030"/>
                <a:gd name="connsiteY2615" fmla="*/ 225515 h 435074"/>
                <a:gd name="connsiteX2616" fmla="*/ 264330 w 1034030"/>
                <a:gd name="connsiteY2616" fmla="*/ 223823 h 435074"/>
                <a:gd name="connsiteX2617" fmla="*/ 835550 w 1034030"/>
                <a:gd name="connsiteY2617" fmla="*/ 224003 h 435074"/>
                <a:gd name="connsiteX2618" fmla="*/ 832804 w 1034030"/>
                <a:gd name="connsiteY2618" fmla="*/ 228475 h 435074"/>
                <a:gd name="connsiteX2619" fmla="*/ 837454 w 1034030"/>
                <a:gd name="connsiteY2619" fmla="*/ 235986 h 435074"/>
                <a:gd name="connsiteX2620" fmla="*/ 842946 w 1034030"/>
                <a:gd name="connsiteY2620" fmla="*/ 242523 h 435074"/>
                <a:gd name="connsiteX2621" fmla="*/ 843604 w 1034030"/>
                <a:gd name="connsiteY2621" fmla="*/ 242587 h 435074"/>
                <a:gd name="connsiteX2622" fmla="*/ 844263 w 1034030"/>
                <a:gd name="connsiteY2622" fmla="*/ 240838 h 435074"/>
                <a:gd name="connsiteX2623" fmla="*/ 844185 w 1034030"/>
                <a:gd name="connsiteY2623" fmla="*/ 240838 h 435074"/>
                <a:gd name="connsiteX2624" fmla="*/ 845357 w 1034030"/>
                <a:gd name="connsiteY2624" fmla="*/ 241010 h 435074"/>
                <a:gd name="connsiteX2625" fmla="*/ 841477 w 1034030"/>
                <a:gd name="connsiteY2625" fmla="*/ 236452 h 435074"/>
                <a:gd name="connsiteX2626" fmla="*/ 837376 w 1034030"/>
                <a:gd name="connsiteY2626" fmla="*/ 229198 h 435074"/>
                <a:gd name="connsiteX2627" fmla="*/ 836350 w 1034030"/>
                <a:gd name="connsiteY2627" fmla="*/ 224038 h 435074"/>
                <a:gd name="connsiteX2628" fmla="*/ 835509 w 1034030"/>
                <a:gd name="connsiteY2628" fmla="*/ 224038 h 435074"/>
                <a:gd name="connsiteX2629" fmla="*/ 301849 w 1034030"/>
                <a:gd name="connsiteY2629" fmla="*/ 224977 h 435074"/>
                <a:gd name="connsiteX2630" fmla="*/ 301332 w 1034030"/>
                <a:gd name="connsiteY2630" fmla="*/ 225124 h 435074"/>
                <a:gd name="connsiteX2631" fmla="*/ 300929 w 1034030"/>
                <a:gd name="connsiteY2631" fmla="*/ 226528 h 435074"/>
                <a:gd name="connsiteX2632" fmla="*/ 302722 w 1034030"/>
                <a:gd name="connsiteY2632" fmla="*/ 226845 h 435074"/>
                <a:gd name="connsiteX2633" fmla="*/ 303126 w 1034030"/>
                <a:gd name="connsiteY2633" fmla="*/ 225441 h 435074"/>
                <a:gd name="connsiteX2634" fmla="*/ 301845 w 1034030"/>
                <a:gd name="connsiteY2634" fmla="*/ 224983 h 435074"/>
                <a:gd name="connsiteX2635" fmla="*/ 243273 w 1034030"/>
                <a:gd name="connsiteY2635" fmla="*/ 225895 h 435074"/>
                <a:gd name="connsiteX2636" fmla="*/ 242763 w 1034030"/>
                <a:gd name="connsiteY2636" fmla="*/ 226041 h 435074"/>
                <a:gd name="connsiteX2637" fmla="*/ 242359 w 1034030"/>
                <a:gd name="connsiteY2637" fmla="*/ 227446 h 435074"/>
                <a:gd name="connsiteX2638" fmla="*/ 244154 w 1034030"/>
                <a:gd name="connsiteY2638" fmla="*/ 227763 h 435074"/>
                <a:gd name="connsiteX2639" fmla="*/ 244557 w 1034030"/>
                <a:gd name="connsiteY2639" fmla="*/ 226358 h 435074"/>
                <a:gd name="connsiteX2640" fmla="*/ 243276 w 1034030"/>
                <a:gd name="connsiteY2640" fmla="*/ 225900 h 435074"/>
                <a:gd name="connsiteX2641" fmla="*/ 306534 w 1034030"/>
                <a:gd name="connsiteY2641" fmla="*/ 225895 h 435074"/>
                <a:gd name="connsiteX2642" fmla="*/ 306025 w 1034030"/>
                <a:gd name="connsiteY2642" fmla="*/ 226041 h 435074"/>
                <a:gd name="connsiteX2643" fmla="*/ 305622 w 1034030"/>
                <a:gd name="connsiteY2643" fmla="*/ 227446 h 435074"/>
                <a:gd name="connsiteX2644" fmla="*/ 307416 w 1034030"/>
                <a:gd name="connsiteY2644" fmla="*/ 227763 h 435074"/>
                <a:gd name="connsiteX2645" fmla="*/ 307819 w 1034030"/>
                <a:gd name="connsiteY2645" fmla="*/ 226358 h 435074"/>
                <a:gd name="connsiteX2646" fmla="*/ 306539 w 1034030"/>
                <a:gd name="connsiteY2646" fmla="*/ 225900 h 435074"/>
                <a:gd name="connsiteX2647" fmla="*/ 311221 w 1034030"/>
                <a:gd name="connsiteY2647" fmla="*/ 226812 h 435074"/>
                <a:gd name="connsiteX2648" fmla="*/ 310705 w 1034030"/>
                <a:gd name="connsiteY2648" fmla="*/ 226959 h 435074"/>
                <a:gd name="connsiteX2649" fmla="*/ 310301 w 1034030"/>
                <a:gd name="connsiteY2649" fmla="*/ 228363 h 435074"/>
                <a:gd name="connsiteX2650" fmla="*/ 312094 w 1034030"/>
                <a:gd name="connsiteY2650" fmla="*/ 228681 h 435074"/>
                <a:gd name="connsiteX2651" fmla="*/ 312505 w 1034030"/>
                <a:gd name="connsiteY2651" fmla="*/ 227275 h 435074"/>
                <a:gd name="connsiteX2652" fmla="*/ 311223 w 1034030"/>
                <a:gd name="connsiteY2652" fmla="*/ 226818 h 435074"/>
                <a:gd name="connsiteX2653" fmla="*/ 415483 w 1034030"/>
                <a:gd name="connsiteY2653" fmla="*/ 228647 h 435074"/>
                <a:gd name="connsiteX2654" fmla="*/ 414973 w 1034030"/>
                <a:gd name="connsiteY2654" fmla="*/ 228794 h 435074"/>
                <a:gd name="connsiteX2655" fmla="*/ 414570 w 1034030"/>
                <a:gd name="connsiteY2655" fmla="*/ 230199 h 435074"/>
                <a:gd name="connsiteX2656" fmla="*/ 416364 w 1034030"/>
                <a:gd name="connsiteY2656" fmla="*/ 230516 h 435074"/>
                <a:gd name="connsiteX2657" fmla="*/ 416768 w 1034030"/>
                <a:gd name="connsiteY2657" fmla="*/ 229111 h 435074"/>
                <a:gd name="connsiteX2658" fmla="*/ 415487 w 1034030"/>
                <a:gd name="connsiteY2658" fmla="*/ 228653 h 435074"/>
                <a:gd name="connsiteX2659" fmla="*/ 422512 w 1034030"/>
                <a:gd name="connsiteY2659" fmla="*/ 229565 h 435074"/>
                <a:gd name="connsiteX2660" fmla="*/ 421996 w 1034030"/>
                <a:gd name="connsiteY2660" fmla="*/ 229711 h 435074"/>
                <a:gd name="connsiteX2661" fmla="*/ 421592 w 1034030"/>
                <a:gd name="connsiteY2661" fmla="*/ 231116 h 435074"/>
                <a:gd name="connsiteX2662" fmla="*/ 423387 w 1034030"/>
                <a:gd name="connsiteY2662" fmla="*/ 231433 h 435074"/>
                <a:gd name="connsiteX2663" fmla="*/ 423791 w 1034030"/>
                <a:gd name="connsiteY2663" fmla="*/ 230028 h 435074"/>
                <a:gd name="connsiteX2664" fmla="*/ 422509 w 1034030"/>
                <a:gd name="connsiteY2664" fmla="*/ 229570 h 435074"/>
                <a:gd name="connsiteX2665" fmla="*/ 311220 w 1034030"/>
                <a:gd name="connsiteY2665" fmla="*/ 230482 h 435074"/>
                <a:gd name="connsiteX2666" fmla="*/ 310710 w 1034030"/>
                <a:gd name="connsiteY2666" fmla="*/ 230629 h 435074"/>
                <a:gd name="connsiteX2667" fmla="*/ 310306 w 1034030"/>
                <a:gd name="connsiteY2667" fmla="*/ 232033 h 435074"/>
                <a:gd name="connsiteX2668" fmla="*/ 312100 w 1034030"/>
                <a:gd name="connsiteY2668" fmla="*/ 232350 h 435074"/>
                <a:gd name="connsiteX2669" fmla="*/ 312504 w 1034030"/>
                <a:gd name="connsiteY2669" fmla="*/ 230945 h 435074"/>
                <a:gd name="connsiteX2670" fmla="*/ 311223 w 1034030"/>
                <a:gd name="connsiteY2670" fmla="*/ 230488 h 435074"/>
                <a:gd name="connsiteX2671" fmla="*/ 906348 w 1034030"/>
                <a:gd name="connsiteY2671" fmla="*/ 231400 h 435074"/>
                <a:gd name="connsiteX2672" fmla="*/ 905838 w 1034030"/>
                <a:gd name="connsiteY2672" fmla="*/ 231546 h 435074"/>
                <a:gd name="connsiteX2673" fmla="*/ 905435 w 1034030"/>
                <a:gd name="connsiteY2673" fmla="*/ 232950 h 435074"/>
                <a:gd name="connsiteX2674" fmla="*/ 907229 w 1034030"/>
                <a:gd name="connsiteY2674" fmla="*/ 233268 h 435074"/>
                <a:gd name="connsiteX2675" fmla="*/ 907632 w 1034030"/>
                <a:gd name="connsiteY2675" fmla="*/ 231863 h 435074"/>
                <a:gd name="connsiteX2676" fmla="*/ 906351 w 1034030"/>
                <a:gd name="connsiteY2676" fmla="*/ 231405 h 435074"/>
                <a:gd name="connsiteX2677" fmla="*/ 968439 w 1034030"/>
                <a:gd name="connsiteY2677" fmla="*/ 232317 h 435074"/>
                <a:gd name="connsiteX2678" fmla="*/ 967923 w 1034030"/>
                <a:gd name="connsiteY2678" fmla="*/ 232463 h 435074"/>
                <a:gd name="connsiteX2679" fmla="*/ 967520 w 1034030"/>
                <a:gd name="connsiteY2679" fmla="*/ 233868 h 435074"/>
                <a:gd name="connsiteX2680" fmla="*/ 969312 w 1034030"/>
                <a:gd name="connsiteY2680" fmla="*/ 234185 h 435074"/>
                <a:gd name="connsiteX2681" fmla="*/ 969717 w 1034030"/>
                <a:gd name="connsiteY2681" fmla="*/ 232780 h 435074"/>
                <a:gd name="connsiteX2682" fmla="*/ 968436 w 1034030"/>
                <a:gd name="connsiteY2682" fmla="*/ 232323 h 435074"/>
                <a:gd name="connsiteX2683" fmla="*/ 417824 w 1034030"/>
                <a:gd name="connsiteY2683" fmla="*/ 233234 h 435074"/>
                <a:gd name="connsiteX2684" fmla="*/ 417315 w 1034030"/>
                <a:gd name="connsiteY2684" fmla="*/ 233381 h 435074"/>
                <a:gd name="connsiteX2685" fmla="*/ 416911 w 1034030"/>
                <a:gd name="connsiteY2685" fmla="*/ 234785 h 435074"/>
                <a:gd name="connsiteX2686" fmla="*/ 418704 w 1034030"/>
                <a:gd name="connsiteY2686" fmla="*/ 235102 h 435074"/>
                <a:gd name="connsiteX2687" fmla="*/ 419108 w 1034030"/>
                <a:gd name="connsiteY2687" fmla="*/ 233698 h 435074"/>
                <a:gd name="connsiteX2688" fmla="*/ 417827 w 1034030"/>
                <a:gd name="connsiteY2688" fmla="*/ 233240 h 435074"/>
                <a:gd name="connsiteX2689" fmla="*/ 422511 w 1034030"/>
                <a:gd name="connsiteY2689" fmla="*/ 233234 h 435074"/>
                <a:gd name="connsiteX2690" fmla="*/ 422002 w 1034030"/>
                <a:gd name="connsiteY2690" fmla="*/ 233381 h 435074"/>
                <a:gd name="connsiteX2691" fmla="*/ 421598 w 1034030"/>
                <a:gd name="connsiteY2691" fmla="*/ 234785 h 435074"/>
                <a:gd name="connsiteX2692" fmla="*/ 423392 w 1034030"/>
                <a:gd name="connsiteY2692" fmla="*/ 235102 h 435074"/>
                <a:gd name="connsiteX2693" fmla="*/ 423796 w 1034030"/>
                <a:gd name="connsiteY2693" fmla="*/ 233698 h 435074"/>
                <a:gd name="connsiteX2694" fmla="*/ 422514 w 1034030"/>
                <a:gd name="connsiteY2694" fmla="*/ 233240 h 435074"/>
                <a:gd name="connsiteX2695" fmla="*/ 312393 w 1034030"/>
                <a:gd name="connsiteY2695" fmla="*/ 234152 h 435074"/>
                <a:gd name="connsiteX2696" fmla="*/ 311877 w 1034030"/>
                <a:gd name="connsiteY2696" fmla="*/ 234298 h 435074"/>
                <a:gd name="connsiteX2697" fmla="*/ 311402 w 1034030"/>
                <a:gd name="connsiteY2697" fmla="*/ 235617 h 435074"/>
                <a:gd name="connsiteX2698" fmla="*/ 310815 w 1034030"/>
                <a:gd name="connsiteY2698" fmla="*/ 236993 h 435074"/>
                <a:gd name="connsiteX2699" fmla="*/ 310305 w 1034030"/>
                <a:gd name="connsiteY2699" fmla="*/ 238455 h 435074"/>
                <a:gd name="connsiteX2700" fmla="*/ 312099 w 1034030"/>
                <a:gd name="connsiteY2700" fmla="*/ 238772 h 435074"/>
                <a:gd name="connsiteX2701" fmla="*/ 312580 w 1034030"/>
                <a:gd name="connsiteY2701" fmla="*/ 237453 h 435074"/>
                <a:gd name="connsiteX2702" fmla="*/ 313161 w 1034030"/>
                <a:gd name="connsiteY2702" fmla="*/ 236077 h 435074"/>
                <a:gd name="connsiteX2703" fmla="*/ 313670 w 1034030"/>
                <a:gd name="connsiteY2703" fmla="*/ 234615 h 435074"/>
                <a:gd name="connsiteX2704" fmla="*/ 312389 w 1034030"/>
                <a:gd name="connsiteY2704" fmla="*/ 234157 h 435074"/>
                <a:gd name="connsiteX2705" fmla="*/ 845429 w 1034030"/>
                <a:gd name="connsiteY2705" fmla="*/ 234152 h 435074"/>
                <a:gd name="connsiteX2706" fmla="*/ 844912 w 1034030"/>
                <a:gd name="connsiteY2706" fmla="*/ 234298 h 435074"/>
                <a:gd name="connsiteX2707" fmla="*/ 844508 w 1034030"/>
                <a:gd name="connsiteY2707" fmla="*/ 235703 h 435074"/>
                <a:gd name="connsiteX2708" fmla="*/ 846301 w 1034030"/>
                <a:gd name="connsiteY2708" fmla="*/ 236020 h 435074"/>
                <a:gd name="connsiteX2709" fmla="*/ 846712 w 1034030"/>
                <a:gd name="connsiteY2709" fmla="*/ 234615 h 435074"/>
                <a:gd name="connsiteX2710" fmla="*/ 845431 w 1034030"/>
                <a:gd name="connsiteY2710" fmla="*/ 234157 h 435074"/>
                <a:gd name="connsiteX2711" fmla="*/ 902833 w 1034030"/>
                <a:gd name="connsiteY2711" fmla="*/ 235069 h 435074"/>
                <a:gd name="connsiteX2712" fmla="*/ 902316 w 1034030"/>
                <a:gd name="connsiteY2712" fmla="*/ 235215 h 435074"/>
                <a:gd name="connsiteX2713" fmla="*/ 901913 w 1034030"/>
                <a:gd name="connsiteY2713" fmla="*/ 236620 h 435074"/>
                <a:gd name="connsiteX2714" fmla="*/ 903706 w 1034030"/>
                <a:gd name="connsiteY2714" fmla="*/ 236937 h 435074"/>
                <a:gd name="connsiteX2715" fmla="*/ 904110 w 1034030"/>
                <a:gd name="connsiteY2715" fmla="*/ 235532 h 435074"/>
                <a:gd name="connsiteX2716" fmla="*/ 902829 w 1034030"/>
                <a:gd name="connsiteY2716" fmla="*/ 235074 h 435074"/>
                <a:gd name="connsiteX2717" fmla="*/ 317073 w 1034030"/>
                <a:gd name="connsiteY2717" fmla="*/ 237821 h 435074"/>
                <a:gd name="connsiteX2718" fmla="*/ 316563 w 1034030"/>
                <a:gd name="connsiteY2718" fmla="*/ 237968 h 435074"/>
                <a:gd name="connsiteX2719" fmla="*/ 316159 w 1034030"/>
                <a:gd name="connsiteY2719" fmla="*/ 239373 h 435074"/>
                <a:gd name="connsiteX2720" fmla="*/ 317953 w 1034030"/>
                <a:gd name="connsiteY2720" fmla="*/ 239690 h 435074"/>
                <a:gd name="connsiteX2721" fmla="*/ 318357 w 1034030"/>
                <a:gd name="connsiteY2721" fmla="*/ 238285 h 435074"/>
                <a:gd name="connsiteX2722" fmla="*/ 317076 w 1034030"/>
                <a:gd name="connsiteY2722" fmla="*/ 237828 h 435074"/>
                <a:gd name="connsiteX2723" fmla="*/ 834879 w 1034030"/>
                <a:gd name="connsiteY2723" fmla="*/ 237885 h 435074"/>
                <a:gd name="connsiteX2724" fmla="*/ 833963 w 1034030"/>
                <a:gd name="connsiteY2724" fmla="*/ 240293 h 435074"/>
                <a:gd name="connsiteX2725" fmla="*/ 836014 w 1034030"/>
                <a:gd name="connsiteY2725" fmla="*/ 240293 h 435074"/>
                <a:gd name="connsiteX2726" fmla="*/ 836014 w 1034030"/>
                <a:gd name="connsiteY2726" fmla="*/ 238286 h 435074"/>
                <a:gd name="connsiteX2727" fmla="*/ 834879 w 1034030"/>
                <a:gd name="connsiteY2727" fmla="*/ 237887 h 435074"/>
                <a:gd name="connsiteX2728" fmla="*/ 291294 w 1034030"/>
                <a:gd name="connsiteY2728" fmla="*/ 238746 h 435074"/>
                <a:gd name="connsiteX2729" fmla="*/ 290777 w 1034030"/>
                <a:gd name="connsiteY2729" fmla="*/ 238892 h 435074"/>
                <a:gd name="connsiteX2730" fmla="*/ 290373 w 1034030"/>
                <a:gd name="connsiteY2730" fmla="*/ 240297 h 435074"/>
                <a:gd name="connsiteX2731" fmla="*/ 292168 w 1034030"/>
                <a:gd name="connsiteY2731" fmla="*/ 240614 h 435074"/>
                <a:gd name="connsiteX2732" fmla="*/ 292571 w 1034030"/>
                <a:gd name="connsiteY2732" fmla="*/ 239209 h 435074"/>
                <a:gd name="connsiteX2733" fmla="*/ 291290 w 1034030"/>
                <a:gd name="connsiteY2733" fmla="*/ 238752 h 435074"/>
                <a:gd name="connsiteX2734" fmla="*/ 752869 w 1034030"/>
                <a:gd name="connsiteY2734" fmla="*/ 238746 h 435074"/>
                <a:gd name="connsiteX2735" fmla="*/ 752359 w 1034030"/>
                <a:gd name="connsiteY2735" fmla="*/ 238892 h 435074"/>
                <a:gd name="connsiteX2736" fmla="*/ 751956 w 1034030"/>
                <a:gd name="connsiteY2736" fmla="*/ 240297 h 435074"/>
                <a:gd name="connsiteX2737" fmla="*/ 753750 w 1034030"/>
                <a:gd name="connsiteY2737" fmla="*/ 240614 h 435074"/>
                <a:gd name="connsiteX2738" fmla="*/ 754154 w 1034030"/>
                <a:gd name="connsiteY2738" fmla="*/ 239209 h 435074"/>
                <a:gd name="connsiteX2739" fmla="*/ 752871 w 1034030"/>
                <a:gd name="connsiteY2739" fmla="*/ 238752 h 435074"/>
                <a:gd name="connsiteX2740" fmla="*/ 295981 w 1034030"/>
                <a:gd name="connsiteY2740" fmla="*/ 239663 h 435074"/>
                <a:gd name="connsiteX2741" fmla="*/ 295464 w 1034030"/>
                <a:gd name="connsiteY2741" fmla="*/ 239810 h 435074"/>
                <a:gd name="connsiteX2742" fmla="*/ 295060 w 1034030"/>
                <a:gd name="connsiteY2742" fmla="*/ 241215 h 435074"/>
                <a:gd name="connsiteX2743" fmla="*/ 296855 w 1034030"/>
                <a:gd name="connsiteY2743" fmla="*/ 241532 h 435074"/>
                <a:gd name="connsiteX2744" fmla="*/ 297257 w 1034030"/>
                <a:gd name="connsiteY2744" fmla="*/ 240127 h 435074"/>
                <a:gd name="connsiteX2745" fmla="*/ 295976 w 1034030"/>
                <a:gd name="connsiteY2745" fmla="*/ 239670 h 435074"/>
                <a:gd name="connsiteX2746" fmla="*/ 641577 w 1034030"/>
                <a:gd name="connsiteY2746" fmla="*/ 239663 h 435074"/>
                <a:gd name="connsiteX2747" fmla="*/ 641067 w 1034030"/>
                <a:gd name="connsiteY2747" fmla="*/ 239810 h 435074"/>
                <a:gd name="connsiteX2748" fmla="*/ 640663 w 1034030"/>
                <a:gd name="connsiteY2748" fmla="*/ 241215 h 435074"/>
                <a:gd name="connsiteX2749" fmla="*/ 642457 w 1034030"/>
                <a:gd name="connsiteY2749" fmla="*/ 241532 h 435074"/>
                <a:gd name="connsiteX2750" fmla="*/ 642861 w 1034030"/>
                <a:gd name="connsiteY2750" fmla="*/ 240127 h 435074"/>
                <a:gd name="connsiteX2751" fmla="*/ 641579 w 1034030"/>
                <a:gd name="connsiteY2751" fmla="*/ 239670 h 435074"/>
                <a:gd name="connsiteX2752" fmla="*/ 310035 w 1034030"/>
                <a:gd name="connsiteY2752" fmla="*/ 240580 h 435074"/>
                <a:gd name="connsiteX2753" fmla="*/ 309525 w 1034030"/>
                <a:gd name="connsiteY2753" fmla="*/ 240727 h 435074"/>
                <a:gd name="connsiteX2754" fmla="*/ 309121 w 1034030"/>
                <a:gd name="connsiteY2754" fmla="*/ 242132 h 435074"/>
                <a:gd name="connsiteX2755" fmla="*/ 310915 w 1034030"/>
                <a:gd name="connsiteY2755" fmla="*/ 242449 h 435074"/>
                <a:gd name="connsiteX2756" fmla="*/ 311318 w 1034030"/>
                <a:gd name="connsiteY2756" fmla="*/ 241044 h 435074"/>
                <a:gd name="connsiteX2757" fmla="*/ 310036 w 1034030"/>
                <a:gd name="connsiteY2757" fmla="*/ 240587 h 435074"/>
                <a:gd name="connsiteX2758" fmla="*/ 831352 w 1034030"/>
                <a:gd name="connsiteY2758" fmla="*/ 240580 h 435074"/>
                <a:gd name="connsiteX2759" fmla="*/ 830842 w 1034030"/>
                <a:gd name="connsiteY2759" fmla="*/ 240727 h 435074"/>
                <a:gd name="connsiteX2760" fmla="*/ 830439 w 1034030"/>
                <a:gd name="connsiteY2760" fmla="*/ 242132 h 435074"/>
                <a:gd name="connsiteX2761" fmla="*/ 832231 w 1034030"/>
                <a:gd name="connsiteY2761" fmla="*/ 242449 h 435074"/>
                <a:gd name="connsiteX2762" fmla="*/ 832635 w 1034030"/>
                <a:gd name="connsiteY2762" fmla="*/ 241044 h 435074"/>
                <a:gd name="connsiteX2763" fmla="*/ 831354 w 1034030"/>
                <a:gd name="connsiteY2763" fmla="*/ 240587 h 435074"/>
                <a:gd name="connsiteX2764" fmla="*/ 752862 w 1034030"/>
                <a:gd name="connsiteY2764" fmla="*/ 242415 h 435074"/>
                <a:gd name="connsiteX2765" fmla="*/ 752352 w 1034030"/>
                <a:gd name="connsiteY2765" fmla="*/ 242562 h 435074"/>
                <a:gd name="connsiteX2766" fmla="*/ 751949 w 1034030"/>
                <a:gd name="connsiteY2766" fmla="*/ 243967 h 435074"/>
                <a:gd name="connsiteX2767" fmla="*/ 753742 w 1034030"/>
                <a:gd name="connsiteY2767" fmla="*/ 244284 h 435074"/>
                <a:gd name="connsiteX2768" fmla="*/ 754146 w 1034030"/>
                <a:gd name="connsiteY2768" fmla="*/ 242879 h 435074"/>
                <a:gd name="connsiteX2769" fmla="*/ 752864 w 1034030"/>
                <a:gd name="connsiteY2769" fmla="*/ 242422 h 435074"/>
                <a:gd name="connsiteX2770" fmla="*/ 838383 w 1034030"/>
                <a:gd name="connsiteY2770" fmla="*/ 242415 h 435074"/>
                <a:gd name="connsiteX2771" fmla="*/ 837866 w 1034030"/>
                <a:gd name="connsiteY2771" fmla="*/ 242562 h 435074"/>
                <a:gd name="connsiteX2772" fmla="*/ 837463 w 1034030"/>
                <a:gd name="connsiteY2772" fmla="*/ 243967 h 435074"/>
                <a:gd name="connsiteX2773" fmla="*/ 839256 w 1034030"/>
                <a:gd name="connsiteY2773" fmla="*/ 244284 h 435074"/>
                <a:gd name="connsiteX2774" fmla="*/ 839660 w 1034030"/>
                <a:gd name="connsiteY2774" fmla="*/ 242879 h 435074"/>
                <a:gd name="connsiteX2775" fmla="*/ 838379 w 1034030"/>
                <a:gd name="connsiteY2775" fmla="*/ 242422 h 435074"/>
                <a:gd name="connsiteX2776" fmla="*/ 313539 w 1034030"/>
                <a:gd name="connsiteY2776" fmla="*/ 243333 h 435074"/>
                <a:gd name="connsiteX2777" fmla="*/ 313029 w 1034030"/>
                <a:gd name="connsiteY2777" fmla="*/ 243473 h 435074"/>
                <a:gd name="connsiteX2778" fmla="*/ 312626 w 1034030"/>
                <a:gd name="connsiteY2778" fmla="*/ 244878 h 435074"/>
                <a:gd name="connsiteX2779" fmla="*/ 314420 w 1034030"/>
                <a:gd name="connsiteY2779" fmla="*/ 245195 h 435074"/>
                <a:gd name="connsiteX2780" fmla="*/ 314824 w 1034030"/>
                <a:gd name="connsiteY2780" fmla="*/ 243790 h 435074"/>
                <a:gd name="connsiteX2781" fmla="*/ 313542 w 1034030"/>
                <a:gd name="connsiteY2781" fmla="*/ 243333 h 435074"/>
                <a:gd name="connsiteX2782" fmla="*/ 280993 w 1034030"/>
                <a:gd name="connsiteY2782" fmla="*/ 244021 h 435074"/>
                <a:gd name="connsiteX2783" fmla="*/ 280887 w 1034030"/>
                <a:gd name="connsiteY2783" fmla="*/ 244084 h 435074"/>
                <a:gd name="connsiteX2784" fmla="*/ 281036 w 1034030"/>
                <a:gd name="connsiteY2784" fmla="*/ 246091 h 435074"/>
                <a:gd name="connsiteX2785" fmla="*/ 282390 w 1034030"/>
                <a:gd name="connsiteY2785" fmla="*/ 247180 h 435074"/>
                <a:gd name="connsiteX2786" fmla="*/ 282206 w 1034030"/>
                <a:gd name="connsiteY2786" fmla="*/ 245173 h 435074"/>
                <a:gd name="connsiteX2787" fmla="*/ 280999 w 1034030"/>
                <a:gd name="connsiteY2787" fmla="*/ 244027 h 435074"/>
                <a:gd name="connsiteX2788" fmla="*/ 828819 w 1034030"/>
                <a:gd name="connsiteY2788" fmla="*/ 244794 h 435074"/>
                <a:gd name="connsiteX2789" fmla="*/ 825085 w 1034030"/>
                <a:gd name="connsiteY2789" fmla="*/ 249898 h 435074"/>
                <a:gd name="connsiteX2790" fmla="*/ 828014 w 1034030"/>
                <a:gd name="connsiteY2790" fmla="*/ 247547 h 435074"/>
                <a:gd name="connsiteX2791" fmla="*/ 828819 w 1034030"/>
                <a:gd name="connsiteY2791" fmla="*/ 244794 h 435074"/>
                <a:gd name="connsiteX2792" fmla="*/ 848919 w 1034030"/>
                <a:gd name="connsiteY2792" fmla="*/ 245169 h 435074"/>
                <a:gd name="connsiteX2793" fmla="*/ 848409 w 1034030"/>
                <a:gd name="connsiteY2793" fmla="*/ 245316 h 435074"/>
                <a:gd name="connsiteX2794" fmla="*/ 848005 w 1034030"/>
                <a:gd name="connsiteY2794" fmla="*/ 246721 h 435074"/>
                <a:gd name="connsiteX2795" fmla="*/ 849799 w 1034030"/>
                <a:gd name="connsiteY2795" fmla="*/ 247038 h 435074"/>
                <a:gd name="connsiteX2796" fmla="*/ 850202 w 1034030"/>
                <a:gd name="connsiteY2796" fmla="*/ 245634 h 435074"/>
                <a:gd name="connsiteX2797" fmla="*/ 848921 w 1034030"/>
                <a:gd name="connsiteY2797" fmla="*/ 245176 h 435074"/>
                <a:gd name="connsiteX2798" fmla="*/ 784485 w 1034030"/>
                <a:gd name="connsiteY2798" fmla="*/ 246087 h 435074"/>
                <a:gd name="connsiteX2799" fmla="*/ 783969 w 1034030"/>
                <a:gd name="connsiteY2799" fmla="*/ 246233 h 435074"/>
                <a:gd name="connsiteX2800" fmla="*/ 783565 w 1034030"/>
                <a:gd name="connsiteY2800" fmla="*/ 247638 h 435074"/>
                <a:gd name="connsiteX2801" fmla="*/ 785359 w 1034030"/>
                <a:gd name="connsiteY2801" fmla="*/ 247955 h 435074"/>
                <a:gd name="connsiteX2802" fmla="*/ 785763 w 1034030"/>
                <a:gd name="connsiteY2802" fmla="*/ 246551 h 435074"/>
                <a:gd name="connsiteX2803" fmla="*/ 784480 w 1034030"/>
                <a:gd name="connsiteY2803" fmla="*/ 246093 h 435074"/>
                <a:gd name="connsiteX2804" fmla="*/ 928588 w 1034030"/>
                <a:gd name="connsiteY2804" fmla="*/ 248839 h 435074"/>
                <a:gd name="connsiteX2805" fmla="*/ 928071 w 1034030"/>
                <a:gd name="connsiteY2805" fmla="*/ 248986 h 435074"/>
                <a:gd name="connsiteX2806" fmla="*/ 927666 w 1034030"/>
                <a:gd name="connsiteY2806" fmla="*/ 250390 h 435074"/>
                <a:gd name="connsiteX2807" fmla="*/ 929461 w 1034030"/>
                <a:gd name="connsiteY2807" fmla="*/ 250708 h 435074"/>
                <a:gd name="connsiteX2808" fmla="*/ 929863 w 1034030"/>
                <a:gd name="connsiteY2808" fmla="*/ 249303 h 435074"/>
                <a:gd name="connsiteX2809" fmla="*/ 928582 w 1034030"/>
                <a:gd name="connsiteY2809" fmla="*/ 248846 h 435074"/>
                <a:gd name="connsiteX2810" fmla="*/ 977791 w 1034030"/>
                <a:gd name="connsiteY2810" fmla="*/ 248839 h 435074"/>
                <a:gd name="connsiteX2811" fmla="*/ 977274 w 1034030"/>
                <a:gd name="connsiteY2811" fmla="*/ 248986 h 435074"/>
                <a:gd name="connsiteX2812" fmla="*/ 976871 w 1034030"/>
                <a:gd name="connsiteY2812" fmla="*/ 250390 h 435074"/>
                <a:gd name="connsiteX2813" fmla="*/ 978664 w 1034030"/>
                <a:gd name="connsiteY2813" fmla="*/ 250708 h 435074"/>
                <a:gd name="connsiteX2814" fmla="*/ 979068 w 1034030"/>
                <a:gd name="connsiteY2814" fmla="*/ 249303 h 435074"/>
                <a:gd name="connsiteX2815" fmla="*/ 977786 w 1034030"/>
                <a:gd name="connsiteY2815" fmla="*/ 248846 h 435074"/>
                <a:gd name="connsiteX2816" fmla="*/ 848443 w 1034030"/>
                <a:gd name="connsiteY2816" fmla="*/ 249527 h 435074"/>
                <a:gd name="connsiteX2817" fmla="*/ 844711 w 1034030"/>
                <a:gd name="connsiteY2817" fmla="*/ 250702 h 435074"/>
                <a:gd name="connsiteX2818" fmla="*/ 841451 w 1034030"/>
                <a:gd name="connsiteY2818" fmla="*/ 250930 h 435074"/>
                <a:gd name="connsiteX2819" fmla="*/ 837974 w 1034030"/>
                <a:gd name="connsiteY2819" fmla="*/ 254255 h 435074"/>
                <a:gd name="connsiteX2820" fmla="*/ 839694 w 1034030"/>
                <a:gd name="connsiteY2820" fmla="*/ 253995 h 435074"/>
                <a:gd name="connsiteX2821" fmla="*/ 843831 w 1034030"/>
                <a:gd name="connsiteY2821" fmla="*/ 255314 h 435074"/>
                <a:gd name="connsiteX2822" fmla="*/ 848481 w 1034030"/>
                <a:gd name="connsiteY2822" fmla="*/ 255861 h 435074"/>
                <a:gd name="connsiteX2823" fmla="*/ 849872 w 1034030"/>
                <a:gd name="connsiteY2823" fmla="*/ 251905 h 435074"/>
                <a:gd name="connsiteX2824" fmla="*/ 848443 w 1034030"/>
                <a:gd name="connsiteY2824" fmla="*/ 249525 h 435074"/>
                <a:gd name="connsiteX2825" fmla="*/ 718183 w 1034030"/>
                <a:gd name="connsiteY2825" fmla="*/ 249730 h 435074"/>
                <a:gd name="connsiteX2826" fmla="*/ 716353 w 1034030"/>
                <a:gd name="connsiteY2826" fmla="*/ 252053 h 435074"/>
                <a:gd name="connsiteX2827" fmla="*/ 720563 w 1034030"/>
                <a:gd name="connsiteY2827" fmla="*/ 255951 h 435074"/>
                <a:gd name="connsiteX2828" fmla="*/ 720711 w 1034030"/>
                <a:gd name="connsiteY2828" fmla="*/ 252253 h 435074"/>
                <a:gd name="connsiteX2829" fmla="*/ 718185 w 1034030"/>
                <a:gd name="connsiteY2829" fmla="*/ 249730 h 435074"/>
                <a:gd name="connsiteX2830" fmla="*/ 696621 w 1034030"/>
                <a:gd name="connsiteY2830" fmla="*/ 250676 h 435074"/>
                <a:gd name="connsiteX2831" fmla="*/ 696111 w 1034030"/>
                <a:gd name="connsiteY2831" fmla="*/ 250823 h 435074"/>
                <a:gd name="connsiteX2832" fmla="*/ 695700 w 1034030"/>
                <a:gd name="connsiteY2832" fmla="*/ 252228 h 435074"/>
                <a:gd name="connsiteX2833" fmla="*/ 697495 w 1034030"/>
                <a:gd name="connsiteY2833" fmla="*/ 252545 h 435074"/>
                <a:gd name="connsiteX2834" fmla="*/ 697899 w 1034030"/>
                <a:gd name="connsiteY2834" fmla="*/ 251141 h 435074"/>
                <a:gd name="connsiteX2835" fmla="*/ 696617 w 1034030"/>
                <a:gd name="connsiteY2835" fmla="*/ 250683 h 435074"/>
                <a:gd name="connsiteX2836" fmla="*/ 920381 w 1034030"/>
                <a:gd name="connsiteY2836" fmla="*/ 250676 h 435074"/>
                <a:gd name="connsiteX2837" fmla="*/ 919871 w 1034030"/>
                <a:gd name="connsiteY2837" fmla="*/ 250823 h 435074"/>
                <a:gd name="connsiteX2838" fmla="*/ 919461 w 1034030"/>
                <a:gd name="connsiteY2838" fmla="*/ 252228 h 435074"/>
                <a:gd name="connsiteX2839" fmla="*/ 921255 w 1034030"/>
                <a:gd name="connsiteY2839" fmla="*/ 252545 h 435074"/>
                <a:gd name="connsiteX2840" fmla="*/ 921659 w 1034030"/>
                <a:gd name="connsiteY2840" fmla="*/ 251141 h 435074"/>
                <a:gd name="connsiteX2841" fmla="*/ 920377 w 1034030"/>
                <a:gd name="connsiteY2841" fmla="*/ 250683 h 435074"/>
                <a:gd name="connsiteX2842" fmla="*/ 925068 w 1034030"/>
                <a:gd name="connsiteY2842" fmla="*/ 251593 h 435074"/>
                <a:gd name="connsiteX2843" fmla="*/ 924551 w 1034030"/>
                <a:gd name="connsiteY2843" fmla="*/ 251740 h 435074"/>
                <a:gd name="connsiteX2844" fmla="*/ 924148 w 1034030"/>
                <a:gd name="connsiteY2844" fmla="*/ 253145 h 435074"/>
                <a:gd name="connsiteX2845" fmla="*/ 925941 w 1034030"/>
                <a:gd name="connsiteY2845" fmla="*/ 253462 h 435074"/>
                <a:gd name="connsiteX2846" fmla="*/ 926346 w 1034030"/>
                <a:gd name="connsiteY2846" fmla="*/ 252058 h 435074"/>
                <a:gd name="connsiteX2847" fmla="*/ 925063 w 1034030"/>
                <a:gd name="connsiteY2847" fmla="*/ 251601 h 435074"/>
                <a:gd name="connsiteX2848" fmla="*/ 873851 w 1034030"/>
                <a:gd name="connsiteY2848" fmla="*/ 254231 h 435074"/>
                <a:gd name="connsiteX2849" fmla="*/ 872934 w 1034030"/>
                <a:gd name="connsiteY2849" fmla="*/ 254688 h 435074"/>
                <a:gd name="connsiteX2850" fmla="*/ 872425 w 1034030"/>
                <a:gd name="connsiteY2850" fmla="*/ 257269 h 435074"/>
                <a:gd name="connsiteX2851" fmla="*/ 874475 w 1034030"/>
                <a:gd name="connsiteY2851" fmla="*/ 257871 h 435074"/>
                <a:gd name="connsiteX2852" fmla="*/ 874985 w 1034030"/>
                <a:gd name="connsiteY2852" fmla="*/ 255262 h 435074"/>
                <a:gd name="connsiteX2853" fmla="*/ 873851 w 1034030"/>
                <a:gd name="connsiteY2853" fmla="*/ 254230 h 435074"/>
                <a:gd name="connsiteX2854" fmla="*/ 696620 w 1034030"/>
                <a:gd name="connsiteY2854" fmla="*/ 254346 h 435074"/>
                <a:gd name="connsiteX2855" fmla="*/ 696111 w 1034030"/>
                <a:gd name="connsiteY2855" fmla="*/ 254492 h 435074"/>
                <a:gd name="connsiteX2856" fmla="*/ 695699 w 1034030"/>
                <a:gd name="connsiteY2856" fmla="*/ 255897 h 435074"/>
                <a:gd name="connsiteX2857" fmla="*/ 697494 w 1034030"/>
                <a:gd name="connsiteY2857" fmla="*/ 256214 h 435074"/>
                <a:gd name="connsiteX2858" fmla="*/ 697898 w 1034030"/>
                <a:gd name="connsiteY2858" fmla="*/ 254809 h 435074"/>
                <a:gd name="connsiteX2859" fmla="*/ 696616 w 1034030"/>
                <a:gd name="connsiteY2859" fmla="*/ 254351 h 435074"/>
                <a:gd name="connsiteX2860" fmla="*/ 756367 w 1034030"/>
                <a:gd name="connsiteY2860" fmla="*/ 255263 h 435074"/>
                <a:gd name="connsiteX2861" fmla="*/ 755857 w 1034030"/>
                <a:gd name="connsiteY2861" fmla="*/ 255410 h 435074"/>
                <a:gd name="connsiteX2862" fmla="*/ 755454 w 1034030"/>
                <a:gd name="connsiteY2862" fmla="*/ 256814 h 435074"/>
                <a:gd name="connsiteX2863" fmla="*/ 757248 w 1034030"/>
                <a:gd name="connsiteY2863" fmla="*/ 257131 h 435074"/>
                <a:gd name="connsiteX2864" fmla="*/ 757651 w 1034030"/>
                <a:gd name="connsiteY2864" fmla="*/ 255726 h 435074"/>
                <a:gd name="connsiteX2865" fmla="*/ 756370 w 1034030"/>
                <a:gd name="connsiteY2865" fmla="*/ 255269 h 435074"/>
                <a:gd name="connsiteX2866" fmla="*/ 892264 w 1034030"/>
                <a:gd name="connsiteY2866" fmla="*/ 255263 h 435074"/>
                <a:gd name="connsiteX2867" fmla="*/ 891754 w 1034030"/>
                <a:gd name="connsiteY2867" fmla="*/ 255410 h 435074"/>
                <a:gd name="connsiteX2868" fmla="*/ 891350 w 1034030"/>
                <a:gd name="connsiteY2868" fmla="*/ 256814 h 435074"/>
                <a:gd name="connsiteX2869" fmla="*/ 893145 w 1034030"/>
                <a:gd name="connsiteY2869" fmla="*/ 257131 h 435074"/>
                <a:gd name="connsiteX2870" fmla="*/ 893548 w 1034030"/>
                <a:gd name="connsiteY2870" fmla="*/ 255726 h 435074"/>
                <a:gd name="connsiteX2871" fmla="*/ 892267 w 1034030"/>
                <a:gd name="connsiteY2871" fmla="*/ 255269 h 435074"/>
                <a:gd name="connsiteX2872" fmla="*/ 912179 w 1034030"/>
                <a:gd name="connsiteY2872" fmla="*/ 255263 h 435074"/>
                <a:gd name="connsiteX2873" fmla="*/ 911669 w 1034030"/>
                <a:gd name="connsiteY2873" fmla="*/ 255410 h 435074"/>
                <a:gd name="connsiteX2874" fmla="*/ 911265 w 1034030"/>
                <a:gd name="connsiteY2874" fmla="*/ 256814 h 435074"/>
                <a:gd name="connsiteX2875" fmla="*/ 913058 w 1034030"/>
                <a:gd name="connsiteY2875" fmla="*/ 257131 h 435074"/>
                <a:gd name="connsiteX2876" fmla="*/ 913462 w 1034030"/>
                <a:gd name="connsiteY2876" fmla="*/ 255726 h 435074"/>
                <a:gd name="connsiteX2877" fmla="*/ 912181 w 1034030"/>
                <a:gd name="connsiteY2877" fmla="*/ 255269 h 435074"/>
                <a:gd name="connsiteX2878" fmla="*/ 822848 w 1034030"/>
                <a:gd name="connsiteY2878" fmla="*/ 255980 h 435074"/>
                <a:gd name="connsiteX2879" fmla="*/ 816442 w 1034030"/>
                <a:gd name="connsiteY2879" fmla="*/ 260939 h 435074"/>
                <a:gd name="connsiteX2880" fmla="*/ 808351 w 1034030"/>
                <a:gd name="connsiteY2880" fmla="*/ 265899 h 435074"/>
                <a:gd name="connsiteX2881" fmla="*/ 806045 w 1034030"/>
                <a:gd name="connsiteY2881" fmla="*/ 267648 h 435074"/>
                <a:gd name="connsiteX2882" fmla="*/ 802677 w 1034030"/>
                <a:gd name="connsiteY2882" fmla="*/ 269712 h 435074"/>
                <a:gd name="connsiteX2883" fmla="*/ 800261 w 1034030"/>
                <a:gd name="connsiteY2883" fmla="*/ 272722 h 435074"/>
                <a:gd name="connsiteX2884" fmla="*/ 803848 w 1034030"/>
                <a:gd name="connsiteY2884" fmla="*/ 279144 h 435074"/>
                <a:gd name="connsiteX2885" fmla="*/ 811280 w 1034030"/>
                <a:gd name="connsiteY2885" fmla="*/ 282871 h 435074"/>
                <a:gd name="connsiteX2886" fmla="*/ 816368 w 1034030"/>
                <a:gd name="connsiteY2886" fmla="*/ 283559 h 435074"/>
                <a:gd name="connsiteX2887" fmla="*/ 818639 w 1034030"/>
                <a:gd name="connsiteY2887" fmla="*/ 283331 h 435074"/>
                <a:gd name="connsiteX2888" fmla="*/ 820799 w 1034030"/>
                <a:gd name="connsiteY2888" fmla="*/ 283046 h 435074"/>
                <a:gd name="connsiteX2889" fmla="*/ 820877 w 1034030"/>
                <a:gd name="connsiteY2889" fmla="*/ 280867 h 435074"/>
                <a:gd name="connsiteX2890" fmla="*/ 821457 w 1034030"/>
                <a:gd name="connsiteY2890" fmla="*/ 277426 h 435074"/>
                <a:gd name="connsiteX2891" fmla="*/ 824459 w 1034030"/>
                <a:gd name="connsiteY2891" fmla="*/ 273642 h 435074"/>
                <a:gd name="connsiteX2892" fmla="*/ 827498 w 1034030"/>
                <a:gd name="connsiteY2892" fmla="*/ 270489 h 435074"/>
                <a:gd name="connsiteX2893" fmla="*/ 827420 w 1034030"/>
                <a:gd name="connsiteY2893" fmla="*/ 269141 h 435074"/>
                <a:gd name="connsiteX2894" fmla="*/ 826685 w 1034030"/>
                <a:gd name="connsiteY2894" fmla="*/ 266962 h 435074"/>
                <a:gd name="connsiteX2895" fmla="*/ 824818 w 1034030"/>
                <a:gd name="connsiteY2895" fmla="*/ 265587 h 435074"/>
                <a:gd name="connsiteX2896" fmla="*/ 825512 w 1034030"/>
                <a:gd name="connsiteY2896" fmla="*/ 262519 h 435074"/>
                <a:gd name="connsiteX2897" fmla="*/ 828769 w 1034030"/>
                <a:gd name="connsiteY2897" fmla="*/ 259997 h 435074"/>
                <a:gd name="connsiteX2898" fmla="*/ 825767 w 1034030"/>
                <a:gd name="connsiteY2898" fmla="*/ 257990 h 435074"/>
                <a:gd name="connsiteX2899" fmla="*/ 822801 w 1034030"/>
                <a:gd name="connsiteY2899" fmla="*/ 255983 h 435074"/>
                <a:gd name="connsiteX2900" fmla="*/ 833686 w 1034030"/>
                <a:gd name="connsiteY2900" fmla="*/ 257098 h 435074"/>
                <a:gd name="connsiteX2901" fmla="*/ 833169 w 1034030"/>
                <a:gd name="connsiteY2901" fmla="*/ 257244 h 435074"/>
                <a:gd name="connsiteX2902" fmla="*/ 832765 w 1034030"/>
                <a:gd name="connsiteY2902" fmla="*/ 258649 h 435074"/>
                <a:gd name="connsiteX2903" fmla="*/ 834559 w 1034030"/>
                <a:gd name="connsiteY2903" fmla="*/ 258966 h 435074"/>
                <a:gd name="connsiteX2904" fmla="*/ 834962 w 1034030"/>
                <a:gd name="connsiteY2904" fmla="*/ 257561 h 435074"/>
                <a:gd name="connsiteX2905" fmla="*/ 833681 w 1034030"/>
                <a:gd name="connsiteY2905" fmla="*/ 257103 h 435074"/>
                <a:gd name="connsiteX2906" fmla="*/ 907489 w 1034030"/>
                <a:gd name="connsiteY2906" fmla="*/ 257098 h 435074"/>
                <a:gd name="connsiteX2907" fmla="*/ 906980 w 1034030"/>
                <a:gd name="connsiteY2907" fmla="*/ 257244 h 435074"/>
                <a:gd name="connsiteX2908" fmla="*/ 906568 w 1034030"/>
                <a:gd name="connsiteY2908" fmla="*/ 258649 h 435074"/>
                <a:gd name="connsiteX2909" fmla="*/ 908362 w 1034030"/>
                <a:gd name="connsiteY2909" fmla="*/ 258966 h 435074"/>
                <a:gd name="connsiteX2910" fmla="*/ 908765 w 1034030"/>
                <a:gd name="connsiteY2910" fmla="*/ 257561 h 435074"/>
                <a:gd name="connsiteX2911" fmla="*/ 907485 w 1034030"/>
                <a:gd name="connsiteY2911" fmla="*/ 257103 h 435074"/>
                <a:gd name="connsiteX2912" fmla="*/ 697790 w 1034030"/>
                <a:gd name="connsiteY2912" fmla="*/ 258015 h 435074"/>
                <a:gd name="connsiteX2913" fmla="*/ 697280 w 1034030"/>
                <a:gd name="connsiteY2913" fmla="*/ 258162 h 435074"/>
                <a:gd name="connsiteX2914" fmla="*/ 696869 w 1034030"/>
                <a:gd name="connsiteY2914" fmla="*/ 259566 h 435074"/>
                <a:gd name="connsiteX2915" fmla="*/ 698663 w 1034030"/>
                <a:gd name="connsiteY2915" fmla="*/ 259883 h 435074"/>
                <a:gd name="connsiteX2916" fmla="*/ 699073 w 1034030"/>
                <a:gd name="connsiteY2916" fmla="*/ 258478 h 435074"/>
                <a:gd name="connsiteX2917" fmla="*/ 697793 w 1034030"/>
                <a:gd name="connsiteY2917" fmla="*/ 258021 h 435074"/>
                <a:gd name="connsiteX2918" fmla="*/ 955520 w 1034030"/>
                <a:gd name="connsiteY2918" fmla="*/ 258933 h 435074"/>
                <a:gd name="connsiteX2919" fmla="*/ 955012 w 1034030"/>
                <a:gd name="connsiteY2919" fmla="*/ 259079 h 435074"/>
                <a:gd name="connsiteX2920" fmla="*/ 954607 w 1034030"/>
                <a:gd name="connsiteY2920" fmla="*/ 260484 h 435074"/>
                <a:gd name="connsiteX2921" fmla="*/ 956402 w 1034030"/>
                <a:gd name="connsiteY2921" fmla="*/ 260801 h 435074"/>
                <a:gd name="connsiteX2922" fmla="*/ 956806 w 1034030"/>
                <a:gd name="connsiteY2922" fmla="*/ 259396 h 435074"/>
                <a:gd name="connsiteX2923" fmla="*/ 955525 w 1034030"/>
                <a:gd name="connsiteY2923" fmla="*/ 258938 h 435074"/>
                <a:gd name="connsiteX2924" fmla="*/ 761745 w 1034030"/>
                <a:gd name="connsiteY2924" fmla="*/ 259592 h 435074"/>
                <a:gd name="connsiteX2925" fmla="*/ 766468 w 1034030"/>
                <a:gd name="connsiteY2925" fmla="*/ 264236 h 435074"/>
                <a:gd name="connsiteX2926" fmla="*/ 771190 w 1034030"/>
                <a:gd name="connsiteY2926" fmla="*/ 270457 h 435074"/>
                <a:gd name="connsiteX2927" fmla="*/ 774118 w 1034030"/>
                <a:gd name="connsiteY2927" fmla="*/ 274156 h 435074"/>
                <a:gd name="connsiteX2928" fmla="*/ 777084 w 1034030"/>
                <a:gd name="connsiteY2928" fmla="*/ 277768 h 435074"/>
                <a:gd name="connsiteX2929" fmla="*/ 788177 w 1034030"/>
                <a:gd name="connsiteY2929" fmla="*/ 287572 h 435074"/>
                <a:gd name="connsiteX2930" fmla="*/ 789751 w 1034030"/>
                <a:gd name="connsiteY2930" fmla="*/ 285107 h 435074"/>
                <a:gd name="connsiteX2931" fmla="*/ 791325 w 1034030"/>
                <a:gd name="connsiteY2931" fmla="*/ 281753 h 435074"/>
                <a:gd name="connsiteX2932" fmla="*/ 789825 w 1034030"/>
                <a:gd name="connsiteY2932" fmla="*/ 279259 h 435074"/>
                <a:gd name="connsiteX2933" fmla="*/ 782429 w 1034030"/>
                <a:gd name="connsiteY2933" fmla="*/ 274041 h 435074"/>
                <a:gd name="connsiteX2934" fmla="*/ 776681 w 1034030"/>
                <a:gd name="connsiteY2934" fmla="*/ 268479 h 435074"/>
                <a:gd name="connsiteX2935" fmla="*/ 769908 w 1034030"/>
                <a:gd name="connsiteY2935" fmla="*/ 262459 h 435074"/>
                <a:gd name="connsiteX2936" fmla="*/ 765589 w 1034030"/>
                <a:gd name="connsiteY2936" fmla="*/ 260452 h 435074"/>
                <a:gd name="connsiteX2937" fmla="*/ 761745 w 1034030"/>
                <a:gd name="connsiteY2937" fmla="*/ 259592 h 435074"/>
                <a:gd name="connsiteX2938" fmla="*/ 696616 w 1034030"/>
                <a:gd name="connsiteY2938" fmla="*/ 261685 h 435074"/>
                <a:gd name="connsiteX2939" fmla="*/ 696106 w 1034030"/>
                <a:gd name="connsiteY2939" fmla="*/ 261832 h 435074"/>
                <a:gd name="connsiteX2940" fmla="*/ 695703 w 1034030"/>
                <a:gd name="connsiteY2940" fmla="*/ 263237 h 435074"/>
                <a:gd name="connsiteX2941" fmla="*/ 697497 w 1034030"/>
                <a:gd name="connsiteY2941" fmla="*/ 263554 h 435074"/>
                <a:gd name="connsiteX2942" fmla="*/ 697901 w 1034030"/>
                <a:gd name="connsiteY2942" fmla="*/ 262149 h 435074"/>
                <a:gd name="connsiteX2943" fmla="*/ 696620 w 1034030"/>
                <a:gd name="connsiteY2943" fmla="*/ 261691 h 435074"/>
                <a:gd name="connsiteX2944" fmla="*/ 797367 w 1034030"/>
                <a:gd name="connsiteY2944" fmla="*/ 262603 h 435074"/>
                <a:gd name="connsiteX2945" fmla="*/ 796857 w 1034030"/>
                <a:gd name="connsiteY2945" fmla="*/ 262743 h 435074"/>
                <a:gd name="connsiteX2946" fmla="*/ 796453 w 1034030"/>
                <a:gd name="connsiteY2946" fmla="*/ 264147 h 435074"/>
                <a:gd name="connsiteX2947" fmla="*/ 798248 w 1034030"/>
                <a:gd name="connsiteY2947" fmla="*/ 264465 h 435074"/>
                <a:gd name="connsiteX2948" fmla="*/ 798652 w 1034030"/>
                <a:gd name="connsiteY2948" fmla="*/ 263060 h 435074"/>
                <a:gd name="connsiteX2949" fmla="*/ 797371 w 1034030"/>
                <a:gd name="connsiteY2949" fmla="*/ 262602 h 435074"/>
                <a:gd name="connsiteX2950" fmla="*/ 510351 w 1034030"/>
                <a:gd name="connsiteY2950" fmla="*/ 263520 h 435074"/>
                <a:gd name="connsiteX2951" fmla="*/ 509834 w 1034030"/>
                <a:gd name="connsiteY2951" fmla="*/ 263667 h 435074"/>
                <a:gd name="connsiteX2952" fmla="*/ 509431 w 1034030"/>
                <a:gd name="connsiteY2952" fmla="*/ 265071 h 435074"/>
                <a:gd name="connsiteX2953" fmla="*/ 511226 w 1034030"/>
                <a:gd name="connsiteY2953" fmla="*/ 265389 h 435074"/>
                <a:gd name="connsiteX2954" fmla="*/ 511629 w 1034030"/>
                <a:gd name="connsiteY2954" fmla="*/ 263984 h 435074"/>
                <a:gd name="connsiteX2955" fmla="*/ 510348 w 1034030"/>
                <a:gd name="connsiteY2955" fmla="*/ 263526 h 435074"/>
                <a:gd name="connsiteX2956" fmla="*/ 762235 w 1034030"/>
                <a:gd name="connsiteY2956" fmla="*/ 265354 h 435074"/>
                <a:gd name="connsiteX2957" fmla="*/ 761718 w 1034030"/>
                <a:gd name="connsiteY2957" fmla="*/ 265501 h 435074"/>
                <a:gd name="connsiteX2958" fmla="*/ 761314 w 1034030"/>
                <a:gd name="connsiteY2958" fmla="*/ 266906 h 435074"/>
                <a:gd name="connsiteX2959" fmla="*/ 763109 w 1034030"/>
                <a:gd name="connsiteY2959" fmla="*/ 267223 h 435074"/>
                <a:gd name="connsiteX2960" fmla="*/ 763513 w 1034030"/>
                <a:gd name="connsiteY2960" fmla="*/ 265818 h 435074"/>
                <a:gd name="connsiteX2961" fmla="*/ 762232 w 1034030"/>
                <a:gd name="connsiteY2961" fmla="*/ 265360 h 435074"/>
                <a:gd name="connsiteX2962" fmla="*/ 855954 w 1034030"/>
                <a:gd name="connsiteY2962" fmla="*/ 265354 h 435074"/>
                <a:gd name="connsiteX2963" fmla="*/ 855445 w 1034030"/>
                <a:gd name="connsiteY2963" fmla="*/ 265501 h 435074"/>
                <a:gd name="connsiteX2964" fmla="*/ 855041 w 1034030"/>
                <a:gd name="connsiteY2964" fmla="*/ 266906 h 435074"/>
                <a:gd name="connsiteX2965" fmla="*/ 856836 w 1034030"/>
                <a:gd name="connsiteY2965" fmla="*/ 267223 h 435074"/>
                <a:gd name="connsiteX2966" fmla="*/ 857239 w 1034030"/>
                <a:gd name="connsiteY2966" fmla="*/ 265818 h 435074"/>
                <a:gd name="connsiteX2967" fmla="*/ 855958 w 1034030"/>
                <a:gd name="connsiteY2967" fmla="*/ 265360 h 435074"/>
                <a:gd name="connsiteX2968" fmla="*/ 508008 w 1034030"/>
                <a:gd name="connsiteY2968" fmla="*/ 267189 h 435074"/>
                <a:gd name="connsiteX2969" fmla="*/ 507491 w 1034030"/>
                <a:gd name="connsiteY2969" fmla="*/ 267336 h 435074"/>
                <a:gd name="connsiteX2970" fmla="*/ 507088 w 1034030"/>
                <a:gd name="connsiteY2970" fmla="*/ 268740 h 435074"/>
                <a:gd name="connsiteX2971" fmla="*/ 508882 w 1034030"/>
                <a:gd name="connsiteY2971" fmla="*/ 269058 h 435074"/>
                <a:gd name="connsiteX2972" fmla="*/ 509286 w 1034030"/>
                <a:gd name="connsiteY2972" fmla="*/ 267653 h 435074"/>
                <a:gd name="connsiteX2973" fmla="*/ 508004 w 1034030"/>
                <a:gd name="connsiteY2973" fmla="*/ 267196 h 435074"/>
                <a:gd name="connsiteX2974" fmla="*/ 226841 w 1034030"/>
                <a:gd name="connsiteY2974" fmla="*/ 269024 h 435074"/>
                <a:gd name="connsiteX2975" fmla="*/ 226331 w 1034030"/>
                <a:gd name="connsiteY2975" fmla="*/ 269170 h 435074"/>
                <a:gd name="connsiteX2976" fmla="*/ 225928 w 1034030"/>
                <a:gd name="connsiteY2976" fmla="*/ 270575 h 435074"/>
                <a:gd name="connsiteX2977" fmla="*/ 227722 w 1034030"/>
                <a:gd name="connsiteY2977" fmla="*/ 270892 h 435074"/>
                <a:gd name="connsiteX2978" fmla="*/ 228126 w 1034030"/>
                <a:gd name="connsiteY2978" fmla="*/ 269488 h 435074"/>
                <a:gd name="connsiteX2979" fmla="*/ 226845 w 1034030"/>
                <a:gd name="connsiteY2979" fmla="*/ 269031 h 435074"/>
                <a:gd name="connsiteX2980" fmla="*/ 855069 w 1034030"/>
                <a:gd name="connsiteY2980" fmla="*/ 269884 h 435074"/>
                <a:gd name="connsiteX2981" fmla="*/ 853459 w 1034030"/>
                <a:gd name="connsiteY2981" fmla="*/ 272980 h 435074"/>
                <a:gd name="connsiteX2982" fmla="*/ 856131 w 1034030"/>
                <a:gd name="connsiteY2982" fmla="*/ 272235 h 435074"/>
                <a:gd name="connsiteX2983" fmla="*/ 855069 w 1034030"/>
                <a:gd name="connsiteY2983" fmla="*/ 269884 h 435074"/>
                <a:gd name="connsiteX2984" fmla="*/ 766915 w 1034030"/>
                <a:gd name="connsiteY2984" fmla="*/ 269948 h 435074"/>
                <a:gd name="connsiteX2985" fmla="*/ 766398 w 1034030"/>
                <a:gd name="connsiteY2985" fmla="*/ 270094 h 435074"/>
                <a:gd name="connsiteX2986" fmla="*/ 765994 w 1034030"/>
                <a:gd name="connsiteY2986" fmla="*/ 271499 h 435074"/>
                <a:gd name="connsiteX2987" fmla="*/ 767788 w 1034030"/>
                <a:gd name="connsiteY2987" fmla="*/ 271816 h 435074"/>
                <a:gd name="connsiteX2988" fmla="*/ 768192 w 1034030"/>
                <a:gd name="connsiteY2988" fmla="*/ 270412 h 435074"/>
                <a:gd name="connsiteX2989" fmla="*/ 766910 w 1034030"/>
                <a:gd name="connsiteY2989" fmla="*/ 269954 h 435074"/>
                <a:gd name="connsiteX2990" fmla="*/ 980133 w 1034030"/>
                <a:gd name="connsiteY2990" fmla="*/ 269948 h 435074"/>
                <a:gd name="connsiteX2991" fmla="*/ 979623 w 1034030"/>
                <a:gd name="connsiteY2991" fmla="*/ 270094 h 435074"/>
                <a:gd name="connsiteX2992" fmla="*/ 979220 w 1034030"/>
                <a:gd name="connsiteY2992" fmla="*/ 271499 h 435074"/>
                <a:gd name="connsiteX2993" fmla="*/ 981013 w 1034030"/>
                <a:gd name="connsiteY2993" fmla="*/ 271816 h 435074"/>
                <a:gd name="connsiteX2994" fmla="*/ 981417 w 1034030"/>
                <a:gd name="connsiteY2994" fmla="*/ 270412 h 435074"/>
                <a:gd name="connsiteX2995" fmla="*/ 980136 w 1034030"/>
                <a:gd name="connsiteY2995" fmla="*/ 269954 h 435074"/>
                <a:gd name="connsiteX2996" fmla="*/ 842991 w 1034030"/>
                <a:gd name="connsiteY2996" fmla="*/ 270808 h 435074"/>
                <a:gd name="connsiteX2997" fmla="*/ 839989 w 1034030"/>
                <a:gd name="connsiteY2997" fmla="*/ 270808 h 435074"/>
                <a:gd name="connsiteX2998" fmla="*/ 832264 w 1034030"/>
                <a:gd name="connsiteY2998" fmla="*/ 271869 h 435074"/>
                <a:gd name="connsiteX2999" fmla="*/ 829847 w 1034030"/>
                <a:gd name="connsiteY2999" fmla="*/ 283852 h 435074"/>
                <a:gd name="connsiteX3000" fmla="*/ 830435 w 1034030"/>
                <a:gd name="connsiteY3000" fmla="*/ 285973 h 435074"/>
                <a:gd name="connsiteX3001" fmla="*/ 832997 w 1034030"/>
                <a:gd name="connsiteY3001" fmla="*/ 290646 h 435074"/>
                <a:gd name="connsiteX3002" fmla="*/ 832593 w 1034030"/>
                <a:gd name="connsiteY3002" fmla="*/ 287005 h 435074"/>
                <a:gd name="connsiteX3003" fmla="*/ 836694 w 1034030"/>
                <a:gd name="connsiteY3003" fmla="*/ 285286 h 435074"/>
                <a:gd name="connsiteX3004" fmla="*/ 839805 w 1034030"/>
                <a:gd name="connsiteY3004" fmla="*/ 285628 h 435074"/>
                <a:gd name="connsiteX3005" fmla="*/ 836987 w 1034030"/>
                <a:gd name="connsiteY3005" fmla="*/ 280955 h 435074"/>
                <a:gd name="connsiteX3006" fmla="*/ 838707 w 1034030"/>
                <a:gd name="connsiteY3006" fmla="*/ 277286 h 435074"/>
                <a:gd name="connsiteX3007" fmla="*/ 841489 w 1034030"/>
                <a:gd name="connsiteY3007" fmla="*/ 276828 h 435074"/>
                <a:gd name="connsiteX3008" fmla="*/ 837206 w 1034030"/>
                <a:gd name="connsiteY3008" fmla="*/ 276112 h 435074"/>
                <a:gd name="connsiteX3009" fmla="*/ 832337 w 1034030"/>
                <a:gd name="connsiteY3009" fmla="*/ 275108 h 435074"/>
                <a:gd name="connsiteX3010" fmla="*/ 839183 w 1034030"/>
                <a:gd name="connsiteY3010" fmla="*/ 271984 h 435074"/>
                <a:gd name="connsiteX3011" fmla="*/ 844527 w 1034030"/>
                <a:gd name="connsiteY3011" fmla="*/ 271583 h 435074"/>
                <a:gd name="connsiteX3012" fmla="*/ 842990 w 1034030"/>
                <a:gd name="connsiteY3012" fmla="*/ 270781 h 435074"/>
                <a:gd name="connsiteX3013" fmla="*/ 504497 w 1034030"/>
                <a:gd name="connsiteY3013" fmla="*/ 270872 h 435074"/>
                <a:gd name="connsiteX3014" fmla="*/ 503987 w 1034030"/>
                <a:gd name="connsiteY3014" fmla="*/ 271018 h 435074"/>
                <a:gd name="connsiteX3015" fmla="*/ 503583 w 1034030"/>
                <a:gd name="connsiteY3015" fmla="*/ 272423 h 435074"/>
                <a:gd name="connsiteX3016" fmla="*/ 505377 w 1034030"/>
                <a:gd name="connsiteY3016" fmla="*/ 272740 h 435074"/>
                <a:gd name="connsiteX3017" fmla="*/ 505781 w 1034030"/>
                <a:gd name="connsiteY3017" fmla="*/ 271335 h 435074"/>
                <a:gd name="connsiteX3018" fmla="*/ 504500 w 1034030"/>
                <a:gd name="connsiteY3018" fmla="*/ 270878 h 435074"/>
                <a:gd name="connsiteX3019" fmla="*/ 860627 w 1034030"/>
                <a:gd name="connsiteY3019" fmla="*/ 272707 h 435074"/>
                <a:gd name="connsiteX3020" fmla="*/ 860117 w 1034030"/>
                <a:gd name="connsiteY3020" fmla="*/ 272853 h 435074"/>
                <a:gd name="connsiteX3021" fmla="*/ 859714 w 1034030"/>
                <a:gd name="connsiteY3021" fmla="*/ 274258 h 435074"/>
                <a:gd name="connsiteX3022" fmla="*/ 861507 w 1034030"/>
                <a:gd name="connsiteY3022" fmla="*/ 274575 h 435074"/>
                <a:gd name="connsiteX3023" fmla="*/ 861911 w 1034030"/>
                <a:gd name="connsiteY3023" fmla="*/ 273170 h 435074"/>
                <a:gd name="connsiteX3024" fmla="*/ 860630 w 1034030"/>
                <a:gd name="connsiteY3024" fmla="*/ 272713 h 435074"/>
                <a:gd name="connsiteX3025" fmla="*/ 226841 w 1034030"/>
                <a:gd name="connsiteY3025" fmla="*/ 273624 h 435074"/>
                <a:gd name="connsiteX3026" fmla="*/ 226331 w 1034030"/>
                <a:gd name="connsiteY3026" fmla="*/ 273771 h 435074"/>
                <a:gd name="connsiteX3027" fmla="*/ 225928 w 1034030"/>
                <a:gd name="connsiteY3027" fmla="*/ 275175 h 435074"/>
                <a:gd name="connsiteX3028" fmla="*/ 227722 w 1034030"/>
                <a:gd name="connsiteY3028" fmla="*/ 275492 h 435074"/>
                <a:gd name="connsiteX3029" fmla="*/ 228126 w 1034030"/>
                <a:gd name="connsiteY3029" fmla="*/ 274087 h 435074"/>
                <a:gd name="connsiteX3030" fmla="*/ 226844 w 1034030"/>
                <a:gd name="connsiteY3030" fmla="*/ 273630 h 435074"/>
                <a:gd name="connsiteX3031" fmla="*/ 964875 w 1034030"/>
                <a:gd name="connsiteY3031" fmla="*/ 273624 h 435074"/>
                <a:gd name="connsiteX3032" fmla="*/ 964365 w 1034030"/>
                <a:gd name="connsiteY3032" fmla="*/ 273771 h 435074"/>
                <a:gd name="connsiteX3033" fmla="*/ 963962 w 1034030"/>
                <a:gd name="connsiteY3033" fmla="*/ 275175 h 435074"/>
                <a:gd name="connsiteX3034" fmla="*/ 965755 w 1034030"/>
                <a:gd name="connsiteY3034" fmla="*/ 275492 h 435074"/>
                <a:gd name="connsiteX3035" fmla="*/ 966159 w 1034030"/>
                <a:gd name="connsiteY3035" fmla="*/ 274087 h 435074"/>
                <a:gd name="connsiteX3036" fmla="*/ 964879 w 1034030"/>
                <a:gd name="connsiteY3036" fmla="*/ 273630 h 435074"/>
                <a:gd name="connsiteX3037" fmla="*/ 222168 w 1034030"/>
                <a:gd name="connsiteY3037" fmla="*/ 273688 h 435074"/>
                <a:gd name="connsiteX3038" fmla="*/ 221254 w 1034030"/>
                <a:gd name="connsiteY3038" fmla="*/ 276096 h 435074"/>
                <a:gd name="connsiteX3039" fmla="*/ 223304 w 1034030"/>
                <a:gd name="connsiteY3039" fmla="*/ 276096 h 435074"/>
                <a:gd name="connsiteX3040" fmla="*/ 223304 w 1034030"/>
                <a:gd name="connsiteY3040" fmla="*/ 274089 h 435074"/>
                <a:gd name="connsiteX3041" fmla="*/ 222168 w 1034030"/>
                <a:gd name="connsiteY3041" fmla="*/ 273689 h 435074"/>
                <a:gd name="connsiteX3042" fmla="*/ 231540 w 1034030"/>
                <a:gd name="connsiteY3042" fmla="*/ 274548 h 435074"/>
                <a:gd name="connsiteX3043" fmla="*/ 231031 w 1034030"/>
                <a:gd name="connsiteY3043" fmla="*/ 274695 h 435074"/>
                <a:gd name="connsiteX3044" fmla="*/ 230627 w 1034030"/>
                <a:gd name="connsiteY3044" fmla="*/ 276099 h 435074"/>
                <a:gd name="connsiteX3045" fmla="*/ 232421 w 1034030"/>
                <a:gd name="connsiteY3045" fmla="*/ 276416 h 435074"/>
                <a:gd name="connsiteX3046" fmla="*/ 232832 w 1034030"/>
                <a:gd name="connsiteY3046" fmla="*/ 275011 h 435074"/>
                <a:gd name="connsiteX3047" fmla="*/ 231551 w 1034030"/>
                <a:gd name="connsiteY3047" fmla="*/ 274554 h 435074"/>
                <a:gd name="connsiteX3048" fmla="*/ 865071 w 1034030"/>
                <a:gd name="connsiteY3048" fmla="*/ 275437 h 435074"/>
                <a:gd name="connsiteX3049" fmla="*/ 868257 w 1034030"/>
                <a:gd name="connsiteY3049" fmla="*/ 277959 h 435074"/>
                <a:gd name="connsiteX3050" fmla="*/ 869392 w 1034030"/>
                <a:gd name="connsiteY3050" fmla="*/ 280024 h 435074"/>
                <a:gd name="connsiteX3051" fmla="*/ 868367 w 1034030"/>
                <a:gd name="connsiteY3051" fmla="*/ 282346 h 435074"/>
                <a:gd name="connsiteX3052" fmla="*/ 870124 w 1034030"/>
                <a:gd name="connsiteY3052" fmla="*/ 282549 h 435074"/>
                <a:gd name="connsiteX3053" fmla="*/ 884511 w 1034030"/>
                <a:gd name="connsiteY3053" fmla="*/ 288540 h 435074"/>
                <a:gd name="connsiteX3054" fmla="*/ 884101 w 1034030"/>
                <a:gd name="connsiteY3054" fmla="*/ 292698 h 435074"/>
                <a:gd name="connsiteX3055" fmla="*/ 883846 w 1034030"/>
                <a:gd name="connsiteY3055" fmla="*/ 294131 h 435074"/>
                <a:gd name="connsiteX3056" fmla="*/ 889996 w 1034030"/>
                <a:gd name="connsiteY3056" fmla="*/ 295335 h 435074"/>
                <a:gd name="connsiteX3057" fmla="*/ 898600 w 1034030"/>
                <a:gd name="connsiteY3057" fmla="*/ 296023 h 435074"/>
                <a:gd name="connsiteX3058" fmla="*/ 901493 w 1034030"/>
                <a:gd name="connsiteY3058" fmla="*/ 294017 h 435074"/>
                <a:gd name="connsiteX3059" fmla="*/ 907057 w 1034030"/>
                <a:gd name="connsiteY3059" fmla="*/ 294791 h 435074"/>
                <a:gd name="connsiteX3060" fmla="*/ 909436 w 1034030"/>
                <a:gd name="connsiteY3060" fmla="*/ 297686 h 435074"/>
                <a:gd name="connsiteX3061" fmla="*/ 913244 w 1034030"/>
                <a:gd name="connsiteY3061" fmla="*/ 299750 h 435074"/>
                <a:gd name="connsiteX3062" fmla="*/ 915404 w 1034030"/>
                <a:gd name="connsiteY3062" fmla="*/ 298030 h 435074"/>
                <a:gd name="connsiteX3063" fmla="*/ 911121 w 1034030"/>
                <a:gd name="connsiteY3063" fmla="*/ 293243 h 435074"/>
                <a:gd name="connsiteX3064" fmla="*/ 910717 w 1034030"/>
                <a:gd name="connsiteY3064" fmla="*/ 290576 h 435074"/>
                <a:gd name="connsiteX3065" fmla="*/ 890106 w 1034030"/>
                <a:gd name="connsiteY3065" fmla="*/ 280943 h 435074"/>
                <a:gd name="connsiteX3066" fmla="*/ 882163 w 1034030"/>
                <a:gd name="connsiteY3066" fmla="*/ 278707 h 435074"/>
                <a:gd name="connsiteX3067" fmla="*/ 879416 w 1034030"/>
                <a:gd name="connsiteY3067" fmla="*/ 280714 h 435074"/>
                <a:gd name="connsiteX3068" fmla="*/ 874402 w 1034030"/>
                <a:gd name="connsiteY3068" fmla="*/ 281114 h 435074"/>
                <a:gd name="connsiteX3069" fmla="*/ 872754 w 1034030"/>
                <a:gd name="connsiteY3069" fmla="*/ 278219 h 435074"/>
                <a:gd name="connsiteX3070" fmla="*/ 866859 w 1034030"/>
                <a:gd name="connsiteY3070" fmla="*/ 275581 h 435074"/>
                <a:gd name="connsiteX3071" fmla="*/ 865066 w 1034030"/>
                <a:gd name="connsiteY3071" fmla="*/ 275434 h 435074"/>
                <a:gd name="connsiteX3072" fmla="*/ 982482 w 1034030"/>
                <a:gd name="connsiteY3072" fmla="*/ 275437 h 435074"/>
                <a:gd name="connsiteX3073" fmla="*/ 981972 w 1034030"/>
                <a:gd name="connsiteY3073" fmla="*/ 275584 h 435074"/>
                <a:gd name="connsiteX3074" fmla="*/ 981561 w 1034030"/>
                <a:gd name="connsiteY3074" fmla="*/ 276988 h 435074"/>
                <a:gd name="connsiteX3075" fmla="*/ 983355 w 1034030"/>
                <a:gd name="connsiteY3075" fmla="*/ 277305 h 435074"/>
                <a:gd name="connsiteX3076" fmla="*/ 983759 w 1034030"/>
                <a:gd name="connsiteY3076" fmla="*/ 275900 h 435074"/>
                <a:gd name="connsiteX3077" fmla="*/ 982479 w 1034030"/>
                <a:gd name="connsiteY3077" fmla="*/ 275443 h 435074"/>
                <a:gd name="connsiteX3078" fmla="*/ 771614 w 1034030"/>
                <a:gd name="connsiteY3078" fmla="*/ 276354 h 435074"/>
                <a:gd name="connsiteX3079" fmla="*/ 771104 w 1034030"/>
                <a:gd name="connsiteY3079" fmla="*/ 276501 h 435074"/>
                <a:gd name="connsiteX3080" fmla="*/ 770700 w 1034030"/>
                <a:gd name="connsiteY3080" fmla="*/ 277905 h 435074"/>
                <a:gd name="connsiteX3081" fmla="*/ 772495 w 1034030"/>
                <a:gd name="connsiteY3081" fmla="*/ 278223 h 435074"/>
                <a:gd name="connsiteX3082" fmla="*/ 772899 w 1034030"/>
                <a:gd name="connsiteY3082" fmla="*/ 276817 h 435074"/>
                <a:gd name="connsiteX3083" fmla="*/ 771617 w 1034030"/>
                <a:gd name="connsiteY3083" fmla="*/ 276360 h 435074"/>
                <a:gd name="connsiteX3084" fmla="*/ 877051 w 1034030"/>
                <a:gd name="connsiteY3084" fmla="*/ 276354 h 435074"/>
                <a:gd name="connsiteX3085" fmla="*/ 876541 w 1034030"/>
                <a:gd name="connsiteY3085" fmla="*/ 276501 h 435074"/>
                <a:gd name="connsiteX3086" fmla="*/ 876137 w 1034030"/>
                <a:gd name="connsiteY3086" fmla="*/ 277905 h 435074"/>
                <a:gd name="connsiteX3087" fmla="*/ 877931 w 1034030"/>
                <a:gd name="connsiteY3087" fmla="*/ 278223 h 435074"/>
                <a:gd name="connsiteX3088" fmla="*/ 878334 w 1034030"/>
                <a:gd name="connsiteY3088" fmla="*/ 276817 h 435074"/>
                <a:gd name="connsiteX3089" fmla="*/ 877054 w 1034030"/>
                <a:gd name="connsiteY3089" fmla="*/ 276360 h 435074"/>
                <a:gd name="connsiteX3090" fmla="*/ 895795 w 1034030"/>
                <a:gd name="connsiteY3090" fmla="*/ 276354 h 435074"/>
                <a:gd name="connsiteX3091" fmla="*/ 895285 w 1034030"/>
                <a:gd name="connsiteY3091" fmla="*/ 276501 h 435074"/>
                <a:gd name="connsiteX3092" fmla="*/ 894875 w 1034030"/>
                <a:gd name="connsiteY3092" fmla="*/ 277905 h 435074"/>
                <a:gd name="connsiteX3093" fmla="*/ 896669 w 1034030"/>
                <a:gd name="connsiteY3093" fmla="*/ 278223 h 435074"/>
                <a:gd name="connsiteX3094" fmla="*/ 897073 w 1034030"/>
                <a:gd name="connsiteY3094" fmla="*/ 276817 h 435074"/>
                <a:gd name="connsiteX3095" fmla="*/ 895791 w 1034030"/>
                <a:gd name="connsiteY3095" fmla="*/ 276360 h 435074"/>
                <a:gd name="connsiteX3096" fmla="*/ 918054 w 1034030"/>
                <a:gd name="connsiteY3096" fmla="*/ 276354 h 435074"/>
                <a:gd name="connsiteX3097" fmla="*/ 917544 w 1034030"/>
                <a:gd name="connsiteY3097" fmla="*/ 276501 h 435074"/>
                <a:gd name="connsiteX3098" fmla="*/ 917140 w 1034030"/>
                <a:gd name="connsiteY3098" fmla="*/ 277905 h 435074"/>
                <a:gd name="connsiteX3099" fmla="*/ 918934 w 1034030"/>
                <a:gd name="connsiteY3099" fmla="*/ 278223 h 435074"/>
                <a:gd name="connsiteX3100" fmla="*/ 919337 w 1034030"/>
                <a:gd name="connsiteY3100" fmla="*/ 276817 h 435074"/>
                <a:gd name="connsiteX3101" fmla="*/ 918056 w 1034030"/>
                <a:gd name="connsiteY3101" fmla="*/ 276360 h 435074"/>
                <a:gd name="connsiteX3102" fmla="*/ 860650 w 1034030"/>
                <a:gd name="connsiteY3102" fmla="*/ 276418 h 435074"/>
                <a:gd name="connsiteX3103" fmla="*/ 859734 w 1034030"/>
                <a:gd name="connsiteY3103" fmla="*/ 278826 h 435074"/>
                <a:gd name="connsiteX3104" fmla="*/ 861785 w 1034030"/>
                <a:gd name="connsiteY3104" fmla="*/ 278826 h 435074"/>
                <a:gd name="connsiteX3105" fmla="*/ 861785 w 1034030"/>
                <a:gd name="connsiteY3105" fmla="*/ 276819 h 435074"/>
                <a:gd name="connsiteX3106" fmla="*/ 860650 w 1034030"/>
                <a:gd name="connsiteY3106" fmla="*/ 276419 h 435074"/>
                <a:gd name="connsiteX3107" fmla="*/ 502167 w 1034030"/>
                <a:gd name="connsiteY3107" fmla="*/ 277278 h 435074"/>
                <a:gd name="connsiteX3108" fmla="*/ 501657 w 1034030"/>
                <a:gd name="connsiteY3108" fmla="*/ 277425 h 435074"/>
                <a:gd name="connsiteX3109" fmla="*/ 501247 w 1034030"/>
                <a:gd name="connsiteY3109" fmla="*/ 278830 h 435074"/>
                <a:gd name="connsiteX3110" fmla="*/ 503042 w 1034030"/>
                <a:gd name="connsiteY3110" fmla="*/ 279147 h 435074"/>
                <a:gd name="connsiteX3111" fmla="*/ 503446 w 1034030"/>
                <a:gd name="connsiteY3111" fmla="*/ 277742 h 435074"/>
                <a:gd name="connsiteX3112" fmla="*/ 502164 w 1034030"/>
                <a:gd name="connsiteY3112" fmla="*/ 277285 h 435074"/>
                <a:gd name="connsiteX3113" fmla="*/ 798564 w 1034030"/>
                <a:gd name="connsiteY3113" fmla="*/ 277278 h 435074"/>
                <a:gd name="connsiteX3114" fmla="*/ 798054 w 1034030"/>
                <a:gd name="connsiteY3114" fmla="*/ 277425 h 435074"/>
                <a:gd name="connsiteX3115" fmla="*/ 797650 w 1034030"/>
                <a:gd name="connsiteY3115" fmla="*/ 278830 h 435074"/>
                <a:gd name="connsiteX3116" fmla="*/ 799443 w 1034030"/>
                <a:gd name="connsiteY3116" fmla="*/ 279147 h 435074"/>
                <a:gd name="connsiteX3117" fmla="*/ 799847 w 1034030"/>
                <a:gd name="connsiteY3117" fmla="*/ 277742 h 435074"/>
                <a:gd name="connsiteX3118" fmla="*/ 798565 w 1034030"/>
                <a:gd name="connsiteY3118" fmla="*/ 277285 h 435074"/>
                <a:gd name="connsiteX3119" fmla="*/ 908681 w 1034030"/>
                <a:gd name="connsiteY3119" fmla="*/ 277278 h 435074"/>
                <a:gd name="connsiteX3120" fmla="*/ 908171 w 1034030"/>
                <a:gd name="connsiteY3120" fmla="*/ 277425 h 435074"/>
                <a:gd name="connsiteX3121" fmla="*/ 907767 w 1034030"/>
                <a:gd name="connsiteY3121" fmla="*/ 278830 h 435074"/>
                <a:gd name="connsiteX3122" fmla="*/ 909561 w 1034030"/>
                <a:gd name="connsiteY3122" fmla="*/ 279147 h 435074"/>
                <a:gd name="connsiteX3123" fmla="*/ 909965 w 1034030"/>
                <a:gd name="connsiteY3123" fmla="*/ 277742 h 435074"/>
                <a:gd name="connsiteX3124" fmla="*/ 908684 w 1034030"/>
                <a:gd name="connsiteY3124" fmla="*/ 277285 h 435074"/>
                <a:gd name="connsiteX3125" fmla="*/ 845418 w 1034030"/>
                <a:gd name="connsiteY3125" fmla="*/ 278196 h 435074"/>
                <a:gd name="connsiteX3126" fmla="*/ 844909 w 1034030"/>
                <a:gd name="connsiteY3126" fmla="*/ 278342 h 435074"/>
                <a:gd name="connsiteX3127" fmla="*/ 844498 w 1034030"/>
                <a:gd name="connsiteY3127" fmla="*/ 279747 h 435074"/>
                <a:gd name="connsiteX3128" fmla="*/ 846292 w 1034030"/>
                <a:gd name="connsiteY3128" fmla="*/ 280065 h 435074"/>
                <a:gd name="connsiteX3129" fmla="*/ 846696 w 1034030"/>
                <a:gd name="connsiteY3129" fmla="*/ 278659 h 435074"/>
                <a:gd name="connsiteX3130" fmla="*/ 845414 w 1034030"/>
                <a:gd name="connsiteY3130" fmla="*/ 278202 h 435074"/>
                <a:gd name="connsiteX3131" fmla="*/ 850105 w 1034030"/>
                <a:gd name="connsiteY3131" fmla="*/ 278196 h 435074"/>
                <a:gd name="connsiteX3132" fmla="*/ 849588 w 1034030"/>
                <a:gd name="connsiteY3132" fmla="*/ 278342 h 435074"/>
                <a:gd name="connsiteX3133" fmla="*/ 849184 w 1034030"/>
                <a:gd name="connsiteY3133" fmla="*/ 279747 h 435074"/>
                <a:gd name="connsiteX3134" fmla="*/ 850978 w 1034030"/>
                <a:gd name="connsiteY3134" fmla="*/ 280065 h 435074"/>
                <a:gd name="connsiteX3135" fmla="*/ 851382 w 1034030"/>
                <a:gd name="connsiteY3135" fmla="*/ 278659 h 435074"/>
                <a:gd name="connsiteX3136" fmla="*/ 850100 w 1034030"/>
                <a:gd name="connsiteY3136" fmla="*/ 278202 h 435074"/>
                <a:gd name="connsiteX3137" fmla="*/ 986001 w 1034030"/>
                <a:gd name="connsiteY3137" fmla="*/ 278196 h 435074"/>
                <a:gd name="connsiteX3138" fmla="*/ 985491 w 1034030"/>
                <a:gd name="connsiteY3138" fmla="*/ 278342 h 435074"/>
                <a:gd name="connsiteX3139" fmla="*/ 985080 w 1034030"/>
                <a:gd name="connsiteY3139" fmla="*/ 279747 h 435074"/>
                <a:gd name="connsiteX3140" fmla="*/ 986876 w 1034030"/>
                <a:gd name="connsiteY3140" fmla="*/ 280065 h 435074"/>
                <a:gd name="connsiteX3141" fmla="*/ 987279 w 1034030"/>
                <a:gd name="connsiteY3141" fmla="*/ 278659 h 435074"/>
                <a:gd name="connsiteX3142" fmla="*/ 985998 w 1034030"/>
                <a:gd name="connsiteY3142" fmla="*/ 278202 h 435074"/>
                <a:gd name="connsiteX3143" fmla="*/ 990688 w 1034030"/>
                <a:gd name="connsiteY3143" fmla="*/ 279113 h 435074"/>
                <a:gd name="connsiteX3144" fmla="*/ 990178 w 1034030"/>
                <a:gd name="connsiteY3144" fmla="*/ 279260 h 435074"/>
                <a:gd name="connsiteX3145" fmla="*/ 989775 w 1034030"/>
                <a:gd name="connsiteY3145" fmla="*/ 280665 h 435074"/>
                <a:gd name="connsiteX3146" fmla="*/ 991567 w 1034030"/>
                <a:gd name="connsiteY3146" fmla="*/ 280982 h 435074"/>
                <a:gd name="connsiteX3147" fmla="*/ 991979 w 1034030"/>
                <a:gd name="connsiteY3147" fmla="*/ 279577 h 435074"/>
                <a:gd name="connsiteX3148" fmla="*/ 990698 w 1034030"/>
                <a:gd name="connsiteY3148" fmla="*/ 279120 h 435074"/>
                <a:gd name="connsiteX3149" fmla="*/ 796224 w 1034030"/>
                <a:gd name="connsiteY3149" fmla="*/ 280031 h 435074"/>
                <a:gd name="connsiteX3150" fmla="*/ 795714 w 1034030"/>
                <a:gd name="connsiteY3150" fmla="*/ 280177 h 435074"/>
                <a:gd name="connsiteX3151" fmla="*/ 795311 w 1034030"/>
                <a:gd name="connsiteY3151" fmla="*/ 281582 h 435074"/>
                <a:gd name="connsiteX3152" fmla="*/ 797105 w 1034030"/>
                <a:gd name="connsiteY3152" fmla="*/ 281899 h 435074"/>
                <a:gd name="connsiteX3153" fmla="*/ 797515 w 1034030"/>
                <a:gd name="connsiteY3153" fmla="*/ 280494 h 435074"/>
                <a:gd name="connsiteX3154" fmla="*/ 796234 w 1034030"/>
                <a:gd name="connsiteY3154" fmla="*/ 280037 h 435074"/>
                <a:gd name="connsiteX3155" fmla="*/ 925082 w 1034030"/>
                <a:gd name="connsiteY3155" fmla="*/ 280145 h 435074"/>
                <a:gd name="connsiteX3156" fmla="*/ 925450 w 1034030"/>
                <a:gd name="connsiteY3156" fmla="*/ 282955 h 435074"/>
                <a:gd name="connsiteX3157" fmla="*/ 928600 w 1034030"/>
                <a:gd name="connsiteY3157" fmla="*/ 284302 h 435074"/>
                <a:gd name="connsiteX3158" fmla="*/ 927647 w 1034030"/>
                <a:gd name="connsiteY3158" fmla="*/ 281550 h 435074"/>
                <a:gd name="connsiteX3159" fmla="*/ 925086 w 1034030"/>
                <a:gd name="connsiteY3159" fmla="*/ 280145 h 435074"/>
                <a:gd name="connsiteX3160" fmla="*/ 773992 w 1034030"/>
                <a:gd name="connsiteY3160" fmla="*/ 280660 h 435074"/>
                <a:gd name="connsiteX3161" fmla="*/ 774220 w 1034030"/>
                <a:gd name="connsiteY3161" fmla="*/ 281750 h 435074"/>
                <a:gd name="connsiteX3162" fmla="*/ 775684 w 1034030"/>
                <a:gd name="connsiteY3162" fmla="*/ 282896 h 435074"/>
                <a:gd name="connsiteX3163" fmla="*/ 774877 w 1034030"/>
                <a:gd name="connsiteY3163" fmla="*/ 281234 h 435074"/>
                <a:gd name="connsiteX3164" fmla="*/ 774000 w 1034030"/>
                <a:gd name="connsiteY3164" fmla="*/ 280662 h 435074"/>
                <a:gd name="connsiteX3165" fmla="*/ 857942 w 1034030"/>
                <a:gd name="connsiteY3165" fmla="*/ 280660 h 435074"/>
                <a:gd name="connsiteX3166" fmla="*/ 856002 w 1034030"/>
                <a:gd name="connsiteY3166" fmla="*/ 280945 h 435074"/>
                <a:gd name="connsiteX3167" fmla="*/ 855014 w 1034030"/>
                <a:gd name="connsiteY3167" fmla="*/ 282465 h 435074"/>
                <a:gd name="connsiteX3168" fmla="*/ 862006 w 1034030"/>
                <a:gd name="connsiteY3168" fmla="*/ 281950 h 435074"/>
                <a:gd name="connsiteX3169" fmla="*/ 857942 w 1034030"/>
                <a:gd name="connsiteY3169" fmla="*/ 280660 h 435074"/>
                <a:gd name="connsiteX3170" fmla="*/ 850108 w 1034030"/>
                <a:gd name="connsiteY3170" fmla="*/ 281864 h 435074"/>
                <a:gd name="connsiteX3171" fmla="*/ 849598 w 1034030"/>
                <a:gd name="connsiteY3171" fmla="*/ 282004 h 435074"/>
                <a:gd name="connsiteX3172" fmla="*/ 849194 w 1034030"/>
                <a:gd name="connsiteY3172" fmla="*/ 283410 h 435074"/>
                <a:gd name="connsiteX3173" fmla="*/ 850989 w 1034030"/>
                <a:gd name="connsiteY3173" fmla="*/ 283727 h 435074"/>
                <a:gd name="connsiteX3174" fmla="*/ 851392 w 1034030"/>
                <a:gd name="connsiteY3174" fmla="*/ 282322 h 435074"/>
                <a:gd name="connsiteX3175" fmla="*/ 850111 w 1034030"/>
                <a:gd name="connsiteY3175" fmla="*/ 281864 h 435074"/>
                <a:gd name="connsiteX3176" fmla="*/ 647439 w 1034030"/>
                <a:gd name="connsiteY3176" fmla="*/ 283699 h 435074"/>
                <a:gd name="connsiteX3177" fmla="*/ 646929 w 1034030"/>
                <a:gd name="connsiteY3177" fmla="*/ 283845 h 435074"/>
                <a:gd name="connsiteX3178" fmla="*/ 646525 w 1034030"/>
                <a:gd name="connsiteY3178" fmla="*/ 285250 h 435074"/>
                <a:gd name="connsiteX3179" fmla="*/ 648320 w 1034030"/>
                <a:gd name="connsiteY3179" fmla="*/ 285567 h 435074"/>
                <a:gd name="connsiteX3180" fmla="*/ 648723 w 1034030"/>
                <a:gd name="connsiteY3180" fmla="*/ 284163 h 435074"/>
                <a:gd name="connsiteX3181" fmla="*/ 647442 w 1034030"/>
                <a:gd name="connsiteY3181" fmla="*/ 283706 h 435074"/>
                <a:gd name="connsiteX3182" fmla="*/ 923217 w 1034030"/>
                <a:gd name="connsiteY3182" fmla="*/ 283699 h 435074"/>
                <a:gd name="connsiteX3183" fmla="*/ 921240 w 1034030"/>
                <a:gd name="connsiteY3183" fmla="*/ 284616 h 435074"/>
                <a:gd name="connsiteX3184" fmla="*/ 917909 w 1034030"/>
                <a:gd name="connsiteY3184" fmla="*/ 286049 h 435074"/>
                <a:gd name="connsiteX3185" fmla="*/ 915896 w 1034030"/>
                <a:gd name="connsiteY3185" fmla="*/ 288801 h 435074"/>
                <a:gd name="connsiteX3186" fmla="*/ 921864 w 1034030"/>
                <a:gd name="connsiteY3186" fmla="*/ 287425 h 435074"/>
                <a:gd name="connsiteX3187" fmla="*/ 923217 w 1034030"/>
                <a:gd name="connsiteY3187" fmla="*/ 283699 h 435074"/>
                <a:gd name="connsiteX3188" fmla="*/ 604094 w 1034030"/>
                <a:gd name="connsiteY3188" fmla="*/ 285504 h 435074"/>
                <a:gd name="connsiteX3189" fmla="*/ 603584 w 1034030"/>
                <a:gd name="connsiteY3189" fmla="*/ 285651 h 435074"/>
                <a:gd name="connsiteX3190" fmla="*/ 603180 w 1034030"/>
                <a:gd name="connsiteY3190" fmla="*/ 287056 h 435074"/>
                <a:gd name="connsiteX3191" fmla="*/ 604974 w 1034030"/>
                <a:gd name="connsiteY3191" fmla="*/ 287373 h 435074"/>
                <a:gd name="connsiteX3192" fmla="*/ 605377 w 1034030"/>
                <a:gd name="connsiteY3192" fmla="*/ 285969 h 435074"/>
                <a:gd name="connsiteX3193" fmla="*/ 604097 w 1034030"/>
                <a:gd name="connsiteY3193" fmla="*/ 285511 h 435074"/>
                <a:gd name="connsiteX3194" fmla="*/ 868856 w 1034030"/>
                <a:gd name="connsiteY3194" fmla="*/ 286422 h 435074"/>
                <a:gd name="connsiteX3195" fmla="*/ 868339 w 1034030"/>
                <a:gd name="connsiteY3195" fmla="*/ 286568 h 435074"/>
                <a:gd name="connsiteX3196" fmla="*/ 867935 w 1034030"/>
                <a:gd name="connsiteY3196" fmla="*/ 287973 h 435074"/>
                <a:gd name="connsiteX3197" fmla="*/ 869728 w 1034030"/>
                <a:gd name="connsiteY3197" fmla="*/ 288291 h 435074"/>
                <a:gd name="connsiteX3198" fmla="*/ 870132 w 1034030"/>
                <a:gd name="connsiteY3198" fmla="*/ 286886 h 435074"/>
                <a:gd name="connsiteX3199" fmla="*/ 868850 w 1034030"/>
                <a:gd name="connsiteY3199" fmla="*/ 286429 h 435074"/>
                <a:gd name="connsiteX3200" fmla="*/ 912203 w 1034030"/>
                <a:gd name="connsiteY3200" fmla="*/ 286422 h 435074"/>
                <a:gd name="connsiteX3201" fmla="*/ 911693 w 1034030"/>
                <a:gd name="connsiteY3201" fmla="*/ 286568 h 435074"/>
                <a:gd name="connsiteX3202" fmla="*/ 911289 w 1034030"/>
                <a:gd name="connsiteY3202" fmla="*/ 287973 h 435074"/>
                <a:gd name="connsiteX3203" fmla="*/ 913084 w 1034030"/>
                <a:gd name="connsiteY3203" fmla="*/ 288291 h 435074"/>
                <a:gd name="connsiteX3204" fmla="*/ 913488 w 1034030"/>
                <a:gd name="connsiteY3204" fmla="*/ 286886 h 435074"/>
                <a:gd name="connsiteX3205" fmla="*/ 912206 w 1034030"/>
                <a:gd name="connsiteY3205" fmla="*/ 286429 h 435074"/>
                <a:gd name="connsiteX3206" fmla="*/ 844254 w 1034030"/>
                <a:gd name="connsiteY3206" fmla="*/ 287339 h 435074"/>
                <a:gd name="connsiteX3207" fmla="*/ 843744 w 1034030"/>
                <a:gd name="connsiteY3207" fmla="*/ 287485 h 435074"/>
                <a:gd name="connsiteX3208" fmla="*/ 843341 w 1034030"/>
                <a:gd name="connsiteY3208" fmla="*/ 288891 h 435074"/>
                <a:gd name="connsiteX3209" fmla="*/ 845134 w 1034030"/>
                <a:gd name="connsiteY3209" fmla="*/ 289208 h 435074"/>
                <a:gd name="connsiteX3210" fmla="*/ 845546 w 1034030"/>
                <a:gd name="connsiteY3210" fmla="*/ 287804 h 435074"/>
                <a:gd name="connsiteX3211" fmla="*/ 844264 w 1034030"/>
                <a:gd name="connsiteY3211" fmla="*/ 287346 h 435074"/>
                <a:gd name="connsiteX3212" fmla="*/ 873542 w 1034030"/>
                <a:gd name="connsiteY3212" fmla="*/ 287339 h 435074"/>
                <a:gd name="connsiteX3213" fmla="*/ 873032 w 1034030"/>
                <a:gd name="connsiteY3213" fmla="*/ 287485 h 435074"/>
                <a:gd name="connsiteX3214" fmla="*/ 872628 w 1034030"/>
                <a:gd name="connsiteY3214" fmla="*/ 288891 h 435074"/>
                <a:gd name="connsiteX3215" fmla="*/ 874423 w 1034030"/>
                <a:gd name="connsiteY3215" fmla="*/ 289208 h 435074"/>
                <a:gd name="connsiteX3216" fmla="*/ 874826 w 1034030"/>
                <a:gd name="connsiteY3216" fmla="*/ 287804 h 435074"/>
                <a:gd name="connsiteX3217" fmla="*/ 873545 w 1034030"/>
                <a:gd name="connsiteY3217" fmla="*/ 287346 h 435074"/>
                <a:gd name="connsiteX3218" fmla="*/ 932119 w 1034030"/>
                <a:gd name="connsiteY3218" fmla="*/ 287339 h 435074"/>
                <a:gd name="connsiteX3219" fmla="*/ 931609 w 1034030"/>
                <a:gd name="connsiteY3219" fmla="*/ 287485 h 435074"/>
                <a:gd name="connsiteX3220" fmla="*/ 931205 w 1034030"/>
                <a:gd name="connsiteY3220" fmla="*/ 288891 h 435074"/>
                <a:gd name="connsiteX3221" fmla="*/ 932999 w 1034030"/>
                <a:gd name="connsiteY3221" fmla="*/ 289208 h 435074"/>
                <a:gd name="connsiteX3222" fmla="*/ 933402 w 1034030"/>
                <a:gd name="connsiteY3222" fmla="*/ 287804 h 435074"/>
                <a:gd name="connsiteX3223" fmla="*/ 932121 w 1034030"/>
                <a:gd name="connsiteY3223" fmla="*/ 287346 h 435074"/>
                <a:gd name="connsiteX3224" fmla="*/ 641592 w 1034030"/>
                <a:gd name="connsiteY3224" fmla="*/ 288256 h 435074"/>
                <a:gd name="connsiteX3225" fmla="*/ 641082 w 1034030"/>
                <a:gd name="connsiteY3225" fmla="*/ 288403 h 435074"/>
                <a:gd name="connsiteX3226" fmla="*/ 640672 w 1034030"/>
                <a:gd name="connsiteY3226" fmla="*/ 289808 h 435074"/>
                <a:gd name="connsiteX3227" fmla="*/ 642466 w 1034030"/>
                <a:gd name="connsiteY3227" fmla="*/ 290125 h 435074"/>
                <a:gd name="connsiteX3228" fmla="*/ 642870 w 1034030"/>
                <a:gd name="connsiteY3228" fmla="*/ 288721 h 435074"/>
                <a:gd name="connsiteX3229" fmla="*/ 641588 w 1034030"/>
                <a:gd name="connsiteY3229" fmla="*/ 288264 h 435074"/>
                <a:gd name="connsiteX3230" fmla="*/ 602931 w 1034030"/>
                <a:gd name="connsiteY3230" fmla="*/ 289174 h 435074"/>
                <a:gd name="connsiteX3231" fmla="*/ 602415 w 1034030"/>
                <a:gd name="connsiteY3231" fmla="*/ 289321 h 435074"/>
                <a:gd name="connsiteX3232" fmla="*/ 602011 w 1034030"/>
                <a:gd name="connsiteY3232" fmla="*/ 290726 h 435074"/>
                <a:gd name="connsiteX3233" fmla="*/ 603805 w 1034030"/>
                <a:gd name="connsiteY3233" fmla="*/ 291043 h 435074"/>
                <a:gd name="connsiteX3234" fmla="*/ 604209 w 1034030"/>
                <a:gd name="connsiteY3234" fmla="*/ 289638 h 435074"/>
                <a:gd name="connsiteX3235" fmla="*/ 602927 w 1034030"/>
                <a:gd name="connsiteY3235" fmla="*/ 289181 h 435074"/>
                <a:gd name="connsiteX3236" fmla="*/ 936810 w 1034030"/>
                <a:gd name="connsiteY3236" fmla="*/ 289174 h 435074"/>
                <a:gd name="connsiteX3237" fmla="*/ 936300 w 1034030"/>
                <a:gd name="connsiteY3237" fmla="*/ 289321 h 435074"/>
                <a:gd name="connsiteX3238" fmla="*/ 935896 w 1034030"/>
                <a:gd name="connsiteY3238" fmla="*/ 290726 h 435074"/>
                <a:gd name="connsiteX3239" fmla="*/ 937690 w 1034030"/>
                <a:gd name="connsiteY3239" fmla="*/ 291043 h 435074"/>
                <a:gd name="connsiteX3240" fmla="*/ 938095 w 1034030"/>
                <a:gd name="connsiteY3240" fmla="*/ 289638 h 435074"/>
                <a:gd name="connsiteX3241" fmla="*/ 936812 w 1034030"/>
                <a:gd name="connsiteY3241" fmla="*/ 289181 h 435074"/>
                <a:gd name="connsiteX3242" fmla="*/ 792092 w 1034030"/>
                <a:gd name="connsiteY3242" fmla="*/ 289548 h 435074"/>
                <a:gd name="connsiteX3243" fmla="*/ 790956 w 1034030"/>
                <a:gd name="connsiteY3243" fmla="*/ 289980 h 435074"/>
                <a:gd name="connsiteX3244" fmla="*/ 800073 w 1034030"/>
                <a:gd name="connsiteY3244" fmla="*/ 293736 h 435074"/>
                <a:gd name="connsiteX3245" fmla="*/ 812044 w 1034030"/>
                <a:gd name="connsiteY3245" fmla="*/ 295685 h 435074"/>
                <a:gd name="connsiteX3246" fmla="*/ 814571 w 1034030"/>
                <a:gd name="connsiteY3246" fmla="*/ 295457 h 435074"/>
                <a:gd name="connsiteX3247" fmla="*/ 804467 w 1034030"/>
                <a:gd name="connsiteY3247" fmla="*/ 291214 h 435074"/>
                <a:gd name="connsiteX3248" fmla="*/ 796851 w 1034030"/>
                <a:gd name="connsiteY3248" fmla="*/ 290354 h 435074"/>
                <a:gd name="connsiteX3249" fmla="*/ 792092 w 1034030"/>
                <a:gd name="connsiteY3249" fmla="*/ 289551 h 435074"/>
                <a:gd name="connsiteX3250" fmla="*/ 814534 w 1034030"/>
                <a:gd name="connsiteY3250" fmla="*/ 289949 h 435074"/>
                <a:gd name="connsiteX3251" fmla="*/ 812849 w 1034030"/>
                <a:gd name="connsiteY3251" fmla="*/ 291611 h 435074"/>
                <a:gd name="connsiteX3252" fmla="*/ 814570 w 1034030"/>
                <a:gd name="connsiteY3252" fmla="*/ 292471 h 435074"/>
                <a:gd name="connsiteX3253" fmla="*/ 815778 w 1034030"/>
                <a:gd name="connsiteY3253" fmla="*/ 290178 h 435074"/>
                <a:gd name="connsiteX3254" fmla="*/ 814534 w 1034030"/>
                <a:gd name="connsiteY3254" fmla="*/ 289949 h 435074"/>
                <a:gd name="connsiteX3255" fmla="*/ 819659 w 1034030"/>
                <a:gd name="connsiteY3255" fmla="*/ 290095 h 435074"/>
                <a:gd name="connsiteX3256" fmla="*/ 819149 w 1034030"/>
                <a:gd name="connsiteY3256" fmla="*/ 290242 h 435074"/>
                <a:gd name="connsiteX3257" fmla="*/ 818738 w 1034030"/>
                <a:gd name="connsiteY3257" fmla="*/ 291647 h 435074"/>
                <a:gd name="connsiteX3258" fmla="*/ 820533 w 1034030"/>
                <a:gd name="connsiteY3258" fmla="*/ 291964 h 435074"/>
                <a:gd name="connsiteX3259" fmla="*/ 820936 w 1034030"/>
                <a:gd name="connsiteY3259" fmla="*/ 290560 h 435074"/>
                <a:gd name="connsiteX3260" fmla="*/ 819654 w 1034030"/>
                <a:gd name="connsiteY3260" fmla="*/ 290102 h 435074"/>
                <a:gd name="connsiteX3261" fmla="*/ 991870 w 1034030"/>
                <a:gd name="connsiteY3261" fmla="*/ 290095 h 435074"/>
                <a:gd name="connsiteX3262" fmla="*/ 991360 w 1034030"/>
                <a:gd name="connsiteY3262" fmla="*/ 290242 h 435074"/>
                <a:gd name="connsiteX3263" fmla="*/ 990955 w 1034030"/>
                <a:gd name="connsiteY3263" fmla="*/ 291647 h 435074"/>
                <a:gd name="connsiteX3264" fmla="*/ 992750 w 1034030"/>
                <a:gd name="connsiteY3264" fmla="*/ 291964 h 435074"/>
                <a:gd name="connsiteX3265" fmla="*/ 993154 w 1034030"/>
                <a:gd name="connsiteY3265" fmla="*/ 290560 h 435074"/>
                <a:gd name="connsiteX3266" fmla="*/ 991873 w 1034030"/>
                <a:gd name="connsiteY3266" fmla="*/ 290102 h 435074"/>
                <a:gd name="connsiteX3267" fmla="*/ 942226 w 1034030"/>
                <a:gd name="connsiteY3267" fmla="*/ 290869 h 435074"/>
                <a:gd name="connsiteX3268" fmla="*/ 940542 w 1034030"/>
                <a:gd name="connsiteY3268" fmla="*/ 292532 h 435074"/>
                <a:gd name="connsiteX3269" fmla="*/ 942262 w 1034030"/>
                <a:gd name="connsiteY3269" fmla="*/ 293392 h 435074"/>
                <a:gd name="connsiteX3270" fmla="*/ 943470 w 1034030"/>
                <a:gd name="connsiteY3270" fmla="*/ 291099 h 435074"/>
                <a:gd name="connsiteX3271" fmla="*/ 942226 w 1034030"/>
                <a:gd name="connsiteY3271" fmla="*/ 290871 h 435074"/>
                <a:gd name="connsiteX3272" fmla="*/ 837228 w 1034030"/>
                <a:gd name="connsiteY3272" fmla="*/ 291016 h 435074"/>
                <a:gd name="connsiteX3273" fmla="*/ 836718 w 1034030"/>
                <a:gd name="connsiteY3273" fmla="*/ 291163 h 435074"/>
                <a:gd name="connsiteX3274" fmla="*/ 836314 w 1034030"/>
                <a:gd name="connsiteY3274" fmla="*/ 292568 h 435074"/>
                <a:gd name="connsiteX3275" fmla="*/ 838108 w 1034030"/>
                <a:gd name="connsiteY3275" fmla="*/ 292885 h 435074"/>
                <a:gd name="connsiteX3276" fmla="*/ 838519 w 1034030"/>
                <a:gd name="connsiteY3276" fmla="*/ 291480 h 435074"/>
                <a:gd name="connsiteX3277" fmla="*/ 837236 w 1034030"/>
                <a:gd name="connsiteY3277" fmla="*/ 291023 h 435074"/>
                <a:gd name="connsiteX3278" fmla="*/ 853628 w 1034030"/>
                <a:gd name="connsiteY3278" fmla="*/ 291934 h 435074"/>
                <a:gd name="connsiteX3279" fmla="*/ 853119 w 1034030"/>
                <a:gd name="connsiteY3279" fmla="*/ 292080 h 435074"/>
                <a:gd name="connsiteX3280" fmla="*/ 852708 w 1034030"/>
                <a:gd name="connsiteY3280" fmla="*/ 293485 h 435074"/>
                <a:gd name="connsiteX3281" fmla="*/ 854502 w 1034030"/>
                <a:gd name="connsiteY3281" fmla="*/ 293802 h 435074"/>
                <a:gd name="connsiteX3282" fmla="*/ 854906 w 1034030"/>
                <a:gd name="connsiteY3282" fmla="*/ 292398 h 435074"/>
                <a:gd name="connsiteX3283" fmla="*/ 853624 w 1034030"/>
                <a:gd name="connsiteY3283" fmla="*/ 291941 h 435074"/>
                <a:gd name="connsiteX3284" fmla="*/ 863732 w 1034030"/>
                <a:gd name="connsiteY3284" fmla="*/ 292708 h 435074"/>
                <a:gd name="connsiteX3285" fmla="*/ 862049 w 1034030"/>
                <a:gd name="connsiteY3285" fmla="*/ 294371 h 435074"/>
                <a:gd name="connsiteX3286" fmla="*/ 863770 w 1034030"/>
                <a:gd name="connsiteY3286" fmla="*/ 295230 h 435074"/>
                <a:gd name="connsiteX3287" fmla="*/ 864978 w 1034030"/>
                <a:gd name="connsiteY3287" fmla="*/ 292937 h 435074"/>
                <a:gd name="connsiteX3288" fmla="*/ 863732 w 1034030"/>
                <a:gd name="connsiteY3288" fmla="*/ 292709 h 435074"/>
                <a:gd name="connsiteX3289" fmla="*/ 937975 w 1034030"/>
                <a:gd name="connsiteY3289" fmla="*/ 292855 h 435074"/>
                <a:gd name="connsiteX3290" fmla="*/ 937465 w 1034030"/>
                <a:gd name="connsiteY3290" fmla="*/ 293001 h 435074"/>
                <a:gd name="connsiteX3291" fmla="*/ 937061 w 1034030"/>
                <a:gd name="connsiteY3291" fmla="*/ 294406 h 435074"/>
                <a:gd name="connsiteX3292" fmla="*/ 938855 w 1034030"/>
                <a:gd name="connsiteY3292" fmla="*/ 294724 h 435074"/>
                <a:gd name="connsiteX3293" fmla="*/ 939260 w 1034030"/>
                <a:gd name="connsiteY3293" fmla="*/ 293319 h 435074"/>
                <a:gd name="connsiteX3294" fmla="*/ 937977 w 1034030"/>
                <a:gd name="connsiteY3294" fmla="*/ 292862 h 435074"/>
                <a:gd name="connsiteX3295" fmla="*/ 997723 w 1034030"/>
                <a:gd name="connsiteY3295" fmla="*/ 292855 h 435074"/>
                <a:gd name="connsiteX3296" fmla="*/ 997213 w 1034030"/>
                <a:gd name="connsiteY3296" fmla="*/ 293001 h 435074"/>
                <a:gd name="connsiteX3297" fmla="*/ 996808 w 1034030"/>
                <a:gd name="connsiteY3297" fmla="*/ 294406 h 435074"/>
                <a:gd name="connsiteX3298" fmla="*/ 998604 w 1034030"/>
                <a:gd name="connsiteY3298" fmla="*/ 294724 h 435074"/>
                <a:gd name="connsiteX3299" fmla="*/ 999007 w 1034030"/>
                <a:gd name="connsiteY3299" fmla="*/ 293319 h 435074"/>
                <a:gd name="connsiteX3300" fmla="*/ 997726 w 1034030"/>
                <a:gd name="connsiteY3300" fmla="*/ 292862 h 435074"/>
                <a:gd name="connsiteX3301" fmla="*/ 948079 w 1034030"/>
                <a:gd name="connsiteY3301" fmla="*/ 293600 h 435074"/>
                <a:gd name="connsiteX3302" fmla="*/ 946981 w 1034030"/>
                <a:gd name="connsiteY3302" fmla="*/ 293828 h 435074"/>
                <a:gd name="connsiteX3303" fmla="*/ 947087 w 1034030"/>
                <a:gd name="connsiteY3303" fmla="*/ 295806 h 435074"/>
                <a:gd name="connsiteX3304" fmla="*/ 949724 w 1034030"/>
                <a:gd name="connsiteY3304" fmla="*/ 296180 h 435074"/>
                <a:gd name="connsiteX3305" fmla="*/ 948077 w 1034030"/>
                <a:gd name="connsiteY3305" fmla="*/ 293600 h 435074"/>
                <a:gd name="connsiteX3306" fmla="*/ 604097 w 1034030"/>
                <a:gd name="connsiteY3306" fmla="*/ 293772 h 435074"/>
                <a:gd name="connsiteX3307" fmla="*/ 603587 w 1034030"/>
                <a:gd name="connsiteY3307" fmla="*/ 293918 h 435074"/>
                <a:gd name="connsiteX3308" fmla="*/ 603184 w 1034030"/>
                <a:gd name="connsiteY3308" fmla="*/ 295324 h 435074"/>
                <a:gd name="connsiteX3309" fmla="*/ 604977 w 1034030"/>
                <a:gd name="connsiteY3309" fmla="*/ 295641 h 435074"/>
                <a:gd name="connsiteX3310" fmla="*/ 605381 w 1034030"/>
                <a:gd name="connsiteY3310" fmla="*/ 294237 h 435074"/>
                <a:gd name="connsiteX3311" fmla="*/ 604100 w 1034030"/>
                <a:gd name="connsiteY3311" fmla="*/ 293779 h 435074"/>
                <a:gd name="connsiteX3312" fmla="*/ 858317 w 1034030"/>
                <a:gd name="connsiteY3312" fmla="*/ 293772 h 435074"/>
                <a:gd name="connsiteX3313" fmla="*/ 857807 w 1034030"/>
                <a:gd name="connsiteY3313" fmla="*/ 293918 h 435074"/>
                <a:gd name="connsiteX3314" fmla="*/ 857403 w 1034030"/>
                <a:gd name="connsiteY3314" fmla="*/ 295324 h 435074"/>
                <a:gd name="connsiteX3315" fmla="*/ 859198 w 1034030"/>
                <a:gd name="connsiteY3315" fmla="*/ 295641 h 435074"/>
                <a:gd name="connsiteX3316" fmla="*/ 859608 w 1034030"/>
                <a:gd name="connsiteY3316" fmla="*/ 294237 h 435074"/>
                <a:gd name="connsiteX3317" fmla="*/ 858326 w 1034030"/>
                <a:gd name="connsiteY3317" fmla="*/ 293779 h 435074"/>
                <a:gd name="connsiteX3318" fmla="*/ 850776 w 1034030"/>
                <a:gd name="connsiteY3318" fmla="*/ 294374 h 435074"/>
                <a:gd name="connsiteX3319" fmla="*/ 841990 w 1034030"/>
                <a:gd name="connsiteY3319" fmla="*/ 300568 h 435074"/>
                <a:gd name="connsiteX3320" fmla="*/ 846712 w 1034030"/>
                <a:gd name="connsiteY3320" fmla="*/ 299736 h 435074"/>
                <a:gd name="connsiteX3321" fmla="*/ 851800 w 1034030"/>
                <a:gd name="connsiteY3321" fmla="*/ 294518 h 435074"/>
                <a:gd name="connsiteX3322" fmla="*/ 850776 w 1034030"/>
                <a:gd name="connsiteY3322" fmla="*/ 294371 h 435074"/>
                <a:gd name="connsiteX3323" fmla="*/ 818485 w 1034030"/>
                <a:gd name="connsiteY3323" fmla="*/ 294692 h 435074"/>
                <a:gd name="connsiteX3324" fmla="*/ 817975 w 1034030"/>
                <a:gd name="connsiteY3324" fmla="*/ 294838 h 435074"/>
                <a:gd name="connsiteX3325" fmla="*/ 817572 w 1034030"/>
                <a:gd name="connsiteY3325" fmla="*/ 296242 h 435074"/>
                <a:gd name="connsiteX3326" fmla="*/ 819366 w 1034030"/>
                <a:gd name="connsiteY3326" fmla="*/ 296560 h 435074"/>
                <a:gd name="connsiteX3327" fmla="*/ 819769 w 1034030"/>
                <a:gd name="connsiteY3327" fmla="*/ 295156 h 435074"/>
                <a:gd name="connsiteX3328" fmla="*/ 818488 w 1034030"/>
                <a:gd name="connsiteY3328" fmla="*/ 294698 h 435074"/>
                <a:gd name="connsiteX3329" fmla="*/ 841916 w 1034030"/>
                <a:gd name="connsiteY3329" fmla="*/ 294692 h 435074"/>
                <a:gd name="connsiteX3330" fmla="*/ 841399 w 1034030"/>
                <a:gd name="connsiteY3330" fmla="*/ 294838 h 435074"/>
                <a:gd name="connsiteX3331" fmla="*/ 840995 w 1034030"/>
                <a:gd name="connsiteY3331" fmla="*/ 296242 h 435074"/>
                <a:gd name="connsiteX3332" fmla="*/ 842789 w 1034030"/>
                <a:gd name="connsiteY3332" fmla="*/ 296560 h 435074"/>
                <a:gd name="connsiteX3333" fmla="*/ 843193 w 1034030"/>
                <a:gd name="connsiteY3333" fmla="*/ 295156 h 435074"/>
                <a:gd name="connsiteX3334" fmla="*/ 841911 w 1034030"/>
                <a:gd name="connsiteY3334" fmla="*/ 294698 h 435074"/>
                <a:gd name="connsiteX3335" fmla="*/ 833678 w 1034030"/>
                <a:gd name="connsiteY3335" fmla="*/ 295380 h 435074"/>
                <a:gd name="connsiteX3336" fmla="*/ 832177 w 1034030"/>
                <a:gd name="connsiteY3336" fmla="*/ 295665 h 435074"/>
                <a:gd name="connsiteX3337" fmla="*/ 831597 w 1034030"/>
                <a:gd name="connsiteY3337" fmla="*/ 297127 h 435074"/>
                <a:gd name="connsiteX3338" fmla="*/ 836245 w 1034030"/>
                <a:gd name="connsiteY3338" fmla="*/ 297064 h 435074"/>
                <a:gd name="connsiteX3339" fmla="*/ 833683 w 1034030"/>
                <a:gd name="connsiteY3339" fmla="*/ 295373 h 435074"/>
                <a:gd name="connsiteX3340" fmla="*/ 824049 w 1034030"/>
                <a:gd name="connsiteY3340" fmla="*/ 295608 h 435074"/>
                <a:gd name="connsiteX3341" fmla="*/ 822476 w 1034030"/>
                <a:gd name="connsiteY3341" fmla="*/ 295925 h 435074"/>
                <a:gd name="connsiteX3342" fmla="*/ 822144 w 1034030"/>
                <a:gd name="connsiteY3342" fmla="*/ 297015 h 435074"/>
                <a:gd name="connsiteX3343" fmla="*/ 827451 w 1034030"/>
                <a:gd name="connsiteY3343" fmla="*/ 296614 h 435074"/>
                <a:gd name="connsiteX3344" fmla="*/ 824595 w 1034030"/>
                <a:gd name="connsiteY3344" fmla="*/ 295612 h 435074"/>
                <a:gd name="connsiteX3345" fmla="*/ 824043 w 1034030"/>
                <a:gd name="connsiteY3345" fmla="*/ 295612 h 435074"/>
                <a:gd name="connsiteX3346" fmla="*/ 945014 w 1034030"/>
                <a:gd name="connsiteY3346" fmla="*/ 296525 h 435074"/>
                <a:gd name="connsiteX3347" fmla="*/ 944497 w 1034030"/>
                <a:gd name="connsiteY3347" fmla="*/ 296672 h 435074"/>
                <a:gd name="connsiteX3348" fmla="*/ 944093 w 1034030"/>
                <a:gd name="connsiteY3348" fmla="*/ 298076 h 435074"/>
                <a:gd name="connsiteX3349" fmla="*/ 945887 w 1034030"/>
                <a:gd name="connsiteY3349" fmla="*/ 298394 h 435074"/>
                <a:gd name="connsiteX3350" fmla="*/ 946298 w 1034030"/>
                <a:gd name="connsiteY3350" fmla="*/ 296988 h 435074"/>
                <a:gd name="connsiteX3351" fmla="*/ 945016 w 1034030"/>
                <a:gd name="connsiteY3351" fmla="*/ 296531 h 435074"/>
                <a:gd name="connsiteX3352" fmla="*/ 830209 w 1034030"/>
                <a:gd name="connsiteY3352" fmla="*/ 298360 h 435074"/>
                <a:gd name="connsiteX3353" fmla="*/ 829699 w 1034030"/>
                <a:gd name="connsiteY3353" fmla="*/ 298507 h 435074"/>
                <a:gd name="connsiteX3354" fmla="*/ 829289 w 1034030"/>
                <a:gd name="connsiteY3354" fmla="*/ 299911 h 435074"/>
                <a:gd name="connsiteX3355" fmla="*/ 831084 w 1034030"/>
                <a:gd name="connsiteY3355" fmla="*/ 300228 h 435074"/>
                <a:gd name="connsiteX3356" fmla="*/ 831487 w 1034030"/>
                <a:gd name="connsiteY3356" fmla="*/ 298823 h 435074"/>
                <a:gd name="connsiteX3357" fmla="*/ 830205 w 1034030"/>
                <a:gd name="connsiteY3357" fmla="*/ 298366 h 435074"/>
                <a:gd name="connsiteX3358" fmla="*/ 837238 w 1034030"/>
                <a:gd name="connsiteY3358" fmla="*/ 299278 h 435074"/>
                <a:gd name="connsiteX3359" fmla="*/ 836728 w 1034030"/>
                <a:gd name="connsiteY3359" fmla="*/ 299424 h 435074"/>
                <a:gd name="connsiteX3360" fmla="*/ 836325 w 1034030"/>
                <a:gd name="connsiteY3360" fmla="*/ 300829 h 435074"/>
                <a:gd name="connsiteX3361" fmla="*/ 838120 w 1034030"/>
                <a:gd name="connsiteY3361" fmla="*/ 301146 h 435074"/>
                <a:gd name="connsiteX3362" fmla="*/ 838523 w 1034030"/>
                <a:gd name="connsiteY3362" fmla="*/ 299740 h 435074"/>
                <a:gd name="connsiteX3363" fmla="*/ 837242 w 1034030"/>
                <a:gd name="connsiteY3363" fmla="*/ 299283 h 435074"/>
                <a:gd name="connsiteX3364" fmla="*/ 950867 w 1034030"/>
                <a:gd name="connsiteY3364" fmla="*/ 299278 h 435074"/>
                <a:gd name="connsiteX3365" fmla="*/ 950350 w 1034030"/>
                <a:gd name="connsiteY3365" fmla="*/ 299424 h 435074"/>
                <a:gd name="connsiteX3366" fmla="*/ 949947 w 1034030"/>
                <a:gd name="connsiteY3366" fmla="*/ 300829 h 435074"/>
                <a:gd name="connsiteX3367" fmla="*/ 951742 w 1034030"/>
                <a:gd name="connsiteY3367" fmla="*/ 301146 h 435074"/>
                <a:gd name="connsiteX3368" fmla="*/ 952144 w 1034030"/>
                <a:gd name="connsiteY3368" fmla="*/ 299740 h 435074"/>
                <a:gd name="connsiteX3369" fmla="*/ 950863 w 1034030"/>
                <a:gd name="connsiteY3369" fmla="*/ 299283 h 435074"/>
                <a:gd name="connsiteX3370" fmla="*/ 925093 w 1034030"/>
                <a:gd name="connsiteY3370" fmla="*/ 301112 h 435074"/>
                <a:gd name="connsiteX3371" fmla="*/ 924583 w 1034030"/>
                <a:gd name="connsiteY3371" fmla="*/ 301259 h 435074"/>
                <a:gd name="connsiteX3372" fmla="*/ 924180 w 1034030"/>
                <a:gd name="connsiteY3372" fmla="*/ 302663 h 435074"/>
                <a:gd name="connsiteX3373" fmla="*/ 925974 w 1034030"/>
                <a:gd name="connsiteY3373" fmla="*/ 302980 h 435074"/>
                <a:gd name="connsiteX3374" fmla="*/ 926377 w 1034030"/>
                <a:gd name="connsiteY3374" fmla="*/ 301576 h 435074"/>
                <a:gd name="connsiteX3375" fmla="*/ 925096 w 1034030"/>
                <a:gd name="connsiteY3375" fmla="*/ 301118 h 435074"/>
                <a:gd name="connsiteX3376" fmla="*/ 946181 w 1034030"/>
                <a:gd name="connsiteY3376" fmla="*/ 302030 h 435074"/>
                <a:gd name="connsiteX3377" fmla="*/ 945671 w 1034030"/>
                <a:gd name="connsiteY3377" fmla="*/ 302176 h 435074"/>
                <a:gd name="connsiteX3378" fmla="*/ 945266 w 1034030"/>
                <a:gd name="connsiteY3378" fmla="*/ 303581 h 435074"/>
                <a:gd name="connsiteX3379" fmla="*/ 947061 w 1034030"/>
                <a:gd name="connsiteY3379" fmla="*/ 303898 h 435074"/>
                <a:gd name="connsiteX3380" fmla="*/ 947463 w 1034030"/>
                <a:gd name="connsiteY3380" fmla="*/ 302493 h 435074"/>
                <a:gd name="connsiteX3381" fmla="*/ 946183 w 1034030"/>
                <a:gd name="connsiteY3381" fmla="*/ 302035 h 435074"/>
                <a:gd name="connsiteX3382" fmla="*/ 866699 w 1034030"/>
                <a:gd name="connsiteY3382" fmla="*/ 302804 h 435074"/>
                <a:gd name="connsiteX3383" fmla="*/ 866592 w 1034030"/>
                <a:gd name="connsiteY3383" fmla="*/ 303350 h 435074"/>
                <a:gd name="connsiteX3384" fmla="*/ 864395 w 1034030"/>
                <a:gd name="connsiteY3384" fmla="*/ 305844 h 435074"/>
                <a:gd name="connsiteX3385" fmla="*/ 862016 w 1034030"/>
                <a:gd name="connsiteY3385" fmla="*/ 308080 h 435074"/>
                <a:gd name="connsiteX3386" fmla="*/ 860808 w 1034030"/>
                <a:gd name="connsiteY3386" fmla="*/ 309944 h 435074"/>
                <a:gd name="connsiteX3387" fmla="*/ 860298 w 1034030"/>
                <a:gd name="connsiteY3387" fmla="*/ 312237 h 435074"/>
                <a:gd name="connsiteX3388" fmla="*/ 860631 w 1034030"/>
                <a:gd name="connsiteY3388" fmla="*/ 313871 h 435074"/>
                <a:gd name="connsiteX3389" fmla="*/ 850966 w 1034030"/>
                <a:gd name="connsiteY3389" fmla="*/ 312552 h 435074"/>
                <a:gd name="connsiteX3390" fmla="*/ 847378 w 1034030"/>
                <a:gd name="connsiteY3390" fmla="*/ 312235 h 435074"/>
                <a:gd name="connsiteX3391" fmla="*/ 844559 w 1034030"/>
                <a:gd name="connsiteY3391" fmla="*/ 314643 h 435074"/>
                <a:gd name="connsiteX3392" fmla="*/ 842290 w 1034030"/>
                <a:gd name="connsiteY3392" fmla="*/ 316851 h 435074"/>
                <a:gd name="connsiteX3393" fmla="*/ 842035 w 1034030"/>
                <a:gd name="connsiteY3393" fmla="*/ 319173 h 435074"/>
                <a:gd name="connsiteX3394" fmla="*/ 839582 w 1034030"/>
                <a:gd name="connsiteY3394" fmla="*/ 318601 h 435074"/>
                <a:gd name="connsiteX3395" fmla="*/ 837862 w 1034030"/>
                <a:gd name="connsiteY3395" fmla="*/ 318691 h 435074"/>
                <a:gd name="connsiteX3396" fmla="*/ 837940 w 1034030"/>
                <a:gd name="connsiteY3396" fmla="*/ 321557 h 435074"/>
                <a:gd name="connsiteX3397" fmla="*/ 829117 w 1034030"/>
                <a:gd name="connsiteY3397" fmla="*/ 327349 h 435074"/>
                <a:gd name="connsiteX3398" fmla="*/ 816083 w 1034030"/>
                <a:gd name="connsiteY3398" fmla="*/ 332480 h 435074"/>
                <a:gd name="connsiteX3399" fmla="*/ 814180 w 1034030"/>
                <a:gd name="connsiteY3399" fmla="*/ 340306 h 435074"/>
                <a:gd name="connsiteX3400" fmla="*/ 815279 w 1034030"/>
                <a:gd name="connsiteY3400" fmla="*/ 343603 h 435074"/>
                <a:gd name="connsiteX3401" fmla="*/ 812789 w 1034030"/>
                <a:gd name="connsiteY3401" fmla="*/ 343456 h 435074"/>
                <a:gd name="connsiteX3402" fmla="*/ 811104 w 1034030"/>
                <a:gd name="connsiteY3402" fmla="*/ 342854 h 435074"/>
                <a:gd name="connsiteX3403" fmla="*/ 813557 w 1034030"/>
                <a:gd name="connsiteY3403" fmla="*/ 346753 h 435074"/>
                <a:gd name="connsiteX3404" fmla="*/ 818975 w 1034030"/>
                <a:gd name="connsiteY3404" fmla="*/ 364700 h 435074"/>
                <a:gd name="connsiteX3405" fmla="*/ 821831 w 1034030"/>
                <a:gd name="connsiteY3405" fmla="*/ 368226 h 435074"/>
                <a:gd name="connsiteX3406" fmla="*/ 829556 w 1034030"/>
                <a:gd name="connsiteY3406" fmla="*/ 367280 h 435074"/>
                <a:gd name="connsiteX3407" fmla="*/ 837683 w 1034030"/>
                <a:gd name="connsiteY3407" fmla="*/ 364958 h 435074"/>
                <a:gd name="connsiteX3408" fmla="*/ 844603 w 1034030"/>
                <a:gd name="connsiteY3408" fmla="*/ 362664 h 435074"/>
                <a:gd name="connsiteX3409" fmla="*/ 850754 w 1034030"/>
                <a:gd name="connsiteY3409" fmla="*/ 360371 h 435074"/>
                <a:gd name="connsiteX3410" fmla="*/ 857307 w 1034030"/>
                <a:gd name="connsiteY3410" fmla="*/ 359396 h 435074"/>
                <a:gd name="connsiteX3411" fmla="*/ 874293 w 1034030"/>
                <a:gd name="connsiteY3411" fmla="*/ 364728 h 435074"/>
                <a:gd name="connsiteX3412" fmla="*/ 876782 w 1034030"/>
                <a:gd name="connsiteY3412" fmla="*/ 367681 h 435074"/>
                <a:gd name="connsiteX3413" fmla="*/ 879492 w 1034030"/>
                <a:gd name="connsiteY3413" fmla="*/ 364356 h 435074"/>
                <a:gd name="connsiteX3414" fmla="*/ 882823 w 1034030"/>
                <a:gd name="connsiteY3414" fmla="*/ 362033 h 435074"/>
                <a:gd name="connsiteX3415" fmla="*/ 882746 w 1034030"/>
                <a:gd name="connsiteY3415" fmla="*/ 365445 h 435074"/>
                <a:gd name="connsiteX3416" fmla="*/ 883001 w 1034030"/>
                <a:gd name="connsiteY3416" fmla="*/ 367767 h 435074"/>
                <a:gd name="connsiteX3417" fmla="*/ 885453 w 1034030"/>
                <a:gd name="connsiteY3417" fmla="*/ 367767 h 435074"/>
                <a:gd name="connsiteX3418" fmla="*/ 885602 w 1034030"/>
                <a:gd name="connsiteY3418" fmla="*/ 369315 h 435074"/>
                <a:gd name="connsiteX3419" fmla="*/ 887836 w 1034030"/>
                <a:gd name="connsiteY3419" fmla="*/ 372526 h 435074"/>
                <a:gd name="connsiteX3420" fmla="*/ 890729 w 1034030"/>
                <a:gd name="connsiteY3420" fmla="*/ 376511 h 435074"/>
                <a:gd name="connsiteX3421" fmla="*/ 900320 w 1034030"/>
                <a:gd name="connsiteY3421" fmla="*/ 378088 h 435074"/>
                <a:gd name="connsiteX3422" fmla="*/ 904420 w 1034030"/>
                <a:gd name="connsiteY3422" fmla="*/ 378602 h 435074"/>
                <a:gd name="connsiteX3423" fmla="*/ 909656 w 1034030"/>
                <a:gd name="connsiteY3423" fmla="*/ 378317 h 435074"/>
                <a:gd name="connsiteX3424" fmla="*/ 914378 w 1034030"/>
                <a:gd name="connsiteY3424" fmla="*/ 376253 h 435074"/>
                <a:gd name="connsiteX3425" fmla="*/ 917124 w 1034030"/>
                <a:gd name="connsiteY3425" fmla="*/ 374618 h 435074"/>
                <a:gd name="connsiteX3426" fmla="*/ 922432 w 1034030"/>
                <a:gd name="connsiteY3426" fmla="*/ 362692 h 435074"/>
                <a:gd name="connsiteX3427" fmla="*/ 926021 w 1034030"/>
                <a:gd name="connsiteY3427" fmla="*/ 339557 h 435074"/>
                <a:gd name="connsiteX3428" fmla="*/ 918845 w 1034030"/>
                <a:gd name="connsiteY3428" fmla="*/ 335572 h 435074"/>
                <a:gd name="connsiteX3429" fmla="*/ 915952 w 1034030"/>
                <a:gd name="connsiteY3429" fmla="*/ 332361 h 435074"/>
                <a:gd name="connsiteX3430" fmla="*/ 913610 w 1034030"/>
                <a:gd name="connsiteY3430" fmla="*/ 329150 h 435074"/>
                <a:gd name="connsiteX3431" fmla="*/ 911816 w 1034030"/>
                <a:gd name="connsiteY3431" fmla="*/ 327831 h 435074"/>
                <a:gd name="connsiteX3432" fmla="*/ 904786 w 1034030"/>
                <a:gd name="connsiteY3432" fmla="*/ 316536 h 435074"/>
                <a:gd name="connsiteX3433" fmla="*/ 902516 w 1034030"/>
                <a:gd name="connsiteY3433" fmla="*/ 311376 h 435074"/>
                <a:gd name="connsiteX3434" fmla="*/ 899442 w 1034030"/>
                <a:gd name="connsiteY3434" fmla="*/ 306875 h 435074"/>
                <a:gd name="connsiteX3435" fmla="*/ 898014 w 1034030"/>
                <a:gd name="connsiteY3435" fmla="*/ 303119 h 435074"/>
                <a:gd name="connsiteX3436" fmla="*/ 894317 w 1034030"/>
                <a:gd name="connsiteY3436" fmla="*/ 311319 h 435074"/>
                <a:gd name="connsiteX3437" fmla="*/ 888971 w 1034030"/>
                <a:gd name="connsiteY3437" fmla="*/ 321869 h 435074"/>
                <a:gd name="connsiteX3438" fmla="*/ 881832 w 1034030"/>
                <a:gd name="connsiteY3438" fmla="*/ 318142 h 435074"/>
                <a:gd name="connsiteX3439" fmla="*/ 876122 w 1034030"/>
                <a:gd name="connsiteY3439" fmla="*/ 311491 h 435074"/>
                <a:gd name="connsiteX3440" fmla="*/ 877951 w 1034030"/>
                <a:gd name="connsiteY3440" fmla="*/ 307707 h 435074"/>
                <a:gd name="connsiteX3441" fmla="*/ 877874 w 1034030"/>
                <a:gd name="connsiteY3441" fmla="*/ 304868 h 435074"/>
                <a:gd name="connsiteX3442" fmla="*/ 876116 w 1034030"/>
                <a:gd name="connsiteY3442" fmla="*/ 304526 h 435074"/>
                <a:gd name="connsiteX3443" fmla="*/ 873370 w 1034030"/>
                <a:gd name="connsiteY3443" fmla="*/ 303752 h 435074"/>
                <a:gd name="connsiteX3444" fmla="*/ 868574 w 1034030"/>
                <a:gd name="connsiteY3444" fmla="*/ 303123 h 435074"/>
                <a:gd name="connsiteX3445" fmla="*/ 866670 w 1034030"/>
                <a:gd name="connsiteY3445" fmla="*/ 302838 h 435074"/>
                <a:gd name="connsiteX3446" fmla="*/ 611120 w 1034030"/>
                <a:gd name="connsiteY3446" fmla="*/ 303865 h 435074"/>
                <a:gd name="connsiteX3447" fmla="*/ 610610 w 1034030"/>
                <a:gd name="connsiteY3447" fmla="*/ 304011 h 435074"/>
                <a:gd name="connsiteX3448" fmla="*/ 610206 w 1034030"/>
                <a:gd name="connsiteY3448" fmla="*/ 305416 h 435074"/>
                <a:gd name="connsiteX3449" fmla="*/ 611999 w 1034030"/>
                <a:gd name="connsiteY3449" fmla="*/ 305734 h 435074"/>
                <a:gd name="connsiteX3450" fmla="*/ 612403 w 1034030"/>
                <a:gd name="connsiteY3450" fmla="*/ 304328 h 435074"/>
                <a:gd name="connsiteX3451" fmla="*/ 611122 w 1034030"/>
                <a:gd name="connsiteY3451" fmla="*/ 303871 h 435074"/>
                <a:gd name="connsiteX3452" fmla="*/ 614635 w 1034030"/>
                <a:gd name="connsiteY3452" fmla="*/ 305699 h 435074"/>
                <a:gd name="connsiteX3453" fmla="*/ 614125 w 1034030"/>
                <a:gd name="connsiteY3453" fmla="*/ 305846 h 435074"/>
                <a:gd name="connsiteX3454" fmla="*/ 613714 w 1034030"/>
                <a:gd name="connsiteY3454" fmla="*/ 307251 h 435074"/>
                <a:gd name="connsiteX3455" fmla="*/ 615508 w 1034030"/>
                <a:gd name="connsiteY3455" fmla="*/ 307568 h 435074"/>
                <a:gd name="connsiteX3456" fmla="*/ 615912 w 1034030"/>
                <a:gd name="connsiteY3456" fmla="*/ 306163 h 435074"/>
                <a:gd name="connsiteX3457" fmla="*/ 614630 w 1034030"/>
                <a:gd name="connsiteY3457" fmla="*/ 305706 h 435074"/>
                <a:gd name="connsiteX3458" fmla="*/ 628912 w 1034030"/>
                <a:gd name="connsiteY3458" fmla="*/ 306559 h 435074"/>
                <a:gd name="connsiteX3459" fmla="*/ 628288 w 1034030"/>
                <a:gd name="connsiteY3459" fmla="*/ 307592 h 435074"/>
                <a:gd name="connsiteX3460" fmla="*/ 620454 w 1034030"/>
                <a:gd name="connsiteY3460" fmla="*/ 315102 h 435074"/>
                <a:gd name="connsiteX3461" fmla="*/ 614890 w 1034030"/>
                <a:gd name="connsiteY3461" fmla="*/ 324162 h 435074"/>
                <a:gd name="connsiteX3462" fmla="*/ 613645 w 1034030"/>
                <a:gd name="connsiteY3462" fmla="*/ 329523 h 435074"/>
                <a:gd name="connsiteX3463" fmla="*/ 614411 w 1034030"/>
                <a:gd name="connsiteY3463" fmla="*/ 339500 h 435074"/>
                <a:gd name="connsiteX3464" fmla="*/ 618768 w 1034030"/>
                <a:gd name="connsiteY3464" fmla="*/ 341421 h 435074"/>
                <a:gd name="connsiteX3465" fmla="*/ 622722 w 1034030"/>
                <a:gd name="connsiteY3465" fmla="*/ 339815 h 435074"/>
                <a:gd name="connsiteX3466" fmla="*/ 627700 w 1034030"/>
                <a:gd name="connsiteY3466" fmla="*/ 325051 h 435074"/>
                <a:gd name="connsiteX3467" fmla="*/ 630666 w 1034030"/>
                <a:gd name="connsiteY3467" fmla="*/ 316221 h 435074"/>
                <a:gd name="connsiteX3468" fmla="*/ 629311 w 1034030"/>
                <a:gd name="connsiteY3468" fmla="*/ 306617 h 435074"/>
                <a:gd name="connsiteX3469" fmla="*/ 628907 w 1034030"/>
                <a:gd name="connsiteY3469" fmla="*/ 306553 h 435074"/>
                <a:gd name="connsiteX3470" fmla="*/ 618147 w 1034030"/>
                <a:gd name="connsiteY3470" fmla="*/ 308451 h 435074"/>
                <a:gd name="connsiteX3471" fmla="*/ 617638 w 1034030"/>
                <a:gd name="connsiteY3471" fmla="*/ 308598 h 435074"/>
                <a:gd name="connsiteX3472" fmla="*/ 617234 w 1034030"/>
                <a:gd name="connsiteY3472" fmla="*/ 310003 h 435074"/>
                <a:gd name="connsiteX3473" fmla="*/ 619028 w 1034030"/>
                <a:gd name="connsiteY3473" fmla="*/ 310320 h 435074"/>
                <a:gd name="connsiteX3474" fmla="*/ 619431 w 1034030"/>
                <a:gd name="connsiteY3474" fmla="*/ 308916 h 435074"/>
                <a:gd name="connsiteX3475" fmla="*/ 618150 w 1034030"/>
                <a:gd name="connsiteY3475" fmla="*/ 308458 h 435074"/>
                <a:gd name="connsiteX3476" fmla="*/ 880566 w 1034030"/>
                <a:gd name="connsiteY3476" fmla="*/ 308451 h 435074"/>
                <a:gd name="connsiteX3477" fmla="*/ 880056 w 1034030"/>
                <a:gd name="connsiteY3477" fmla="*/ 308598 h 435074"/>
                <a:gd name="connsiteX3478" fmla="*/ 879652 w 1034030"/>
                <a:gd name="connsiteY3478" fmla="*/ 310003 h 435074"/>
                <a:gd name="connsiteX3479" fmla="*/ 881445 w 1034030"/>
                <a:gd name="connsiteY3479" fmla="*/ 310320 h 435074"/>
                <a:gd name="connsiteX3480" fmla="*/ 881849 w 1034030"/>
                <a:gd name="connsiteY3480" fmla="*/ 308916 h 435074"/>
                <a:gd name="connsiteX3481" fmla="*/ 880568 w 1034030"/>
                <a:gd name="connsiteY3481" fmla="*/ 308458 h 435074"/>
                <a:gd name="connsiteX3482" fmla="*/ 1025829 w 1034030"/>
                <a:gd name="connsiteY3482" fmla="*/ 309369 h 435074"/>
                <a:gd name="connsiteX3483" fmla="*/ 1025319 w 1034030"/>
                <a:gd name="connsiteY3483" fmla="*/ 309515 h 435074"/>
                <a:gd name="connsiteX3484" fmla="*/ 1024908 w 1034030"/>
                <a:gd name="connsiteY3484" fmla="*/ 310920 h 435074"/>
                <a:gd name="connsiteX3485" fmla="*/ 1026593 w 1034030"/>
                <a:gd name="connsiteY3485" fmla="*/ 311295 h 435074"/>
                <a:gd name="connsiteX3486" fmla="*/ 1028351 w 1034030"/>
                <a:gd name="connsiteY3486" fmla="*/ 311752 h 435074"/>
                <a:gd name="connsiteX3487" fmla="*/ 1030218 w 1034030"/>
                <a:gd name="connsiteY3487" fmla="*/ 312152 h 435074"/>
                <a:gd name="connsiteX3488" fmla="*/ 1030622 w 1034030"/>
                <a:gd name="connsiteY3488" fmla="*/ 310748 h 435074"/>
                <a:gd name="connsiteX3489" fmla="*/ 1028937 w 1034030"/>
                <a:gd name="connsiteY3489" fmla="*/ 310373 h 435074"/>
                <a:gd name="connsiteX3490" fmla="*/ 1027179 w 1034030"/>
                <a:gd name="connsiteY3490" fmla="*/ 309916 h 435074"/>
                <a:gd name="connsiteX3491" fmla="*/ 1025825 w 1034030"/>
                <a:gd name="connsiteY3491" fmla="*/ 309369 h 435074"/>
                <a:gd name="connsiteX3492" fmla="*/ 963739 w 1034030"/>
                <a:gd name="connsiteY3492" fmla="*/ 313038 h 435074"/>
                <a:gd name="connsiteX3493" fmla="*/ 963229 w 1034030"/>
                <a:gd name="connsiteY3493" fmla="*/ 313184 h 435074"/>
                <a:gd name="connsiteX3494" fmla="*/ 962825 w 1034030"/>
                <a:gd name="connsiteY3494" fmla="*/ 314589 h 435074"/>
                <a:gd name="connsiteX3495" fmla="*/ 964619 w 1034030"/>
                <a:gd name="connsiteY3495" fmla="*/ 314906 h 435074"/>
                <a:gd name="connsiteX3496" fmla="*/ 965024 w 1034030"/>
                <a:gd name="connsiteY3496" fmla="*/ 313502 h 435074"/>
                <a:gd name="connsiteX3497" fmla="*/ 963741 w 1034030"/>
                <a:gd name="connsiteY3497" fmla="*/ 313045 h 435074"/>
                <a:gd name="connsiteX3498" fmla="*/ 643915 w 1034030"/>
                <a:gd name="connsiteY3498" fmla="*/ 315791 h 435074"/>
                <a:gd name="connsiteX3499" fmla="*/ 643405 w 1034030"/>
                <a:gd name="connsiteY3499" fmla="*/ 315937 h 435074"/>
                <a:gd name="connsiteX3500" fmla="*/ 643002 w 1034030"/>
                <a:gd name="connsiteY3500" fmla="*/ 317342 h 435074"/>
                <a:gd name="connsiteX3501" fmla="*/ 644795 w 1034030"/>
                <a:gd name="connsiteY3501" fmla="*/ 317659 h 435074"/>
                <a:gd name="connsiteX3502" fmla="*/ 645199 w 1034030"/>
                <a:gd name="connsiteY3502" fmla="*/ 316254 h 435074"/>
                <a:gd name="connsiteX3503" fmla="*/ 643918 w 1034030"/>
                <a:gd name="connsiteY3503" fmla="*/ 315796 h 435074"/>
                <a:gd name="connsiteX3504" fmla="*/ 964915 w 1034030"/>
                <a:gd name="connsiteY3504" fmla="*/ 316708 h 435074"/>
                <a:gd name="connsiteX3505" fmla="*/ 964405 w 1034030"/>
                <a:gd name="connsiteY3505" fmla="*/ 316855 h 435074"/>
                <a:gd name="connsiteX3506" fmla="*/ 964000 w 1034030"/>
                <a:gd name="connsiteY3506" fmla="*/ 318259 h 435074"/>
                <a:gd name="connsiteX3507" fmla="*/ 965795 w 1034030"/>
                <a:gd name="connsiteY3507" fmla="*/ 318576 h 435074"/>
                <a:gd name="connsiteX3508" fmla="*/ 966197 w 1034030"/>
                <a:gd name="connsiteY3508" fmla="*/ 317172 h 435074"/>
                <a:gd name="connsiteX3509" fmla="*/ 964917 w 1034030"/>
                <a:gd name="connsiteY3509" fmla="*/ 316714 h 435074"/>
                <a:gd name="connsiteX3510" fmla="*/ 1000058 w 1034030"/>
                <a:gd name="connsiteY3510" fmla="*/ 316708 h 435074"/>
                <a:gd name="connsiteX3511" fmla="*/ 999548 w 1034030"/>
                <a:gd name="connsiteY3511" fmla="*/ 316855 h 435074"/>
                <a:gd name="connsiteX3512" fmla="*/ 999145 w 1034030"/>
                <a:gd name="connsiteY3512" fmla="*/ 318259 h 435074"/>
                <a:gd name="connsiteX3513" fmla="*/ 1000938 w 1034030"/>
                <a:gd name="connsiteY3513" fmla="*/ 318576 h 435074"/>
                <a:gd name="connsiteX3514" fmla="*/ 1001342 w 1034030"/>
                <a:gd name="connsiteY3514" fmla="*/ 317172 h 435074"/>
                <a:gd name="connsiteX3515" fmla="*/ 1000061 w 1034030"/>
                <a:gd name="connsiteY3515" fmla="*/ 316714 h 435074"/>
                <a:gd name="connsiteX3516" fmla="*/ 968427 w 1034030"/>
                <a:gd name="connsiteY3516" fmla="*/ 318543 h 435074"/>
                <a:gd name="connsiteX3517" fmla="*/ 967919 w 1034030"/>
                <a:gd name="connsiteY3517" fmla="*/ 318689 h 435074"/>
                <a:gd name="connsiteX3518" fmla="*/ 967515 w 1034030"/>
                <a:gd name="connsiteY3518" fmla="*/ 320094 h 435074"/>
                <a:gd name="connsiteX3519" fmla="*/ 969309 w 1034030"/>
                <a:gd name="connsiteY3519" fmla="*/ 320411 h 435074"/>
                <a:gd name="connsiteX3520" fmla="*/ 969712 w 1034030"/>
                <a:gd name="connsiteY3520" fmla="*/ 319006 h 435074"/>
                <a:gd name="connsiteX3521" fmla="*/ 968431 w 1034030"/>
                <a:gd name="connsiteY3521" fmla="*/ 318549 h 435074"/>
                <a:gd name="connsiteX3522" fmla="*/ 59338 w 1034030"/>
                <a:gd name="connsiteY3522" fmla="*/ 319460 h 435074"/>
                <a:gd name="connsiteX3523" fmla="*/ 58821 w 1034030"/>
                <a:gd name="connsiteY3523" fmla="*/ 319607 h 435074"/>
                <a:gd name="connsiteX3524" fmla="*/ 58418 w 1034030"/>
                <a:gd name="connsiteY3524" fmla="*/ 321011 h 435074"/>
                <a:gd name="connsiteX3525" fmla="*/ 60212 w 1034030"/>
                <a:gd name="connsiteY3525" fmla="*/ 321328 h 435074"/>
                <a:gd name="connsiteX3526" fmla="*/ 60615 w 1034030"/>
                <a:gd name="connsiteY3526" fmla="*/ 319924 h 435074"/>
                <a:gd name="connsiteX3527" fmla="*/ 59334 w 1034030"/>
                <a:gd name="connsiteY3527" fmla="*/ 319466 h 435074"/>
                <a:gd name="connsiteX3528" fmla="*/ 996537 w 1034030"/>
                <a:gd name="connsiteY3528" fmla="*/ 319460 h 435074"/>
                <a:gd name="connsiteX3529" fmla="*/ 996027 w 1034030"/>
                <a:gd name="connsiteY3529" fmla="*/ 319607 h 435074"/>
                <a:gd name="connsiteX3530" fmla="*/ 995623 w 1034030"/>
                <a:gd name="connsiteY3530" fmla="*/ 321011 h 435074"/>
                <a:gd name="connsiteX3531" fmla="*/ 997417 w 1034030"/>
                <a:gd name="connsiteY3531" fmla="*/ 321328 h 435074"/>
                <a:gd name="connsiteX3532" fmla="*/ 997828 w 1034030"/>
                <a:gd name="connsiteY3532" fmla="*/ 319924 h 435074"/>
                <a:gd name="connsiteX3533" fmla="*/ 996546 w 1034030"/>
                <a:gd name="connsiteY3533" fmla="*/ 319466 h 435074"/>
                <a:gd name="connsiteX3534" fmla="*/ 62807 w 1034030"/>
                <a:gd name="connsiteY3534" fmla="*/ 321295 h 435074"/>
                <a:gd name="connsiteX3535" fmla="*/ 62290 w 1034030"/>
                <a:gd name="connsiteY3535" fmla="*/ 321442 h 435074"/>
                <a:gd name="connsiteX3536" fmla="*/ 61887 w 1034030"/>
                <a:gd name="connsiteY3536" fmla="*/ 322846 h 435074"/>
                <a:gd name="connsiteX3537" fmla="*/ 63680 w 1034030"/>
                <a:gd name="connsiteY3537" fmla="*/ 323163 h 435074"/>
                <a:gd name="connsiteX3538" fmla="*/ 64084 w 1034030"/>
                <a:gd name="connsiteY3538" fmla="*/ 321758 h 435074"/>
                <a:gd name="connsiteX3539" fmla="*/ 62802 w 1034030"/>
                <a:gd name="connsiteY3539" fmla="*/ 321301 h 435074"/>
                <a:gd name="connsiteX3540" fmla="*/ 1017565 w 1034030"/>
                <a:gd name="connsiteY3540" fmla="*/ 325882 h 435074"/>
                <a:gd name="connsiteX3541" fmla="*/ 1017055 w 1034030"/>
                <a:gd name="connsiteY3541" fmla="*/ 326023 h 435074"/>
                <a:gd name="connsiteX3542" fmla="*/ 1016650 w 1034030"/>
                <a:gd name="connsiteY3542" fmla="*/ 327427 h 435074"/>
                <a:gd name="connsiteX3543" fmla="*/ 1018445 w 1034030"/>
                <a:gd name="connsiteY3543" fmla="*/ 327745 h 435074"/>
                <a:gd name="connsiteX3544" fmla="*/ 1018849 w 1034030"/>
                <a:gd name="connsiteY3544" fmla="*/ 326340 h 435074"/>
                <a:gd name="connsiteX3545" fmla="*/ 1017568 w 1034030"/>
                <a:gd name="connsiteY3545" fmla="*/ 325882 h 435074"/>
                <a:gd name="connsiteX3546" fmla="*/ 95588 w 1034030"/>
                <a:gd name="connsiteY3546" fmla="*/ 327716 h 435074"/>
                <a:gd name="connsiteX3547" fmla="*/ 95078 w 1034030"/>
                <a:gd name="connsiteY3547" fmla="*/ 327863 h 435074"/>
                <a:gd name="connsiteX3548" fmla="*/ 94675 w 1034030"/>
                <a:gd name="connsiteY3548" fmla="*/ 329268 h 435074"/>
                <a:gd name="connsiteX3549" fmla="*/ 96469 w 1034030"/>
                <a:gd name="connsiteY3549" fmla="*/ 329585 h 435074"/>
                <a:gd name="connsiteX3550" fmla="*/ 96880 w 1034030"/>
                <a:gd name="connsiteY3550" fmla="*/ 328180 h 435074"/>
                <a:gd name="connsiteX3551" fmla="*/ 95599 w 1034030"/>
                <a:gd name="connsiteY3551" fmla="*/ 327723 h 435074"/>
                <a:gd name="connsiteX3552" fmla="*/ 652052 w 1034030"/>
                <a:gd name="connsiteY3552" fmla="*/ 327716 h 435074"/>
                <a:gd name="connsiteX3553" fmla="*/ 651543 w 1034030"/>
                <a:gd name="connsiteY3553" fmla="*/ 327863 h 435074"/>
                <a:gd name="connsiteX3554" fmla="*/ 651131 w 1034030"/>
                <a:gd name="connsiteY3554" fmla="*/ 329268 h 435074"/>
                <a:gd name="connsiteX3555" fmla="*/ 652925 w 1034030"/>
                <a:gd name="connsiteY3555" fmla="*/ 329585 h 435074"/>
                <a:gd name="connsiteX3556" fmla="*/ 653328 w 1034030"/>
                <a:gd name="connsiteY3556" fmla="*/ 328180 h 435074"/>
                <a:gd name="connsiteX3557" fmla="*/ 652048 w 1034030"/>
                <a:gd name="connsiteY3557" fmla="*/ 327723 h 435074"/>
                <a:gd name="connsiteX3558" fmla="*/ 959323 w 1034030"/>
                <a:gd name="connsiteY3558" fmla="*/ 327716 h 435074"/>
                <a:gd name="connsiteX3559" fmla="*/ 958443 w 1034030"/>
                <a:gd name="connsiteY3559" fmla="*/ 328002 h 435074"/>
                <a:gd name="connsiteX3560" fmla="*/ 959945 w 1034030"/>
                <a:gd name="connsiteY3560" fmla="*/ 330410 h 435074"/>
                <a:gd name="connsiteX3561" fmla="*/ 964998 w 1034030"/>
                <a:gd name="connsiteY3561" fmla="*/ 331013 h 435074"/>
                <a:gd name="connsiteX3562" fmla="*/ 959688 w 1034030"/>
                <a:gd name="connsiteY3562" fmla="*/ 327716 h 435074"/>
                <a:gd name="connsiteX3563" fmla="*/ 959320 w 1034030"/>
                <a:gd name="connsiteY3563" fmla="*/ 327716 h 435074"/>
                <a:gd name="connsiteX3564" fmla="*/ 647365 w 1034030"/>
                <a:gd name="connsiteY3564" fmla="*/ 328605 h 435074"/>
                <a:gd name="connsiteX3565" fmla="*/ 646848 w 1034030"/>
                <a:gd name="connsiteY3565" fmla="*/ 328751 h 435074"/>
                <a:gd name="connsiteX3566" fmla="*/ 646437 w 1034030"/>
                <a:gd name="connsiteY3566" fmla="*/ 330156 h 435074"/>
                <a:gd name="connsiteX3567" fmla="*/ 648232 w 1034030"/>
                <a:gd name="connsiteY3567" fmla="*/ 330473 h 435074"/>
                <a:gd name="connsiteX3568" fmla="*/ 648636 w 1034030"/>
                <a:gd name="connsiteY3568" fmla="*/ 329069 h 435074"/>
                <a:gd name="connsiteX3569" fmla="*/ 647355 w 1034030"/>
                <a:gd name="connsiteY3569" fmla="*/ 328611 h 435074"/>
                <a:gd name="connsiteX3570" fmla="*/ 1014052 w 1034030"/>
                <a:gd name="connsiteY3570" fmla="*/ 328605 h 435074"/>
                <a:gd name="connsiteX3571" fmla="*/ 1013542 w 1034030"/>
                <a:gd name="connsiteY3571" fmla="*/ 328751 h 435074"/>
                <a:gd name="connsiteX3572" fmla="*/ 1013140 w 1034030"/>
                <a:gd name="connsiteY3572" fmla="*/ 330156 h 435074"/>
                <a:gd name="connsiteX3573" fmla="*/ 1014932 w 1034030"/>
                <a:gd name="connsiteY3573" fmla="*/ 330473 h 435074"/>
                <a:gd name="connsiteX3574" fmla="*/ 1015337 w 1034030"/>
                <a:gd name="connsiteY3574" fmla="*/ 329069 h 435074"/>
                <a:gd name="connsiteX3575" fmla="*/ 1014056 w 1034030"/>
                <a:gd name="connsiteY3575" fmla="*/ 328611 h 435074"/>
                <a:gd name="connsiteX3576" fmla="*/ 83864 w 1034030"/>
                <a:gd name="connsiteY3576" fmla="*/ 329522 h 435074"/>
                <a:gd name="connsiteX3577" fmla="*/ 83347 w 1034030"/>
                <a:gd name="connsiteY3577" fmla="*/ 329668 h 435074"/>
                <a:gd name="connsiteX3578" fmla="*/ 82943 w 1034030"/>
                <a:gd name="connsiteY3578" fmla="*/ 331073 h 435074"/>
                <a:gd name="connsiteX3579" fmla="*/ 84737 w 1034030"/>
                <a:gd name="connsiteY3579" fmla="*/ 331390 h 435074"/>
                <a:gd name="connsiteX3580" fmla="*/ 85141 w 1034030"/>
                <a:gd name="connsiteY3580" fmla="*/ 329985 h 435074"/>
                <a:gd name="connsiteX3581" fmla="*/ 83858 w 1034030"/>
                <a:gd name="connsiteY3581" fmla="*/ 329528 h 435074"/>
                <a:gd name="connsiteX3582" fmla="*/ 102608 w 1034030"/>
                <a:gd name="connsiteY3582" fmla="*/ 333192 h 435074"/>
                <a:gd name="connsiteX3583" fmla="*/ 102091 w 1034030"/>
                <a:gd name="connsiteY3583" fmla="*/ 333338 h 435074"/>
                <a:gd name="connsiteX3584" fmla="*/ 101687 w 1034030"/>
                <a:gd name="connsiteY3584" fmla="*/ 334743 h 435074"/>
                <a:gd name="connsiteX3585" fmla="*/ 103481 w 1034030"/>
                <a:gd name="connsiteY3585" fmla="*/ 335060 h 435074"/>
                <a:gd name="connsiteX3586" fmla="*/ 103884 w 1034030"/>
                <a:gd name="connsiteY3586" fmla="*/ 333656 h 435074"/>
                <a:gd name="connsiteX3587" fmla="*/ 102603 w 1034030"/>
                <a:gd name="connsiteY3587" fmla="*/ 333199 h 435074"/>
                <a:gd name="connsiteX3588" fmla="*/ 119008 w 1034030"/>
                <a:gd name="connsiteY3588" fmla="*/ 336861 h 435074"/>
                <a:gd name="connsiteX3589" fmla="*/ 118498 w 1034030"/>
                <a:gd name="connsiteY3589" fmla="*/ 337008 h 435074"/>
                <a:gd name="connsiteX3590" fmla="*/ 118095 w 1034030"/>
                <a:gd name="connsiteY3590" fmla="*/ 338412 h 435074"/>
                <a:gd name="connsiteX3591" fmla="*/ 119889 w 1034030"/>
                <a:gd name="connsiteY3591" fmla="*/ 338729 h 435074"/>
                <a:gd name="connsiteX3592" fmla="*/ 120293 w 1034030"/>
                <a:gd name="connsiteY3592" fmla="*/ 337325 h 435074"/>
                <a:gd name="connsiteX3593" fmla="*/ 119012 w 1034030"/>
                <a:gd name="connsiteY3593" fmla="*/ 336867 h 435074"/>
                <a:gd name="connsiteX3594" fmla="*/ 129553 w 1034030"/>
                <a:gd name="connsiteY3594" fmla="*/ 338696 h 435074"/>
                <a:gd name="connsiteX3595" fmla="*/ 129043 w 1034030"/>
                <a:gd name="connsiteY3595" fmla="*/ 338843 h 435074"/>
                <a:gd name="connsiteX3596" fmla="*/ 128639 w 1034030"/>
                <a:gd name="connsiteY3596" fmla="*/ 340248 h 435074"/>
                <a:gd name="connsiteX3597" fmla="*/ 130433 w 1034030"/>
                <a:gd name="connsiteY3597" fmla="*/ 340565 h 435074"/>
                <a:gd name="connsiteX3598" fmla="*/ 130837 w 1034030"/>
                <a:gd name="connsiteY3598" fmla="*/ 339159 h 435074"/>
                <a:gd name="connsiteX3599" fmla="*/ 129555 w 1034030"/>
                <a:gd name="connsiteY3599" fmla="*/ 338702 h 435074"/>
                <a:gd name="connsiteX3600" fmla="*/ 186957 w 1034030"/>
                <a:gd name="connsiteY3600" fmla="*/ 342366 h 435074"/>
                <a:gd name="connsiteX3601" fmla="*/ 186447 w 1034030"/>
                <a:gd name="connsiteY3601" fmla="*/ 342513 h 435074"/>
                <a:gd name="connsiteX3602" fmla="*/ 186043 w 1034030"/>
                <a:gd name="connsiteY3602" fmla="*/ 343918 h 435074"/>
                <a:gd name="connsiteX3603" fmla="*/ 187838 w 1034030"/>
                <a:gd name="connsiteY3603" fmla="*/ 344235 h 435074"/>
                <a:gd name="connsiteX3604" fmla="*/ 188241 w 1034030"/>
                <a:gd name="connsiteY3604" fmla="*/ 342830 h 435074"/>
                <a:gd name="connsiteX3605" fmla="*/ 186959 w 1034030"/>
                <a:gd name="connsiteY3605" fmla="*/ 342372 h 435074"/>
                <a:gd name="connsiteX3606" fmla="*/ 172898 w 1034030"/>
                <a:gd name="connsiteY3606" fmla="*/ 344201 h 435074"/>
                <a:gd name="connsiteX3607" fmla="*/ 172388 w 1034030"/>
                <a:gd name="connsiteY3607" fmla="*/ 344347 h 435074"/>
                <a:gd name="connsiteX3608" fmla="*/ 171984 w 1034030"/>
                <a:gd name="connsiteY3608" fmla="*/ 345752 h 435074"/>
                <a:gd name="connsiteX3609" fmla="*/ 173778 w 1034030"/>
                <a:gd name="connsiteY3609" fmla="*/ 346069 h 435074"/>
                <a:gd name="connsiteX3610" fmla="*/ 174189 w 1034030"/>
                <a:gd name="connsiteY3610" fmla="*/ 344665 h 435074"/>
                <a:gd name="connsiteX3611" fmla="*/ 172908 w 1034030"/>
                <a:gd name="connsiteY3611" fmla="*/ 344207 h 435074"/>
                <a:gd name="connsiteX3612" fmla="*/ 259587 w 1034030"/>
                <a:gd name="connsiteY3612" fmla="*/ 364383 h 435074"/>
                <a:gd name="connsiteX3613" fmla="*/ 259077 w 1034030"/>
                <a:gd name="connsiteY3613" fmla="*/ 364529 h 435074"/>
                <a:gd name="connsiteX3614" fmla="*/ 258673 w 1034030"/>
                <a:gd name="connsiteY3614" fmla="*/ 365935 h 435074"/>
                <a:gd name="connsiteX3615" fmla="*/ 260468 w 1034030"/>
                <a:gd name="connsiteY3615" fmla="*/ 366252 h 435074"/>
                <a:gd name="connsiteX3616" fmla="*/ 260871 w 1034030"/>
                <a:gd name="connsiteY3616" fmla="*/ 364847 h 435074"/>
                <a:gd name="connsiteX3617" fmla="*/ 259590 w 1034030"/>
                <a:gd name="connsiteY3617" fmla="*/ 364390 h 435074"/>
                <a:gd name="connsiteX3618" fmla="*/ 982541 w 1034030"/>
                <a:gd name="connsiteY3618" fmla="*/ 367995 h 435074"/>
                <a:gd name="connsiteX3619" fmla="*/ 982356 w 1034030"/>
                <a:gd name="connsiteY3619" fmla="*/ 367995 h 435074"/>
                <a:gd name="connsiteX3620" fmla="*/ 984076 w 1034030"/>
                <a:gd name="connsiteY3620" fmla="*/ 371034 h 435074"/>
                <a:gd name="connsiteX3621" fmla="*/ 986273 w 1034030"/>
                <a:gd name="connsiteY3621" fmla="*/ 379978 h 435074"/>
                <a:gd name="connsiteX3622" fmla="*/ 986783 w 1034030"/>
                <a:gd name="connsiteY3622" fmla="*/ 382616 h 435074"/>
                <a:gd name="connsiteX3623" fmla="*/ 989054 w 1034030"/>
                <a:gd name="connsiteY3623" fmla="*/ 384995 h 435074"/>
                <a:gd name="connsiteX3624" fmla="*/ 992385 w 1034030"/>
                <a:gd name="connsiteY3624" fmla="*/ 383935 h 435074"/>
                <a:gd name="connsiteX3625" fmla="*/ 994765 w 1034030"/>
                <a:gd name="connsiteY3625" fmla="*/ 381183 h 435074"/>
                <a:gd name="connsiteX3626" fmla="*/ 996082 w 1034030"/>
                <a:gd name="connsiteY3626" fmla="*/ 380580 h 435074"/>
                <a:gd name="connsiteX3627" fmla="*/ 996888 w 1034030"/>
                <a:gd name="connsiteY3627" fmla="*/ 378115 h 435074"/>
                <a:gd name="connsiteX3628" fmla="*/ 995607 w 1034030"/>
                <a:gd name="connsiteY3628" fmla="*/ 377141 h 435074"/>
                <a:gd name="connsiteX3629" fmla="*/ 992897 w 1034030"/>
                <a:gd name="connsiteY3629" fmla="*/ 375879 h 435074"/>
                <a:gd name="connsiteX3630" fmla="*/ 990701 w 1034030"/>
                <a:gd name="connsiteY3630" fmla="*/ 375077 h 435074"/>
                <a:gd name="connsiteX3631" fmla="*/ 988285 w 1034030"/>
                <a:gd name="connsiteY3631" fmla="*/ 374418 h 435074"/>
                <a:gd name="connsiteX3632" fmla="*/ 982537 w 1034030"/>
                <a:gd name="connsiteY3632" fmla="*/ 367967 h 435074"/>
                <a:gd name="connsiteX3633" fmla="*/ 879340 w 1034030"/>
                <a:gd name="connsiteY3633" fmla="*/ 369888 h 435074"/>
                <a:gd name="connsiteX3634" fmla="*/ 878824 w 1034030"/>
                <a:gd name="connsiteY3634" fmla="*/ 370034 h 435074"/>
                <a:gd name="connsiteX3635" fmla="*/ 878420 w 1034030"/>
                <a:gd name="connsiteY3635" fmla="*/ 371438 h 435074"/>
                <a:gd name="connsiteX3636" fmla="*/ 880214 w 1034030"/>
                <a:gd name="connsiteY3636" fmla="*/ 371756 h 435074"/>
                <a:gd name="connsiteX3637" fmla="*/ 880618 w 1034030"/>
                <a:gd name="connsiteY3637" fmla="*/ 370350 h 435074"/>
                <a:gd name="connsiteX3638" fmla="*/ 879337 w 1034030"/>
                <a:gd name="connsiteY3638" fmla="*/ 369893 h 435074"/>
                <a:gd name="connsiteX3639" fmla="*/ 910970 w 1034030"/>
                <a:gd name="connsiteY3639" fmla="*/ 381813 h 435074"/>
                <a:gd name="connsiteX3640" fmla="*/ 910461 w 1034030"/>
                <a:gd name="connsiteY3640" fmla="*/ 381960 h 435074"/>
                <a:gd name="connsiteX3641" fmla="*/ 910058 w 1034030"/>
                <a:gd name="connsiteY3641" fmla="*/ 383365 h 435074"/>
                <a:gd name="connsiteX3642" fmla="*/ 911851 w 1034030"/>
                <a:gd name="connsiteY3642" fmla="*/ 383682 h 435074"/>
                <a:gd name="connsiteX3643" fmla="*/ 912255 w 1034030"/>
                <a:gd name="connsiteY3643" fmla="*/ 382277 h 435074"/>
                <a:gd name="connsiteX3644" fmla="*/ 910974 w 1034030"/>
                <a:gd name="connsiteY3644" fmla="*/ 381820 h 435074"/>
                <a:gd name="connsiteX3645" fmla="*/ 900428 w 1034030"/>
                <a:gd name="connsiteY3645" fmla="*/ 382731 h 435074"/>
                <a:gd name="connsiteX3646" fmla="*/ 899918 w 1034030"/>
                <a:gd name="connsiteY3646" fmla="*/ 382878 h 435074"/>
                <a:gd name="connsiteX3647" fmla="*/ 899514 w 1034030"/>
                <a:gd name="connsiteY3647" fmla="*/ 384282 h 435074"/>
                <a:gd name="connsiteX3648" fmla="*/ 901308 w 1034030"/>
                <a:gd name="connsiteY3648" fmla="*/ 384599 h 435074"/>
                <a:gd name="connsiteX3649" fmla="*/ 901711 w 1034030"/>
                <a:gd name="connsiteY3649" fmla="*/ 383194 h 435074"/>
                <a:gd name="connsiteX3650" fmla="*/ 900430 w 1034030"/>
                <a:gd name="connsiteY3650" fmla="*/ 382737 h 435074"/>
                <a:gd name="connsiteX3651" fmla="*/ 904601 w 1034030"/>
                <a:gd name="connsiteY3651" fmla="*/ 386343 h 435074"/>
                <a:gd name="connsiteX3652" fmla="*/ 903539 w 1034030"/>
                <a:gd name="connsiteY3652" fmla="*/ 388178 h 435074"/>
                <a:gd name="connsiteX3653" fmla="*/ 905151 w 1034030"/>
                <a:gd name="connsiteY3653" fmla="*/ 391761 h 435074"/>
                <a:gd name="connsiteX3654" fmla="*/ 911264 w 1034030"/>
                <a:gd name="connsiteY3654" fmla="*/ 391908 h 435074"/>
                <a:gd name="connsiteX3655" fmla="*/ 912289 w 1034030"/>
                <a:gd name="connsiteY3655" fmla="*/ 389442 h 435074"/>
                <a:gd name="connsiteX3656" fmla="*/ 907091 w 1034030"/>
                <a:gd name="connsiteY3656" fmla="*/ 386404 h 435074"/>
                <a:gd name="connsiteX3657" fmla="*/ 904601 w 1034030"/>
                <a:gd name="connsiteY3657" fmla="*/ 386340 h 435074"/>
                <a:gd name="connsiteX3658" fmla="*/ 983205 w 1034030"/>
                <a:gd name="connsiteY3658" fmla="*/ 386571 h 435074"/>
                <a:gd name="connsiteX3659" fmla="*/ 978519 w 1034030"/>
                <a:gd name="connsiteY3659" fmla="*/ 390384 h 435074"/>
                <a:gd name="connsiteX3660" fmla="*/ 975443 w 1034030"/>
                <a:gd name="connsiteY3660" fmla="*/ 393308 h 435074"/>
                <a:gd name="connsiteX3661" fmla="*/ 966804 w 1034030"/>
                <a:gd name="connsiteY3661" fmla="*/ 402998 h 435074"/>
                <a:gd name="connsiteX3662" fmla="*/ 970026 w 1034030"/>
                <a:gd name="connsiteY3662" fmla="*/ 403372 h 435074"/>
                <a:gd name="connsiteX3663" fmla="*/ 975919 w 1034030"/>
                <a:gd name="connsiteY3663" fmla="*/ 403226 h 435074"/>
                <a:gd name="connsiteX3664" fmla="*/ 977347 w 1034030"/>
                <a:gd name="connsiteY3664" fmla="*/ 399298 h 435074"/>
                <a:gd name="connsiteX3665" fmla="*/ 980313 w 1034030"/>
                <a:gd name="connsiteY3665" fmla="*/ 395542 h 435074"/>
                <a:gd name="connsiteX3666" fmla="*/ 982582 w 1034030"/>
                <a:gd name="connsiteY3666" fmla="*/ 392389 h 435074"/>
                <a:gd name="connsiteX3667" fmla="*/ 983716 w 1034030"/>
                <a:gd name="connsiteY3667" fmla="*/ 390956 h 435074"/>
                <a:gd name="connsiteX3668" fmla="*/ 983901 w 1034030"/>
                <a:gd name="connsiteY3668" fmla="*/ 386656 h 435074"/>
                <a:gd name="connsiteX3669" fmla="*/ 983568 w 1034030"/>
                <a:gd name="connsiteY3669" fmla="*/ 386566 h 435074"/>
                <a:gd name="connsiteX3670" fmla="*/ 983193 w 1034030"/>
                <a:gd name="connsiteY3670" fmla="*/ 386566 h 435074"/>
                <a:gd name="connsiteX3671" fmla="*/ 272501 w 1034030"/>
                <a:gd name="connsiteY3671" fmla="*/ 389209 h 435074"/>
                <a:gd name="connsiteX3672" fmla="*/ 271585 w 1034030"/>
                <a:gd name="connsiteY3672" fmla="*/ 391617 h 435074"/>
                <a:gd name="connsiteX3673" fmla="*/ 273636 w 1034030"/>
                <a:gd name="connsiteY3673" fmla="*/ 391617 h 435074"/>
                <a:gd name="connsiteX3674" fmla="*/ 273636 w 1034030"/>
                <a:gd name="connsiteY3674" fmla="*/ 389610 h 435074"/>
                <a:gd name="connsiteX3675" fmla="*/ 272501 w 1034030"/>
                <a:gd name="connsiteY3675" fmla="*/ 389210 h 435074"/>
                <a:gd name="connsiteX3676" fmla="*/ 969554 w 1034030"/>
                <a:gd name="connsiteY3676" fmla="*/ 405664 h 435074"/>
                <a:gd name="connsiteX3677" fmla="*/ 969044 w 1034030"/>
                <a:gd name="connsiteY3677" fmla="*/ 405810 h 435074"/>
                <a:gd name="connsiteX3678" fmla="*/ 968642 w 1034030"/>
                <a:gd name="connsiteY3678" fmla="*/ 407215 h 435074"/>
                <a:gd name="connsiteX3679" fmla="*/ 970434 w 1034030"/>
                <a:gd name="connsiteY3679" fmla="*/ 407532 h 435074"/>
                <a:gd name="connsiteX3680" fmla="*/ 970839 w 1034030"/>
                <a:gd name="connsiteY3680" fmla="*/ 406127 h 435074"/>
                <a:gd name="connsiteX3681" fmla="*/ 969558 w 1034030"/>
                <a:gd name="connsiteY3681" fmla="*/ 405670 h 435074"/>
                <a:gd name="connsiteX3682" fmla="*/ 270164 w 1034030"/>
                <a:gd name="connsiteY3682" fmla="*/ 406581 h 435074"/>
                <a:gd name="connsiteX3683" fmla="*/ 269647 w 1034030"/>
                <a:gd name="connsiteY3683" fmla="*/ 406728 h 435074"/>
                <a:gd name="connsiteX3684" fmla="*/ 269244 w 1034030"/>
                <a:gd name="connsiteY3684" fmla="*/ 408133 h 435074"/>
                <a:gd name="connsiteX3685" fmla="*/ 271038 w 1034030"/>
                <a:gd name="connsiteY3685" fmla="*/ 408450 h 435074"/>
                <a:gd name="connsiteX3686" fmla="*/ 271448 w 1034030"/>
                <a:gd name="connsiteY3686" fmla="*/ 407045 h 435074"/>
                <a:gd name="connsiteX3687" fmla="*/ 270167 w 1034030"/>
                <a:gd name="connsiteY3687" fmla="*/ 406588 h 435074"/>
                <a:gd name="connsiteX3688" fmla="*/ 684919 w 1034030"/>
                <a:gd name="connsiteY3688" fmla="*/ 409477 h 435074"/>
                <a:gd name="connsiteX3689" fmla="*/ 684516 w 1034030"/>
                <a:gd name="connsiteY3689" fmla="*/ 412200 h 435074"/>
                <a:gd name="connsiteX3690" fmla="*/ 689164 w 1034030"/>
                <a:gd name="connsiteY3690" fmla="*/ 412200 h 435074"/>
                <a:gd name="connsiteX3691" fmla="*/ 689015 w 1034030"/>
                <a:gd name="connsiteY3691" fmla="*/ 410911 h 435074"/>
                <a:gd name="connsiteX3692" fmla="*/ 688576 w 1034030"/>
                <a:gd name="connsiteY3692" fmla="*/ 411057 h 435074"/>
                <a:gd name="connsiteX3693" fmla="*/ 686526 w 1034030"/>
                <a:gd name="connsiteY3693" fmla="*/ 410083 h 435074"/>
                <a:gd name="connsiteX3694" fmla="*/ 684915 w 1034030"/>
                <a:gd name="connsiteY3694" fmla="*/ 409511 h 435074"/>
                <a:gd name="connsiteX3695" fmla="*/ 270164 w 1034030"/>
                <a:gd name="connsiteY3695" fmla="*/ 411168 h 435074"/>
                <a:gd name="connsiteX3696" fmla="*/ 269647 w 1034030"/>
                <a:gd name="connsiteY3696" fmla="*/ 411315 h 435074"/>
                <a:gd name="connsiteX3697" fmla="*/ 269244 w 1034030"/>
                <a:gd name="connsiteY3697" fmla="*/ 412719 h 435074"/>
                <a:gd name="connsiteX3698" fmla="*/ 271038 w 1034030"/>
                <a:gd name="connsiteY3698" fmla="*/ 413036 h 435074"/>
                <a:gd name="connsiteX3699" fmla="*/ 271448 w 1034030"/>
                <a:gd name="connsiteY3699" fmla="*/ 411632 h 435074"/>
                <a:gd name="connsiteX3700" fmla="*/ 270167 w 1034030"/>
                <a:gd name="connsiteY3700" fmla="*/ 411175 h 435074"/>
                <a:gd name="connsiteX3701" fmla="*/ 962531 w 1034030"/>
                <a:gd name="connsiteY3701" fmla="*/ 413921 h 435074"/>
                <a:gd name="connsiteX3702" fmla="*/ 962021 w 1034030"/>
                <a:gd name="connsiteY3702" fmla="*/ 414067 h 435074"/>
                <a:gd name="connsiteX3703" fmla="*/ 961618 w 1034030"/>
                <a:gd name="connsiteY3703" fmla="*/ 415472 h 435074"/>
                <a:gd name="connsiteX3704" fmla="*/ 963411 w 1034030"/>
                <a:gd name="connsiteY3704" fmla="*/ 415789 h 435074"/>
                <a:gd name="connsiteX3705" fmla="*/ 963815 w 1034030"/>
                <a:gd name="connsiteY3705" fmla="*/ 414384 h 435074"/>
                <a:gd name="connsiteX3706" fmla="*/ 962535 w 1034030"/>
                <a:gd name="connsiteY3706" fmla="*/ 413927 h 435074"/>
                <a:gd name="connsiteX3707" fmla="*/ 270164 w 1034030"/>
                <a:gd name="connsiteY3707" fmla="*/ 415756 h 435074"/>
                <a:gd name="connsiteX3708" fmla="*/ 269647 w 1034030"/>
                <a:gd name="connsiteY3708" fmla="*/ 415902 h 435074"/>
                <a:gd name="connsiteX3709" fmla="*/ 269244 w 1034030"/>
                <a:gd name="connsiteY3709" fmla="*/ 417306 h 435074"/>
                <a:gd name="connsiteX3710" fmla="*/ 271038 w 1034030"/>
                <a:gd name="connsiteY3710" fmla="*/ 417624 h 435074"/>
                <a:gd name="connsiteX3711" fmla="*/ 271448 w 1034030"/>
                <a:gd name="connsiteY3711" fmla="*/ 416218 h 435074"/>
                <a:gd name="connsiteX3712" fmla="*/ 270167 w 1034030"/>
                <a:gd name="connsiteY3712" fmla="*/ 415761 h 435074"/>
                <a:gd name="connsiteX3713" fmla="*/ 318196 w 1034030"/>
                <a:gd name="connsiteY3713" fmla="*/ 417590 h 435074"/>
                <a:gd name="connsiteX3714" fmla="*/ 317686 w 1034030"/>
                <a:gd name="connsiteY3714" fmla="*/ 417737 h 435074"/>
                <a:gd name="connsiteX3715" fmla="*/ 317205 w 1034030"/>
                <a:gd name="connsiteY3715" fmla="*/ 419056 h 435074"/>
                <a:gd name="connsiteX3716" fmla="*/ 316624 w 1034030"/>
                <a:gd name="connsiteY3716" fmla="*/ 420432 h 435074"/>
                <a:gd name="connsiteX3717" fmla="*/ 316114 w 1034030"/>
                <a:gd name="connsiteY3717" fmla="*/ 421893 h 435074"/>
                <a:gd name="connsiteX3718" fmla="*/ 317907 w 1034030"/>
                <a:gd name="connsiteY3718" fmla="*/ 422211 h 435074"/>
                <a:gd name="connsiteX3719" fmla="*/ 318389 w 1034030"/>
                <a:gd name="connsiteY3719" fmla="*/ 420891 h 435074"/>
                <a:gd name="connsiteX3720" fmla="*/ 318977 w 1034030"/>
                <a:gd name="connsiteY3720" fmla="*/ 419515 h 435074"/>
                <a:gd name="connsiteX3721" fmla="*/ 319486 w 1034030"/>
                <a:gd name="connsiteY3721" fmla="*/ 418054 h 435074"/>
                <a:gd name="connsiteX3722" fmla="*/ 318206 w 1034030"/>
                <a:gd name="connsiteY3722" fmla="*/ 417596 h 435074"/>
                <a:gd name="connsiteX3723" fmla="*/ 313034 w 1034030"/>
                <a:gd name="connsiteY3723" fmla="*/ 418336 h 435074"/>
                <a:gd name="connsiteX3724" fmla="*/ 311313 w 1034030"/>
                <a:gd name="connsiteY3724" fmla="*/ 420858 h 435074"/>
                <a:gd name="connsiteX3725" fmla="*/ 313838 w 1034030"/>
                <a:gd name="connsiteY3725" fmla="*/ 420795 h 435074"/>
                <a:gd name="connsiteX3726" fmla="*/ 314320 w 1034030"/>
                <a:gd name="connsiteY3726" fmla="*/ 418730 h 435074"/>
                <a:gd name="connsiteX3727" fmla="*/ 313039 w 1034030"/>
                <a:gd name="connsiteY3727" fmla="*/ 418330 h 435074"/>
                <a:gd name="connsiteX3728" fmla="*/ 274228 w 1034030"/>
                <a:gd name="connsiteY3728" fmla="*/ 422091 h 435074"/>
                <a:gd name="connsiteX3729" fmla="*/ 273202 w 1034030"/>
                <a:gd name="connsiteY3729" fmla="*/ 422294 h 435074"/>
                <a:gd name="connsiteX3730" fmla="*/ 273968 w 1034030"/>
                <a:gd name="connsiteY3730" fmla="*/ 424273 h 435074"/>
                <a:gd name="connsiteX3731" fmla="*/ 275908 w 1034030"/>
                <a:gd name="connsiteY3731" fmla="*/ 425964 h 435074"/>
                <a:gd name="connsiteX3732" fmla="*/ 275611 w 1034030"/>
                <a:gd name="connsiteY3732" fmla="*/ 426910 h 435074"/>
                <a:gd name="connsiteX3733" fmla="*/ 276855 w 1034030"/>
                <a:gd name="connsiteY3733" fmla="*/ 426821 h 435074"/>
                <a:gd name="connsiteX3734" fmla="*/ 276707 w 1034030"/>
                <a:gd name="connsiteY3734" fmla="*/ 424928 h 435074"/>
                <a:gd name="connsiteX3735" fmla="*/ 276303 w 1034030"/>
                <a:gd name="connsiteY3735" fmla="*/ 423638 h 435074"/>
                <a:gd name="connsiteX3736" fmla="*/ 275928 w 1034030"/>
                <a:gd name="connsiteY3736" fmla="*/ 422606 h 435074"/>
                <a:gd name="connsiteX3737" fmla="*/ 274208 w 1034030"/>
                <a:gd name="connsiteY3737" fmla="*/ 422092 h 435074"/>
                <a:gd name="connsiteX3738" fmla="*/ 697768 w 1034030"/>
                <a:gd name="connsiteY3738" fmla="*/ 423095 h 435074"/>
                <a:gd name="connsiteX3739" fmla="*/ 697258 w 1034030"/>
                <a:gd name="connsiteY3739" fmla="*/ 423241 h 435074"/>
                <a:gd name="connsiteX3740" fmla="*/ 696855 w 1034030"/>
                <a:gd name="connsiteY3740" fmla="*/ 424646 h 435074"/>
                <a:gd name="connsiteX3741" fmla="*/ 698648 w 1034030"/>
                <a:gd name="connsiteY3741" fmla="*/ 424964 h 435074"/>
                <a:gd name="connsiteX3742" fmla="*/ 699052 w 1034030"/>
                <a:gd name="connsiteY3742" fmla="*/ 423559 h 435074"/>
                <a:gd name="connsiteX3743" fmla="*/ 697771 w 1034030"/>
                <a:gd name="connsiteY3743" fmla="*/ 423102 h 435074"/>
                <a:gd name="connsiteX3744" fmla="*/ 287368 w 1034030"/>
                <a:gd name="connsiteY3744" fmla="*/ 423811 h 435074"/>
                <a:gd name="connsiteX3745" fmla="*/ 286674 w 1034030"/>
                <a:gd name="connsiteY3745" fmla="*/ 426161 h 435074"/>
                <a:gd name="connsiteX3746" fmla="*/ 284038 w 1034030"/>
                <a:gd name="connsiteY3746" fmla="*/ 428455 h 435074"/>
                <a:gd name="connsiteX3747" fmla="*/ 282062 w 1034030"/>
                <a:gd name="connsiteY3747" fmla="*/ 429143 h 435074"/>
                <a:gd name="connsiteX3748" fmla="*/ 286162 w 1034030"/>
                <a:gd name="connsiteY3748" fmla="*/ 430061 h 435074"/>
                <a:gd name="connsiteX3749" fmla="*/ 290188 w 1034030"/>
                <a:gd name="connsiteY3749" fmla="*/ 430891 h 435074"/>
                <a:gd name="connsiteX3750" fmla="*/ 295131 w 1034030"/>
                <a:gd name="connsiteY3750" fmla="*/ 430721 h 435074"/>
                <a:gd name="connsiteX3751" fmla="*/ 292386 w 1034030"/>
                <a:gd name="connsiteY3751" fmla="*/ 426851 h 435074"/>
                <a:gd name="connsiteX3752" fmla="*/ 287663 w 1034030"/>
                <a:gd name="connsiteY3752" fmla="*/ 423811 h 435074"/>
                <a:gd name="connsiteX3753" fmla="*/ 287366 w 1034030"/>
                <a:gd name="connsiteY3753" fmla="*/ 423811 h 435074"/>
                <a:gd name="connsiteX3754" fmla="*/ 378603 w 1034030"/>
                <a:gd name="connsiteY3754" fmla="*/ 426763 h 435074"/>
                <a:gd name="connsiteX3755" fmla="*/ 377285 w 1034030"/>
                <a:gd name="connsiteY3755" fmla="*/ 426992 h 435074"/>
                <a:gd name="connsiteX3756" fmla="*/ 378163 w 1034030"/>
                <a:gd name="connsiteY3756" fmla="*/ 428826 h 435074"/>
                <a:gd name="connsiteX3757" fmla="*/ 383984 w 1034030"/>
                <a:gd name="connsiteY3757" fmla="*/ 429144 h 435074"/>
                <a:gd name="connsiteX3758" fmla="*/ 378603 w 1034030"/>
                <a:gd name="connsiteY3758" fmla="*/ 426764 h 435074"/>
                <a:gd name="connsiteX3759" fmla="*/ 300622 w 1034030"/>
                <a:gd name="connsiteY3759" fmla="*/ 428598 h 435074"/>
                <a:gd name="connsiteX3760" fmla="*/ 300105 w 1034030"/>
                <a:gd name="connsiteY3760" fmla="*/ 428745 h 435074"/>
                <a:gd name="connsiteX3761" fmla="*/ 299701 w 1034030"/>
                <a:gd name="connsiteY3761" fmla="*/ 430149 h 435074"/>
                <a:gd name="connsiteX3762" fmla="*/ 301495 w 1034030"/>
                <a:gd name="connsiteY3762" fmla="*/ 430466 h 435074"/>
                <a:gd name="connsiteX3763" fmla="*/ 301906 w 1034030"/>
                <a:gd name="connsiteY3763" fmla="*/ 429062 h 435074"/>
                <a:gd name="connsiteX3764" fmla="*/ 300625 w 1034030"/>
                <a:gd name="connsiteY3764" fmla="*/ 428605 h 435074"/>
                <a:gd name="connsiteX3765" fmla="*/ 287297 w 1034030"/>
                <a:gd name="connsiteY3765" fmla="*/ 432125 h 435074"/>
                <a:gd name="connsiteX3766" fmla="*/ 285612 w 1034030"/>
                <a:gd name="connsiteY3766" fmla="*/ 433787 h 435074"/>
                <a:gd name="connsiteX3767" fmla="*/ 287333 w 1034030"/>
                <a:gd name="connsiteY3767" fmla="*/ 434647 h 435074"/>
                <a:gd name="connsiteX3768" fmla="*/ 288540 w 1034030"/>
                <a:gd name="connsiteY3768" fmla="*/ 432354 h 435074"/>
                <a:gd name="connsiteX3769" fmla="*/ 287297 w 1034030"/>
                <a:gd name="connsiteY3769" fmla="*/ 432126 h 435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</a:cxnLst>
              <a:rect l="l" t="t" r="r" b="b"/>
              <a:pathLst>
                <a:path w="1034030" h="435074">
                  <a:moveTo>
                    <a:pt x="265690" y="-419"/>
                  </a:moveTo>
                  <a:cubicBezTo>
                    <a:pt x="265017" y="-390"/>
                    <a:pt x="264561" y="-279"/>
                    <a:pt x="264445" y="-133"/>
                  </a:cubicBezTo>
                  <a:cubicBezTo>
                    <a:pt x="264133" y="261"/>
                    <a:pt x="262868" y="358"/>
                    <a:pt x="261590" y="97"/>
                  </a:cubicBezTo>
                  <a:cubicBezTo>
                    <a:pt x="260310" y="-165"/>
                    <a:pt x="258333" y="-63"/>
                    <a:pt x="257196" y="326"/>
                  </a:cubicBezTo>
                  <a:cubicBezTo>
                    <a:pt x="256059" y="715"/>
                    <a:pt x="254523" y="959"/>
                    <a:pt x="253791" y="871"/>
                  </a:cubicBezTo>
                  <a:cubicBezTo>
                    <a:pt x="252534" y="719"/>
                    <a:pt x="250763" y="2870"/>
                    <a:pt x="250497" y="4884"/>
                  </a:cubicBezTo>
                  <a:cubicBezTo>
                    <a:pt x="250418" y="5389"/>
                    <a:pt x="248151" y="5676"/>
                    <a:pt x="245408" y="5515"/>
                  </a:cubicBezTo>
                  <a:cubicBezTo>
                    <a:pt x="241754" y="5300"/>
                    <a:pt x="240487" y="5543"/>
                    <a:pt x="240722" y="6432"/>
                  </a:cubicBezTo>
                  <a:cubicBezTo>
                    <a:pt x="240926" y="7229"/>
                    <a:pt x="239767" y="7658"/>
                    <a:pt x="237280" y="7694"/>
                  </a:cubicBezTo>
                  <a:cubicBezTo>
                    <a:pt x="235202" y="7722"/>
                    <a:pt x="233149" y="8033"/>
                    <a:pt x="232704" y="8382"/>
                  </a:cubicBezTo>
                  <a:cubicBezTo>
                    <a:pt x="232265" y="8730"/>
                    <a:pt x="229997" y="9061"/>
                    <a:pt x="227689" y="9127"/>
                  </a:cubicBezTo>
                  <a:lnTo>
                    <a:pt x="223478" y="9242"/>
                  </a:lnTo>
                  <a:lnTo>
                    <a:pt x="227579" y="9815"/>
                  </a:lnTo>
                  <a:cubicBezTo>
                    <a:pt x="229834" y="10127"/>
                    <a:pt x="231415" y="10679"/>
                    <a:pt x="231093" y="11048"/>
                  </a:cubicBezTo>
                  <a:cubicBezTo>
                    <a:pt x="230768" y="11417"/>
                    <a:pt x="231702" y="12388"/>
                    <a:pt x="233180" y="13198"/>
                  </a:cubicBezTo>
                  <a:cubicBezTo>
                    <a:pt x="235246" y="14332"/>
                    <a:pt x="236245" y="14444"/>
                    <a:pt x="237500" y="13628"/>
                  </a:cubicBezTo>
                  <a:cubicBezTo>
                    <a:pt x="238593" y="12918"/>
                    <a:pt x="239848" y="12842"/>
                    <a:pt x="241270" y="13428"/>
                  </a:cubicBezTo>
                  <a:cubicBezTo>
                    <a:pt x="246737" y="15677"/>
                    <a:pt x="252651" y="15582"/>
                    <a:pt x="258514" y="13140"/>
                  </a:cubicBezTo>
                  <a:cubicBezTo>
                    <a:pt x="262540" y="11464"/>
                    <a:pt x="264634" y="11053"/>
                    <a:pt x="265506" y="11735"/>
                  </a:cubicBezTo>
                  <a:cubicBezTo>
                    <a:pt x="267389" y="13209"/>
                    <a:pt x="264345" y="14930"/>
                    <a:pt x="256280" y="17010"/>
                  </a:cubicBezTo>
                  <a:cubicBezTo>
                    <a:pt x="251128" y="18339"/>
                    <a:pt x="248573" y="18586"/>
                    <a:pt x="246689" y="17928"/>
                  </a:cubicBezTo>
                  <a:cubicBezTo>
                    <a:pt x="243953" y="16972"/>
                    <a:pt x="240465" y="17569"/>
                    <a:pt x="240465" y="18989"/>
                  </a:cubicBezTo>
                  <a:cubicBezTo>
                    <a:pt x="240465" y="20441"/>
                    <a:pt x="248809" y="23788"/>
                    <a:pt x="251046" y="23232"/>
                  </a:cubicBezTo>
                  <a:cubicBezTo>
                    <a:pt x="253792" y="22549"/>
                    <a:pt x="254980" y="24082"/>
                    <a:pt x="252803" y="25496"/>
                  </a:cubicBezTo>
                  <a:cubicBezTo>
                    <a:pt x="250393" y="27063"/>
                    <a:pt x="238708" y="25567"/>
                    <a:pt x="238708" y="23690"/>
                  </a:cubicBezTo>
                  <a:cubicBezTo>
                    <a:pt x="238708" y="22938"/>
                    <a:pt x="237794" y="21783"/>
                    <a:pt x="236695" y="21139"/>
                  </a:cubicBezTo>
                  <a:cubicBezTo>
                    <a:pt x="235594" y="20494"/>
                    <a:pt x="235002" y="19351"/>
                    <a:pt x="235376" y="18587"/>
                  </a:cubicBezTo>
                  <a:cubicBezTo>
                    <a:pt x="235751" y="17824"/>
                    <a:pt x="235609" y="17282"/>
                    <a:pt x="235043" y="17383"/>
                  </a:cubicBezTo>
                  <a:cubicBezTo>
                    <a:pt x="233838" y="17599"/>
                    <a:pt x="230060" y="16588"/>
                    <a:pt x="227575" y="15376"/>
                  </a:cubicBezTo>
                  <a:cubicBezTo>
                    <a:pt x="224089" y="13676"/>
                    <a:pt x="222860" y="13404"/>
                    <a:pt x="220875" y="14000"/>
                  </a:cubicBezTo>
                  <a:cubicBezTo>
                    <a:pt x="219147" y="14520"/>
                    <a:pt x="219105" y="14731"/>
                    <a:pt x="220578" y="15462"/>
                  </a:cubicBezTo>
                  <a:cubicBezTo>
                    <a:pt x="222290" y="16311"/>
                    <a:pt x="221976" y="16469"/>
                    <a:pt x="217905" y="16724"/>
                  </a:cubicBezTo>
                  <a:cubicBezTo>
                    <a:pt x="217101" y="16780"/>
                    <a:pt x="215824" y="17417"/>
                    <a:pt x="215086" y="18157"/>
                  </a:cubicBezTo>
                  <a:cubicBezTo>
                    <a:pt x="213391" y="19858"/>
                    <a:pt x="216240" y="21763"/>
                    <a:pt x="220541" y="21827"/>
                  </a:cubicBezTo>
                  <a:cubicBezTo>
                    <a:pt x="222153" y="21848"/>
                    <a:pt x="224261" y="22291"/>
                    <a:pt x="225227" y="22773"/>
                  </a:cubicBezTo>
                  <a:cubicBezTo>
                    <a:pt x="226601" y="23458"/>
                    <a:pt x="226147" y="23777"/>
                    <a:pt x="223067" y="24263"/>
                  </a:cubicBezTo>
                  <a:cubicBezTo>
                    <a:pt x="219900" y="24763"/>
                    <a:pt x="219479" y="25052"/>
                    <a:pt x="221017" y="25726"/>
                  </a:cubicBezTo>
                  <a:cubicBezTo>
                    <a:pt x="222070" y="26187"/>
                    <a:pt x="222635" y="26943"/>
                    <a:pt x="222262" y="27417"/>
                  </a:cubicBezTo>
                  <a:cubicBezTo>
                    <a:pt x="221887" y="27897"/>
                    <a:pt x="223591" y="28277"/>
                    <a:pt x="226143" y="28277"/>
                  </a:cubicBezTo>
                  <a:cubicBezTo>
                    <a:pt x="229226" y="28277"/>
                    <a:pt x="231414" y="27678"/>
                    <a:pt x="232843" y="26442"/>
                  </a:cubicBezTo>
                  <a:cubicBezTo>
                    <a:pt x="234466" y="25037"/>
                    <a:pt x="235318" y="24846"/>
                    <a:pt x="236540" y="25640"/>
                  </a:cubicBezTo>
                  <a:cubicBezTo>
                    <a:pt x="237416" y="26210"/>
                    <a:pt x="239720" y="27346"/>
                    <a:pt x="241665" y="28162"/>
                  </a:cubicBezTo>
                  <a:cubicBezTo>
                    <a:pt x="243609" y="28979"/>
                    <a:pt x="245302" y="30066"/>
                    <a:pt x="245399" y="30571"/>
                  </a:cubicBezTo>
                  <a:cubicBezTo>
                    <a:pt x="245696" y="32119"/>
                    <a:pt x="241750" y="32157"/>
                    <a:pt x="239798" y="30627"/>
                  </a:cubicBezTo>
                  <a:cubicBezTo>
                    <a:pt x="238785" y="29833"/>
                    <a:pt x="238487" y="29194"/>
                    <a:pt x="239139" y="29194"/>
                  </a:cubicBezTo>
                  <a:cubicBezTo>
                    <a:pt x="239790" y="29194"/>
                    <a:pt x="240644" y="29607"/>
                    <a:pt x="241042" y="30111"/>
                  </a:cubicBezTo>
                  <a:cubicBezTo>
                    <a:pt x="241446" y="30616"/>
                    <a:pt x="242643" y="31029"/>
                    <a:pt x="243715" y="31029"/>
                  </a:cubicBezTo>
                  <a:cubicBezTo>
                    <a:pt x="245220" y="31029"/>
                    <a:pt x="245038" y="30685"/>
                    <a:pt x="242950" y="29538"/>
                  </a:cubicBezTo>
                  <a:cubicBezTo>
                    <a:pt x="240710" y="28311"/>
                    <a:pt x="239717" y="28254"/>
                    <a:pt x="237164" y="29165"/>
                  </a:cubicBezTo>
                  <a:cubicBezTo>
                    <a:pt x="234394" y="30154"/>
                    <a:pt x="234266" y="30366"/>
                    <a:pt x="236102" y="31171"/>
                  </a:cubicBezTo>
                  <a:cubicBezTo>
                    <a:pt x="238250" y="32112"/>
                    <a:pt x="237803" y="33805"/>
                    <a:pt x="235408" y="33780"/>
                  </a:cubicBezTo>
                  <a:cubicBezTo>
                    <a:pt x="234570" y="33774"/>
                    <a:pt x="234722" y="33397"/>
                    <a:pt x="235784" y="32863"/>
                  </a:cubicBezTo>
                  <a:cubicBezTo>
                    <a:pt x="236749" y="32374"/>
                    <a:pt x="237014" y="31974"/>
                    <a:pt x="236364" y="31974"/>
                  </a:cubicBezTo>
                  <a:cubicBezTo>
                    <a:pt x="234442" y="31974"/>
                    <a:pt x="231685" y="33642"/>
                    <a:pt x="232521" y="34296"/>
                  </a:cubicBezTo>
                  <a:cubicBezTo>
                    <a:pt x="232946" y="34630"/>
                    <a:pt x="237884" y="35047"/>
                    <a:pt x="243503" y="35242"/>
                  </a:cubicBezTo>
                  <a:cubicBezTo>
                    <a:pt x="249122" y="35437"/>
                    <a:pt x="254013" y="35818"/>
                    <a:pt x="254340" y="36074"/>
                  </a:cubicBezTo>
                  <a:cubicBezTo>
                    <a:pt x="255175" y="36728"/>
                    <a:pt x="255638" y="36682"/>
                    <a:pt x="260014" y="35443"/>
                  </a:cubicBezTo>
                  <a:cubicBezTo>
                    <a:pt x="264046" y="34301"/>
                    <a:pt x="265483" y="32712"/>
                    <a:pt x="261807" y="33465"/>
                  </a:cubicBezTo>
                  <a:cubicBezTo>
                    <a:pt x="258900" y="34061"/>
                    <a:pt x="253047" y="32161"/>
                    <a:pt x="254010" y="30942"/>
                  </a:cubicBezTo>
                  <a:cubicBezTo>
                    <a:pt x="254442" y="30395"/>
                    <a:pt x="256063" y="30203"/>
                    <a:pt x="257635" y="30512"/>
                  </a:cubicBezTo>
                  <a:cubicBezTo>
                    <a:pt x="259325" y="30844"/>
                    <a:pt x="262035" y="30448"/>
                    <a:pt x="264261" y="29537"/>
                  </a:cubicBezTo>
                  <a:cubicBezTo>
                    <a:pt x="266325" y="28694"/>
                    <a:pt x="268750" y="27730"/>
                    <a:pt x="269679" y="27387"/>
                  </a:cubicBezTo>
                  <a:cubicBezTo>
                    <a:pt x="270607" y="27045"/>
                    <a:pt x="271592" y="26218"/>
                    <a:pt x="271875" y="25552"/>
                  </a:cubicBezTo>
                  <a:cubicBezTo>
                    <a:pt x="272243" y="24675"/>
                    <a:pt x="271607" y="24508"/>
                    <a:pt x="269497" y="24922"/>
                  </a:cubicBezTo>
                  <a:cubicBezTo>
                    <a:pt x="267896" y="25236"/>
                    <a:pt x="266247" y="25215"/>
                    <a:pt x="265835" y="24893"/>
                  </a:cubicBezTo>
                  <a:cubicBezTo>
                    <a:pt x="264504" y="23852"/>
                    <a:pt x="267617" y="21854"/>
                    <a:pt x="270557" y="21854"/>
                  </a:cubicBezTo>
                  <a:cubicBezTo>
                    <a:pt x="272128" y="21854"/>
                    <a:pt x="273088" y="21464"/>
                    <a:pt x="272717" y="20994"/>
                  </a:cubicBezTo>
                  <a:cubicBezTo>
                    <a:pt x="271522" y="19479"/>
                    <a:pt x="274004" y="19143"/>
                    <a:pt x="277842" y="20278"/>
                  </a:cubicBezTo>
                  <a:cubicBezTo>
                    <a:pt x="280921" y="21188"/>
                    <a:pt x="281753" y="21154"/>
                    <a:pt x="282602" y="20077"/>
                  </a:cubicBezTo>
                  <a:cubicBezTo>
                    <a:pt x="283176" y="19358"/>
                    <a:pt x="287775" y="17188"/>
                    <a:pt x="292816" y="15290"/>
                  </a:cubicBezTo>
                  <a:cubicBezTo>
                    <a:pt x="297857" y="13391"/>
                    <a:pt x="301366" y="11845"/>
                    <a:pt x="300613" y="11821"/>
                  </a:cubicBezTo>
                  <a:cubicBezTo>
                    <a:pt x="299863" y="11800"/>
                    <a:pt x="298280" y="11518"/>
                    <a:pt x="297098" y="11219"/>
                  </a:cubicBezTo>
                  <a:cubicBezTo>
                    <a:pt x="295506" y="10814"/>
                    <a:pt x="295342" y="10907"/>
                    <a:pt x="296518" y="11563"/>
                  </a:cubicBezTo>
                  <a:cubicBezTo>
                    <a:pt x="297721" y="12238"/>
                    <a:pt x="297253" y="12676"/>
                    <a:pt x="294504" y="13427"/>
                  </a:cubicBezTo>
                  <a:cubicBezTo>
                    <a:pt x="290734" y="14456"/>
                    <a:pt x="288641" y="13548"/>
                    <a:pt x="291136" y="11964"/>
                  </a:cubicBezTo>
                  <a:cubicBezTo>
                    <a:pt x="291933" y="11458"/>
                    <a:pt x="294973" y="10435"/>
                    <a:pt x="297872" y="9671"/>
                  </a:cubicBezTo>
                  <a:cubicBezTo>
                    <a:pt x="304872" y="7826"/>
                    <a:pt x="309587" y="6103"/>
                    <a:pt x="309587" y="5399"/>
                  </a:cubicBezTo>
                  <a:cubicBezTo>
                    <a:pt x="309587" y="5084"/>
                    <a:pt x="308138" y="4159"/>
                    <a:pt x="306366" y="3364"/>
                  </a:cubicBezTo>
                  <a:cubicBezTo>
                    <a:pt x="304032" y="2317"/>
                    <a:pt x="302174" y="2136"/>
                    <a:pt x="299630" y="2705"/>
                  </a:cubicBezTo>
                  <a:cubicBezTo>
                    <a:pt x="295754" y="3570"/>
                    <a:pt x="292654" y="3083"/>
                    <a:pt x="293699" y="1759"/>
                  </a:cubicBezTo>
                  <a:cubicBezTo>
                    <a:pt x="294695" y="496"/>
                    <a:pt x="288738" y="-253"/>
                    <a:pt x="281837" y="268"/>
                  </a:cubicBezTo>
                  <a:cubicBezTo>
                    <a:pt x="278496" y="520"/>
                    <a:pt x="273368" y="356"/>
                    <a:pt x="270415" y="-76"/>
                  </a:cubicBezTo>
                  <a:cubicBezTo>
                    <a:pt x="268939" y="-292"/>
                    <a:pt x="267500" y="-408"/>
                    <a:pt x="266424" y="-420"/>
                  </a:cubicBezTo>
                  <a:cubicBezTo>
                    <a:pt x="266156" y="-423"/>
                    <a:pt x="265914" y="-434"/>
                    <a:pt x="265690" y="-420"/>
                  </a:cubicBezTo>
                  <a:close/>
                  <a:moveTo>
                    <a:pt x="377096" y="-419"/>
                  </a:moveTo>
                  <a:cubicBezTo>
                    <a:pt x="373963" y="-398"/>
                    <a:pt x="371724" y="74"/>
                    <a:pt x="372263" y="756"/>
                  </a:cubicBezTo>
                  <a:cubicBezTo>
                    <a:pt x="373612" y="2465"/>
                    <a:pt x="369599" y="2732"/>
                    <a:pt x="365783" y="1186"/>
                  </a:cubicBezTo>
                  <a:cubicBezTo>
                    <a:pt x="362933" y="32"/>
                    <a:pt x="361352" y="-121"/>
                    <a:pt x="359377" y="584"/>
                  </a:cubicBezTo>
                  <a:cubicBezTo>
                    <a:pt x="357572" y="1228"/>
                    <a:pt x="356346" y="1222"/>
                    <a:pt x="355496" y="556"/>
                  </a:cubicBezTo>
                  <a:cubicBezTo>
                    <a:pt x="353867" y="-719"/>
                    <a:pt x="350590" y="319"/>
                    <a:pt x="350590" y="2104"/>
                  </a:cubicBezTo>
                  <a:cubicBezTo>
                    <a:pt x="350590" y="3952"/>
                    <a:pt x="352494" y="3914"/>
                    <a:pt x="353409" y="2048"/>
                  </a:cubicBezTo>
                  <a:cubicBezTo>
                    <a:pt x="354025" y="787"/>
                    <a:pt x="354522" y="868"/>
                    <a:pt x="356961" y="2707"/>
                  </a:cubicBezTo>
                  <a:cubicBezTo>
                    <a:pt x="358876" y="4151"/>
                    <a:pt x="359436" y="5205"/>
                    <a:pt x="358680" y="5918"/>
                  </a:cubicBezTo>
                  <a:cubicBezTo>
                    <a:pt x="357717" y="6827"/>
                    <a:pt x="351797" y="6959"/>
                    <a:pt x="345904" y="6205"/>
                  </a:cubicBezTo>
                  <a:cubicBezTo>
                    <a:pt x="341485" y="5639"/>
                    <a:pt x="337786" y="6303"/>
                    <a:pt x="338399" y="7552"/>
                  </a:cubicBezTo>
                  <a:cubicBezTo>
                    <a:pt x="339311" y="9415"/>
                    <a:pt x="337061" y="10160"/>
                    <a:pt x="335361" y="8556"/>
                  </a:cubicBezTo>
                  <a:cubicBezTo>
                    <a:pt x="333610" y="6905"/>
                    <a:pt x="331734" y="6750"/>
                    <a:pt x="332139" y="8298"/>
                  </a:cubicBezTo>
                  <a:cubicBezTo>
                    <a:pt x="332352" y="9104"/>
                    <a:pt x="330460" y="9353"/>
                    <a:pt x="325402" y="9158"/>
                  </a:cubicBezTo>
                  <a:cubicBezTo>
                    <a:pt x="318714" y="8900"/>
                    <a:pt x="310928" y="10667"/>
                    <a:pt x="312698" y="12054"/>
                  </a:cubicBezTo>
                  <a:cubicBezTo>
                    <a:pt x="313868" y="12970"/>
                    <a:pt x="310547" y="15573"/>
                    <a:pt x="308854" y="15064"/>
                  </a:cubicBezTo>
                  <a:cubicBezTo>
                    <a:pt x="308011" y="14811"/>
                    <a:pt x="307022" y="14977"/>
                    <a:pt x="306657" y="15437"/>
                  </a:cubicBezTo>
                  <a:cubicBezTo>
                    <a:pt x="306296" y="15897"/>
                    <a:pt x="305337" y="16079"/>
                    <a:pt x="304535" y="15838"/>
                  </a:cubicBezTo>
                  <a:cubicBezTo>
                    <a:pt x="302616" y="15262"/>
                    <a:pt x="293687" y="18661"/>
                    <a:pt x="295199" y="19393"/>
                  </a:cubicBezTo>
                  <a:cubicBezTo>
                    <a:pt x="295844" y="19703"/>
                    <a:pt x="298016" y="19588"/>
                    <a:pt x="300032" y="19135"/>
                  </a:cubicBezTo>
                  <a:cubicBezTo>
                    <a:pt x="304859" y="18051"/>
                    <a:pt x="305682" y="19283"/>
                    <a:pt x="302411" y="22748"/>
                  </a:cubicBezTo>
                  <a:cubicBezTo>
                    <a:pt x="300602" y="24664"/>
                    <a:pt x="298784" y="25529"/>
                    <a:pt x="296554" y="25529"/>
                  </a:cubicBezTo>
                  <a:cubicBezTo>
                    <a:pt x="294779" y="25529"/>
                    <a:pt x="293005" y="25961"/>
                    <a:pt x="292600" y="26475"/>
                  </a:cubicBezTo>
                  <a:cubicBezTo>
                    <a:pt x="292189" y="26988"/>
                    <a:pt x="291345" y="27144"/>
                    <a:pt x="290733" y="26848"/>
                  </a:cubicBezTo>
                  <a:cubicBezTo>
                    <a:pt x="289269" y="26139"/>
                    <a:pt x="281470" y="28166"/>
                    <a:pt x="281470" y="29256"/>
                  </a:cubicBezTo>
                  <a:cubicBezTo>
                    <a:pt x="281470" y="30107"/>
                    <a:pt x="282890" y="30308"/>
                    <a:pt x="291318" y="30489"/>
                  </a:cubicBezTo>
                  <a:cubicBezTo>
                    <a:pt x="293846" y="30545"/>
                    <a:pt x="296137" y="31090"/>
                    <a:pt x="296407" y="31721"/>
                  </a:cubicBezTo>
                  <a:cubicBezTo>
                    <a:pt x="296944" y="32988"/>
                    <a:pt x="295982" y="33322"/>
                    <a:pt x="289085" y="34302"/>
                  </a:cubicBezTo>
                  <a:cubicBezTo>
                    <a:pt x="284875" y="34900"/>
                    <a:pt x="284697" y="35030"/>
                    <a:pt x="287327" y="35563"/>
                  </a:cubicBezTo>
                  <a:cubicBezTo>
                    <a:pt x="288940" y="35889"/>
                    <a:pt x="289993" y="36508"/>
                    <a:pt x="289672" y="36939"/>
                  </a:cubicBezTo>
                  <a:cubicBezTo>
                    <a:pt x="288797" y="38109"/>
                    <a:pt x="293424" y="39139"/>
                    <a:pt x="296114" y="38373"/>
                  </a:cubicBezTo>
                  <a:cubicBezTo>
                    <a:pt x="297403" y="38005"/>
                    <a:pt x="302642" y="37640"/>
                    <a:pt x="307756" y="37541"/>
                  </a:cubicBezTo>
                  <a:cubicBezTo>
                    <a:pt x="312870" y="37443"/>
                    <a:pt x="317474" y="37150"/>
                    <a:pt x="317970" y="36910"/>
                  </a:cubicBezTo>
                  <a:cubicBezTo>
                    <a:pt x="318466" y="36671"/>
                    <a:pt x="319604" y="37627"/>
                    <a:pt x="320533" y="39032"/>
                  </a:cubicBezTo>
                  <a:cubicBezTo>
                    <a:pt x="321460" y="40437"/>
                    <a:pt x="323351" y="42372"/>
                    <a:pt x="324706" y="43332"/>
                  </a:cubicBezTo>
                  <a:cubicBezTo>
                    <a:pt x="326060" y="44292"/>
                    <a:pt x="327159" y="45570"/>
                    <a:pt x="327159" y="46170"/>
                  </a:cubicBezTo>
                  <a:cubicBezTo>
                    <a:pt x="327159" y="46770"/>
                    <a:pt x="328166" y="47968"/>
                    <a:pt x="329392" y="48836"/>
                  </a:cubicBezTo>
                  <a:cubicBezTo>
                    <a:pt x="330943" y="49936"/>
                    <a:pt x="331453" y="51235"/>
                    <a:pt x="331076" y="53108"/>
                  </a:cubicBezTo>
                  <a:cubicBezTo>
                    <a:pt x="330460" y="56203"/>
                    <a:pt x="332423" y="56807"/>
                    <a:pt x="333419" y="53824"/>
                  </a:cubicBezTo>
                  <a:cubicBezTo>
                    <a:pt x="333958" y="52214"/>
                    <a:pt x="334392" y="52045"/>
                    <a:pt x="335762" y="52936"/>
                  </a:cubicBezTo>
                  <a:cubicBezTo>
                    <a:pt x="339762" y="55535"/>
                    <a:pt x="338740" y="58741"/>
                    <a:pt x="333602" y="59730"/>
                  </a:cubicBezTo>
                  <a:cubicBezTo>
                    <a:pt x="331994" y="60040"/>
                    <a:pt x="332396" y="60203"/>
                    <a:pt x="334883" y="60276"/>
                  </a:cubicBezTo>
                  <a:cubicBezTo>
                    <a:pt x="336877" y="60332"/>
                    <a:pt x="339376" y="61155"/>
                    <a:pt x="340448" y="62081"/>
                  </a:cubicBezTo>
                  <a:cubicBezTo>
                    <a:pt x="342271" y="63660"/>
                    <a:pt x="342274" y="63883"/>
                    <a:pt x="340073" y="65436"/>
                  </a:cubicBezTo>
                  <a:cubicBezTo>
                    <a:pt x="337867" y="66999"/>
                    <a:pt x="337822" y="67140"/>
                    <a:pt x="339740" y="68245"/>
                  </a:cubicBezTo>
                  <a:cubicBezTo>
                    <a:pt x="341610" y="69321"/>
                    <a:pt x="341523" y="69513"/>
                    <a:pt x="338568" y="70395"/>
                  </a:cubicBezTo>
                  <a:cubicBezTo>
                    <a:pt x="336796" y="70922"/>
                    <a:pt x="335347" y="71824"/>
                    <a:pt x="335347" y="72403"/>
                  </a:cubicBezTo>
                  <a:cubicBezTo>
                    <a:pt x="335347" y="73168"/>
                    <a:pt x="335828" y="73152"/>
                    <a:pt x="337068" y="72339"/>
                  </a:cubicBezTo>
                  <a:cubicBezTo>
                    <a:pt x="339789" y="70570"/>
                    <a:pt x="341713" y="72174"/>
                    <a:pt x="339338" y="74231"/>
                  </a:cubicBezTo>
                  <a:cubicBezTo>
                    <a:pt x="338229" y="75190"/>
                    <a:pt x="337802" y="75993"/>
                    <a:pt x="338385" y="76009"/>
                  </a:cubicBezTo>
                  <a:cubicBezTo>
                    <a:pt x="338965" y="76009"/>
                    <a:pt x="338491" y="76605"/>
                    <a:pt x="337323" y="77299"/>
                  </a:cubicBezTo>
                  <a:cubicBezTo>
                    <a:pt x="335959" y="78109"/>
                    <a:pt x="335670" y="78769"/>
                    <a:pt x="336481" y="79162"/>
                  </a:cubicBezTo>
                  <a:cubicBezTo>
                    <a:pt x="337175" y="79499"/>
                    <a:pt x="337377" y="80258"/>
                    <a:pt x="336920" y="80853"/>
                  </a:cubicBezTo>
                  <a:cubicBezTo>
                    <a:pt x="336389" y="81546"/>
                    <a:pt x="336743" y="81501"/>
                    <a:pt x="337945" y="80739"/>
                  </a:cubicBezTo>
                  <a:cubicBezTo>
                    <a:pt x="340072" y="79390"/>
                    <a:pt x="341560" y="80472"/>
                    <a:pt x="340105" y="82315"/>
                  </a:cubicBezTo>
                  <a:cubicBezTo>
                    <a:pt x="339496" y="83084"/>
                    <a:pt x="340339" y="84923"/>
                    <a:pt x="342411" y="87332"/>
                  </a:cubicBezTo>
                  <a:cubicBezTo>
                    <a:pt x="346957" y="92607"/>
                    <a:pt x="350178" y="94708"/>
                    <a:pt x="353870" y="94758"/>
                  </a:cubicBezTo>
                  <a:cubicBezTo>
                    <a:pt x="355607" y="94758"/>
                    <a:pt x="357085" y="95304"/>
                    <a:pt x="357165" y="95933"/>
                  </a:cubicBezTo>
                  <a:cubicBezTo>
                    <a:pt x="357250" y="96562"/>
                    <a:pt x="357377" y="97315"/>
                    <a:pt x="357463" y="97596"/>
                  </a:cubicBezTo>
                  <a:cubicBezTo>
                    <a:pt x="357774" y="98680"/>
                    <a:pt x="364662" y="94770"/>
                    <a:pt x="364784" y="93439"/>
                  </a:cubicBezTo>
                  <a:cubicBezTo>
                    <a:pt x="364862" y="92665"/>
                    <a:pt x="364862" y="91143"/>
                    <a:pt x="364706" y="90056"/>
                  </a:cubicBezTo>
                  <a:cubicBezTo>
                    <a:pt x="364600" y="88969"/>
                    <a:pt x="365046" y="87806"/>
                    <a:pt x="365730" y="87476"/>
                  </a:cubicBezTo>
                  <a:cubicBezTo>
                    <a:pt x="366411" y="87145"/>
                    <a:pt x="366976" y="86119"/>
                    <a:pt x="366976" y="85183"/>
                  </a:cubicBezTo>
                  <a:cubicBezTo>
                    <a:pt x="366976" y="83208"/>
                    <a:pt x="377275" y="75763"/>
                    <a:pt x="378910" y="76553"/>
                  </a:cubicBezTo>
                  <a:cubicBezTo>
                    <a:pt x="379511" y="76844"/>
                    <a:pt x="381528" y="76553"/>
                    <a:pt x="383375" y="75981"/>
                  </a:cubicBezTo>
                  <a:cubicBezTo>
                    <a:pt x="386691" y="74906"/>
                    <a:pt x="388316" y="73167"/>
                    <a:pt x="388538" y="70477"/>
                  </a:cubicBezTo>
                  <a:cubicBezTo>
                    <a:pt x="388615" y="69720"/>
                    <a:pt x="389303" y="69204"/>
                    <a:pt x="390112" y="69330"/>
                  </a:cubicBezTo>
                  <a:cubicBezTo>
                    <a:pt x="390918" y="69457"/>
                    <a:pt x="392618" y="68746"/>
                    <a:pt x="393883" y="67753"/>
                  </a:cubicBezTo>
                  <a:cubicBezTo>
                    <a:pt x="395718" y="66317"/>
                    <a:pt x="397691" y="65983"/>
                    <a:pt x="403585" y="66062"/>
                  </a:cubicBezTo>
                  <a:cubicBezTo>
                    <a:pt x="408127" y="66126"/>
                    <a:pt x="412314" y="65605"/>
                    <a:pt x="414458" y="64743"/>
                  </a:cubicBezTo>
                  <a:cubicBezTo>
                    <a:pt x="416376" y="63975"/>
                    <a:pt x="419781" y="63022"/>
                    <a:pt x="422036" y="62622"/>
                  </a:cubicBezTo>
                  <a:lnTo>
                    <a:pt x="426136" y="61905"/>
                  </a:lnTo>
                  <a:lnTo>
                    <a:pt x="422036" y="61189"/>
                  </a:lnTo>
                  <a:cubicBezTo>
                    <a:pt x="419781" y="60801"/>
                    <a:pt x="416825" y="60725"/>
                    <a:pt x="415447" y="60988"/>
                  </a:cubicBezTo>
                  <a:cubicBezTo>
                    <a:pt x="412485" y="61552"/>
                    <a:pt x="410516" y="59706"/>
                    <a:pt x="413213" y="58895"/>
                  </a:cubicBezTo>
                  <a:cubicBezTo>
                    <a:pt x="414233" y="58589"/>
                    <a:pt x="414923" y="57657"/>
                    <a:pt x="414750" y="56831"/>
                  </a:cubicBezTo>
                  <a:cubicBezTo>
                    <a:pt x="414531" y="55790"/>
                    <a:pt x="415458" y="55260"/>
                    <a:pt x="417753" y="55054"/>
                  </a:cubicBezTo>
                  <a:cubicBezTo>
                    <a:pt x="420294" y="54827"/>
                    <a:pt x="421181" y="55198"/>
                    <a:pt x="421670" y="56659"/>
                  </a:cubicBezTo>
                  <a:cubicBezTo>
                    <a:pt x="422447" y="58985"/>
                    <a:pt x="425550" y="59190"/>
                    <a:pt x="425550" y="56917"/>
                  </a:cubicBezTo>
                  <a:cubicBezTo>
                    <a:pt x="425550" y="54779"/>
                    <a:pt x="419190" y="51839"/>
                    <a:pt x="416179" y="52588"/>
                  </a:cubicBezTo>
                  <a:cubicBezTo>
                    <a:pt x="412986" y="53382"/>
                    <a:pt x="411014" y="52318"/>
                    <a:pt x="412700" y="50724"/>
                  </a:cubicBezTo>
                  <a:cubicBezTo>
                    <a:pt x="413701" y="49780"/>
                    <a:pt x="413412" y="49277"/>
                    <a:pt x="411530" y="48489"/>
                  </a:cubicBezTo>
                  <a:cubicBezTo>
                    <a:pt x="408183" y="47086"/>
                    <a:pt x="409789" y="45470"/>
                    <a:pt x="413835" y="46166"/>
                  </a:cubicBezTo>
                  <a:cubicBezTo>
                    <a:pt x="416508" y="46626"/>
                    <a:pt x="417088" y="46436"/>
                    <a:pt x="416946" y="45106"/>
                  </a:cubicBezTo>
                  <a:cubicBezTo>
                    <a:pt x="416699" y="42778"/>
                    <a:pt x="420754" y="42967"/>
                    <a:pt x="424782" y="45478"/>
                  </a:cubicBezTo>
                  <a:cubicBezTo>
                    <a:pt x="426603" y="46615"/>
                    <a:pt x="428956" y="47543"/>
                    <a:pt x="430017" y="47543"/>
                  </a:cubicBezTo>
                  <a:cubicBezTo>
                    <a:pt x="431511" y="47543"/>
                    <a:pt x="431354" y="47225"/>
                    <a:pt x="429323" y="46109"/>
                  </a:cubicBezTo>
                  <a:cubicBezTo>
                    <a:pt x="425993" y="44283"/>
                    <a:pt x="426983" y="42956"/>
                    <a:pt x="431702" y="42956"/>
                  </a:cubicBezTo>
                  <a:cubicBezTo>
                    <a:pt x="435180" y="42956"/>
                    <a:pt x="435249" y="42885"/>
                    <a:pt x="433094" y="41608"/>
                  </a:cubicBezTo>
                  <a:cubicBezTo>
                    <a:pt x="431843" y="40868"/>
                    <a:pt x="431350" y="40194"/>
                    <a:pt x="431996" y="40118"/>
                  </a:cubicBezTo>
                  <a:cubicBezTo>
                    <a:pt x="432640" y="40041"/>
                    <a:pt x="431620" y="39720"/>
                    <a:pt x="429726" y="39401"/>
                  </a:cubicBezTo>
                  <a:cubicBezTo>
                    <a:pt x="425241" y="38647"/>
                    <a:pt x="425201" y="37165"/>
                    <a:pt x="429648" y="36419"/>
                  </a:cubicBezTo>
                  <a:lnTo>
                    <a:pt x="433163" y="35846"/>
                  </a:lnTo>
                  <a:lnTo>
                    <a:pt x="429429" y="35732"/>
                  </a:lnTo>
                  <a:cubicBezTo>
                    <a:pt x="427372" y="35675"/>
                    <a:pt x="425377" y="35236"/>
                    <a:pt x="424999" y="34757"/>
                  </a:cubicBezTo>
                  <a:cubicBezTo>
                    <a:pt x="423850" y="33302"/>
                    <a:pt x="428617" y="31918"/>
                    <a:pt x="432649" y="32549"/>
                  </a:cubicBezTo>
                  <a:cubicBezTo>
                    <a:pt x="435479" y="32992"/>
                    <a:pt x="436240" y="32870"/>
                    <a:pt x="435579" y="32033"/>
                  </a:cubicBezTo>
                  <a:cubicBezTo>
                    <a:pt x="435091" y="31416"/>
                    <a:pt x="434420" y="31134"/>
                    <a:pt x="434078" y="31402"/>
                  </a:cubicBezTo>
                  <a:cubicBezTo>
                    <a:pt x="432933" y="32299"/>
                    <a:pt x="428872" y="29975"/>
                    <a:pt x="429465" y="28765"/>
                  </a:cubicBezTo>
                  <a:cubicBezTo>
                    <a:pt x="429791" y="28108"/>
                    <a:pt x="429465" y="27133"/>
                    <a:pt x="428771" y="26586"/>
                  </a:cubicBezTo>
                  <a:cubicBezTo>
                    <a:pt x="427858" y="25871"/>
                    <a:pt x="428396" y="25333"/>
                    <a:pt x="430638" y="24665"/>
                  </a:cubicBezTo>
                  <a:cubicBezTo>
                    <a:pt x="432355" y="24153"/>
                    <a:pt x="433750" y="23116"/>
                    <a:pt x="433750" y="22372"/>
                  </a:cubicBezTo>
                  <a:cubicBezTo>
                    <a:pt x="433750" y="21627"/>
                    <a:pt x="434673" y="20582"/>
                    <a:pt x="435801" y="20021"/>
                  </a:cubicBezTo>
                  <a:cubicBezTo>
                    <a:pt x="437534" y="19157"/>
                    <a:pt x="437390" y="19053"/>
                    <a:pt x="434811" y="19476"/>
                  </a:cubicBezTo>
                  <a:cubicBezTo>
                    <a:pt x="431161" y="20074"/>
                    <a:pt x="429762" y="19275"/>
                    <a:pt x="431554" y="17584"/>
                  </a:cubicBezTo>
                  <a:cubicBezTo>
                    <a:pt x="432281" y="16896"/>
                    <a:pt x="435136" y="16351"/>
                    <a:pt x="437996" y="16351"/>
                  </a:cubicBezTo>
                  <a:cubicBezTo>
                    <a:pt x="441424" y="16351"/>
                    <a:pt x="443025" y="15985"/>
                    <a:pt x="442829" y="15233"/>
                  </a:cubicBezTo>
                  <a:cubicBezTo>
                    <a:pt x="442673" y="14615"/>
                    <a:pt x="443742" y="13946"/>
                    <a:pt x="445208" y="13771"/>
                  </a:cubicBezTo>
                  <a:cubicBezTo>
                    <a:pt x="446676" y="13596"/>
                    <a:pt x="449237" y="12920"/>
                    <a:pt x="450883" y="12251"/>
                  </a:cubicBezTo>
                  <a:lnTo>
                    <a:pt x="453848" y="11047"/>
                  </a:lnTo>
                  <a:lnTo>
                    <a:pt x="449163" y="10417"/>
                  </a:lnTo>
                  <a:cubicBezTo>
                    <a:pt x="446582" y="10075"/>
                    <a:pt x="443529" y="10183"/>
                    <a:pt x="442354" y="10674"/>
                  </a:cubicBezTo>
                  <a:cubicBezTo>
                    <a:pt x="439381" y="11916"/>
                    <a:pt x="434637" y="12309"/>
                    <a:pt x="432872" y="11448"/>
                  </a:cubicBezTo>
                  <a:cubicBezTo>
                    <a:pt x="432054" y="11050"/>
                    <a:pt x="429819" y="11326"/>
                    <a:pt x="427892" y="12079"/>
                  </a:cubicBezTo>
                  <a:cubicBezTo>
                    <a:pt x="424469" y="13417"/>
                    <a:pt x="422301" y="12753"/>
                    <a:pt x="423829" y="10818"/>
                  </a:cubicBezTo>
                  <a:cubicBezTo>
                    <a:pt x="424339" y="10173"/>
                    <a:pt x="421766" y="9942"/>
                    <a:pt x="415995" y="10159"/>
                  </a:cubicBezTo>
                  <a:cubicBezTo>
                    <a:pt x="409721" y="10393"/>
                    <a:pt x="405420" y="11198"/>
                    <a:pt x="400106" y="13083"/>
                  </a:cubicBezTo>
                  <a:cubicBezTo>
                    <a:pt x="395924" y="14566"/>
                    <a:pt x="391990" y="15405"/>
                    <a:pt x="390844" y="15061"/>
                  </a:cubicBezTo>
                  <a:cubicBezTo>
                    <a:pt x="387956" y="14193"/>
                    <a:pt x="389750" y="13180"/>
                    <a:pt x="399959" y="9987"/>
                  </a:cubicBezTo>
                  <a:cubicBezTo>
                    <a:pt x="405758" y="8173"/>
                    <a:pt x="411030" y="7177"/>
                    <a:pt x="414787" y="7177"/>
                  </a:cubicBezTo>
                  <a:cubicBezTo>
                    <a:pt x="417988" y="7177"/>
                    <a:pt x="422357" y="6549"/>
                    <a:pt x="424524" y="5772"/>
                  </a:cubicBezTo>
                  <a:lnTo>
                    <a:pt x="428479" y="4368"/>
                  </a:lnTo>
                  <a:lnTo>
                    <a:pt x="421852" y="4913"/>
                  </a:lnTo>
                  <a:cubicBezTo>
                    <a:pt x="414919" y="5487"/>
                    <a:pt x="412157" y="4414"/>
                    <a:pt x="415848" y="2590"/>
                  </a:cubicBezTo>
                  <a:cubicBezTo>
                    <a:pt x="418188" y="1434"/>
                    <a:pt x="407035" y="1892"/>
                    <a:pt x="394578" y="3450"/>
                  </a:cubicBezTo>
                  <a:cubicBezTo>
                    <a:pt x="390749" y="3930"/>
                    <a:pt x="387137" y="4073"/>
                    <a:pt x="386561" y="3795"/>
                  </a:cubicBezTo>
                  <a:cubicBezTo>
                    <a:pt x="384816" y="2950"/>
                    <a:pt x="387647" y="1453"/>
                    <a:pt x="392381" y="699"/>
                  </a:cubicBezTo>
                  <a:cubicBezTo>
                    <a:pt x="396450" y="50"/>
                    <a:pt x="396241" y="-16"/>
                    <a:pt x="389819" y="-47"/>
                  </a:cubicBezTo>
                  <a:cubicBezTo>
                    <a:pt x="385953" y="-61"/>
                    <a:pt x="381736" y="-165"/>
                    <a:pt x="380447" y="-275"/>
                  </a:cubicBezTo>
                  <a:cubicBezTo>
                    <a:pt x="379274" y="-376"/>
                    <a:pt x="378123" y="-427"/>
                    <a:pt x="377079" y="-418"/>
                  </a:cubicBezTo>
                  <a:close/>
                  <a:moveTo>
                    <a:pt x="344697" y="986"/>
                  </a:moveTo>
                  <a:cubicBezTo>
                    <a:pt x="343459" y="1021"/>
                    <a:pt x="342362" y="1826"/>
                    <a:pt x="343011" y="2649"/>
                  </a:cubicBezTo>
                  <a:cubicBezTo>
                    <a:pt x="343379" y="3119"/>
                    <a:pt x="344163" y="3509"/>
                    <a:pt x="344731" y="3509"/>
                  </a:cubicBezTo>
                  <a:cubicBezTo>
                    <a:pt x="346372" y="3509"/>
                    <a:pt x="347250" y="1849"/>
                    <a:pt x="345941" y="1215"/>
                  </a:cubicBezTo>
                  <a:cubicBezTo>
                    <a:pt x="345551" y="1026"/>
                    <a:pt x="345108" y="973"/>
                    <a:pt x="344697" y="986"/>
                  </a:cubicBezTo>
                  <a:close/>
                  <a:moveTo>
                    <a:pt x="339277" y="2047"/>
                  </a:moveTo>
                  <a:cubicBezTo>
                    <a:pt x="339114" y="2061"/>
                    <a:pt x="338916" y="2118"/>
                    <a:pt x="338768" y="2190"/>
                  </a:cubicBezTo>
                  <a:cubicBezTo>
                    <a:pt x="338158" y="2485"/>
                    <a:pt x="337987" y="3116"/>
                    <a:pt x="338364" y="3595"/>
                  </a:cubicBezTo>
                  <a:cubicBezTo>
                    <a:pt x="338739" y="4073"/>
                    <a:pt x="339548" y="4205"/>
                    <a:pt x="340157" y="3910"/>
                  </a:cubicBezTo>
                  <a:cubicBezTo>
                    <a:pt x="340767" y="3615"/>
                    <a:pt x="340938" y="2984"/>
                    <a:pt x="340561" y="2506"/>
                  </a:cubicBezTo>
                  <a:cubicBezTo>
                    <a:pt x="340285" y="2147"/>
                    <a:pt x="339782" y="1987"/>
                    <a:pt x="339280" y="2048"/>
                  </a:cubicBezTo>
                  <a:close/>
                  <a:moveTo>
                    <a:pt x="438413" y="7408"/>
                  </a:moveTo>
                  <a:cubicBezTo>
                    <a:pt x="437176" y="7443"/>
                    <a:pt x="436079" y="8247"/>
                    <a:pt x="436729" y="9070"/>
                  </a:cubicBezTo>
                  <a:cubicBezTo>
                    <a:pt x="437104" y="9540"/>
                    <a:pt x="437881" y="9930"/>
                    <a:pt x="438450" y="9930"/>
                  </a:cubicBezTo>
                  <a:cubicBezTo>
                    <a:pt x="440090" y="9930"/>
                    <a:pt x="440967" y="8271"/>
                    <a:pt x="439657" y="7637"/>
                  </a:cubicBezTo>
                  <a:cubicBezTo>
                    <a:pt x="439268" y="7448"/>
                    <a:pt x="438826" y="7395"/>
                    <a:pt x="438413" y="7408"/>
                  </a:cubicBezTo>
                  <a:close/>
                  <a:moveTo>
                    <a:pt x="658004" y="8383"/>
                  </a:moveTo>
                  <a:cubicBezTo>
                    <a:pt x="657374" y="8397"/>
                    <a:pt x="657171" y="9056"/>
                    <a:pt x="657452" y="10275"/>
                  </a:cubicBezTo>
                  <a:cubicBezTo>
                    <a:pt x="657550" y="10715"/>
                    <a:pt x="656878" y="10841"/>
                    <a:pt x="655950" y="10561"/>
                  </a:cubicBezTo>
                  <a:cubicBezTo>
                    <a:pt x="653592" y="9853"/>
                    <a:pt x="652592" y="10885"/>
                    <a:pt x="654194" y="12396"/>
                  </a:cubicBezTo>
                  <a:cubicBezTo>
                    <a:pt x="655453" y="13584"/>
                    <a:pt x="657792" y="13749"/>
                    <a:pt x="657231" y="12625"/>
                  </a:cubicBezTo>
                  <a:cubicBezTo>
                    <a:pt x="657394" y="12568"/>
                    <a:pt x="657529" y="12465"/>
                    <a:pt x="657529" y="12309"/>
                  </a:cubicBezTo>
                  <a:cubicBezTo>
                    <a:pt x="657529" y="12252"/>
                    <a:pt x="657451" y="12189"/>
                    <a:pt x="657344" y="12109"/>
                  </a:cubicBezTo>
                  <a:cubicBezTo>
                    <a:pt x="657529" y="11698"/>
                    <a:pt x="657925" y="11138"/>
                    <a:pt x="658480" y="10618"/>
                  </a:cubicBezTo>
                  <a:cubicBezTo>
                    <a:pt x="659503" y="9653"/>
                    <a:pt x="659598" y="8982"/>
                    <a:pt x="658777" y="8582"/>
                  </a:cubicBezTo>
                  <a:cubicBezTo>
                    <a:pt x="658473" y="8438"/>
                    <a:pt x="658218" y="8377"/>
                    <a:pt x="658012" y="8382"/>
                  </a:cubicBezTo>
                  <a:close/>
                  <a:moveTo>
                    <a:pt x="669206" y="9242"/>
                  </a:moveTo>
                  <a:cubicBezTo>
                    <a:pt x="667968" y="9278"/>
                    <a:pt x="666871" y="10082"/>
                    <a:pt x="667522" y="10905"/>
                  </a:cubicBezTo>
                  <a:cubicBezTo>
                    <a:pt x="667883" y="11375"/>
                    <a:pt x="668674" y="11765"/>
                    <a:pt x="669243" y="11765"/>
                  </a:cubicBezTo>
                  <a:cubicBezTo>
                    <a:pt x="670883" y="11765"/>
                    <a:pt x="671761" y="10106"/>
                    <a:pt x="670450" y="9472"/>
                  </a:cubicBezTo>
                  <a:cubicBezTo>
                    <a:pt x="670061" y="9283"/>
                    <a:pt x="669619" y="9229"/>
                    <a:pt x="669206" y="9242"/>
                  </a:cubicBezTo>
                  <a:close/>
                  <a:moveTo>
                    <a:pt x="318151" y="10074"/>
                  </a:moveTo>
                  <a:cubicBezTo>
                    <a:pt x="319748" y="10080"/>
                    <a:pt x="321381" y="10920"/>
                    <a:pt x="320714" y="11765"/>
                  </a:cubicBezTo>
                  <a:cubicBezTo>
                    <a:pt x="319798" y="12925"/>
                    <a:pt x="316959" y="12956"/>
                    <a:pt x="316065" y="11822"/>
                  </a:cubicBezTo>
                  <a:cubicBezTo>
                    <a:pt x="315690" y="11352"/>
                    <a:pt x="315965" y="10692"/>
                    <a:pt x="316646" y="10360"/>
                  </a:cubicBezTo>
                  <a:cubicBezTo>
                    <a:pt x="317077" y="10150"/>
                    <a:pt x="317614" y="10070"/>
                    <a:pt x="318146" y="10073"/>
                  </a:cubicBezTo>
                  <a:close/>
                  <a:moveTo>
                    <a:pt x="635667" y="10303"/>
                  </a:moveTo>
                  <a:cubicBezTo>
                    <a:pt x="635504" y="10318"/>
                    <a:pt x="635306" y="10374"/>
                    <a:pt x="635150" y="10446"/>
                  </a:cubicBezTo>
                  <a:cubicBezTo>
                    <a:pt x="634541" y="10741"/>
                    <a:pt x="634371" y="11373"/>
                    <a:pt x="634747" y="11851"/>
                  </a:cubicBezTo>
                  <a:cubicBezTo>
                    <a:pt x="635122" y="12330"/>
                    <a:pt x="635930" y="12461"/>
                    <a:pt x="636541" y="12167"/>
                  </a:cubicBezTo>
                  <a:cubicBezTo>
                    <a:pt x="637150" y="11871"/>
                    <a:pt x="637320" y="11240"/>
                    <a:pt x="636944" y="10762"/>
                  </a:cubicBezTo>
                  <a:cubicBezTo>
                    <a:pt x="636668" y="10403"/>
                    <a:pt x="636165" y="10244"/>
                    <a:pt x="635663" y="10304"/>
                  </a:cubicBezTo>
                  <a:close/>
                  <a:moveTo>
                    <a:pt x="748864" y="11077"/>
                  </a:moveTo>
                  <a:cubicBezTo>
                    <a:pt x="747627" y="11113"/>
                    <a:pt x="746530" y="11917"/>
                    <a:pt x="747180" y="12740"/>
                  </a:cubicBezTo>
                  <a:cubicBezTo>
                    <a:pt x="747555" y="13210"/>
                    <a:pt x="748333" y="13600"/>
                    <a:pt x="748901" y="13600"/>
                  </a:cubicBezTo>
                  <a:cubicBezTo>
                    <a:pt x="750542" y="13600"/>
                    <a:pt x="751419" y="11941"/>
                    <a:pt x="750110" y="11307"/>
                  </a:cubicBezTo>
                  <a:cubicBezTo>
                    <a:pt x="749713" y="11117"/>
                    <a:pt x="749277" y="11064"/>
                    <a:pt x="748864" y="11077"/>
                  </a:cubicBezTo>
                  <a:close/>
                  <a:moveTo>
                    <a:pt x="649176" y="11193"/>
                  </a:moveTo>
                  <a:cubicBezTo>
                    <a:pt x="648292" y="11242"/>
                    <a:pt x="647207" y="11518"/>
                    <a:pt x="646174" y="12024"/>
                  </a:cubicBezTo>
                  <a:cubicBezTo>
                    <a:pt x="645416" y="12397"/>
                    <a:pt x="644462" y="12288"/>
                    <a:pt x="644051" y="11766"/>
                  </a:cubicBezTo>
                  <a:cubicBezTo>
                    <a:pt x="643641" y="11244"/>
                    <a:pt x="642794" y="11070"/>
                    <a:pt x="642183" y="11365"/>
                  </a:cubicBezTo>
                  <a:cubicBezTo>
                    <a:pt x="641575" y="11660"/>
                    <a:pt x="641404" y="12292"/>
                    <a:pt x="641780" y="12770"/>
                  </a:cubicBezTo>
                  <a:cubicBezTo>
                    <a:pt x="642156" y="13248"/>
                    <a:pt x="642909" y="13411"/>
                    <a:pt x="643464" y="13143"/>
                  </a:cubicBezTo>
                  <a:cubicBezTo>
                    <a:pt x="644023" y="12874"/>
                    <a:pt x="644780" y="13047"/>
                    <a:pt x="645148" y="13516"/>
                  </a:cubicBezTo>
                  <a:cubicBezTo>
                    <a:pt x="645524" y="13984"/>
                    <a:pt x="646469" y="14271"/>
                    <a:pt x="647271" y="14175"/>
                  </a:cubicBezTo>
                  <a:cubicBezTo>
                    <a:pt x="649688" y="13888"/>
                    <a:pt x="651766" y="12618"/>
                    <a:pt x="651116" y="11796"/>
                  </a:cubicBezTo>
                  <a:cubicBezTo>
                    <a:pt x="650775" y="11360"/>
                    <a:pt x="650059" y="11149"/>
                    <a:pt x="649174" y="11194"/>
                  </a:cubicBezTo>
                  <a:close/>
                  <a:moveTo>
                    <a:pt x="661440" y="11221"/>
                  </a:moveTo>
                  <a:cubicBezTo>
                    <a:pt x="661278" y="11235"/>
                    <a:pt x="661079" y="11292"/>
                    <a:pt x="660930" y="11364"/>
                  </a:cubicBezTo>
                  <a:cubicBezTo>
                    <a:pt x="660322" y="11660"/>
                    <a:pt x="660151" y="12291"/>
                    <a:pt x="660527" y="12769"/>
                  </a:cubicBezTo>
                  <a:cubicBezTo>
                    <a:pt x="660902" y="13247"/>
                    <a:pt x="661711" y="13379"/>
                    <a:pt x="662321" y="13084"/>
                  </a:cubicBezTo>
                  <a:cubicBezTo>
                    <a:pt x="662930" y="12789"/>
                    <a:pt x="663101" y="12158"/>
                    <a:pt x="662725" y="11680"/>
                  </a:cubicBezTo>
                  <a:cubicBezTo>
                    <a:pt x="662441" y="11321"/>
                    <a:pt x="661945" y="11162"/>
                    <a:pt x="661442" y="11221"/>
                  </a:cubicBezTo>
                  <a:close/>
                  <a:moveTo>
                    <a:pt x="264336" y="11880"/>
                  </a:moveTo>
                  <a:cubicBezTo>
                    <a:pt x="263534" y="11990"/>
                    <a:pt x="261865" y="12697"/>
                    <a:pt x="258406" y="14174"/>
                  </a:cubicBezTo>
                  <a:cubicBezTo>
                    <a:pt x="252949" y="16503"/>
                    <a:pt x="254871" y="16700"/>
                    <a:pt x="262104" y="14547"/>
                  </a:cubicBezTo>
                  <a:cubicBezTo>
                    <a:pt x="263742" y="14058"/>
                    <a:pt x="265068" y="13229"/>
                    <a:pt x="265068" y="12712"/>
                  </a:cubicBezTo>
                  <a:cubicBezTo>
                    <a:pt x="265068" y="12218"/>
                    <a:pt x="264990" y="11917"/>
                    <a:pt x="264629" y="11881"/>
                  </a:cubicBezTo>
                  <a:cubicBezTo>
                    <a:pt x="264545" y="11875"/>
                    <a:pt x="264453" y="11866"/>
                    <a:pt x="264340" y="11881"/>
                  </a:cubicBezTo>
                  <a:close/>
                  <a:moveTo>
                    <a:pt x="293844" y="11880"/>
                  </a:moveTo>
                  <a:cubicBezTo>
                    <a:pt x="293102" y="11884"/>
                    <a:pt x="292269" y="12139"/>
                    <a:pt x="291758" y="12540"/>
                  </a:cubicBezTo>
                  <a:cubicBezTo>
                    <a:pt x="290888" y="13221"/>
                    <a:pt x="291347" y="13340"/>
                    <a:pt x="293295" y="12940"/>
                  </a:cubicBezTo>
                  <a:cubicBezTo>
                    <a:pt x="294880" y="12616"/>
                    <a:pt x="295381" y="12194"/>
                    <a:pt x="294503" y="11965"/>
                  </a:cubicBezTo>
                  <a:cubicBezTo>
                    <a:pt x="294290" y="11909"/>
                    <a:pt x="294092" y="11879"/>
                    <a:pt x="293844" y="11880"/>
                  </a:cubicBezTo>
                  <a:close/>
                  <a:moveTo>
                    <a:pt x="761353" y="12454"/>
                  </a:moveTo>
                  <a:cubicBezTo>
                    <a:pt x="760420" y="12503"/>
                    <a:pt x="759349" y="12958"/>
                    <a:pt x="757400" y="13858"/>
                  </a:cubicBezTo>
                  <a:cubicBezTo>
                    <a:pt x="753689" y="15573"/>
                    <a:pt x="753504" y="15861"/>
                    <a:pt x="755313" y="16897"/>
                  </a:cubicBezTo>
                  <a:cubicBezTo>
                    <a:pt x="757565" y="18187"/>
                    <a:pt x="765394" y="17575"/>
                    <a:pt x="766698" y="16009"/>
                  </a:cubicBezTo>
                  <a:cubicBezTo>
                    <a:pt x="767144" y="15472"/>
                    <a:pt x="766188" y="14333"/>
                    <a:pt x="764538" y="13486"/>
                  </a:cubicBezTo>
                  <a:cubicBezTo>
                    <a:pt x="763115" y="12755"/>
                    <a:pt x="762287" y="12407"/>
                    <a:pt x="761353" y="12454"/>
                  </a:cubicBezTo>
                  <a:close/>
                  <a:moveTo>
                    <a:pt x="673856" y="12970"/>
                  </a:moveTo>
                  <a:cubicBezTo>
                    <a:pt x="673375" y="12991"/>
                    <a:pt x="672868" y="13113"/>
                    <a:pt x="672465" y="13314"/>
                  </a:cubicBezTo>
                  <a:cubicBezTo>
                    <a:pt x="671659" y="13714"/>
                    <a:pt x="670606" y="14052"/>
                    <a:pt x="670121" y="14059"/>
                  </a:cubicBezTo>
                  <a:cubicBezTo>
                    <a:pt x="669640" y="14065"/>
                    <a:pt x="669243" y="14369"/>
                    <a:pt x="669243" y="14747"/>
                  </a:cubicBezTo>
                  <a:lnTo>
                    <a:pt x="669243" y="16066"/>
                  </a:lnTo>
                  <a:cubicBezTo>
                    <a:pt x="669243" y="16419"/>
                    <a:pt x="669838" y="16259"/>
                    <a:pt x="670561" y="15693"/>
                  </a:cubicBezTo>
                  <a:cubicBezTo>
                    <a:pt x="671281" y="15127"/>
                    <a:pt x="672557" y="14872"/>
                    <a:pt x="673379" y="15119"/>
                  </a:cubicBezTo>
                  <a:cubicBezTo>
                    <a:pt x="675231" y="15676"/>
                    <a:pt x="676777" y="13934"/>
                    <a:pt x="675137" y="13141"/>
                  </a:cubicBezTo>
                  <a:cubicBezTo>
                    <a:pt x="674805" y="12983"/>
                    <a:pt x="674337" y="12942"/>
                    <a:pt x="673856" y="12969"/>
                  </a:cubicBezTo>
                  <a:close/>
                  <a:moveTo>
                    <a:pt x="625861" y="13170"/>
                  </a:moveTo>
                  <a:cubicBezTo>
                    <a:pt x="623746" y="13156"/>
                    <a:pt x="620473" y="14122"/>
                    <a:pt x="619527" y="15320"/>
                  </a:cubicBezTo>
                  <a:cubicBezTo>
                    <a:pt x="618883" y="16134"/>
                    <a:pt x="622785" y="18529"/>
                    <a:pt x="624909" y="18617"/>
                  </a:cubicBezTo>
                  <a:cubicBezTo>
                    <a:pt x="625340" y="18632"/>
                    <a:pt x="626091" y="18941"/>
                    <a:pt x="626556" y="19305"/>
                  </a:cubicBezTo>
                  <a:cubicBezTo>
                    <a:pt x="627717" y="20215"/>
                    <a:pt x="629603" y="19180"/>
                    <a:pt x="628753" y="18101"/>
                  </a:cubicBezTo>
                  <a:cubicBezTo>
                    <a:pt x="628377" y="17623"/>
                    <a:pt x="627638" y="17443"/>
                    <a:pt x="627105" y="17701"/>
                  </a:cubicBezTo>
                  <a:cubicBezTo>
                    <a:pt x="626575" y="17958"/>
                    <a:pt x="625843" y="17582"/>
                    <a:pt x="625494" y="16869"/>
                  </a:cubicBezTo>
                  <a:cubicBezTo>
                    <a:pt x="625148" y="16157"/>
                    <a:pt x="625707" y="15345"/>
                    <a:pt x="626740" y="15035"/>
                  </a:cubicBezTo>
                  <a:cubicBezTo>
                    <a:pt x="627998" y="14656"/>
                    <a:pt x="628260" y="14161"/>
                    <a:pt x="627467" y="13544"/>
                  </a:cubicBezTo>
                  <a:cubicBezTo>
                    <a:pt x="627142" y="13289"/>
                    <a:pt x="626562" y="13176"/>
                    <a:pt x="625857" y="13170"/>
                  </a:cubicBezTo>
                  <a:close/>
                  <a:moveTo>
                    <a:pt x="633329" y="13170"/>
                  </a:moveTo>
                  <a:cubicBezTo>
                    <a:pt x="632726" y="13149"/>
                    <a:pt x="632085" y="13427"/>
                    <a:pt x="631133" y="13973"/>
                  </a:cubicBezTo>
                  <a:cubicBezTo>
                    <a:pt x="629163" y="15101"/>
                    <a:pt x="629097" y="15404"/>
                    <a:pt x="630616" y="16840"/>
                  </a:cubicBezTo>
                  <a:cubicBezTo>
                    <a:pt x="631558" y="17729"/>
                    <a:pt x="632204" y="18718"/>
                    <a:pt x="632044" y="19019"/>
                  </a:cubicBezTo>
                  <a:cubicBezTo>
                    <a:pt x="631880" y="19320"/>
                    <a:pt x="632221" y="19564"/>
                    <a:pt x="632809" y="19564"/>
                  </a:cubicBezTo>
                  <a:cubicBezTo>
                    <a:pt x="633397" y="19564"/>
                    <a:pt x="634285" y="19859"/>
                    <a:pt x="634750" y="20223"/>
                  </a:cubicBezTo>
                  <a:cubicBezTo>
                    <a:pt x="635911" y="21132"/>
                    <a:pt x="637797" y="20097"/>
                    <a:pt x="636947" y="19019"/>
                  </a:cubicBezTo>
                  <a:cubicBezTo>
                    <a:pt x="636579" y="18541"/>
                    <a:pt x="635817" y="18378"/>
                    <a:pt x="635263" y="18646"/>
                  </a:cubicBezTo>
                  <a:cubicBezTo>
                    <a:pt x="634704" y="18914"/>
                    <a:pt x="633975" y="18757"/>
                    <a:pt x="633615" y="18301"/>
                  </a:cubicBezTo>
                  <a:cubicBezTo>
                    <a:pt x="633255" y="17846"/>
                    <a:pt x="634111" y="17250"/>
                    <a:pt x="635555" y="16954"/>
                  </a:cubicBezTo>
                  <a:cubicBezTo>
                    <a:pt x="639117" y="16225"/>
                    <a:pt x="639362" y="16218"/>
                    <a:pt x="639362" y="17184"/>
                  </a:cubicBezTo>
                  <a:cubicBezTo>
                    <a:pt x="639362" y="18800"/>
                    <a:pt x="641100" y="19357"/>
                    <a:pt x="642767" y="18273"/>
                  </a:cubicBezTo>
                  <a:cubicBezTo>
                    <a:pt x="643917" y="17526"/>
                    <a:pt x="644663" y="17499"/>
                    <a:pt x="645183" y="18158"/>
                  </a:cubicBezTo>
                  <a:cubicBezTo>
                    <a:pt x="645708" y="18829"/>
                    <a:pt x="646666" y="18800"/>
                    <a:pt x="648332" y="18101"/>
                  </a:cubicBezTo>
                  <a:cubicBezTo>
                    <a:pt x="650028" y="17391"/>
                    <a:pt x="650386" y="16815"/>
                    <a:pt x="649503" y="16124"/>
                  </a:cubicBezTo>
                  <a:cubicBezTo>
                    <a:pt x="648621" y="15433"/>
                    <a:pt x="647756" y="15470"/>
                    <a:pt x="646574" y="16239"/>
                  </a:cubicBezTo>
                  <a:cubicBezTo>
                    <a:pt x="645253" y="17098"/>
                    <a:pt x="644752" y="16991"/>
                    <a:pt x="644159" y="15781"/>
                  </a:cubicBezTo>
                  <a:cubicBezTo>
                    <a:pt x="643749" y="14939"/>
                    <a:pt x="643067" y="14515"/>
                    <a:pt x="642657" y="14835"/>
                  </a:cubicBezTo>
                  <a:cubicBezTo>
                    <a:pt x="642254" y="15154"/>
                    <a:pt x="641268" y="14986"/>
                    <a:pt x="640461" y="14462"/>
                  </a:cubicBezTo>
                  <a:cubicBezTo>
                    <a:pt x="639438" y="13797"/>
                    <a:pt x="638753" y="13836"/>
                    <a:pt x="638191" y="14548"/>
                  </a:cubicBezTo>
                  <a:cubicBezTo>
                    <a:pt x="637632" y="15260"/>
                    <a:pt x="636777" y="15114"/>
                    <a:pt x="635372" y="14119"/>
                  </a:cubicBezTo>
                  <a:cubicBezTo>
                    <a:pt x="634506" y="13504"/>
                    <a:pt x="633925" y="13195"/>
                    <a:pt x="633321" y="13172"/>
                  </a:cubicBezTo>
                  <a:close/>
                  <a:moveTo>
                    <a:pt x="665620" y="13199"/>
                  </a:moveTo>
                  <a:cubicBezTo>
                    <a:pt x="663902" y="13227"/>
                    <a:pt x="659860" y="15616"/>
                    <a:pt x="660530" y="16467"/>
                  </a:cubicBezTo>
                  <a:cubicBezTo>
                    <a:pt x="660885" y="16916"/>
                    <a:pt x="661598" y="17270"/>
                    <a:pt x="662104" y="17270"/>
                  </a:cubicBezTo>
                  <a:cubicBezTo>
                    <a:pt x="663559" y="17270"/>
                    <a:pt x="667007" y="13969"/>
                    <a:pt x="666204" y="13342"/>
                  </a:cubicBezTo>
                  <a:cubicBezTo>
                    <a:pt x="666070" y="13240"/>
                    <a:pt x="665865" y="13194"/>
                    <a:pt x="665616" y="13199"/>
                  </a:cubicBezTo>
                  <a:close/>
                  <a:moveTo>
                    <a:pt x="652074" y="13972"/>
                  </a:moveTo>
                  <a:cubicBezTo>
                    <a:pt x="651904" y="13987"/>
                    <a:pt x="651713" y="14043"/>
                    <a:pt x="651564" y="14115"/>
                  </a:cubicBezTo>
                  <a:cubicBezTo>
                    <a:pt x="650955" y="14411"/>
                    <a:pt x="650863" y="15125"/>
                    <a:pt x="651338" y="15721"/>
                  </a:cubicBezTo>
                  <a:cubicBezTo>
                    <a:pt x="651819" y="16317"/>
                    <a:pt x="652309" y="17120"/>
                    <a:pt x="652400" y="17499"/>
                  </a:cubicBezTo>
                  <a:cubicBezTo>
                    <a:pt x="652492" y="17877"/>
                    <a:pt x="652605" y="18458"/>
                    <a:pt x="652690" y="18788"/>
                  </a:cubicBezTo>
                  <a:cubicBezTo>
                    <a:pt x="652775" y="19119"/>
                    <a:pt x="653869" y="18659"/>
                    <a:pt x="655142" y="17757"/>
                  </a:cubicBezTo>
                  <a:cubicBezTo>
                    <a:pt x="657325" y="16210"/>
                    <a:pt x="657357" y="13922"/>
                    <a:pt x="655220" y="14976"/>
                  </a:cubicBezTo>
                  <a:cubicBezTo>
                    <a:pt x="654661" y="15244"/>
                    <a:pt x="653874" y="15039"/>
                    <a:pt x="653462" y="14518"/>
                  </a:cubicBezTo>
                  <a:cubicBezTo>
                    <a:pt x="653158" y="14127"/>
                    <a:pt x="652619" y="13925"/>
                    <a:pt x="652108" y="13972"/>
                  </a:cubicBezTo>
                  <a:close/>
                  <a:moveTo>
                    <a:pt x="554616" y="16840"/>
                  </a:moveTo>
                  <a:cubicBezTo>
                    <a:pt x="553402" y="16825"/>
                    <a:pt x="553262" y="17114"/>
                    <a:pt x="553262" y="17700"/>
                  </a:cubicBezTo>
                  <a:cubicBezTo>
                    <a:pt x="553262" y="18350"/>
                    <a:pt x="552374" y="19444"/>
                    <a:pt x="551285" y="20136"/>
                  </a:cubicBezTo>
                  <a:cubicBezTo>
                    <a:pt x="550155" y="20854"/>
                    <a:pt x="549677" y="20925"/>
                    <a:pt x="550150" y="20308"/>
                  </a:cubicBezTo>
                  <a:cubicBezTo>
                    <a:pt x="551185" y="18957"/>
                    <a:pt x="549291" y="17997"/>
                    <a:pt x="544768" y="17585"/>
                  </a:cubicBezTo>
                  <a:cubicBezTo>
                    <a:pt x="541741" y="17309"/>
                    <a:pt x="541487" y="17471"/>
                    <a:pt x="542791" y="18703"/>
                  </a:cubicBezTo>
                  <a:cubicBezTo>
                    <a:pt x="544031" y="19873"/>
                    <a:pt x="543911" y="20397"/>
                    <a:pt x="542239" y="21685"/>
                  </a:cubicBezTo>
                  <a:cubicBezTo>
                    <a:pt x="540400" y="23103"/>
                    <a:pt x="540100" y="23095"/>
                    <a:pt x="538834" y="21771"/>
                  </a:cubicBezTo>
                  <a:cubicBezTo>
                    <a:pt x="536625" y="19461"/>
                    <a:pt x="534144" y="19276"/>
                    <a:pt x="532097" y="21255"/>
                  </a:cubicBezTo>
                  <a:cubicBezTo>
                    <a:pt x="530783" y="22526"/>
                    <a:pt x="529513" y="22872"/>
                    <a:pt x="527961" y="22401"/>
                  </a:cubicBezTo>
                  <a:cubicBezTo>
                    <a:pt x="525772" y="21737"/>
                    <a:pt x="525768" y="21708"/>
                    <a:pt x="528039" y="20423"/>
                  </a:cubicBezTo>
                  <a:cubicBezTo>
                    <a:pt x="530538" y="18983"/>
                    <a:pt x="529685" y="18812"/>
                    <a:pt x="524158" y="19678"/>
                  </a:cubicBezTo>
                  <a:cubicBezTo>
                    <a:pt x="522144" y="19994"/>
                    <a:pt x="520498" y="20640"/>
                    <a:pt x="520498" y="21112"/>
                  </a:cubicBezTo>
                  <a:cubicBezTo>
                    <a:pt x="520498" y="21583"/>
                    <a:pt x="521022" y="21710"/>
                    <a:pt x="521668" y="21398"/>
                  </a:cubicBezTo>
                  <a:cubicBezTo>
                    <a:pt x="524089" y="20227"/>
                    <a:pt x="525367" y="22005"/>
                    <a:pt x="523352" y="23749"/>
                  </a:cubicBezTo>
                  <a:cubicBezTo>
                    <a:pt x="522257" y="24696"/>
                    <a:pt x="520776" y="25204"/>
                    <a:pt x="520058" y="24867"/>
                  </a:cubicBezTo>
                  <a:cubicBezTo>
                    <a:pt x="519338" y="24529"/>
                    <a:pt x="519477" y="24965"/>
                    <a:pt x="520355" y="25813"/>
                  </a:cubicBezTo>
                  <a:cubicBezTo>
                    <a:pt x="522094" y="27492"/>
                    <a:pt x="524559" y="27002"/>
                    <a:pt x="523248" y="25240"/>
                  </a:cubicBezTo>
                  <a:cubicBezTo>
                    <a:pt x="522809" y="24644"/>
                    <a:pt x="523602" y="24938"/>
                    <a:pt x="525005" y="25899"/>
                  </a:cubicBezTo>
                  <a:cubicBezTo>
                    <a:pt x="527323" y="27491"/>
                    <a:pt x="527713" y="27522"/>
                    <a:pt x="529581" y="26214"/>
                  </a:cubicBezTo>
                  <a:cubicBezTo>
                    <a:pt x="532262" y="24337"/>
                    <a:pt x="535930" y="23856"/>
                    <a:pt x="536574" y="25297"/>
                  </a:cubicBezTo>
                  <a:cubicBezTo>
                    <a:pt x="536851" y="25925"/>
                    <a:pt x="535747" y="26838"/>
                    <a:pt x="534084" y="27332"/>
                  </a:cubicBezTo>
                  <a:cubicBezTo>
                    <a:pt x="530645" y="28356"/>
                    <a:pt x="530016" y="29400"/>
                    <a:pt x="533095" y="28996"/>
                  </a:cubicBezTo>
                  <a:cubicBezTo>
                    <a:pt x="536311" y="28573"/>
                    <a:pt x="535517" y="31316"/>
                    <a:pt x="532217" y="32034"/>
                  </a:cubicBezTo>
                  <a:cubicBezTo>
                    <a:pt x="530606" y="32386"/>
                    <a:pt x="530143" y="32730"/>
                    <a:pt x="531192" y="32780"/>
                  </a:cubicBezTo>
                  <a:cubicBezTo>
                    <a:pt x="532242" y="32836"/>
                    <a:pt x="533758" y="33485"/>
                    <a:pt x="534560" y="34242"/>
                  </a:cubicBezTo>
                  <a:cubicBezTo>
                    <a:pt x="536677" y="36239"/>
                    <a:pt x="537626" y="35968"/>
                    <a:pt x="539283" y="32837"/>
                  </a:cubicBezTo>
                  <a:cubicBezTo>
                    <a:pt x="540094" y="31302"/>
                    <a:pt x="541742" y="29024"/>
                    <a:pt x="542980" y="27791"/>
                  </a:cubicBezTo>
                  <a:cubicBezTo>
                    <a:pt x="545062" y="25718"/>
                    <a:pt x="545462" y="25669"/>
                    <a:pt x="547923" y="26931"/>
                  </a:cubicBezTo>
                  <a:cubicBezTo>
                    <a:pt x="549386" y="27682"/>
                    <a:pt x="550991" y="27971"/>
                    <a:pt x="551511" y="27590"/>
                  </a:cubicBezTo>
                  <a:cubicBezTo>
                    <a:pt x="552027" y="27210"/>
                    <a:pt x="551836" y="27850"/>
                    <a:pt x="551072" y="28995"/>
                  </a:cubicBezTo>
                  <a:cubicBezTo>
                    <a:pt x="549766" y="30960"/>
                    <a:pt x="549889" y="31065"/>
                    <a:pt x="553341" y="30858"/>
                  </a:cubicBezTo>
                  <a:cubicBezTo>
                    <a:pt x="555352" y="30739"/>
                    <a:pt x="557208" y="30381"/>
                    <a:pt x="557441" y="30085"/>
                  </a:cubicBezTo>
                  <a:cubicBezTo>
                    <a:pt x="557866" y="29544"/>
                    <a:pt x="552229" y="27083"/>
                    <a:pt x="548253" y="26071"/>
                  </a:cubicBezTo>
                  <a:cubicBezTo>
                    <a:pt x="547084" y="25773"/>
                    <a:pt x="546433" y="25174"/>
                    <a:pt x="546788" y="24724"/>
                  </a:cubicBezTo>
                  <a:cubicBezTo>
                    <a:pt x="547142" y="24273"/>
                    <a:pt x="546236" y="23669"/>
                    <a:pt x="544811" y="23376"/>
                  </a:cubicBezTo>
                  <a:cubicBezTo>
                    <a:pt x="542787" y="22961"/>
                    <a:pt x="542547" y="22597"/>
                    <a:pt x="543640" y="21742"/>
                  </a:cubicBezTo>
                  <a:cubicBezTo>
                    <a:pt x="544732" y="20886"/>
                    <a:pt x="546470" y="20894"/>
                    <a:pt x="551474" y="21770"/>
                  </a:cubicBezTo>
                  <a:cubicBezTo>
                    <a:pt x="557578" y="22840"/>
                    <a:pt x="558136" y="22776"/>
                    <a:pt x="562128" y="20652"/>
                  </a:cubicBezTo>
                  <a:lnTo>
                    <a:pt x="566338" y="18416"/>
                  </a:lnTo>
                  <a:lnTo>
                    <a:pt x="562457" y="17814"/>
                  </a:lnTo>
                  <a:cubicBezTo>
                    <a:pt x="558173" y="17168"/>
                    <a:pt x="555874" y="16857"/>
                    <a:pt x="554659" y="16840"/>
                  </a:cubicBezTo>
                  <a:close/>
                  <a:moveTo>
                    <a:pt x="581744" y="17413"/>
                  </a:moveTo>
                  <a:cubicBezTo>
                    <a:pt x="581212" y="17410"/>
                    <a:pt x="580676" y="17490"/>
                    <a:pt x="580243" y="17700"/>
                  </a:cubicBezTo>
                  <a:cubicBezTo>
                    <a:pt x="579556" y="18032"/>
                    <a:pt x="579287" y="18693"/>
                    <a:pt x="579656" y="19162"/>
                  </a:cubicBezTo>
                  <a:cubicBezTo>
                    <a:pt x="580550" y="20295"/>
                    <a:pt x="583389" y="20265"/>
                    <a:pt x="584305" y="19106"/>
                  </a:cubicBezTo>
                  <a:cubicBezTo>
                    <a:pt x="584970" y="18260"/>
                    <a:pt x="583339" y="17423"/>
                    <a:pt x="581743" y="17414"/>
                  </a:cubicBezTo>
                  <a:close/>
                  <a:moveTo>
                    <a:pt x="594668" y="17642"/>
                  </a:moveTo>
                  <a:cubicBezTo>
                    <a:pt x="594506" y="17656"/>
                    <a:pt x="594307" y="17713"/>
                    <a:pt x="594158" y="17785"/>
                  </a:cubicBezTo>
                  <a:cubicBezTo>
                    <a:pt x="593550" y="18081"/>
                    <a:pt x="593380" y="18712"/>
                    <a:pt x="593755" y="19190"/>
                  </a:cubicBezTo>
                  <a:cubicBezTo>
                    <a:pt x="594130" y="19668"/>
                    <a:pt x="594939" y="19800"/>
                    <a:pt x="595550" y="19506"/>
                  </a:cubicBezTo>
                  <a:cubicBezTo>
                    <a:pt x="596158" y="19211"/>
                    <a:pt x="596329" y="18579"/>
                    <a:pt x="595953" y="18101"/>
                  </a:cubicBezTo>
                  <a:cubicBezTo>
                    <a:pt x="595670" y="17742"/>
                    <a:pt x="595175" y="17583"/>
                    <a:pt x="594672" y="17642"/>
                  </a:cubicBezTo>
                  <a:close/>
                  <a:moveTo>
                    <a:pt x="659101" y="17642"/>
                  </a:moveTo>
                  <a:cubicBezTo>
                    <a:pt x="658937" y="17656"/>
                    <a:pt x="658739" y="17713"/>
                    <a:pt x="658584" y="17785"/>
                  </a:cubicBezTo>
                  <a:cubicBezTo>
                    <a:pt x="657975" y="18081"/>
                    <a:pt x="657804" y="18712"/>
                    <a:pt x="658180" y="19190"/>
                  </a:cubicBezTo>
                  <a:cubicBezTo>
                    <a:pt x="658555" y="19668"/>
                    <a:pt x="659364" y="19800"/>
                    <a:pt x="659974" y="19506"/>
                  </a:cubicBezTo>
                  <a:cubicBezTo>
                    <a:pt x="660583" y="19211"/>
                    <a:pt x="660753" y="18579"/>
                    <a:pt x="660377" y="18101"/>
                  </a:cubicBezTo>
                  <a:cubicBezTo>
                    <a:pt x="660102" y="17742"/>
                    <a:pt x="659598" y="17583"/>
                    <a:pt x="659096" y="17642"/>
                  </a:cubicBezTo>
                  <a:close/>
                  <a:moveTo>
                    <a:pt x="754031" y="17814"/>
                  </a:moveTo>
                  <a:cubicBezTo>
                    <a:pt x="753422" y="17814"/>
                    <a:pt x="752712" y="17871"/>
                    <a:pt x="752018" y="18015"/>
                  </a:cubicBezTo>
                  <a:cubicBezTo>
                    <a:pt x="750347" y="18355"/>
                    <a:pt x="750216" y="18614"/>
                    <a:pt x="751437" y="19219"/>
                  </a:cubicBezTo>
                  <a:cubicBezTo>
                    <a:pt x="753496" y="20241"/>
                    <a:pt x="755631" y="20232"/>
                    <a:pt x="756453" y="19190"/>
                  </a:cubicBezTo>
                  <a:cubicBezTo>
                    <a:pt x="757090" y="18383"/>
                    <a:pt x="755873" y="17814"/>
                    <a:pt x="754037" y="17814"/>
                  </a:cubicBezTo>
                  <a:close/>
                  <a:moveTo>
                    <a:pt x="762818" y="18216"/>
                  </a:moveTo>
                  <a:cubicBezTo>
                    <a:pt x="761146" y="18293"/>
                    <a:pt x="759050" y="18834"/>
                    <a:pt x="756631" y="19850"/>
                  </a:cubicBezTo>
                  <a:lnTo>
                    <a:pt x="752677" y="21513"/>
                  </a:lnTo>
                  <a:lnTo>
                    <a:pt x="759303" y="22688"/>
                  </a:lnTo>
                  <a:cubicBezTo>
                    <a:pt x="762940" y="23322"/>
                    <a:pt x="767220" y="24393"/>
                    <a:pt x="768821" y="25068"/>
                  </a:cubicBezTo>
                  <a:cubicBezTo>
                    <a:pt x="772472" y="26605"/>
                    <a:pt x="772941" y="26340"/>
                    <a:pt x="773288" y="22774"/>
                  </a:cubicBezTo>
                  <a:cubicBezTo>
                    <a:pt x="773698" y="18560"/>
                    <a:pt x="772389" y="17570"/>
                    <a:pt x="769847" y="20137"/>
                  </a:cubicBezTo>
                  <a:lnTo>
                    <a:pt x="767687" y="22315"/>
                  </a:lnTo>
                  <a:lnTo>
                    <a:pt x="766951" y="20251"/>
                  </a:lnTo>
                  <a:cubicBezTo>
                    <a:pt x="766442" y="18806"/>
                    <a:pt x="764965" y="18120"/>
                    <a:pt x="762815" y="18216"/>
                  </a:cubicBezTo>
                  <a:close/>
                  <a:moveTo>
                    <a:pt x="201887" y="18645"/>
                  </a:moveTo>
                  <a:cubicBezTo>
                    <a:pt x="201795" y="18660"/>
                    <a:pt x="201710" y="18702"/>
                    <a:pt x="201632" y="18731"/>
                  </a:cubicBezTo>
                  <a:cubicBezTo>
                    <a:pt x="200981" y="19045"/>
                    <a:pt x="201080" y="19807"/>
                    <a:pt x="201887" y="20566"/>
                  </a:cubicBezTo>
                  <a:cubicBezTo>
                    <a:pt x="202637" y="21273"/>
                    <a:pt x="203737" y="21603"/>
                    <a:pt x="204340" y="21311"/>
                  </a:cubicBezTo>
                  <a:cubicBezTo>
                    <a:pt x="204992" y="20997"/>
                    <a:pt x="204885" y="20265"/>
                    <a:pt x="204085" y="19505"/>
                  </a:cubicBezTo>
                  <a:cubicBezTo>
                    <a:pt x="203426" y="18887"/>
                    <a:pt x="202514" y="18524"/>
                    <a:pt x="201888" y="18645"/>
                  </a:cubicBezTo>
                  <a:close/>
                  <a:moveTo>
                    <a:pt x="440035" y="20394"/>
                  </a:moveTo>
                  <a:cubicBezTo>
                    <a:pt x="439871" y="20408"/>
                    <a:pt x="439673" y="20465"/>
                    <a:pt x="439525" y="20537"/>
                  </a:cubicBezTo>
                  <a:cubicBezTo>
                    <a:pt x="438915" y="20832"/>
                    <a:pt x="438745" y="21464"/>
                    <a:pt x="439121" y="21942"/>
                  </a:cubicBezTo>
                  <a:cubicBezTo>
                    <a:pt x="439496" y="22420"/>
                    <a:pt x="440305" y="22552"/>
                    <a:pt x="440916" y="22258"/>
                  </a:cubicBezTo>
                  <a:cubicBezTo>
                    <a:pt x="441525" y="21963"/>
                    <a:pt x="441696" y="21331"/>
                    <a:pt x="441320" y="20853"/>
                  </a:cubicBezTo>
                  <a:cubicBezTo>
                    <a:pt x="441029" y="20494"/>
                    <a:pt x="440540" y="20335"/>
                    <a:pt x="440039" y="20395"/>
                  </a:cubicBezTo>
                  <a:close/>
                  <a:moveTo>
                    <a:pt x="186920" y="21512"/>
                  </a:moveTo>
                  <a:cubicBezTo>
                    <a:pt x="185339" y="21562"/>
                    <a:pt x="185053" y="22064"/>
                    <a:pt x="187068" y="22945"/>
                  </a:cubicBezTo>
                  <a:cubicBezTo>
                    <a:pt x="188131" y="23412"/>
                    <a:pt x="188666" y="24201"/>
                    <a:pt x="188277" y="24694"/>
                  </a:cubicBezTo>
                  <a:cubicBezTo>
                    <a:pt x="187852" y="25233"/>
                    <a:pt x="188645" y="25386"/>
                    <a:pt x="190290" y="25068"/>
                  </a:cubicBezTo>
                  <a:cubicBezTo>
                    <a:pt x="192256" y="24684"/>
                    <a:pt x="194188" y="25279"/>
                    <a:pt x="197136" y="27217"/>
                  </a:cubicBezTo>
                  <a:cubicBezTo>
                    <a:pt x="202066" y="30458"/>
                    <a:pt x="203961" y="30072"/>
                    <a:pt x="200688" y="26472"/>
                  </a:cubicBezTo>
                  <a:cubicBezTo>
                    <a:pt x="199288" y="24934"/>
                    <a:pt x="196092" y="23285"/>
                    <a:pt x="192889" y="22430"/>
                  </a:cubicBezTo>
                  <a:cubicBezTo>
                    <a:pt x="190851" y="21886"/>
                    <a:pt x="189011" y="21574"/>
                    <a:pt x="187691" y="21513"/>
                  </a:cubicBezTo>
                  <a:cubicBezTo>
                    <a:pt x="187422" y="21498"/>
                    <a:pt x="187139" y="21506"/>
                    <a:pt x="186925" y="21513"/>
                  </a:cubicBezTo>
                  <a:close/>
                  <a:moveTo>
                    <a:pt x="782699" y="22344"/>
                  </a:moveTo>
                  <a:cubicBezTo>
                    <a:pt x="780906" y="22329"/>
                    <a:pt x="779355" y="23190"/>
                    <a:pt x="777611" y="24981"/>
                  </a:cubicBezTo>
                  <a:cubicBezTo>
                    <a:pt x="775996" y="26639"/>
                    <a:pt x="774682" y="28207"/>
                    <a:pt x="774682" y="28479"/>
                  </a:cubicBezTo>
                  <a:cubicBezTo>
                    <a:pt x="774682" y="28750"/>
                    <a:pt x="776659" y="28429"/>
                    <a:pt x="779075" y="27762"/>
                  </a:cubicBezTo>
                  <a:cubicBezTo>
                    <a:pt x="781492" y="27086"/>
                    <a:pt x="784579" y="26494"/>
                    <a:pt x="785920" y="26472"/>
                  </a:cubicBezTo>
                  <a:cubicBezTo>
                    <a:pt x="789542" y="26415"/>
                    <a:pt x="790208" y="25397"/>
                    <a:pt x="787569" y="23949"/>
                  </a:cubicBezTo>
                  <a:cubicBezTo>
                    <a:pt x="785647" y="22895"/>
                    <a:pt x="784095" y="22356"/>
                    <a:pt x="782699" y="22344"/>
                  </a:cubicBezTo>
                  <a:close/>
                  <a:moveTo>
                    <a:pt x="570805" y="23003"/>
                  </a:moveTo>
                  <a:cubicBezTo>
                    <a:pt x="569566" y="23038"/>
                    <a:pt x="568470" y="23842"/>
                    <a:pt x="569120" y="24665"/>
                  </a:cubicBezTo>
                  <a:cubicBezTo>
                    <a:pt x="569495" y="25135"/>
                    <a:pt x="570273" y="25526"/>
                    <a:pt x="570841" y="25526"/>
                  </a:cubicBezTo>
                  <a:cubicBezTo>
                    <a:pt x="572481" y="25526"/>
                    <a:pt x="573359" y="23866"/>
                    <a:pt x="572048" y="23232"/>
                  </a:cubicBezTo>
                  <a:cubicBezTo>
                    <a:pt x="571659" y="23043"/>
                    <a:pt x="571217" y="22990"/>
                    <a:pt x="570805" y="23003"/>
                  </a:cubicBezTo>
                  <a:close/>
                  <a:moveTo>
                    <a:pt x="564215" y="24063"/>
                  </a:moveTo>
                  <a:cubicBezTo>
                    <a:pt x="564051" y="24078"/>
                    <a:pt x="563853" y="24134"/>
                    <a:pt x="563705" y="24206"/>
                  </a:cubicBezTo>
                  <a:cubicBezTo>
                    <a:pt x="563095" y="24502"/>
                    <a:pt x="562924" y="25133"/>
                    <a:pt x="563301" y="25611"/>
                  </a:cubicBezTo>
                  <a:cubicBezTo>
                    <a:pt x="563676" y="26089"/>
                    <a:pt x="564484" y="26221"/>
                    <a:pt x="565095" y="25927"/>
                  </a:cubicBezTo>
                  <a:cubicBezTo>
                    <a:pt x="565704" y="25632"/>
                    <a:pt x="565876" y="25000"/>
                    <a:pt x="565506" y="24522"/>
                  </a:cubicBezTo>
                  <a:cubicBezTo>
                    <a:pt x="565222" y="24163"/>
                    <a:pt x="564726" y="24004"/>
                    <a:pt x="564224" y="24063"/>
                  </a:cubicBezTo>
                  <a:close/>
                  <a:moveTo>
                    <a:pt x="756341" y="25898"/>
                  </a:moveTo>
                  <a:cubicBezTo>
                    <a:pt x="756179" y="25912"/>
                    <a:pt x="755980" y="25969"/>
                    <a:pt x="755831" y="26041"/>
                  </a:cubicBezTo>
                  <a:cubicBezTo>
                    <a:pt x="755223" y="26336"/>
                    <a:pt x="755051" y="26968"/>
                    <a:pt x="755428" y="27446"/>
                  </a:cubicBezTo>
                  <a:cubicBezTo>
                    <a:pt x="755803" y="27924"/>
                    <a:pt x="756612" y="28056"/>
                    <a:pt x="757222" y="27762"/>
                  </a:cubicBezTo>
                  <a:cubicBezTo>
                    <a:pt x="757831" y="27466"/>
                    <a:pt x="758002" y="26835"/>
                    <a:pt x="757632" y="26357"/>
                  </a:cubicBezTo>
                  <a:cubicBezTo>
                    <a:pt x="757349" y="25999"/>
                    <a:pt x="756854" y="25839"/>
                    <a:pt x="756351" y="25898"/>
                  </a:cubicBezTo>
                  <a:close/>
                  <a:moveTo>
                    <a:pt x="793830" y="25898"/>
                  </a:moveTo>
                  <a:cubicBezTo>
                    <a:pt x="793667" y="25912"/>
                    <a:pt x="793469" y="25969"/>
                    <a:pt x="793320" y="26041"/>
                  </a:cubicBezTo>
                  <a:cubicBezTo>
                    <a:pt x="792711" y="26336"/>
                    <a:pt x="792539" y="26968"/>
                    <a:pt x="792916" y="27446"/>
                  </a:cubicBezTo>
                  <a:cubicBezTo>
                    <a:pt x="793291" y="27924"/>
                    <a:pt x="794100" y="28056"/>
                    <a:pt x="794711" y="27762"/>
                  </a:cubicBezTo>
                  <a:cubicBezTo>
                    <a:pt x="795319" y="27466"/>
                    <a:pt x="795491" y="26835"/>
                    <a:pt x="795114" y="26357"/>
                  </a:cubicBezTo>
                  <a:cubicBezTo>
                    <a:pt x="794831" y="25999"/>
                    <a:pt x="794335" y="25839"/>
                    <a:pt x="793832" y="25898"/>
                  </a:cubicBezTo>
                  <a:close/>
                  <a:moveTo>
                    <a:pt x="172122" y="26214"/>
                  </a:moveTo>
                  <a:cubicBezTo>
                    <a:pt x="171691" y="26340"/>
                    <a:pt x="169737" y="26443"/>
                    <a:pt x="167766" y="26443"/>
                  </a:cubicBezTo>
                  <a:cubicBezTo>
                    <a:pt x="165795" y="26443"/>
                    <a:pt x="164468" y="26797"/>
                    <a:pt x="164800" y="27217"/>
                  </a:cubicBezTo>
                  <a:cubicBezTo>
                    <a:pt x="165133" y="27638"/>
                    <a:pt x="167144" y="27852"/>
                    <a:pt x="169267" y="27705"/>
                  </a:cubicBezTo>
                  <a:cubicBezTo>
                    <a:pt x="171390" y="27558"/>
                    <a:pt x="172057" y="27649"/>
                    <a:pt x="170768" y="27905"/>
                  </a:cubicBezTo>
                  <a:cubicBezTo>
                    <a:pt x="166692" y="28719"/>
                    <a:pt x="163212" y="30366"/>
                    <a:pt x="163849" y="31174"/>
                  </a:cubicBezTo>
                  <a:cubicBezTo>
                    <a:pt x="164733" y="32294"/>
                    <a:pt x="165357" y="32157"/>
                    <a:pt x="169817" y="29998"/>
                  </a:cubicBezTo>
                  <a:cubicBezTo>
                    <a:pt x="172016" y="28933"/>
                    <a:pt x="173612" y="27592"/>
                    <a:pt x="173368" y="27017"/>
                  </a:cubicBezTo>
                  <a:cubicBezTo>
                    <a:pt x="173120" y="26442"/>
                    <a:pt x="172552" y="26088"/>
                    <a:pt x="172122" y="26214"/>
                  </a:cubicBezTo>
                  <a:close/>
                  <a:moveTo>
                    <a:pt x="207853" y="26414"/>
                  </a:moveTo>
                  <a:cubicBezTo>
                    <a:pt x="207499" y="26428"/>
                    <a:pt x="207775" y="26795"/>
                    <a:pt x="208696" y="27647"/>
                  </a:cubicBezTo>
                  <a:cubicBezTo>
                    <a:pt x="210524" y="29407"/>
                    <a:pt x="211891" y="29611"/>
                    <a:pt x="212942" y="28278"/>
                  </a:cubicBezTo>
                  <a:cubicBezTo>
                    <a:pt x="213346" y="27773"/>
                    <a:pt x="213175" y="27360"/>
                    <a:pt x="212539" y="27360"/>
                  </a:cubicBezTo>
                  <a:cubicBezTo>
                    <a:pt x="211908" y="27360"/>
                    <a:pt x="210424" y="27077"/>
                    <a:pt x="209244" y="26730"/>
                  </a:cubicBezTo>
                  <a:cubicBezTo>
                    <a:pt x="208536" y="26522"/>
                    <a:pt x="208066" y="26405"/>
                    <a:pt x="207853" y="26414"/>
                  </a:cubicBezTo>
                  <a:close/>
                  <a:moveTo>
                    <a:pt x="437689" y="27733"/>
                  </a:moveTo>
                  <a:cubicBezTo>
                    <a:pt x="437526" y="27747"/>
                    <a:pt x="437328" y="27804"/>
                    <a:pt x="437179" y="27876"/>
                  </a:cubicBezTo>
                  <a:cubicBezTo>
                    <a:pt x="436570" y="28172"/>
                    <a:pt x="436400" y="28803"/>
                    <a:pt x="436775" y="29281"/>
                  </a:cubicBezTo>
                  <a:cubicBezTo>
                    <a:pt x="437151" y="29759"/>
                    <a:pt x="437959" y="29891"/>
                    <a:pt x="438569" y="29597"/>
                  </a:cubicBezTo>
                  <a:cubicBezTo>
                    <a:pt x="439177" y="29302"/>
                    <a:pt x="439350" y="28670"/>
                    <a:pt x="438972" y="28192"/>
                  </a:cubicBezTo>
                  <a:cubicBezTo>
                    <a:pt x="438696" y="27833"/>
                    <a:pt x="438195" y="27674"/>
                    <a:pt x="437692" y="27733"/>
                  </a:cubicBezTo>
                  <a:close/>
                  <a:moveTo>
                    <a:pt x="752826" y="27733"/>
                  </a:moveTo>
                  <a:cubicBezTo>
                    <a:pt x="752663" y="27747"/>
                    <a:pt x="752465" y="27804"/>
                    <a:pt x="752316" y="27876"/>
                  </a:cubicBezTo>
                  <a:cubicBezTo>
                    <a:pt x="751707" y="28172"/>
                    <a:pt x="751536" y="28803"/>
                    <a:pt x="751906" y="29281"/>
                  </a:cubicBezTo>
                  <a:cubicBezTo>
                    <a:pt x="752274" y="29759"/>
                    <a:pt x="753089" y="29891"/>
                    <a:pt x="753700" y="29597"/>
                  </a:cubicBezTo>
                  <a:cubicBezTo>
                    <a:pt x="754308" y="29302"/>
                    <a:pt x="754479" y="28670"/>
                    <a:pt x="754103" y="28192"/>
                  </a:cubicBezTo>
                  <a:cubicBezTo>
                    <a:pt x="753820" y="27833"/>
                    <a:pt x="753324" y="27674"/>
                    <a:pt x="752823" y="27733"/>
                  </a:cubicBezTo>
                  <a:close/>
                  <a:moveTo>
                    <a:pt x="158979" y="28277"/>
                  </a:moveTo>
                  <a:cubicBezTo>
                    <a:pt x="158689" y="28277"/>
                    <a:pt x="158469" y="28690"/>
                    <a:pt x="158469" y="29195"/>
                  </a:cubicBezTo>
                  <a:cubicBezTo>
                    <a:pt x="158469" y="29700"/>
                    <a:pt x="159036" y="30112"/>
                    <a:pt x="159715" y="30112"/>
                  </a:cubicBezTo>
                  <a:cubicBezTo>
                    <a:pt x="160394" y="30112"/>
                    <a:pt x="160625" y="29700"/>
                    <a:pt x="160225" y="29195"/>
                  </a:cubicBezTo>
                  <a:cubicBezTo>
                    <a:pt x="159821" y="28690"/>
                    <a:pt x="159264" y="28277"/>
                    <a:pt x="158979" y="28277"/>
                  </a:cubicBezTo>
                  <a:close/>
                  <a:moveTo>
                    <a:pt x="185814" y="29568"/>
                  </a:moveTo>
                  <a:cubicBezTo>
                    <a:pt x="185652" y="29582"/>
                    <a:pt x="185453" y="29639"/>
                    <a:pt x="185297" y="29711"/>
                  </a:cubicBezTo>
                  <a:cubicBezTo>
                    <a:pt x="184688" y="30006"/>
                    <a:pt x="184518" y="30638"/>
                    <a:pt x="184894" y="31116"/>
                  </a:cubicBezTo>
                  <a:cubicBezTo>
                    <a:pt x="185262" y="31594"/>
                    <a:pt x="186078" y="31726"/>
                    <a:pt x="186687" y="31431"/>
                  </a:cubicBezTo>
                  <a:cubicBezTo>
                    <a:pt x="187296" y="31136"/>
                    <a:pt x="187468" y="30505"/>
                    <a:pt x="187098" y="30026"/>
                  </a:cubicBezTo>
                  <a:cubicBezTo>
                    <a:pt x="186807" y="29668"/>
                    <a:pt x="186318" y="29508"/>
                    <a:pt x="185816" y="29568"/>
                  </a:cubicBezTo>
                  <a:close/>
                  <a:moveTo>
                    <a:pt x="746965" y="29568"/>
                  </a:moveTo>
                  <a:cubicBezTo>
                    <a:pt x="746802" y="29582"/>
                    <a:pt x="746603" y="29639"/>
                    <a:pt x="746455" y="29711"/>
                  </a:cubicBezTo>
                  <a:cubicBezTo>
                    <a:pt x="745846" y="30006"/>
                    <a:pt x="745675" y="30638"/>
                    <a:pt x="746052" y="31116"/>
                  </a:cubicBezTo>
                  <a:cubicBezTo>
                    <a:pt x="746419" y="31594"/>
                    <a:pt x="747234" y="31726"/>
                    <a:pt x="747845" y="31431"/>
                  </a:cubicBezTo>
                  <a:cubicBezTo>
                    <a:pt x="748455" y="31136"/>
                    <a:pt x="748624" y="30505"/>
                    <a:pt x="748249" y="30026"/>
                  </a:cubicBezTo>
                  <a:cubicBezTo>
                    <a:pt x="747966" y="29668"/>
                    <a:pt x="747470" y="29508"/>
                    <a:pt x="746968" y="29568"/>
                  </a:cubicBezTo>
                  <a:close/>
                  <a:moveTo>
                    <a:pt x="786210" y="29654"/>
                  </a:moveTo>
                  <a:cubicBezTo>
                    <a:pt x="784675" y="29675"/>
                    <a:pt x="783523" y="30269"/>
                    <a:pt x="781963" y="31632"/>
                  </a:cubicBezTo>
                  <a:cubicBezTo>
                    <a:pt x="780040" y="33315"/>
                    <a:pt x="779633" y="34284"/>
                    <a:pt x="780499" y="35101"/>
                  </a:cubicBezTo>
                  <a:cubicBezTo>
                    <a:pt x="782177" y="36683"/>
                    <a:pt x="780719" y="37526"/>
                    <a:pt x="777423" y="36878"/>
                  </a:cubicBezTo>
                  <a:cubicBezTo>
                    <a:pt x="775844" y="36569"/>
                    <a:pt x="772814" y="37027"/>
                    <a:pt x="770358" y="37939"/>
                  </a:cubicBezTo>
                  <a:cubicBezTo>
                    <a:pt x="767227" y="39103"/>
                    <a:pt x="765541" y="39258"/>
                    <a:pt x="764135" y="38570"/>
                  </a:cubicBezTo>
                  <a:cubicBezTo>
                    <a:pt x="762774" y="37905"/>
                    <a:pt x="760349" y="38010"/>
                    <a:pt x="755898" y="38914"/>
                  </a:cubicBezTo>
                  <a:cubicBezTo>
                    <a:pt x="752422" y="39620"/>
                    <a:pt x="747908" y="40204"/>
                    <a:pt x="745867" y="40204"/>
                  </a:cubicBezTo>
                  <a:cubicBezTo>
                    <a:pt x="742139" y="40204"/>
                    <a:pt x="735595" y="41946"/>
                    <a:pt x="734738" y="43157"/>
                  </a:cubicBezTo>
                  <a:cubicBezTo>
                    <a:pt x="734483" y="43514"/>
                    <a:pt x="735268" y="44376"/>
                    <a:pt x="736494" y="45078"/>
                  </a:cubicBezTo>
                  <a:cubicBezTo>
                    <a:pt x="738656" y="46316"/>
                    <a:pt x="738140" y="49036"/>
                    <a:pt x="735942" y="47974"/>
                  </a:cubicBezTo>
                  <a:cubicBezTo>
                    <a:pt x="735354" y="47685"/>
                    <a:pt x="731423" y="47321"/>
                    <a:pt x="727228" y="47171"/>
                  </a:cubicBezTo>
                  <a:cubicBezTo>
                    <a:pt x="719904" y="46907"/>
                    <a:pt x="719614" y="46991"/>
                    <a:pt x="719614" y="49063"/>
                  </a:cubicBezTo>
                  <a:cubicBezTo>
                    <a:pt x="719614" y="50292"/>
                    <a:pt x="720334" y="51213"/>
                    <a:pt x="721261" y="51213"/>
                  </a:cubicBezTo>
                  <a:cubicBezTo>
                    <a:pt x="724138" y="51213"/>
                    <a:pt x="727721" y="54334"/>
                    <a:pt x="728071" y="57147"/>
                  </a:cubicBezTo>
                  <a:cubicBezTo>
                    <a:pt x="728339" y="59358"/>
                    <a:pt x="727951" y="59902"/>
                    <a:pt x="726057" y="59900"/>
                  </a:cubicBezTo>
                  <a:cubicBezTo>
                    <a:pt x="724259" y="59897"/>
                    <a:pt x="723777" y="59334"/>
                    <a:pt x="723934" y="57491"/>
                  </a:cubicBezTo>
                  <a:cubicBezTo>
                    <a:pt x="724104" y="55440"/>
                    <a:pt x="723374" y="54840"/>
                    <a:pt x="718918" y="53506"/>
                  </a:cubicBezTo>
                  <a:cubicBezTo>
                    <a:pt x="715140" y="52377"/>
                    <a:pt x="713276" y="52222"/>
                    <a:pt x="712182" y="52933"/>
                  </a:cubicBezTo>
                  <a:cubicBezTo>
                    <a:pt x="711099" y="53637"/>
                    <a:pt x="710276" y="53620"/>
                    <a:pt x="709290" y="52847"/>
                  </a:cubicBezTo>
                  <a:cubicBezTo>
                    <a:pt x="708365" y="52123"/>
                    <a:pt x="707898" y="52092"/>
                    <a:pt x="707898" y="52761"/>
                  </a:cubicBezTo>
                  <a:cubicBezTo>
                    <a:pt x="707898" y="53308"/>
                    <a:pt x="709293" y="54451"/>
                    <a:pt x="710974" y="55312"/>
                  </a:cubicBezTo>
                  <a:cubicBezTo>
                    <a:pt x="715338" y="57552"/>
                    <a:pt x="712889" y="59179"/>
                    <a:pt x="708082" y="57233"/>
                  </a:cubicBezTo>
                  <a:cubicBezTo>
                    <a:pt x="705768" y="56297"/>
                    <a:pt x="704059" y="54716"/>
                    <a:pt x="703359" y="52818"/>
                  </a:cubicBezTo>
                  <a:cubicBezTo>
                    <a:pt x="702758" y="51185"/>
                    <a:pt x="702209" y="50506"/>
                    <a:pt x="702151" y="51328"/>
                  </a:cubicBezTo>
                  <a:cubicBezTo>
                    <a:pt x="702073" y="52149"/>
                    <a:pt x="701244" y="53347"/>
                    <a:pt x="700247" y="53994"/>
                  </a:cubicBezTo>
                  <a:cubicBezTo>
                    <a:pt x="699193" y="54678"/>
                    <a:pt x="698762" y="55782"/>
                    <a:pt x="699222" y="56631"/>
                  </a:cubicBezTo>
                  <a:cubicBezTo>
                    <a:pt x="699901" y="57888"/>
                    <a:pt x="700375" y="59739"/>
                    <a:pt x="700760" y="62451"/>
                  </a:cubicBezTo>
                  <a:cubicBezTo>
                    <a:pt x="700837" y="62829"/>
                    <a:pt x="702288" y="63139"/>
                    <a:pt x="704019" y="63139"/>
                  </a:cubicBezTo>
                  <a:cubicBezTo>
                    <a:pt x="707618" y="63139"/>
                    <a:pt x="712585" y="66363"/>
                    <a:pt x="712585" y="68701"/>
                  </a:cubicBezTo>
                  <a:cubicBezTo>
                    <a:pt x="712585" y="69567"/>
                    <a:pt x="713451" y="70557"/>
                    <a:pt x="714525" y="70879"/>
                  </a:cubicBezTo>
                  <a:cubicBezTo>
                    <a:pt x="715901" y="71292"/>
                    <a:pt x="716132" y="71743"/>
                    <a:pt x="715260" y="72428"/>
                  </a:cubicBezTo>
                  <a:cubicBezTo>
                    <a:pt x="713537" y="73777"/>
                    <a:pt x="709074" y="71812"/>
                    <a:pt x="709074" y="69704"/>
                  </a:cubicBezTo>
                  <a:cubicBezTo>
                    <a:pt x="709074" y="67797"/>
                    <a:pt x="706886" y="65891"/>
                    <a:pt x="704717" y="65891"/>
                  </a:cubicBezTo>
                  <a:cubicBezTo>
                    <a:pt x="703874" y="65891"/>
                    <a:pt x="702377" y="67476"/>
                    <a:pt x="701385" y="69417"/>
                  </a:cubicBezTo>
                  <a:cubicBezTo>
                    <a:pt x="700394" y="71358"/>
                    <a:pt x="697987" y="73880"/>
                    <a:pt x="696040" y="75007"/>
                  </a:cubicBezTo>
                  <a:cubicBezTo>
                    <a:pt x="692637" y="76978"/>
                    <a:pt x="692352" y="76998"/>
                    <a:pt x="688463" y="75554"/>
                  </a:cubicBezTo>
                  <a:cubicBezTo>
                    <a:pt x="686236" y="74727"/>
                    <a:pt x="684719" y="73650"/>
                    <a:pt x="685095" y="73175"/>
                  </a:cubicBezTo>
                  <a:cubicBezTo>
                    <a:pt x="685997" y="72030"/>
                    <a:pt x="689999" y="72071"/>
                    <a:pt x="690915" y="73239"/>
                  </a:cubicBezTo>
                  <a:cubicBezTo>
                    <a:pt x="694576" y="77878"/>
                    <a:pt x="698659" y="61837"/>
                    <a:pt x="695088" y="56840"/>
                  </a:cubicBezTo>
                  <a:cubicBezTo>
                    <a:pt x="694529" y="56058"/>
                    <a:pt x="694657" y="54535"/>
                    <a:pt x="695386" y="53285"/>
                  </a:cubicBezTo>
                  <a:cubicBezTo>
                    <a:pt x="696847" y="50774"/>
                    <a:pt x="695152" y="49438"/>
                    <a:pt x="690553" y="49415"/>
                  </a:cubicBezTo>
                  <a:cubicBezTo>
                    <a:pt x="688616" y="49400"/>
                    <a:pt x="687534" y="50147"/>
                    <a:pt x="686673" y="52081"/>
                  </a:cubicBezTo>
                  <a:cubicBezTo>
                    <a:pt x="686014" y="53561"/>
                    <a:pt x="684206" y="55437"/>
                    <a:pt x="682646" y="56237"/>
                  </a:cubicBezTo>
                  <a:cubicBezTo>
                    <a:pt x="680146" y="57520"/>
                    <a:pt x="679968" y="57913"/>
                    <a:pt x="681255" y="59706"/>
                  </a:cubicBezTo>
                  <a:cubicBezTo>
                    <a:pt x="682057" y="60825"/>
                    <a:pt x="683642" y="62280"/>
                    <a:pt x="684769" y="62946"/>
                  </a:cubicBezTo>
                  <a:cubicBezTo>
                    <a:pt x="685897" y="63612"/>
                    <a:pt x="686819" y="64782"/>
                    <a:pt x="686819" y="65526"/>
                  </a:cubicBezTo>
                  <a:cubicBezTo>
                    <a:pt x="686819" y="67770"/>
                    <a:pt x="683349" y="68082"/>
                    <a:pt x="680595" y="66098"/>
                  </a:cubicBezTo>
                  <a:cubicBezTo>
                    <a:pt x="679088" y="65012"/>
                    <a:pt x="675497" y="63976"/>
                    <a:pt x="671919" y="63603"/>
                  </a:cubicBezTo>
                  <a:cubicBezTo>
                    <a:pt x="666219" y="63010"/>
                    <a:pt x="665613" y="63167"/>
                    <a:pt x="663024" y="65525"/>
                  </a:cubicBezTo>
                  <a:cubicBezTo>
                    <a:pt x="661094" y="67281"/>
                    <a:pt x="659631" y="67849"/>
                    <a:pt x="658191" y="67416"/>
                  </a:cubicBezTo>
                  <a:cubicBezTo>
                    <a:pt x="656408" y="66883"/>
                    <a:pt x="656342" y="66577"/>
                    <a:pt x="657710" y="65266"/>
                  </a:cubicBezTo>
                  <a:cubicBezTo>
                    <a:pt x="658979" y="64054"/>
                    <a:pt x="658592" y="64094"/>
                    <a:pt x="655842" y="65494"/>
                  </a:cubicBezTo>
                  <a:cubicBezTo>
                    <a:pt x="653938" y="66465"/>
                    <a:pt x="650571" y="67741"/>
                    <a:pt x="648374" y="68333"/>
                  </a:cubicBezTo>
                  <a:cubicBezTo>
                    <a:pt x="644802" y="69294"/>
                    <a:pt x="644317" y="69225"/>
                    <a:pt x="643798" y="67673"/>
                  </a:cubicBezTo>
                  <a:cubicBezTo>
                    <a:pt x="643267" y="66073"/>
                    <a:pt x="642953" y="66057"/>
                    <a:pt x="639881" y="67299"/>
                  </a:cubicBezTo>
                  <a:cubicBezTo>
                    <a:pt x="638050" y="68040"/>
                    <a:pt x="635420" y="68646"/>
                    <a:pt x="634023" y="68646"/>
                  </a:cubicBezTo>
                  <a:cubicBezTo>
                    <a:pt x="632626" y="68646"/>
                    <a:pt x="629672" y="69885"/>
                    <a:pt x="627471" y="71398"/>
                  </a:cubicBezTo>
                  <a:cubicBezTo>
                    <a:pt x="622998" y="74474"/>
                    <a:pt x="620998" y="74786"/>
                    <a:pt x="618867" y="72775"/>
                  </a:cubicBezTo>
                  <a:cubicBezTo>
                    <a:pt x="617673" y="71648"/>
                    <a:pt x="617875" y="71287"/>
                    <a:pt x="619965" y="70682"/>
                  </a:cubicBezTo>
                  <a:cubicBezTo>
                    <a:pt x="622339" y="69994"/>
                    <a:pt x="622247" y="69842"/>
                    <a:pt x="618354" y="68389"/>
                  </a:cubicBezTo>
                  <a:cubicBezTo>
                    <a:pt x="613814" y="66693"/>
                    <a:pt x="613535" y="66956"/>
                    <a:pt x="615463" y="71284"/>
                  </a:cubicBezTo>
                  <a:cubicBezTo>
                    <a:pt x="617028" y="74802"/>
                    <a:pt x="615172" y="77408"/>
                    <a:pt x="612057" y="76043"/>
                  </a:cubicBezTo>
                  <a:cubicBezTo>
                    <a:pt x="609998" y="75141"/>
                    <a:pt x="603118" y="78273"/>
                    <a:pt x="604186" y="79627"/>
                  </a:cubicBezTo>
                  <a:cubicBezTo>
                    <a:pt x="604512" y="80033"/>
                    <a:pt x="604038" y="80839"/>
                    <a:pt x="603125" y="81433"/>
                  </a:cubicBezTo>
                  <a:cubicBezTo>
                    <a:pt x="601836" y="82270"/>
                    <a:pt x="600646" y="82191"/>
                    <a:pt x="597854" y="81058"/>
                  </a:cubicBezTo>
                  <a:cubicBezTo>
                    <a:pt x="593960" y="79482"/>
                    <a:pt x="592990" y="80080"/>
                    <a:pt x="596315" y="82004"/>
                  </a:cubicBezTo>
                  <a:cubicBezTo>
                    <a:pt x="597849" y="82892"/>
                    <a:pt x="598042" y="83479"/>
                    <a:pt x="597052" y="84269"/>
                  </a:cubicBezTo>
                  <a:cubicBezTo>
                    <a:pt x="594998" y="85902"/>
                    <a:pt x="588616" y="82923"/>
                    <a:pt x="587642" y="79883"/>
                  </a:cubicBezTo>
                  <a:cubicBezTo>
                    <a:pt x="587203" y="78518"/>
                    <a:pt x="585764" y="76700"/>
                    <a:pt x="584420" y="75841"/>
                  </a:cubicBezTo>
                  <a:cubicBezTo>
                    <a:pt x="582246" y="74450"/>
                    <a:pt x="582178" y="74218"/>
                    <a:pt x="583904" y="73691"/>
                  </a:cubicBezTo>
                  <a:cubicBezTo>
                    <a:pt x="584974" y="73367"/>
                    <a:pt x="587472" y="73762"/>
                    <a:pt x="589431" y="74550"/>
                  </a:cubicBezTo>
                  <a:cubicBezTo>
                    <a:pt x="595676" y="77079"/>
                    <a:pt x="605980" y="75720"/>
                    <a:pt x="605980" y="72372"/>
                  </a:cubicBezTo>
                  <a:cubicBezTo>
                    <a:pt x="605979" y="70902"/>
                    <a:pt x="592457" y="64976"/>
                    <a:pt x="589102" y="64976"/>
                  </a:cubicBezTo>
                  <a:cubicBezTo>
                    <a:pt x="588228" y="64976"/>
                    <a:pt x="586874" y="64336"/>
                    <a:pt x="586064" y="63571"/>
                  </a:cubicBezTo>
                  <a:cubicBezTo>
                    <a:pt x="584947" y="62517"/>
                    <a:pt x="583240" y="62331"/>
                    <a:pt x="579035" y="62768"/>
                  </a:cubicBezTo>
                  <a:cubicBezTo>
                    <a:pt x="572869" y="63409"/>
                    <a:pt x="569952" y="61896"/>
                    <a:pt x="574569" y="60446"/>
                  </a:cubicBezTo>
                  <a:cubicBezTo>
                    <a:pt x="577249" y="59604"/>
                    <a:pt x="577244" y="59586"/>
                    <a:pt x="574130" y="59528"/>
                  </a:cubicBezTo>
                  <a:cubicBezTo>
                    <a:pt x="572397" y="59500"/>
                    <a:pt x="570646" y="59058"/>
                    <a:pt x="570250" y="58554"/>
                  </a:cubicBezTo>
                  <a:cubicBezTo>
                    <a:pt x="569846" y="58049"/>
                    <a:pt x="568990" y="57636"/>
                    <a:pt x="568346" y="57636"/>
                  </a:cubicBezTo>
                  <a:cubicBezTo>
                    <a:pt x="567701" y="57636"/>
                    <a:pt x="567568" y="58152"/>
                    <a:pt x="568048" y="58783"/>
                  </a:cubicBezTo>
                  <a:cubicBezTo>
                    <a:pt x="568742" y="59693"/>
                    <a:pt x="568572" y="59704"/>
                    <a:pt x="567170" y="58811"/>
                  </a:cubicBezTo>
                  <a:cubicBezTo>
                    <a:pt x="565915" y="58017"/>
                    <a:pt x="565011" y="57979"/>
                    <a:pt x="564131" y="58669"/>
                  </a:cubicBezTo>
                  <a:cubicBezTo>
                    <a:pt x="563252" y="59357"/>
                    <a:pt x="562642" y="59301"/>
                    <a:pt x="562008" y="58496"/>
                  </a:cubicBezTo>
                  <a:cubicBezTo>
                    <a:pt x="561385" y="57714"/>
                    <a:pt x="561576" y="57585"/>
                    <a:pt x="562624" y="58095"/>
                  </a:cubicBezTo>
                  <a:cubicBezTo>
                    <a:pt x="563640" y="58586"/>
                    <a:pt x="563875" y="58483"/>
                    <a:pt x="563318" y="57779"/>
                  </a:cubicBezTo>
                  <a:cubicBezTo>
                    <a:pt x="562744" y="57053"/>
                    <a:pt x="561800" y="57000"/>
                    <a:pt x="560352" y="57607"/>
                  </a:cubicBezTo>
                  <a:cubicBezTo>
                    <a:pt x="559188" y="58096"/>
                    <a:pt x="557824" y="58197"/>
                    <a:pt x="557314" y="57836"/>
                  </a:cubicBezTo>
                  <a:cubicBezTo>
                    <a:pt x="556804" y="57476"/>
                    <a:pt x="556762" y="57667"/>
                    <a:pt x="557208" y="58266"/>
                  </a:cubicBezTo>
                  <a:cubicBezTo>
                    <a:pt x="558439" y="59948"/>
                    <a:pt x="554427" y="61266"/>
                    <a:pt x="551094" y="60273"/>
                  </a:cubicBezTo>
                  <a:cubicBezTo>
                    <a:pt x="548461" y="59489"/>
                    <a:pt x="548346" y="59549"/>
                    <a:pt x="549812" y="61047"/>
                  </a:cubicBezTo>
                  <a:cubicBezTo>
                    <a:pt x="550693" y="61946"/>
                    <a:pt x="550963" y="62367"/>
                    <a:pt x="550392" y="61993"/>
                  </a:cubicBezTo>
                  <a:cubicBezTo>
                    <a:pt x="549826" y="61619"/>
                    <a:pt x="548658" y="61776"/>
                    <a:pt x="547793" y="62337"/>
                  </a:cubicBezTo>
                  <a:cubicBezTo>
                    <a:pt x="546929" y="62899"/>
                    <a:pt x="546219" y="63057"/>
                    <a:pt x="546219" y="62681"/>
                  </a:cubicBezTo>
                  <a:cubicBezTo>
                    <a:pt x="546219" y="62305"/>
                    <a:pt x="545453" y="62485"/>
                    <a:pt x="544535" y="63082"/>
                  </a:cubicBezTo>
                  <a:cubicBezTo>
                    <a:pt x="543616" y="63679"/>
                    <a:pt x="542167" y="64090"/>
                    <a:pt x="541313" y="63999"/>
                  </a:cubicBezTo>
                  <a:cubicBezTo>
                    <a:pt x="537712" y="63617"/>
                    <a:pt x="536529" y="64035"/>
                    <a:pt x="537799" y="65232"/>
                  </a:cubicBezTo>
                  <a:cubicBezTo>
                    <a:pt x="539413" y="66755"/>
                    <a:pt x="537629" y="69092"/>
                    <a:pt x="534834" y="69103"/>
                  </a:cubicBezTo>
                  <a:cubicBezTo>
                    <a:pt x="533519" y="69107"/>
                    <a:pt x="532747" y="69789"/>
                    <a:pt x="532746" y="70937"/>
                  </a:cubicBezTo>
                  <a:cubicBezTo>
                    <a:pt x="532746" y="71946"/>
                    <a:pt x="532414" y="72565"/>
                    <a:pt x="531981" y="72313"/>
                  </a:cubicBezTo>
                  <a:cubicBezTo>
                    <a:pt x="531548" y="72060"/>
                    <a:pt x="529905" y="72777"/>
                    <a:pt x="528356" y="73919"/>
                  </a:cubicBezTo>
                  <a:cubicBezTo>
                    <a:pt x="526806" y="75058"/>
                    <a:pt x="525123" y="75678"/>
                    <a:pt x="524585" y="75295"/>
                  </a:cubicBezTo>
                  <a:cubicBezTo>
                    <a:pt x="524040" y="74914"/>
                    <a:pt x="523913" y="75358"/>
                    <a:pt x="524330" y="76241"/>
                  </a:cubicBezTo>
                  <a:cubicBezTo>
                    <a:pt x="524769" y="77197"/>
                    <a:pt x="524514" y="78023"/>
                    <a:pt x="523671" y="78219"/>
                  </a:cubicBezTo>
                  <a:cubicBezTo>
                    <a:pt x="517944" y="79551"/>
                    <a:pt x="517586" y="79750"/>
                    <a:pt x="519279" y="80570"/>
                  </a:cubicBezTo>
                  <a:cubicBezTo>
                    <a:pt x="520200" y="81014"/>
                    <a:pt x="521018" y="82465"/>
                    <a:pt x="521109" y="83781"/>
                  </a:cubicBezTo>
                  <a:cubicBezTo>
                    <a:pt x="521293" y="86507"/>
                    <a:pt x="518309" y="88231"/>
                    <a:pt x="515692" y="86934"/>
                  </a:cubicBezTo>
                  <a:cubicBezTo>
                    <a:pt x="513406" y="85802"/>
                    <a:pt x="512188" y="85863"/>
                    <a:pt x="512542" y="87081"/>
                  </a:cubicBezTo>
                  <a:cubicBezTo>
                    <a:pt x="512705" y="87634"/>
                    <a:pt x="511834" y="88561"/>
                    <a:pt x="510602" y="89145"/>
                  </a:cubicBezTo>
                  <a:cubicBezTo>
                    <a:pt x="504760" y="91912"/>
                    <a:pt x="503703" y="93590"/>
                    <a:pt x="505623" y="97086"/>
                  </a:cubicBezTo>
                  <a:cubicBezTo>
                    <a:pt x="506033" y="97843"/>
                    <a:pt x="506260" y="99701"/>
                    <a:pt x="506104" y="101214"/>
                  </a:cubicBezTo>
                  <a:cubicBezTo>
                    <a:pt x="505856" y="103568"/>
                    <a:pt x="506267" y="104016"/>
                    <a:pt x="508886" y="104253"/>
                  </a:cubicBezTo>
                  <a:cubicBezTo>
                    <a:pt x="510852" y="104431"/>
                    <a:pt x="513221" y="103663"/>
                    <a:pt x="515549" y="102132"/>
                  </a:cubicBezTo>
                  <a:lnTo>
                    <a:pt x="519174" y="99752"/>
                  </a:lnTo>
                  <a:lnTo>
                    <a:pt x="520821" y="102333"/>
                  </a:lnTo>
                  <a:cubicBezTo>
                    <a:pt x="521735" y="103744"/>
                    <a:pt x="523155" y="106535"/>
                    <a:pt x="523970" y="108554"/>
                  </a:cubicBezTo>
                  <a:cubicBezTo>
                    <a:pt x="526068" y="113751"/>
                    <a:pt x="526225" y="113866"/>
                    <a:pt x="529315" y="112281"/>
                  </a:cubicBezTo>
                  <a:cubicBezTo>
                    <a:pt x="530843" y="111496"/>
                    <a:pt x="533237" y="110847"/>
                    <a:pt x="534623" y="110847"/>
                  </a:cubicBezTo>
                  <a:cubicBezTo>
                    <a:pt x="536610" y="110847"/>
                    <a:pt x="536999" y="110454"/>
                    <a:pt x="536490" y="108926"/>
                  </a:cubicBezTo>
                  <a:cubicBezTo>
                    <a:pt x="535611" y="106293"/>
                    <a:pt x="537551" y="102590"/>
                    <a:pt x="539822" y="102590"/>
                  </a:cubicBezTo>
                  <a:cubicBezTo>
                    <a:pt x="540841" y="102590"/>
                    <a:pt x="541364" y="102204"/>
                    <a:pt x="540994" y="101731"/>
                  </a:cubicBezTo>
                  <a:cubicBezTo>
                    <a:pt x="540618" y="101261"/>
                    <a:pt x="540909" y="100609"/>
                    <a:pt x="541609" y="100268"/>
                  </a:cubicBezTo>
                  <a:cubicBezTo>
                    <a:pt x="542448" y="99862"/>
                    <a:pt x="542048" y="98944"/>
                    <a:pt x="540437" y="97603"/>
                  </a:cubicBezTo>
                  <a:cubicBezTo>
                    <a:pt x="538391" y="95897"/>
                    <a:pt x="538154" y="94959"/>
                    <a:pt x="538936" y="92011"/>
                  </a:cubicBezTo>
                  <a:cubicBezTo>
                    <a:pt x="539813" y="88708"/>
                    <a:pt x="541821" y="87113"/>
                    <a:pt x="548272" y="84616"/>
                  </a:cubicBezTo>
                  <a:cubicBezTo>
                    <a:pt x="549077" y="84305"/>
                    <a:pt x="549736" y="83192"/>
                    <a:pt x="549736" y="82150"/>
                  </a:cubicBezTo>
                  <a:cubicBezTo>
                    <a:pt x="549736" y="77882"/>
                    <a:pt x="557025" y="75208"/>
                    <a:pt x="560280" y="78280"/>
                  </a:cubicBezTo>
                  <a:cubicBezTo>
                    <a:pt x="561916" y="79824"/>
                    <a:pt x="561549" y="80337"/>
                    <a:pt x="554386" y="86192"/>
                  </a:cubicBezTo>
                  <a:cubicBezTo>
                    <a:pt x="550768" y="89148"/>
                    <a:pt x="550291" y="90049"/>
                    <a:pt x="550688" y="93302"/>
                  </a:cubicBezTo>
                  <a:cubicBezTo>
                    <a:pt x="551297" y="98301"/>
                    <a:pt x="552774" y="99062"/>
                    <a:pt x="558522" y="97402"/>
                  </a:cubicBezTo>
                  <a:cubicBezTo>
                    <a:pt x="564105" y="95789"/>
                    <a:pt x="570449" y="95697"/>
                    <a:pt x="572763" y="97198"/>
                  </a:cubicBezTo>
                  <a:cubicBezTo>
                    <a:pt x="576106" y="99370"/>
                    <a:pt x="573110" y="100115"/>
                    <a:pt x="558815" y="100667"/>
                  </a:cubicBezTo>
                  <a:cubicBezTo>
                    <a:pt x="556603" y="100756"/>
                    <a:pt x="555943" y="103917"/>
                    <a:pt x="557936" y="104882"/>
                  </a:cubicBezTo>
                  <a:cubicBezTo>
                    <a:pt x="559535" y="105656"/>
                    <a:pt x="559412" y="108752"/>
                    <a:pt x="557752" y="109554"/>
                  </a:cubicBezTo>
                  <a:cubicBezTo>
                    <a:pt x="557010" y="109917"/>
                    <a:pt x="555709" y="109460"/>
                    <a:pt x="554861" y="108551"/>
                  </a:cubicBezTo>
                  <a:cubicBezTo>
                    <a:pt x="552609" y="106140"/>
                    <a:pt x="549388" y="108379"/>
                    <a:pt x="550320" y="111705"/>
                  </a:cubicBezTo>
                  <a:cubicBezTo>
                    <a:pt x="550866" y="113655"/>
                    <a:pt x="550243" y="114538"/>
                    <a:pt x="547356" y="116234"/>
                  </a:cubicBezTo>
                  <a:cubicBezTo>
                    <a:pt x="544449" y="117917"/>
                    <a:pt x="543415" y="118098"/>
                    <a:pt x="542047" y="117209"/>
                  </a:cubicBezTo>
                  <a:cubicBezTo>
                    <a:pt x="540680" y="116321"/>
                    <a:pt x="539161" y="116593"/>
                    <a:pt x="534395" y="118527"/>
                  </a:cubicBezTo>
                  <a:cubicBezTo>
                    <a:pt x="528724" y="120832"/>
                    <a:pt x="528402" y="120862"/>
                    <a:pt x="527842" y="119187"/>
                  </a:cubicBezTo>
                  <a:cubicBezTo>
                    <a:pt x="527332" y="117667"/>
                    <a:pt x="526804" y="117539"/>
                    <a:pt x="523815" y="118355"/>
                  </a:cubicBezTo>
                  <a:cubicBezTo>
                    <a:pt x="520994" y="119125"/>
                    <a:pt x="519933" y="119015"/>
                    <a:pt x="518031" y="117667"/>
                  </a:cubicBezTo>
                  <a:cubicBezTo>
                    <a:pt x="516662" y="116696"/>
                    <a:pt x="515992" y="115413"/>
                    <a:pt x="516420" y="114570"/>
                  </a:cubicBezTo>
                  <a:cubicBezTo>
                    <a:pt x="518143" y="111177"/>
                    <a:pt x="518021" y="109812"/>
                    <a:pt x="516017" y="110127"/>
                  </a:cubicBezTo>
                  <a:cubicBezTo>
                    <a:pt x="513991" y="110444"/>
                    <a:pt x="513699" y="112106"/>
                    <a:pt x="514698" y="117724"/>
                  </a:cubicBezTo>
                  <a:cubicBezTo>
                    <a:pt x="515151" y="120283"/>
                    <a:pt x="514917" y="120477"/>
                    <a:pt x="511368" y="120562"/>
                  </a:cubicBezTo>
                  <a:cubicBezTo>
                    <a:pt x="509269" y="120626"/>
                    <a:pt x="506576" y="121334"/>
                    <a:pt x="505400" y="122167"/>
                  </a:cubicBezTo>
                  <a:cubicBezTo>
                    <a:pt x="504223" y="123001"/>
                    <a:pt x="502938" y="123423"/>
                    <a:pt x="502507" y="123085"/>
                  </a:cubicBezTo>
                  <a:cubicBezTo>
                    <a:pt x="502076" y="122748"/>
                    <a:pt x="501702" y="123269"/>
                    <a:pt x="501702" y="124260"/>
                  </a:cubicBezTo>
                  <a:cubicBezTo>
                    <a:pt x="501702" y="126501"/>
                    <a:pt x="499562" y="128274"/>
                    <a:pt x="496833" y="128274"/>
                  </a:cubicBezTo>
                  <a:cubicBezTo>
                    <a:pt x="495696" y="128274"/>
                    <a:pt x="494187" y="129105"/>
                    <a:pt x="493501" y="130109"/>
                  </a:cubicBezTo>
                  <a:cubicBezTo>
                    <a:pt x="492091" y="132173"/>
                    <a:pt x="485765" y="135033"/>
                    <a:pt x="484239" y="134294"/>
                  </a:cubicBezTo>
                  <a:cubicBezTo>
                    <a:pt x="483687" y="134027"/>
                    <a:pt x="482934" y="134650"/>
                    <a:pt x="482592" y="135671"/>
                  </a:cubicBezTo>
                  <a:cubicBezTo>
                    <a:pt x="482096" y="137154"/>
                    <a:pt x="481378" y="137406"/>
                    <a:pt x="478967" y="136932"/>
                  </a:cubicBezTo>
                  <a:cubicBezTo>
                    <a:pt x="475046" y="136161"/>
                    <a:pt x="474893" y="138096"/>
                    <a:pt x="478783" y="139254"/>
                  </a:cubicBezTo>
                  <a:cubicBezTo>
                    <a:pt x="481816" y="140158"/>
                    <a:pt x="484954" y="144694"/>
                    <a:pt x="485116" y="148428"/>
                  </a:cubicBezTo>
                  <a:cubicBezTo>
                    <a:pt x="485250" y="151464"/>
                    <a:pt x="482120" y="154041"/>
                    <a:pt x="479002" y="153474"/>
                  </a:cubicBezTo>
                  <a:cubicBezTo>
                    <a:pt x="475167" y="152776"/>
                    <a:pt x="465024" y="152286"/>
                    <a:pt x="463553" y="152728"/>
                  </a:cubicBezTo>
                  <a:cubicBezTo>
                    <a:pt x="462718" y="152982"/>
                    <a:pt x="462443" y="154755"/>
                    <a:pt x="462788" y="157545"/>
                  </a:cubicBezTo>
                  <a:cubicBezTo>
                    <a:pt x="463092" y="159969"/>
                    <a:pt x="462709" y="162777"/>
                    <a:pt x="462051" y="163795"/>
                  </a:cubicBezTo>
                  <a:cubicBezTo>
                    <a:pt x="460264" y="166411"/>
                    <a:pt x="462794" y="170465"/>
                    <a:pt x="466226" y="170474"/>
                  </a:cubicBezTo>
                  <a:cubicBezTo>
                    <a:pt x="467643" y="170478"/>
                    <a:pt x="469303" y="171185"/>
                    <a:pt x="469923" y="172051"/>
                  </a:cubicBezTo>
                  <a:cubicBezTo>
                    <a:pt x="470854" y="173354"/>
                    <a:pt x="471499" y="173432"/>
                    <a:pt x="473766" y="172565"/>
                  </a:cubicBezTo>
                  <a:cubicBezTo>
                    <a:pt x="475274" y="171987"/>
                    <a:pt x="477830" y="171316"/>
                    <a:pt x="479441" y="171046"/>
                  </a:cubicBezTo>
                  <a:cubicBezTo>
                    <a:pt x="483802" y="170317"/>
                    <a:pt x="486786" y="168277"/>
                    <a:pt x="487129" y="165800"/>
                  </a:cubicBezTo>
                  <a:cubicBezTo>
                    <a:pt x="487291" y="164589"/>
                    <a:pt x="487476" y="163301"/>
                    <a:pt x="487533" y="162933"/>
                  </a:cubicBezTo>
                  <a:cubicBezTo>
                    <a:pt x="487610" y="162565"/>
                    <a:pt x="489752" y="161411"/>
                    <a:pt x="492328" y="160381"/>
                  </a:cubicBezTo>
                  <a:cubicBezTo>
                    <a:pt x="495793" y="158997"/>
                    <a:pt x="497014" y="157939"/>
                    <a:pt x="497014" y="156340"/>
                  </a:cubicBezTo>
                  <a:cubicBezTo>
                    <a:pt x="497014" y="153427"/>
                    <a:pt x="499824" y="151799"/>
                    <a:pt x="503751" y="152412"/>
                  </a:cubicBezTo>
                  <a:cubicBezTo>
                    <a:pt x="505641" y="152704"/>
                    <a:pt x="507907" y="152348"/>
                    <a:pt x="509242" y="151609"/>
                  </a:cubicBezTo>
                  <a:cubicBezTo>
                    <a:pt x="512617" y="149672"/>
                    <a:pt x="515412" y="149992"/>
                    <a:pt x="517772" y="152641"/>
                  </a:cubicBezTo>
                  <a:cubicBezTo>
                    <a:pt x="520952" y="156209"/>
                    <a:pt x="527305" y="160724"/>
                    <a:pt x="529561" y="160984"/>
                  </a:cubicBezTo>
                  <a:cubicBezTo>
                    <a:pt x="532610" y="161332"/>
                    <a:pt x="535833" y="164924"/>
                    <a:pt x="534979" y="167032"/>
                  </a:cubicBezTo>
                  <a:cubicBezTo>
                    <a:pt x="534462" y="168317"/>
                    <a:pt x="534674" y="168662"/>
                    <a:pt x="535673" y="168179"/>
                  </a:cubicBezTo>
                  <a:cubicBezTo>
                    <a:pt x="536512" y="167773"/>
                    <a:pt x="536825" y="166469"/>
                    <a:pt x="536439" y="164968"/>
                  </a:cubicBezTo>
                  <a:cubicBezTo>
                    <a:pt x="535673" y="161969"/>
                    <a:pt x="536602" y="160913"/>
                    <a:pt x="538782" y="162331"/>
                  </a:cubicBezTo>
                  <a:cubicBezTo>
                    <a:pt x="539837" y="163017"/>
                    <a:pt x="540356" y="163036"/>
                    <a:pt x="540356" y="162395"/>
                  </a:cubicBezTo>
                  <a:cubicBezTo>
                    <a:pt x="540356" y="161861"/>
                    <a:pt x="537935" y="160485"/>
                    <a:pt x="534975" y="159327"/>
                  </a:cubicBezTo>
                  <a:cubicBezTo>
                    <a:pt x="531548" y="157987"/>
                    <a:pt x="528790" y="156054"/>
                    <a:pt x="527359" y="153995"/>
                  </a:cubicBezTo>
                  <a:cubicBezTo>
                    <a:pt x="526125" y="152216"/>
                    <a:pt x="524449" y="150052"/>
                    <a:pt x="523662" y="149179"/>
                  </a:cubicBezTo>
                  <a:cubicBezTo>
                    <a:pt x="522496" y="147885"/>
                    <a:pt x="522593" y="147292"/>
                    <a:pt x="524207" y="146025"/>
                  </a:cubicBezTo>
                  <a:cubicBezTo>
                    <a:pt x="526059" y="144575"/>
                    <a:pt x="526254" y="144567"/>
                    <a:pt x="526954" y="146025"/>
                  </a:cubicBezTo>
                  <a:cubicBezTo>
                    <a:pt x="527364" y="146869"/>
                    <a:pt x="528130" y="147360"/>
                    <a:pt x="528637" y="147114"/>
                  </a:cubicBezTo>
                  <a:cubicBezTo>
                    <a:pt x="529147" y="146867"/>
                    <a:pt x="530404" y="147679"/>
                    <a:pt x="531420" y="148892"/>
                  </a:cubicBezTo>
                  <a:cubicBezTo>
                    <a:pt x="532435" y="150105"/>
                    <a:pt x="535597" y="152428"/>
                    <a:pt x="538486" y="154052"/>
                  </a:cubicBezTo>
                  <a:cubicBezTo>
                    <a:pt x="542036" y="156049"/>
                    <a:pt x="544027" y="157906"/>
                    <a:pt x="544563" y="159814"/>
                  </a:cubicBezTo>
                  <a:cubicBezTo>
                    <a:pt x="545486" y="163106"/>
                    <a:pt x="550793" y="168673"/>
                    <a:pt x="553020" y="168673"/>
                  </a:cubicBezTo>
                  <a:cubicBezTo>
                    <a:pt x="553863" y="168673"/>
                    <a:pt x="554230" y="168242"/>
                    <a:pt x="553825" y="167727"/>
                  </a:cubicBezTo>
                  <a:cubicBezTo>
                    <a:pt x="553415" y="167213"/>
                    <a:pt x="552511" y="167073"/>
                    <a:pt x="551810" y="167410"/>
                  </a:cubicBezTo>
                  <a:cubicBezTo>
                    <a:pt x="551034" y="167785"/>
                    <a:pt x="550876" y="167594"/>
                    <a:pt x="551407" y="166921"/>
                  </a:cubicBezTo>
                  <a:cubicBezTo>
                    <a:pt x="552072" y="166080"/>
                    <a:pt x="552684" y="166080"/>
                    <a:pt x="553934" y="166921"/>
                  </a:cubicBezTo>
                  <a:cubicBezTo>
                    <a:pt x="555815" y="168144"/>
                    <a:pt x="555065" y="169615"/>
                    <a:pt x="552579" y="169615"/>
                  </a:cubicBezTo>
                  <a:cubicBezTo>
                    <a:pt x="551650" y="169615"/>
                    <a:pt x="550894" y="170238"/>
                    <a:pt x="550894" y="170992"/>
                  </a:cubicBezTo>
                  <a:cubicBezTo>
                    <a:pt x="550894" y="172731"/>
                    <a:pt x="551468" y="172708"/>
                    <a:pt x="555032" y="170877"/>
                  </a:cubicBezTo>
                  <a:cubicBezTo>
                    <a:pt x="558579" y="169057"/>
                    <a:pt x="558659" y="168071"/>
                    <a:pt x="555408" y="166004"/>
                  </a:cubicBezTo>
                  <a:cubicBezTo>
                    <a:pt x="553097" y="164539"/>
                    <a:pt x="553229" y="161582"/>
                    <a:pt x="555556" y="162707"/>
                  </a:cubicBezTo>
                  <a:cubicBezTo>
                    <a:pt x="556087" y="162967"/>
                    <a:pt x="556839" y="162560"/>
                    <a:pt x="557204" y="161818"/>
                  </a:cubicBezTo>
                  <a:cubicBezTo>
                    <a:pt x="557679" y="160854"/>
                    <a:pt x="559148" y="160571"/>
                    <a:pt x="562366" y="160815"/>
                  </a:cubicBezTo>
                  <a:cubicBezTo>
                    <a:pt x="565901" y="161081"/>
                    <a:pt x="567211" y="160751"/>
                    <a:pt x="568333" y="159352"/>
                  </a:cubicBezTo>
                  <a:cubicBezTo>
                    <a:pt x="569283" y="158162"/>
                    <a:pt x="569416" y="157168"/>
                    <a:pt x="568666" y="156457"/>
                  </a:cubicBezTo>
                  <a:cubicBezTo>
                    <a:pt x="566993" y="154878"/>
                    <a:pt x="572372" y="146568"/>
                    <a:pt x="576683" y="144072"/>
                  </a:cubicBezTo>
                  <a:cubicBezTo>
                    <a:pt x="579558" y="142408"/>
                    <a:pt x="580655" y="142219"/>
                    <a:pt x="582614" y="143040"/>
                  </a:cubicBezTo>
                  <a:cubicBezTo>
                    <a:pt x="584391" y="143785"/>
                    <a:pt x="584730" y="144363"/>
                    <a:pt x="583823" y="145219"/>
                  </a:cubicBezTo>
                  <a:cubicBezTo>
                    <a:pt x="582908" y="146082"/>
                    <a:pt x="583278" y="146699"/>
                    <a:pt x="585360" y="147569"/>
                  </a:cubicBezTo>
                  <a:cubicBezTo>
                    <a:pt x="588953" y="149075"/>
                    <a:pt x="591773" y="147932"/>
                    <a:pt x="588765" y="146194"/>
                  </a:cubicBezTo>
                  <a:cubicBezTo>
                    <a:pt x="587378" y="145391"/>
                    <a:pt x="587046" y="144688"/>
                    <a:pt x="587814" y="144130"/>
                  </a:cubicBezTo>
                  <a:cubicBezTo>
                    <a:pt x="589489" y="142908"/>
                    <a:pt x="596702" y="141129"/>
                    <a:pt x="597807" y="141663"/>
                  </a:cubicBezTo>
                  <a:cubicBezTo>
                    <a:pt x="599060" y="142266"/>
                    <a:pt x="598582" y="144358"/>
                    <a:pt x="596818" y="146022"/>
                  </a:cubicBezTo>
                  <a:cubicBezTo>
                    <a:pt x="595622" y="147150"/>
                    <a:pt x="596351" y="147966"/>
                    <a:pt x="601212" y="150866"/>
                  </a:cubicBezTo>
                  <a:cubicBezTo>
                    <a:pt x="607965" y="154899"/>
                    <a:pt x="609046" y="156456"/>
                    <a:pt x="606593" y="158578"/>
                  </a:cubicBezTo>
                  <a:cubicBezTo>
                    <a:pt x="604358" y="160513"/>
                    <a:pt x="597544" y="160396"/>
                    <a:pt x="591656" y="158319"/>
                  </a:cubicBezTo>
                  <a:cubicBezTo>
                    <a:pt x="586402" y="156467"/>
                    <a:pt x="584053" y="156421"/>
                    <a:pt x="580198" y="158147"/>
                  </a:cubicBezTo>
                  <a:cubicBezTo>
                    <a:pt x="578587" y="158868"/>
                    <a:pt x="576161" y="159476"/>
                    <a:pt x="574779" y="159495"/>
                  </a:cubicBezTo>
                  <a:cubicBezTo>
                    <a:pt x="573399" y="159495"/>
                    <a:pt x="571941" y="160176"/>
                    <a:pt x="571558" y="160957"/>
                  </a:cubicBezTo>
                  <a:cubicBezTo>
                    <a:pt x="571176" y="161737"/>
                    <a:pt x="570213" y="162302"/>
                    <a:pt x="569398" y="162218"/>
                  </a:cubicBezTo>
                  <a:cubicBezTo>
                    <a:pt x="565937" y="161862"/>
                    <a:pt x="565267" y="162390"/>
                    <a:pt x="565628" y="165257"/>
                  </a:cubicBezTo>
                  <a:cubicBezTo>
                    <a:pt x="565840" y="166896"/>
                    <a:pt x="566095" y="168341"/>
                    <a:pt x="566208" y="168468"/>
                  </a:cubicBezTo>
                  <a:cubicBezTo>
                    <a:pt x="566329" y="168595"/>
                    <a:pt x="566491" y="169064"/>
                    <a:pt x="566584" y="169528"/>
                  </a:cubicBezTo>
                  <a:cubicBezTo>
                    <a:pt x="566753" y="170513"/>
                    <a:pt x="568356" y="171880"/>
                    <a:pt x="569476" y="171994"/>
                  </a:cubicBezTo>
                  <a:cubicBezTo>
                    <a:pt x="569908" y="172058"/>
                    <a:pt x="571198" y="172394"/>
                    <a:pt x="572369" y="172797"/>
                  </a:cubicBezTo>
                  <a:cubicBezTo>
                    <a:pt x="573575" y="173209"/>
                    <a:pt x="575027" y="173120"/>
                    <a:pt x="575700" y="172593"/>
                  </a:cubicBezTo>
                  <a:cubicBezTo>
                    <a:pt x="576503" y="171964"/>
                    <a:pt x="578162" y="171971"/>
                    <a:pt x="580861" y="172593"/>
                  </a:cubicBezTo>
                  <a:cubicBezTo>
                    <a:pt x="583745" y="173286"/>
                    <a:pt x="585703" y="173245"/>
                    <a:pt x="587853" y="172479"/>
                  </a:cubicBezTo>
                  <a:cubicBezTo>
                    <a:pt x="592090" y="170967"/>
                    <a:pt x="592396" y="172389"/>
                    <a:pt x="589648" y="180592"/>
                  </a:cubicBezTo>
                  <a:cubicBezTo>
                    <a:pt x="586893" y="188811"/>
                    <a:pt x="584111" y="191206"/>
                    <a:pt x="579507" y="189336"/>
                  </a:cubicBezTo>
                  <a:cubicBezTo>
                    <a:pt x="577317" y="188445"/>
                    <a:pt x="575702" y="188384"/>
                    <a:pt x="573357" y="189076"/>
                  </a:cubicBezTo>
                  <a:cubicBezTo>
                    <a:pt x="570782" y="189837"/>
                    <a:pt x="568485" y="189540"/>
                    <a:pt x="561422" y="187528"/>
                  </a:cubicBezTo>
                  <a:cubicBezTo>
                    <a:pt x="548496" y="183844"/>
                    <a:pt x="548591" y="183829"/>
                    <a:pt x="545058" y="189764"/>
                  </a:cubicBezTo>
                  <a:cubicBezTo>
                    <a:pt x="543594" y="192223"/>
                    <a:pt x="540618" y="191782"/>
                    <a:pt x="533159" y="187986"/>
                  </a:cubicBezTo>
                  <a:cubicBezTo>
                    <a:pt x="529132" y="185937"/>
                    <a:pt x="524912" y="184259"/>
                    <a:pt x="523752" y="184259"/>
                  </a:cubicBezTo>
                  <a:cubicBezTo>
                    <a:pt x="522591" y="184259"/>
                    <a:pt x="520552" y="183417"/>
                    <a:pt x="519248" y="182396"/>
                  </a:cubicBezTo>
                  <a:cubicBezTo>
                    <a:pt x="517377" y="180931"/>
                    <a:pt x="517145" y="180172"/>
                    <a:pt x="518114" y="178756"/>
                  </a:cubicBezTo>
                  <a:cubicBezTo>
                    <a:pt x="519599" y="176582"/>
                    <a:pt x="518518" y="172643"/>
                    <a:pt x="516246" y="171961"/>
                  </a:cubicBezTo>
                  <a:cubicBezTo>
                    <a:pt x="515341" y="171688"/>
                    <a:pt x="511656" y="171897"/>
                    <a:pt x="508046" y="172418"/>
                  </a:cubicBezTo>
                  <a:cubicBezTo>
                    <a:pt x="504436" y="172939"/>
                    <a:pt x="500751" y="173149"/>
                    <a:pt x="499844" y="172876"/>
                  </a:cubicBezTo>
                  <a:cubicBezTo>
                    <a:pt x="498940" y="172602"/>
                    <a:pt x="493772" y="173613"/>
                    <a:pt x="488349" y="175111"/>
                  </a:cubicBezTo>
                  <a:cubicBezTo>
                    <a:pt x="477950" y="177986"/>
                    <a:pt x="474199" y="178425"/>
                    <a:pt x="473009" y="176918"/>
                  </a:cubicBezTo>
                  <a:cubicBezTo>
                    <a:pt x="471770" y="175346"/>
                    <a:pt x="470651" y="175901"/>
                    <a:pt x="469276" y="178753"/>
                  </a:cubicBezTo>
                  <a:cubicBezTo>
                    <a:pt x="468548" y="180264"/>
                    <a:pt x="466320" y="182225"/>
                    <a:pt x="464333" y="183110"/>
                  </a:cubicBezTo>
                  <a:cubicBezTo>
                    <a:pt x="461038" y="184579"/>
                    <a:pt x="459842" y="186848"/>
                    <a:pt x="460636" y="190134"/>
                  </a:cubicBezTo>
                  <a:cubicBezTo>
                    <a:pt x="461117" y="192121"/>
                    <a:pt x="457770" y="196376"/>
                    <a:pt x="454778" y="197588"/>
                  </a:cubicBezTo>
                  <a:cubicBezTo>
                    <a:pt x="452989" y="198312"/>
                    <a:pt x="449903" y="201148"/>
                    <a:pt x="447894" y="203895"/>
                  </a:cubicBezTo>
                  <a:cubicBezTo>
                    <a:pt x="445888" y="206642"/>
                    <a:pt x="443645" y="209037"/>
                    <a:pt x="442917" y="209227"/>
                  </a:cubicBezTo>
                  <a:cubicBezTo>
                    <a:pt x="440877" y="209760"/>
                    <a:pt x="440360" y="212448"/>
                    <a:pt x="440647" y="221096"/>
                  </a:cubicBezTo>
                  <a:cubicBezTo>
                    <a:pt x="440825" y="226425"/>
                    <a:pt x="440336" y="230118"/>
                    <a:pt x="439182" y="232276"/>
                  </a:cubicBezTo>
                  <a:cubicBezTo>
                    <a:pt x="437597" y="235248"/>
                    <a:pt x="437658" y="235595"/>
                    <a:pt x="439735" y="237064"/>
                  </a:cubicBezTo>
                  <a:cubicBezTo>
                    <a:pt x="440970" y="237938"/>
                    <a:pt x="441968" y="239087"/>
                    <a:pt x="441968" y="239587"/>
                  </a:cubicBezTo>
                  <a:cubicBezTo>
                    <a:pt x="441968" y="240088"/>
                    <a:pt x="443855" y="242275"/>
                    <a:pt x="446142" y="244460"/>
                  </a:cubicBezTo>
                  <a:cubicBezTo>
                    <a:pt x="448428" y="246646"/>
                    <a:pt x="450142" y="249064"/>
                    <a:pt x="449949" y="249821"/>
                  </a:cubicBezTo>
                  <a:cubicBezTo>
                    <a:pt x="449390" y="252026"/>
                    <a:pt x="453624" y="256217"/>
                    <a:pt x="459175" y="258966"/>
                  </a:cubicBezTo>
                  <a:cubicBezTo>
                    <a:pt x="463985" y="261349"/>
                    <a:pt x="464658" y="261455"/>
                    <a:pt x="469719" y="260457"/>
                  </a:cubicBezTo>
                  <a:cubicBezTo>
                    <a:pt x="472687" y="259873"/>
                    <a:pt x="476493" y="259628"/>
                    <a:pt x="478176" y="259911"/>
                  </a:cubicBezTo>
                  <a:cubicBezTo>
                    <a:pt x="479925" y="260209"/>
                    <a:pt x="483982" y="259651"/>
                    <a:pt x="487658" y="258592"/>
                  </a:cubicBezTo>
                  <a:cubicBezTo>
                    <a:pt x="491192" y="257575"/>
                    <a:pt x="495278" y="256728"/>
                    <a:pt x="496736" y="256728"/>
                  </a:cubicBezTo>
                  <a:cubicBezTo>
                    <a:pt x="499324" y="256728"/>
                    <a:pt x="503322" y="259128"/>
                    <a:pt x="504206" y="261201"/>
                  </a:cubicBezTo>
                  <a:cubicBezTo>
                    <a:pt x="504510" y="261916"/>
                    <a:pt x="505801" y="261980"/>
                    <a:pt x="508378" y="261404"/>
                  </a:cubicBezTo>
                  <a:cubicBezTo>
                    <a:pt x="513871" y="260171"/>
                    <a:pt x="515710" y="262193"/>
                    <a:pt x="514968" y="268657"/>
                  </a:cubicBezTo>
                  <a:cubicBezTo>
                    <a:pt x="513930" y="277708"/>
                    <a:pt x="514289" y="279758"/>
                    <a:pt x="517385" y="282303"/>
                  </a:cubicBezTo>
                  <a:cubicBezTo>
                    <a:pt x="520106" y="284538"/>
                    <a:pt x="522716" y="288533"/>
                    <a:pt x="522363" y="289901"/>
                  </a:cubicBezTo>
                  <a:cubicBezTo>
                    <a:pt x="522278" y="290225"/>
                    <a:pt x="523083" y="291258"/>
                    <a:pt x="524157" y="292195"/>
                  </a:cubicBezTo>
                  <a:cubicBezTo>
                    <a:pt x="525231" y="293131"/>
                    <a:pt x="526133" y="294918"/>
                    <a:pt x="526135" y="296180"/>
                  </a:cubicBezTo>
                  <a:cubicBezTo>
                    <a:pt x="526135" y="297441"/>
                    <a:pt x="526489" y="299610"/>
                    <a:pt x="526940" y="300996"/>
                  </a:cubicBezTo>
                  <a:cubicBezTo>
                    <a:pt x="527457" y="302607"/>
                    <a:pt x="527082" y="304629"/>
                    <a:pt x="525878" y="306615"/>
                  </a:cubicBezTo>
                  <a:cubicBezTo>
                    <a:pt x="524844" y="308322"/>
                    <a:pt x="523401" y="311772"/>
                    <a:pt x="522657" y="314299"/>
                  </a:cubicBezTo>
                  <a:cubicBezTo>
                    <a:pt x="521460" y="318359"/>
                    <a:pt x="521576" y="319357"/>
                    <a:pt x="523681" y="322899"/>
                  </a:cubicBezTo>
                  <a:cubicBezTo>
                    <a:pt x="526441" y="327538"/>
                    <a:pt x="527362" y="330081"/>
                    <a:pt x="528185" y="335169"/>
                  </a:cubicBezTo>
                  <a:cubicBezTo>
                    <a:pt x="529223" y="341580"/>
                    <a:pt x="531098" y="345985"/>
                    <a:pt x="535799" y="353086"/>
                  </a:cubicBezTo>
                  <a:cubicBezTo>
                    <a:pt x="540815" y="360663"/>
                    <a:pt x="541240" y="362039"/>
                    <a:pt x="538692" y="362805"/>
                  </a:cubicBezTo>
                  <a:cubicBezTo>
                    <a:pt x="535891" y="363646"/>
                    <a:pt x="542615" y="367992"/>
                    <a:pt x="545610" y="367277"/>
                  </a:cubicBezTo>
                  <a:cubicBezTo>
                    <a:pt x="546924" y="366966"/>
                    <a:pt x="551549" y="366374"/>
                    <a:pt x="555898" y="365959"/>
                  </a:cubicBezTo>
                  <a:cubicBezTo>
                    <a:pt x="564437" y="365142"/>
                    <a:pt x="567955" y="363784"/>
                    <a:pt x="571933" y="359766"/>
                  </a:cubicBezTo>
                  <a:cubicBezTo>
                    <a:pt x="577992" y="353648"/>
                    <a:pt x="580528" y="349714"/>
                    <a:pt x="580830" y="345948"/>
                  </a:cubicBezTo>
                  <a:cubicBezTo>
                    <a:pt x="581092" y="342635"/>
                    <a:pt x="581778" y="341664"/>
                    <a:pt x="585076" y="339898"/>
                  </a:cubicBezTo>
                  <a:cubicBezTo>
                    <a:pt x="588635" y="337994"/>
                    <a:pt x="588965" y="337426"/>
                    <a:pt x="588665" y="333849"/>
                  </a:cubicBezTo>
                  <a:cubicBezTo>
                    <a:pt x="588481" y="331678"/>
                    <a:pt x="587821" y="329139"/>
                    <a:pt x="587200" y="328230"/>
                  </a:cubicBezTo>
                  <a:cubicBezTo>
                    <a:pt x="586313" y="326932"/>
                    <a:pt x="586867" y="325966"/>
                    <a:pt x="589726" y="323730"/>
                  </a:cubicBezTo>
                  <a:cubicBezTo>
                    <a:pt x="591725" y="322164"/>
                    <a:pt x="594873" y="320291"/>
                    <a:pt x="596718" y="319544"/>
                  </a:cubicBezTo>
                  <a:cubicBezTo>
                    <a:pt x="599643" y="318360"/>
                    <a:pt x="602569" y="315547"/>
                    <a:pt x="603162" y="313380"/>
                  </a:cubicBezTo>
                  <a:cubicBezTo>
                    <a:pt x="603262" y="312999"/>
                    <a:pt x="603466" y="312383"/>
                    <a:pt x="603601" y="312004"/>
                  </a:cubicBezTo>
                  <a:cubicBezTo>
                    <a:pt x="604433" y="309679"/>
                    <a:pt x="603191" y="301031"/>
                    <a:pt x="601806" y="299476"/>
                  </a:cubicBezTo>
                  <a:cubicBezTo>
                    <a:pt x="600894" y="298454"/>
                    <a:pt x="600123" y="296438"/>
                    <a:pt x="600123" y="295004"/>
                  </a:cubicBezTo>
                  <a:cubicBezTo>
                    <a:pt x="600123" y="293568"/>
                    <a:pt x="599671" y="291696"/>
                    <a:pt x="599098" y="290846"/>
                  </a:cubicBezTo>
                  <a:cubicBezTo>
                    <a:pt x="597047" y="287795"/>
                    <a:pt x="606477" y="275345"/>
                    <a:pt x="614182" y="270950"/>
                  </a:cubicBezTo>
                  <a:cubicBezTo>
                    <a:pt x="616437" y="269664"/>
                    <a:pt x="619793" y="267069"/>
                    <a:pt x="621614" y="265188"/>
                  </a:cubicBezTo>
                  <a:cubicBezTo>
                    <a:pt x="626009" y="260646"/>
                    <a:pt x="632957" y="249416"/>
                    <a:pt x="633401" y="246152"/>
                  </a:cubicBezTo>
                  <a:cubicBezTo>
                    <a:pt x="633599" y="244663"/>
                    <a:pt x="634696" y="243232"/>
                    <a:pt x="635965" y="242797"/>
                  </a:cubicBezTo>
                  <a:cubicBezTo>
                    <a:pt x="638670" y="241872"/>
                    <a:pt x="636050" y="242188"/>
                    <a:pt x="624726" y="244174"/>
                  </a:cubicBezTo>
                  <a:cubicBezTo>
                    <a:pt x="617527" y="245438"/>
                    <a:pt x="616947" y="245416"/>
                    <a:pt x="613888" y="243716"/>
                  </a:cubicBezTo>
                  <a:cubicBezTo>
                    <a:pt x="612108" y="242727"/>
                    <a:pt x="610911" y="241567"/>
                    <a:pt x="611252" y="241136"/>
                  </a:cubicBezTo>
                  <a:cubicBezTo>
                    <a:pt x="611592" y="240704"/>
                    <a:pt x="611330" y="240090"/>
                    <a:pt x="610636" y="239760"/>
                  </a:cubicBezTo>
                  <a:cubicBezTo>
                    <a:pt x="609956" y="239430"/>
                    <a:pt x="608106" y="237510"/>
                    <a:pt x="606498" y="235517"/>
                  </a:cubicBezTo>
                  <a:cubicBezTo>
                    <a:pt x="604892" y="233524"/>
                    <a:pt x="602530" y="231091"/>
                    <a:pt x="601264" y="230099"/>
                  </a:cubicBezTo>
                  <a:cubicBezTo>
                    <a:pt x="599996" y="229108"/>
                    <a:pt x="598957" y="227685"/>
                    <a:pt x="598957" y="226946"/>
                  </a:cubicBezTo>
                  <a:cubicBezTo>
                    <a:pt x="598957" y="226207"/>
                    <a:pt x="597903" y="225164"/>
                    <a:pt x="596614" y="224623"/>
                  </a:cubicBezTo>
                  <a:cubicBezTo>
                    <a:pt x="594777" y="223854"/>
                    <a:pt x="594271" y="222703"/>
                    <a:pt x="594271" y="219291"/>
                  </a:cubicBezTo>
                  <a:cubicBezTo>
                    <a:pt x="594271" y="216898"/>
                    <a:pt x="593564" y="214122"/>
                    <a:pt x="592697" y="213127"/>
                  </a:cubicBezTo>
                  <a:cubicBezTo>
                    <a:pt x="591826" y="212132"/>
                    <a:pt x="590789" y="210289"/>
                    <a:pt x="590390" y="209028"/>
                  </a:cubicBezTo>
                  <a:cubicBezTo>
                    <a:pt x="589987" y="207767"/>
                    <a:pt x="587797" y="204525"/>
                    <a:pt x="585522" y="201833"/>
                  </a:cubicBezTo>
                  <a:cubicBezTo>
                    <a:pt x="583246" y="199139"/>
                    <a:pt x="581384" y="196380"/>
                    <a:pt x="581384" y="195697"/>
                  </a:cubicBezTo>
                  <a:cubicBezTo>
                    <a:pt x="581384" y="193491"/>
                    <a:pt x="583723" y="193250"/>
                    <a:pt x="584716" y="195354"/>
                  </a:cubicBezTo>
                  <a:cubicBezTo>
                    <a:pt x="585624" y="197276"/>
                    <a:pt x="585741" y="197285"/>
                    <a:pt x="586547" y="195639"/>
                  </a:cubicBezTo>
                  <a:cubicBezTo>
                    <a:pt x="587350" y="193998"/>
                    <a:pt x="587531" y="194035"/>
                    <a:pt x="589694" y="196186"/>
                  </a:cubicBezTo>
                  <a:cubicBezTo>
                    <a:pt x="592591" y="199063"/>
                    <a:pt x="595443" y="204135"/>
                    <a:pt x="595443" y="206391"/>
                  </a:cubicBezTo>
                  <a:cubicBezTo>
                    <a:pt x="595443" y="207339"/>
                    <a:pt x="596220" y="208112"/>
                    <a:pt x="597164" y="208112"/>
                  </a:cubicBezTo>
                  <a:cubicBezTo>
                    <a:pt x="599385" y="208112"/>
                    <a:pt x="601301" y="210971"/>
                    <a:pt x="601301" y="214275"/>
                  </a:cubicBezTo>
                  <a:cubicBezTo>
                    <a:pt x="601301" y="217031"/>
                    <a:pt x="603246" y="219772"/>
                    <a:pt x="608146" y="223936"/>
                  </a:cubicBezTo>
                  <a:cubicBezTo>
                    <a:pt x="610107" y="225602"/>
                    <a:pt x="611211" y="227641"/>
                    <a:pt x="611331" y="229899"/>
                  </a:cubicBezTo>
                  <a:cubicBezTo>
                    <a:pt x="611742" y="237494"/>
                    <a:pt x="613713" y="239582"/>
                    <a:pt x="618617" y="237554"/>
                  </a:cubicBezTo>
                  <a:cubicBezTo>
                    <a:pt x="619736" y="237090"/>
                    <a:pt x="624583" y="235202"/>
                    <a:pt x="629417" y="233368"/>
                  </a:cubicBezTo>
                  <a:cubicBezTo>
                    <a:pt x="634249" y="231534"/>
                    <a:pt x="639881" y="229284"/>
                    <a:pt x="641937" y="228380"/>
                  </a:cubicBezTo>
                  <a:cubicBezTo>
                    <a:pt x="646222" y="226495"/>
                    <a:pt x="654554" y="220972"/>
                    <a:pt x="653176" y="220926"/>
                  </a:cubicBezTo>
                  <a:cubicBezTo>
                    <a:pt x="652666" y="220926"/>
                    <a:pt x="653438" y="220135"/>
                    <a:pt x="654861" y="219206"/>
                  </a:cubicBezTo>
                  <a:cubicBezTo>
                    <a:pt x="656283" y="218276"/>
                    <a:pt x="657127" y="217253"/>
                    <a:pt x="656727" y="216941"/>
                  </a:cubicBezTo>
                  <a:cubicBezTo>
                    <a:pt x="656324" y="216631"/>
                    <a:pt x="656919" y="215568"/>
                    <a:pt x="658046" y="214590"/>
                  </a:cubicBezTo>
                  <a:cubicBezTo>
                    <a:pt x="660029" y="212875"/>
                    <a:pt x="659945" y="212741"/>
                    <a:pt x="655337" y="210462"/>
                  </a:cubicBezTo>
                  <a:cubicBezTo>
                    <a:pt x="652556" y="209087"/>
                    <a:pt x="650246" y="207124"/>
                    <a:pt x="649808" y="205761"/>
                  </a:cubicBezTo>
                  <a:lnTo>
                    <a:pt x="649042" y="203439"/>
                  </a:lnTo>
                  <a:lnTo>
                    <a:pt x="647285" y="205417"/>
                  </a:lnTo>
                  <a:cubicBezTo>
                    <a:pt x="645305" y="207631"/>
                    <a:pt x="638136" y="210293"/>
                    <a:pt x="636412" y="209459"/>
                  </a:cubicBezTo>
                  <a:cubicBezTo>
                    <a:pt x="635796" y="209160"/>
                    <a:pt x="635276" y="208375"/>
                    <a:pt x="635276" y="207710"/>
                  </a:cubicBezTo>
                  <a:cubicBezTo>
                    <a:pt x="635276" y="207044"/>
                    <a:pt x="634486" y="205988"/>
                    <a:pt x="633520" y="205359"/>
                  </a:cubicBezTo>
                  <a:cubicBezTo>
                    <a:pt x="632554" y="204730"/>
                    <a:pt x="631774" y="203543"/>
                    <a:pt x="631763" y="202722"/>
                  </a:cubicBezTo>
                  <a:cubicBezTo>
                    <a:pt x="631763" y="201901"/>
                    <a:pt x="630128" y="199390"/>
                    <a:pt x="628174" y="197131"/>
                  </a:cubicBezTo>
                  <a:cubicBezTo>
                    <a:pt x="625006" y="193469"/>
                    <a:pt x="624822" y="192898"/>
                    <a:pt x="626491" y="191943"/>
                  </a:cubicBezTo>
                  <a:cubicBezTo>
                    <a:pt x="629160" y="190414"/>
                    <a:pt x="632758" y="191435"/>
                    <a:pt x="634618" y="194236"/>
                  </a:cubicBezTo>
                  <a:cubicBezTo>
                    <a:pt x="637375" y="198392"/>
                    <a:pt x="643057" y="201034"/>
                    <a:pt x="647761" y="200342"/>
                  </a:cubicBezTo>
                  <a:cubicBezTo>
                    <a:pt x="651206" y="199834"/>
                    <a:pt x="651974" y="200018"/>
                    <a:pt x="652484" y="201546"/>
                  </a:cubicBezTo>
                  <a:cubicBezTo>
                    <a:pt x="653263" y="203880"/>
                    <a:pt x="657093" y="204699"/>
                    <a:pt x="668556" y="204901"/>
                  </a:cubicBezTo>
                  <a:cubicBezTo>
                    <a:pt x="676998" y="205047"/>
                    <a:pt x="678043" y="205256"/>
                    <a:pt x="680271" y="207423"/>
                  </a:cubicBezTo>
                  <a:cubicBezTo>
                    <a:pt x="681617" y="208732"/>
                    <a:pt x="684168" y="210089"/>
                    <a:pt x="685945" y="210434"/>
                  </a:cubicBezTo>
                  <a:cubicBezTo>
                    <a:pt x="689890" y="211197"/>
                    <a:pt x="691130" y="212517"/>
                    <a:pt x="688618" y="213272"/>
                  </a:cubicBezTo>
                  <a:cubicBezTo>
                    <a:pt x="687179" y="213704"/>
                    <a:pt x="687066" y="214125"/>
                    <a:pt x="688108" y="215107"/>
                  </a:cubicBezTo>
                  <a:cubicBezTo>
                    <a:pt x="690069" y="216957"/>
                    <a:pt x="692312" y="216658"/>
                    <a:pt x="693051" y="214447"/>
                  </a:cubicBezTo>
                  <a:cubicBezTo>
                    <a:pt x="694212" y="210971"/>
                    <a:pt x="696234" y="213623"/>
                    <a:pt x="696126" y="218490"/>
                  </a:cubicBezTo>
                  <a:cubicBezTo>
                    <a:pt x="696048" y="221105"/>
                    <a:pt x="696260" y="223868"/>
                    <a:pt x="696537" y="224625"/>
                  </a:cubicBezTo>
                  <a:cubicBezTo>
                    <a:pt x="696806" y="225382"/>
                    <a:pt x="697691" y="227982"/>
                    <a:pt x="698513" y="230387"/>
                  </a:cubicBezTo>
                  <a:cubicBezTo>
                    <a:pt x="699336" y="232793"/>
                    <a:pt x="700474" y="234959"/>
                    <a:pt x="701040" y="235232"/>
                  </a:cubicBezTo>
                  <a:cubicBezTo>
                    <a:pt x="701606" y="235505"/>
                    <a:pt x="702065" y="236475"/>
                    <a:pt x="702065" y="237382"/>
                  </a:cubicBezTo>
                  <a:cubicBezTo>
                    <a:pt x="702065" y="238291"/>
                    <a:pt x="703893" y="241794"/>
                    <a:pt x="706128" y="245152"/>
                  </a:cubicBezTo>
                  <a:lnTo>
                    <a:pt x="710192" y="251259"/>
                  </a:lnTo>
                  <a:lnTo>
                    <a:pt x="712023" y="249051"/>
                  </a:lnTo>
                  <a:cubicBezTo>
                    <a:pt x="714712" y="245837"/>
                    <a:pt x="716123" y="241316"/>
                    <a:pt x="716123" y="235892"/>
                  </a:cubicBezTo>
                  <a:cubicBezTo>
                    <a:pt x="716123" y="231862"/>
                    <a:pt x="716540" y="230941"/>
                    <a:pt x="718758" y="230015"/>
                  </a:cubicBezTo>
                  <a:cubicBezTo>
                    <a:pt x="722222" y="228569"/>
                    <a:pt x="735384" y="218196"/>
                    <a:pt x="736367" y="216140"/>
                  </a:cubicBezTo>
                  <a:cubicBezTo>
                    <a:pt x="736876" y="215070"/>
                    <a:pt x="738407" y="214534"/>
                    <a:pt x="740906" y="214534"/>
                  </a:cubicBezTo>
                  <a:cubicBezTo>
                    <a:pt x="742971" y="214534"/>
                    <a:pt x="745583" y="213884"/>
                    <a:pt x="746729" y="213072"/>
                  </a:cubicBezTo>
                  <a:cubicBezTo>
                    <a:pt x="748669" y="211696"/>
                    <a:pt x="748961" y="211805"/>
                    <a:pt x="751158" y="214677"/>
                  </a:cubicBezTo>
                  <a:cubicBezTo>
                    <a:pt x="752454" y="216372"/>
                    <a:pt x="754658" y="218754"/>
                    <a:pt x="756027" y="219981"/>
                  </a:cubicBezTo>
                  <a:cubicBezTo>
                    <a:pt x="757933" y="221689"/>
                    <a:pt x="758422" y="223141"/>
                    <a:pt x="758114" y="226173"/>
                  </a:cubicBezTo>
                  <a:cubicBezTo>
                    <a:pt x="757781" y="229429"/>
                    <a:pt x="758036" y="230130"/>
                    <a:pt x="759725" y="230130"/>
                  </a:cubicBezTo>
                  <a:cubicBezTo>
                    <a:pt x="760831" y="230130"/>
                    <a:pt x="762726" y="229284"/>
                    <a:pt x="763971" y="228238"/>
                  </a:cubicBezTo>
                  <a:cubicBezTo>
                    <a:pt x="766659" y="225979"/>
                    <a:pt x="767108" y="226396"/>
                    <a:pt x="768218" y="232423"/>
                  </a:cubicBezTo>
                  <a:cubicBezTo>
                    <a:pt x="768686" y="234946"/>
                    <a:pt x="769555" y="237469"/>
                    <a:pt x="770158" y="238042"/>
                  </a:cubicBezTo>
                  <a:cubicBezTo>
                    <a:pt x="770761" y="238613"/>
                    <a:pt x="771012" y="241791"/>
                    <a:pt x="770711" y="245095"/>
                  </a:cubicBezTo>
                  <a:cubicBezTo>
                    <a:pt x="770244" y="250083"/>
                    <a:pt x="770541" y="251496"/>
                    <a:pt x="772431" y="253380"/>
                  </a:cubicBezTo>
                  <a:cubicBezTo>
                    <a:pt x="773684" y="254628"/>
                    <a:pt x="774701" y="256260"/>
                    <a:pt x="774701" y="257020"/>
                  </a:cubicBezTo>
                  <a:cubicBezTo>
                    <a:pt x="774701" y="261228"/>
                    <a:pt x="782490" y="270227"/>
                    <a:pt x="784658" y="268517"/>
                  </a:cubicBezTo>
                  <a:cubicBezTo>
                    <a:pt x="784863" y="268352"/>
                    <a:pt x="784417" y="265987"/>
                    <a:pt x="783633" y="263271"/>
                  </a:cubicBezTo>
                  <a:cubicBezTo>
                    <a:pt x="782682" y="259965"/>
                    <a:pt x="781192" y="257689"/>
                    <a:pt x="779167" y="256390"/>
                  </a:cubicBezTo>
                  <a:cubicBezTo>
                    <a:pt x="777501" y="255323"/>
                    <a:pt x="775741" y="253407"/>
                    <a:pt x="775251" y="252147"/>
                  </a:cubicBezTo>
                  <a:cubicBezTo>
                    <a:pt x="774762" y="250888"/>
                    <a:pt x="773616" y="249440"/>
                    <a:pt x="772687" y="248907"/>
                  </a:cubicBezTo>
                  <a:cubicBezTo>
                    <a:pt x="771215" y="248065"/>
                    <a:pt x="771195" y="247328"/>
                    <a:pt x="772687" y="243375"/>
                  </a:cubicBezTo>
                  <a:cubicBezTo>
                    <a:pt x="774270" y="239182"/>
                    <a:pt x="774665" y="238861"/>
                    <a:pt x="777775" y="239103"/>
                  </a:cubicBezTo>
                  <a:cubicBezTo>
                    <a:pt x="782889" y="239504"/>
                    <a:pt x="784073" y="240004"/>
                    <a:pt x="784073" y="241798"/>
                  </a:cubicBezTo>
                  <a:cubicBezTo>
                    <a:pt x="784073" y="242701"/>
                    <a:pt x="785127" y="243978"/>
                    <a:pt x="786415" y="244607"/>
                  </a:cubicBezTo>
                  <a:cubicBezTo>
                    <a:pt x="787773" y="245272"/>
                    <a:pt x="788758" y="246737"/>
                    <a:pt x="788758" y="248105"/>
                  </a:cubicBezTo>
                  <a:cubicBezTo>
                    <a:pt x="788758" y="250428"/>
                    <a:pt x="788858" y="250409"/>
                    <a:pt x="794653" y="246500"/>
                  </a:cubicBezTo>
                  <a:lnTo>
                    <a:pt x="800547" y="242515"/>
                  </a:lnTo>
                  <a:lnTo>
                    <a:pt x="800143" y="237326"/>
                  </a:lnTo>
                  <a:cubicBezTo>
                    <a:pt x="799839" y="233355"/>
                    <a:pt x="798931" y="231219"/>
                    <a:pt x="796298" y="228324"/>
                  </a:cubicBezTo>
                  <a:cubicBezTo>
                    <a:pt x="794403" y="226238"/>
                    <a:pt x="792163" y="223738"/>
                    <a:pt x="791284" y="222762"/>
                  </a:cubicBezTo>
                  <a:cubicBezTo>
                    <a:pt x="789851" y="221170"/>
                    <a:pt x="790091" y="220629"/>
                    <a:pt x="793919" y="217631"/>
                  </a:cubicBezTo>
                  <a:cubicBezTo>
                    <a:pt x="797952" y="214472"/>
                    <a:pt x="798317" y="214374"/>
                    <a:pt x="800363" y="215825"/>
                  </a:cubicBezTo>
                  <a:cubicBezTo>
                    <a:pt x="802283" y="217186"/>
                    <a:pt x="802602" y="217195"/>
                    <a:pt x="803219" y="215939"/>
                  </a:cubicBezTo>
                  <a:cubicBezTo>
                    <a:pt x="803594" y="215161"/>
                    <a:pt x="804893" y="214535"/>
                    <a:pt x="806074" y="214535"/>
                  </a:cubicBezTo>
                  <a:cubicBezTo>
                    <a:pt x="807255" y="214535"/>
                    <a:pt x="808724" y="214122"/>
                    <a:pt x="809369" y="213617"/>
                  </a:cubicBezTo>
                  <a:cubicBezTo>
                    <a:pt x="810013" y="213110"/>
                    <a:pt x="812793" y="212454"/>
                    <a:pt x="815519" y="212155"/>
                  </a:cubicBezTo>
                  <a:cubicBezTo>
                    <a:pt x="819434" y="211730"/>
                    <a:pt x="821549" y="210712"/>
                    <a:pt x="825660" y="207339"/>
                  </a:cubicBezTo>
                  <a:cubicBezTo>
                    <a:pt x="828523" y="204989"/>
                    <a:pt x="830880" y="202528"/>
                    <a:pt x="830896" y="201863"/>
                  </a:cubicBezTo>
                  <a:cubicBezTo>
                    <a:pt x="830896" y="201199"/>
                    <a:pt x="832250" y="199303"/>
                    <a:pt x="833861" y="197649"/>
                  </a:cubicBezTo>
                  <a:cubicBezTo>
                    <a:pt x="837324" y="194094"/>
                    <a:pt x="837507" y="192927"/>
                    <a:pt x="834740" y="192087"/>
                  </a:cubicBezTo>
                  <a:cubicBezTo>
                    <a:pt x="832829" y="191509"/>
                    <a:pt x="832840" y="191388"/>
                    <a:pt x="834967" y="190166"/>
                  </a:cubicBezTo>
                  <a:cubicBezTo>
                    <a:pt x="836868" y="189070"/>
                    <a:pt x="836932" y="188848"/>
                    <a:pt x="835335" y="188848"/>
                  </a:cubicBezTo>
                  <a:cubicBezTo>
                    <a:pt x="832422" y="188848"/>
                    <a:pt x="831572" y="186957"/>
                    <a:pt x="834236" y="186411"/>
                  </a:cubicBezTo>
                  <a:cubicBezTo>
                    <a:pt x="836478" y="185953"/>
                    <a:pt x="836416" y="185740"/>
                    <a:pt x="833065" y="181853"/>
                  </a:cubicBezTo>
                  <a:cubicBezTo>
                    <a:pt x="829677" y="177922"/>
                    <a:pt x="829642" y="177685"/>
                    <a:pt x="831528" y="175431"/>
                  </a:cubicBezTo>
                  <a:cubicBezTo>
                    <a:pt x="832603" y="174146"/>
                    <a:pt x="835157" y="172503"/>
                    <a:pt x="837202" y="171761"/>
                  </a:cubicBezTo>
                  <a:lnTo>
                    <a:pt x="840900" y="170414"/>
                  </a:lnTo>
                  <a:lnTo>
                    <a:pt x="835739" y="170846"/>
                  </a:lnTo>
                  <a:cubicBezTo>
                    <a:pt x="830321" y="171303"/>
                    <a:pt x="825085" y="169534"/>
                    <a:pt x="825085" y="167262"/>
                  </a:cubicBezTo>
                  <a:cubicBezTo>
                    <a:pt x="825085" y="165297"/>
                    <a:pt x="835982" y="159504"/>
                    <a:pt x="837642" y="160583"/>
                  </a:cubicBezTo>
                  <a:cubicBezTo>
                    <a:pt x="838750" y="161303"/>
                    <a:pt x="838656" y="161999"/>
                    <a:pt x="837203" y="163736"/>
                  </a:cubicBezTo>
                  <a:cubicBezTo>
                    <a:pt x="836172" y="164967"/>
                    <a:pt x="835600" y="166208"/>
                    <a:pt x="835958" y="166488"/>
                  </a:cubicBezTo>
                  <a:cubicBezTo>
                    <a:pt x="836312" y="166768"/>
                    <a:pt x="837216" y="166139"/>
                    <a:pt x="837935" y="165084"/>
                  </a:cubicBezTo>
                  <a:cubicBezTo>
                    <a:pt x="839357" y="163002"/>
                    <a:pt x="842687" y="162603"/>
                    <a:pt x="846282" y="164109"/>
                  </a:cubicBezTo>
                  <a:cubicBezTo>
                    <a:pt x="848063" y="164855"/>
                    <a:pt x="848289" y="165445"/>
                    <a:pt x="847380" y="166775"/>
                  </a:cubicBezTo>
                  <a:cubicBezTo>
                    <a:pt x="846455" y="168128"/>
                    <a:pt x="846771" y="168780"/>
                    <a:pt x="848954" y="169900"/>
                  </a:cubicBezTo>
                  <a:cubicBezTo>
                    <a:pt x="851168" y="171036"/>
                    <a:pt x="851656" y="171995"/>
                    <a:pt x="851443" y="174945"/>
                  </a:cubicBezTo>
                  <a:cubicBezTo>
                    <a:pt x="851181" y="178555"/>
                    <a:pt x="851245" y="178585"/>
                    <a:pt x="854263" y="177583"/>
                  </a:cubicBezTo>
                  <a:cubicBezTo>
                    <a:pt x="859302" y="175912"/>
                    <a:pt x="859396" y="175533"/>
                    <a:pt x="856313" y="169556"/>
                  </a:cubicBezTo>
                  <a:lnTo>
                    <a:pt x="853346" y="163793"/>
                  </a:lnTo>
                  <a:lnTo>
                    <a:pt x="856093" y="161414"/>
                  </a:lnTo>
                  <a:cubicBezTo>
                    <a:pt x="857613" y="160102"/>
                    <a:pt x="860713" y="157407"/>
                    <a:pt x="862975" y="155422"/>
                  </a:cubicBezTo>
                  <a:cubicBezTo>
                    <a:pt x="866331" y="152477"/>
                    <a:pt x="867413" y="152029"/>
                    <a:pt x="868796" y="152928"/>
                  </a:cubicBezTo>
                  <a:cubicBezTo>
                    <a:pt x="871232" y="154511"/>
                    <a:pt x="873592" y="153475"/>
                    <a:pt x="878645" y="148657"/>
                  </a:cubicBezTo>
                  <a:cubicBezTo>
                    <a:pt x="888210" y="139536"/>
                    <a:pt x="891899" y="132602"/>
                    <a:pt x="892117" y="123428"/>
                  </a:cubicBezTo>
                  <a:cubicBezTo>
                    <a:pt x="892195" y="120238"/>
                    <a:pt x="889154" y="117506"/>
                    <a:pt x="886955" y="118812"/>
                  </a:cubicBezTo>
                  <a:cubicBezTo>
                    <a:pt x="885094" y="119920"/>
                    <a:pt x="880731" y="119903"/>
                    <a:pt x="880731" y="118812"/>
                  </a:cubicBezTo>
                  <a:cubicBezTo>
                    <a:pt x="880731" y="118369"/>
                    <a:pt x="879513" y="117639"/>
                    <a:pt x="878022" y="117207"/>
                  </a:cubicBezTo>
                  <a:cubicBezTo>
                    <a:pt x="875551" y="116491"/>
                    <a:pt x="875459" y="116262"/>
                    <a:pt x="876997" y="114541"/>
                  </a:cubicBezTo>
                  <a:cubicBezTo>
                    <a:pt x="877926" y="113503"/>
                    <a:pt x="883043" y="109763"/>
                    <a:pt x="888347" y="106255"/>
                  </a:cubicBezTo>
                  <a:cubicBezTo>
                    <a:pt x="897558" y="100163"/>
                    <a:pt x="902575" y="98477"/>
                    <a:pt x="905224" y="100550"/>
                  </a:cubicBezTo>
                  <a:cubicBezTo>
                    <a:pt x="906369" y="101448"/>
                    <a:pt x="914372" y="100861"/>
                    <a:pt x="916096" y="99748"/>
                  </a:cubicBezTo>
                  <a:cubicBezTo>
                    <a:pt x="917015" y="99157"/>
                    <a:pt x="918404" y="99240"/>
                    <a:pt x="920196" y="100007"/>
                  </a:cubicBezTo>
                  <a:cubicBezTo>
                    <a:pt x="923679" y="101495"/>
                    <a:pt x="932024" y="101770"/>
                    <a:pt x="930520" y="100350"/>
                  </a:cubicBezTo>
                  <a:cubicBezTo>
                    <a:pt x="928862" y="98786"/>
                    <a:pt x="939664" y="92049"/>
                    <a:pt x="944214" y="91807"/>
                  </a:cubicBezTo>
                  <a:cubicBezTo>
                    <a:pt x="947989" y="91603"/>
                    <a:pt x="950315" y="92871"/>
                    <a:pt x="948131" y="93929"/>
                  </a:cubicBezTo>
                  <a:cubicBezTo>
                    <a:pt x="947472" y="94246"/>
                    <a:pt x="946922" y="95149"/>
                    <a:pt x="946922" y="95964"/>
                  </a:cubicBezTo>
                  <a:cubicBezTo>
                    <a:pt x="946922" y="97180"/>
                    <a:pt x="947403" y="97114"/>
                    <a:pt x="949631" y="95475"/>
                  </a:cubicBezTo>
                  <a:cubicBezTo>
                    <a:pt x="951123" y="94378"/>
                    <a:pt x="952967" y="93469"/>
                    <a:pt x="953731" y="93469"/>
                  </a:cubicBezTo>
                  <a:cubicBezTo>
                    <a:pt x="954499" y="93469"/>
                    <a:pt x="955123" y="92904"/>
                    <a:pt x="955123" y="92207"/>
                  </a:cubicBezTo>
                  <a:cubicBezTo>
                    <a:pt x="955123" y="90538"/>
                    <a:pt x="958206" y="88561"/>
                    <a:pt x="959700" y="89283"/>
                  </a:cubicBezTo>
                  <a:cubicBezTo>
                    <a:pt x="961330" y="90073"/>
                    <a:pt x="957216" y="95669"/>
                    <a:pt x="954720" y="96049"/>
                  </a:cubicBezTo>
                  <a:cubicBezTo>
                    <a:pt x="953638" y="96214"/>
                    <a:pt x="950044" y="98587"/>
                    <a:pt x="946739" y="101324"/>
                  </a:cubicBezTo>
                  <a:cubicBezTo>
                    <a:pt x="943434" y="104060"/>
                    <a:pt x="940115" y="106312"/>
                    <a:pt x="939381" y="106312"/>
                  </a:cubicBezTo>
                  <a:cubicBezTo>
                    <a:pt x="938644" y="106312"/>
                    <a:pt x="937154" y="107513"/>
                    <a:pt x="936048" y="108978"/>
                  </a:cubicBezTo>
                  <a:cubicBezTo>
                    <a:pt x="933720" y="112066"/>
                    <a:pt x="933549" y="118758"/>
                    <a:pt x="935645" y="124201"/>
                  </a:cubicBezTo>
                  <a:lnTo>
                    <a:pt x="937037" y="127871"/>
                  </a:lnTo>
                  <a:lnTo>
                    <a:pt x="939856" y="124889"/>
                  </a:lnTo>
                  <a:cubicBezTo>
                    <a:pt x="941403" y="123250"/>
                    <a:pt x="943401" y="121908"/>
                    <a:pt x="944286" y="121908"/>
                  </a:cubicBezTo>
                  <a:cubicBezTo>
                    <a:pt x="945168" y="121908"/>
                    <a:pt x="945543" y="121489"/>
                    <a:pt x="945126" y="120962"/>
                  </a:cubicBezTo>
                  <a:cubicBezTo>
                    <a:pt x="943929" y="119442"/>
                    <a:pt x="947996" y="115264"/>
                    <a:pt x="950068" y="115887"/>
                  </a:cubicBezTo>
                  <a:cubicBezTo>
                    <a:pt x="951358" y="116274"/>
                    <a:pt x="951678" y="116008"/>
                    <a:pt x="951168" y="114970"/>
                  </a:cubicBezTo>
                  <a:cubicBezTo>
                    <a:pt x="950293" y="113186"/>
                    <a:pt x="952490" y="109727"/>
                    <a:pt x="954023" y="110469"/>
                  </a:cubicBezTo>
                  <a:cubicBezTo>
                    <a:pt x="954632" y="110768"/>
                    <a:pt x="955121" y="110602"/>
                    <a:pt x="955121" y="110094"/>
                  </a:cubicBezTo>
                  <a:cubicBezTo>
                    <a:pt x="955121" y="109587"/>
                    <a:pt x="954613" y="108920"/>
                    <a:pt x="953951" y="108604"/>
                  </a:cubicBezTo>
                  <a:cubicBezTo>
                    <a:pt x="953292" y="108286"/>
                    <a:pt x="953050" y="107605"/>
                    <a:pt x="953441" y="107113"/>
                  </a:cubicBezTo>
                  <a:cubicBezTo>
                    <a:pt x="953830" y="106624"/>
                    <a:pt x="953596" y="105713"/>
                    <a:pt x="952924" y="105078"/>
                  </a:cubicBezTo>
                  <a:cubicBezTo>
                    <a:pt x="951280" y="103526"/>
                    <a:pt x="955715" y="97678"/>
                    <a:pt x="958013" y="98369"/>
                  </a:cubicBezTo>
                  <a:cubicBezTo>
                    <a:pt x="958906" y="98636"/>
                    <a:pt x="960274" y="98274"/>
                    <a:pt x="961052" y="97537"/>
                  </a:cubicBezTo>
                  <a:cubicBezTo>
                    <a:pt x="961829" y="96804"/>
                    <a:pt x="963041" y="96273"/>
                    <a:pt x="963760" y="96362"/>
                  </a:cubicBezTo>
                  <a:cubicBezTo>
                    <a:pt x="964481" y="96451"/>
                    <a:pt x="966585" y="96191"/>
                    <a:pt x="968410" y="95791"/>
                  </a:cubicBezTo>
                  <a:cubicBezTo>
                    <a:pt x="970821" y="95264"/>
                    <a:pt x="972242" y="95467"/>
                    <a:pt x="973573" y="96507"/>
                  </a:cubicBezTo>
                  <a:cubicBezTo>
                    <a:pt x="975238" y="97811"/>
                    <a:pt x="975751" y="97734"/>
                    <a:pt x="979101" y="95733"/>
                  </a:cubicBezTo>
                  <a:cubicBezTo>
                    <a:pt x="985329" y="92014"/>
                    <a:pt x="995355" y="88940"/>
                    <a:pt x="997771" y="89999"/>
                  </a:cubicBezTo>
                  <a:cubicBezTo>
                    <a:pt x="999048" y="90558"/>
                    <a:pt x="1000302" y="90571"/>
                    <a:pt x="1000957" y="90063"/>
                  </a:cubicBezTo>
                  <a:cubicBezTo>
                    <a:pt x="1002347" y="88975"/>
                    <a:pt x="998851" y="83384"/>
                    <a:pt x="996782" y="83384"/>
                  </a:cubicBezTo>
                  <a:cubicBezTo>
                    <a:pt x="994663" y="83384"/>
                    <a:pt x="992207" y="80950"/>
                    <a:pt x="993635" y="80259"/>
                  </a:cubicBezTo>
                  <a:cubicBezTo>
                    <a:pt x="994250" y="79960"/>
                    <a:pt x="996112" y="80106"/>
                    <a:pt x="997771" y="80601"/>
                  </a:cubicBezTo>
                  <a:cubicBezTo>
                    <a:pt x="1001799" y="81800"/>
                    <a:pt x="1004324" y="80893"/>
                    <a:pt x="1004324" y="78279"/>
                  </a:cubicBezTo>
                  <a:cubicBezTo>
                    <a:pt x="1004324" y="75452"/>
                    <a:pt x="1006652" y="74418"/>
                    <a:pt x="1007473" y="76875"/>
                  </a:cubicBezTo>
                  <a:cubicBezTo>
                    <a:pt x="1008208" y="79074"/>
                    <a:pt x="1008388" y="79118"/>
                    <a:pt x="1011280" y="77906"/>
                  </a:cubicBezTo>
                  <a:cubicBezTo>
                    <a:pt x="1012879" y="77236"/>
                    <a:pt x="1013917" y="77462"/>
                    <a:pt x="1015490" y="78824"/>
                  </a:cubicBezTo>
                  <a:cubicBezTo>
                    <a:pt x="1016638" y="79817"/>
                    <a:pt x="1018216" y="80630"/>
                    <a:pt x="1019005" y="80630"/>
                  </a:cubicBezTo>
                  <a:cubicBezTo>
                    <a:pt x="1019793" y="80630"/>
                    <a:pt x="1021094" y="81246"/>
                    <a:pt x="1021896" y="82006"/>
                  </a:cubicBezTo>
                  <a:cubicBezTo>
                    <a:pt x="1023551" y="83566"/>
                    <a:pt x="1025969" y="83901"/>
                    <a:pt x="1024790" y="82406"/>
                  </a:cubicBezTo>
                  <a:cubicBezTo>
                    <a:pt x="1023912" y="81294"/>
                    <a:pt x="1027449" y="77876"/>
                    <a:pt x="1029476" y="77876"/>
                  </a:cubicBezTo>
                  <a:cubicBezTo>
                    <a:pt x="1030211" y="77876"/>
                    <a:pt x="1031428" y="77381"/>
                    <a:pt x="1032185" y="76786"/>
                  </a:cubicBezTo>
                  <a:cubicBezTo>
                    <a:pt x="1033234" y="75963"/>
                    <a:pt x="1032439" y="75316"/>
                    <a:pt x="1028780" y="74034"/>
                  </a:cubicBezTo>
                  <a:cubicBezTo>
                    <a:pt x="1022754" y="71922"/>
                    <a:pt x="1022315" y="71944"/>
                    <a:pt x="1021532" y="74294"/>
                  </a:cubicBezTo>
                  <a:cubicBezTo>
                    <a:pt x="1020773" y="76555"/>
                    <a:pt x="1018382" y="75792"/>
                    <a:pt x="1018382" y="73290"/>
                  </a:cubicBezTo>
                  <a:cubicBezTo>
                    <a:pt x="1018382" y="69190"/>
                    <a:pt x="1003043" y="63448"/>
                    <a:pt x="989901" y="62625"/>
                  </a:cubicBezTo>
                  <a:cubicBezTo>
                    <a:pt x="984624" y="62294"/>
                    <a:pt x="979340" y="61644"/>
                    <a:pt x="978149" y="61163"/>
                  </a:cubicBezTo>
                  <a:cubicBezTo>
                    <a:pt x="976213" y="60381"/>
                    <a:pt x="976069" y="60571"/>
                    <a:pt x="976757" y="63026"/>
                  </a:cubicBezTo>
                  <a:cubicBezTo>
                    <a:pt x="977767" y="66625"/>
                    <a:pt x="976085" y="67295"/>
                    <a:pt x="971304" y="65205"/>
                  </a:cubicBezTo>
                  <a:cubicBezTo>
                    <a:pt x="968429" y="63950"/>
                    <a:pt x="965292" y="63546"/>
                    <a:pt x="959221" y="63657"/>
                  </a:cubicBezTo>
                  <a:cubicBezTo>
                    <a:pt x="949498" y="63834"/>
                    <a:pt x="945749" y="62969"/>
                    <a:pt x="945749" y="60561"/>
                  </a:cubicBezTo>
                  <a:cubicBezTo>
                    <a:pt x="945749" y="58049"/>
                    <a:pt x="943184" y="57586"/>
                    <a:pt x="932717" y="58210"/>
                  </a:cubicBezTo>
                  <a:cubicBezTo>
                    <a:pt x="925089" y="58665"/>
                    <a:pt x="923397" y="58532"/>
                    <a:pt x="922832" y="57379"/>
                  </a:cubicBezTo>
                  <a:cubicBezTo>
                    <a:pt x="922456" y="56611"/>
                    <a:pt x="921446" y="56178"/>
                    <a:pt x="920598" y="56433"/>
                  </a:cubicBezTo>
                  <a:cubicBezTo>
                    <a:pt x="919068" y="56893"/>
                    <a:pt x="917119" y="55299"/>
                    <a:pt x="917084" y="53566"/>
                  </a:cubicBezTo>
                  <a:cubicBezTo>
                    <a:pt x="917006" y="51855"/>
                    <a:pt x="912933" y="52049"/>
                    <a:pt x="909030" y="53939"/>
                  </a:cubicBezTo>
                  <a:cubicBezTo>
                    <a:pt x="904696" y="56037"/>
                    <a:pt x="902554" y="55517"/>
                    <a:pt x="905405" y="53050"/>
                  </a:cubicBezTo>
                  <a:cubicBezTo>
                    <a:pt x="907126" y="51561"/>
                    <a:pt x="906811" y="51452"/>
                    <a:pt x="900427" y="51445"/>
                  </a:cubicBezTo>
                  <a:cubicBezTo>
                    <a:pt x="896680" y="51441"/>
                    <a:pt x="892886" y="51302"/>
                    <a:pt x="891970" y="51129"/>
                  </a:cubicBezTo>
                  <a:cubicBezTo>
                    <a:pt x="890826" y="50913"/>
                    <a:pt x="890276" y="51674"/>
                    <a:pt x="890212" y="53566"/>
                  </a:cubicBezTo>
                  <a:cubicBezTo>
                    <a:pt x="890134" y="55752"/>
                    <a:pt x="889582" y="56318"/>
                    <a:pt x="887576" y="56318"/>
                  </a:cubicBezTo>
                  <a:cubicBezTo>
                    <a:pt x="886185" y="56318"/>
                    <a:pt x="884708" y="56590"/>
                    <a:pt x="884282" y="56920"/>
                  </a:cubicBezTo>
                  <a:cubicBezTo>
                    <a:pt x="883857" y="57250"/>
                    <a:pt x="882162" y="56955"/>
                    <a:pt x="880511" y="56289"/>
                  </a:cubicBezTo>
                  <a:cubicBezTo>
                    <a:pt x="878189" y="55346"/>
                    <a:pt x="877003" y="55318"/>
                    <a:pt x="875312" y="56146"/>
                  </a:cubicBezTo>
                  <a:cubicBezTo>
                    <a:pt x="873643" y="56963"/>
                    <a:pt x="872579" y="56947"/>
                    <a:pt x="870882" y="56118"/>
                  </a:cubicBezTo>
                  <a:cubicBezTo>
                    <a:pt x="869011" y="55202"/>
                    <a:pt x="868564" y="55337"/>
                    <a:pt x="868063" y="56834"/>
                  </a:cubicBezTo>
                  <a:cubicBezTo>
                    <a:pt x="866939" y="60200"/>
                    <a:pt x="864001" y="59861"/>
                    <a:pt x="858033" y="55716"/>
                  </a:cubicBezTo>
                  <a:cubicBezTo>
                    <a:pt x="852157" y="51636"/>
                    <a:pt x="851582" y="50355"/>
                    <a:pt x="855616" y="50355"/>
                  </a:cubicBezTo>
                  <a:cubicBezTo>
                    <a:pt x="857531" y="50355"/>
                    <a:pt x="857685" y="50093"/>
                    <a:pt x="856568" y="48693"/>
                  </a:cubicBezTo>
                  <a:cubicBezTo>
                    <a:pt x="855549" y="47414"/>
                    <a:pt x="853840" y="47038"/>
                    <a:pt x="849246" y="47087"/>
                  </a:cubicBezTo>
                  <a:cubicBezTo>
                    <a:pt x="845787" y="47122"/>
                    <a:pt x="842730" y="47655"/>
                    <a:pt x="842033" y="48348"/>
                  </a:cubicBezTo>
                  <a:cubicBezTo>
                    <a:pt x="840419" y="49957"/>
                    <a:pt x="827882" y="49485"/>
                    <a:pt x="828305" y="47832"/>
                  </a:cubicBezTo>
                  <a:cubicBezTo>
                    <a:pt x="828680" y="46362"/>
                    <a:pt x="817898" y="46235"/>
                    <a:pt x="816041" y="47689"/>
                  </a:cubicBezTo>
                  <a:cubicBezTo>
                    <a:pt x="815092" y="48432"/>
                    <a:pt x="814342" y="48124"/>
                    <a:pt x="813222" y="46542"/>
                  </a:cubicBezTo>
                  <a:cubicBezTo>
                    <a:pt x="812380" y="45353"/>
                    <a:pt x="811671" y="44127"/>
                    <a:pt x="811648" y="43790"/>
                  </a:cubicBezTo>
                  <a:cubicBezTo>
                    <a:pt x="811562" y="42472"/>
                    <a:pt x="810269" y="42264"/>
                    <a:pt x="806339" y="42988"/>
                  </a:cubicBezTo>
                  <a:cubicBezTo>
                    <a:pt x="802991" y="43604"/>
                    <a:pt x="802771" y="43775"/>
                    <a:pt x="805167" y="43876"/>
                  </a:cubicBezTo>
                  <a:cubicBezTo>
                    <a:pt x="808038" y="43998"/>
                    <a:pt x="813925" y="46686"/>
                    <a:pt x="811318" y="46686"/>
                  </a:cubicBezTo>
                  <a:cubicBezTo>
                    <a:pt x="810592" y="46686"/>
                    <a:pt x="809667" y="46273"/>
                    <a:pt x="809268" y="45768"/>
                  </a:cubicBezTo>
                  <a:cubicBezTo>
                    <a:pt x="808865" y="45264"/>
                    <a:pt x="807157" y="44851"/>
                    <a:pt x="805461" y="44851"/>
                  </a:cubicBezTo>
                  <a:cubicBezTo>
                    <a:pt x="802509" y="44851"/>
                    <a:pt x="802477" y="44915"/>
                    <a:pt x="804655" y="46170"/>
                  </a:cubicBezTo>
                  <a:cubicBezTo>
                    <a:pt x="806900" y="47464"/>
                    <a:pt x="806895" y="47478"/>
                    <a:pt x="804577" y="48062"/>
                  </a:cubicBezTo>
                  <a:cubicBezTo>
                    <a:pt x="803288" y="48387"/>
                    <a:pt x="801443" y="48974"/>
                    <a:pt x="800476" y="49352"/>
                  </a:cubicBezTo>
                  <a:cubicBezTo>
                    <a:pt x="797961" y="50335"/>
                    <a:pt x="791690" y="50066"/>
                    <a:pt x="791690" y="48979"/>
                  </a:cubicBezTo>
                  <a:cubicBezTo>
                    <a:pt x="791690" y="48474"/>
                    <a:pt x="793431" y="47378"/>
                    <a:pt x="795571" y="46542"/>
                  </a:cubicBezTo>
                  <a:cubicBezTo>
                    <a:pt x="797710" y="45706"/>
                    <a:pt x="800404" y="44364"/>
                    <a:pt x="801538" y="43561"/>
                  </a:cubicBezTo>
                  <a:cubicBezTo>
                    <a:pt x="802673" y="42757"/>
                    <a:pt x="804620" y="42088"/>
                    <a:pt x="805858" y="42070"/>
                  </a:cubicBezTo>
                  <a:cubicBezTo>
                    <a:pt x="809293" y="42013"/>
                    <a:pt x="813969" y="39752"/>
                    <a:pt x="812302" y="38945"/>
                  </a:cubicBezTo>
                  <a:cubicBezTo>
                    <a:pt x="811248" y="38435"/>
                    <a:pt x="811292" y="37920"/>
                    <a:pt x="812451" y="36823"/>
                  </a:cubicBezTo>
                  <a:cubicBezTo>
                    <a:pt x="813723" y="35615"/>
                    <a:pt x="813664" y="35469"/>
                    <a:pt x="812196" y="35878"/>
                  </a:cubicBezTo>
                  <a:cubicBezTo>
                    <a:pt x="811229" y="36146"/>
                    <a:pt x="809575" y="35783"/>
                    <a:pt x="808535" y="35075"/>
                  </a:cubicBezTo>
                  <a:cubicBezTo>
                    <a:pt x="807030" y="34051"/>
                    <a:pt x="805530" y="33973"/>
                    <a:pt x="801213" y="34731"/>
                  </a:cubicBezTo>
                  <a:cubicBezTo>
                    <a:pt x="797798" y="35330"/>
                    <a:pt x="795029" y="35383"/>
                    <a:pt x="793744" y="34846"/>
                  </a:cubicBezTo>
                  <a:cubicBezTo>
                    <a:pt x="792620" y="34375"/>
                    <a:pt x="790639" y="33709"/>
                    <a:pt x="789351" y="33383"/>
                  </a:cubicBezTo>
                  <a:cubicBezTo>
                    <a:pt x="787131" y="32823"/>
                    <a:pt x="787124" y="32742"/>
                    <a:pt x="789096" y="31606"/>
                  </a:cubicBezTo>
                  <a:cubicBezTo>
                    <a:pt x="791009" y="30502"/>
                    <a:pt x="790916" y="30344"/>
                    <a:pt x="787925" y="29857"/>
                  </a:cubicBezTo>
                  <a:cubicBezTo>
                    <a:pt x="787295" y="29754"/>
                    <a:pt x="786752" y="29705"/>
                    <a:pt x="786241" y="29714"/>
                  </a:cubicBezTo>
                  <a:close/>
                  <a:moveTo>
                    <a:pt x="229159" y="30486"/>
                  </a:moveTo>
                  <a:cubicBezTo>
                    <a:pt x="228997" y="30500"/>
                    <a:pt x="228798" y="30556"/>
                    <a:pt x="228649" y="30629"/>
                  </a:cubicBezTo>
                  <a:cubicBezTo>
                    <a:pt x="228041" y="30925"/>
                    <a:pt x="227871" y="31555"/>
                    <a:pt x="228246" y="32033"/>
                  </a:cubicBezTo>
                  <a:cubicBezTo>
                    <a:pt x="228622" y="32511"/>
                    <a:pt x="229429" y="32644"/>
                    <a:pt x="230039" y="32349"/>
                  </a:cubicBezTo>
                  <a:cubicBezTo>
                    <a:pt x="230649" y="32054"/>
                    <a:pt x="230821" y="31422"/>
                    <a:pt x="230451" y="30944"/>
                  </a:cubicBezTo>
                  <a:cubicBezTo>
                    <a:pt x="230167" y="30586"/>
                    <a:pt x="229671" y="30426"/>
                    <a:pt x="229170" y="30486"/>
                  </a:cubicBezTo>
                  <a:close/>
                  <a:moveTo>
                    <a:pt x="764546" y="30486"/>
                  </a:moveTo>
                  <a:cubicBezTo>
                    <a:pt x="764382" y="30500"/>
                    <a:pt x="764184" y="30556"/>
                    <a:pt x="764036" y="30629"/>
                  </a:cubicBezTo>
                  <a:cubicBezTo>
                    <a:pt x="763426" y="30925"/>
                    <a:pt x="763255" y="31555"/>
                    <a:pt x="763632" y="32033"/>
                  </a:cubicBezTo>
                  <a:cubicBezTo>
                    <a:pt x="764000" y="32511"/>
                    <a:pt x="764815" y="32644"/>
                    <a:pt x="765427" y="32349"/>
                  </a:cubicBezTo>
                  <a:cubicBezTo>
                    <a:pt x="766036" y="32054"/>
                    <a:pt x="766206" y="31422"/>
                    <a:pt x="765831" y="30944"/>
                  </a:cubicBezTo>
                  <a:cubicBezTo>
                    <a:pt x="765547" y="30586"/>
                    <a:pt x="765052" y="30426"/>
                    <a:pt x="764550" y="30486"/>
                  </a:cubicBezTo>
                  <a:close/>
                  <a:moveTo>
                    <a:pt x="153926" y="31002"/>
                  </a:moveTo>
                  <a:cubicBezTo>
                    <a:pt x="153593" y="31007"/>
                    <a:pt x="153043" y="31234"/>
                    <a:pt x="152351" y="31775"/>
                  </a:cubicBezTo>
                  <a:cubicBezTo>
                    <a:pt x="151586" y="32373"/>
                    <a:pt x="149699" y="32865"/>
                    <a:pt x="148141" y="32865"/>
                  </a:cubicBezTo>
                  <a:cubicBezTo>
                    <a:pt x="146583" y="32865"/>
                    <a:pt x="143409" y="34185"/>
                    <a:pt x="141076" y="35789"/>
                  </a:cubicBezTo>
                  <a:cubicBezTo>
                    <a:pt x="137672" y="38130"/>
                    <a:pt x="137324" y="38600"/>
                    <a:pt x="139429" y="38169"/>
                  </a:cubicBezTo>
                  <a:cubicBezTo>
                    <a:pt x="140870" y="37874"/>
                    <a:pt x="142391" y="38056"/>
                    <a:pt x="142796" y="38570"/>
                  </a:cubicBezTo>
                  <a:cubicBezTo>
                    <a:pt x="143206" y="39084"/>
                    <a:pt x="144590" y="38204"/>
                    <a:pt x="145872" y="36621"/>
                  </a:cubicBezTo>
                  <a:cubicBezTo>
                    <a:pt x="147638" y="34437"/>
                    <a:pt x="148566" y="33981"/>
                    <a:pt x="149715" y="34729"/>
                  </a:cubicBezTo>
                  <a:cubicBezTo>
                    <a:pt x="150849" y="35465"/>
                    <a:pt x="151711" y="35174"/>
                    <a:pt x="153083" y="33639"/>
                  </a:cubicBezTo>
                  <a:cubicBezTo>
                    <a:pt x="154468" y="32091"/>
                    <a:pt x="154659" y="30990"/>
                    <a:pt x="153925" y="31002"/>
                  </a:cubicBezTo>
                  <a:close/>
                  <a:moveTo>
                    <a:pt x="255809" y="31145"/>
                  </a:moveTo>
                  <a:cubicBezTo>
                    <a:pt x="255399" y="31160"/>
                    <a:pt x="255051" y="31251"/>
                    <a:pt x="254859" y="31403"/>
                  </a:cubicBezTo>
                  <a:cubicBezTo>
                    <a:pt x="254469" y="31708"/>
                    <a:pt x="255163" y="31902"/>
                    <a:pt x="256396" y="31861"/>
                  </a:cubicBezTo>
                  <a:cubicBezTo>
                    <a:pt x="257761" y="31811"/>
                    <a:pt x="258026" y="31609"/>
                    <a:pt x="257090" y="31317"/>
                  </a:cubicBezTo>
                  <a:cubicBezTo>
                    <a:pt x="256665" y="31183"/>
                    <a:pt x="256215" y="31131"/>
                    <a:pt x="255808" y="31145"/>
                  </a:cubicBezTo>
                  <a:close/>
                  <a:moveTo>
                    <a:pt x="743447" y="31403"/>
                  </a:moveTo>
                  <a:cubicBezTo>
                    <a:pt x="743284" y="31417"/>
                    <a:pt x="743086" y="31474"/>
                    <a:pt x="742937" y="31546"/>
                  </a:cubicBezTo>
                  <a:cubicBezTo>
                    <a:pt x="742328" y="31841"/>
                    <a:pt x="742157" y="32473"/>
                    <a:pt x="742527" y="32951"/>
                  </a:cubicBezTo>
                  <a:cubicBezTo>
                    <a:pt x="742902" y="33429"/>
                    <a:pt x="743710" y="33561"/>
                    <a:pt x="744321" y="33267"/>
                  </a:cubicBezTo>
                  <a:cubicBezTo>
                    <a:pt x="744930" y="32971"/>
                    <a:pt x="745100" y="32340"/>
                    <a:pt x="744724" y="31862"/>
                  </a:cubicBezTo>
                  <a:cubicBezTo>
                    <a:pt x="744442" y="31504"/>
                    <a:pt x="743946" y="31343"/>
                    <a:pt x="743444" y="31404"/>
                  </a:cubicBezTo>
                  <a:close/>
                  <a:moveTo>
                    <a:pt x="796164" y="31403"/>
                  </a:moveTo>
                  <a:cubicBezTo>
                    <a:pt x="796001" y="31417"/>
                    <a:pt x="795803" y="31474"/>
                    <a:pt x="795654" y="31546"/>
                  </a:cubicBezTo>
                  <a:cubicBezTo>
                    <a:pt x="795045" y="31841"/>
                    <a:pt x="794874" y="32473"/>
                    <a:pt x="795244" y="32951"/>
                  </a:cubicBezTo>
                  <a:cubicBezTo>
                    <a:pt x="795619" y="33429"/>
                    <a:pt x="796427" y="33561"/>
                    <a:pt x="797038" y="33267"/>
                  </a:cubicBezTo>
                  <a:cubicBezTo>
                    <a:pt x="797647" y="32971"/>
                    <a:pt x="797818" y="32340"/>
                    <a:pt x="797442" y="31862"/>
                  </a:cubicBezTo>
                  <a:cubicBezTo>
                    <a:pt x="797151" y="31504"/>
                    <a:pt x="796662" y="31343"/>
                    <a:pt x="796161" y="31404"/>
                  </a:cubicBezTo>
                  <a:close/>
                  <a:moveTo>
                    <a:pt x="161203" y="32320"/>
                  </a:moveTo>
                  <a:cubicBezTo>
                    <a:pt x="161040" y="32335"/>
                    <a:pt x="160842" y="32391"/>
                    <a:pt x="160686" y="32463"/>
                  </a:cubicBezTo>
                  <a:cubicBezTo>
                    <a:pt x="160077" y="32758"/>
                    <a:pt x="159906" y="33390"/>
                    <a:pt x="160276" y="33868"/>
                  </a:cubicBezTo>
                  <a:cubicBezTo>
                    <a:pt x="160644" y="34347"/>
                    <a:pt x="161459" y="34478"/>
                    <a:pt x="162069" y="34184"/>
                  </a:cubicBezTo>
                  <a:cubicBezTo>
                    <a:pt x="162678" y="33889"/>
                    <a:pt x="162849" y="33257"/>
                    <a:pt x="162473" y="32779"/>
                  </a:cubicBezTo>
                  <a:cubicBezTo>
                    <a:pt x="162196" y="32421"/>
                    <a:pt x="161693" y="32261"/>
                    <a:pt x="161192" y="32321"/>
                  </a:cubicBezTo>
                  <a:close/>
                  <a:moveTo>
                    <a:pt x="281870" y="32320"/>
                  </a:moveTo>
                  <a:cubicBezTo>
                    <a:pt x="281707" y="32335"/>
                    <a:pt x="281509" y="32391"/>
                    <a:pt x="281360" y="32463"/>
                  </a:cubicBezTo>
                  <a:cubicBezTo>
                    <a:pt x="280751" y="32758"/>
                    <a:pt x="280580" y="33390"/>
                    <a:pt x="280956" y="33868"/>
                  </a:cubicBezTo>
                  <a:cubicBezTo>
                    <a:pt x="281331" y="34347"/>
                    <a:pt x="282141" y="34478"/>
                    <a:pt x="282750" y="34184"/>
                  </a:cubicBezTo>
                  <a:cubicBezTo>
                    <a:pt x="283360" y="33889"/>
                    <a:pt x="283531" y="33257"/>
                    <a:pt x="283161" y="32779"/>
                  </a:cubicBezTo>
                  <a:cubicBezTo>
                    <a:pt x="282878" y="32421"/>
                    <a:pt x="282383" y="32261"/>
                    <a:pt x="281880" y="32321"/>
                  </a:cubicBezTo>
                  <a:close/>
                  <a:moveTo>
                    <a:pt x="561861" y="33238"/>
                  </a:moveTo>
                  <a:cubicBezTo>
                    <a:pt x="561698" y="33252"/>
                    <a:pt x="561500" y="33309"/>
                    <a:pt x="561351" y="33381"/>
                  </a:cubicBezTo>
                  <a:cubicBezTo>
                    <a:pt x="560742" y="33676"/>
                    <a:pt x="560570" y="34308"/>
                    <a:pt x="560941" y="34786"/>
                  </a:cubicBezTo>
                  <a:cubicBezTo>
                    <a:pt x="561316" y="35264"/>
                    <a:pt x="562124" y="35396"/>
                    <a:pt x="562735" y="35101"/>
                  </a:cubicBezTo>
                  <a:cubicBezTo>
                    <a:pt x="563343" y="34806"/>
                    <a:pt x="563514" y="34175"/>
                    <a:pt x="563139" y="33697"/>
                  </a:cubicBezTo>
                  <a:cubicBezTo>
                    <a:pt x="562855" y="33338"/>
                    <a:pt x="562359" y="33179"/>
                    <a:pt x="561857" y="33239"/>
                  </a:cubicBezTo>
                  <a:close/>
                  <a:moveTo>
                    <a:pt x="915655" y="33238"/>
                  </a:moveTo>
                  <a:cubicBezTo>
                    <a:pt x="915493" y="33252"/>
                    <a:pt x="915294" y="33309"/>
                    <a:pt x="915146" y="33381"/>
                  </a:cubicBezTo>
                  <a:cubicBezTo>
                    <a:pt x="914537" y="33676"/>
                    <a:pt x="914365" y="34308"/>
                    <a:pt x="914742" y="34786"/>
                  </a:cubicBezTo>
                  <a:cubicBezTo>
                    <a:pt x="915117" y="35264"/>
                    <a:pt x="915925" y="35396"/>
                    <a:pt x="916535" y="35101"/>
                  </a:cubicBezTo>
                  <a:cubicBezTo>
                    <a:pt x="917145" y="34806"/>
                    <a:pt x="917316" y="34175"/>
                    <a:pt x="916939" y="33697"/>
                  </a:cubicBezTo>
                  <a:cubicBezTo>
                    <a:pt x="916663" y="33338"/>
                    <a:pt x="916161" y="33179"/>
                    <a:pt x="915658" y="33239"/>
                  </a:cubicBezTo>
                  <a:close/>
                  <a:moveTo>
                    <a:pt x="212095" y="33897"/>
                  </a:moveTo>
                  <a:cubicBezTo>
                    <a:pt x="211305" y="33899"/>
                    <a:pt x="211140" y="34169"/>
                    <a:pt x="211401" y="34786"/>
                  </a:cubicBezTo>
                  <a:cubicBezTo>
                    <a:pt x="211705" y="35515"/>
                    <a:pt x="214158" y="36273"/>
                    <a:pt x="217112" y="36534"/>
                  </a:cubicBezTo>
                  <a:cubicBezTo>
                    <a:pt x="221480" y="36922"/>
                    <a:pt x="222398" y="37351"/>
                    <a:pt x="222898" y="39287"/>
                  </a:cubicBezTo>
                  <a:cubicBezTo>
                    <a:pt x="223472" y="41499"/>
                    <a:pt x="224569" y="41928"/>
                    <a:pt x="230695" y="42325"/>
                  </a:cubicBezTo>
                  <a:cubicBezTo>
                    <a:pt x="232091" y="42416"/>
                    <a:pt x="233673" y="42846"/>
                    <a:pt x="234210" y="43271"/>
                  </a:cubicBezTo>
                  <a:cubicBezTo>
                    <a:pt x="234742" y="43697"/>
                    <a:pt x="238889" y="43813"/>
                    <a:pt x="243398" y="43529"/>
                  </a:cubicBezTo>
                  <a:cubicBezTo>
                    <a:pt x="247909" y="43245"/>
                    <a:pt x="253348" y="42999"/>
                    <a:pt x="255480" y="42984"/>
                  </a:cubicBezTo>
                  <a:cubicBezTo>
                    <a:pt x="257867" y="42970"/>
                    <a:pt x="259057" y="42599"/>
                    <a:pt x="258591" y="42009"/>
                  </a:cubicBezTo>
                  <a:cubicBezTo>
                    <a:pt x="258181" y="41483"/>
                    <a:pt x="258514" y="40347"/>
                    <a:pt x="259398" y="39486"/>
                  </a:cubicBezTo>
                  <a:cubicBezTo>
                    <a:pt x="260750" y="38133"/>
                    <a:pt x="260733" y="38049"/>
                    <a:pt x="259214" y="38970"/>
                  </a:cubicBezTo>
                  <a:cubicBezTo>
                    <a:pt x="258247" y="39556"/>
                    <a:pt x="256139" y="40018"/>
                    <a:pt x="254527" y="40002"/>
                  </a:cubicBezTo>
                  <a:cubicBezTo>
                    <a:pt x="252917" y="39988"/>
                    <a:pt x="247117" y="40191"/>
                    <a:pt x="241641" y="40432"/>
                  </a:cubicBezTo>
                  <a:cubicBezTo>
                    <a:pt x="231425" y="40883"/>
                    <a:pt x="226411" y="39751"/>
                    <a:pt x="226411" y="36992"/>
                  </a:cubicBezTo>
                  <a:cubicBezTo>
                    <a:pt x="226411" y="36332"/>
                    <a:pt x="224487" y="35599"/>
                    <a:pt x="222019" y="35329"/>
                  </a:cubicBezTo>
                  <a:cubicBezTo>
                    <a:pt x="219603" y="35064"/>
                    <a:pt x="216114" y="34547"/>
                    <a:pt x="214258" y="34182"/>
                  </a:cubicBezTo>
                  <a:cubicBezTo>
                    <a:pt x="213279" y="33990"/>
                    <a:pt x="212571" y="33894"/>
                    <a:pt x="212098" y="33895"/>
                  </a:cubicBezTo>
                  <a:close/>
                  <a:moveTo>
                    <a:pt x="766881" y="34155"/>
                  </a:moveTo>
                  <a:cubicBezTo>
                    <a:pt x="766718" y="34169"/>
                    <a:pt x="766520" y="34226"/>
                    <a:pt x="766371" y="34298"/>
                  </a:cubicBezTo>
                  <a:cubicBezTo>
                    <a:pt x="765762" y="34594"/>
                    <a:pt x="765591" y="35225"/>
                    <a:pt x="765967" y="35703"/>
                  </a:cubicBezTo>
                  <a:cubicBezTo>
                    <a:pt x="766343" y="36180"/>
                    <a:pt x="767151" y="36313"/>
                    <a:pt x="767762" y="36018"/>
                  </a:cubicBezTo>
                  <a:cubicBezTo>
                    <a:pt x="768370" y="35724"/>
                    <a:pt x="768541" y="35092"/>
                    <a:pt x="768165" y="34614"/>
                  </a:cubicBezTo>
                  <a:cubicBezTo>
                    <a:pt x="767875" y="34255"/>
                    <a:pt x="767386" y="34095"/>
                    <a:pt x="766883" y="34156"/>
                  </a:cubicBezTo>
                  <a:close/>
                  <a:moveTo>
                    <a:pt x="684546" y="34384"/>
                  </a:moveTo>
                  <a:cubicBezTo>
                    <a:pt x="683166" y="34370"/>
                    <a:pt x="680634" y="34800"/>
                    <a:pt x="678029" y="35703"/>
                  </a:cubicBezTo>
                  <a:cubicBezTo>
                    <a:pt x="674672" y="36865"/>
                    <a:pt x="671061" y="37478"/>
                    <a:pt x="668840" y="37222"/>
                  </a:cubicBezTo>
                  <a:cubicBezTo>
                    <a:pt x="666730" y="36980"/>
                    <a:pt x="663022" y="37499"/>
                    <a:pt x="660091" y="38484"/>
                  </a:cubicBezTo>
                  <a:cubicBezTo>
                    <a:pt x="657292" y="39423"/>
                    <a:pt x="653349" y="40204"/>
                    <a:pt x="651340" y="40204"/>
                  </a:cubicBezTo>
                  <a:cubicBezTo>
                    <a:pt x="648497" y="40204"/>
                    <a:pt x="648011" y="40435"/>
                    <a:pt x="649107" y="41293"/>
                  </a:cubicBezTo>
                  <a:cubicBezTo>
                    <a:pt x="650203" y="42152"/>
                    <a:pt x="649709" y="42989"/>
                    <a:pt x="646910" y="44991"/>
                  </a:cubicBezTo>
                  <a:cubicBezTo>
                    <a:pt x="644514" y="46705"/>
                    <a:pt x="643832" y="47690"/>
                    <a:pt x="644861" y="47944"/>
                  </a:cubicBezTo>
                  <a:cubicBezTo>
                    <a:pt x="648920" y="48947"/>
                    <a:pt x="649625" y="49357"/>
                    <a:pt x="646764" y="49062"/>
                  </a:cubicBezTo>
                  <a:cubicBezTo>
                    <a:pt x="643030" y="48677"/>
                    <a:pt x="642323" y="49006"/>
                    <a:pt x="639479" y="52503"/>
                  </a:cubicBezTo>
                  <a:cubicBezTo>
                    <a:pt x="637696" y="54694"/>
                    <a:pt x="637655" y="55073"/>
                    <a:pt x="639146" y="54624"/>
                  </a:cubicBezTo>
                  <a:cubicBezTo>
                    <a:pt x="641100" y="54036"/>
                    <a:pt x="644061" y="56141"/>
                    <a:pt x="643064" y="57405"/>
                  </a:cubicBezTo>
                  <a:cubicBezTo>
                    <a:pt x="642731" y="57826"/>
                    <a:pt x="644917" y="58214"/>
                    <a:pt x="647932" y="58265"/>
                  </a:cubicBezTo>
                  <a:cubicBezTo>
                    <a:pt x="650947" y="58322"/>
                    <a:pt x="652633" y="58147"/>
                    <a:pt x="651667" y="57892"/>
                  </a:cubicBezTo>
                  <a:cubicBezTo>
                    <a:pt x="649324" y="57273"/>
                    <a:pt x="646980" y="54881"/>
                    <a:pt x="646980" y="53104"/>
                  </a:cubicBezTo>
                  <a:cubicBezTo>
                    <a:pt x="646980" y="51175"/>
                    <a:pt x="656116" y="43279"/>
                    <a:pt x="660306" y="41579"/>
                  </a:cubicBezTo>
                  <a:cubicBezTo>
                    <a:pt x="662152" y="40831"/>
                    <a:pt x="664594" y="40204"/>
                    <a:pt x="665724" y="40204"/>
                  </a:cubicBezTo>
                  <a:cubicBezTo>
                    <a:pt x="668050" y="40204"/>
                    <a:pt x="681218" y="37008"/>
                    <a:pt x="684066" y="35760"/>
                  </a:cubicBezTo>
                  <a:cubicBezTo>
                    <a:pt x="686138" y="34852"/>
                    <a:pt x="685922" y="34397"/>
                    <a:pt x="684548" y="34384"/>
                  </a:cubicBezTo>
                  <a:close/>
                  <a:moveTo>
                    <a:pt x="176149" y="34786"/>
                  </a:moveTo>
                  <a:cubicBezTo>
                    <a:pt x="175505" y="34842"/>
                    <a:pt x="175088" y="35657"/>
                    <a:pt x="175235" y="37222"/>
                  </a:cubicBezTo>
                  <a:cubicBezTo>
                    <a:pt x="175426" y="39227"/>
                    <a:pt x="174894" y="39793"/>
                    <a:pt x="172745" y="40032"/>
                  </a:cubicBezTo>
                  <a:cubicBezTo>
                    <a:pt x="171258" y="40197"/>
                    <a:pt x="168900" y="39761"/>
                    <a:pt x="167473" y="39029"/>
                  </a:cubicBezTo>
                  <a:cubicBezTo>
                    <a:pt x="166047" y="38296"/>
                    <a:pt x="162748" y="37394"/>
                    <a:pt x="160151" y="37050"/>
                  </a:cubicBezTo>
                  <a:cubicBezTo>
                    <a:pt x="155664" y="36457"/>
                    <a:pt x="155428" y="36543"/>
                    <a:pt x="155428" y="38770"/>
                  </a:cubicBezTo>
                  <a:cubicBezTo>
                    <a:pt x="155428" y="41040"/>
                    <a:pt x="157636" y="41992"/>
                    <a:pt x="158979" y="40290"/>
                  </a:cubicBezTo>
                  <a:cubicBezTo>
                    <a:pt x="159810" y="39239"/>
                    <a:pt x="165410" y="40347"/>
                    <a:pt x="165534" y="41580"/>
                  </a:cubicBezTo>
                  <a:cubicBezTo>
                    <a:pt x="165612" y="42085"/>
                    <a:pt x="164422" y="42771"/>
                    <a:pt x="162934" y="43099"/>
                  </a:cubicBezTo>
                  <a:cubicBezTo>
                    <a:pt x="160601" y="43614"/>
                    <a:pt x="160742" y="43709"/>
                    <a:pt x="163958" y="43788"/>
                  </a:cubicBezTo>
                  <a:cubicBezTo>
                    <a:pt x="166010" y="43844"/>
                    <a:pt x="169174" y="43392"/>
                    <a:pt x="170988" y="42813"/>
                  </a:cubicBezTo>
                  <a:cubicBezTo>
                    <a:pt x="172802" y="42234"/>
                    <a:pt x="176370" y="41512"/>
                    <a:pt x="178897" y="41207"/>
                  </a:cubicBezTo>
                  <a:cubicBezTo>
                    <a:pt x="181420" y="40903"/>
                    <a:pt x="183690" y="40153"/>
                    <a:pt x="183948" y="39545"/>
                  </a:cubicBezTo>
                  <a:cubicBezTo>
                    <a:pt x="184246" y="38846"/>
                    <a:pt x="183501" y="38592"/>
                    <a:pt x="181934" y="38828"/>
                  </a:cubicBezTo>
                  <a:cubicBezTo>
                    <a:pt x="180145" y="39098"/>
                    <a:pt x="179172" y="38561"/>
                    <a:pt x="178383" y="36936"/>
                  </a:cubicBezTo>
                  <a:cubicBezTo>
                    <a:pt x="177648" y="35422"/>
                    <a:pt x="176790" y="34730"/>
                    <a:pt x="176149" y="34786"/>
                  </a:cubicBezTo>
                  <a:close/>
                  <a:moveTo>
                    <a:pt x="198958" y="34958"/>
                  </a:moveTo>
                  <a:cubicBezTo>
                    <a:pt x="198237" y="34971"/>
                    <a:pt x="197529" y="35099"/>
                    <a:pt x="196871" y="35330"/>
                  </a:cubicBezTo>
                  <a:cubicBezTo>
                    <a:pt x="194927" y="36013"/>
                    <a:pt x="194989" y="36270"/>
                    <a:pt x="197749" y="38598"/>
                  </a:cubicBezTo>
                  <a:cubicBezTo>
                    <a:pt x="201631" y="41872"/>
                    <a:pt x="205328" y="41967"/>
                    <a:pt x="205328" y="38798"/>
                  </a:cubicBezTo>
                  <a:cubicBezTo>
                    <a:pt x="205328" y="36629"/>
                    <a:pt x="202066" y="34875"/>
                    <a:pt x="198958" y="34957"/>
                  </a:cubicBezTo>
                  <a:close/>
                  <a:moveTo>
                    <a:pt x="190499" y="35072"/>
                  </a:moveTo>
                  <a:cubicBezTo>
                    <a:pt x="190337" y="35086"/>
                    <a:pt x="190139" y="35143"/>
                    <a:pt x="189990" y="35216"/>
                  </a:cubicBezTo>
                  <a:cubicBezTo>
                    <a:pt x="189381" y="35511"/>
                    <a:pt x="189210" y="36142"/>
                    <a:pt x="189587" y="36621"/>
                  </a:cubicBezTo>
                  <a:cubicBezTo>
                    <a:pt x="189955" y="37099"/>
                    <a:pt x="190770" y="37231"/>
                    <a:pt x="191379" y="36936"/>
                  </a:cubicBezTo>
                  <a:cubicBezTo>
                    <a:pt x="191988" y="36642"/>
                    <a:pt x="192160" y="36010"/>
                    <a:pt x="191783" y="35532"/>
                  </a:cubicBezTo>
                  <a:cubicBezTo>
                    <a:pt x="191493" y="35173"/>
                    <a:pt x="191004" y="35013"/>
                    <a:pt x="190502" y="35074"/>
                  </a:cubicBezTo>
                  <a:close/>
                  <a:moveTo>
                    <a:pt x="925065" y="35072"/>
                  </a:moveTo>
                  <a:cubicBezTo>
                    <a:pt x="924901" y="35086"/>
                    <a:pt x="924704" y="35143"/>
                    <a:pt x="924555" y="35216"/>
                  </a:cubicBezTo>
                  <a:cubicBezTo>
                    <a:pt x="923946" y="35511"/>
                    <a:pt x="923775" y="36142"/>
                    <a:pt x="924151" y="36621"/>
                  </a:cubicBezTo>
                  <a:cubicBezTo>
                    <a:pt x="924526" y="37099"/>
                    <a:pt x="925334" y="37231"/>
                    <a:pt x="925946" y="36936"/>
                  </a:cubicBezTo>
                  <a:cubicBezTo>
                    <a:pt x="926555" y="36642"/>
                    <a:pt x="926726" y="36010"/>
                    <a:pt x="926349" y="35532"/>
                  </a:cubicBezTo>
                  <a:cubicBezTo>
                    <a:pt x="926066" y="35173"/>
                    <a:pt x="925571" y="35013"/>
                    <a:pt x="925068" y="35074"/>
                  </a:cubicBezTo>
                  <a:close/>
                  <a:moveTo>
                    <a:pt x="198359" y="36075"/>
                  </a:moveTo>
                  <a:cubicBezTo>
                    <a:pt x="198981" y="35955"/>
                    <a:pt x="199899" y="36318"/>
                    <a:pt x="200555" y="36935"/>
                  </a:cubicBezTo>
                  <a:cubicBezTo>
                    <a:pt x="201360" y="37695"/>
                    <a:pt x="201459" y="38428"/>
                    <a:pt x="200810" y="38742"/>
                  </a:cubicBezTo>
                  <a:cubicBezTo>
                    <a:pt x="200208" y="39033"/>
                    <a:pt x="199106" y="38706"/>
                    <a:pt x="198357" y="37997"/>
                  </a:cubicBezTo>
                  <a:cubicBezTo>
                    <a:pt x="197552" y="37237"/>
                    <a:pt x="197453" y="36475"/>
                    <a:pt x="198103" y="36162"/>
                  </a:cubicBezTo>
                  <a:cubicBezTo>
                    <a:pt x="198180" y="36126"/>
                    <a:pt x="198265" y="36091"/>
                    <a:pt x="198357" y="36075"/>
                  </a:cubicBezTo>
                  <a:close/>
                  <a:moveTo>
                    <a:pt x="885670" y="36821"/>
                  </a:moveTo>
                  <a:cubicBezTo>
                    <a:pt x="885522" y="36835"/>
                    <a:pt x="885415" y="36877"/>
                    <a:pt x="885295" y="36906"/>
                  </a:cubicBezTo>
                  <a:cubicBezTo>
                    <a:pt x="883588" y="37420"/>
                    <a:pt x="882987" y="40344"/>
                    <a:pt x="884380" y="41436"/>
                  </a:cubicBezTo>
                  <a:cubicBezTo>
                    <a:pt x="885548" y="42350"/>
                    <a:pt x="889223" y="42158"/>
                    <a:pt x="890018" y="41150"/>
                  </a:cubicBezTo>
                  <a:cubicBezTo>
                    <a:pt x="890457" y="40585"/>
                    <a:pt x="891782" y="40585"/>
                    <a:pt x="893680" y="41150"/>
                  </a:cubicBezTo>
                  <a:cubicBezTo>
                    <a:pt x="897691" y="42345"/>
                    <a:pt x="898196" y="42260"/>
                    <a:pt x="896534" y="40691"/>
                  </a:cubicBezTo>
                  <a:cubicBezTo>
                    <a:pt x="895756" y="39957"/>
                    <a:pt x="895460" y="38924"/>
                    <a:pt x="895876" y="38398"/>
                  </a:cubicBezTo>
                  <a:cubicBezTo>
                    <a:pt x="896293" y="37872"/>
                    <a:pt x="896117" y="37452"/>
                    <a:pt x="895472" y="37452"/>
                  </a:cubicBezTo>
                  <a:cubicBezTo>
                    <a:pt x="894828" y="37452"/>
                    <a:pt x="893953" y="37894"/>
                    <a:pt x="893533" y="38427"/>
                  </a:cubicBezTo>
                  <a:cubicBezTo>
                    <a:pt x="893023" y="39066"/>
                    <a:pt x="891799" y="38870"/>
                    <a:pt x="889871" y="37881"/>
                  </a:cubicBezTo>
                  <a:cubicBezTo>
                    <a:pt x="888469" y="37162"/>
                    <a:pt x="886690" y="36734"/>
                    <a:pt x="885661" y="36820"/>
                  </a:cubicBezTo>
                  <a:close/>
                  <a:moveTo>
                    <a:pt x="878166" y="36964"/>
                  </a:moveTo>
                  <a:cubicBezTo>
                    <a:pt x="877082" y="36985"/>
                    <a:pt x="876336" y="38214"/>
                    <a:pt x="877250" y="39372"/>
                  </a:cubicBezTo>
                  <a:cubicBezTo>
                    <a:pt x="877817" y="40090"/>
                    <a:pt x="878384" y="40090"/>
                    <a:pt x="879301" y="39372"/>
                  </a:cubicBezTo>
                  <a:cubicBezTo>
                    <a:pt x="880218" y="38654"/>
                    <a:pt x="880218" y="38084"/>
                    <a:pt x="879301" y="37365"/>
                  </a:cubicBezTo>
                  <a:cubicBezTo>
                    <a:pt x="878911" y="37060"/>
                    <a:pt x="878526" y="36954"/>
                    <a:pt x="878166" y="36964"/>
                  </a:cubicBezTo>
                  <a:close/>
                  <a:moveTo>
                    <a:pt x="900388" y="37452"/>
                  </a:moveTo>
                  <a:cubicBezTo>
                    <a:pt x="897851" y="37452"/>
                    <a:pt x="897618" y="37665"/>
                    <a:pt x="898851" y="38828"/>
                  </a:cubicBezTo>
                  <a:cubicBezTo>
                    <a:pt x="900523" y="40406"/>
                    <a:pt x="900401" y="40392"/>
                    <a:pt x="902841" y="39659"/>
                  </a:cubicBezTo>
                  <a:cubicBezTo>
                    <a:pt x="905488" y="38864"/>
                    <a:pt x="903924" y="37452"/>
                    <a:pt x="900388" y="37452"/>
                  </a:cubicBezTo>
                  <a:close/>
                  <a:moveTo>
                    <a:pt x="148336" y="37825"/>
                  </a:moveTo>
                  <a:cubicBezTo>
                    <a:pt x="148173" y="37839"/>
                    <a:pt x="147975" y="37896"/>
                    <a:pt x="147826" y="37968"/>
                  </a:cubicBezTo>
                  <a:cubicBezTo>
                    <a:pt x="147217" y="38262"/>
                    <a:pt x="147046" y="38895"/>
                    <a:pt x="147422" y="39373"/>
                  </a:cubicBezTo>
                  <a:cubicBezTo>
                    <a:pt x="147790" y="39850"/>
                    <a:pt x="148606" y="39983"/>
                    <a:pt x="149216" y="39688"/>
                  </a:cubicBezTo>
                  <a:cubicBezTo>
                    <a:pt x="149824" y="39392"/>
                    <a:pt x="149995" y="38762"/>
                    <a:pt x="149619" y="38284"/>
                  </a:cubicBezTo>
                  <a:cubicBezTo>
                    <a:pt x="149343" y="37925"/>
                    <a:pt x="148840" y="37765"/>
                    <a:pt x="148338" y="37826"/>
                  </a:cubicBezTo>
                  <a:close/>
                  <a:moveTo>
                    <a:pt x="209255" y="37825"/>
                  </a:moveTo>
                  <a:cubicBezTo>
                    <a:pt x="209093" y="37839"/>
                    <a:pt x="208894" y="37896"/>
                    <a:pt x="208745" y="37968"/>
                  </a:cubicBezTo>
                  <a:cubicBezTo>
                    <a:pt x="208137" y="38262"/>
                    <a:pt x="207965" y="38895"/>
                    <a:pt x="208342" y="39373"/>
                  </a:cubicBezTo>
                  <a:cubicBezTo>
                    <a:pt x="208717" y="39850"/>
                    <a:pt x="209526" y="39983"/>
                    <a:pt x="210135" y="39688"/>
                  </a:cubicBezTo>
                  <a:cubicBezTo>
                    <a:pt x="210744" y="39392"/>
                    <a:pt x="210916" y="38762"/>
                    <a:pt x="210545" y="38284"/>
                  </a:cubicBezTo>
                  <a:cubicBezTo>
                    <a:pt x="210263" y="37925"/>
                    <a:pt x="209767" y="37765"/>
                    <a:pt x="209265" y="37826"/>
                  </a:cubicBezTo>
                  <a:close/>
                  <a:moveTo>
                    <a:pt x="192524" y="37911"/>
                  </a:moveTo>
                  <a:cubicBezTo>
                    <a:pt x="192432" y="37925"/>
                    <a:pt x="192340" y="37968"/>
                    <a:pt x="192270" y="37998"/>
                  </a:cubicBezTo>
                  <a:cubicBezTo>
                    <a:pt x="191618" y="38311"/>
                    <a:pt x="191717" y="39073"/>
                    <a:pt x="192524" y="39832"/>
                  </a:cubicBezTo>
                  <a:cubicBezTo>
                    <a:pt x="193275" y="40539"/>
                    <a:pt x="194376" y="40869"/>
                    <a:pt x="194977" y="40577"/>
                  </a:cubicBezTo>
                  <a:cubicBezTo>
                    <a:pt x="195629" y="40264"/>
                    <a:pt x="195530" y="39531"/>
                    <a:pt x="194722" y="38771"/>
                  </a:cubicBezTo>
                  <a:cubicBezTo>
                    <a:pt x="194064" y="38153"/>
                    <a:pt x="193151" y="37791"/>
                    <a:pt x="192525" y="37911"/>
                  </a:cubicBezTo>
                  <a:close/>
                  <a:moveTo>
                    <a:pt x="436527" y="38743"/>
                  </a:moveTo>
                  <a:cubicBezTo>
                    <a:pt x="436364" y="38757"/>
                    <a:pt x="436166" y="38813"/>
                    <a:pt x="436018" y="38886"/>
                  </a:cubicBezTo>
                  <a:cubicBezTo>
                    <a:pt x="435408" y="39182"/>
                    <a:pt x="435236" y="39812"/>
                    <a:pt x="435606" y="40290"/>
                  </a:cubicBezTo>
                  <a:cubicBezTo>
                    <a:pt x="435982" y="40769"/>
                    <a:pt x="436790" y="40901"/>
                    <a:pt x="437400" y="40606"/>
                  </a:cubicBezTo>
                  <a:cubicBezTo>
                    <a:pt x="438010" y="40311"/>
                    <a:pt x="438180" y="39679"/>
                    <a:pt x="437804" y="39201"/>
                  </a:cubicBezTo>
                  <a:cubicBezTo>
                    <a:pt x="437514" y="38843"/>
                    <a:pt x="437024" y="38683"/>
                    <a:pt x="436522" y="38743"/>
                  </a:cubicBezTo>
                  <a:close/>
                  <a:moveTo>
                    <a:pt x="909707" y="39373"/>
                  </a:moveTo>
                  <a:cubicBezTo>
                    <a:pt x="909126" y="39402"/>
                    <a:pt x="909409" y="39612"/>
                    <a:pt x="910585" y="40205"/>
                  </a:cubicBezTo>
                  <a:cubicBezTo>
                    <a:pt x="911553" y="40694"/>
                    <a:pt x="913661" y="41050"/>
                    <a:pt x="915272" y="41007"/>
                  </a:cubicBezTo>
                  <a:lnTo>
                    <a:pt x="918200" y="40951"/>
                  </a:lnTo>
                  <a:lnTo>
                    <a:pt x="915272" y="40206"/>
                  </a:lnTo>
                  <a:cubicBezTo>
                    <a:pt x="913661" y="39801"/>
                    <a:pt x="911553" y="39446"/>
                    <a:pt x="910585" y="39403"/>
                  </a:cubicBezTo>
                  <a:cubicBezTo>
                    <a:pt x="910188" y="39389"/>
                    <a:pt x="909905" y="39367"/>
                    <a:pt x="909707" y="39375"/>
                  </a:cubicBezTo>
                  <a:close/>
                  <a:moveTo>
                    <a:pt x="188169" y="39659"/>
                  </a:moveTo>
                  <a:cubicBezTo>
                    <a:pt x="188007" y="39673"/>
                    <a:pt x="187809" y="39730"/>
                    <a:pt x="187660" y="39803"/>
                  </a:cubicBezTo>
                  <a:cubicBezTo>
                    <a:pt x="187051" y="40097"/>
                    <a:pt x="186880" y="40729"/>
                    <a:pt x="187249" y="41207"/>
                  </a:cubicBezTo>
                  <a:cubicBezTo>
                    <a:pt x="187625" y="41686"/>
                    <a:pt x="188433" y="41818"/>
                    <a:pt x="189043" y="41523"/>
                  </a:cubicBezTo>
                  <a:cubicBezTo>
                    <a:pt x="189653" y="41228"/>
                    <a:pt x="189824" y="40596"/>
                    <a:pt x="189447" y="40118"/>
                  </a:cubicBezTo>
                  <a:cubicBezTo>
                    <a:pt x="189164" y="39760"/>
                    <a:pt x="188669" y="39600"/>
                    <a:pt x="188166" y="39660"/>
                  </a:cubicBezTo>
                  <a:close/>
                  <a:moveTo>
                    <a:pt x="723556" y="39659"/>
                  </a:moveTo>
                  <a:cubicBezTo>
                    <a:pt x="723393" y="39673"/>
                    <a:pt x="723194" y="39730"/>
                    <a:pt x="723039" y="39803"/>
                  </a:cubicBezTo>
                  <a:cubicBezTo>
                    <a:pt x="722430" y="40097"/>
                    <a:pt x="722258" y="40729"/>
                    <a:pt x="722635" y="41207"/>
                  </a:cubicBezTo>
                  <a:cubicBezTo>
                    <a:pt x="723010" y="41686"/>
                    <a:pt x="723818" y="41818"/>
                    <a:pt x="724429" y="41523"/>
                  </a:cubicBezTo>
                  <a:cubicBezTo>
                    <a:pt x="725038" y="41228"/>
                    <a:pt x="725209" y="40596"/>
                    <a:pt x="724832" y="40118"/>
                  </a:cubicBezTo>
                  <a:cubicBezTo>
                    <a:pt x="724557" y="39760"/>
                    <a:pt x="724053" y="39600"/>
                    <a:pt x="723551" y="39660"/>
                  </a:cubicBezTo>
                  <a:close/>
                  <a:moveTo>
                    <a:pt x="215188" y="39688"/>
                  </a:moveTo>
                  <a:cubicBezTo>
                    <a:pt x="214961" y="39681"/>
                    <a:pt x="214748" y="39694"/>
                    <a:pt x="214529" y="39716"/>
                  </a:cubicBezTo>
                  <a:cubicBezTo>
                    <a:pt x="213956" y="39773"/>
                    <a:pt x="213439" y="39909"/>
                    <a:pt x="213064" y="40204"/>
                  </a:cubicBezTo>
                  <a:cubicBezTo>
                    <a:pt x="212167" y="40907"/>
                    <a:pt x="212298" y="41451"/>
                    <a:pt x="213545" y="42067"/>
                  </a:cubicBezTo>
                  <a:cubicBezTo>
                    <a:pt x="215570" y="43069"/>
                    <a:pt x="217308" y="42803"/>
                    <a:pt x="217901" y="41408"/>
                  </a:cubicBezTo>
                  <a:cubicBezTo>
                    <a:pt x="218291" y="40491"/>
                    <a:pt x="216737" y="39750"/>
                    <a:pt x="215193" y="39688"/>
                  </a:cubicBezTo>
                  <a:close/>
                  <a:moveTo>
                    <a:pt x="440039" y="40576"/>
                  </a:moveTo>
                  <a:cubicBezTo>
                    <a:pt x="439876" y="40591"/>
                    <a:pt x="439678" y="40647"/>
                    <a:pt x="439529" y="40719"/>
                  </a:cubicBezTo>
                  <a:cubicBezTo>
                    <a:pt x="438920" y="41015"/>
                    <a:pt x="438748" y="41646"/>
                    <a:pt x="439119" y="42124"/>
                  </a:cubicBezTo>
                  <a:cubicBezTo>
                    <a:pt x="439494" y="42603"/>
                    <a:pt x="440302" y="42735"/>
                    <a:pt x="440913" y="42440"/>
                  </a:cubicBezTo>
                  <a:cubicBezTo>
                    <a:pt x="441521" y="42144"/>
                    <a:pt x="441691" y="41513"/>
                    <a:pt x="441316" y="41035"/>
                  </a:cubicBezTo>
                  <a:cubicBezTo>
                    <a:pt x="441033" y="40677"/>
                    <a:pt x="440537" y="40517"/>
                    <a:pt x="440035" y="40576"/>
                  </a:cubicBezTo>
                  <a:close/>
                  <a:moveTo>
                    <a:pt x="544301" y="41494"/>
                  </a:moveTo>
                  <a:cubicBezTo>
                    <a:pt x="544138" y="41508"/>
                    <a:pt x="543940" y="41565"/>
                    <a:pt x="543784" y="41637"/>
                  </a:cubicBezTo>
                  <a:cubicBezTo>
                    <a:pt x="543175" y="41933"/>
                    <a:pt x="543005" y="42564"/>
                    <a:pt x="543380" y="43042"/>
                  </a:cubicBezTo>
                  <a:cubicBezTo>
                    <a:pt x="543755" y="43520"/>
                    <a:pt x="544564" y="43653"/>
                    <a:pt x="545175" y="43358"/>
                  </a:cubicBezTo>
                  <a:cubicBezTo>
                    <a:pt x="545783" y="43063"/>
                    <a:pt x="545955" y="42431"/>
                    <a:pt x="545578" y="41953"/>
                  </a:cubicBezTo>
                  <a:cubicBezTo>
                    <a:pt x="545302" y="41595"/>
                    <a:pt x="544799" y="41435"/>
                    <a:pt x="544296" y="41494"/>
                  </a:cubicBezTo>
                  <a:close/>
                  <a:moveTo>
                    <a:pt x="877018" y="43329"/>
                  </a:moveTo>
                  <a:cubicBezTo>
                    <a:pt x="876855" y="43343"/>
                    <a:pt x="876657" y="43400"/>
                    <a:pt x="876508" y="43472"/>
                  </a:cubicBezTo>
                  <a:cubicBezTo>
                    <a:pt x="875899" y="43767"/>
                    <a:pt x="875728" y="44399"/>
                    <a:pt x="876098" y="44876"/>
                  </a:cubicBezTo>
                  <a:cubicBezTo>
                    <a:pt x="876466" y="45355"/>
                    <a:pt x="877281" y="45487"/>
                    <a:pt x="877892" y="45192"/>
                  </a:cubicBezTo>
                  <a:cubicBezTo>
                    <a:pt x="878501" y="44896"/>
                    <a:pt x="878671" y="44265"/>
                    <a:pt x="878295" y="43788"/>
                  </a:cubicBezTo>
                  <a:cubicBezTo>
                    <a:pt x="878013" y="43428"/>
                    <a:pt x="877517" y="43269"/>
                    <a:pt x="877015" y="43329"/>
                  </a:cubicBezTo>
                  <a:close/>
                  <a:moveTo>
                    <a:pt x="893309" y="43930"/>
                  </a:moveTo>
                  <a:cubicBezTo>
                    <a:pt x="892792" y="43952"/>
                    <a:pt x="892389" y="44724"/>
                    <a:pt x="892283" y="46166"/>
                  </a:cubicBezTo>
                  <a:cubicBezTo>
                    <a:pt x="892134" y="48195"/>
                    <a:pt x="892546" y="48460"/>
                    <a:pt x="896128" y="48460"/>
                  </a:cubicBezTo>
                  <a:cubicBezTo>
                    <a:pt x="898526" y="48460"/>
                    <a:pt x="899888" y="48087"/>
                    <a:pt x="899460" y="47543"/>
                  </a:cubicBezTo>
                  <a:cubicBezTo>
                    <a:pt x="899056" y="47038"/>
                    <a:pt x="897955" y="46625"/>
                    <a:pt x="897006" y="46625"/>
                  </a:cubicBezTo>
                  <a:cubicBezTo>
                    <a:pt x="896057" y="46625"/>
                    <a:pt x="894998" y="46006"/>
                    <a:pt x="894626" y="45249"/>
                  </a:cubicBezTo>
                  <a:cubicBezTo>
                    <a:pt x="894180" y="44335"/>
                    <a:pt x="893711" y="43909"/>
                    <a:pt x="893309" y="43931"/>
                  </a:cubicBezTo>
                  <a:close/>
                  <a:moveTo>
                    <a:pt x="141115" y="44017"/>
                  </a:moveTo>
                  <a:cubicBezTo>
                    <a:pt x="138360" y="44012"/>
                    <a:pt x="134948" y="45185"/>
                    <a:pt x="135112" y="46482"/>
                  </a:cubicBezTo>
                  <a:cubicBezTo>
                    <a:pt x="135550" y="49963"/>
                    <a:pt x="134892" y="51316"/>
                    <a:pt x="132401" y="52102"/>
                  </a:cubicBezTo>
                  <a:cubicBezTo>
                    <a:pt x="130397" y="52732"/>
                    <a:pt x="130264" y="52946"/>
                    <a:pt x="131814" y="52990"/>
                  </a:cubicBezTo>
                  <a:cubicBezTo>
                    <a:pt x="132937" y="53019"/>
                    <a:pt x="134468" y="53826"/>
                    <a:pt x="135220" y="54768"/>
                  </a:cubicBezTo>
                  <a:cubicBezTo>
                    <a:pt x="136705" y="56631"/>
                    <a:pt x="139954" y="56433"/>
                    <a:pt x="142174" y="54338"/>
                  </a:cubicBezTo>
                  <a:cubicBezTo>
                    <a:pt x="142918" y="53636"/>
                    <a:pt x="144252" y="53048"/>
                    <a:pt x="145141" y="53048"/>
                  </a:cubicBezTo>
                  <a:cubicBezTo>
                    <a:pt x="146028" y="53048"/>
                    <a:pt x="146751" y="52651"/>
                    <a:pt x="146751" y="52159"/>
                  </a:cubicBezTo>
                  <a:cubicBezTo>
                    <a:pt x="146751" y="51668"/>
                    <a:pt x="148328" y="50635"/>
                    <a:pt x="150229" y="49866"/>
                  </a:cubicBezTo>
                  <a:cubicBezTo>
                    <a:pt x="154587" y="48101"/>
                    <a:pt x="156542" y="48076"/>
                    <a:pt x="152608" y="49837"/>
                  </a:cubicBezTo>
                  <a:cubicBezTo>
                    <a:pt x="150998" y="50558"/>
                    <a:pt x="150207" y="51146"/>
                    <a:pt x="150851" y="51156"/>
                  </a:cubicBezTo>
                  <a:cubicBezTo>
                    <a:pt x="152870" y="51185"/>
                    <a:pt x="155362" y="49581"/>
                    <a:pt x="155647" y="48060"/>
                  </a:cubicBezTo>
                  <a:cubicBezTo>
                    <a:pt x="155994" y="46184"/>
                    <a:pt x="152182" y="44603"/>
                    <a:pt x="148142" y="44935"/>
                  </a:cubicBezTo>
                  <a:cubicBezTo>
                    <a:pt x="146410" y="45077"/>
                    <a:pt x="144314" y="44845"/>
                    <a:pt x="143493" y="44447"/>
                  </a:cubicBezTo>
                  <a:cubicBezTo>
                    <a:pt x="142877" y="44150"/>
                    <a:pt x="142031" y="44019"/>
                    <a:pt x="141114" y="44017"/>
                  </a:cubicBezTo>
                  <a:close/>
                  <a:moveTo>
                    <a:pt x="690731" y="45163"/>
                  </a:moveTo>
                  <a:cubicBezTo>
                    <a:pt x="690569" y="45178"/>
                    <a:pt x="690370" y="45234"/>
                    <a:pt x="690221" y="45307"/>
                  </a:cubicBezTo>
                  <a:cubicBezTo>
                    <a:pt x="689613" y="45602"/>
                    <a:pt x="689442" y="46234"/>
                    <a:pt x="689818" y="46712"/>
                  </a:cubicBezTo>
                  <a:cubicBezTo>
                    <a:pt x="690194" y="47190"/>
                    <a:pt x="691001" y="47323"/>
                    <a:pt x="691612" y="47028"/>
                  </a:cubicBezTo>
                  <a:cubicBezTo>
                    <a:pt x="692221" y="46732"/>
                    <a:pt x="692393" y="46101"/>
                    <a:pt x="692016" y="45623"/>
                  </a:cubicBezTo>
                  <a:cubicBezTo>
                    <a:pt x="691740" y="45265"/>
                    <a:pt x="691238" y="45105"/>
                    <a:pt x="690734" y="45165"/>
                  </a:cubicBezTo>
                  <a:close/>
                  <a:moveTo>
                    <a:pt x="223740" y="45220"/>
                  </a:moveTo>
                  <a:cubicBezTo>
                    <a:pt x="221052" y="45311"/>
                    <a:pt x="217539" y="45862"/>
                    <a:pt x="216638" y="46567"/>
                  </a:cubicBezTo>
                  <a:cubicBezTo>
                    <a:pt x="216057" y="47023"/>
                    <a:pt x="215944" y="48913"/>
                    <a:pt x="216383" y="50753"/>
                  </a:cubicBezTo>
                  <a:cubicBezTo>
                    <a:pt x="217048" y="53522"/>
                    <a:pt x="217485" y="53919"/>
                    <a:pt x="218871" y="53018"/>
                  </a:cubicBezTo>
                  <a:cubicBezTo>
                    <a:pt x="219793" y="52419"/>
                    <a:pt x="220253" y="51548"/>
                    <a:pt x="219897" y="51097"/>
                  </a:cubicBezTo>
                  <a:cubicBezTo>
                    <a:pt x="219543" y="50646"/>
                    <a:pt x="220201" y="50018"/>
                    <a:pt x="221361" y="49692"/>
                  </a:cubicBezTo>
                  <a:cubicBezTo>
                    <a:pt x="224426" y="48839"/>
                    <a:pt x="227617" y="46496"/>
                    <a:pt x="226926" y="45621"/>
                  </a:cubicBezTo>
                  <a:cubicBezTo>
                    <a:pt x="226656" y="45273"/>
                    <a:pt x="225352" y="45166"/>
                    <a:pt x="223741" y="45220"/>
                  </a:cubicBezTo>
                  <a:close/>
                  <a:moveTo>
                    <a:pt x="208180" y="45449"/>
                  </a:moveTo>
                  <a:cubicBezTo>
                    <a:pt x="207621" y="45464"/>
                    <a:pt x="206802" y="45739"/>
                    <a:pt x="205545" y="46252"/>
                  </a:cubicBezTo>
                  <a:cubicBezTo>
                    <a:pt x="203818" y="46958"/>
                    <a:pt x="201669" y="47539"/>
                    <a:pt x="200786" y="47542"/>
                  </a:cubicBezTo>
                  <a:cubicBezTo>
                    <a:pt x="199534" y="47547"/>
                    <a:pt x="199498" y="47825"/>
                    <a:pt x="200560" y="48833"/>
                  </a:cubicBezTo>
                  <a:cubicBezTo>
                    <a:pt x="202509" y="50673"/>
                    <a:pt x="200163" y="51569"/>
                    <a:pt x="196861" y="50237"/>
                  </a:cubicBezTo>
                  <a:cubicBezTo>
                    <a:pt x="193361" y="48827"/>
                    <a:pt x="195285" y="50380"/>
                    <a:pt x="201217" y="53764"/>
                  </a:cubicBezTo>
                  <a:cubicBezTo>
                    <a:pt x="203795" y="55234"/>
                    <a:pt x="206092" y="56084"/>
                    <a:pt x="206306" y="55656"/>
                  </a:cubicBezTo>
                  <a:cubicBezTo>
                    <a:pt x="206526" y="55227"/>
                    <a:pt x="207651" y="54881"/>
                    <a:pt x="208832" y="54881"/>
                  </a:cubicBezTo>
                  <a:cubicBezTo>
                    <a:pt x="211889" y="54881"/>
                    <a:pt x="212296" y="53007"/>
                    <a:pt x="209674" y="50954"/>
                  </a:cubicBezTo>
                  <a:cubicBezTo>
                    <a:pt x="208149" y="49759"/>
                    <a:pt x="207797" y="48897"/>
                    <a:pt x="208612" y="48259"/>
                  </a:cubicBezTo>
                  <a:cubicBezTo>
                    <a:pt x="209271" y="47744"/>
                    <a:pt x="209552" y="46785"/>
                    <a:pt x="209235" y="46137"/>
                  </a:cubicBezTo>
                  <a:cubicBezTo>
                    <a:pt x="209002" y="45666"/>
                    <a:pt x="208725" y="45433"/>
                    <a:pt x="208174" y="45449"/>
                  </a:cubicBezTo>
                  <a:close/>
                  <a:moveTo>
                    <a:pt x="705963" y="46080"/>
                  </a:moveTo>
                  <a:cubicBezTo>
                    <a:pt x="705801" y="46095"/>
                    <a:pt x="705603" y="46151"/>
                    <a:pt x="705454" y="46223"/>
                  </a:cubicBezTo>
                  <a:cubicBezTo>
                    <a:pt x="704845" y="46519"/>
                    <a:pt x="704674" y="47150"/>
                    <a:pt x="705051" y="47628"/>
                  </a:cubicBezTo>
                  <a:cubicBezTo>
                    <a:pt x="705426" y="48106"/>
                    <a:pt x="706234" y="48238"/>
                    <a:pt x="706844" y="47944"/>
                  </a:cubicBezTo>
                  <a:cubicBezTo>
                    <a:pt x="707453" y="47649"/>
                    <a:pt x="707625" y="47017"/>
                    <a:pt x="707248" y="46539"/>
                  </a:cubicBezTo>
                  <a:cubicBezTo>
                    <a:pt x="706965" y="46180"/>
                    <a:pt x="706470" y="46021"/>
                    <a:pt x="705968" y="46081"/>
                  </a:cubicBezTo>
                  <a:close/>
                  <a:moveTo>
                    <a:pt x="185404" y="46626"/>
                  </a:moveTo>
                  <a:cubicBezTo>
                    <a:pt x="184759" y="46626"/>
                    <a:pt x="184363" y="47125"/>
                    <a:pt x="184525" y="47744"/>
                  </a:cubicBezTo>
                  <a:cubicBezTo>
                    <a:pt x="184680" y="48362"/>
                    <a:pt x="183631" y="49004"/>
                    <a:pt x="182182" y="49177"/>
                  </a:cubicBezTo>
                  <a:cubicBezTo>
                    <a:pt x="180302" y="49401"/>
                    <a:pt x="179547" y="50120"/>
                    <a:pt x="179547" y="51671"/>
                  </a:cubicBezTo>
                  <a:cubicBezTo>
                    <a:pt x="179547" y="54273"/>
                    <a:pt x="177484" y="55584"/>
                    <a:pt x="176507" y="53592"/>
                  </a:cubicBezTo>
                  <a:cubicBezTo>
                    <a:pt x="176132" y="52815"/>
                    <a:pt x="174308" y="51583"/>
                    <a:pt x="172480" y="50868"/>
                  </a:cubicBezTo>
                  <a:cubicBezTo>
                    <a:pt x="169575" y="49734"/>
                    <a:pt x="169080" y="49749"/>
                    <a:pt x="168490" y="50954"/>
                  </a:cubicBezTo>
                  <a:cubicBezTo>
                    <a:pt x="167924" y="52105"/>
                    <a:pt x="167513" y="52134"/>
                    <a:pt x="165964" y="51126"/>
                  </a:cubicBezTo>
                  <a:cubicBezTo>
                    <a:pt x="164403" y="50112"/>
                    <a:pt x="163911" y="50170"/>
                    <a:pt x="162962" y="51499"/>
                  </a:cubicBezTo>
                  <a:cubicBezTo>
                    <a:pt x="161500" y="53544"/>
                    <a:pt x="159321" y="52506"/>
                    <a:pt x="160252" y="50209"/>
                  </a:cubicBezTo>
                  <a:cubicBezTo>
                    <a:pt x="160648" y="49242"/>
                    <a:pt x="160592" y="48461"/>
                    <a:pt x="160146" y="48461"/>
                  </a:cubicBezTo>
                  <a:cubicBezTo>
                    <a:pt x="159530" y="48461"/>
                    <a:pt x="153312" y="51140"/>
                    <a:pt x="150517" y="52618"/>
                  </a:cubicBezTo>
                  <a:cubicBezTo>
                    <a:pt x="150340" y="52712"/>
                    <a:pt x="150751" y="53945"/>
                    <a:pt x="151433" y="55341"/>
                  </a:cubicBezTo>
                  <a:cubicBezTo>
                    <a:pt x="152592" y="57730"/>
                    <a:pt x="152999" y="57836"/>
                    <a:pt x="158206" y="57376"/>
                  </a:cubicBezTo>
                  <a:cubicBezTo>
                    <a:pt x="163876" y="56876"/>
                    <a:pt x="168436" y="57975"/>
                    <a:pt x="167212" y="59526"/>
                  </a:cubicBezTo>
                  <a:cubicBezTo>
                    <a:pt x="166830" y="60006"/>
                    <a:pt x="162993" y="60420"/>
                    <a:pt x="158682" y="60473"/>
                  </a:cubicBezTo>
                  <a:cubicBezTo>
                    <a:pt x="151332" y="60562"/>
                    <a:pt x="151103" y="60637"/>
                    <a:pt x="155130" y="61476"/>
                  </a:cubicBezTo>
                  <a:cubicBezTo>
                    <a:pt x="157493" y="61969"/>
                    <a:pt x="160295" y="63110"/>
                    <a:pt x="161354" y="64027"/>
                  </a:cubicBezTo>
                  <a:cubicBezTo>
                    <a:pt x="163641" y="66006"/>
                    <a:pt x="170335" y="65669"/>
                    <a:pt x="177792" y="63196"/>
                  </a:cubicBezTo>
                  <a:cubicBezTo>
                    <a:pt x="181849" y="61851"/>
                    <a:pt x="183183" y="61806"/>
                    <a:pt x="187604" y="62823"/>
                  </a:cubicBezTo>
                  <a:cubicBezTo>
                    <a:pt x="190412" y="63469"/>
                    <a:pt x="193575" y="64507"/>
                    <a:pt x="194632" y="65145"/>
                  </a:cubicBezTo>
                  <a:cubicBezTo>
                    <a:pt x="196157" y="66065"/>
                    <a:pt x="196099" y="65920"/>
                    <a:pt x="194448" y="64400"/>
                  </a:cubicBezTo>
                  <a:cubicBezTo>
                    <a:pt x="192282" y="62402"/>
                    <a:pt x="192956" y="61336"/>
                    <a:pt x="197121" y="60128"/>
                  </a:cubicBezTo>
                  <a:cubicBezTo>
                    <a:pt x="198087" y="59848"/>
                    <a:pt x="197262" y="59595"/>
                    <a:pt x="195290" y="59554"/>
                  </a:cubicBezTo>
                  <a:cubicBezTo>
                    <a:pt x="193320" y="59519"/>
                    <a:pt x="190802" y="58958"/>
                    <a:pt x="189689" y="58322"/>
                  </a:cubicBezTo>
                  <a:cubicBezTo>
                    <a:pt x="187054" y="56813"/>
                    <a:pt x="184077" y="50135"/>
                    <a:pt x="185515" y="48976"/>
                  </a:cubicBezTo>
                  <a:cubicBezTo>
                    <a:pt x="186939" y="47829"/>
                    <a:pt x="186873" y="46626"/>
                    <a:pt x="185409" y="46626"/>
                  </a:cubicBezTo>
                  <a:close/>
                  <a:moveTo>
                    <a:pt x="259575" y="46712"/>
                  </a:moveTo>
                  <a:cubicBezTo>
                    <a:pt x="257989" y="46684"/>
                    <a:pt x="256865" y="47061"/>
                    <a:pt x="256865" y="47859"/>
                  </a:cubicBezTo>
                  <a:cubicBezTo>
                    <a:pt x="256865" y="49730"/>
                    <a:pt x="258311" y="50445"/>
                    <a:pt x="260930" y="49894"/>
                  </a:cubicBezTo>
                  <a:cubicBezTo>
                    <a:pt x="262234" y="49619"/>
                    <a:pt x="264363" y="49374"/>
                    <a:pt x="265653" y="49349"/>
                  </a:cubicBezTo>
                  <a:cubicBezTo>
                    <a:pt x="267740" y="49314"/>
                    <a:pt x="267676" y="49169"/>
                    <a:pt x="265065" y="48002"/>
                  </a:cubicBezTo>
                  <a:cubicBezTo>
                    <a:pt x="263207" y="47169"/>
                    <a:pt x="261159" y="46741"/>
                    <a:pt x="259574" y="46711"/>
                  </a:cubicBezTo>
                  <a:close/>
                  <a:moveTo>
                    <a:pt x="238672" y="47543"/>
                  </a:moveTo>
                  <a:cubicBezTo>
                    <a:pt x="235154" y="47543"/>
                    <a:pt x="229922" y="50918"/>
                    <a:pt x="229922" y="53191"/>
                  </a:cubicBezTo>
                  <a:cubicBezTo>
                    <a:pt x="229922" y="55800"/>
                    <a:pt x="233592" y="60376"/>
                    <a:pt x="235742" y="60444"/>
                  </a:cubicBezTo>
                  <a:cubicBezTo>
                    <a:pt x="236731" y="60473"/>
                    <a:pt x="242808" y="60637"/>
                    <a:pt x="249251" y="60789"/>
                  </a:cubicBezTo>
                  <a:cubicBezTo>
                    <a:pt x="257393" y="60980"/>
                    <a:pt x="262396" y="61560"/>
                    <a:pt x="265653" y="62709"/>
                  </a:cubicBezTo>
                  <a:cubicBezTo>
                    <a:pt x="268230" y="63618"/>
                    <a:pt x="271275" y="64429"/>
                    <a:pt x="272425" y="64516"/>
                  </a:cubicBezTo>
                  <a:cubicBezTo>
                    <a:pt x="275996" y="64782"/>
                    <a:pt x="277372" y="66518"/>
                    <a:pt x="275500" y="68386"/>
                  </a:cubicBezTo>
                  <a:cubicBezTo>
                    <a:pt x="274012" y="69870"/>
                    <a:pt x="274052" y="69904"/>
                    <a:pt x="275833" y="68818"/>
                  </a:cubicBezTo>
                  <a:cubicBezTo>
                    <a:pt x="277511" y="67789"/>
                    <a:pt x="277986" y="67884"/>
                    <a:pt x="279054" y="69446"/>
                  </a:cubicBezTo>
                  <a:cubicBezTo>
                    <a:pt x="279741" y="70455"/>
                    <a:pt x="280299" y="71851"/>
                    <a:pt x="280299" y="72571"/>
                  </a:cubicBezTo>
                  <a:cubicBezTo>
                    <a:pt x="280299" y="73456"/>
                    <a:pt x="281195" y="73771"/>
                    <a:pt x="283081" y="73489"/>
                  </a:cubicBezTo>
                  <a:cubicBezTo>
                    <a:pt x="286500" y="72975"/>
                    <a:pt x="287938" y="74449"/>
                    <a:pt x="285533" y="76012"/>
                  </a:cubicBezTo>
                  <a:cubicBezTo>
                    <a:pt x="284101" y="76943"/>
                    <a:pt x="283389" y="76871"/>
                    <a:pt x="281691" y="75669"/>
                  </a:cubicBezTo>
                  <a:cubicBezTo>
                    <a:pt x="279783" y="74317"/>
                    <a:pt x="279358" y="74329"/>
                    <a:pt x="276968" y="75669"/>
                  </a:cubicBezTo>
                  <a:cubicBezTo>
                    <a:pt x="274886" y="76811"/>
                    <a:pt x="274635" y="77367"/>
                    <a:pt x="275723" y="78392"/>
                  </a:cubicBezTo>
                  <a:cubicBezTo>
                    <a:pt x="276473" y="79104"/>
                    <a:pt x="276614" y="79702"/>
                    <a:pt x="276056" y="79740"/>
                  </a:cubicBezTo>
                  <a:cubicBezTo>
                    <a:pt x="275497" y="79804"/>
                    <a:pt x="272683" y="79880"/>
                    <a:pt x="269795" y="79968"/>
                  </a:cubicBezTo>
                  <a:cubicBezTo>
                    <a:pt x="265828" y="80088"/>
                    <a:pt x="264423" y="80533"/>
                    <a:pt x="264121" y="81745"/>
                  </a:cubicBezTo>
                  <a:cubicBezTo>
                    <a:pt x="263824" y="82906"/>
                    <a:pt x="264489" y="83361"/>
                    <a:pt x="266464" y="83351"/>
                  </a:cubicBezTo>
                  <a:cubicBezTo>
                    <a:pt x="267961" y="83351"/>
                    <a:pt x="269883" y="82976"/>
                    <a:pt x="270747" y="82548"/>
                  </a:cubicBezTo>
                  <a:cubicBezTo>
                    <a:pt x="272442" y="81707"/>
                    <a:pt x="281474" y="84626"/>
                    <a:pt x="281474" y="86017"/>
                  </a:cubicBezTo>
                  <a:cubicBezTo>
                    <a:pt x="281474" y="86455"/>
                    <a:pt x="282884" y="87109"/>
                    <a:pt x="284622" y="87450"/>
                  </a:cubicBezTo>
                  <a:cubicBezTo>
                    <a:pt x="287025" y="87920"/>
                    <a:pt x="287414" y="88248"/>
                    <a:pt x="286160" y="88855"/>
                  </a:cubicBezTo>
                  <a:cubicBezTo>
                    <a:pt x="285014" y="89407"/>
                    <a:pt x="285600" y="89628"/>
                    <a:pt x="288100" y="89572"/>
                  </a:cubicBezTo>
                  <a:cubicBezTo>
                    <a:pt x="290080" y="89508"/>
                    <a:pt x="293759" y="90331"/>
                    <a:pt x="296263" y="91349"/>
                  </a:cubicBezTo>
                  <a:cubicBezTo>
                    <a:pt x="302180" y="93753"/>
                    <a:pt x="302121" y="93763"/>
                    <a:pt x="299595" y="91577"/>
                  </a:cubicBezTo>
                  <a:cubicBezTo>
                    <a:pt x="297483" y="89750"/>
                    <a:pt x="297469" y="89671"/>
                    <a:pt x="299779" y="89198"/>
                  </a:cubicBezTo>
                  <a:cubicBezTo>
                    <a:pt x="303529" y="88430"/>
                    <a:pt x="302360" y="85297"/>
                    <a:pt x="296631" y="80855"/>
                  </a:cubicBezTo>
                  <a:cubicBezTo>
                    <a:pt x="291648" y="76992"/>
                    <a:pt x="291515" y="76773"/>
                    <a:pt x="293703" y="75494"/>
                  </a:cubicBezTo>
                  <a:cubicBezTo>
                    <a:pt x="296772" y="73700"/>
                    <a:pt x="297081" y="73778"/>
                    <a:pt x="301427" y="76956"/>
                  </a:cubicBezTo>
                  <a:cubicBezTo>
                    <a:pt x="304369" y="79109"/>
                    <a:pt x="305567" y="79483"/>
                    <a:pt x="306808" y="78676"/>
                  </a:cubicBezTo>
                  <a:cubicBezTo>
                    <a:pt x="307687" y="78105"/>
                    <a:pt x="308104" y="77237"/>
                    <a:pt x="307724" y="76756"/>
                  </a:cubicBezTo>
                  <a:cubicBezTo>
                    <a:pt x="307342" y="76273"/>
                    <a:pt x="308134" y="75662"/>
                    <a:pt x="309518" y="75380"/>
                  </a:cubicBezTo>
                  <a:cubicBezTo>
                    <a:pt x="311857" y="74904"/>
                    <a:pt x="311889" y="74745"/>
                    <a:pt x="310106" y="73200"/>
                  </a:cubicBezTo>
                  <a:cubicBezTo>
                    <a:pt x="309053" y="72290"/>
                    <a:pt x="307559" y="71732"/>
                    <a:pt x="306774" y="71968"/>
                  </a:cubicBezTo>
                  <a:cubicBezTo>
                    <a:pt x="305987" y="72203"/>
                    <a:pt x="304373" y="71562"/>
                    <a:pt x="303186" y="70535"/>
                  </a:cubicBezTo>
                  <a:cubicBezTo>
                    <a:pt x="301992" y="69500"/>
                    <a:pt x="299553" y="68671"/>
                    <a:pt x="297731" y="68671"/>
                  </a:cubicBezTo>
                  <a:cubicBezTo>
                    <a:pt x="293792" y="68671"/>
                    <a:pt x="290906" y="65568"/>
                    <a:pt x="293704" y="64342"/>
                  </a:cubicBezTo>
                  <a:cubicBezTo>
                    <a:pt x="294645" y="63930"/>
                    <a:pt x="295073" y="63187"/>
                    <a:pt x="294619" y="62679"/>
                  </a:cubicBezTo>
                  <a:cubicBezTo>
                    <a:pt x="293569" y="61505"/>
                    <a:pt x="287078" y="59111"/>
                    <a:pt x="285686" y="59382"/>
                  </a:cubicBezTo>
                  <a:cubicBezTo>
                    <a:pt x="285106" y="59496"/>
                    <a:pt x="283789" y="59326"/>
                    <a:pt x="282757" y="59009"/>
                  </a:cubicBezTo>
                  <a:cubicBezTo>
                    <a:pt x="281114" y="58509"/>
                    <a:pt x="281166" y="58295"/>
                    <a:pt x="283168" y="57146"/>
                  </a:cubicBezTo>
                  <a:cubicBezTo>
                    <a:pt x="285070" y="56049"/>
                    <a:pt x="285133" y="55827"/>
                    <a:pt x="283529" y="55827"/>
                  </a:cubicBezTo>
                  <a:cubicBezTo>
                    <a:pt x="282478" y="55827"/>
                    <a:pt x="281294" y="56238"/>
                    <a:pt x="280894" y="56744"/>
                  </a:cubicBezTo>
                  <a:cubicBezTo>
                    <a:pt x="280448" y="57316"/>
                    <a:pt x="279415" y="57345"/>
                    <a:pt x="278185" y="56831"/>
                  </a:cubicBezTo>
                  <a:cubicBezTo>
                    <a:pt x="277096" y="56375"/>
                    <a:pt x="275682" y="55963"/>
                    <a:pt x="275037" y="55913"/>
                  </a:cubicBezTo>
                  <a:cubicBezTo>
                    <a:pt x="274392" y="55857"/>
                    <a:pt x="273865" y="55370"/>
                    <a:pt x="273865" y="54824"/>
                  </a:cubicBezTo>
                  <a:cubicBezTo>
                    <a:pt x="273865" y="53032"/>
                    <a:pt x="269937" y="51542"/>
                    <a:pt x="266324" y="51957"/>
                  </a:cubicBezTo>
                  <a:cubicBezTo>
                    <a:pt x="264373" y="52182"/>
                    <a:pt x="263039" y="52738"/>
                    <a:pt x="263395" y="53190"/>
                  </a:cubicBezTo>
                  <a:cubicBezTo>
                    <a:pt x="264448" y="54524"/>
                    <a:pt x="260513" y="55217"/>
                    <a:pt x="258673" y="54021"/>
                  </a:cubicBezTo>
                  <a:cubicBezTo>
                    <a:pt x="257742" y="53417"/>
                    <a:pt x="256481" y="53172"/>
                    <a:pt x="255853" y="53476"/>
                  </a:cubicBezTo>
                  <a:cubicBezTo>
                    <a:pt x="254266" y="54244"/>
                    <a:pt x="252771" y="52111"/>
                    <a:pt x="253180" y="49635"/>
                  </a:cubicBezTo>
                  <a:cubicBezTo>
                    <a:pt x="253442" y="48004"/>
                    <a:pt x="252947" y="47576"/>
                    <a:pt x="250801" y="47599"/>
                  </a:cubicBezTo>
                  <a:cubicBezTo>
                    <a:pt x="249306" y="47613"/>
                    <a:pt x="247305" y="48131"/>
                    <a:pt x="246334" y="48746"/>
                  </a:cubicBezTo>
                  <a:cubicBezTo>
                    <a:pt x="244302" y="50033"/>
                    <a:pt x="243687" y="54858"/>
                    <a:pt x="245346" y="56429"/>
                  </a:cubicBezTo>
                  <a:cubicBezTo>
                    <a:pt x="246082" y="57126"/>
                    <a:pt x="245976" y="57732"/>
                    <a:pt x="245049" y="58178"/>
                  </a:cubicBezTo>
                  <a:cubicBezTo>
                    <a:pt x="242906" y="59215"/>
                    <a:pt x="240468" y="55904"/>
                    <a:pt x="240656" y="52214"/>
                  </a:cubicBezTo>
                  <a:lnTo>
                    <a:pt x="240805" y="48946"/>
                  </a:lnTo>
                  <a:lnTo>
                    <a:pt x="241539" y="52616"/>
                  </a:lnTo>
                  <a:cubicBezTo>
                    <a:pt x="242169" y="55769"/>
                    <a:pt x="242368" y="55989"/>
                    <a:pt x="243040" y="54135"/>
                  </a:cubicBezTo>
                  <a:cubicBezTo>
                    <a:pt x="244148" y="51079"/>
                    <a:pt x="241825" y="47570"/>
                    <a:pt x="238684" y="47570"/>
                  </a:cubicBezTo>
                  <a:close/>
                  <a:moveTo>
                    <a:pt x="416928" y="48833"/>
                  </a:moveTo>
                  <a:cubicBezTo>
                    <a:pt x="416482" y="48805"/>
                    <a:pt x="416193" y="48862"/>
                    <a:pt x="416193" y="49034"/>
                  </a:cubicBezTo>
                  <a:cubicBezTo>
                    <a:pt x="416193" y="49255"/>
                    <a:pt x="417379" y="49810"/>
                    <a:pt x="418829" y="50266"/>
                  </a:cubicBezTo>
                  <a:cubicBezTo>
                    <a:pt x="422266" y="51348"/>
                    <a:pt x="422320" y="51354"/>
                    <a:pt x="421575" y="50409"/>
                  </a:cubicBezTo>
                  <a:cubicBezTo>
                    <a:pt x="421065" y="49768"/>
                    <a:pt x="418274" y="48922"/>
                    <a:pt x="416925" y="48833"/>
                  </a:cubicBezTo>
                  <a:close/>
                  <a:moveTo>
                    <a:pt x="410741" y="54338"/>
                  </a:moveTo>
                  <a:cubicBezTo>
                    <a:pt x="411244" y="54281"/>
                    <a:pt x="411740" y="54438"/>
                    <a:pt x="412024" y="54796"/>
                  </a:cubicBezTo>
                  <a:cubicBezTo>
                    <a:pt x="412392" y="55274"/>
                    <a:pt x="412228" y="55906"/>
                    <a:pt x="411620" y="56202"/>
                  </a:cubicBezTo>
                  <a:cubicBezTo>
                    <a:pt x="411011" y="56497"/>
                    <a:pt x="410203" y="56364"/>
                    <a:pt x="409825" y="55886"/>
                  </a:cubicBezTo>
                  <a:cubicBezTo>
                    <a:pt x="409457" y="55408"/>
                    <a:pt x="409612" y="54776"/>
                    <a:pt x="410228" y="54481"/>
                  </a:cubicBezTo>
                  <a:cubicBezTo>
                    <a:pt x="410384" y="54403"/>
                    <a:pt x="410568" y="54358"/>
                    <a:pt x="410745" y="54338"/>
                  </a:cubicBezTo>
                  <a:close/>
                  <a:moveTo>
                    <a:pt x="1016419" y="55255"/>
                  </a:moveTo>
                  <a:cubicBezTo>
                    <a:pt x="1016256" y="55269"/>
                    <a:pt x="1016057" y="55326"/>
                    <a:pt x="1015909" y="55398"/>
                  </a:cubicBezTo>
                  <a:cubicBezTo>
                    <a:pt x="1015300" y="55693"/>
                    <a:pt x="1015129" y="56325"/>
                    <a:pt x="1015506" y="56803"/>
                  </a:cubicBezTo>
                  <a:cubicBezTo>
                    <a:pt x="1015874" y="57281"/>
                    <a:pt x="1016688" y="57413"/>
                    <a:pt x="1017299" y="57118"/>
                  </a:cubicBezTo>
                  <a:cubicBezTo>
                    <a:pt x="1017907" y="56824"/>
                    <a:pt x="1018078" y="56192"/>
                    <a:pt x="1017703" y="55714"/>
                  </a:cubicBezTo>
                  <a:cubicBezTo>
                    <a:pt x="1017413" y="55356"/>
                    <a:pt x="1016923" y="55196"/>
                    <a:pt x="1016420" y="55255"/>
                  </a:cubicBezTo>
                  <a:close/>
                  <a:moveTo>
                    <a:pt x="217142" y="55571"/>
                  </a:moveTo>
                  <a:cubicBezTo>
                    <a:pt x="216703" y="55565"/>
                    <a:pt x="216306" y="55642"/>
                    <a:pt x="215934" y="55801"/>
                  </a:cubicBezTo>
                  <a:cubicBezTo>
                    <a:pt x="211652" y="57595"/>
                    <a:pt x="211547" y="62222"/>
                    <a:pt x="215785" y="62222"/>
                  </a:cubicBezTo>
                  <a:cubicBezTo>
                    <a:pt x="218970" y="62222"/>
                    <a:pt x="219329" y="63002"/>
                    <a:pt x="217470" y="65920"/>
                  </a:cubicBezTo>
                  <a:cubicBezTo>
                    <a:pt x="215251" y="69402"/>
                    <a:pt x="214134" y="69877"/>
                    <a:pt x="211319" y="68500"/>
                  </a:cubicBezTo>
                  <a:cubicBezTo>
                    <a:pt x="209566" y="67644"/>
                    <a:pt x="208350" y="67607"/>
                    <a:pt x="206304" y="68386"/>
                  </a:cubicBezTo>
                  <a:cubicBezTo>
                    <a:pt x="201441" y="70237"/>
                    <a:pt x="193894" y="70586"/>
                    <a:pt x="189536" y="69160"/>
                  </a:cubicBezTo>
                  <a:cubicBezTo>
                    <a:pt x="187283" y="68423"/>
                    <a:pt x="185436" y="67397"/>
                    <a:pt x="185436" y="66866"/>
                  </a:cubicBezTo>
                  <a:cubicBezTo>
                    <a:pt x="185436" y="65805"/>
                    <a:pt x="179736" y="65537"/>
                    <a:pt x="176649" y="66466"/>
                  </a:cubicBezTo>
                  <a:cubicBezTo>
                    <a:pt x="175093" y="66936"/>
                    <a:pt x="175000" y="67223"/>
                    <a:pt x="176245" y="67842"/>
                  </a:cubicBezTo>
                  <a:cubicBezTo>
                    <a:pt x="177104" y="68268"/>
                    <a:pt x="178611" y="68587"/>
                    <a:pt x="179577" y="68558"/>
                  </a:cubicBezTo>
                  <a:cubicBezTo>
                    <a:pt x="180736" y="68494"/>
                    <a:pt x="180536" y="68247"/>
                    <a:pt x="178989" y="67727"/>
                  </a:cubicBezTo>
                  <a:cubicBezTo>
                    <a:pt x="177079" y="67085"/>
                    <a:pt x="177008" y="66919"/>
                    <a:pt x="178628" y="66867"/>
                  </a:cubicBezTo>
                  <a:cubicBezTo>
                    <a:pt x="181653" y="66772"/>
                    <a:pt x="182507" y="68698"/>
                    <a:pt x="179689" y="69275"/>
                  </a:cubicBezTo>
                  <a:cubicBezTo>
                    <a:pt x="177862" y="69649"/>
                    <a:pt x="177298" y="70410"/>
                    <a:pt x="177529" y="72114"/>
                  </a:cubicBezTo>
                  <a:cubicBezTo>
                    <a:pt x="177954" y="75240"/>
                    <a:pt x="175177" y="75809"/>
                    <a:pt x="173758" y="72887"/>
                  </a:cubicBezTo>
                  <a:cubicBezTo>
                    <a:pt x="172434" y="70159"/>
                    <a:pt x="168513" y="69132"/>
                    <a:pt x="161970" y="69819"/>
                  </a:cubicBezTo>
                  <a:cubicBezTo>
                    <a:pt x="156693" y="70372"/>
                    <a:pt x="153346" y="68515"/>
                    <a:pt x="156844" y="66982"/>
                  </a:cubicBezTo>
                  <a:cubicBezTo>
                    <a:pt x="158671" y="66181"/>
                    <a:pt x="158626" y="66025"/>
                    <a:pt x="156263" y="65032"/>
                  </a:cubicBezTo>
                  <a:cubicBezTo>
                    <a:pt x="154318" y="64217"/>
                    <a:pt x="153246" y="64199"/>
                    <a:pt x="152053" y="64968"/>
                  </a:cubicBezTo>
                  <a:cubicBezTo>
                    <a:pt x="150841" y="65755"/>
                    <a:pt x="149510" y="65627"/>
                    <a:pt x="146561" y="64421"/>
                  </a:cubicBezTo>
                  <a:cubicBezTo>
                    <a:pt x="141409" y="62319"/>
                    <a:pt x="133665" y="61224"/>
                    <a:pt x="131917" y="62358"/>
                  </a:cubicBezTo>
                  <a:cubicBezTo>
                    <a:pt x="130997" y="62954"/>
                    <a:pt x="129379" y="62772"/>
                    <a:pt x="127012" y="61812"/>
                  </a:cubicBezTo>
                  <a:cubicBezTo>
                    <a:pt x="123708" y="60475"/>
                    <a:pt x="123171" y="60496"/>
                    <a:pt x="119580" y="62185"/>
                  </a:cubicBezTo>
                  <a:cubicBezTo>
                    <a:pt x="110123" y="66633"/>
                    <a:pt x="106626" y="67837"/>
                    <a:pt x="105559" y="67001"/>
                  </a:cubicBezTo>
                  <a:cubicBezTo>
                    <a:pt x="104872" y="66461"/>
                    <a:pt x="106349" y="65255"/>
                    <a:pt x="109513" y="63762"/>
                  </a:cubicBezTo>
                  <a:cubicBezTo>
                    <a:pt x="112291" y="62450"/>
                    <a:pt x="113926" y="61344"/>
                    <a:pt x="113137" y="61324"/>
                  </a:cubicBezTo>
                  <a:cubicBezTo>
                    <a:pt x="112347" y="61311"/>
                    <a:pt x="110014" y="62113"/>
                    <a:pt x="107938" y="63102"/>
                  </a:cubicBezTo>
                  <a:cubicBezTo>
                    <a:pt x="104911" y="64544"/>
                    <a:pt x="103797" y="64680"/>
                    <a:pt x="102337" y="63790"/>
                  </a:cubicBezTo>
                  <a:cubicBezTo>
                    <a:pt x="100813" y="62861"/>
                    <a:pt x="100737" y="62896"/>
                    <a:pt x="101821" y="64048"/>
                  </a:cubicBezTo>
                  <a:cubicBezTo>
                    <a:pt x="103424" y="65745"/>
                    <a:pt x="104769" y="70970"/>
                    <a:pt x="103798" y="71731"/>
                  </a:cubicBezTo>
                  <a:cubicBezTo>
                    <a:pt x="102511" y="72738"/>
                    <a:pt x="99917" y="70291"/>
                    <a:pt x="99917" y="68062"/>
                  </a:cubicBezTo>
                  <a:cubicBezTo>
                    <a:pt x="99917" y="66862"/>
                    <a:pt x="99521" y="65864"/>
                    <a:pt x="99038" y="65826"/>
                  </a:cubicBezTo>
                  <a:cubicBezTo>
                    <a:pt x="97072" y="65667"/>
                    <a:pt x="94388" y="65057"/>
                    <a:pt x="89520" y="63676"/>
                  </a:cubicBezTo>
                  <a:cubicBezTo>
                    <a:pt x="86701" y="62875"/>
                    <a:pt x="83177" y="62213"/>
                    <a:pt x="81686" y="62213"/>
                  </a:cubicBezTo>
                  <a:cubicBezTo>
                    <a:pt x="80194" y="62213"/>
                    <a:pt x="78673" y="61833"/>
                    <a:pt x="78317" y="61382"/>
                  </a:cubicBezTo>
                  <a:cubicBezTo>
                    <a:pt x="77962" y="60932"/>
                    <a:pt x="74516" y="60536"/>
                    <a:pt x="70630" y="60493"/>
                  </a:cubicBezTo>
                  <a:cubicBezTo>
                    <a:pt x="66743" y="60444"/>
                    <a:pt x="62493" y="59995"/>
                    <a:pt x="61220" y="59461"/>
                  </a:cubicBezTo>
                  <a:cubicBezTo>
                    <a:pt x="59641" y="58799"/>
                    <a:pt x="58195" y="58769"/>
                    <a:pt x="56681" y="59404"/>
                  </a:cubicBezTo>
                  <a:cubicBezTo>
                    <a:pt x="55033" y="60095"/>
                    <a:pt x="54125" y="59981"/>
                    <a:pt x="53056" y="58974"/>
                  </a:cubicBezTo>
                  <a:cubicBezTo>
                    <a:pt x="52266" y="58229"/>
                    <a:pt x="50113" y="57627"/>
                    <a:pt x="48298" y="57627"/>
                  </a:cubicBezTo>
                  <a:cubicBezTo>
                    <a:pt x="46481" y="57627"/>
                    <a:pt x="44651" y="57181"/>
                    <a:pt x="44234" y="56653"/>
                  </a:cubicBezTo>
                  <a:cubicBezTo>
                    <a:pt x="43710" y="55987"/>
                    <a:pt x="42998" y="56014"/>
                    <a:pt x="41927" y="56709"/>
                  </a:cubicBezTo>
                  <a:cubicBezTo>
                    <a:pt x="40868" y="57397"/>
                    <a:pt x="40134" y="57417"/>
                    <a:pt x="39620" y="56766"/>
                  </a:cubicBezTo>
                  <a:cubicBezTo>
                    <a:pt x="39132" y="56147"/>
                    <a:pt x="37862" y="56326"/>
                    <a:pt x="35997" y="57282"/>
                  </a:cubicBezTo>
                  <a:cubicBezTo>
                    <a:pt x="34419" y="58091"/>
                    <a:pt x="33150" y="58406"/>
                    <a:pt x="33141" y="57970"/>
                  </a:cubicBezTo>
                  <a:cubicBezTo>
                    <a:pt x="33141" y="57534"/>
                    <a:pt x="32631" y="57760"/>
                    <a:pt x="32042" y="58486"/>
                  </a:cubicBezTo>
                  <a:cubicBezTo>
                    <a:pt x="31463" y="59212"/>
                    <a:pt x="29550" y="59965"/>
                    <a:pt x="27795" y="60149"/>
                  </a:cubicBezTo>
                  <a:cubicBezTo>
                    <a:pt x="26042" y="60333"/>
                    <a:pt x="23571" y="61497"/>
                    <a:pt x="22305" y="62758"/>
                  </a:cubicBezTo>
                  <a:cubicBezTo>
                    <a:pt x="21039" y="64019"/>
                    <a:pt x="19707" y="64851"/>
                    <a:pt x="19375" y="64593"/>
                  </a:cubicBezTo>
                  <a:cubicBezTo>
                    <a:pt x="19042" y="64333"/>
                    <a:pt x="17275" y="64733"/>
                    <a:pt x="15422" y="65482"/>
                  </a:cubicBezTo>
                  <a:lnTo>
                    <a:pt x="12054" y="66857"/>
                  </a:lnTo>
                  <a:lnTo>
                    <a:pt x="15862" y="69409"/>
                  </a:lnTo>
                  <a:cubicBezTo>
                    <a:pt x="19477" y="71848"/>
                    <a:pt x="23042" y="73419"/>
                    <a:pt x="25416" y="73594"/>
                  </a:cubicBezTo>
                  <a:cubicBezTo>
                    <a:pt x="27521" y="73747"/>
                    <a:pt x="27375" y="75864"/>
                    <a:pt x="25190" y="76777"/>
                  </a:cubicBezTo>
                  <a:cubicBezTo>
                    <a:pt x="23600" y="77443"/>
                    <a:pt x="22103" y="77336"/>
                    <a:pt x="19809" y="76402"/>
                  </a:cubicBezTo>
                  <a:cubicBezTo>
                    <a:pt x="17717" y="75553"/>
                    <a:pt x="15906" y="75404"/>
                    <a:pt x="14609" y="75945"/>
                  </a:cubicBezTo>
                  <a:cubicBezTo>
                    <a:pt x="13520" y="76395"/>
                    <a:pt x="11579" y="77039"/>
                    <a:pt x="10290" y="77379"/>
                  </a:cubicBezTo>
                  <a:cubicBezTo>
                    <a:pt x="8022" y="77975"/>
                    <a:pt x="8051" y="78018"/>
                    <a:pt x="10587" y="78783"/>
                  </a:cubicBezTo>
                  <a:cubicBezTo>
                    <a:pt x="12155" y="79259"/>
                    <a:pt x="12941" y="80077"/>
                    <a:pt x="12564" y="80848"/>
                  </a:cubicBezTo>
                  <a:cubicBezTo>
                    <a:pt x="11592" y="82831"/>
                    <a:pt x="22628" y="83632"/>
                    <a:pt x="24425" y="81708"/>
                  </a:cubicBezTo>
                  <a:cubicBezTo>
                    <a:pt x="26165" y="79845"/>
                    <a:pt x="28113" y="80831"/>
                    <a:pt x="27866" y="83456"/>
                  </a:cubicBezTo>
                  <a:cubicBezTo>
                    <a:pt x="27675" y="85454"/>
                    <a:pt x="21802" y="89014"/>
                    <a:pt x="19995" y="88215"/>
                  </a:cubicBezTo>
                  <a:cubicBezTo>
                    <a:pt x="19535" y="88012"/>
                    <a:pt x="18082" y="88679"/>
                    <a:pt x="16737" y="89735"/>
                  </a:cubicBezTo>
                  <a:cubicBezTo>
                    <a:pt x="15029" y="91072"/>
                    <a:pt x="14505" y="92282"/>
                    <a:pt x="15053" y="93691"/>
                  </a:cubicBezTo>
                  <a:cubicBezTo>
                    <a:pt x="16257" y="96791"/>
                    <a:pt x="19351" y="99070"/>
                    <a:pt x="21679" y="98593"/>
                  </a:cubicBezTo>
                  <a:cubicBezTo>
                    <a:pt x="22834" y="98358"/>
                    <a:pt x="24237" y="98790"/>
                    <a:pt x="24792" y="99568"/>
                  </a:cubicBezTo>
                  <a:cubicBezTo>
                    <a:pt x="26169" y="101496"/>
                    <a:pt x="33622" y="103426"/>
                    <a:pt x="35884" y="102435"/>
                  </a:cubicBezTo>
                  <a:cubicBezTo>
                    <a:pt x="38327" y="101364"/>
                    <a:pt x="39281" y="102841"/>
                    <a:pt x="37934" y="105617"/>
                  </a:cubicBezTo>
                  <a:cubicBezTo>
                    <a:pt x="36673" y="108216"/>
                    <a:pt x="32216" y="110893"/>
                    <a:pt x="25633" y="113042"/>
                  </a:cubicBezTo>
                  <a:cubicBezTo>
                    <a:pt x="23118" y="113864"/>
                    <a:pt x="21327" y="114744"/>
                    <a:pt x="21643" y="114992"/>
                  </a:cubicBezTo>
                  <a:cubicBezTo>
                    <a:pt x="22195" y="115424"/>
                    <a:pt x="28311" y="113463"/>
                    <a:pt x="31968" y="111695"/>
                  </a:cubicBezTo>
                  <a:cubicBezTo>
                    <a:pt x="32934" y="111225"/>
                    <a:pt x="35609" y="110060"/>
                    <a:pt x="37898" y="109086"/>
                  </a:cubicBezTo>
                  <a:cubicBezTo>
                    <a:pt x="42680" y="107052"/>
                    <a:pt x="49705" y="101712"/>
                    <a:pt x="48917" y="100715"/>
                  </a:cubicBezTo>
                  <a:cubicBezTo>
                    <a:pt x="48627" y="100347"/>
                    <a:pt x="49165" y="99532"/>
                    <a:pt x="50127" y="98909"/>
                  </a:cubicBezTo>
                  <a:cubicBezTo>
                    <a:pt x="51086" y="98286"/>
                    <a:pt x="51884" y="97248"/>
                    <a:pt x="51884" y="96615"/>
                  </a:cubicBezTo>
                  <a:cubicBezTo>
                    <a:pt x="51884" y="94791"/>
                    <a:pt x="55185" y="93147"/>
                    <a:pt x="57448" y="93835"/>
                  </a:cubicBezTo>
                  <a:cubicBezTo>
                    <a:pt x="59414" y="94431"/>
                    <a:pt x="59399" y="94516"/>
                    <a:pt x="57448" y="95641"/>
                  </a:cubicBezTo>
                  <a:cubicBezTo>
                    <a:pt x="55661" y="96671"/>
                    <a:pt x="54502" y="99826"/>
                    <a:pt x="55910" y="99826"/>
                  </a:cubicBezTo>
                  <a:cubicBezTo>
                    <a:pt x="58507" y="99826"/>
                    <a:pt x="62548" y="97741"/>
                    <a:pt x="62025" y="96673"/>
                  </a:cubicBezTo>
                  <a:cubicBezTo>
                    <a:pt x="60889" y="94358"/>
                    <a:pt x="66138" y="92703"/>
                    <a:pt x="68028" y="94780"/>
                  </a:cubicBezTo>
                  <a:cubicBezTo>
                    <a:pt x="69499" y="96398"/>
                    <a:pt x="74572" y="97835"/>
                    <a:pt x="80733" y="98393"/>
                  </a:cubicBezTo>
                  <a:cubicBezTo>
                    <a:pt x="84027" y="98691"/>
                    <a:pt x="89261" y="99940"/>
                    <a:pt x="92374" y="101173"/>
                  </a:cubicBezTo>
                  <a:cubicBezTo>
                    <a:pt x="96217" y="102697"/>
                    <a:pt x="98465" y="103131"/>
                    <a:pt x="99402" y="102522"/>
                  </a:cubicBezTo>
                  <a:cubicBezTo>
                    <a:pt x="100368" y="101893"/>
                    <a:pt x="101367" y="102305"/>
                    <a:pt x="102697" y="103897"/>
                  </a:cubicBezTo>
                  <a:cubicBezTo>
                    <a:pt x="103745" y="105150"/>
                    <a:pt x="104602" y="106449"/>
                    <a:pt x="104602" y="106764"/>
                  </a:cubicBezTo>
                  <a:cubicBezTo>
                    <a:pt x="104602" y="107699"/>
                    <a:pt x="109756" y="110773"/>
                    <a:pt x="111374" y="110806"/>
                  </a:cubicBezTo>
                  <a:cubicBezTo>
                    <a:pt x="113856" y="110870"/>
                    <a:pt x="116587" y="116949"/>
                    <a:pt x="114925" y="118719"/>
                  </a:cubicBezTo>
                  <a:cubicBezTo>
                    <a:pt x="114345" y="119341"/>
                    <a:pt x="115159" y="120136"/>
                    <a:pt x="117048" y="120811"/>
                  </a:cubicBezTo>
                  <a:cubicBezTo>
                    <a:pt x="120067" y="121888"/>
                    <a:pt x="120096" y="121934"/>
                    <a:pt x="117964" y="123936"/>
                  </a:cubicBezTo>
                  <a:cubicBezTo>
                    <a:pt x="116773" y="125054"/>
                    <a:pt x="116528" y="125489"/>
                    <a:pt x="117412" y="124882"/>
                  </a:cubicBezTo>
                  <a:cubicBezTo>
                    <a:pt x="119645" y="123354"/>
                    <a:pt x="124047" y="125105"/>
                    <a:pt x="122245" y="126803"/>
                  </a:cubicBezTo>
                  <a:cubicBezTo>
                    <a:pt x="120781" y="128184"/>
                    <a:pt x="121771" y="129182"/>
                    <a:pt x="124588" y="129182"/>
                  </a:cubicBezTo>
                  <a:cubicBezTo>
                    <a:pt x="127534" y="129182"/>
                    <a:pt x="137401" y="136798"/>
                    <a:pt x="137401" y="139073"/>
                  </a:cubicBezTo>
                  <a:cubicBezTo>
                    <a:pt x="137401" y="141250"/>
                    <a:pt x="135579" y="142540"/>
                    <a:pt x="134473" y="141137"/>
                  </a:cubicBezTo>
                  <a:cubicBezTo>
                    <a:pt x="132842" y="139071"/>
                    <a:pt x="132142" y="140470"/>
                    <a:pt x="132019" y="145925"/>
                  </a:cubicBezTo>
                  <a:cubicBezTo>
                    <a:pt x="131941" y="149079"/>
                    <a:pt x="131686" y="154136"/>
                    <a:pt x="131467" y="157163"/>
                  </a:cubicBezTo>
                  <a:cubicBezTo>
                    <a:pt x="131056" y="162911"/>
                    <a:pt x="133925" y="169698"/>
                    <a:pt x="136592" y="169290"/>
                  </a:cubicBezTo>
                  <a:cubicBezTo>
                    <a:pt x="137304" y="169182"/>
                    <a:pt x="137960" y="169981"/>
                    <a:pt x="138057" y="171068"/>
                  </a:cubicBezTo>
                  <a:cubicBezTo>
                    <a:pt x="138319" y="174086"/>
                    <a:pt x="143207" y="179663"/>
                    <a:pt x="146404" y="180615"/>
                  </a:cubicBezTo>
                  <a:cubicBezTo>
                    <a:pt x="147976" y="181086"/>
                    <a:pt x="148918" y="181909"/>
                    <a:pt x="148490" y="182450"/>
                  </a:cubicBezTo>
                  <a:cubicBezTo>
                    <a:pt x="148030" y="183040"/>
                    <a:pt x="148582" y="183313"/>
                    <a:pt x="149882" y="183138"/>
                  </a:cubicBezTo>
                  <a:cubicBezTo>
                    <a:pt x="151582" y="182909"/>
                    <a:pt x="152494" y="183938"/>
                    <a:pt x="154165" y="187897"/>
                  </a:cubicBezTo>
                  <a:cubicBezTo>
                    <a:pt x="155337" y="190672"/>
                    <a:pt x="157318" y="193797"/>
                    <a:pt x="158558" y="194834"/>
                  </a:cubicBezTo>
                  <a:cubicBezTo>
                    <a:pt x="160191" y="196201"/>
                    <a:pt x="160475" y="197002"/>
                    <a:pt x="159546" y="197730"/>
                  </a:cubicBezTo>
                  <a:cubicBezTo>
                    <a:pt x="158618" y="198458"/>
                    <a:pt x="159256" y="199420"/>
                    <a:pt x="161889" y="201256"/>
                  </a:cubicBezTo>
                  <a:cubicBezTo>
                    <a:pt x="163888" y="202651"/>
                    <a:pt x="165550" y="204648"/>
                    <a:pt x="165587" y="205700"/>
                  </a:cubicBezTo>
                  <a:cubicBezTo>
                    <a:pt x="165665" y="207756"/>
                    <a:pt x="172116" y="212370"/>
                    <a:pt x="173458" y="211319"/>
                  </a:cubicBezTo>
                  <a:cubicBezTo>
                    <a:pt x="173897" y="210970"/>
                    <a:pt x="173366" y="210291"/>
                    <a:pt x="172250" y="209800"/>
                  </a:cubicBezTo>
                  <a:cubicBezTo>
                    <a:pt x="171128" y="209310"/>
                    <a:pt x="170199" y="208468"/>
                    <a:pt x="170199" y="207936"/>
                  </a:cubicBezTo>
                  <a:cubicBezTo>
                    <a:pt x="170199" y="207403"/>
                    <a:pt x="168618" y="205133"/>
                    <a:pt x="166686" y="202890"/>
                  </a:cubicBezTo>
                  <a:cubicBezTo>
                    <a:pt x="164752" y="200647"/>
                    <a:pt x="163169" y="198513"/>
                    <a:pt x="163171" y="198160"/>
                  </a:cubicBezTo>
                  <a:cubicBezTo>
                    <a:pt x="163171" y="197804"/>
                    <a:pt x="162011" y="195787"/>
                    <a:pt x="160572" y="193659"/>
                  </a:cubicBezTo>
                  <a:cubicBezTo>
                    <a:pt x="158549" y="190669"/>
                    <a:pt x="158251" y="189543"/>
                    <a:pt x="159327" y="188699"/>
                  </a:cubicBezTo>
                  <a:cubicBezTo>
                    <a:pt x="160930" y="187444"/>
                    <a:pt x="164342" y="189074"/>
                    <a:pt x="164342" y="191107"/>
                  </a:cubicBezTo>
                  <a:cubicBezTo>
                    <a:pt x="164342" y="191747"/>
                    <a:pt x="166714" y="194818"/>
                    <a:pt x="169614" y="197902"/>
                  </a:cubicBezTo>
                  <a:cubicBezTo>
                    <a:pt x="172513" y="200986"/>
                    <a:pt x="174886" y="203825"/>
                    <a:pt x="174886" y="204238"/>
                  </a:cubicBezTo>
                  <a:cubicBezTo>
                    <a:pt x="174886" y="204650"/>
                    <a:pt x="176648" y="206612"/>
                    <a:pt x="178803" y="208595"/>
                  </a:cubicBezTo>
                  <a:cubicBezTo>
                    <a:pt x="183996" y="213373"/>
                    <a:pt x="185446" y="215641"/>
                    <a:pt x="184697" y="217884"/>
                  </a:cubicBezTo>
                  <a:cubicBezTo>
                    <a:pt x="183892" y="220294"/>
                    <a:pt x="187672" y="222634"/>
                    <a:pt x="200403" y="227573"/>
                  </a:cubicBezTo>
                  <a:cubicBezTo>
                    <a:pt x="208502" y="230716"/>
                    <a:pt x="210582" y="231202"/>
                    <a:pt x="212374" y="230326"/>
                  </a:cubicBezTo>
                  <a:cubicBezTo>
                    <a:pt x="214146" y="229459"/>
                    <a:pt x="215300" y="229680"/>
                    <a:pt x="218781" y="231529"/>
                  </a:cubicBezTo>
                  <a:cubicBezTo>
                    <a:pt x="224299" y="234461"/>
                    <a:pt x="231803" y="237435"/>
                    <a:pt x="233645" y="237435"/>
                  </a:cubicBezTo>
                  <a:cubicBezTo>
                    <a:pt x="236545" y="237435"/>
                    <a:pt x="241662" y="242304"/>
                    <a:pt x="241662" y="245061"/>
                  </a:cubicBezTo>
                  <a:cubicBezTo>
                    <a:pt x="241662" y="247331"/>
                    <a:pt x="241924" y="247585"/>
                    <a:pt x="243383" y="246638"/>
                  </a:cubicBezTo>
                  <a:cubicBezTo>
                    <a:pt x="244803" y="245715"/>
                    <a:pt x="245337" y="245898"/>
                    <a:pt x="246384" y="247698"/>
                  </a:cubicBezTo>
                  <a:cubicBezTo>
                    <a:pt x="247187" y="249078"/>
                    <a:pt x="248799" y="249955"/>
                    <a:pt x="250705" y="250078"/>
                  </a:cubicBezTo>
                  <a:cubicBezTo>
                    <a:pt x="252370" y="250186"/>
                    <a:pt x="254325" y="250662"/>
                    <a:pt x="255062" y="251139"/>
                  </a:cubicBezTo>
                  <a:cubicBezTo>
                    <a:pt x="255958" y="251723"/>
                    <a:pt x="256865" y="251431"/>
                    <a:pt x="257807" y="250250"/>
                  </a:cubicBezTo>
                  <a:cubicBezTo>
                    <a:pt x="260948" y="246312"/>
                    <a:pt x="266258" y="252200"/>
                    <a:pt x="266081" y="259424"/>
                  </a:cubicBezTo>
                  <a:cubicBezTo>
                    <a:pt x="265997" y="262647"/>
                    <a:pt x="265163" y="264349"/>
                    <a:pt x="262127" y="267250"/>
                  </a:cubicBezTo>
                  <a:cubicBezTo>
                    <a:pt x="259998" y="269286"/>
                    <a:pt x="257608" y="272938"/>
                    <a:pt x="256819" y="275392"/>
                  </a:cubicBezTo>
                  <a:cubicBezTo>
                    <a:pt x="255522" y="279421"/>
                    <a:pt x="255573" y="279948"/>
                    <a:pt x="257477" y="280782"/>
                  </a:cubicBezTo>
                  <a:cubicBezTo>
                    <a:pt x="259470" y="281655"/>
                    <a:pt x="259439" y="281788"/>
                    <a:pt x="257109" y="283190"/>
                  </a:cubicBezTo>
                  <a:lnTo>
                    <a:pt x="254656" y="284681"/>
                  </a:lnTo>
                  <a:lnTo>
                    <a:pt x="258536" y="291561"/>
                  </a:lnTo>
                  <a:cubicBezTo>
                    <a:pt x="260676" y="295346"/>
                    <a:pt x="263701" y="301514"/>
                    <a:pt x="265237" y="305265"/>
                  </a:cubicBezTo>
                  <a:cubicBezTo>
                    <a:pt x="267598" y="311035"/>
                    <a:pt x="268718" y="312448"/>
                    <a:pt x="272485" y="314439"/>
                  </a:cubicBezTo>
                  <a:cubicBezTo>
                    <a:pt x="274933" y="315734"/>
                    <a:pt x="278840" y="318126"/>
                    <a:pt x="281163" y="319771"/>
                  </a:cubicBezTo>
                  <a:lnTo>
                    <a:pt x="285373" y="322782"/>
                  </a:lnTo>
                  <a:lnTo>
                    <a:pt x="283908" y="338578"/>
                  </a:lnTo>
                  <a:cubicBezTo>
                    <a:pt x="283113" y="347276"/>
                    <a:pt x="282323" y="356674"/>
                    <a:pt x="282150" y="359449"/>
                  </a:cubicBezTo>
                  <a:cubicBezTo>
                    <a:pt x="281952" y="362746"/>
                    <a:pt x="280737" y="366215"/>
                    <a:pt x="278637" y="369454"/>
                  </a:cubicBezTo>
                  <a:cubicBezTo>
                    <a:pt x="276315" y="373031"/>
                    <a:pt x="275601" y="375175"/>
                    <a:pt x="276110" y="377165"/>
                  </a:cubicBezTo>
                  <a:cubicBezTo>
                    <a:pt x="276499" y="378683"/>
                    <a:pt x="276188" y="381289"/>
                    <a:pt x="275416" y="382957"/>
                  </a:cubicBezTo>
                  <a:cubicBezTo>
                    <a:pt x="274323" y="385326"/>
                    <a:pt x="274327" y="386440"/>
                    <a:pt x="275494" y="388088"/>
                  </a:cubicBezTo>
                  <a:cubicBezTo>
                    <a:pt x="277216" y="390608"/>
                    <a:pt x="276705" y="400299"/>
                    <a:pt x="274766" y="401821"/>
                  </a:cubicBezTo>
                  <a:cubicBezTo>
                    <a:pt x="273755" y="402612"/>
                    <a:pt x="273235" y="402484"/>
                    <a:pt x="272643" y="401274"/>
                  </a:cubicBezTo>
                  <a:cubicBezTo>
                    <a:pt x="272020" y="400004"/>
                    <a:pt x="271632" y="399905"/>
                    <a:pt x="270849" y="400874"/>
                  </a:cubicBezTo>
                  <a:cubicBezTo>
                    <a:pt x="269583" y="402436"/>
                    <a:pt x="269544" y="403735"/>
                    <a:pt x="270771" y="403138"/>
                  </a:cubicBezTo>
                  <a:cubicBezTo>
                    <a:pt x="272116" y="402488"/>
                    <a:pt x="278322" y="407851"/>
                    <a:pt x="277470" y="408929"/>
                  </a:cubicBezTo>
                  <a:cubicBezTo>
                    <a:pt x="277081" y="409418"/>
                    <a:pt x="276074" y="409622"/>
                    <a:pt x="275200" y="409361"/>
                  </a:cubicBezTo>
                  <a:cubicBezTo>
                    <a:pt x="273969" y="408993"/>
                    <a:pt x="273700" y="409857"/>
                    <a:pt x="273993" y="413260"/>
                  </a:cubicBezTo>
                  <a:cubicBezTo>
                    <a:pt x="274205" y="415677"/>
                    <a:pt x="273765" y="418220"/>
                    <a:pt x="273041" y="418907"/>
                  </a:cubicBezTo>
                  <a:cubicBezTo>
                    <a:pt x="272020" y="419871"/>
                    <a:pt x="272102" y="420101"/>
                    <a:pt x="273409" y="419882"/>
                  </a:cubicBezTo>
                  <a:cubicBezTo>
                    <a:pt x="275913" y="419464"/>
                    <a:pt x="281770" y="422822"/>
                    <a:pt x="281061" y="424269"/>
                  </a:cubicBezTo>
                  <a:cubicBezTo>
                    <a:pt x="279962" y="426509"/>
                    <a:pt x="282294" y="425556"/>
                    <a:pt x="283660" y="423208"/>
                  </a:cubicBezTo>
                  <a:cubicBezTo>
                    <a:pt x="284394" y="421947"/>
                    <a:pt x="285527" y="420915"/>
                    <a:pt x="286186" y="420915"/>
                  </a:cubicBezTo>
                  <a:cubicBezTo>
                    <a:pt x="286845" y="420915"/>
                    <a:pt x="287393" y="419948"/>
                    <a:pt x="287393" y="418765"/>
                  </a:cubicBezTo>
                  <a:cubicBezTo>
                    <a:pt x="287393" y="417581"/>
                    <a:pt x="288443" y="415868"/>
                    <a:pt x="289737" y="414951"/>
                  </a:cubicBezTo>
                  <a:cubicBezTo>
                    <a:pt x="291029" y="414035"/>
                    <a:pt x="291842" y="413074"/>
                    <a:pt x="291531" y="412830"/>
                  </a:cubicBezTo>
                  <a:cubicBezTo>
                    <a:pt x="291220" y="412588"/>
                    <a:pt x="292606" y="410945"/>
                    <a:pt x="294607" y="409161"/>
                  </a:cubicBezTo>
                  <a:cubicBezTo>
                    <a:pt x="298144" y="406005"/>
                    <a:pt x="298168" y="405897"/>
                    <a:pt x="295778" y="405204"/>
                  </a:cubicBezTo>
                  <a:cubicBezTo>
                    <a:pt x="291052" y="403835"/>
                    <a:pt x="291509" y="397062"/>
                    <a:pt x="296329" y="397062"/>
                  </a:cubicBezTo>
                  <a:cubicBezTo>
                    <a:pt x="297352" y="397062"/>
                    <a:pt x="297939" y="396024"/>
                    <a:pt x="297939" y="394224"/>
                  </a:cubicBezTo>
                  <a:cubicBezTo>
                    <a:pt x="297939" y="392147"/>
                    <a:pt x="298584" y="391254"/>
                    <a:pt x="300319" y="390899"/>
                  </a:cubicBezTo>
                  <a:cubicBezTo>
                    <a:pt x="302327" y="390486"/>
                    <a:pt x="302421" y="390254"/>
                    <a:pt x="300978" y="389379"/>
                  </a:cubicBezTo>
                  <a:cubicBezTo>
                    <a:pt x="300041" y="388808"/>
                    <a:pt x="299097" y="387522"/>
                    <a:pt x="298891" y="386512"/>
                  </a:cubicBezTo>
                  <a:cubicBezTo>
                    <a:pt x="298587" y="385034"/>
                    <a:pt x="299167" y="384678"/>
                    <a:pt x="301893" y="384678"/>
                  </a:cubicBezTo>
                  <a:cubicBezTo>
                    <a:pt x="305144" y="384678"/>
                    <a:pt x="306425" y="383727"/>
                    <a:pt x="307750" y="380348"/>
                  </a:cubicBezTo>
                  <a:cubicBezTo>
                    <a:pt x="308176" y="379259"/>
                    <a:pt x="310212" y="378603"/>
                    <a:pt x="314377" y="378170"/>
                  </a:cubicBezTo>
                  <a:cubicBezTo>
                    <a:pt x="323953" y="377175"/>
                    <a:pt x="326231" y="373860"/>
                    <a:pt x="320820" y="368824"/>
                  </a:cubicBezTo>
                  <a:cubicBezTo>
                    <a:pt x="317300" y="365548"/>
                    <a:pt x="318041" y="364595"/>
                    <a:pt x="322541" y="366616"/>
                  </a:cubicBezTo>
                  <a:cubicBezTo>
                    <a:pt x="325626" y="368003"/>
                    <a:pt x="326177" y="367992"/>
                    <a:pt x="329936" y="366616"/>
                  </a:cubicBezTo>
                  <a:cubicBezTo>
                    <a:pt x="334011" y="365095"/>
                    <a:pt x="336923" y="361942"/>
                    <a:pt x="343116" y="352283"/>
                  </a:cubicBezTo>
                  <a:cubicBezTo>
                    <a:pt x="345621" y="348374"/>
                    <a:pt x="346012" y="346960"/>
                    <a:pt x="345056" y="345316"/>
                  </a:cubicBezTo>
                  <a:cubicBezTo>
                    <a:pt x="344397" y="344182"/>
                    <a:pt x="344216" y="342802"/>
                    <a:pt x="344652" y="342249"/>
                  </a:cubicBezTo>
                  <a:cubicBezTo>
                    <a:pt x="345521" y="341148"/>
                    <a:pt x="353852" y="336544"/>
                    <a:pt x="354976" y="336544"/>
                  </a:cubicBezTo>
                  <a:cubicBezTo>
                    <a:pt x="355359" y="336544"/>
                    <a:pt x="356274" y="335934"/>
                    <a:pt x="356989" y="335196"/>
                  </a:cubicBezTo>
                  <a:cubicBezTo>
                    <a:pt x="357701" y="334457"/>
                    <a:pt x="360375" y="333700"/>
                    <a:pt x="362921" y="333504"/>
                  </a:cubicBezTo>
                  <a:cubicBezTo>
                    <a:pt x="367372" y="333162"/>
                    <a:pt x="367644" y="332927"/>
                    <a:pt x="370755" y="327283"/>
                  </a:cubicBezTo>
                  <a:cubicBezTo>
                    <a:pt x="373393" y="322497"/>
                    <a:pt x="374014" y="320029"/>
                    <a:pt x="374050" y="313895"/>
                  </a:cubicBezTo>
                  <a:cubicBezTo>
                    <a:pt x="374050" y="308609"/>
                    <a:pt x="374560" y="306155"/>
                    <a:pt x="375661" y="305639"/>
                  </a:cubicBezTo>
                  <a:cubicBezTo>
                    <a:pt x="376525" y="305239"/>
                    <a:pt x="379161" y="302669"/>
                    <a:pt x="381519" y="299962"/>
                  </a:cubicBezTo>
                  <a:cubicBezTo>
                    <a:pt x="387171" y="293473"/>
                    <a:pt x="387476" y="288646"/>
                    <a:pt x="382361" y="286575"/>
                  </a:cubicBezTo>
                  <a:cubicBezTo>
                    <a:pt x="380466" y="285808"/>
                    <a:pt x="378226" y="284421"/>
                    <a:pt x="377382" y="283478"/>
                  </a:cubicBezTo>
                  <a:cubicBezTo>
                    <a:pt x="376252" y="282218"/>
                    <a:pt x="373952" y="281656"/>
                    <a:pt x="368669" y="281358"/>
                  </a:cubicBezTo>
                  <a:cubicBezTo>
                    <a:pt x="362506" y="281008"/>
                    <a:pt x="360933" y="280517"/>
                    <a:pt x="357723" y="278003"/>
                  </a:cubicBezTo>
                  <a:cubicBezTo>
                    <a:pt x="353198" y="274459"/>
                    <a:pt x="351153" y="274348"/>
                    <a:pt x="348058" y="277432"/>
                  </a:cubicBezTo>
                  <a:cubicBezTo>
                    <a:pt x="346391" y="279091"/>
                    <a:pt x="344786" y="279695"/>
                    <a:pt x="342602" y="279496"/>
                  </a:cubicBezTo>
                  <a:cubicBezTo>
                    <a:pt x="338881" y="279159"/>
                    <a:pt x="338930" y="277580"/>
                    <a:pt x="342680" y="276888"/>
                  </a:cubicBezTo>
                  <a:cubicBezTo>
                    <a:pt x="344166" y="276615"/>
                    <a:pt x="345544" y="275684"/>
                    <a:pt x="345756" y="274823"/>
                  </a:cubicBezTo>
                  <a:cubicBezTo>
                    <a:pt x="346329" y="272505"/>
                    <a:pt x="344223" y="272896"/>
                    <a:pt x="339752" y="275970"/>
                  </a:cubicBezTo>
                  <a:cubicBezTo>
                    <a:pt x="337567" y="277472"/>
                    <a:pt x="335455" y="278454"/>
                    <a:pt x="335067" y="278149"/>
                  </a:cubicBezTo>
                  <a:cubicBezTo>
                    <a:pt x="333833" y="277183"/>
                    <a:pt x="341323" y="269493"/>
                    <a:pt x="342828" y="270179"/>
                  </a:cubicBezTo>
                  <a:cubicBezTo>
                    <a:pt x="343594" y="270528"/>
                    <a:pt x="343161" y="269868"/>
                    <a:pt x="341876" y="268717"/>
                  </a:cubicBezTo>
                  <a:cubicBezTo>
                    <a:pt x="340588" y="267568"/>
                    <a:pt x="339656" y="266376"/>
                    <a:pt x="339789" y="266051"/>
                  </a:cubicBezTo>
                  <a:cubicBezTo>
                    <a:pt x="341167" y="262677"/>
                    <a:pt x="333540" y="257651"/>
                    <a:pt x="327048" y="257651"/>
                  </a:cubicBezTo>
                  <a:cubicBezTo>
                    <a:pt x="323822" y="257651"/>
                    <a:pt x="321982" y="256900"/>
                    <a:pt x="318628" y="254211"/>
                  </a:cubicBezTo>
                  <a:cubicBezTo>
                    <a:pt x="316270" y="252319"/>
                    <a:pt x="313050" y="249794"/>
                    <a:pt x="311453" y="248592"/>
                  </a:cubicBezTo>
                  <a:cubicBezTo>
                    <a:pt x="309857" y="247390"/>
                    <a:pt x="308888" y="245980"/>
                    <a:pt x="309293" y="245468"/>
                  </a:cubicBezTo>
                  <a:cubicBezTo>
                    <a:pt x="309775" y="244852"/>
                    <a:pt x="307975" y="244745"/>
                    <a:pt x="304057" y="245151"/>
                  </a:cubicBezTo>
                  <a:cubicBezTo>
                    <a:pt x="300320" y="245538"/>
                    <a:pt x="297837" y="245410"/>
                    <a:pt x="297358" y="244808"/>
                  </a:cubicBezTo>
                  <a:cubicBezTo>
                    <a:pt x="296940" y="244281"/>
                    <a:pt x="295991" y="243911"/>
                    <a:pt x="295235" y="244005"/>
                  </a:cubicBezTo>
                  <a:cubicBezTo>
                    <a:pt x="292898" y="244297"/>
                    <a:pt x="287405" y="242171"/>
                    <a:pt x="287327" y="240937"/>
                  </a:cubicBezTo>
                  <a:cubicBezTo>
                    <a:pt x="287249" y="240294"/>
                    <a:pt x="286775" y="240689"/>
                    <a:pt x="286191" y="241826"/>
                  </a:cubicBezTo>
                  <a:cubicBezTo>
                    <a:pt x="285611" y="242961"/>
                    <a:pt x="284636" y="243890"/>
                    <a:pt x="284032" y="243890"/>
                  </a:cubicBezTo>
                  <a:cubicBezTo>
                    <a:pt x="283430" y="243890"/>
                    <a:pt x="283202" y="244659"/>
                    <a:pt x="283522" y="245610"/>
                  </a:cubicBezTo>
                  <a:cubicBezTo>
                    <a:pt x="284355" y="248107"/>
                    <a:pt x="281891" y="248886"/>
                    <a:pt x="280337" y="246614"/>
                  </a:cubicBezTo>
                  <a:cubicBezTo>
                    <a:pt x="279307" y="245107"/>
                    <a:pt x="279459" y="244206"/>
                    <a:pt x="280918" y="242457"/>
                  </a:cubicBezTo>
                  <a:cubicBezTo>
                    <a:pt x="283328" y="239577"/>
                    <a:pt x="281555" y="239579"/>
                    <a:pt x="278099" y="242457"/>
                  </a:cubicBezTo>
                  <a:cubicBezTo>
                    <a:pt x="276630" y="243682"/>
                    <a:pt x="274705" y="244444"/>
                    <a:pt x="273816" y="244177"/>
                  </a:cubicBezTo>
                  <a:cubicBezTo>
                    <a:pt x="272329" y="243733"/>
                    <a:pt x="271781" y="244451"/>
                    <a:pt x="269167" y="250226"/>
                  </a:cubicBezTo>
                  <a:cubicBezTo>
                    <a:pt x="268728" y="251215"/>
                    <a:pt x="267907" y="250996"/>
                    <a:pt x="265652" y="249338"/>
                  </a:cubicBezTo>
                  <a:cubicBezTo>
                    <a:pt x="263006" y="247391"/>
                    <a:pt x="262302" y="247278"/>
                    <a:pt x="258074" y="248162"/>
                  </a:cubicBezTo>
                  <a:cubicBezTo>
                    <a:pt x="253612" y="249095"/>
                    <a:pt x="253245" y="249021"/>
                    <a:pt x="250349" y="246327"/>
                  </a:cubicBezTo>
                  <a:cubicBezTo>
                    <a:pt x="247563" y="243735"/>
                    <a:pt x="247363" y="243034"/>
                    <a:pt x="248042" y="237841"/>
                  </a:cubicBezTo>
                  <a:cubicBezTo>
                    <a:pt x="248778" y="232244"/>
                    <a:pt x="248754" y="232160"/>
                    <a:pt x="245553" y="231448"/>
                  </a:cubicBezTo>
                  <a:cubicBezTo>
                    <a:pt x="243770" y="231055"/>
                    <a:pt x="240450" y="230714"/>
                    <a:pt x="238195" y="230674"/>
                  </a:cubicBezTo>
                  <a:cubicBezTo>
                    <a:pt x="234355" y="230604"/>
                    <a:pt x="234140" y="230401"/>
                    <a:pt x="234497" y="227836"/>
                  </a:cubicBezTo>
                  <a:cubicBezTo>
                    <a:pt x="234703" y="226329"/>
                    <a:pt x="235272" y="224677"/>
                    <a:pt x="235778" y="224167"/>
                  </a:cubicBezTo>
                  <a:cubicBezTo>
                    <a:pt x="236288" y="223652"/>
                    <a:pt x="237045" y="221494"/>
                    <a:pt x="237463" y="219350"/>
                  </a:cubicBezTo>
                  <a:cubicBezTo>
                    <a:pt x="238136" y="215895"/>
                    <a:pt x="237980" y="215451"/>
                    <a:pt x="235960" y="215451"/>
                  </a:cubicBezTo>
                  <a:cubicBezTo>
                    <a:pt x="230813" y="215451"/>
                    <a:pt x="227812" y="217122"/>
                    <a:pt x="227431" y="220210"/>
                  </a:cubicBezTo>
                  <a:cubicBezTo>
                    <a:pt x="227090" y="222991"/>
                    <a:pt x="226688" y="223268"/>
                    <a:pt x="221867" y="223908"/>
                  </a:cubicBezTo>
                  <a:cubicBezTo>
                    <a:pt x="215356" y="224773"/>
                    <a:pt x="212226" y="223350"/>
                    <a:pt x="208942" y="218031"/>
                  </a:cubicBezTo>
                  <a:cubicBezTo>
                    <a:pt x="206636" y="214293"/>
                    <a:pt x="205693" y="206358"/>
                    <a:pt x="207406" y="205016"/>
                  </a:cubicBezTo>
                  <a:cubicBezTo>
                    <a:pt x="207873" y="204653"/>
                    <a:pt x="208100" y="202966"/>
                    <a:pt x="207915" y="201289"/>
                  </a:cubicBezTo>
                  <a:cubicBezTo>
                    <a:pt x="207618" y="198627"/>
                    <a:pt x="208135" y="197981"/>
                    <a:pt x="212016" y="196100"/>
                  </a:cubicBezTo>
                  <a:cubicBezTo>
                    <a:pt x="217285" y="193550"/>
                    <a:pt x="218593" y="193336"/>
                    <a:pt x="222742" y="194352"/>
                  </a:cubicBezTo>
                  <a:cubicBezTo>
                    <a:pt x="224467" y="194770"/>
                    <a:pt x="227672" y="195346"/>
                    <a:pt x="229844" y="195642"/>
                  </a:cubicBezTo>
                  <a:cubicBezTo>
                    <a:pt x="233375" y="196125"/>
                    <a:pt x="233622" y="196042"/>
                    <a:pt x="232224" y="194724"/>
                  </a:cubicBezTo>
                  <a:cubicBezTo>
                    <a:pt x="230895" y="193470"/>
                    <a:pt x="231000" y="193035"/>
                    <a:pt x="232960" y="191914"/>
                  </a:cubicBezTo>
                  <a:cubicBezTo>
                    <a:pt x="234434" y="191069"/>
                    <a:pt x="236316" y="190834"/>
                    <a:pt x="238195" y="191255"/>
                  </a:cubicBezTo>
                  <a:cubicBezTo>
                    <a:pt x="239806" y="191618"/>
                    <a:pt x="242518" y="191865"/>
                    <a:pt x="244235" y="191802"/>
                  </a:cubicBezTo>
                  <a:cubicBezTo>
                    <a:pt x="247797" y="191675"/>
                    <a:pt x="250892" y="194588"/>
                    <a:pt x="251484" y="198682"/>
                  </a:cubicBezTo>
                  <a:cubicBezTo>
                    <a:pt x="251944" y="201826"/>
                    <a:pt x="254667" y="205362"/>
                    <a:pt x="256646" y="205362"/>
                  </a:cubicBezTo>
                  <a:cubicBezTo>
                    <a:pt x="258639" y="205362"/>
                    <a:pt x="258508" y="204148"/>
                    <a:pt x="255768" y="196647"/>
                  </a:cubicBezTo>
                  <a:cubicBezTo>
                    <a:pt x="254479" y="193118"/>
                    <a:pt x="253424" y="189668"/>
                    <a:pt x="253424" y="188992"/>
                  </a:cubicBezTo>
                  <a:cubicBezTo>
                    <a:pt x="253424" y="188316"/>
                    <a:pt x="256237" y="185551"/>
                    <a:pt x="259685" y="182829"/>
                  </a:cubicBezTo>
                  <a:cubicBezTo>
                    <a:pt x="263133" y="180106"/>
                    <a:pt x="265715" y="177660"/>
                    <a:pt x="265396" y="177410"/>
                  </a:cubicBezTo>
                  <a:cubicBezTo>
                    <a:pt x="265077" y="177162"/>
                    <a:pt x="265658" y="176695"/>
                    <a:pt x="266714" y="176378"/>
                  </a:cubicBezTo>
                  <a:cubicBezTo>
                    <a:pt x="267770" y="176061"/>
                    <a:pt x="268361" y="175476"/>
                    <a:pt x="268032" y="175060"/>
                  </a:cubicBezTo>
                  <a:cubicBezTo>
                    <a:pt x="267699" y="174641"/>
                    <a:pt x="267954" y="174030"/>
                    <a:pt x="268647" y="173712"/>
                  </a:cubicBezTo>
                  <a:cubicBezTo>
                    <a:pt x="269454" y="173325"/>
                    <a:pt x="269414" y="172536"/>
                    <a:pt x="268569" y="171304"/>
                  </a:cubicBezTo>
                  <a:cubicBezTo>
                    <a:pt x="267120" y="169183"/>
                    <a:pt x="267555" y="164538"/>
                    <a:pt x="269193" y="164538"/>
                  </a:cubicBezTo>
                  <a:cubicBezTo>
                    <a:pt x="269809" y="164538"/>
                    <a:pt x="270648" y="165570"/>
                    <a:pt x="271097" y="166832"/>
                  </a:cubicBezTo>
                  <a:cubicBezTo>
                    <a:pt x="271762" y="168708"/>
                    <a:pt x="271952" y="168776"/>
                    <a:pt x="272048" y="167263"/>
                  </a:cubicBezTo>
                  <a:cubicBezTo>
                    <a:pt x="272225" y="164443"/>
                    <a:pt x="277820" y="158578"/>
                    <a:pt x="280322" y="158578"/>
                  </a:cubicBezTo>
                  <a:cubicBezTo>
                    <a:pt x="284710" y="158578"/>
                    <a:pt x="286230" y="157632"/>
                    <a:pt x="284789" y="155825"/>
                  </a:cubicBezTo>
                  <a:cubicBezTo>
                    <a:pt x="283751" y="154524"/>
                    <a:pt x="283887" y="153648"/>
                    <a:pt x="285447" y="151783"/>
                  </a:cubicBezTo>
                  <a:cubicBezTo>
                    <a:pt x="286544" y="150472"/>
                    <a:pt x="288244" y="149404"/>
                    <a:pt x="289218" y="149404"/>
                  </a:cubicBezTo>
                  <a:cubicBezTo>
                    <a:pt x="290190" y="149404"/>
                    <a:pt x="293463" y="148420"/>
                    <a:pt x="296502" y="147224"/>
                  </a:cubicBezTo>
                  <a:cubicBezTo>
                    <a:pt x="300281" y="145738"/>
                    <a:pt x="302771" y="145290"/>
                    <a:pt x="304374" y="145792"/>
                  </a:cubicBezTo>
                  <a:cubicBezTo>
                    <a:pt x="305726" y="146217"/>
                    <a:pt x="306030" y="146557"/>
                    <a:pt x="305068" y="146594"/>
                  </a:cubicBezTo>
                  <a:cubicBezTo>
                    <a:pt x="302738" y="146683"/>
                    <a:pt x="299101" y="149425"/>
                    <a:pt x="299101" y="151095"/>
                  </a:cubicBezTo>
                  <a:cubicBezTo>
                    <a:pt x="299101" y="152208"/>
                    <a:pt x="299631" y="152110"/>
                    <a:pt x="301737" y="150637"/>
                  </a:cubicBezTo>
                  <a:cubicBezTo>
                    <a:pt x="303186" y="149622"/>
                    <a:pt x="306059" y="148260"/>
                    <a:pt x="308107" y="147628"/>
                  </a:cubicBezTo>
                  <a:cubicBezTo>
                    <a:pt x="310155" y="146993"/>
                    <a:pt x="312137" y="145876"/>
                    <a:pt x="312501" y="145133"/>
                  </a:cubicBezTo>
                  <a:cubicBezTo>
                    <a:pt x="312862" y="144390"/>
                    <a:pt x="313682" y="144045"/>
                    <a:pt x="314331" y="144359"/>
                  </a:cubicBezTo>
                  <a:cubicBezTo>
                    <a:pt x="314982" y="144676"/>
                    <a:pt x="315502" y="144550"/>
                    <a:pt x="315502" y="144099"/>
                  </a:cubicBezTo>
                  <a:cubicBezTo>
                    <a:pt x="315502" y="142233"/>
                    <a:pt x="314029" y="142385"/>
                    <a:pt x="311292" y="144531"/>
                  </a:cubicBezTo>
                  <a:cubicBezTo>
                    <a:pt x="308952" y="146363"/>
                    <a:pt x="308043" y="146593"/>
                    <a:pt x="306680" y="145706"/>
                  </a:cubicBezTo>
                  <a:cubicBezTo>
                    <a:pt x="305746" y="145104"/>
                    <a:pt x="305362" y="144130"/>
                    <a:pt x="305801" y="143557"/>
                  </a:cubicBezTo>
                  <a:cubicBezTo>
                    <a:pt x="306395" y="142778"/>
                    <a:pt x="306140" y="142778"/>
                    <a:pt x="304885" y="143557"/>
                  </a:cubicBezTo>
                  <a:cubicBezTo>
                    <a:pt x="303554" y="144379"/>
                    <a:pt x="302547" y="144070"/>
                    <a:pt x="300053" y="142066"/>
                  </a:cubicBezTo>
                  <a:cubicBezTo>
                    <a:pt x="296748" y="139409"/>
                    <a:pt x="296842" y="138396"/>
                    <a:pt x="300464" y="138396"/>
                  </a:cubicBezTo>
                  <a:cubicBezTo>
                    <a:pt x="301668" y="138396"/>
                    <a:pt x="302624" y="137745"/>
                    <a:pt x="302624" y="136905"/>
                  </a:cubicBezTo>
                  <a:cubicBezTo>
                    <a:pt x="302624" y="134584"/>
                    <a:pt x="294770" y="135964"/>
                    <a:pt x="290726" y="138998"/>
                  </a:cubicBezTo>
                  <a:cubicBezTo>
                    <a:pt x="288384" y="140755"/>
                    <a:pt x="287016" y="141224"/>
                    <a:pt x="286149" y="140546"/>
                  </a:cubicBezTo>
                  <a:cubicBezTo>
                    <a:pt x="284438" y="139206"/>
                    <a:pt x="294466" y="132381"/>
                    <a:pt x="299256" y="131631"/>
                  </a:cubicBezTo>
                  <a:cubicBezTo>
                    <a:pt x="301269" y="131314"/>
                    <a:pt x="305517" y="131060"/>
                    <a:pt x="308700" y="131060"/>
                  </a:cubicBezTo>
                  <a:cubicBezTo>
                    <a:pt x="311883" y="131060"/>
                    <a:pt x="315640" y="130564"/>
                    <a:pt x="317047" y="129970"/>
                  </a:cubicBezTo>
                  <a:cubicBezTo>
                    <a:pt x="318455" y="129380"/>
                    <a:pt x="321193" y="128648"/>
                    <a:pt x="323124" y="128336"/>
                  </a:cubicBezTo>
                  <a:cubicBezTo>
                    <a:pt x="326173" y="127846"/>
                    <a:pt x="326639" y="127373"/>
                    <a:pt x="326639" y="124752"/>
                  </a:cubicBezTo>
                  <a:cubicBezTo>
                    <a:pt x="326639" y="120719"/>
                    <a:pt x="325169" y="119977"/>
                    <a:pt x="319903" y="121398"/>
                  </a:cubicBezTo>
                  <a:cubicBezTo>
                    <a:pt x="316920" y="122203"/>
                    <a:pt x="315249" y="122301"/>
                    <a:pt x="314741" y="121658"/>
                  </a:cubicBezTo>
                  <a:cubicBezTo>
                    <a:pt x="313790" y="120452"/>
                    <a:pt x="317532" y="118227"/>
                    <a:pt x="320708" y="118132"/>
                  </a:cubicBezTo>
                  <a:cubicBezTo>
                    <a:pt x="322414" y="118068"/>
                    <a:pt x="322610" y="117922"/>
                    <a:pt x="321366" y="117561"/>
                  </a:cubicBezTo>
                  <a:cubicBezTo>
                    <a:pt x="320400" y="117275"/>
                    <a:pt x="318254" y="116275"/>
                    <a:pt x="316571" y="115353"/>
                  </a:cubicBezTo>
                  <a:cubicBezTo>
                    <a:pt x="314888" y="114430"/>
                    <a:pt x="313233" y="113896"/>
                    <a:pt x="312910" y="114149"/>
                  </a:cubicBezTo>
                  <a:cubicBezTo>
                    <a:pt x="312584" y="114403"/>
                    <a:pt x="311451" y="113565"/>
                    <a:pt x="310384" y="112285"/>
                  </a:cubicBezTo>
                  <a:cubicBezTo>
                    <a:pt x="309315" y="111008"/>
                    <a:pt x="308799" y="109963"/>
                    <a:pt x="309249" y="109963"/>
                  </a:cubicBezTo>
                  <a:cubicBezTo>
                    <a:pt x="309695" y="109963"/>
                    <a:pt x="308874" y="109003"/>
                    <a:pt x="307455" y="107813"/>
                  </a:cubicBezTo>
                  <a:cubicBezTo>
                    <a:pt x="306028" y="106624"/>
                    <a:pt x="304599" y="104479"/>
                    <a:pt x="304270" y="103054"/>
                  </a:cubicBezTo>
                  <a:cubicBezTo>
                    <a:pt x="303313" y="98922"/>
                    <a:pt x="302661" y="98731"/>
                    <a:pt x="299144" y="101678"/>
                  </a:cubicBezTo>
                  <a:cubicBezTo>
                    <a:pt x="297162" y="103340"/>
                    <a:pt x="295101" y="104258"/>
                    <a:pt x="294055" y="103943"/>
                  </a:cubicBezTo>
                  <a:cubicBezTo>
                    <a:pt x="293094" y="103651"/>
                    <a:pt x="291948" y="103880"/>
                    <a:pt x="291493" y="104458"/>
                  </a:cubicBezTo>
                  <a:cubicBezTo>
                    <a:pt x="290933" y="105170"/>
                    <a:pt x="289880" y="104839"/>
                    <a:pt x="288198" y="103426"/>
                  </a:cubicBezTo>
                  <a:cubicBezTo>
                    <a:pt x="285435" y="101104"/>
                    <a:pt x="284723" y="99216"/>
                    <a:pt x="286330" y="98438"/>
                  </a:cubicBezTo>
                  <a:cubicBezTo>
                    <a:pt x="287979" y="97640"/>
                    <a:pt x="287598" y="95284"/>
                    <a:pt x="285820" y="95284"/>
                  </a:cubicBezTo>
                  <a:cubicBezTo>
                    <a:pt x="284948" y="95284"/>
                    <a:pt x="282707" y="94169"/>
                    <a:pt x="280841" y="92790"/>
                  </a:cubicBezTo>
                  <a:cubicBezTo>
                    <a:pt x="278204" y="90841"/>
                    <a:pt x="276204" y="90229"/>
                    <a:pt x="271836" y="90124"/>
                  </a:cubicBezTo>
                  <a:cubicBezTo>
                    <a:pt x="266583" y="89997"/>
                    <a:pt x="266099" y="90195"/>
                    <a:pt x="264660" y="92876"/>
                  </a:cubicBezTo>
                  <a:cubicBezTo>
                    <a:pt x="263640" y="94778"/>
                    <a:pt x="263499" y="96303"/>
                    <a:pt x="264221" y="97406"/>
                  </a:cubicBezTo>
                  <a:cubicBezTo>
                    <a:pt x="264940" y="98510"/>
                    <a:pt x="264816" y="99513"/>
                    <a:pt x="263889" y="100388"/>
                  </a:cubicBezTo>
                  <a:cubicBezTo>
                    <a:pt x="263122" y="101112"/>
                    <a:pt x="262895" y="101707"/>
                    <a:pt x="263372" y="101707"/>
                  </a:cubicBezTo>
                  <a:cubicBezTo>
                    <a:pt x="263853" y="101707"/>
                    <a:pt x="263662" y="102252"/>
                    <a:pt x="262933" y="102938"/>
                  </a:cubicBezTo>
                  <a:cubicBezTo>
                    <a:pt x="261924" y="103890"/>
                    <a:pt x="262166" y="104766"/>
                    <a:pt x="263957" y="106551"/>
                  </a:cubicBezTo>
                  <a:cubicBezTo>
                    <a:pt x="266847" y="109428"/>
                    <a:pt x="266939" y="112508"/>
                    <a:pt x="264254" y="115496"/>
                  </a:cubicBezTo>
                  <a:cubicBezTo>
                    <a:pt x="262934" y="116963"/>
                    <a:pt x="262163" y="119691"/>
                    <a:pt x="262058" y="123207"/>
                  </a:cubicBezTo>
                  <a:cubicBezTo>
                    <a:pt x="261938" y="127225"/>
                    <a:pt x="261379" y="128933"/>
                    <a:pt x="259860" y="129801"/>
                  </a:cubicBezTo>
                  <a:cubicBezTo>
                    <a:pt x="258086" y="130817"/>
                    <a:pt x="257162" y="130534"/>
                    <a:pt x="253161" y="127594"/>
                  </a:cubicBezTo>
                  <a:cubicBezTo>
                    <a:pt x="248936" y="124488"/>
                    <a:pt x="248581" y="123862"/>
                    <a:pt x="249060" y="120398"/>
                  </a:cubicBezTo>
                  <a:lnTo>
                    <a:pt x="249577" y="116585"/>
                  </a:lnTo>
                  <a:lnTo>
                    <a:pt x="244378" y="116127"/>
                  </a:lnTo>
                  <a:cubicBezTo>
                    <a:pt x="240979" y="115829"/>
                    <a:pt x="236999" y="114506"/>
                    <a:pt x="232883" y="112286"/>
                  </a:cubicBezTo>
                  <a:cubicBezTo>
                    <a:pt x="229417" y="110417"/>
                    <a:pt x="226081" y="109142"/>
                    <a:pt x="225450" y="109448"/>
                  </a:cubicBezTo>
                  <a:cubicBezTo>
                    <a:pt x="224030" y="110135"/>
                    <a:pt x="222470" y="108284"/>
                    <a:pt x="222412" y="105835"/>
                  </a:cubicBezTo>
                  <a:cubicBezTo>
                    <a:pt x="222334" y="104465"/>
                    <a:pt x="221704" y="104073"/>
                    <a:pt x="219740" y="104287"/>
                  </a:cubicBezTo>
                  <a:cubicBezTo>
                    <a:pt x="217810" y="104497"/>
                    <a:pt x="216801" y="103938"/>
                    <a:pt x="215969" y="102223"/>
                  </a:cubicBezTo>
                  <a:cubicBezTo>
                    <a:pt x="214334" y="98856"/>
                    <a:pt x="215679" y="96659"/>
                    <a:pt x="223254" y="90440"/>
                  </a:cubicBezTo>
                  <a:cubicBezTo>
                    <a:pt x="225031" y="88981"/>
                    <a:pt x="226198" y="87436"/>
                    <a:pt x="225854" y="87000"/>
                  </a:cubicBezTo>
                  <a:cubicBezTo>
                    <a:pt x="224998" y="85915"/>
                    <a:pt x="229448" y="84178"/>
                    <a:pt x="231492" y="84792"/>
                  </a:cubicBezTo>
                  <a:cubicBezTo>
                    <a:pt x="232398" y="85065"/>
                    <a:pt x="234402" y="84468"/>
                    <a:pt x="235957" y="83473"/>
                  </a:cubicBezTo>
                  <a:cubicBezTo>
                    <a:pt x="239033" y="81510"/>
                    <a:pt x="239195" y="81663"/>
                    <a:pt x="232444" y="80033"/>
                  </a:cubicBezTo>
                  <a:cubicBezTo>
                    <a:pt x="229349" y="79286"/>
                    <a:pt x="233038" y="77717"/>
                    <a:pt x="237166" y="78027"/>
                  </a:cubicBezTo>
                  <a:cubicBezTo>
                    <a:pt x="240813" y="78300"/>
                    <a:pt x="241149" y="78573"/>
                    <a:pt x="241486" y="81753"/>
                  </a:cubicBezTo>
                  <a:cubicBezTo>
                    <a:pt x="241748" y="84254"/>
                    <a:pt x="241345" y="85359"/>
                    <a:pt x="239984" y="85767"/>
                  </a:cubicBezTo>
                  <a:cubicBezTo>
                    <a:pt x="238490" y="86218"/>
                    <a:pt x="238772" y="86622"/>
                    <a:pt x="241376" y="87688"/>
                  </a:cubicBezTo>
                  <a:cubicBezTo>
                    <a:pt x="244455" y="88948"/>
                    <a:pt x="244779" y="88882"/>
                    <a:pt x="246867" y="86713"/>
                  </a:cubicBezTo>
                  <a:cubicBezTo>
                    <a:pt x="248938" y="84562"/>
                    <a:pt x="249243" y="84497"/>
                    <a:pt x="251773" y="85796"/>
                  </a:cubicBezTo>
                  <a:cubicBezTo>
                    <a:pt x="253263" y="86560"/>
                    <a:pt x="255023" y="86932"/>
                    <a:pt x="255654" y="86627"/>
                  </a:cubicBezTo>
                  <a:cubicBezTo>
                    <a:pt x="257510" y="85728"/>
                    <a:pt x="251748" y="81572"/>
                    <a:pt x="247783" y="80951"/>
                  </a:cubicBezTo>
                  <a:cubicBezTo>
                    <a:pt x="245785" y="80640"/>
                    <a:pt x="243333" y="79400"/>
                    <a:pt x="242327" y="78199"/>
                  </a:cubicBezTo>
                  <a:cubicBezTo>
                    <a:pt x="240418" y="75918"/>
                    <a:pt x="240648" y="75701"/>
                    <a:pt x="244854" y="75962"/>
                  </a:cubicBezTo>
                  <a:cubicBezTo>
                    <a:pt x="247630" y="76134"/>
                    <a:pt x="254592" y="73655"/>
                    <a:pt x="254592" y="72493"/>
                  </a:cubicBezTo>
                  <a:cubicBezTo>
                    <a:pt x="254592" y="72100"/>
                    <a:pt x="253856" y="70977"/>
                    <a:pt x="252944" y="70000"/>
                  </a:cubicBezTo>
                  <a:cubicBezTo>
                    <a:pt x="251749" y="68719"/>
                    <a:pt x="251643" y="67895"/>
                    <a:pt x="252541" y="67046"/>
                  </a:cubicBezTo>
                  <a:cubicBezTo>
                    <a:pt x="254215" y="65466"/>
                    <a:pt x="250457" y="63244"/>
                    <a:pt x="246060" y="63205"/>
                  </a:cubicBezTo>
                  <a:cubicBezTo>
                    <a:pt x="243276" y="63183"/>
                    <a:pt x="242971" y="63427"/>
                    <a:pt x="243938" y="64839"/>
                  </a:cubicBezTo>
                  <a:cubicBezTo>
                    <a:pt x="244798" y="66100"/>
                    <a:pt x="244313" y="67216"/>
                    <a:pt x="241996" y="69540"/>
                  </a:cubicBezTo>
                  <a:cubicBezTo>
                    <a:pt x="239142" y="72397"/>
                    <a:pt x="238879" y="72479"/>
                    <a:pt x="237421" y="70916"/>
                  </a:cubicBezTo>
                  <a:cubicBezTo>
                    <a:pt x="236564" y="70000"/>
                    <a:pt x="235847" y="68350"/>
                    <a:pt x="235847" y="67247"/>
                  </a:cubicBezTo>
                  <a:cubicBezTo>
                    <a:pt x="235847" y="66144"/>
                    <a:pt x="235087" y="64751"/>
                    <a:pt x="234163" y="64151"/>
                  </a:cubicBezTo>
                  <a:cubicBezTo>
                    <a:pt x="232809" y="63271"/>
                    <a:pt x="232120" y="63521"/>
                    <a:pt x="230537" y="65412"/>
                  </a:cubicBezTo>
                  <a:cubicBezTo>
                    <a:pt x="228423" y="67940"/>
                    <a:pt x="226474" y="67772"/>
                    <a:pt x="226474" y="65070"/>
                  </a:cubicBezTo>
                  <a:cubicBezTo>
                    <a:pt x="226474" y="64125"/>
                    <a:pt x="225379" y="63155"/>
                    <a:pt x="223949" y="62862"/>
                  </a:cubicBezTo>
                  <a:cubicBezTo>
                    <a:pt x="221970" y="62457"/>
                    <a:pt x="221714" y="62083"/>
                    <a:pt x="222740" y="61113"/>
                  </a:cubicBezTo>
                  <a:cubicBezTo>
                    <a:pt x="224557" y="59399"/>
                    <a:pt x="220268" y="55673"/>
                    <a:pt x="217175" y="55609"/>
                  </a:cubicBezTo>
                  <a:close/>
                  <a:moveTo>
                    <a:pt x="243354" y="55801"/>
                  </a:moveTo>
                  <a:cubicBezTo>
                    <a:pt x="243072" y="55801"/>
                    <a:pt x="242844" y="56213"/>
                    <a:pt x="242844" y="56717"/>
                  </a:cubicBezTo>
                  <a:cubicBezTo>
                    <a:pt x="242844" y="57223"/>
                    <a:pt x="243411" y="57635"/>
                    <a:pt x="244090" y="57635"/>
                  </a:cubicBezTo>
                  <a:cubicBezTo>
                    <a:pt x="244769" y="57635"/>
                    <a:pt x="245000" y="57222"/>
                    <a:pt x="244599" y="56717"/>
                  </a:cubicBezTo>
                  <a:cubicBezTo>
                    <a:pt x="244196" y="56213"/>
                    <a:pt x="243639" y="55801"/>
                    <a:pt x="243355" y="55801"/>
                  </a:cubicBezTo>
                  <a:close/>
                  <a:moveTo>
                    <a:pt x="1006735" y="56173"/>
                  </a:moveTo>
                  <a:cubicBezTo>
                    <a:pt x="1004429" y="56267"/>
                    <a:pt x="1001394" y="56923"/>
                    <a:pt x="1000220" y="57808"/>
                  </a:cubicBezTo>
                  <a:cubicBezTo>
                    <a:pt x="999297" y="58501"/>
                    <a:pt x="1005311" y="58425"/>
                    <a:pt x="1009957" y="57692"/>
                  </a:cubicBezTo>
                  <a:cubicBezTo>
                    <a:pt x="1010149" y="57664"/>
                    <a:pt x="1009957" y="57195"/>
                    <a:pt x="1009553" y="56660"/>
                  </a:cubicBezTo>
                  <a:cubicBezTo>
                    <a:pt x="1009235" y="56254"/>
                    <a:pt x="1008118" y="56117"/>
                    <a:pt x="1006735" y="56172"/>
                  </a:cubicBezTo>
                  <a:close/>
                  <a:moveTo>
                    <a:pt x="120230" y="57091"/>
                  </a:moveTo>
                  <a:cubicBezTo>
                    <a:pt x="120068" y="57105"/>
                    <a:pt x="119870" y="57162"/>
                    <a:pt x="119721" y="57234"/>
                  </a:cubicBezTo>
                  <a:cubicBezTo>
                    <a:pt x="119112" y="57530"/>
                    <a:pt x="118941" y="58161"/>
                    <a:pt x="119310" y="58639"/>
                  </a:cubicBezTo>
                  <a:cubicBezTo>
                    <a:pt x="119686" y="59117"/>
                    <a:pt x="120495" y="59250"/>
                    <a:pt x="121105" y="58955"/>
                  </a:cubicBezTo>
                  <a:cubicBezTo>
                    <a:pt x="121714" y="58660"/>
                    <a:pt x="121885" y="58029"/>
                    <a:pt x="121509" y="57550"/>
                  </a:cubicBezTo>
                  <a:cubicBezTo>
                    <a:pt x="121225" y="57192"/>
                    <a:pt x="120730" y="57032"/>
                    <a:pt x="120227" y="57092"/>
                  </a:cubicBezTo>
                  <a:close/>
                  <a:moveTo>
                    <a:pt x="467002" y="57091"/>
                  </a:moveTo>
                  <a:cubicBezTo>
                    <a:pt x="466839" y="57105"/>
                    <a:pt x="466640" y="57162"/>
                    <a:pt x="466485" y="57234"/>
                  </a:cubicBezTo>
                  <a:cubicBezTo>
                    <a:pt x="465876" y="57530"/>
                    <a:pt x="465705" y="58161"/>
                    <a:pt x="466081" y="58639"/>
                  </a:cubicBezTo>
                  <a:cubicBezTo>
                    <a:pt x="466456" y="59117"/>
                    <a:pt x="467266" y="59250"/>
                    <a:pt x="467876" y="58955"/>
                  </a:cubicBezTo>
                  <a:cubicBezTo>
                    <a:pt x="468485" y="58660"/>
                    <a:pt x="468656" y="58029"/>
                    <a:pt x="468279" y="57550"/>
                  </a:cubicBezTo>
                  <a:cubicBezTo>
                    <a:pt x="468003" y="57192"/>
                    <a:pt x="467501" y="57032"/>
                    <a:pt x="466997" y="57092"/>
                  </a:cubicBezTo>
                  <a:close/>
                  <a:moveTo>
                    <a:pt x="463488" y="58926"/>
                  </a:moveTo>
                  <a:cubicBezTo>
                    <a:pt x="463324" y="58940"/>
                    <a:pt x="463126" y="58996"/>
                    <a:pt x="462978" y="59069"/>
                  </a:cubicBezTo>
                  <a:cubicBezTo>
                    <a:pt x="462368" y="59364"/>
                    <a:pt x="462197" y="59996"/>
                    <a:pt x="462574" y="60473"/>
                  </a:cubicBezTo>
                  <a:cubicBezTo>
                    <a:pt x="462949" y="60951"/>
                    <a:pt x="463758" y="61084"/>
                    <a:pt x="464369" y="60789"/>
                  </a:cubicBezTo>
                  <a:cubicBezTo>
                    <a:pt x="464978" y="60495"/>
                    <a:pt x="465149" y="59862"/>
                    <a:pt x="464773" y="59385"/>
                  </a:cubicBezTo>
                  <a:cubicBezTo>
                    <a:pt x="464482" y="59025"/>
                    <a:pt x="463993" y="58866"/>
                    <a:pt x="463491" y="58926"/>
                  </a:cubicBezTo>
                  <a:close/>
                  <a:moveTo>
                    <a:pt x="658177" y="59242"/>
                  </a:moveTo>
                  <a:cubicBezTo>
                    <a:pt x="657695" y="59227"/>
                    <a:pt x="657280" y="59312"/>
                    <a:pt x="657006" y="59528"/>
                  </a:cubicBezTo>
                  <a:cubicBezTo>
                    <a:pt x="656157" y="60202"/>
                    <a:pt x="656489" y="60906"/>
                    <a:pt x="658066" y="61821"/>
                  </a:cubicBezTo>
                  <a:cubicBezTo>
                    <a:pt x="660717" y="63353"/>
                    <a:pt x="661856" y="63462"/>
                    <a:pt x="662789" y="62279"/>
                  </a:cubicBezTo>
                  <a:cubicBezTo>
                    <a:pt x="663656" y="61180"/>
                    <a:pt x="660259" y="59287"/>
                    <a:pt x="658177" y="59240"/>
                  </a:cubicBezTo>
                  <a:close/>
                  <a:moveTo>
                    <a:pt x="541971" y="59843"/>
                  </a:moveTo>
                  <a:cubicBezTo>
                    <a:pt x="541808" y="59857"/>
                    <a:pt x="541609" y="59914"/>
                    <a:pt x="541461" y="59986"/>
                  </a:cubicBezTo>
                  <a:cubicBezTo>
                    <a:pt x="540852" y="60281"/>
                    <a:pt x="540682" y="60913"/>
                    <a:pt x="541057" y="61391"/>
                  </a:cubicBezTo>
                  <a:cubicBezTo>
                    <a:pt x="541432" y="61869"/>
                    <a:pt x="542241" y="62001"/>
                    <a:pt x="542851" y="61707"/>
                  </a:cubicBezTo>
                  <a:cubicBezTo>
                    <a:pt x="543461" y="61412"/>
                    <a:pt x="543630" y="60780"/>
                    <a:pt x="543255" y="60302"/>
                  </a:cubicBezTo>
                  <a:cubicBezTo>
                    <a:pt x="542979" y="59944"/>
                    <a:pt x="542475" y="59784"/>
                    <a:pt x="541973" y="59844"/>
                  </a:cubicBezTo>
                  <a:close/>
                  <a:moveTo>
                    <a:pt x="206875" y="61792"/>
                  </a:moveTo>
                  <a:cubicBezTo>
                    <a:pt x="206323" y="61842"/>
                    <a:pt x="205795" y="62249"/>
                    <a:pt x="204897" y="63025"/>
                  </a:cubicBezTo>
                  <a:cubicBezTo>
                    <a:pt x="203082" y="64596"/>
                    <a:pt x="203077" y="64806"/>
                    <a:pt x="204791" y="65319"/>
                  </a:cubicBezTo>
                  <a:cubicBezTo>
                    <a:pt x="205827" y="65630"/>
                    <a:pt x="206374" y="66276"/>
                    <a:pt x="205999" y="66753"/>
                  </a:cubicBezTo>
                  <a:cubicBezTo>
                    <a:pt x="205575" y="67292"/>
                    <a:pt x="206708" y="67305"/>
                    <a:pt x="209038" y="66753"/>
                  </a:cubicBezTo>
                  <a:cubicBezTo>
                    <a:pt x="211099" y="66289"/>
                    <a:pt x="213205" y="65385"/>
                    <a:pt x="213724" y="64745"/>
                  </a:cubicBezTo>
                  <a:cubicBezTo>
                    <a:pt x="214483" y="63809"/>
                    <a:pt x="214698" y="63800"/>
                    <a:pt x="214712" y="64745"/>
                  </a:cubicBezTo>
                  <a:cubicBezTo>
                    <a:pt x="214712" y="65392"/>
                    <a:pt x="213919" y="66147"/>
                    <a:pt x="212955" y="66437"/>
                  </a:cubicBezTo>
                  <a:cubicBezTo>
                    <a:pt x="211992" y="66728"/>
                    <a:pt x="211501" y="67333"/>
                    <a:pt x="211857" y="67784"/>
                  </a:cubicBezTo>
                  <a:cubicBezTo>
                    <a:pt x="213050" y="69297"/>
                    <a:pt x="214520" y="68636"/>
                    <a:pt x="216360" y="65749"/>
                  </a:cubicBezTo>
                  <a:lnTo>
                    <a:pt x="218191" y="62882"/>
                  </a:lnTo>
                  <a:lnTo>
                    <a:pt x="214493" y="63456"/>
                  </a:lnTo>
                  <a:cubicBezTo>
                    <a:pt x="211986" y="63848"/>
                    <a:pt x="210189" y="63599"/>
                    <a:pt x="208856" y="62653"/>
                  </a:cubicBezTo>
                  <a:cubicBezTo>
                    <a:pt x="207974" y="62029"/>
                    <a:pt x="207425" y="61718"/>
                    <a:pt x="206878" y="61764"/>
                  </a:cubicBezTo>
                  <a:close/>
                  <a:moveTo>
                    <a:pt x="630961" y="62481"/>
                  </a:moveTo>
                  <a:cubicBezTo>
                    <a:pt x="629201" y="62466"/>
                    <a:pt x="626688" y="64659"/>
                    <a:pt x="627593" y="65806"/>
                  </a:cubicBezTo>
                  <a:cubicBezTo>
                    <a:pt x="628153" y="66515"/>
                    <a:pt x="629070" y="66534"/>
                    <a:pt x="630668" y="65870"/>
                  </a:cubicBezTo>
                  <a:cubicBezTo>
                    <a:pt x="633208" y="64805"/>
                    <a:pt x="633586" y="63564"/>
                    <a:pt x="631657" y="62630"/>
                  </a:cubicBezTo>
                  <a:cubicBezTo>
                    <a:pt x="631452" y="62530"/>
                    <a:pt x="631211" y="62488"/>
                    <a:pt x="630963" y="62487"/>
                  </a:cubicBezTo>
                  <a:close/>
                  <a:moveTo>
                    <a:pt x="334721" y="63140"/>
                  </a:moveTo>
                  <a:cubicBezTo>
                    <a:pt x="333716" y="63140"/>
                    <a:pt x="333224" y="63553"/>
                    <a:pt x="333623" y="64057"/>
                  </a:cubicBezTo>
                  <a:cubicBezTo>
                    <a:pt x="334026" y="64562"/>
                    <a:pt x="334846" y="64974"/>
                    <a:pt x="335453" y="64974"/>
                  </a:cubicBezTo>
                  <a:cubicBezTo>
                    <a:pt x="336062" y="64974"/>
                    <a:pt x="336551" y="64562"/>
                    <a:pt x="336551" y="64057"/>
                  </a:cubicBezTo>
                  <a:cubicBezTo>
                    <a:pt x="336551" y="63552"/>
                    <a:pt x="335725" y="63140"/>
                    <a:pt x="334721" y="63140"/>
                  </a:cubicBezTo>
                  <a:close/>
                  <a:moveTo>
                    <a:pt x="259636" y="63513"/>
                  </a:moveTo>
                  <a:cubicBezTo>
                    <a:pt x="259473" y="63527"/>
                    <a:pt x="259275" y="63584"/>
                    <a:pt x="259126" y="63656"/>
                  </a:cubicBezTo>
                  <a:cubicBezTo>
                    <a:pt x="258517" y="63951"/>
                    <a:pt x="258346" y="64584"/>
                    <a:pt x="258723" y="65061"/>
                  </a:cubicBezTo>
                  <a:cubicBezTo>
                    <a:pt x="259091" y="65537"/>
                    <a:pt x="259906" y="65671"/>
                    <a:pt x="260515" y="65378"/>
                  </a:cubicBezTo>
                  <a:cubicBezTo>
                    <a:pt x="261125" y="65079"/>
                    <a:pt x="261297" y="64451"/>
                    <a:pt x="260926" y="63974"/>
                  </a:cubicBezTo>
                  <a:cubicBezTo>
                    <a:pt x="260635" y="63615"/>
                    <a:pt x="260147" y="63455"/>
                    <a:pt x="259645" y="63515"/>
                  </a:cubicBezTo>
                  <a:close/>
                  <a:moveTo>
                    <a:pt x="109863" y="65004"/>
                  </a:moveTo>
                  <a:cubicBezTo>
                    <a:pt x="109219" y="65004"/>
                    <a:pt x="107900" y="65404"/>
                    <a:pt x="106934" y="65892"/>
                  </a:cubicBezTo>
                  <a:cubicBezTo>
                    <a:pt x="105967" y="66382"/>
                    <a:pt x="105704" y="66781"/>
                    <a:pt x="106353" y="66781"/>
                  </a:cubicBezTo>
                  <a:cubicBezTo>
                    <a:pt x="106998" y="66781"/>
                    <a:pt x="108316" y="66381"/>
                    <a:pt x="109283" y="65892"/>
                  </a:cubicBezTo>
                  <a:cubicBezTo>
                    <a:pt x="110249" y="65403"/>
                    <a:pt x="110513" y="65004"/>
                    <a:pt x="109864" y="65004"/>
                  </a:cubicBezTo>
                  <a:close/>
                  <a:moveTo>
                    <a:pt x="531421" y="65347"/>
                  </a:moveTo>
                  <a:cubicBezTo>
                    <a:pt x="531259" y="65347"/>
                    <a:pt x="531060" y="65417"/>
                    <a:pt x="530911" y="65493"/>
                  </a:cubicBezTo>
                  <a:cubicBezTo>
                    <a:pt x="530303" y="65792"/>
                    <a:pt x="530131" y="66420"/>
                    <a:pt x="530501" y="66897"/>
                  </a:cubicBezTo>
                  <a:cubicBezTo>
                    <a:pt x="530869" y="67373"/>
                    <a:pt x="531684" y="67507"/>
                    <a:pt x="532294" y="67215"/>
                  </a:cubicBezTo>
                  <a:cubicBezTo>
                    <a:pt x="532904" y="66916"/>
                    <a:pt x="533075" y="66288"/>
                    <a:pt x="532698" y="65809"/>
                  </a:cubicBezTo>
                  <a:cubicBezTo>
                    <a:pt x="532414" y="65454"/>
                    <a:pt x="531919" y="65288"/>
                    <a:pt x="531417" y="65352"/>
                  </a:cubicBezTo>
                  <a:close/>
                  <a:moveTo>
                    <a:pt x="260797" y="67181"/>
                  </a:moveTo>
                  <a:cubicBezTo>
                    <a:pt x="260635" y="67181"/>
                    <a:pt x="260436" y="67252"/>
                    <a:pt x="260287" y="67328"/>
                  </a:cubicBezTo>
                  <a:cubicBezTo>
                    <a:pt x="259679" y="67626"/>
                    <a:pt x="259508" y="68254"/>
                    <a:pt x="259883" y="68732"/>
                  </a:cubicBezTo>
                  <a:cubicBezTo>
                    <a:pt x="260252" y="69208"/>
                    <a:pt x="261067" y="69342"/>
                    <a:pt x="261677" y="69049"/>
                  </a:cubicBezTo>
                  <a:cubicBezTo>
                    <a:pt x="262286" y="68751"/>
                    <a:pt x="262457" y="68122"/>
                    <a:pt x="262088" y="67645"/>
                  </a:cubicBezTo>
                  <a:cubicBezTo>
                    <a:pt x="261798" y="67289"/>
                    <a:pt x="261309" y="67123"/>
                    <a:pt x="260807" y="67187"/>
                  </a:cubicBezTo>
                  <a:close/>
                  <a:moveTo>
                    <a:pt x="526734" y="67181"/>
                  </a:moveTo>
                  <a:cubicBezTo>
                    <a:pt x="526571" y="67181"/>
                    <a:pt x="526373" y="67252"/>
                    <a:pt x="526224" y="67328"/>
                  </a:cubicBezTo>
                  <a:cubicBezTo>
                    <a:pt x="525616" y="67626"/>
                    <a:pt x="525446" y="68254"/>
                    <a:pt x="525821" y="68732"/>
                  </a:cubicBezTo>
                  <a:cubicBezTo>
                    <a:pt x="526196" y="69208"/>
                    <a:pt x="527005" y="69342"/>
                    <a:pt x="527615" y="69049"/>
                  </a:cubicBezTo>
                  <a:cubicBezTo>
                    <a:pt x="528224" y="68751"/>
                    <a:pt x="528395" y="68122"/>
                    <a:pt x="528026" y="67645"/>
                  </a:cubicBezTo>
                  <a:cubicBezTo>
                    <a:pt x="527742" y="67289"/>
                    <a:pt x="527246" y="67123"/>
                    <a:pt x="526744" y="67187"/>
                  </a:cubicBezTo>
                  <a:close/>
                  <a:moveTo>
                    <a:pt x="269407" y="68758"/>
                  </a:moveTo>
                  <a:cubicBezTo>
                    <a:pt x="269272" y="68760"/>
                    <a:pt x="269144" y="68821"/>
                    <a:pt x="269003" y="68821"/>
                  </a:cubicBezTo>
                  <a:cubicBezTo>
                    <a:pt x="266065" y="69265"/>
                    <a:pt x="265636" y="71401"/>
                    <a:pt x="268493" y="71401"/>
                  </a:cubicBezTo>
                  <a:cubicBezTo>
                    <a:pt x="269932" y="71401"/>
                    <a:pt x="270946" y="70818"/>
                    <a:pt x="270946" y="69968"/>
                  </a:cubicBezTo>
                  <a:cubicBezTo>
                    <a:pt x="270946" y="69220"/>
                    <a:pt x="270337" y="68748"/>
                    <a:pt x="269409" y="68764"/>
                  </a:cubicBezTo>
                  <a:close/>
                  <a:moveTo>
                    <a:pt x="283832" y="74147"/>
                  </a:moveTo>
                  <a:cubicBezTo>
                    <a:pt x="282466" y="74147"/>
                    <a:pt x="281675" y="74560"/>
                    <a:pt x="282074" y="75065"/>
                  </a:cubicBezTo>
                  <a:cubicBezTo>
                    <a:pt x="282477" y="75566"/>
                    <a:pt x="283262" y="75982"/>
                    <a:pt x="283832" y="75982"/>
                  </a:cubicBezTo>
                  <a:cubicBezTo>
                    <a:pt x="284406" y="75982"/>
                    <a:pt x="285189" y="75569"/>
                    <a:pt x="285588" y="75065"/>
                  </a:cubicBezTo>
                  <a:cubicBezTo>
                    <a:pt x="285992" y="74563"/>
                    <a:pt x="285192" y="74147"/>
                    <a:pt x="283832" y="74147"/>
                  </a:cubicBezTo>
                  <a:close/>
                  <a:moveTo>
                    <a:pt x="443709" y="75323"/>
                  </a:moveTo>
                  <a:cubicBezTo>
                    <a:pt x="442863" y="75321"/>
                    <a:pt x="441648" y="75431"/>
                    <a:pt x="439937" y="75640"/>
                  </a:cubicBezTo>
                  <a:cubicBezTo>
                    <a:pt x="436877" y="76008"/>
                    <a:pt x="433428" y="76243"/>
                    <a:pt x="432286" y="76187"/>
                  </a:cubicBezTo>
                  <a:cubicBezTo>
                    <a:pt x="431145" y="76123"/>
                    <a:pt x="430490" y="76428"/>
                    <a:pt x="430821" y="76846"/>
                  </a:cubicBezTo>
                  <a:cubicBezTo>
                    <a:pt x="431728" y="77994"/>
                    <a:pt x="426109" y="80564"/>
                    <a:pt x="422402" y="80688"/>
                  </a:cubicBezTo>
                  <a:lnTo>
                    <a:pt x="419143" y="80802"/>
                  </a:lnTo>
                  <a:lnTo>
                    <a:pt x="422658" y="81374"/>
                  </a:lnTo>
                  <a:cubicBezTo>
                    <a:pt x="424590" y="81697"/>
                    <a:pt x="425908" y="82330"/>
                    <a:pt x="425587" y="82779"/>
                  </a:cubicBezTo>
                  <a:cubicBezTo>
                    <a:pt x="424915" y="83720"/>
                    <a:pt x="428553" y="85006"/>
                    <a:pt x="432176" y="85101"/>
                  </a:cubicBezTo>
                  <a:cubicBezTo>
                    <a:pt x="433541" y="85164"/>
                    <a:pt x="437494" y="84263"/>
                    <a:pt x="440963" y="83151"/>
                  </a:cubicBezTo>
                  <a:cubicBezTo>
                    <a:pt x="448004" y="80896"/>
                    <a:pt x="449753" y="79587"/>
                    <a:pt x="447223" y="78478"/>
                  </a:cubicBezTo>
                  <a:cubicBezTo>
                    <a:pt x="446285" y="78066"/>
                    <a:pt x="445502" y="77091"/>
                    <a:pt x="445502" y="76328"/>
                  </a:cubicBezTo>
                  <a:cubicBezTo>
                    <a:pt x="445502" y="75618"/>
                    <a:pt x="445113" y="75328"/>
                    <a:pt x="443709" y="75325"/>
                  </a:cubicBezTo>
                  <a:close/>
                  <a:moveTo>
                    <a:pt x="424745" y="76010"/>
                  </a:moveTo>
                  <a:cubicBezTo>
                    <a:pt x="423600" y="76010"/>
                    <a:pt x="422058" y="76315"/>
                    <a:pt x="420901" y="76899"/>
                  </a:cubicBezTo>
                  <a:cubicBezTo>
                    <a:pt x="419527" y="77595"/>
                    <a:pt x="419826" y="77806"/>
                    <a:pt x="422292" y="77817"/>
                  </a:cubicBezTo>
                  <a:cubicBezTo>
                    <a:pt x="424027" y="77817"/>
                    <a:pt x="425774" y="77404"/>
                    <a:pt x="426173" y="76899"/>
                  </a:cubicBezTo>
                  <a:cubicBezTo>
                    <a:pt x="426640" y="76315"/>
                    <a:pt x="425890" y="76010"/>
                    <a:pt x="424745" y="76010"/>
                  </a:cubicBezTo>
                  <a:close/>
                  <a:moveTo>
                    <a:pt x="516199" y="82777"/>
                  </a:moveTo>
                  <a:cubicBezTo>
                    <a:pt x="516036" y="82777"/>
                    <a:pt x="515838" y="82847"/>
                    <a:pt x="515682" y="82923"/>
                  </a:cubicBezTo>
                  <a:cubicBezTo>
                    <a:pt x="515074" y="83215"/>
                    <a:pt x="514902" y="83850"/>
                    <a:pt x="515278" y="84327"/>
                  </a:cubicBezTo>
                  <a:cubicBezTo>
                    <a:pt x="515647" y="84803"/>
                    <a:pt x="516462" y="84937"/>
                    <a:pt x="517074" y="84645"/>
                  </a:cubicBezTo>
                  <a:cubicBezTo>
                    <a:pt x="517682" y="84346"/>
                    <a:pt x="517853" y="83718"/>
                    <a:pt x="517477" y="83240"/>
                  </a:cubicBezTo>
                  <a:cubicBezTo>
                    <a:pt x="517187" y="82884"/>
                    <a:pt x="516698" y="82719"/>
                    <a:pt x="516195" y="82782"/>
                  </a:cubicBezTo>
                  <a:close/>
                  <a:moveTo>
                    <a:pt x="290506" y="85385"/>
                  </a:moveTo>
                  <a:cubicBezTo>
                    <a:pt x="292101" y="85322"/>
                    <a:pt x="296491" y="86853"/>
                    <a:pt x="297277" y="87851"/>
                  </a:cubicBezTo>
                  <a:cubicBezTo>
                    <a:pt x="297702" y="88384"/>
                    <a:pt x="297610" y="88817"/>
                    <a:pt x="297093" y="88797"/>
                  </a:cubicBezTo>
                  <a:cubicBezTo>
                    <a:pt x="295464" y="88733"/>
                    <a:pt x="289473" y="85963"/>
                    <a:pt x="290028" y="85529"/>
                  </a:cubicBezTo>
                  <a:cubicBezTo>
                    <a:pt x="290119" y="85452"/>
                    <a:pt x="290276" y="85389"/>
                    <a:pt x="290509" y="85382"/>
                  </a:cubicBezTo>
                  <a:close/>
                  <a:moveTo>
                    <a:pt x="524" y="85532"/>
                  </a:moveTo>
                  <a:cubicBezTo>
                    <a:pt x="205" y="85532"/>
                    <a:pt x="-92" y="85535"/>
                    <a:pt x="-354" y="85532"/>
                  </a:cubicBezTo>
                  <a:cubicBezTo>
                    <a:pt x="-658" y="85532"/>
                    <a:pt x="-906" y="85615"/>
                    <a:pt x="-1089" y="85704"/>
                  </a:cubicBezTo>
                  <a:cubicBezTo>
                    <a:pt x="-1663" y="85977"/>
                    <a:pt x="-1465" y="86801"/>
                    <a:pt x="-686" y="87539"/>
                  </a:cubicBezTo>
                  <a:cubicBezTo>
                    <a:pt x="866" y="89003"/>
                    <a:pt x="6999" y="88908"/>
                    <a:pt x="6488" y="87424"/>
                  </a:cubicBezTo>
                  <a:cubicBezTo>
                    <a:pt x="6191" y="86571"/>
                    <a:pt x="2763" y="85594"/>
                    <a:pt x="522" y="85504"/>
                  </a:cubicBezTo>
                  <a:close/>
                  <a:moveTo>
                    <a:pt x="267849" y="85532"/>
                  </a:moveTo>
                  <a:cubicBezTo>
                    <a:pt x="267686" y="85532"/>
                    <a:pt x="267488" y="85603"/>
                    <a:pt x="267340" y="85679"/>
                  </a:cubicBezTo>
                  <a:cubicBezTo>
                    <a:pt x="266730" y="85977"/>
                    <a:pt x="266559" y="86605"/>
                    <a:pt x="266936" y="87083"/>
                  </a:cubicBezTo>
                  <a:cubicBezTo>
                    <a:pt x="267311" y="87559"/>
                    <a:pt x="268119" y="87692"/>
                    <a:pt x="268729" y="87400"/>
                  </a:cubicBezTo>
                  <a:cubicBezTo>
                    <a:pt x="269339" y="87101"/>
                    <a:pt x="269510" y="86473"/>
                    <a:pt x="269133" y="85995"/>
                  </a:cubicBezTo>
                  <a:cubicBezTo>
                    <a:pt x="268850" y="85640"/>
                    <a:pt x="268355" y="85474"/>
                    <a:pt x="267852" y="85538"/>
                  </a:cubicBezTo>
                  <a:close/>
                  <a:moveTo>
                    <a:pt x="263163" y="86449"/>
                  </a:moveTo>
                  <a:cubicBezTo>
                    <a:pt x="263000" y="86449"/>
                    <a:pt x="262802" y="86520"/>
                    <a:pt x="262653" y="86596"/>
                  </a:cubicBezTo>
                  <a:cubicBezTo>
                    <a:pt x="262045" y="86895"/>
                    <a:pt x="261874" y="87523"/>
                    <a:pt x="262250" y="88001"/>
                  </a:cubicBezTo>
                  <a:cubicBezTo>
                    <a:pt x="262618" y="88477"/>
                    <a:pt x="263434" y="88611"/>
                    <a:pt x="264043" y="88318"/>
                  </a:cubicBezTo>
                  <a:cubicBezTo>
                    <a:pt x="264653" y="88020"/>
                    <a:pt x="264824" y="87391"/>
                    <a:pt x="264447" y="86913"/>
                  </a:cubicBezTo>
                  <a:cubicBezTo>
                    <a:pt x="264171" y="86558"/>
                    <a:pt x="263668" y="86392"/>
                    <a:pt x="263165" y="86456"/>
                  </a:cubicBezTo>
                  <a:close/>
                  <a:moveTo>
                    <a:pt x="258807" y="89087"/>
                  </a:moveTo>
                  <a:cubicBezTo>
                    <a:pt x="258545" y="89087"/>
                    <a:pt x="258240" y="89271"/>
                    <a:pt x="257891" y="89544"/>
                  </a:cubicBezTo>
                  <a:cubicBezTo>
                    <a:pt x="257190" y="90097"/>
                    <a:pt x="256949" y="91250"/>
                    <a:pt x="257381" y="92124"/>
                  </a:cubicBezTo>
                  <a:cubicBezTo>
                    <a:pt x="257948" y="93282"/>
                    <a:pt x="258495" y="93461"/>
                    <a:pt x="259432" y="92727"/>
                  </a:cubicBezTo>
                  <a:cubicBezTo>
                    <a:pt x="260133" y="92168"/>
                    <a:pt x="260373" y="90993"/>
                    <a:pt x="259942" y="90117"/>
                  </a:cubicBezTo>
                  <a:cubicBezTo>
                    <a:pt x="259588" y="89395"/>
                    <a:pt x="259255" y="89054"/>
                    <a:pt x="258807" y="89086"/>
                  </a:cubicBezTo>
                  <a:close/>
                  <a:moveTo>
                    <a:pt x="249800" y="89176"/>
                  </a:moveTo>
                  <a:cubicBezTo>
                    <a:pt x="248167" y="89309"/>
                    <a:pt x="246221" y="90690"/>
                    <a:pt x="247019" y="91699"/>
                  </a:cubicBezTo>
                  <a:cubicBezTo>
                    <a:pt x="247379" y="92157"/>
                    <a:pt x="248708" y="92062"/>
                    <a:pt x="250057" y="91496"/>
                  </a:cubicBezTo>
                  <a:cubicBezTo>
                    <a:pt x="251752" y="90785"/>
                    <a:pt x="252110" y="90209"/>
                    <a:pt x="251229" y="89518"/>
                  </a:cubicBezTo>
                  <a:cubicBezTo>
                    <a:pt x="250867" y="89232"/>
                    <a:pt x="250344" y="89130"/>
                    <a:pt x="249800" y="89175"/>
                  </a:cubicBezTo>
                  <a:close/>
                  <a:moveTo>
                    <a:pt x="468258" y="90123"/>
                  </a:moveTo>
                  <a:cubicBezTo>
                    <a:pt x="467371" y="90224"/>
                    <a:pt x="466593" y="91093"/>
                    <a:pt x="467086" y="92100"/>
                  </a:cubicBezTo>
                  <a:cubicBezTo>
                    <a:pt x="467419" y="92790"/>
                    <a:pt x="467164" y="93603"/>
                    <a:pt x="466534" y="93907"/>
                  </a:cubicBezTo>
                  <a:cubicBezTo>
                    <a:pt x="465904" y="94212"/>
                    <a:pt x="465717" y="94862"/>
                    <a:pt x="466095" y="95340"/>
                  </a:cubicBezTo>
                  <a:cubicBezTo>
                    <a:pt x="466470" y="95816"/>
                    <a:pt x="467283" y="95937"/>
                    <a:pt x="467926" y="95626"/>
                  </a:cubicBezTo>
                  <a:cubicBezTo>
                    <a:pt x="468570" y="95315"/>
                    <a:pt x="468835" y="94847"/>
                    <a:pt x="468478" y="94565"/>
                  </a:cubicBezTo>
                  <a:cubicBezTo>
                    <a:pt x="468117" y="94286"/>
                    <a:pt x="468372" y="93500"/>
                    <a:pt x="469066" y="92845"/>
                  </a:cubicBezTo>
                  <a:cubicBezTo>
                    <a:pt x="469760" y="92190"/>
                    <a:pt x="470000" y="91229"/>
                    <a:pt x="469576" y="90695"/>
                  </a:cubicBezTo>
                  <a:cubicBezTo>
                    <a:pt x="469314" y="90358"/>
                    <a:pt x="468966" y="90174"/>
                    <a:pt x="468624" y="90124"/>
                  </a:cubicBezTo>
                  <a:lnTo>
                    <a:pt x="468249" y="90124"/>
                  </a:lnTo>
                  <a:close/>
                  <a:moveTo>
                    <a:pt x="576917" y="93390"/>
                  </a:moveTo>
                  <a:lnTo>
                    <a:pt x="577575" y="93390"/>
                  </a:lnTo>
                  <a:cubicBezTo>
                    <a:pt x="579050" y="93480"/>
                    <a:pt x="580672" y="94156"/>
                    <a:pt x="581383" y="95197"/>
                  </a:cubicBezTo>
                  <a:cubicBezTo>
                    <a:pt x="583021" y="97594"/>
                    <a:pt x="582907" y="98299"/>
                    <a:pt x="580980" y="97719"/>
                  </a:cubicBezTo>
                  <a:cubicBezTo>
                    <a:pt x="580091" y="97453"/>
                    <a:pt x="578905" y="97592"/>
                    <a:pt x="578343" y="98036"/>
                  </a:cubicBezTo>
                  <a:cubicBezTo>
                    <a:pt x="577762" y="98494"/>
                    <a:pt x="576755" y="97884"/>
                    <a:pt x="576001" y="96632"/>
                  </a:cubicBezTo>
                  <a:cubicBezTo>
                    <a:pt x="575273" y="95420"/>
                    <a:pt x="574951" y="94214"/>
                    <a:pt x="575307" y="93937"/>
                  </a:cubicBezTo>
                  <a:cubicBezTo>
                    <a:pt x="575717" y="93619"/>
                    <a:pt x="576281" y="93441"/>
                    <a:pt x="576917" y="93390"/>
                  </a:cubicBezTo>
                  <a:close/>
                  <a:moveTo>
                    <a:pt x="484585" y="95684"/>
                  </a:moveTo>
                  <a:cubicBezTo>
                    <a:pt x="483501" y="95684"/>
                    <a:pt x="482755" y="96934"/>
                    <a:pt x="483669" y="98092"/>
                  </a:cubicBezTo>
                  <a:cubicBezTo>
                    <a:pt x="484235" y="98811"/>
                    <a:pt x="484802" y="98811"/>
                    <a:pt x="485719" y="98092"/>
                  </a:cubicBezTo>
                  <a:cubicBezTo>
                    <a:pt x="486636" y="97374"/>
                    <a:pt x="486636" y="96804"/>
                    <a:pt x="485719" y="96085"/>
                  </a:cubicBezTo>
                  <a:cubicBezTo>
                    <a:pt x="485330" y="95780"/>
                    <a:pt x="484946" y="95673"/>
                    <a:pt x="484585" y="95686"/>
                  </a:cubicBezTo>
                  <a:close/>
                  <a:moveTo>
                    <a:pt x="292458" y="96544"/>
                  </a:moveTo>
                  <a:cubicBezTo>
                    <a:pt x="292296" y="96544"/>
                    <a:pt x="292097" y="96615"/>
                    <a:pt x="291948" y="96690"/>
                  </a:cubicBezTo>
                  <a:cubicBezTo>
                    <a:pt x="291340" y="96989"/>
                    <a:pt x="291169" y="97617"/>
                    <a:pt x="291544" y="98095"/>
                  </a:cubicBezTo>
                  <a:cubicBezTo>
                    <a:pt x="291920" y="98571"/>
                    <a:pt x="292728" y="98705"/>
                    <a:pt x="293339" y="98412"/>
                  </a:cubicBezTo>
                  <a:cubicBezTo>
                    <a:pt x="293948" y="98113"/>
                    <a:pt x="294118" y="97485"/>
                    <a:pt x="293742" y="97008"/>
                  </a:cubicBezTo>
                  <a:cubicBezTo>
                    <a:pt x="293459" y="96645"/>
                    <a:pt x="292964" y="96486"/>
                    <a:pt x="292461" y="96550"/>
                  </a:cubicBezTo>
                  <a:close/>
                  <a:moveTo>
                    <a:pt x="545502" y="96544"/>
                  </a:moveTo>
                  <a:cubicBezTo>
                    <a:pt x="545340" y="96544"/>
                    <a:pt x="545141" y="96615"/>
                    <a:pt x="544992" y="96690"/>
                  </a:cubicBezTo>
                  <a:cubicBezTo>
                    <a:pt x="544384" y="96989"/>
                    <a:pt x="544213" y="97617"/>
                    <a:pt x="544582" y="98095"/>
                  </a:cubicBezTo>
                  <a:cubicBezTo>
                    <a:pt x="544957" y="98571"/>
                    <a:pt x="545765" y="98705"/>
                    <a:pt x="546376" y="98412"/>
                  </a:cubicBezTo>
                  <a:cubicBezTo>
                    <a:pt x="546985" y="98113"/>
                    <a:pt x="547156" y="97485"/>
                    <a:pt x="546780" y="97008"/>
                  </a:cubicBezTo>
                  <a:cubicBezTo>
                    <a:pt x="546496" y="96645"/>
                    <a:pt x="546000" y="96486"/>
                    <a:pt x="545499" y="96550"/>
                  </a:cubicBezTo>
                  <a:close/>
                  <a:moveTo>
                    <a:pt x="11291" y="97461"/>
                  </a:moveTo>
                  <a:cubicBezTo>
                    <a:pt x="11129" y="97461"/>
                    <a:pt x="10931" y="97532"/>
                    <a:pt x="10774" y="97608"/>
                  </a:cubicBezTo>
                  <a:cubicBezTo>
                    <a:pt x="10166" y="97906"/>
                    <a:pt x="9995" y="98535"/>
                    <a:pt x="10371" y="99012"/>
                  </a:cubicBezTo>
                  <a:cubicBezTo>
                    <a:pt x="10739" y="99488"/>
                    <a:pt x="11554" y="99622"/>
                    <a:pt x="12164" y="99329"/>
                  </a:cubicBezTo>
                  <a:cubicBezTo>
                    <a:pt x="12773" y="99031"/>
                    <a:pt x="12945" y="98403"/>
                    <a:pt x="12568" y="97925"/>
                  </a:cubicBezTo>
                  <a:cubicBezTo>
                    <a:pt x="12278" y="97562"/>
                    <a:pt x="11788" y="97404"/>
                    <a:pt x="11287" y="97468"/>
                  </a:cubicBezTo>
                  <a:close/>
                  <a:moveTo>
                    <a:pt x="479968" y="101131"/>
                  </a:moveTo>
                  <a:cubicBezTo>
                    <a:pt x="479438" y="101214"/>
                    <a:pt x="478182" y="101903"/>
                    <a:pt x="476345" y="103252"/>
                  </a:cubicBezTo>
                  <a:cubicBezTo>
                    <a:pt x="472644" y="105972"/>
                    <a:pt x="470804" y="109585"/>
                    <a:pt x="472646" y="110476"/>
                  </a:cubicBezTo>
                  <a:cubicBezTo>
                    <a:pt x="473305" y="110794"/>
                    <a:pt x="473333" y="111453"/>
                    <a:pt x="472724" y="112082"/>
                  </a:cubicBezTo>
                  <a:cubicBezTo>
                    <a:pt x="471531" y="113303"/>
                    <a:pt x="474474" y="115895"/>
                    <a:pt x="477044" y="115895"/>
                  </a:cubicBezTo>
                  <a:cubicBezTo>
                    <a:pt x="477962" y="115895"/>
                    <a:pt x="478822" y="117023"/>
                    <a:pt x="479020" y="118475"/>
                  </a:cubicBezTo>
                  <a:cubicBezTo>
                    <a:pt x="479282" y="120412"/>
                    <a:pt x="478716" y="121249"/>
                    <a:pt x="476787" y="121858"/>
                  </a:cubicBezTo>
                  <a:cubicBezTo>
                    <a:pt x="475378" y="122302"/>
                    <a:pt x="474688" y="122686"/>
                    <a:pt x="475250" y="122718"/>
                  </a:cubicBezTo>
                  <a:cubicBezTo>
                    <a:pt x="475809" y="122782"/>
                    <a:pt x="475611" y="123395"/>
                    <a:pt x="474810" y="124151"/>
                  </a:cubicBezTo>
                  <a:cubicBezTo>
                    <a:pt x="473594" y="125299"/>
                    <a:pt x="473747" y="125527"/>
                    <a:pt x="475763" y="125527"/>
                  </a:cubicBezTo>
                  <a:cubicBezTo>
                    <a:pt x="479770" y="125527"/>
                    <a:pt x="479977" y="127390"/>
                    <a:pt x="476096" y="128537"/>
                  </a:cubicBezTo>
                  <a:cubicBezTo>
                    <a:pt x="471152" y="129999"/>
                    <a:pt x="471510" y="131094"/>
                    <a:pt x="476577" y="130000"/>
                  </a:cubicBezTo>
                  <a:cubicBezTo>
                    <a:pt x="478827" y="129511"/>
                    <a:pt x="481331" y="129172"/>
                    <a:pt x="482141" y="129254"/>
                  </a:cubicBezTo>
                  <a:cubicBezTo>
                    <a:pt x="487592" y="129813"/>
                    <a:pt x="490544" y="128740"/>
                    <a:pt x="491732" y="125757"/>
                  </a:cubicBezTo>
                  <a:cubicBezTo>
                    <a:pt x="492334" y="124244"/>
                    <a:pt x="492072" y="123692"/>
                    <a:pt x="490781" y="123692"/>
                  </a:cubicBezTo>
                  <a:cubicBezTo>
                    <a:pt x="488750" y="123692"/>
                    <a:pt x="487773" y="122685"/>
                    <a:pt x="487083" y="119880"/>
                  </a:cubicBezTo>
                  <a:cubicBezTo>
                    <a:pt x="486602" y="117917"/>
                    <a:pt x="482605" y="113838"/>
                    <a:pt x="479798" y="112427"/>
                  </a:cubicBezTo>
                  <a:cubicBezTo>
                    <a:pt x="478674" y="111861"/>
                    <a:pt x="478824" y="111137"/>
                    <a:pt x="480386" y="109273"/>
                  </a:cubicBezTo>
                  <a:cubicBezTo>
                    <a:pt x="482371" y="106900"/>
                    <a:pt x="482367" y="106854"/>
                    <a:pt x="479798" y="107381"/>
                  </a:cubicBezTo>
                  <a:cubicBezTo>
                    <a:pt x="476088" y="108140"/>
                    <a:pt x="475421" y="106653"/>
                    <a:pt x="478260" y="103826"/>
                  </a:cubicBezTo>
                  <a:cubicBezTo>
                    <a:pt x="480146" y="101949"/>
                    <a:pt x="480663" y="101028"/>
                    <a:pt x="479981" y="101131"/>
                  </a:cubicBezTo>
                  <a:close/>
                  <a:moveTo>
                    <a:pt x="24178" y="102966"/>
                  </a:moveTo>
                  <a:cubicBezTo>
                    <a:pt x="24014" y="102966"/>
                    <a:pt x="23816" y="103037"/>
                    <a:pt x="23668" y="103113"/>
                  </a:cubicBezTo>
                  <a:cubicBezTo>
                    <a:pt x="23059" y="103404"/>
                    <a:pt x="22887" y="104039"/>
                    <a:pt x="23264" y="104517"/>
                  </a:cubicBezTo>
                  <a:cubicBezTo>
                    <a:pt x="23639" y="104993"/>
                    <a:pt x="24448" y="105126"/>
                    <a:pt x="25058" y="104834"/>
                  </a:cubicBezTo>
                  <a:cubicBezTo>
                    <a:pt x="25667" y="104535"/>
                    <a:pt x="25839" y="103907"/>
                    <a:pt x="25469" y="103429"/>
                  </a:cubicBezTo>
                  <a:cubicBezTo>
                    <a:pt x="25178" y="103074"/>
                    <a:pt x="24689" y="102908"/>
                    <a:pt x="24186" y="102972"/>
                  </a:cubicBezTo>
                  <a:close/>
                  <a:moveTo>
                    <a:pt x="468188" y="102966"/>
                  </a:moveTo>
                  <a:cubicBezTo>
                    <a:pt x="468024" y="102966"/>
                    <a:pt x="467826" y="103037"/>
                    <a:pt x="467678" y="103113"/>
                  </a:cubicBezTo>
                  <a:cubicBezTo>
                    <a:pt x="467068" y="103404"/>
                    <a:pt x="466897" y="104039"/>
                    <a:pt x="467274" y="104517"/>
                  </a:cubicBezTo>
                  <a:cubicBezTo>
                    <a:pt x="467642" y="104993"/>
                    <a:pt x="468457" y="105126"/>
                    <a:pt x="469067" y="104834"/>
                  </a:cubicBezTo>
                  <a:cubicBezTo>
                    <a:pt x="469676" y="104535"/>
                    <a:pt x="469848" y="103907"/>
                    <a:pt x="469477" y="103429"/>
                  </a:cubicBezTo>
                  <a:cubicBezTo>
                    <a:pt x="469187" y="103074"/>
                    <a:pt x="468698" y="102908"/>
                    <a:pt x="468196" y="102972"/>
                  </a:cubicBezTo>
                  <a:close/>
                  <a:moveTo>
                    <a:pt x="552533" y="102966"/>
                  </a:moveTo>
                  <a:cubicBezTo>
                    <a:pt x="552370" y="102966"/>
                    <a:pt x="552172" y="103037"/>
                    <a:pt x="552023" y="103113"/>
                  </a:cubicBezTo>
                  <a:cubicBezTo>
                    <a:pt x="551415" y="103404"/>
                    <a:pt x="551243" y="104039"/>
                    <a:pt x="551619" y="104517"/>
                  </a:cubicBezTo>
                  <a:cubicBezTo>
                    <a:pt x="551995" y="104993"/>
                    <a:pt x="552803" y="105126"/>
                    <a:pt x="553414" y="104834"/>
                  </a:cubicBezTo>
                  <a:cubicBezTo>
                    <a:pt x="554022" y="104535"/>
                    <a:pt x="554194" y="103907"/>
                    <a:pt x="553817" y="103429"/>
                  </a:cubicBezTo>
                  <a:cubicBezTo>
                    <a:pt x="553541" y="103074"/>
                    <a:pt x="553039" y="102908"/>
                    <a:pt x="552536" y="102972"/>
                  </a:cubicBezTo>
                  <a:close/>
                  <a:moveTo>
                    <a:pt x="53029" y="104141"/>
                  </a:moveTo>
                  <a:cubicBezTo>
                    <a:pt x="51274" y="104242"/>
                    <a:pt x="46036" y="106978"/>
                    <a:pt x="46036" y="108012"/>
                  </a:cubicBezTo>
                  <a:cubicBezTo>
                    <a:pt x="46036" y="108399"/>
                    <a:pt x="46411" y="108986"/>
                    <a:pt x="46841" y="109330"/>
                  </a:cubicBezTo>
                  <a:cubicBezTo>
                    <a:pt x="47899" y="110159"/>
                    <a:pt x="54347" y="105305"/>
                    <a:pt x="53541" y="104285"/>
                  </a:cubicBezTo>
                  <a:lnTo>
                    <a:pt x="53648" y="104170"/>
                  </a:lnTo>
                  <a:lnTo>
                    <a:pt x="53464" y="104259"/>
                  </a:lnTo>
                  <a:cubicBezTo>
                    <a:pt x="53372" y="104182"/>
                    <a:pt x="53230" y="104132"/>
                    <a:pt x="53024" y="104145"/>
                  </a:cubicBezTo>
                  <a:close/>
                  <a:moveTo>
                    <a:pt x="97985" y="105717"/>
                  </a:moveTo>
                  <a:cubicBezTo>
                    <a:pt x="97822" y="105717"/>
                    <a:pt x="97624" y="105788"/>
                    <a:pt x="97468" y="105864"/>
                  </a:cubicBezTo>
                  <a:cubicBezTo>
                    <a:pt x="96860" y="106156"/>
                    <a:pt x="96689" y="106791"/>
                    <a:pt x="97064" y="107269"/>
                  </a:cubicBezTo>
                  <a:cubicBezTo>
                    <a:pt x="97440" y="107745"/>
                    <a:pt x="98249" y="107879"/>
                    <a:pt x="98858" y="107586"/>
                  </a:cubicBezTo>
                  <a:cubicBezTo>
                    <a:pt x="99467" y="107288"/>
                    <a:pt x="99638" y="106659"/>
                    <a:pt x="99261" y="106181"/>
                  </a:cubicBezTo>
                  <a:cubicBezTo>
                    <a:pt x="98979" y="105826"/>
                    <a:pt x="98484" y="105660"/>
                    <a:pt x="97980" y="105724"/>
                  </a:cubicBezTo>
                  <a:close/>
                  <a:moveTo>
                    <a:pt x="468184" y="106635"/>
                  </a:moveTo>
                  <a:cubicBezTo>
                    <a:pt x="468022" y="106635"/>
                    <a:pt x="467823" y="106706"/>
                    <a:pt x="467674" y="106781"/>
                  </a:cubicBezTo>
                  <a:cubicBezTo>
                    <a:pt x="467066" y="107080"/>
                    <a:pt x="466895" y="107709"/>
                    <a:pt x="467271" y="108187"/>
                  </a:cubicBezTo>
                  <a:cubicBezTo>
                    <a:pt x="467647" y="108662"/>
                    <a:pt x="468455" y="108796"/>
                    <a:pt x="469065" y="108504"/>
                  </a:cubicBezTo>
                  <a:cubicBezTo>
                    <a:pt x="469674" y="108205"/>
                    <a:pt x="469845" y="107577"/>
                    <a:pt x="469468" y="107099"/>
                  </a:cubicBezTo>
                  <a:cubicBezTo>
                    <a:pt x="469178" y="106736"/>
                    <a:pt x="468690" y="106578"/>
                    <a:pt x="468188" y="106641"/>
                  </a:cubicBezTo>
                  <a:close/>
                  <a:moveTo>
                    <a:pt x="540819" y="106699"/>
                  </a:moveTo>
                  <a:cubicBezTo>
                    <a:pt x="539736" y="106699"/>
                    <a:pt x="538990" y="107949"/>
                    <a:pt x="539904" y="109107"/>
                  </a:cubicBezTo>
                  <a:cubicBezTo>
                    <a:pt x="540470" y="109825"/>
                    <a:pt x="541036" y="109825"/>
                    <a:pt x="541953" y="109107"/>
                  </a:cubicBezTo>
                  <a:cubicBezTo>
                    <a:pt x="542871" y="108389"/>
                    <a:pt x="542871" y="107818"/>
                    <a:pt x="541953" y="107100"/>
                  </a:cubicBezTo>
                  <a:cubicBezTo>
                    <a:pt x="541564" y="106795"/>
                    <a:pt x="541180" y="106687"/>
                    <a:pt x="540819" y="106700"/>
                  </a:cubicBezTo>
                  <a:close/>
                  <a:moveTo>
                    <a:pt x="1922" y="109393"/>
                  </a:moveTo>
                  <a:cubicBezTo>
                    <a:pt x="1759" y="109393"/>
                    <a:pt x="1560" y="109464"/>
                    <a:pt x="1412" y="109540"/>
                  </a:cubicBezTo>
                  <a:cubicBezTo>
                    <a:pt x="803" y="109839"/>
                    <a:pt x="632" y="110466"/>
                    <a:pt x="1008" y="110945"/>
                  </a:cubicBezTo>
                  <a:cubicBezTo>
                    <a:pt x="1376" y="111421"/>
                    <a:pt x="2191" y="111555"/>
                    <a:pt x="2801" y="111262"/>
                  </a:cubicBezTo>
                  <a:cubicBezTo>
                    <a:pt x="3410" y="110963"/>
                    <a:pt x="3582" y="110336"/>
                    <a:pt x="3212" y="109858"/>
                  </a:cubicBezTo>
                  <a:cubicBezTo>
                    <a:pt x="2922" y="109495"/>
                    <a:pt x="2433" y="109336"/>
                    <a:pt x="1931" y="109400"/>
                  </a:cubicBezTo>
                  <a:close/>
                  <a:moveTo>
                    <a:pt x="45268" y="110310"/>
                  </a:moveTo>
                  <a:cubicBezTo>
                    <a:pt x="45106" y="110310"/>
                    <a:pt x="44907" y="110381"/>
                    <a:pt x="44752" y="110457"/>
                  </a:cubicBezTo>
                  <a:cubicBezTo>
                    <a:pt x="44142" y="110756"/>
                    <a:pt x="43972" y="111384"/>
                    <a:pt x="44348" y="111862"/>
                  </a:cubicBezTo>
                  <a:cubicBezTo>
                    <a:pt x="44723" y="112338"/>
                    <a:pt x="45531" y="112472"/>
                    <a:pt x="46142" y="112179"/>
                  </a:cubicBezTo>
                  <a:cubicBezTo>
                    <a:pt x="46751" y="111881"/>
                    <a:pt x="46921" y="111253"/>
                    <a:pt x="46546" y="110775"/>
                  </a:cubicBezTo>
                  <a:cubicBezTo>
                    <a:pt x="46262" y="110412"/>
                    <a:pt x="45766" y="110254"/>
                    <a:pt x="45264" y="110318"/>
                  </a:cubicBezTo>
                  <a:close/>
                  <a:moveTo>
                    <a:pt x="258487" y="111228"/>
                  </a:moveTo>
                  <a:cubicBezTo>
                    <a:pt x="258324" y="111228"/>
                    <a:pt x="258126" y="111299"/>
                    <a:pt x="257970" y="111375"/>
                  </a:cubicBezTo>
                  <a:cubicBezTo>
                    <a:pt x="257362" y="111673"/>
                    <a:pt x="257190" y="112302"/>
                    <a:pt x="257566" y="112780"/>
                  </a:cubicBezTo>
                  <a:cubicBezTo>
                    <a:pt x="257941" y="113255"/>
                    <a:pt x="258750" y="113389"/>
                    <a:pt x="259361" y="113097"/>
                  </a:cubicBezTo>
                  <a:cubicBezTo>
                    <a:pt x="259970" y="112805"/>
                    <a:pt x="260141" y="112170"/>
                    <a:pt x="259765" y="111692"/>
                  </a:cubicBezTo>
                  <a:cubicBezTo>
                    <a:pt x="259482" y="111330"/>
                    <a:pt x="258986" y="111171"/>
                    <a:pt x="258484" y="111235"/>
                  </a:cubicBezTo>
                  <a:close/>
                  <a:moveTo>
                    <a:pt x="106519" y="112433"/>
                  </a:moveTo>
                  <a:lnTo>
                    <a:pt x="106264" y="112433"/>
                  </a:lnTo>
                  <a:cubicBezTo>
                    <a:pt x="105154" y="112674"/>
                    <a:pt x="104725" y="114470"/>
                    <a:pt x="105498" y="115672"/>
                  </a:cubicBezTo>
                  <a:cubicBezTo>
                    <a:pt x="105745" y="116059"/>
                    <a:pt x="106383" y="116136"/>
                    <a:pt x="106925" y="115876"/>
                  </a:cubicBezTo>
                  <a:cubicBezTo>
                    <a:pt x="108145" y="115286"/>
                    <a:pt x="107711" y="112508"/>
                    <a:pt x="106521" y="112407"/>
                  </a:cubicBezTo>
                  <a:close/>
                  <a:moveTo>
                    <a:pt x="42928" y="113061"/>
                  </a:moveTo>
                  <a:cubicBezTo>
                    <a:pt x="42765" y="113061"/>
                    <a:pt x="42567" y="113132"/>
                    <a:pt x="42411" y="113208"/>
                  </a:cubicBezTo>
                  <a:cubicBezTo>
                    <a:pt x="41802" y="113506"/>
                    <a:pt x="41632" y="114135"/>
                    <a:pt x="42008" y="114613"/>
                  </a:cubicBezTo>
                  <a:cubicBezTo>
                    <a:pt x="42383" y="115088"/>
                    <a:pt x="43191" y="115222"/>
                    <a:pt x="43801" y="114930"/>
                  </a:cubicBezTo>
                  <a:cubicBezTo>
                    <a:pt x="44409" y="114638"/>
                    <a:pt x="44581" y="114004"/>
                    <a:pt x="44205" y="113525"/>
                  </a:cubicBezTo>
                  <a:cubicBezTo>
                    <a:pt x="43928" y="113163"/>
                    <a:pt x="43426" y="113004"/>
                    <a:pt x="42922" y="113068"/>
                  </a:cubicBezTo>
                  <a:close/>
                  <a:moveTo>
                    <a:pt x="962567" y="113061"/>
                  </a:moveTo>
                  <a:cubicBezTo>
                    <a:pt x="962405" y="113061"/>
                    <a:pt x="962206" y="113132"/>
                    <a:pt x="962058" y="113208"/>
                  </a:cubicBezTo>
                  <a:cubicBezTo>
                    <a:pt x="961449" y="113506"/>
                    <a:pt x="961278" y="114135"/>
                    <a:pt x="961653" y="114613"/>
                  </a:cubicBezTo>
                  <a:cubicBezTo>
                    <a:pt x="962021" y="115088"/>
                    <a:pt x="962837" y="115222"/>
                    <a:pt x="963447" y="114930"/>
                  </a:cubicBezTo>
                  <a:cubicBezTo>
                    <a:pt x="964057" y="114638"/>
                    <a:pt x="964227" y="114004"/>
                    <a:pt x="963852" y="113525"/>
                  </a:cubicBezTo>
                  <a:cubicBezTo>
                    <a:pt x="963575" y="113163"/>
                    <a:pt x="963074" y="113004"/>
                    <a:pt x="962571" y="113068"/>
                  </a:cubicBezTo>
                  <a:close/>
                  <a:moveTo>
                    <a:pt x="520908" y="114036"/>
                  </a:moveTo>
                  <a:cubicBezTo>
                    <a:pt x="519825" y="114036"/>
                    <a:pt x="519079" y="115286"/>
                    <a:pt x="519993" y="116444"/>
                  </a:cubicBezTo>
                  <a:cubicBezTo>
                    <a:pt x="520560" y="117163"/>
                    <a:pt x="521125" y="117163"/>
                    <a:pt x="522044" y="116444"/>
                  </a:cubicBezTo>
                  <a:cubicBezTo>
                    <a:pt x="522961" y="115726"/>
                    <a:pt x="522961" y="115156"/>
                    <a:pt x="522044" y="114438"/>
                  </a:cubicBezTo>
                  <a:cubicBezTo>
                    <a:pt x="521654" y="114133"/>
                    <a:pt x="521270" y="114025"/>
                    <a:pt x="520908" y="114038"/>
                  </a:cubicBezTo>
                  <a:close/>
                  <a:moveTo>
                    <a:pt x="530280" y="114896"/>
                  </a:moveTo>
                  <a:cubicBezTo>
                    <a:pt x="530117" y="114896"/>
                    <a:pt x="529919" y="114967"/>
                    <a:pt x="529771" y="115043"/>
                  </a:cubicBezTo>
                  <a:cubicBezTo>
                    <a:pt x="529161" y="115341"/>
                    <a:pt x="528991" y="115970"/>
                    <a:pt x="529367" y="116448"/>
                  </a:cubicBezTo>
                  <a:cubicBezTo>
                    <a:pt x="529742" y="116924"/>
                    <a:pt x="530550" y="117057"/>
                    <a:pt x="531160" y="116765"/>
                  </a:cubicBezTo>
                  <a:cubicBezTo>
                    <a:pt x="531769" y="116473"/>
                    <a:pt x="531940" y="115838"/>
                    <a:pt x="531564" y="115361"/>
                  </a:cubicBezTo>
                  <a:cubicBezTo>
                    <a:pt x="531287" y="114998"/>
                    <a:pt x="530784" y="114840"/>
                    <a:pt x="530281" y="114903"/>
                  </a:cubicBezTo>
                  <a:close/>
                  <a:moveTo>
                    <a:pt x="465921" y="115100"/>
                  </a:moveTo>
                  <a:cubicBezTo>
                    <a:pt x="465312" y="115164"/>
                    <a:pt x="464839" y="115385"/>
                    <a:pt x="464383" y="115817"/>
                  </a:cubicBezTo>
                  <a:cubicBezTo>
                    <a:pt x="463696" y="116466"/>
                    <a:pt x="463495" y="117271"/>
                    <a:pt x="463944" y="117623"/>
                  </a:cubicBezTo>
                  <a:cubicBezTo>
                    <a:pt x="464390" y="117972"/>
                    <a:pt x="463583" y="118504"/>
                    <a:pt x="462150" y="118798"/>
                  </a:cubicBezTo>
                  <a:cubicBezTo>
                    <a:pt x="460179" y="119204"/>
                    <a:pt x="459849" y="119625"/>
                    <a:pt x="460795" y="120518"/>
                  </a:cubicBezTo>
                  <a:cubicBezTo>
                    <a:pt x="461667" y="121340"/>
                    <a:pt x="461686" y="121882"/>
                    <a:pt x="460873" y="122296"/>
                  </a:cubicBezTo>
                  <a:cubicBezTo>
                    <a:pt x="459799" y="122817"/>
                    <a:pt x="459028" y="126453"/>
                    <a:pt x="459995" y="126453"/>
                  </a:cubicBezTo>
                  <a:cubicBezTo>
                    <a:pt x="460193" y="126453"/>
                    <a:pt x="462494" y="125640"/>
                    <a:pt x="465120" y="124647"/>
                  </a:cubicBezTo>
                  <a:cubicBezTo>
                    <a:pt x="469118" y="123135"/>
                    <a:pt x="469995" y="122320"/>
                    <a:pt x="470392" y="119659"/>
                  </a:cubicBezTo>
                  <a:cubicBezTo>
                    <a:pt x="470781" y="117067"/>
                    <a:pt x="470392" y="116314"/>
                    <a:pt x="468269" y="115559"/>
                  </a:cubicBezTo>
                  <a:cubicBezTo>
                    <a:pt x="467322" y="115222"/>
                    <a:pt x="466574" y="115058"/>
                    <a:pt x="465961" y="115101"/>
                  </a:cubicBezTo>
                  <a:close/>
                  <a:moveTo>
                    <a:pt x="18328" y="115817"/>
                  </a:moveTo>
                  <a:cubicBezTo>
                    <a:pt x="18166" y="115817"/>
                    <a:pt x="17968" y="115887"/>
                    <a:pt x="17819" y="115963"/>
                  </a:cubicBezTo>
                  <a:cubicBezTo>
                    <a:pt x="17210" y="116262"/>
                    <a:pt x="17039" y="116890"/>
                    <a:pt x="17415" y="117368"/>
                  </a:cubicBezTo>
                  <a:cubicBezTo>
                    <a:pt x="17784" y="117844"/>
                    <a:pt x="18599" y="117977"/>
                    <a:pt x="19209" y="117686"/>
                  </a:cubicBezTo>
                  <a:cubicBezTo>
                    <a:pt x="19817" y="117394"/>
                    <a:pt x="19988" y="116759"/>
                    <a:pt x="19612" y="116281"/>
                  </a:cubicBezTo>
                  <a:cubicBezTo>
                    <a:pt x="19336" y="115919"/>
                    <a:pt x="18833" y="115760"/>
                    <a:pt x="18331" y="115823"/>
                  </a:cubicBezTo>
                  <a:close/>
                  <a:moveTo>
                    <a:pt x="897824" y="116363"/>
                  </a:moveTo>
                  <a:cubicBezTo>
                    <a:pt x="897073" y="116363"/>
                    <a:pt x="896742" y="116726"/>
                    <a:pt x="897088" y="117166"/>
                  </a:cubicBezTo>
                  <a:cubicBezTo>
                    <a:pt x="897436" y="117609"/>
                    <a:pt x="896862" y="119291"/>
                    <a:pt x="895844" y="120893"/>
                  </a:cubicBezTo>
                  <a:cubicBezTo>
                    <a:pt x="894275" y="123355"/>
                    <a:pt x="894241" y="124249"/>
                    <a:pt x="895511" y="126655"/>
                  </a:cubicBezTo>
                  <a:cubicBezTo>
                    <a:pt x="896394" y="128325"/>
                    <a:pt x="896913" y="132411"/>
                    <a:pt x="896756" y="136545"/>
                  </a:cubicBezTo>
                  <a:cubicBezTo>
                    <a:pt x="896530" y="142373"/>
                    <a:pt x="896834" y="143569"/>
                    <a:pt x="898294" y="143569"/>
                  </a:cubicBezTo>
                  <a:cubicBezTo>
                    <a:pt x="899288" y="143569"/>
                    <a:pt x="900087" y="143068"/>
                    <a:pt x="900087" y="142423"/>
                  </a:cubicBezTo>
                  <a:cubicBezTo>
                    <a:pt x="900087" y="141780"/>
                    <a:pt x="899564" y="140986"/>
                    <a:pt x="898915" y="140674"/>
                  </a:cubicBezTo>
                  <a:cubicBezTo>
                    <a:pt x="897611" y="140045"/>
                    <a:pt x="897310" y="135367"/>
                    <a:pt x="898512" y="134424"/>
                  </a:cubicBezTo>
                  <a:cubicBezTo>
                    <a:pt x="898936" y="134094"/>
                    <a:pt x="899991" y="134266"/>
                    <a:pt x="900855" y="134824"/>
                  </a:cubicBezTo>
                  <a:cubicBezTo>
                    <a:pt x="902555" y="135928"/>
                    <a:pt x="903048" y="134703"/>
                    <a:pt x="901471" y="133276"/>
                  </a:cubicBezTo>
                  <a:cubicBezTo>
                    <a:pt x="899566" y="131543"/>
                    <a:pt x="897619" y="122899"/>
                    <a:pt x="898396" y="119658"/>
                  </a:cubicBezTo>
                  <a:cubicBezTo>
                    <a:pt x="898948" y="117390"/>
                    <a:pt x="898749" y="116361"/>
                    <a:pt x="897815" y="116361"/>
                  </a:cubicBezTo>
                  <a:close/>
                  <a:moveTo>
                    <a:pt x="968443" y="116738"/>
                  </a:moveTo>
                  <a:cubicBezTo>
                    <a:pt x="968280" y="116738"/>
                    <a:pt x="968083" y="116808"/>
                    <a:pt x="967935" y="116884"/>
                  </a:cubicBezTo>
                  <a:cubicBezTo>
                    <a:pt x="967324" y="117183"/>
                    <a:pt x="967153" y="117811"/>
                    <a:pt x="967530" y="118289"/>
                  </a:cubicBezTo>
                  <a:cubicBezTo>
                    <a:pt x="967898" y="118765"/>
                    <a:pt x="968714" y="118898"/>
                    <a:pt x="969323" y="118606"/>
                  </a:cubicBezTo>
                  <a:cubicBezTo>
                    <a:pt x="969931" y="118307"/>
                    <a:pt x="970104" y="117679"/>
                    <a:pt x="969727" y="117201"/>
                  </a:cubicBezTo>
                  <a:cubicBezTo>
                    <a:pt x="969451" y="116845"/>
                    <a:pt x="968948" y="116680"/>
                    <a:pt x="968446" y="116743"/>
                  </a:cubicBezTo>
                  <a:close/>
                  <a:moveTo>
                    <a:pt x="10855" y="117512"/>
                  </a:moveTo>
                  <a:cubicBezTo>
                    <a:pt x="9618" y="117575"/>
                    <a:pt x="8522" y="118351"/>
                    <a:pt x="9172" y="119175"/>
                  </a:cubicBezTo>
                  <a:cubicBezTo>
                    <a:pt x="9540" y="119645"/>
                    <a:pt x="10324" y="120035"/>
                    <a:pt x="10892" y="120035"/>
                  </a:cubicBezTo>
                  <a:cubicBezTo>
                    <a:pt x="12532" y="120035"/>
                    <a:pt x="13410" y="118375"/>
                    <a:pt x="12100" y="117741"/>
                  </a:cubicBezTo>
                  <a:cubicBezTo>
                    <a:pt x="11703" y="117551"/>
                    <a:pt x="11268" y="117500"/>
                    <a:pt x="10855" y="117514"/>
                  </a:cubicBezTo>
                  <a:close/>
                  <a:moveTo>
                    <a:pt x="106189" y="117715"/>
                  </a:moveTo>
                  <a:cubicBezTo>
                    <a:pt x="105104" y="117715"/>
                    <a:pt x="104359" y="118965"/>
                    <a:pt x="105273" y="120123"/>
                  </a:cubicBezTo>
                  <a:cubicBezTo>
                    <a:pt x="105839" y="120841"/>
                    <a:pt x="106406" y="120841"/>
                    <a:pt x="107323" y="120123"/>
                  </a:cubicBezTo>
                  <a:cubicBezTo>
                    <a:pt x="108240" y="119405"/>
                    <a:pt x="108240" y="118835"/>
                    <a:pt x="107323" y="118117"/>
                  </a:cubicBezTo>
                  <a:cubicBezTo>
                    <a:pt x="106934" y="117812"/>
                    <a:pt x="106549" y="117704"/>
                    <a:pt x="106189" y="117717"/>
                  </a:cubicBezTo>
                  <a:close/>
                  <a:moveTo>
                    <a:pt x="5438" y="120410"/>
                  </a:moveTo>
                  <a:cubicBezTo>
                    <a:pt x="5276" y="120410"/>
                    <a:pt x="5077" y="120481"/>
                    <a:pt x="4928" y="120557"/>
                  </a:cubicBezTo>
                  <a:cubicBezTo>
                    <a:pt x="4320" y="120848"/>
                    <a:pt x="4149" y="121483"/>
                    <a:pt x="4525" y="121961"/>
                  </a:cubicBezTo>
                  <a:cubicBezTo>
                    <a:pt x="4893" y="122437"/>
                    <a:pt x="5708" y="122571"/>
                    <a:pt x="6318" y="122278"/>
                  </a:cubicBezTo>
                  <a:cubicBezTo>
                    <a:pt x="6927" y="121979"/>
                    <a:pt x="7098" y="121351"/>
                    <a:pt x="6721" y="120873"/>
                  </a:cubicBezTo>
                  <a:cubicBezTo>
                    <a:pt x="6445" y="120517"/>
                    <a:pt x="5942" y="120352"/>
                    <a:pt x="5441" y="120416"/>
                  </a:cubicBezTo>
                  <a:close/>
                  <a:moveTo>
                    <a:pt x="982498" y="121327"/>
                  </a:moveTo>
                  <a:cubicBezTo>
                    <a:pt x="982335" y="121327"/>
                    <a:pt x="982136" y="121398"/>
                    <a:pt x="981988" y="121474"/>
                  </a:cubicBezTo>
                  <a:cubicBezTo>
                    <a:pt x="981379" y="121766"/>
                    <a:pt x="981210" y="122401"/>
                    <a:pt x="981585" y="122878"/>
                  </a:cubicBezTo>
                  <a:cubicBezTo>
                    <a:pt x="981960" y="123354"/>
                    <a:pt x="982769" y="123488"/>
                    <a:pt x="983379" y="123195"/>
                  </a:cubicBezTo>
                  <a:cubicBezTo>
                    <a:pt x="983988" y="122897"/>
                    <a:pt x="984159" y="122269"/>
                    <a:pt x="983782" y="121791"/>
                  </a:cubicBezTo>
                  <a:cubicBezTo>
                    <a:pt x="983505" y="121435"/>
                    <a:pt x="983004" y="121270"/>
                    <a:pt x="982501" y="121333"/>
                  </a:cubicBezTo>
                  <a:close/>
                  <a:moveTo>
                    <a:pt x="252889" y="121327"/>
                  </a:moveTo>
                  <a:cubicBezTo>
                    <a:pt x="252585" y="121327"/>
                    <a:pt x="252267" y="121442"/>
                    <a:pt x="251937" y="121702"/>
                  </a:cubicBezTo>
                  <a:cubicBezTo>
                    <a:pt x="251055" y="122393"/>
                    <a:pt x="251141" y="123088"/>
                    <a:pt x="252192" y="124082"/>
                  </a:cubicBezTo>
                  <a:cubicBezTo>
                    <a:pt x="254273" y="126044"/>
                    <a:pt x="256031" y="124913"/>
                    <a:pt x="254463" y="122619"/>
                  </a:cubicBezTo>
                  <a:cubicBezTo>
                    <a:pt x="253896" y="121789"/>
                    <a:pt x="253401" y="121355"/>
                    <a:pt x="252889" y="121329"/>
                  </a:cubicBezTo>
                  <a:close/>
                  <a:moveTo>
                    <a:pt x="107654" y="122904"/>
                  </a:moveTo>
                  <a:cubicBezTo>
                    <a:pt x="107577" y="122897"/>
                    <a:pt x="107577" y="122904"/>
                    <a:pt x="107548" y="122904"/>
                  </a:cubicBezTo>
                  <a:cubicBezTo>
                    <a:pt x="107251" y="123132"/>
                    <a:pt x="107641" y="124658"/>
                    <a:pt x="108427" y="126286"/>
                  </a:cubicBezTo>
                  <a:cubicBezTo>
                    <a:pt x="109211" y="127915"/>
                    <a:pt x="110029" y="128858"/>
                    <a:pt x="110221" y="128408"/>
                  </a:cubicBezTo>
                  <a:cubicBezTo>
                    <a:pt x="110412" y="127957"/>
                    <a:pt x="109987" y="126433"/>
                    <a:pt x="109305" y="125025"/>
                  </a:cubicBezTo>
                  <a:cubicBezTo>
                    <a:pt x="108711" y="123794"/>
                    <a:pt x="108017" y="122925"/>
                    <a:pt x="107657" y="122875"/>
                  </a:cubicBezTo>
                  <a:close/>
                  <a:moveTo>
                    <a:pt x="933270" y="128696"/>
                  </a:moveTo>
                  <a:cubicBezTo>
                    <a:pt x="932186" y="128696"/>
                    <a:pt x="931441" y="129946"/>
                    <a:pt x="932354" y="131104"/>
                  </a:cubicBezTo>
                  <a:cubicBezTo>
                    <a:pt x="932921" y="131822"/>
                    <a:pt x="933488" y="131822"/>
                    <a:pt x="934406" y="131104"/>
                  </a:cubicBezTo>
                  <a:cubicBezTo>
                    <a:pt x="935322" y="130386"/>
                    <a:pt x="935322" y="129815"/>
                    <a:pt x="934406" y="129097"/>
                  </a:cubicBezTo>
                  <a:cubicBezTo>
                    <a:pt x="934015" y="128791"/>
                    <a:pt x="933632" y="128684"/>
                    <a:pt x="933270" y="128697"/>
                  </a:cubicBezTo>
                  <a:close/>
                  <a:moveTo>
                    <a:pt x="122169" y="130644"/>
                  </a:moveTo>
                  <a:cubicBezTo>
                    <a:pt x="121695" y="130708"/>
                    <a:pt x="121489" y="130848"/>
                    <a:pt x="121688" y="131102"/>
                  </a:cubicBezTo>
                  <a:cubicBezTo>
                    <a:pt x="122048" y="131559"/>
                    <a:pt x="123351" y="131933"/>
                    <a:pt x="124580" y="131933"/>
                  </a:cubicBezTo>
                  <a:cubicBezTo>
                    <a:pt x="125807" y="131933"/>
                    <a:pt x="127368" y="132759"/>
                    <a:pt x="128057" y="133768"/>
                  </a:cubicBezTo>
                  <a:cubicBezTo>
                    <a:pt x="128744" y="134777"/>
                    <a:pt x="129863" y="135603"/>
                    <a:pt x="130510" y="135603"/>
                  </a:cubicBezTo>
                  <a:cubicBezTo>
                    <a:pt x="132546" y="135603"/>
                    <a:pt x="126432" y="131276"/>
                    <a:pt x="123664" y="130758"/>
                  </a:cubicBezTo>
                  <a:cubicBezTo>
                    <a:pt x="123303" y="130687"/>
                    <a:pt x="122991" y="130663"/>
                    <a:pt x="122713" y="130643"/>
                  </a:cubicBezTo>
                  <a:lnTo>
                    <a:pt x="122160" y="130643"/>
                  </a:lnTo>
                  <a:close/>
                  <a:moveTo>
                    <a:pt x="327259" y="130734"/>
                  </a:moveTo>
                  <a:cubicBezTo>
                    <a:pt x="326153" y="130848"/>
                    <a:pt x="323937" y="131838"/>
                    <a:pt x="321474" y="133600"/>
                  </a:cubicBezTo>
                  <a:cubicBezTo>
                    <a:pt x="317138" y="136705"/>
                    <a:pt x="316825" y="137231"/>
                    <a:pt x="318252" y="138761"/>
                  </a:cubicBezTo>
                  <a:cubicBezTo>
                    <a:pt x="319824" y="140443"/>
                    <a:pt x="322050" y="140427"/>
                    <a:pt x="327881" y="138671"/>
                  </a:cubicBezTo>
                  <a:cubicBezTo>
                    <a:pt x="329325" y="138240"/>
                    <a:pt x="329707" y="138373"/>
                    <a:pt x="329089" y="139161"/>
                  </a:cubicBezTo>
                  <a:cubicBezTo>
                    <a:pt x="328608" y="139777"/>
                    <a:pt x="328558" y="140997"/>
                    <a:pt x="328983" y="141856"/>
                  </a:cubicBezTo>
                  <a:cubicBezTo>
                    <a:pt x="329703" y="143306"/>
                    <a:pt x="329839" y="143283"/>
                    <a:pt x="331289" y="141741"/>
                  </a:cubicBezTo>
                  <a:cubicBezTo>
                    <a:pt x="332292" y="140674"/>
                    <a:pt x="333131" y="140447"/>
                    <a:pt x="333633" y="141082"/>
                  </a:cubicBezTo>
                  <a:cubicBezTo>
                    <a:pt x="334064" y="141628"/>
                    <a:pt x="334926" y="141807"/>
                    <a:pt x="335537" y="141514"/>
                  </a:cubicBezTo>
                  <a:cubicBezTo>
                    <a:pt x="336145" y="141215"/>
                    <a:pt x="336316" y="140587"/>
                    <a:pt x="335940" y="140109"/>
                  </a:cubicBezTo>
                  <a:cubicBezTo>
                    <a:pt x="335565" y="139633"/>
                    <a:pt x="334705" y="139525"/>
                    <a:pt x="334037" y="139849"/>
                  </a:cubicBezTo>
                  <a:cubicBezTo>
                    <a:pt x="333278" y="140217"/>
                    <a:pt x="333105" y="139741"/>
                    <a:pt x="333555" y="138616"/>
                  </a:cubicBezTo>
                  <a:cubicBezTo>
                    <a:pt x="334591" y="136061"/>
                    <a:pt x="330569" y="133389"/>
                    <a:pt x="327002" y="134259"/>
                  </a:cubicBezTo>
                  <a:cubicBezTo>
                    <a:pt x="324341" y="134907"/>
                    <a:pt x="324336" y="134881"/>
                    <a:pt x="326421" y="133054"/>
                  </a:cubicBezTo>
                  <a:cubicBezTo>
                    <a:pt x="328369" y="131347"/>
                    <a:pt x="328370" y="130616"/>
                    <a:pt x="327264" y="130733"/>
                  </a:cubicBezTo>
                  <a:close/>
                  <a:moveTo>
                    <a:pt x="233504" y="131937"/>
                  </a:moveTo>
                  <a:cubicBezTo>
                    <a:pt x="234148" y="131937"/>
                    <a:pt x="234676" y="132350"/>
                    <a:pt x="234676" y="132855"/>
                  </a:cubicBezTo>
                  <a:cubicBezTo>
                    <a:pt x="234676" y="133356"/>
                    <a:pt x="234151" y="133772"/>
                    <a:pt x="233504" y="133772"/>
                  </a:cubicBezTo>
                  <a:cubicBezTo>
                    <a:pt x="232859" y="133772"/>
                    <a:pt x="232332" y="133359"/>
                    <a:pt x="232332" y="132855"/>
                  </a:cubicBezTo>
                  <a:cubicBezTo>
                    <a:pt x="232332" y="132347"/>
                    <a:pt x="232856" y="131937"/>
                    <a:pt x="233504" y="131937"/>
                  </a:cubicBezTo>
                  <a:close/>
                  <a:moveTo>
                    <a:pt x="306139" y="133142"/>
                  </a:moveTo>
                  <a:cubicBezTo>
                    <a:pt x="305785" y="133142"/>
                    <a:pt x="305481" y="133225"/>
                    <a:pt x="305187" y="133314"/>
                  </a:cubicBezTo>
                  <a:cubicBezTo>
                    <a:pt x="303415" y="133853"/>
                    <a:pt x="303423" y="134021"/>
                    <a:pt x="305484" y="135206"/>
                  </a:cubicBezTo>
                  <a:cubicBezTo>
                    <a:pt x="308113" y="136721"/>
                    <a:pt x="310394" y="136911"/>
                    <a:pt x="311378" y="135663"/>
                  </a:cubicBezTo>
                  <a:cubicBezTo>
                    <a:pt x="312230" y="134583"/>
                    <a:pt x="308629" y="133028"/>
                    <a:pt x="306143" y="133141"/>
                  </a:cubicBezTo>
                  <a:close/>
                  <a:moveTo>
                    <a:pt x="930954" y="133231"/>
                  </a:moveTo>
                  <a:cubicBezTo>
                    <a:pt x="930792" y="133231"/>
                    <a:pt x="930593" y="133302"/>
                    <a:pt x="930444" y="133378"/>
                  </a:cubicBezTo>
                  <a:cubicBezTo>
                    <a:pt x="929836" y="133677"/>
                    <a:pt x="929663" y="134304"/>
                    <a:pt x="930041" y="134783"/>
                  </a:cubicBezTo>
                  <a:cubicBezTo>
                    <a:pt x="930410" y="135259"/>
                    <a:pt x="931224" y="135392"/>
                    <a:pt x="931834" y="135100"/>
                  </a:cubicBezTo>
                  <a:cubicBezTo>
                    <a:pt x="932442" y="134808"/>
                    <a:pt x="932615" y="134174"/>
                    <a:pt x="932244" y="133696"/>
                  </a:cubicBezTo>
                  <a:cubicBezTo>
                    <a:pt x="931955" y="133333"/>
                    <a:pt x="931466" y="133174"/>
                    <a:pt x="930963" y="133238"/>
                  </a:cubicBezTo>
                  <a:close/>
                  <a:moveTo>
                    <a:pt x="927438" y="135983"/>
                  </a:moveTo>
                  <a:cubicBezTo>
                    <a:pt x="927276" y="135983"/>
                    <a:pt x="927079" y="136054"/>
                    <a:pt x="926930" y="136130"/>
                  </a:cubicBezTo>
                  <a:cubicBezTo>
                    <a:pt x="926320" y="136428"/>
                    <a:pt x="926149" y="137057"/>
                    <a:pt x="926525" y="137534"/>
                  </a:cubicBezTo>
                  <a:cubicBezTo>
                    <a:pt x="926901" y="138010"/>
                    <a:pt x="927710" y="138144"/>
                    <a:pt x="928320" y="137851"/>
                  </a:cubicBezTo>
                  <a:cubicBezTo>
                    <a:pt x="928928" y="137560"/>
                    <a:pt x="929099" y="136924"/>
                    <a:pt x="928731" y="136447"/>
                  </a:cubicBezTo>
                  <a:cubicBezTo>
                    <a:pt x="928448" y="136085"/>
                    <a:pt x="927952" y="135926"/>
                    <a:pt x="927449" y="135990"/>
                  </a:cubicBezTo>
                  <a:close/>
                  <a:moveTo>
                    <a:pt x="236247" y="136958"/>
                  </a:moveTo>
                  <a:cubicBezTo>
                    <a:pt x="236884" y="137022"/>
                    <a:pt x="237583" y="137186"/>
                    <a:pt x="238553" y="137529"/>
                  </a:cubicBezTo>
                  <a:cubicBezTo>
                    <a:pt x="240224" y="138126"/>
                    <a:pt x="242392" y="139960"/>
                    <a:pt x="243386" y="141600"/>
                  </a:cubicBezTo>
                  <a:cubicBezTo>
                    <a:pt x="244900" y="144098"/>
                    <a:pt x="246091" y="144726"/>
                    <a:pt x="250672" y="145385"/>
                  </a:cubicBezTo>
                  <a:cubicBezTo>
                    <a:pt x="253682" y="145817"/>
                    <a:pt x="256365" y="146688"/>
                    <a:pt x="256639" y="147334"/>
                  </a:cubicBezTo>
                  <a:cubicBezTo>
                    <a:pt x="256908" y="147981"/>
                    <a:pt x="256483" y="148394"/>
                    <a:pt x="255650" y="148252"/>
                  </a:cubicBezTo>
                  <a:cubicBezTo>
                    <a:pt x="254787" y="148105"/>
                    <a:pt x="253854" y="149172"/>
                    <a:pt x="253454" y="150746"/>
                  </a:cubicBezTo>
                  <a:cubicBezTo>
                    <a:pt x="252760" y="153495"/>
                    <a:pt x="252726" y="153492"/>
                    <a:pt x="251257" y="151405"/>
                  </a:cubicBezTo>
                  <a:cubicBezTo>
                    <a:pt x="250446" y="150256"/>
                    <a:pt x="249357" y="149533"/>
                    <a:pt x="248804" y="149800"/>
                  </a:cubicBezTo>
                  <a:cubicBezTo>
                    <a:pt x="248252" y="150067"/>
                    <a:pt x="248038" y="149501"/>
                    <a:pt x="248365" y="148539"/>
                  </a:cubicBezTo>
                  <a:cubicBezTo>
                    <a:pt x="248747" y="147399"/>
                    <a:pt x="248117" y="146420"/>
                    <a:pt x="246608" y="145786"/>
                  </a:cubicBezTo>
                  <a:cubicBezTo>
                    <a:pt x="244650" y="144966"/>
                    <a:pt x="243961" y="145234"/>
                    <a:pt x="242178" y="147334"/>
                  </a:cubicBezTo>
                  <a:cubicBezTo>
                    <a:pt x="241008" y="148712"/>
                    <a:pt x="239743" y="151687"/>
                    <a:pt x="239395" y="153957"/>
                  </a:cubicBezTo>
                  <a:cubicBezTo>
                    <a:pt x="238991" y="156574"/>
                    <a:pt x="238428" y="157650"/>
                    <a:pt x="237820" y="156910"/>
                  </a:cubicBezTo>
                  <a:cubicBezTo>
                    <a:pt x="237297" y="156268"/>
                    <a:pt x="237014" y="154616"/>
                    <a:pt x="237205" y="153240"/>
                  </a:cubicBezTo>
                  <a:cubicBezTo>
                    <a:pt x="237389" y="151864"/>
                    <a:pt x="237205" y="150338"/>
                    <a:pt x="236801" y="149829"/>
                  </a:cubicBezTo>
                  <a:cubicBezTo>
                    <a:pt x="235781" y="148536"/>
                    <a:pt x="238381" y="145976"/>
                    <a:pt x="241157" y="145557"/>
                  </a:cubicBezTo>
                  <a:cubicBezTo>
                    <a:pt x="247820" y="144552"/>
                    <a:pt x="237483" y="141072"/>
                    <a:pt x="229662" y="141687"/>
                  </a:cubicBezTo>
                  <a:cubicBezTo>
                    <a:pt x="225316" y="142030"/>
                    <a:pt x="225064" y="141960"/>
                    <a:pt x="227649" y="141084"/>
                  </a:cubicBezTo>
                  <a:cubicBezTo>
                    <a:pt x="229260" y="140538"/>
                    <a:pt x="231707" y="139275"/>
                    <a:pt x="233067" y="138275"/>
                  </a:cubicBezTo>
                  <a:cubicBezTo>
                    <a:pt x="234383" y="137306"/>
                    <a:pt x="235196" y="136898"/>
                    <a:pt x="236252" y="136956"/>
                  </a:cubicBezTo>
                  <a:close/>
                  <a:moveTo>
                    <a:pt x="267440" y="139510"/>
                  </a:moveTo>
                  <a:cubicBezTo>
                    <a:pt x="267850" y="139510"/>
                    <a:pt x="268294" y="139573"/>
                    <a:pt x="268684" y="139738"/>
                  </a:cubicBezTo>
                  <a:cubicBezTo>
                    <a:pt x="269995" y="140372"/>
                    <a:pt x="269116" y="142032"/>
                    <a:pt x="267476" y="142032"/>
                  </a:cubicBezTo>
                  <a:cubicBezTo>
                    <a:pt x="266902" y="142032"/>
                    <a:pt x="266126" y="141638"/>
                    <a:pt x="265755" y="141171"/>
                  </a:cubicBezTo>
                  <a:cubicBezTo>
                    <a:pt x="265104" y="140348"/>
                    <a:pt x="266194" y="139547"/>
                    <a:pt x="267440" y="139509"/>
                  </a:cubicBezTo>
                  <a:close/>
                  <a:moveTo>
                    <a:pt x="923924" y="139656"/>
                  </a:moveTo>
                  <a:cubicBezTo>
                    <a:pt x="923762" y="139656"/>
                    <a:pt x="923564" y="139727"/>
                    <a:pt x="923407" y="139802"/>
                  </a:cubicBezTo>
                  <a:cubicBezTo>
                    <a:pt x="922799" y="140094"/>
                    <a:pt x="922628" y="140729"/>
                    <a:pt x="923004" y="141207"/>
                  </a:cubicBezTo>
                  <a:cubicBezTo>
                    <a:pt x="923380" y="141683"/>
                    <a:pt x="924187" y="141816"/>
                    <a:pt x="924798" y="141524"/>
                  </a:cubicBezTo>
                  <a:cubicBezTo>
                    <a:pt x="925407" y="141225"/>
                    <a:pt x="925576" y="140597"/>
                    <a:pt x="925201" y="140119"/>
                  </a:cubicBezTo>
                  <a:cubicBezTo>
                    <a:pt x="924918" y="139763"/>
                    <a:pt x="924422" y="139598"/>
                    <a:pt x="923921" y="139661"/>
                  </a:cubicBezTo>
                  <a:close/>
                  <a:moveTo>
                    <a:pt x="325285" y="140574"/>
                  </a:moveTo>
                  <a:cubicBezTo>
                    <a:pt x="325122" y="140574"/>
                    <a:pt x="324924" y="140645"/>
                    <a:pt x="324775" y="140720"/>
                  </a:cubicBezTo>
                  <a:cubicBezTo>
                    <a:pt x="324166" y="141012"/>
                    <a:pt x="323995" y="141647"/>
                    <a:pt x="324364" y="142125"/>
                  </a:cubicBezTo>
                  <a:cubicBezTo>
                    <a:pt x="324746" y="142600"/>
                    <a:pt x="325548" y="142734"/>
                    <a:pt x="326159" y="142442"/>
                  </a:cubicBezTo>
                  <a:cubicBezTo>
                    <a:pt x="326768" y="142143"/>
                    <a:pt x="326938" y="141515"/>
                    <a:pt x="326562" y="141036"/>
                  </a:cubicBezTo>
                  <a:cubicBezTo>
                    <a:pt x="326287" y="140681"/>
                    <a:pt x="325783" y="140516"/>
                    <a:pt x="325281" y="140579"/>
                  </a:cubicBezTo>
                  <a:close/>
                  <a:moveTo>
                    <a:pt x="637717" y="142466"/>
                  </a:moveTo>
                  <a:cubicBezTo>
                    <a:pt x="639622" y="142468"/>
                    <a:pt x="640024" y="142949"/>
                    <a:pt x="640024" y="144588"/>
                  </a:cubicBezTo>
                  <a:cubicBezTo>
                    <a:pt x="640024" y="146154"/>
                    <a:pt x="639514" y="146658"/>
                    <a:pt x="638339" y="146308"/>
                  </a:cubicBezTo>
                  <a:cubicBezTo>
                    <a:pt x="637420" y="146034"/>
                    <a:pt x="636072" y="146409"/>
                    <a:pt x="635302" y="147138"/>
                  </a:cubicBezTo>
                  <a:cubicBezTo>
                    <a:pt x="634528" y="147865"/>
                    <a:pt x="634273" y="148457"/>
                    <a:pt x="634750" y="148457"/>
                  </a:cubicBezTo>
                  <a:cubicBezTo>
                    <a:pt x="635231" y="148457"/>
                    <a:pt x="635032" y="149010"/>
                    <a:pt x="634311" y="149690"/>
                  </a:cubicBezTo>
                  <a:cubicBezTo>
                    <a:pt x="633299" y="150644"/>
                    <a:pt x="633652" y="151481"/>
                    <a:pt x="635811" y="153303"/>
                  </a:cubicBezTo>
                  <a:cubicBezTo>
                    <a:pt x="637355" y="154607"/>
                    <a:pt x="638342" y="155908"/>
                    <a:pt x="638007" y="156169"/>
                  </a:cubicBezTo>
                  <a:cubicBezTo>
                    <a:pt x="637674" y="156429"/>
                    <a:pt x="637745" y="157386"/>
                    <a:pt x="638191" y="158291"/>
                  </a:cubicBezTo>
                  <a:cubicBezTo>
                    <a:pt x="638949" y="159820"/>
                    <a:pt x="639117" y="159805"/>
                    <a:pt x="640461" y="158380"/>
                  </a:cubicBezTo>
                  <a:cubicBezTo>
                    <a:pt x="641800" y="156958"/>
                    <a:pt x="642012" y="156974"/>
                    <a:pt x="643316" y="158608"/>
                  </a:cubicBezTo>
                  <a:cubicBezTo>
                    <a:pt x="644526" y="160125"/>
                    <a:pt x="644399" y="160386"/>
                    <a:pt x="642437" y="160386"/>
                  </a:cubicBezTo>
                  <a:cubicBezTo>
                    <a:pt x="639271" y="160386"/>
                    <a:pt x="638366" y="161913"/>
                    <a:pt x="640864" y="163052"/>
                  </a:cubicBezTo>
                  <a:cubicBezTo>
                    <a:pt x="642004" y="163573"/>
                    <a:pt x="642615" y="164011"/>
                    <a:pt x="642219" y="164027"/>
                  </a:cubicBezTo>
                  <a:cubicBezTo>
                    <a:pt x="641822" y="164027"/>
                    <a:pt x="641900" y="165689"/>
                    <a:pt x="642367" y="167668"/>
                  </a:cubicBezTo>
                  <a:cubicBezTo>
                    <a:pt x="643110" y="170837"/>
                    <a:pt x="642884" y="171311"/>
                    <a:pt x="640719" y="171767"/>
                  </a:cubicBezTo>
                  <a:cubicBezTo>
                    <a:pt x="636178" y="172722"/>
                    <a:pt x="633373" y="172332"/>
                    <a:pt x="631164" y="170420"/>
                  </a:cubicBezTo>
                  <a:cubicBezTo>
                    <a:pt x="629087" y="168623"/>
                    <a:pt x="629076" y="168309"/>
                    <a:pt x="630873" y="164399"/>
                  </a:cubicBezTo>
                  <a:cubicBezTo>
                    <a:pt x="632446" y="160975"/>
                    <a:pt x="632491" y="160182"/>
                    <a:pt x="631164" y="159784"/>
                  </a:cubicBezTo>
                  <a:cubicBezTo>
                    <a:pt x="628987" y="159129"/>
                    <a:pt x="624543" y="149582"/>
                    <a:pt x="625416" y="147428"/>
                  </a:cubicBezTo>
                  <a:cubicBezTo>
                    <a:pt x="626261" y="145343"/>
                    <a:pt x="632334" y="142716"/>
                    <a:pt x="636802" y="142496"/>
                  </a:cubicBezTo>
                  <a:lnTo>
                    <a:pt x="637718" y="142496"/>
                  </a:lnTo>
                  <a:close/>
                  <a:moveTo>
                    <a:pt x="258519" y="143326"/>
                  </a:moveTo>
                  <a:cubicBezTo>
                    <a:pt x="259022" y="143262"/>
                    <a:pt x="259517" y="143427"/>
                    <a:pt x="259800" y="143783"/>
                  </a:cubicBezTo>
                  <a:cubicBezTo>
                    <a:pt x="260168" y="144259"/>
                    <a:pt x="260012" y="144893"/>
                    <a:pt x="259396" y="145188"/>
                  </a:cubicBezTo>
                  <a:cubicBezTo>
                    <a:pt x="258787" y="145487"/>
                    <a:pt x="257979" y="145353"/>
                    <a:pt x="257601" y="144871"/>
                  </a:cubicBezTo>
                  <a:cubicBezTo>
                    <a:pt x="257233" y="144395"/>
                    <a:pt x="257388" y="143762"/>
                    <a:pt x="258005" y="143467"/>
                  </a:cubicBezTo>
                  <a:cubicBezTo>
                    <a:pt x="258160" y="143389"/>
                    <a:pt x="258344" y="143346"/>
                    <a:pt x="258521" y="143320"/>
                  </a:cubicBezTo>
                  <a:close/>
                  <a:moveTo>
                    <a:pt x="916908" y="143326"/>
                  </a:moveTo>
                  <a:cubicBezTo>
                    <a:pt x="916745" y="143326"/>
                    <a:pt x="916547" y="143397"/>
                    <a:pt x="916391" y="143472"/>
                  </a:cubicBezTo>
                  <a:cubicBezTo>
                    <a:pt x="915783" y="143771"/>
                    <a:pt x="915612" y="144399"/>
                    <a:pt x="915987" y="144878"/>
                  </a:cubicBezTo>
                  <a:cubicBezTo>
                    <a:pt x="916362" y="145353"/>
                    <a:pt x="917171" y="145487"/>
                    <a:pt x="917782" y="145195"/>
                  </a:cubicBezTo>
                  <a:cubicBezTo>
                    <a:pt x="918391" y="144896"/>
                    <a:pt x="918560" y="144267"/>
                    <a:pt x="918185" y="143790"/>
                  </a:cubicBezTo>
                  <a:cubicBezTo>
                    <a:pt x="917902" y="143434"/>
                    <a:pt x="917406" y="143268"/>
                    <a:pt x="916903" y="143332"/>
                  </a:cubicBezTo>
                  <a:close/>
                  <a:moveTo>
                    <a:pt x="661301" y="144788"/>
                  </a:moveTo>
                  <a:cubicBezTo>
                    <a:pt x="662802" y="144788"/>
                    <a:pt x="662497" y="148868"/>
                    <a:pt x="660890" y="150120"/>
                  </a:cubicBezTo>
                  <a:cubicBezTo>
                    <a:pt x="658987" y="151611"/>
                    <a:pt x="657999" y="151483"/>
                    <a:pt x="657120" y="149688"/>
                  </a:cubicBezTo>
                  <a:cubicBezTo>
                    <a:pt x="656393" y="148210"/>
                    <a:pt x="659309" y="144786"/>
                    <a:pt x="661293" y="144786"/>
                  </a:cubicBezTo>
                  <a:close/>
                  <a:moveTo>
                    <a:pt x="912957" y="145935"/>
                  </a:moveTo>
                  <a:cubicBezTo>
                    <a:pt x="911720" y="145999"/>
                    <a:pt x="910623" y="146774"/>
                    <a:pt x="911272" y="147597"/>
                  </a:cubicBezTo>
                  <a:cubicBezTo>
                    <a:pt x="911648" y="148068"/>
                    <a:pt x="912426" y="148457"/>
                    <a:pt x="912994" y="148457"/>
                  </a:cubicBezTo>
                  <a:cubicBezTo>
                    <a:pt x="914634" y="148457"/>
                    <a:pt x="915512" y="146798"/>
                    <a:pt x="914201" y="146164"/>
                  </a:cubicBezTo>
                  <a:cubicBezTo>
                    <a:pt x="913812" y="145973"/>
                    <a:pt x="913369" y="145922"/>
                    <a:pt x="912957" y="145936"/>
                  </a:cubicBezTo>
                  <a:close/>
                  <a:moveTo>
                    <a:pt x="894250" y="146277"/>
                  </a:moveTo>
                  <a:lnTo>
                    <a:pt x="894250" y="146341"/>
                  </a:lnTo>
                  <a:cubicBezTo>
                    <a:pt x="893470" y="146563"/>
                    <a:pt x="893078" y="147600"/>
                    <a:pt x="893078" y="149437"/>
                  </a:cubicBezTo>
                  <a:cubicBezTo>
                    <a:pt x="893078" y="151174"/>
                    <a:pt x="892483" y="152132"/>
                    <a:pt x="891394" y="152132"/>
                  </a:cubicBezTo>
                  <a:cubicBezTo>
                    <a:pt x="888862" y="152132"/>
                    <a:pt x="888239" y="153533"/>
                    <a:pt x="889563" y="156261"/>
                  </a:cubicBezTo>
                  <a:cubicBezTo>
                    <a:pt x="890701" y="158602"/>
                    <a:pt x="894002" y="159055"/>
                    <a:pt x="893335" y="156775"/>
                  </a:cubicBezTo>
                  <a:cubicBezTo>
                    <a:pt x="893137" y="156080"/>
                    <a:pt x="893845" y="155856"/>
                    <a:pt x="895238" y="156204"/>
                  </a:cubicBezTo>
                  <a:cubicBezTo>
                    <a:pt x="896528" y="156527"/>
                    <a:pt x="898071" y="156204"/>
                    <a:pt x="898935" y="155372"/>
                  </a:cubicBezTo>
                  <a:cubicBezTo>
                    <a:pt x="899749" y="154604"/>
                    <a:pt x="901110" y="153967"/>
                    <a:pt x="901975" y="153967"/>
                  </a:cubicBezTo>
                  <a:cubicBezTo>
                    <a:pt x="903954" y="153967"/>
                    <a:pt x="906371" y="150607"/>
                    <a:pt x="904903" y="149896"/>
                  </a:cubicBezTo>
                  <a:cubicBezTo>
                    <a:pt x="904315" y="149611"/>
                    <a:pt x="903089" y="149597"/>
                    <a:pt x="902194" y="149896"/>
                  </a:cubicBezTo>
                  <a:cubicBezTo>
                    <a:pt x="901300" y="150163"/>
                    <a:pt x="899349" y="149351"/>
                    <a:pt x="897837" y="148090"/>
                  </a:cubicBezTo>
                  <a:cubicBezTo>
                    <a:pt x="896252" y="146768"/>
                    <a:pt x="895102" y="146199"/>
                    <a:pt x="894323" y="146370"/>
                  </a:cubicBezTo>
                  <a:lnTo>
                    <a:pt x="894245" y="146306"/>
                  </a:lnTo>
                  <a:close/>
                  <a:moveTo>
                    <a:pt x="908710" y="147911"/>
                  </a:moveTo>
                  <a:cubicBezTo>
                    <a:pt x="908547" y="147911"/>
                    <a:pt x="908349" y="147982"/>
                    <a:pt x="908200" y="148058"/>
                  </a:cubicBezTo>
                  <a:cubicBezTo>
                    <a:pt x="907591" y="148356"/>
                    <a:pt x="907420" y="148985"/>
                    <a:pt x="907797" y="149462"/>
                  </a:cubicBezTo>
                  <a:cubicBezTo>
                    <a:pt x="908165" y="149938"/>
                    <a:pt x="908980" y="150072"/>
                    <a:pt x="909591" y="149780"/>
                  </a:cubicBezTo>
                  <a:cubicBezTo>
                    <a:pt x="910199" y="149481"/>
                    <a:pt x="910370" y="148853"/>
                    <a:pt x="909994" y="148375"/>
                  </a:cubicBezTo>
                  <a:cubicBezTo>
                    <a:pt x="909711" y="148012"/>
                    <a:pt x="909216" y="147854"/>
                    <a:pt x="908714" y="147917"/>
                  </a:cubicBezTo>
                  <a:close/>
                  <a:moveTo>
                    <a:pt x="268517" y="150434"/>
                  </a:moveTo>
                  <a:lnTo>
                    <a:pt x="268849" y="150434"/>
                  </a:lnTo>
                  <a:cubicBezTo>
                    <a:pt x="269090" y="150498"/>
                    <a:pt x="269168" y="150606"/>
                    <a:pt x="269076" y="150808"/>
                  </a:cubicBezTo>
                  <a:cubicBezTo>
                    <a:pt x="268729" y="151518"/>
                    <a:pt x="266688" y="152465"/>
                    <a:pt x="264536" y="152931"/>
                  </a:cubicBezTo>
                  <a:cubicBezTo>
                    <a:pt x="262386" y="153394"/>
                    <a:pt x="258822" y="154859"/>
                    <a:pt x="256629" y="156170"/>
                  </a:cubicBezTo>
                  <a:cubicBezTo>
                    <a:pt x="254435" y="157480"/>
                    <a:pt x="251969" y="158549"/>
                    <a:pt x="251138" y="158549"/>
                  </a:cubicBezTo>
                  <a:cubicBezTo>
                    <a:pt x="248871" y="158549"/>
                    <a:pt x="254273" y="155608"/>
                    <a:pt x="262450" y="152386"/>
                  </a:cubicBezTo>
                  <a:cubicBezTo>
                    <a:pt x="265468" y="151196"/>
                    <a:pt x="267566" y="150520"/>
                    <a:pt x="268527" y="150436"/>
                  </a:cubicBezTo>
                  <a:close/>
                  <a:moveTo>
                    <a:pt x="907542" y="151581"/>
                  </a:moveTo>
                  <a:cubicBezTo>
                    <a:pt x="907379" y="151581"/>
                    <a:pt x="907180" y="151652"/>
                    <a:pt x="907032" y="151727"/>
                  </a:cubicBezTo>
                  <a:cubicBezTo>
                    <a:pt x="906423" y="152026"/>
                    <a:pt x="906252" y="152654"/>
                    <a:pt x="906628" y="153132"/>
                  </a:cubicBezTo>
                  <a:cubicBezTo>
                    <a:pt x="907003" y="153608"/>
                    <a:pt x="907811" y="153742"/>
                    <a:pt x="908422" y="153450"/>
                  </a:cubicBezTo>
                  <a:cubicBezTo>
                    <a:pt x="909032" y="153158"/>
                    <a:pt x="909201" y="152523"/>
                    <a:pt x="908826" y="152045"/>
                  </a:cubicBezTo>
                  <a:cubicBezTo>
                    <a:pt x="908550" y="151683"/>
                    <a:pt x="908046" y="151524"/>
                    <a:pt x="907544" y="151588"/>
                  </a:cubicBezTo>
                  <a:close/>
                  <a:moveTo>
                    <a:pt x="513907" y="154390"/>
                  </a:moveTo>
                  <a:cubicBezTo>
                    <a:pt x="512824" y="154390"/>
                    <a:pt x="512078" y="155640"/>
                    <a:pt x="512992" y="156798"/>
                  </a:cubicBezTo>
                  <a:cubicBezTo>
                    <a:pt x="513559" y="157517"/>
                    <a:pt x="514126" y="157517"/>
                    <a:pt x="515042" y="156798"/>
                  </a:cubicBezTo>
                  <a:cubicBezTo>
                    <a:pt x="515959" y="156080"/>
                    <a:pt x="515959" y="155510"/>
                    <a:pt x="515042" y="154792"/>
                  </a:cubicBezTo>
                  <a:cubicBezTo>
                    <a:pt x="514654" y="154487"/>
                    <a:pt x="514269" y="154379"/>
                    <a:pt x="513907" y="154392"/>
                  </a:cubicBezTo>
                  <a:close/>
                  <a:moveTo>
                    <a:pt x="891250" y="159866"/>
                  </a:moveTo>
                  <a:cubicBezTo>
                    <a:pt x="889891" y="159930"/>
                    <a:pt x="888863" y="160737"/>
                    <a:pt x="888651" y="162217"/>
                  </a:cubicBezTo>
                  <a:cubicBezTo>
                    <a:pt x="887876" y="167637"/>
                    <a:pt x="887212" y="168837"/>
                    <a:pt x="885539" y="167750"/>
                  </a:cubicBezTo>
                  <a:cubicBezTo>
                    <a:pt x="884523" y="167090"/>
                    <a:pt x="883645" y="167038"/>
                    <a:pt x="883197" y="167604"/>
                  </a:cubicBezTo>
                  <a:cubicBezTo>
                    <a:pt x="882807" y="168099"/>
                    <a:pt x="883062" y="168791"/>
                    <a:pt x="883749" y="169123"/>
                  </a:cubicBezTo>
                  <a:cubicBezTo>
                    <a:pt x="884615" y="169542"/>
                    <a:pt x="884564" y="170108"/>
                    <a:pt x="883600" y="171015"/>
                  </a:cubicBezTo>
                  <a:cubicBezTo>
                    <a:pt x="882561" y="171996"/>
                    <a:pt x="881823" y="172074"/>
                    <a:pt x="880634" y="171300"/>
                  </a:cubicBezTo>
                  <a:cubicBezTo>
                    <a:pt x="879400" y="170497"/>
                    <a:pt x="878820" y="170767"/>
                    <a:pt x="877962" y="172533"/>
                  </a:cubicBezTo>
                  <a:cubicBezTo>
                    <a:pt x="877105" y="174300"/>
                    <a:pt x="875794" y="174907"/>
                    <a:pt x="871921" y="175314"/>
                  </a:cubicBezTo>
                  <a:cubicBezTo>
                    <a:pt x="868661" y="175656"/>
                    <a:pt x="865963" y="176655"/>
                    <a:pt x="864088" y="178238"/>
                  </a:cubicBezTo>
                  <a:cubicBezTo>
                    <a:pt x="862005" y="179997"/>
                    <a:pt x="860841" y="180398"/>
                    <a:pt x="859768" y="179700"/>
                  </a:cubicBezTo>
                  <a:cubicBezTo>
                    <a:pt x="857133" y="177988"/>
                    <a:pt x="856777" y="179827"/>
                    <a:pt x="859216" y="182509"/>
                  </a:cubicBezTo>
                  <a:cubicBezTo>
                    <a:pt x="860525" y="183951"/>
                    <a:pt x="861245" y="185561"/>
                    <a:pt x="860826" y="186093"/>
                  </a:cubicBezTo>
                  <a:cubicBezTo>
                    <a:pt x="860408" y="186627"/>
                    <a:pt x="860351" y="187683"/>
                    <a:pt x="860720" y="188415"/>
                  </a:cubicBezTo>
                  <a:cubicBezTo>
                    <a:pt x="861867" y="190759"/>
                    <a:pt x="863935" y="189841"/>
                    <a:pt x="865771" y="186179"/>
                  </a:cubicBezTo>
                  <a:cubicBezTo>
                    <a:pt x="867070" y="183591"/>
                    <a:pt x="868118" y="182726"/>
                    <a:pt x="869579" y="183026"/>
                  </a:cubicBezTo>
                  <a:cubicBezTo>
                    <a:pt x="870686" y="183253"/>
                    <a:pt x="872259" y="182810"/>
                    <a:pt x="873093" y="182022"/>
                  </a:cubicBezTo>
                  <a:cubicBezTo>
                    <a:pt x="874379" y="180809"/>
                    <a:pt x="874198" y="180436"/>
                    <a:pt x="871850" y="179700"/>
                  </a:cubicBezTo>
                  <a:cubicBezTo>
                    <a:pt x="869108" y="178841"/>
                    <a:pt x="869099" y="178840"/>
                    <a:pt x="871666" y="178783"/>
                  </a:cubicBezTo>
                  <a:cubicBezTo>
                    <a:pt x="873188" y="178719"/>
                    <a:pt x="874813" y="179553"/>
                    <a:pt x="875621" y="180732"/>
                  </a:cubicBezTo>
                  <a:cubicBezTo>
                    <a:pt x="876971" y="182711"/>
                    <a:pt x="877054" y="182715"/>
                    <a:pt x="878914" y="180960"/>
                  </a:cubicBezTo>
                  <a:cubicBezTo>
                    <a:pt x="880200" y="179749"/>
                    <a:pt x="882279" y="179166"/>
                    <a:pt x="885467" y="179154"/>
                  </a:cubicBezTo>
                  <a:lnTo>
                    <a:pt x="890154" y="179154"/>
                  </a:lnTo>
                  <a:lnTo>
                    <a:pt x="891911" y="173507"/>
                  </a:lnTo>
                  <a:cubicBezTo>
                    <a:pt x="892878" y="170398"/>
                    <a:pt x="894064" y="167543"/>
                    <a:pt x="894546" y="167171"/>
                  </a:cubicBezTo>
                  <a:cubicBezTo>
                    <a:pt x="895960" y="166081"/>
                    <a:pt x="895557" y="161596"/>
                    <a:pt x="893967" y="160663"/>
                  </a:cubicBezTo>
                  <a:cubicBezTo>
                    <a:pt x="892996" y="160098"/>
                    <a:pt x="892072" y="159835"/>
                    <a:pt x="891257" y="159860"/>
                  </a:cubicBezTo>
                  <a:close/>
                  <a:moveTo>
                    <a:pt x="513766" y="160611"/>
                  </a:moveTo>
                  <a:cubicBezTo>
                    <a:pt x="513023" y="160675"/>
                    <a:pt x="512338" y="161300"/>
                    <a:pt x="512338" y="162560"/>
                  </a:cubicBezTo>
                  <a:cubicBezTo>
                    <a:pt x="512338" y="164298"/>
                    <a:pt x="512820" y="164771"/>
                    <a:pt x="514169" y="164367"/>
                  </a:cubicBezTo>
                  <a:cubicBezTo>
                    <a:pt x="515168" y="164068"/>
                    <a:pt x="515826" y="163195"/>
                    <a:pt x="515634" y="162417"/>
                  </a:cubicBezTo>
                  <a:cubicBezTo>
                    <a:pt x="515322" y="161171"/>
                    <a:pt x="514509" y="160574"/>
                    <a:pt x="513766" y="160611"/>
                  </a:cubicBezTo>
                  <a:close/>
                  <a:moveTo>
                    <a:pt x="501281" y="161729"/>
                  </a:moveTo>
                  <a:cubicBezTo>
                    <a:pt x="501126" y="161724"/>
                    <a:pt x="500999" y="161732"/>
                    <a:pt x="500843" y="161729"/>
                  </a:cubicBezTo>
                  <a:cubicBezTo>
                    <a:pt x="500645" y="161793"/>
                    <a:pt x="500447" y="161838"/>
                    <a:pt x="500263" y="161933"/>
                  </a:cubicBezTo>
                  <a:cubicBezTo>
                    <a:pt x="499504" y="162314"/>
                    <a:pt x="498475" y="162642"/>
                    <a:pt x="497992" y="162650"/>
                  </a:cubicBezTo>
                  <a:cubicBezTo>
                    <a:pt x="497511" y="162650"/>
                    <a:pt x="497113" y="162961"/>
                    <a:pt x="497113" y="163338"/>
                  </a:cubicBezTo>
                  <a:lnTo>
                    <a:pt x="497113" y="164542"/>
                  </a:lnTo>
                  <a:cubicBezTo>
                    <a:pt x="497113" y="164821"/>
                    <a:pt x="497772" y="164714"/>
                    <a:pt x="498579" y="164314"/>
                  </a:cubicBezTo>
                  <a:cubicBezTo>
                    <a:pt x="499383" y="163914"/>
                    <a:pt x="500438" y="163553"/>
                    <a:pt x="500921" y="163483"/>
                  </a:cubicBezTo>
                  <a:cubicBezTo>
                    <a:pt x="501402" y="163412"/>
                    <a:pt x="502098" y="163286"/>
                    <a:pt x="502459" y="163223"/>
                  </a:cubicBezTo>
                  <a:cubicBezTo>
                    <a:pt x="502820" y="163159"/>
                    <a:pt x="502791" y="162676"/>
                    <a:pt x="502381" y="162162"/>
                  </a:cubicBezTo>
                  <a:cubicBezTo>
                    <a:pt x="502147" y="161877"/>
                    <a:pt x="501729" y="161718"/>
                    <a:pt x="501281" y="161704"/>
                  </a:cubicBezTo>
                  <a:close/>
                  <a:moveTo>
                    <a:pt x="492825" y="165341"/>
                  </a:moveTo>
                  <a:cubicBezTo>
                    <a:pt x="492662" y="165341"/>
                    <a:pt x="492464" y="165412"/>
                    <a:pt x="492309" y="165488"/>
                  </a:cubicBezTo>
                  <a:cubicBezTo>
                    <a:pt x="491699" y="165779"/>
                    <a:pt x="491529" y="166415"/>
                    <a:pt x="491905" y="166893"/>
                  </a:cubicBezTo>
                  <a:cubicBezTo>
                    <a:pt x="492280" y="167369"/>
                    <a:pt x="493089" y="167502"/>
                    <a:pt x="493699" y="167210"/>
                  </a:cubicBezTo>
                  <a:cubicBezTo>
                    <a:pt x="494308" y="166911"/>
                    <a:pt x="494479" y="166284"/>
                    <a:pt x="494103" y="165806"/>
                  </a:cubicBezTo>
                  <a:cubicBezTo>
                    <a:pt x="493826" y="165450"/>
                    <a:pt x="493324" y="165285"/>
                    <a:pt x="492821" y="165348"/>
                  </a:cubicBezTo>
                  <a:close/>
                  <a:moveTo>
                    <a:pt x="528740" y="168638"/>
                  </a:moveTo>
                  <a:cubicBezTo>
                    <a:pt x="524577" y="168638"/>
                    <a:pt x="524178" y="169799"/>
                    <a:pt x="527861" y="171190"/>
                  </a:cubicBezTo>
                  <a:cubicBezTo>
                    <a:pt x="531658" y="172624"/>
                    <a:pt x="532254" y="172526"/>
                    <a:pt x="532254" y="170473"/>
                  </a:cubicBezTo>
                  <a:cubicBezTo>
                    <a:pt x="532254" y="169046"/>
                    <a:pt x="531472" y="168638"/>
                    <a:pt x="528740" y="168638"/>
                  </a:cubicBezTo>
                  <a:close/>
                  <a:moveTo>
                    <a:pt x="546715" y="169013"/>
                  </a:moveTo>
                  <a:cubicBezTo>
                    <a:pt x="546551" y="169013"/>
                    <a:pt x="546353" y="169084"/>
                    <a:pt x="546198" y="169159"/>
                  </a:cubicBezTo>
                  <a:cubicBezTo>
                    <a:pt x="545589" y="169458"/>
                    <a:pt x="545418" y="170086"/>
                    <a:pt x="545794" y="170565"/>
                  </a:cubicBezTo>
                  <a:cubicBezTo>
                    <a:pt x="546169" y="171040"/>
                    <a:pt x="546977" y="171174"/>
                    <a:pt x="547588" y="170882"/>
                  </a:cubicBezTo>
                  <a:cubicBezTo>
                    <a:pt x="548196" y="170583"/>
                    <a:pt x="548367" y="169954"/>
                    <a:pt x="547991" y="169477"/>
                  </a:cubicBezTo>
                  <a:cubicBezTo>
                    <a:pt x="547715" y="169115"/>
                    <a:pt x="547213" y="168956"/>
                    <a:pt x="546710" y="169020"/>
                  </a:cubicBezTo>
                  <a:close/>
                  <a:moveTo>
                    <a:pt x="522113" y="171765"/>
                  </a:moveTo>
                  <a:cubicBezTo>
                    <a:pt x="521951" y="171765"/>
                    <a:pt x="521752" y="171836"/>
                    <a:pt x="521596" y="171912"/>
                  </a:cubicBezTo>
                  <a:cubicBezTo>
                    <a:pt x="520987" y="172211"/>
                    <a:pt x="520817" y="172838"/>
                    <a:pt x="521193" y="173316"/>
                  </a:cubicBezTo>
                  <a:cubicBezTo>
                    <a:pt x="521561" y="173792"/>
                    <a:pt x="522376" y="173926"/>
                    <a:pt x="522985" y="173633"/>
                  </a:cubicBezTo>
                  <a:cubicBezTo>
                    <a:pt x="523594" y="173341"/>
                    <a:pt x="523766" y="172706"/>
                    <a:pt x="523389" y="172229"/>
                  </a:cubicBezTo>
                  <a:cubicBezTo>
                    <a:pt x="523098" y="171866"/>
                    <a:pt x="522609" y="171708"/>
                    <a:pt x="522107" y="171772"/>
                  </a:cubicBezTo>
                  <a:close/>
                  <a:moveTo>
                    <a:pt x="564287" y="171765"/>
                  </a:moveTo>
                  <a:cubicBezTo>
                    <a:pt x="564125" y="171765"/>
                    <a:pt x="563926" y="171836"/>
                    <a:pt x="563777" y="171912"/>
                  </a:cubicBezTo>
                  <a:cubicBezTo>
                    <a:pt x="563169" y="172211"/>
                    <a:pt x="562998" y="172838"/>
                    <a:pt x="563374" y="173316"/>
                  </a:cubicBezTo>
                  <a:cubicBezTo>
                    <a:pt x="563742" y="173792"/>
                    <a:pt x="564557" y="173926"/>
                    <a:pt x="565168" y="173633"/>
                  </a:cubicBezTo>
                  <a:cubicBezTo>
                    <a:pt x="565777" y="173341"/>
                    <a:pt x="565947" y="172706"/>
                    <a:pt x="565571" y="172229"/>
                  </a:cubicBezTo>
                  <a:cubicBezTo>
                    <a:pt x="565281" y="171866"/>
                    <a:pt x="564792" y="171708"/>
                    <a:pt x="564291" y="171772"/>
                  </a:cubicBezTo>
                  <a:close/>
                  <a:moveTo>
                    <a:pt x="558429" y="172682"/>
                  </a:moveTo>
                  <a:cubicBezTo>
                    <a:pt x="558267" y="172682"/>
                    <a:pt x="558068" y="172753"/>
                    <a:pt x="557919" y="172829"/>
                  </a:cubicBezTo>
                  <a:cubicBezTo>
                    <a:pt x="557311" y="173127"/>
                    <a:pt x="557139" y="173756"/>
                    <a:pt x="557516" y="174233"/>
                  </a:cubicBezTo>
                  <a:cubicBezTo>
                    <a:pt x="557892" y="174709"/>
                    <a:pt x="558700" y="174843"/>
                    <a:pt x="559309" y="174551"/>
                  </a:cubicBezTo>
                  <a:cubicBezTo>
                    <a:pt x="559918" y="174259"/>
                    <a:pt x="560089" y="173624"/>
                    <a:pt x="559713" y="173146"/>
                  </a:cubicBezTo>
                  <a:cubicBezTo>
                    <a:pt x="559437" y="172784"/>
                    <a:pt x="558935" y="172625"/>
                    <a:pt x="558432" y="172689"/>
                  </a:cubicBezTo>
                  <a:close/>
                  <a:moveTo>
                    <a:pt x="582994" y="175206"/>
                  </a:moveTo>
                  <a:cubicBezTo>
                    <a:pt x="582464" y="175203"/>
                    <a:pt x="581927" y="175283"/>
                    <a:pt x="581493" y="175491"/>
                  </a:cubicBezTo>
                  <a:cubicBezTo>
                    <a:pt x="580807" y="175821"/>
                    <a:pt x="580537" y="176483"/>
                    <a:pt x="580913" y="176953"/>
                  </a:cubicBezTo>
                  <a:cubicBezTo>
                    <a:pt x="581807" y="178087"/>
                    <a:pt x="584646" y="178056"/>
                    <a:pt x="585562" y="176890"/>
                  </a:cubicBezTo>
                  <a:cubicBezTo>
                    <a:pt x="586228" y="176044"/>
                    <a:pt x="584596" y="175206"/>
                    <a:pt x="583000" y="175198"/>
                  </a:cubicBezTo>
                  <a:close/>
                  <a:moveTo>
                    <a:pt x="527969" y="175433"/>
                  </a:moveTo>
                  <a:cubicBezTo>
                    <a:pt x="527807" y="175433"/>
                    <a:pt x="527609" y="175504"/>
                    <a:pt x="527460" y="175580"/>
                  </a:cubicBezTo>
                  <a:cubicBezTo>
                    <a:pt x="526851" y="175879"/>
                    <a:pt x="526680" y="176506"/>
                    <a:pt x="527057" y="176985"/>
                  </a:cubicBezTo>
                  <a:cubicBezTo>
                    <a:pt x="527432" y="177460"/>
                    <a:pt x="528239" y="177594"/>
                    <a:pt x="528850" y="177302"/>
                  </a:cubicBezTo>
                  <a:cubicBezTo>
                    <a:pt x="529459" y="177010"/>
                    <a:pt x="529630" y="176375"/>
                    <a:pt x="529254" y="175897"/>
                  </a:cubicBezTo>
                  <a:cubicBezTo>
                    <a:pt x="528971" y="175541"/>
                    <a:pt x="528475" y="175375"/>
                    <a:pt x="527973" y="175439"/>
                  </a:cubicBezTo>
                  <a:close/>
                  <a:moveTo>
                    <a:pt x="523284" y="176351"/>
                  </a:moveTo>
                  <a:cubicBezTo>
                    <a:pt x="523121" y="176351"/>
                    <a:pt x="522923" y="176422"/>
                    <a:pt x="522767" y="176498"/>
                  </a:cubicBezTo>
                  <a:cubicBezTo>
                    <a:pt x="522158" y="176796"/>
                    <a:pt x="521987" y="177424"/>
                    <a:pt x="522357" y="177902"/>
                  </a:cubicBezTo>
                  <a:cubicBezTo>
                    <a:pt x="522732" y="178378"/>
                    <a:pt x="523540" y="178511"/>
                    <a:pt x="524151" y="178219"/>
                  </a:cubicBezTo>
                  <a:cubicBezTo>
                    <a:pt x="524760" y="177920"/>
                    <a:pt x="524931" y="177292"/>
                    <a:pt x="524555" y="176814"/>
                  </a:cubicBezTo>
                  <a:cubicBezTo>
                    <a:pt x="524264" y="176459"/>
                    <a:pt x="523776" y="176293"/>
                    <a:pt x="523274" y="176357"/>
                  </a:cubicBezTo>
                  <a:close/>
                  <a:moveTo>
                    <a:pt x="559308" y="177009"/>
                  </a:moveTo>
                  <a:cubicBezTo>
                    <a:pt x="558898" y="177009"/>
                    <a:pt x="558549" y="177118"/>
                    <a:pt x="558356" y="177269"/>
                  </a:cubicBezTo>
                  <a:cubicBezTo>
                    <a:pt x="557966" y="177575"/>
                    <a:pt x="558660" y="177764"/>
                    <a:pt x="559893" y="177727"/>
                  </a:cubicBezTo>
                  <a:cubicBezTo>
                    <a:pt x="561258" y="177663"/>
                    <a:pt x="561523" y="177473"/>
                    <a:pt x="560587" y="177180"/>
                  </a:cubicBezTo>
                  <a:cubicBezTo>
                    <a:pt x="560163" y="177047"/>
                    <a:pt x="559713" y="176996"/>
                    <a:pt x="559306" y="177008"/>
                  </a:cubicBezTo>
                  <a:close/>
                  <a:moveTo>
                    <a:pt x="851307" y="181855"/>
                  </a:moveTo>
                  <a:cubicBezTo>
                    <a:pt x="851144" y="181855"/>
                    <a:pt x="850946" y="181926"/>
                    <a:pt x="850797" y="181995"/>
                  </a:cubicBezTo>
                  <a:cubicBezTo>
                    <a:pt x="850188" y="182294"/>
                    <a:pt x="850016" y="182922"/>
                    <a:pt x="850386" y="183400"/>
                  </a:cubicBezTo>
                  <a:cubicBezTo>
                    <a:pt x="850754" y="183876"/>
                    <a:pt x="851570" y="184010"/>
                    <a:pt x="852181" y="183718"/>
                  </a:cubicBezTo>
                  <a:cubicBezTo>
                    <a:pt x="852790" y="183419"/>
                    <a:pt x="852960" y="182791"/>
                    <a:pt x="852584" y="182312"/>
                  </a:cubicBezTo>
                  <a:cubicBezTo>
                    <a:pt x="852301" y="181950"/>
                    <a:pt x="851805" y="181791"/>
                    <a:pt x="851302" y="181855"/>
                  </a:cubicBezTo>
                  <a:close/>
                  <a:moveTo>
                    <a:pt x="300692" y="183689"/>
                  </a:moveTo>
                  <a:cubicBezTo>
                    <a:pt x="300529" y="183689"/>
                    <a:pt x="300331" y="183760"/>
                    <a:pt x="300175" y="183836"/>
                  </a:cubicBezTo>
                  <a:cubicBezTo>
                    <a:pt x="299566" y="184128"/>
                    <a:pt x="299396" y="184763"/>
                    <a:pt x="299771" y="185241"/>
                  </a:cubicBezTo>
                  <a:cubicBezTo>
                    <a:pt x="300147" y="185717"/>
                    <a:pt x="300956" y="185851"/>
                    <a:pt x="301565" y="185558"/>
                  </a:cubicBezTo>
                  <a:cubicBezTo>
                    <a:pt x="302174" y="185259"/>
                    <a:pt x="302345" y="184631"/>
                    <a:pt x="301976" y="184153"/>
                  </a:cubicBezTo>
                  <a:cubicBezTo>
                    <a:pt x="301693" y="183798"/>
                    <a:pt x="301197" y="183632"/>
                    <a:pt x="300695" y="183696"/>
                  </a:cubicBezTo>
                  <a:close/>
                  <a:moveTo>
                    <a:pt x="438931" y="184606"/>
                  </a:moveTo>
                  <a:cubicBezTo>
                    <a:pt x="438768" y="184606"/>
                    <a:pt x="438571" y="184677"/>
                    <a:pt x="438422" y="184753"/>
                  </a:cubicBezTo>
                  <a:cubicBezTo>
                    <a:pt x="437813" y="185045"/>
                    <a:pt x="437641" y="185680"/>
                    <a:pt x="438018" y="186158"/>
                  </a:cubicBezTo>
                  <a:cubicBezTo>
                    <a:pt x="438393" y="186634"/>
                    <a:pt x="439202" y="186768"/>
                    <a:pt x="439812" y="186475"/>
                  </a:cubicBezTo>
                  <a:cubicBezTo>
                    <a:pt x="440421" y="186177"/>
                    <a:pt x="440591" y="185548"/>
                    <a:pt x="440215" y="185071"/>
                  </a:cubicBezTo>
                  <a:cubicBezTo>
                    <a:pt x="439940" y="184715"/>
                    <a:pt x="439437" y="184549"/>
                    <a:pt x="438934" y="184613"/>
                  </a:cubicBezTo>
                  <a:close/>
                  <a:moveTo>
                    <a:pt x="855994" y="184606"/>
                  </a:moveTo>
                  <a:cubicBezTo>
                    <a:pt x="855831" y="184606"/>
                    <a:pt x="855633" y="184677"/>
                    <a:pt x="855485" y="184753"/>
                  </a:cubicBezTo>
                  <a:cubicBezTo>
                    <a:pt x="854875" y="185045"/>
                    <a:pt x="854703" y="185680"/>
                    <a:pt x="855081" y="186158"/>
                  </a:cubicBezTo>
                  <a:cubicBezTo>
                    <a:pt x="855449" y="186634"/>
                    <a:pt x="856263" y="186768"/>
                    <a:pt x="856874" y="186475"/>
                  </a:cubicBezTo>
                  <a:cubicBezTo>
                    <a:pt x="857483" y="186177"/>
                    <a:pt x="857654" y="185548"/>
                    <a:pt x="857278" y="185071"/>
                  </a:cubicBezTo>
                  <a:cubicBezTo>
                    <a:pt x="856988" y="184715"/>
                    <a:pt x="856498" y="184549"/>
                    <a:pt x="855996" y="184613"/>
                  </a:cubicBezTo>
                  <a:close/>
                  <a:moveTo>
                    <a:pt x="436595" y="195616"/>
                  </a:moveTo>
                  <a:cubicBezTo>
                    <a:pt x="436432" y="195616"/>
                    <a:pt x="436234" y="195687"/>
                    <a:pt x="436085" y="195757"/>
                  </a:cubicBezTo>
                  <a:cubicBezTo>
                    <a:pt x="435476" y="196055"/>
                    <a:pt x="435304" y="196684"/>
                    <a:pt x="435681" y="197162"/>
                  </a:cubicBezTo>
                  <a:cubicBezTo>
                    <a:pt x="436056" y="197637"/>
                    <a:pt x="436865" y="197771"/>
                    <a:pt x="437475" y="197479"/>
                  </a:cubicBezTo>
                  <a:cubicBezTo>
                    <a:pt x="438084" y="197180"/>
                    <a:pt x="438254" y="196552"/>
                    <a:pt x="437878" y="196074"/>
                  </a:cubicBezTo>
                  <a:cubicBezTo>
                    <a:pt x="437603" y="195712"/>
                    <a:pt x="437100" y="195553"/>
                    <a:pt x="436597" y="195616"/>
                  </a:cubicBezTo>
                  <a:close/>
                  <a:moveTo>
                    <a:pt x="447139" y="196534"/>
                  </a:moveTo>
                  <a:cubicBezTo>
                    <a:pt x="446976" y="196534"/>
                    <a:pt x="446778" y="196605"/>
                    <a:pt x="446629" y="196674"/>
                  </a:cubicBezTo>
                  <a:cubicBezTo>
                    <a:pt x="446020" y="196973"/>
                    <a:pt x="445850" y="197601"/>
                    <a:pt x="446219" y="198079"/>
                  </a:cubicBezTo>
                  <a:cubicBezTo>
                    <a:pt x="446594" y="198555"/>
                    <a:pt x="447401" y="198689"/>
                    <a:pt x="448012" y="198396"/>
                  </a:cubicBezTo>
                  <a:cubicBezTo>
                    <a:pt x="448621" y="198098"/>
                    <a:pt x="448792" y="197469"/>
                    <a:pt x="448416" y="196991"/>
                  </a:cubicBezTo>
                  <a:cubicBezTo>
                    <a:pt x="448133" y="196629"/>
                    <a:pt x="447638" y="196470"/>
                    <a:pt x="447135" y="196534"/>
                  </a:cubicBezTo>
                  <a:close/>
                  <a:moveTo>
                    <a:pt x="859514" y="196534"/>
                  </a:moveTo>
                  <a:cubicBezTo>
                    <a:pt x="859351" y="196534"/>
                    <a:pt x="859154" y="196605"/>
                    <a:pt x="859005" y="196674"/>
                  </a:cubicBezTo>
                  <a:cubicBezTo>
                    <a:pt x="858396" y="196973"/>
                    <a:pt x="858224" y="197601"/>
                    <a:pt x="858601" y="198079"/>
                  </a:cubicBezTo>
                  <a:cubicBezTo>
                    <a:pt x="858969" y="198555"/>
                    <a:pt x="859784" y="198689"/>
                    <a:pt x="860394" y="198396"/>
                  </a:cubicBezTo>
                  <a:cubicBezTo>
                    <a:pt x="861002" y="198098"/>
                    <a:pt x="861174" y="197469"/>
                    <a:pt x="860804" y="196991"/>
                  </a:cubicBezTo>
                  <a:cubicBezTo>
                    <a:pt x="860514" y="196629"/>
                    <a:pt x="860025" y="196470"/>
                    <a:pt x="859522" y="196534"/>
                  </a:cubicBezTo>
                  <a:close/>
                  <a:moveTo>
                    <a:pt x="441290" y="197451"/>
                  </a:moveTo>
                  <a:cubicBezTo>
                    <a:pt x="441128" y="197451"/>
                    <a:pt x="440929" y="197522"/>
                    <a:pt x="440781" y="197592"/>
                  </a:cubicBezTo>
                  <a:cubicBezTo>
                    <a:pt x="440172" y="197890"/>
                    <a:pt x="440000" y="198519"/>
                    <a:pt x="440370" y="198997"/>
                  </a:cubicBezTo>
                  <a:cubicBezTo>
                    <a:pt x="440745" y="199472"/>
                    <a:pt x="441555" y="199606"/>
                    <a:pt x="442165" y="199314"/>
                  </a:cubicBezTo>
                  <a:cubicBezTo>
                    <a:pt x="442774" y="199015"/>
                    <a:pt x="442945" y="198387"/>
                    <a:pt x="442569" y="197909"/>
                  </a:cubicBezTo>
                  <a:cubicBezTo>
                    <a:pt x="442285" y="197546"/>
                    <a:pt x="441790" y="197388"/>
                    <a:pt x="441287" y="197451"/>
                  </a:cubicBezTo>
                  <a:close/>
                  <a:moveTo>
                    <a:pt x="262049" y="199286"/>
                  </a:moveTo>
                  <a:cubicBezTo>
                    <a:pt x="261887" y="199286"/>
                    <a:pt x="261689" y="199356"/>
                    <a:pt x="261533" y="199432"/>
                  </a:cubicBezTo>
                  <a:cubicBezTo>
                    <a:pt x="260924" y="199724"/>
                    <a:pt x="260753" y="200359"/>
                    <a:pt x="261129" y="200837"/>
                  </a:cubicBezTo>
                  <a:cubicBezTo>
                    <a:pt x="261512" y="201313"/>
                    <a:pt x="262314" y="201447"/>
                    <a:pt x="262923" y="201155"/>
                  </a:cubicBezTo>
                  <a:cubicBezTo>
                    <a:pt x="263532" y="200855"/>
                    <a:pt x="263704" y="200228"/>
                    <a:pt x="263327" y="199750"/>
                  </a:cubicBezTo>
                  <a:cubicBezTo>
                    <a:pt x="263051" y="199394"/>
                    <a:pt x="262548" y="199229"/>
                    <a:pt x="262045" y="199293"/>
                  </a:cubicBezTo>
                  <a:close/>
                  <a:moveTo>
                    <a:pt x="436610" y="199286"/>
                  </a:moveTo>
                  <a:cubicBezTo>
                    <a:pt x="436448" y="199286"/>
                    <a:pt x="436249" y="199356"/>
                    <a:pt x="436100" y="199432"/>
                  </a:cubicBezTo>
                  <a:cubicBezTo>
                    <a:pt x="435492" y="199724"/>
                    <a:pt x="435320" y="200359"/>
                    <a:pt x="435690" y="200837"/>
                  </a:cubicBezTo>
                  <a:cubicBezTo>
                    <a:pt x="436058" y="201313"/>
                    <a:pt x="436873" y="201447"/>
                    <a:pt x="437483" y="201155"/>
                  </a:cubicBezTo>
                  <a:cubicBezTo>
                    <a:pt x="438093" y="200855"/>
                    <a:pt x="438264" y="200228"/>
                    <a:pt x="437887" y="199750"/>
                  </a:cubicBezTo>
                  <a:cubicBezTo>
                    <a:pt x="437597" y="199394"/>
                    <a:pt x="437107" y="199229"/>
                    <a:pt x="436605" y="199293"/>
                  </a:cubicBezTo>
                  <a:close/>
                  <a:moveTo>
                    <a:pt x="266744" y="200203"/>
                  </a:moveTo>
                  <a:cubicBezTo>
                    <a:pt x="266581" y="200203"/>
                    <a:pt x="266383" y="200274"/>
                    <a:pt x="266227" y="200349"/>
                  </a:cubicBezTo>
                  <a:cubicBezTo>
                    <a:pt x="265618" y="200641"/>
                    <a:pt x="265448" y="201277"/>
                    <a:pt x="265816" y="201755"/>
                  </a:cubicBezTo>
                  <a:cubicBezTo>
                    <a:pt x="266199" y="202231"/>
                    <a:pt x="267001" y="202364"/>
                    <a:pt x="267611" y="202072"/>
                  </a:cubicBezTo>
                  <a:cubicBezTo>
                    <a:pt x="268220" y="201773"/>
                    <a:pt x="268391" y="201145"/>
                    <a:pt x="268015" y="200668"/>
                  </a:cubicBezTo>
                  <a:cubicBezTo>
                    <a:pt x="267739" y="200312"/>
                    <a:pt x="267237" y="200146"/>
                    <a:pt x="266734" y="200210"/>
                  </a:cubicBezTo>
                  <a:close/>
                  <a:moveTo>
                    <a:pt x="855061" y="200406"/>
                  </a:moveTo>
                  <a:cubicBezTo>
                    <a:pt x="853525" y="200406"/>
                    <a:pt x="851739" y="202320"/>
                    <a:pt x="852717" y="203559"/>
                  </a:cubicBezTo>
                  <a:cubicBezTo>
                    <a:pt x="853298" y="204301"/>
                    <a:pt x="854106" y="204162"/>
                    <a:pt x="855427" y="203127"/>
                  </a:cubicBezTo>
                  <a:cubicBezTo>
                    <a:pt x="856726" y="202110"/>
                    <a:pt x="856907" y="201392"/>
                    <a:pt x="856043" y="200719"/>
                  </a:cubicBezTo>
                  <a:cubicBezTo>
                    <a:pt x="855746" y="200491"/>
                    <a:pt x="855406" y="200402"/>
                    <a:pt x="855054" y="200402"/>
                  </a:cubicBezTo>
                  <a:close/>
                  <a:moveTo>
                    <a:pt x="643966" y="202957"/>
                  </a:moveTo>
                  <a:cubicBezTo>
                    <a:pt x="643804" y="202957"/>
                    <a:pt x="643605" y="203028"/>
                    <a:pt x="643456" y="203104"/>
                  </a:cubicBezTo>
                  <a:cubicBezTo>
                    <a:pt x="642848" y="203396"/>
                    <a:pt x="642677" y="204031"/>
                    <a:pt x="643053" y="204509"/>
                  </a:cubicBezTo>
                  <a:cubicBezTo>
                    <a:pt x="643429" y="204984"/>
                    <a:pt x="644237" y="205118"/>
                    <a:pt x="644847" y="204826"/>
                  </a:cubicBezTo>
                  <a:cubicBezTo>
                    <a:pt x="645456" y="204527"/>
                    <a:pt x="645628" y="203900"/>
                    <a:pt x="645251" y="203422"/>
                  </a:cubicBezTo>
                  <a:cubicBezTo>
                    <a:pt x="644960" y="203059"/>
                    <a:pt x="644472" y="202901"/>
                    <a:pt x="643969" y="202964"/>
                  </a:cubicBezTo>
                  <a:close/>
                  <a:moveTo>
                    <a:pt x="262049" y="203875"/>
                  </a:moveTo>
                  <a:cubicBezTo>
                    <a:pt x="261887" y="203875"/>
                    <a:pt x="261689" y="203946"/>
                    <a:pt x="261533" y="204021"/>
                  </a:cubicBezTo>
                  <a:cubicBezTo>
                    <a:pt x="260924" y="204313"/>
                    <a:pt x="260753" y="204948"/>
                    <a:pt x="261129" y="205426"/>
                  </a:cubicBezTo>
                  <a:cubicBezTo>
                    <a:pt x="261512" y="205902"/>
                    <a:pt x="262314" y="206036"/>
                    <a:pt x="262923" y="205744"/>
                  </a:cubicBezTo>
                  <a:cubicBezTo>
                    <a:pt x="263532" y="205445"/>
                    <a:pt x="263704" y="204817"/>
                    <a:pt x="263327" y="204339"/>
                  </a:cubicBezTo>
                  <a:cubicBezTo>
                    <a:pt x="263051" y="203977"/>
                    <a:pt x="262548" y="203818"/>
                    <a:pt x="262045" y="203882"/>
                  </a:cubicBezTo>
                  <a:close/>
                  <a:moveTo>
                    <a:pt x="267907" y="203875"/>
                  </a:moveTo>
                  <a:cubicBezTo>
                    <a:pt x="267744" y="203875"/>
                    <a:pt x="267546" y="203946"/>
                    <a:pt x="267397" y="204021"/>
                  </a:cubicBezTo>
                  <a:cubicBezTo>
                    <a:pt x="266788" y="204313"/>
                    <a:pt x="266618" y="204948"/>
                    <a:pt x="266994" y="205426"/>
                  </a:cubicBezTo>
                  <a:cubicBezTo>
                    <a:pt x="267362" y="205902"/>
                    <a:pt x="268177" y="206036"/>
                    <a:pt x="268788" y="205744"/>
                  </a:cubicBezTo>
                  <a:cubicBezTo>
                    <a:pt x="269397" y="205445"/>
                    <a:pt x="269568" y="204817"/>
                    <a:pt x="269192" y="204339"/>
                  </a:cubicBezTo>
                  <a:cubicBezTo>
                    <a:pt x="268909" y="203977"/>
                    <a:pt x="268412" y="203818"/>
                    <a:pt x="267911" y="203882"/>
                  </a:cubicBezTo>
                  <a:close/>
                  <a:moveTo>
                    <a:pt x="847806" y="205710"/>
                  </a:moveTo>
                  <a:cubicBezTo>
                    <a:pt x="847643" y="205710"/>
                    <a:pt x="847445" y="205780"/>
                    <a:pt x="847296" y="205856"/>
                  </a:cubicBezTo>
                  <a:cubicBezTo>
                    <a:pt x="846687" y="206155"/>
                    <a:pt x="846517" y="206783"/>
                    <a:pt x="846893" y="207261"/>
                  </a:cubicBezTo>
                  <a:cubicBezTo>
                    <a:pt x="847268" y="207737"/>
                    <a:pt x="848075" y="207871"/>
                    <a:pt x="848686" y="207578"/>
                  </a:cubicBezTo>
                  <a:cubicBezTo>
                    <a:pt x="849295" y="207280"/>
                    <a:pt x="849466" y="206652"/>
                    <a:pt x="849090" y="206174"/>
                  </a:cubicBezTo>
                  <a:cubicBezTo>
                    <a:pt x="848813" y="205812"/>
                    <a:pt x="848310" y="205653"/>
                    <a:pt x="847808" y="205716"/>
                  </a:cubicBezTo>
                  <a:close/>
                  <a:moveTo>
                    <a:pt x="264395" y="206627"/>
                  </a:moveTo>
                  <a:cubicBezTo>
                    <a:pt x="264233" y="206627"/>
                    <a:pt x="264035" y="206698"/>
                    <a:pt x="263885" y="206773"/>
                  </a:cubicBezTo>
                  <a:cubicBezTo>
                    <a:pt x="263277" y="207072"/>
                    <a:pt x="263106" y="207700"/>
                    <a:pt x="263482" y="208179"/>
                  </a:cubicBezTo>
                  <a:cubicBezTo>
                    <a:pt x="263857" y="208654"/>
                    <a:pt x="264666" y="208788"/>
                    <a:pt x="265277" y="208496"/>
                  </a:cubicBezTo>
                  <a:cubicBezTo>
                    <a:pt x="265886" y="208197"/>
                    <a:pt x="266056" y="207569"/>
                    <a:pt x="265680" y="207091"/>
                  </a:cubicBezTo>
                  <a:cubicBezTo>
                    <a:pt x="265397" y="206729"/>
                    <a:pt x="264901" y="206570"/>
                    <a:pt x="264398" y="206634"/>
                  </a:cubicBezTo>
                  <a:close/>
                  <a:moveTo>
                    <a:pt x="270252" y="206627"/>
                  </a:moveTo>
                  <a:cubicBezTo>
                    <a:pt x="270089" y="206627"/>
                    <a:pt x="269891" y="206698"/>
                    <a:pt x="269735" y="206773"/>
                  </a:cubicBezTo>
                  <a:cubicBezTo>
                    <a:pt x="269126" y="207072"/>
                    <a:pt x="268956" y="207700"/>
                    <a:pt x="269332" y="208179"/>
                  </a:cubicBezTo>
                  <a:cubicBezTo>
                    <a:pt x="269700" y="208654"/>
                    <a:pt x="270515" y="208788"/>
                    <a:pt x="271124" y="208496"/>
                  </a:cubicBezTo>
                  <a:cubicBezTo>
                    <a:pt x="271733" y="208197"/>
                    <a:pt x="271905" y="207569"/>
                    <a:pt x="271535" y="207091"/>
                  </a:cubicBezTo>
                  <a:cubicBezTo>
                    <a:pt x="271244" y="206729"/>
                    <a:pt x="270756" y="206570"/>
                    <a:pt x="270254" y="206634"/>
                  </a:cubicBezTo>
                  <a:close/>
                  <a:moveTo>
                    <a:pt x="843120" y="206627"/>
                  </a:moveTo>
                  <a:cubicBezTo>
                    <a:pt x="842957" y="206627"/>
                    <a:pt x="842759" y="206698"/>
                    <a:pt x="842610" y="206773"/>
                  </a:cubicBezTo>
                  <a:cubicBezTo>
                    <a:pt x="842001" y="207072"/>
                    <a:pt x="841830" y="207700"/>
                    <a:pt x="842200" y="208179"/>
                  </a:cubicBezTo>
                  <a:cubicBezTo>
                    <a:pt x="842575" y="208654"/>
                    <a:pt x="843383" y="208788"/>
                    <a:pt x="843995" y="208496"/>
                  </a:cubicBezTo>
                  <a:cubicBezTo>
                    <a:pt x="844603" y="208197"/>
                    <a:pt x="844774" y="207569"/>
                    <a:pt x="844398" y="207091"/>
                  </a:cubicBezTo>
                  <a:cubicBezTo>
                    <a:pt x="844122" y="206729"/>
                    <a:pt x="843620" y="206570"/>
                    <a:pt x="843118" y="206634"/>
                  </a:cubicBezTo>
                  <a:close/>
                  <a:moveTo>
                    <a:pt x="835834" y="206830"/>
                  </a:moveTo>
                  <a:cubicBezTo>
                    <a:pt x="835636" y="206894"/>
                    <a:pt x="835338" y="207008"/>
                    <a:pt x="834992" y="207230"/>
                  </a:cubicBezTo>
                  <a:cubicBezTo>
                    <a:pt x="833300" y="208330"/>
                    <a:pt x="832709" y="212811"/>
                    <a:pt x="834115" y="213910"/>
                  </a:cubicBezTo>
                  <a:cubicBezTo>
                    <a:pt x="835188" y="214752"/>
                    <a:pt x="835288" y="214571"/>
                    <a:pt x="836018" y="210097"/>
                  </a:cubicBezTo>
                  <a:cubicBezTo>
                    <a:pt x="836428" y="207604"/>
                    <a:pt x="836442" y="206729"/>
                    <a:pt x="835834" y="206829"/>
                  </a:cubicBezTo>
                  <a:close/>
                  <a:moveTo>
                    <a:pt x="267907" y="209382"/>
                  </a:moveTo>
                  <a:cubicBezTo>
                    <a:pt x="267738" y="209382"/>
                    <a:pt x="267547" y="209453"/>
                    <a:pt x="267398" y="209529"/>
                  </a:cubicBezTo>
                  <a:cubicBezTo>
                    <a:pt x="266789" y="209827"/>
                    <a:pt x="266619" y="210456"/>
                    <a:pt x="266995" y="210933"/>
                  </a:cubicBezTo>
                  <a:cubicBezTo>
                    <a:pt x="267363" y="211408"/>
                    <a:pt x="268123" y="211574"/>
                    <a:pt x="268678" y="211307"/>
                  </a:cubicBezTo>
                  <a:cubicBezTo>
                    <a:pt x="269231" y="211041"/>
                    <a:pt x="270025" y="211244"/>
                    <a:pt x="270436" y="211765"/>
                  </a:cubicBezTo>
                  <a:cubicBezTo>
                    <a:pt x="270847" y="212286"/>
                    <a:pt x="271693" y="212461"/>
                    <a:pt x="272303" y="212165"/>
                  </a:cubicBezTo>
                  <a:cubicBezTo>
                    <a:pt x="272912" y="211873"/>
                    <a:pt x="273083" y="211238"/>
                    <a:pt x="272707" y="210760"/>
                  </a:cubicBezTo>
                  <a:cubicBezTo>
                    <a:pt x="272332" y="210284"/>
                    <a:pt x="271577" y="210118"/>
                    <a:pt x="271022" y="210385"/>
                  </a:cubicBezTo>
                  <a:cubicBezTo>
                    <a:pt x="270463" y="210652"/>
                    <a:pt x="269677" y="210449"/>
                    <a:pt x="269265" y="209928"/>
                  </a:cubicBezTo>
                  <a:cubicBezTo>
                    <a:pt x="268953" y="209534"/>
                    <a:pt x="268422" y="209337"/>
                    <a:pt x="267911" y="209382"/>
                  </a:cubicBezTo>
                  <a:close/>
                  <a:moveTo>
                    <a:pt x="251617" y="210959"/>
                  </a:moveTo>
                  <a:cubicBezTo>
                    <a:pt x="249785" y="210956"/>
                    <a:pt x="248313" y="211366"/>
                    <a:pt x="246930" y="212163"/>
                  </a:cubicBezTo>
                  <a:cubicBezTo>
                    <a:pt x="244721" y="213438"/>
                    <a:pt x="244743" y="213481"/>
                    <a:pt x="247588" y="214313"/>
                  </a:cubicBezTo>
                  <a:cubicBezTo>
                    <a:pt x="249199" y="214783"/>
                    <a:pt x="250385" y="215455"/>
                    <a:pt x="250225" y="215774"/>
                  </a:cubicBezTo>
                  <a:cubicBezTo>
                    <a:pt x="249624" y="216981"/>
                    <a:pt x="249991" y="217353"/>
                    <a:pt x="251176" y="216778"/>
                  </a:cubicBezTo>
                  <a:cubicBezTo>
                    <a:pt x="252016" y="216372"/>
                    <a:pt x="251968" y="215771"/>
                    <a:pt x="251027" y="214886"/>
                  </a:cubicBezTo>
                  <a:cubicBezTo>
                    <a:pt x="250077" y="213991"/>
                    <a:pt x="250030" y="213596"/>
                    <a:pt x="250921" y="213596"/>
                  </a:cubicBezTo>
                  <a:cubicBezTo>
                    <a:pt x="252839" y="213596"/>
                    <a:pt x="265095" y="218269"/>
                    <a:pt x="264980" y="218957"/>
                  </a:cubicBezTo>
                  <a:cubicBezTo>
                    <a:pt x="264902" y="219288"/>
                    <a:pt x="264902" y="219869"/>
                    <a:pt x="265058" y="220247"/>
                  </a:cubicBezTo>
                  <a:cubicBezTo>
                    <a:pt x="265299" y="221446"/>
                    <a:pt x="271905" y="220987"/>
                    <a:pt x="273295" y="219676"/>
                  </a:cubicBezTo>
                  <a:cubicBezTo>
                    <a:pt x="274373" y="218659"/>
                    <a:pt x="272792" y="217690"/>
                    <a:pt x="265095" y="214630"/>
                  </a:cubicBezTo>
                  <a:cubicBezTo>
                    <a:pt x="258778" y="212120"/>
                    <a:pt x="254710" y="210966"/>
                    <a:pt x="251659" y="210961"/>
                  </a:cubicBezTo>
                  <a:close/>
                  <a:moveTo>
                    <a:pt x="276109" y="212134"/>
                  </a:moveTo>
                  <a:cubicBezTo>
                    <a:pt x="275946" y="212134"/>
                    <a:pt x="275747" y="212205"/>
                    <a:pt x="275599" y="212281"/>
                  </a:cubicBezTo>
                  <a:cubicBezTo>
                    <a:pt x="274990" y="212579"/>
                    <a:pt x="274819" y="213207"/>
                    <a:pt x="275195" y="213685"/>
                  </a:cubicBezTo>
                  <a:cubicBezTo>
                    <a:pt x="275571" y="214161"/>
                    <a:pt x="276378" y="214295"/>
                    <a:pt x="276988" y="214002"/>
                  </a:cubicBezTo>
                  <a:cubicBezTo>
                    <a:pt x="277598" y="213711"/>
                    <a:pt x="277768" y="213075"/>
                    <a:pt x="277392" y="212597"/>
                  </a:cubicBezTo>
                  <a:cubicBezTo>
                    <a:pt x="277116" y="212242"/>
                    <a:pt x="276613" y="212076"/>
                    <a:pt x="276111" y="212140"/>
                  </a:cubicBezTo>
                  <a:close/>
                  <a:moveTo>
                    <a:pt x="31263" y="213052"/>
                  </a:moveTo>
                  <a:cubicBezTo>
                    <a:pt x="31100" y="213052"/>
                    <a:pt x="30903" y="213123"/>
                    <a:pt x="30754" y="213198"/>
                  </a:cubicBezTo>
                  <a:cubicBezTo>
                    <a:pt x="30145" y="213497"/>
                    <a:pt x="29973" y="214125"/>
                    <a:pt x="30350" y="214603"/>
                  </a:cubicBezTo>
                  <a:cubicBezTo>
                    <a:pt x="30718" y="215078"/>
                    <a:pt x="31533" y="215212"/>
                    <a:pt x="32144" y="214920"/>
                  </a:cubicBezTo>
                  <a:cubicBezTo>
                    <a:pt x="32753" y="214621"/>
                    <a:pt x="32923" y="213993"/>
                    <a:pt x="32547" y="213514"/>
                  </a:cubicBezTo>
                  <a:cubicBezTo>
                    <a:pt x="32272" y="213159"/>
                    <a:pt x="31768" y="212994"/>
                    <a:pt x="31266" y="213057"/>
                  </a:cubicBezTo>
                  <a:close/>
                  <a:moveTo>
                    <a:pt x="280795" y="213052"/>
                  </a:moveTo>
                  <a:cubicBezTo>
                    <a:pt x="280633" y="213052"/>
                    <a:pt x="280434" y="213123"/>
                    <a:pt x="280286" y="213198"/>
                  </a:cubicBezTo>
                  <a:cubicBezTo>
                    <a:pt x="279677" y="213497"/>
                    <a:pt x="279506" y="214125"/>
                    <a:pt x="279882" y="214603"/>
                  </a:cubicBezTo>
                  <a:cubicBezTo>
                    <a:pt x="280250" y="215078"/>
                    <a:pt x="281065" y="215212"/>
                    <a:pt x="281675" y="214920"/>
                  </a:cubicBezTo>
                  <a:cubicBezTo>
                    <a:pt x="282284" y="214621"/>
                    <a:pt x="282455" y="213993"/>
                    <a:pt x="282079" y="213514"/>
                  </a:cubicBezTo>
                  <a:cubicBezTo>
                    <a:pt x="281802" y="213159"/>
                    <a:pt x="281299" y="212994"/>
                    <a:pt x="280798" y="213057"/>
                  </a:cubicBezTo>
                  <a:close/>
                  <a:moveTo>
                    <a:pt x="35512" y="214743"/>
                  </a:moveTo>
                  <a:cubicBezTo>
                    <a:pt x="34274" y="214807"/>
                    <a:pt x="33178" y="215582"/>
                    <a:pt x="33827" y="216406"/>
                  </a:cubicBezTo>
                  <a:cubicBezTo>
                    <a:pt x="34202" y="216875"/>
                    <a:pt x="34979" y="217265"/>
                    <a:pt x="35547" y="217265"/>
                  </a:cubicBezTo>
                  <a:cubicBezTo>
                    <a:pt x="37188" y="217265"/>
                    <a:pt x="38066" y="215606"/>
                    <a:pt x="36755" y="214972"/>
                  </a:cubicBezTo>
                  <a:cubicBezTo>
                    <a:pt x="36366" y="214781"/>
                    <a:pt x="35923" y="214731"/>
                    <a:pt x="35512" y="214744"/>
                  </a:cubicBezTo>
                  <a:close/>
                  <a:moveTo>
                    <a:pt x="278452" y="215804"/>
                  </a:moveTo>
                  <a:cubicBezTo>
                    <a:pt x="278289" y="215804"/>
                    <a:pt x="278091" y="215875"/>
                    <a:pt x="277936" y="215943"/>
                  </a:cubicBezTo>
                  <a:cubicBezTo>
                    <a:pt x="277326" y="216242"/>
                    <a:pt x="277156" y="216870"/>
                    <a:pt x="277532" y="217348"/>
                  </a:cubicBezTo>
                  <a:cubicBezTo>
                    <a:pt x="277907" y="217824"/>
                    <a:pt x="278715" y="217958"/>
                    <a:pt x="279326" y="217665"/>
                  </a:cubicBezTo>
                  <a:cubicBezTo>
                    <a:pt x="279935" y="217367"/>
                    <a:pt x="280106" y="216739"/>
                    <a:pt x="279730" y="216261"/>
                  </a:cubicBezTo>
                  <a:cubicBezTo>
                    <a:pt x="279453" y="215898"/>
                    <a:pt x="278950" y="215739"/>
                    <a:pt x="278447" y="215803"/>
                  </a:cubicBezTo>
                  <a:close/>
                  <a:moveTo>
                    <a:pt x="40594" y="216721"/>
                  </a:moveTo>
                  <a:cubicBezTo>
                    <a:pt x="40425" y="216721"/>
                    <a:pt x="40241" y="216792"/>
                    <a:pt x="40085" y="216868"/>
                  </a:cubicBezTo>
                  <a:cubicBezTo>
                    <a:pt x="39349" y="217223"/>
                    <a:pt x="39373" y="217847"/>
                    <a:pt x="40163" y="218588"/>
                  </a:cubicBezTo>
                  <a:cubicBezTo>
                    <a:pt x="40836" y="219223"/>
                    <a:pt x="41093" y="219982"/>
                    <a:pt x="40715" y="220280"/>
                  </a:cubicBezTo>
                  <a:cubicBezTo>
                    <a:pt x="40333" y="220579"/>
                    <a:pt x="40368" y="221261"/>
                    <a:pt x="40793" y="221799"/>
                  </a:cubicBezTo>
                  <a:cubicBezTo>
                    <a:pt x="41803" y="223079"/>
                    <a:pt x="43410" y="223036"/>
                    <a:pt x="44454" y="221710"/>
                  </a:cubicBezTo>
                  <a:cubicBezTo>
                    <a:pt x="44907" y="221126"/>
                    <a:pt x="44334" y="220097"/>
                    <a:pt x="43136" y="219416"/>
                  </a:cubicBezTo>
                  <a:cubicBezTo>
                    <a:pt x="41948" y="218736"/>
                    <a:pt x="41371" y="218183"/>
                    <a:pt x="41855" y="218184"/>
                  </a:cubicBezTo>
                  <a:cubicBezTo>
                    <a:pt x="42336" y="218184"/>
                    <a:pt x="42407" y="217752"/>
                    <a:pt x="42003" y="217237"/>
                  </a:cubicBezTo>
                  <a:cubicBezTo>
                    <a:pt x="41699" y="216850"/>
                    <a:pt x="41136" y="216666"/>
                    <a:pt x="40612" y="216723"/>
                  </a:cubicBezTo>
                  <a:close/>
                  <a:moveTo>
                    <a:pt x="802489" y="220046"/>
                  </a:moveTo>
                  <a:cubicBezTo>
                    <a:pt x="801584" y="220117"/>
                    <a:pt x="800488" y="220605"/>
                    <a:pt x="800073" y="221451"/>
                  </a:cubicBezTo>
                  <a:cubicBezTo>
                    <a:pt x="799578" y="222458"/>
                    <a:pt x="799960" y="222804"/>
                    <a:pt x="801318" y="222598"/>
                  </a:cubicBezTo>
                  <a:cubicBezTo>
                    <a:pt x="802390" y="222433"/>
                    <a:pt x="803467" y="221795"/>
                    <a:pt x="803734" y="221165"/>
                  </a:cubicBezTo>
                  <a:cubicBezTo>
                    <a:pt x="804088" y="220321"/>
                    <a:pt x="803394" y="219974"/>
                    <a:pt x="802489" y="220046"/>
                  </a:cubicBezTo>
                  <a:close/>
                  <a:moveTo>
                    <a:pt x="281355" y="221423"/>
                  </a:moveTo>
                  <a:cubicBezTo>
                    <a:pt x="279567" y="221359"/>
                    <a:pt x="278433" y="221595"/>
                    <a:pt x="278793" y="222051"/>
                  </a:cubicBezTo>
                  <a:cubicBezTo>
                    <a:pt x="279111" y="222452"/>
                    <a:pt x="278382" y="223067"/>
                    <a:pt x="277219" y="223428"/>
                  </a:cubicBezTo>
                  <a:cubicBezTo>
                    <a:pt x="273946" y="224439"/>
                    <a:pt x="281295" y="225352"/>
                    <a:pt x="285528" y="224460"/>
                  </a:cubicBezTo>
                  <a:cubicBezTo>
                    <a:pt x="287392" y="224066"/>
                    <a:pt x="289369" y="223964"/>
                    <a:pt x="289921" y="224232"/>
                  </a:cubicBezTo>
                  <a:cubicBezTo>
                    <a:pt x="290474" y="224499"/>
                    <a:pt x="290910" y="224309"/>
                    <a:pt x="290910" y="223832"/>
                  </a:cubicBezTo>
                  <a:cubicBezTo>
                    <a:pt x="290910" y="223350"/>
                    <a:pt x="289461" y="222634"/>
                    <a:pt x="287688" y="222226"/>
                  </a:cubicBezTo>
                  <a:cubicBezTo>
                    <a:pt x="285559" y="221737"/>
                    <a:pt x="283142" y="221457"/>
                    <a:pt x="281355" y="221424"/>
                  </a:cubicBezTo>
                  <a:close/>
                  <a:moveTo>
                    <a:pt x="296731" y="222999"/>
                  </a:moveTo>
                  <a:cubicBezTo>
                    <a:pt x="295492" y="223063"/>
                    <a:pt x="294397" y="223838"/>
                    <a:pt x="295047" y="224662"/>
                  </a:cubicBezTo>
                  <a:cubicBezTo>
                    <a:pt x="295422" y="225132"/>
                    <a:pt x="296199" y="225522"/>
                    <a:pt x="296768" y="225522"/>
                  </a:cubicBezTo>
                  <a:cubicBezTo>
                    <a:pt x="298409" y="225522"/>
                    <a:pt x="299286" y="223863"/>
                    <a:pt x="297976" y="223228"/>
                  </a:cubicBezTo>
                  <a:cubicBezTo>
                    <a:pt x="297587" y="223038"/>
                    <a:pt x="297144" y="222987"/>
                    <a:pt x="296731" y="223000"/>
                  </a:cubicBezTo>
                  <a:close/>
                  <a:moveTo>
                    <a:pt x="264332" y="223831"/>
                  </a:moveTo>
                  <a:cubicBezTo>
                    <a:pt x="263800" y="223828"/>
                    <a:pt x="263264" y="223908"/>
                    <a:pt x="262831" y="224116"/>
                  </a:cubicBezTo>
                  <a:cubicBezTo>
                    <a:pt x="262144" y="224447"/>
                    <a:pt x="261873" y="225109"/>
                    <a:pt x="262243" y="225578"/>
                  </a:cubicBezTo>
                  <a:cubicBezTo>
                    <a:pt x="263137" y="226711"/>
                    <a:pt x="265977" y="226681"/>
                    <a:pt x="266893" y="225515"/>
                  </a:cubicBezTo>
                  <a:cubicBezTo>
                    <a:pt x="267558" y="224670"/>
                    <a:pt x="265926" y="223831"/>
                    <a:pt x="264330" y="223823"/>
                  </a:cubicBezTo>
                  <a:close/>
                  <a:moveTo>
                    <a:pt x="835550" y="224003"/>
                  </a:moveTo>
                  <a:cubicBezTo>
                    <a:pt x="833794" y="224074"/>
                    <a:pt x="833410" y="224903"/>
                    <a:pt x="832804" y="228475"/>
                  </a:cubicBezTo>
                  <a:cubicBezTo>
                    <a:pt x="831949" y="233524"/>
                    <a:pt x="832953" y="235100"/>
                    <a:pt x="837454" y="235986"/>
                  </a:cubicBezTo>
                  <a:cubicBezTo>
                    <a:pt x="840441" y="236570"/>
                    <a:pt x="844387" y="241272"/>
                    <a:pt x="842946" y="242523"/>
                  </a:cubicBezTo>
                  <a:cubicBezTo>
                    <a:pt x="842493" y="242917"/>
                    <a:pt x="842783" y="242948"/>
                    <a:pt x="843604" y="242587"/>
                  </a:cubicBezTo>
                  <a:cubicBezTo>
                    <a:pt x="844420" y="242219"/>
                    <a:pt x="844719" y="241434"/>
                    <a:pt x="844263" y="240838"/>
                  </a:cubicBezTo>
                  <a:lnTo>
                    <a:pt x="844185" y="240838"/>
                  </a:lnTo>
                  <a:cubicBezTo>
                    <a:pt x="843711" y="240222"/>
                    <a:pt x="844263" y="240291"/>
                    <a:pt x="845357" y="241010"/>
                  </a:cubicBezTo>
                  <a:cubicBezTo>
                    <a:pt x="849455" y="243613"/>
                    <a:pt x="847116" y="240870"/>
                    <a:pt x="841477" y="236452"/>
                  </a:cubicBezTo>
                  <a:cubicBezTo>
                    <a:pt x="835080" y="231443"/>
                    <a:pt x="834769" y="230893"/>
                    <a:pt x="837376" y="229198"/>
                  </a:cubicBezTo>
                  <a:cubicBezTo>
                    <a:pt x="840236" y="227339"/>
                    <a:pt x="839614" y="224185"/>
                    <a:pt x="836350" y="224038"/>
                  </a:cubicBezTo>
                  <a:cubicBezTo>
                    <a:pt x="836039" y="224038"/>
                    <a:pt x="835764" y="223974"/>
                    <a:pt x="835509" y="224038"/>
                  </a:cubicBezTo>
                  <a:close/>
                  <a:moveTo>
                    <a:pt x="301849" y="224977"/>
                  </a:moveTo>
                  <a:cubicBezTo>
                    <a:pt x="301687" y="224977"/>
                    <a:pt x="301488" y="225048"/>
                    <a:pt x="301332" y="225124"/>
                  </a:cubicBezTo>
                  <a:cubicBezTo>
                    <a:pt x="300723" y="225416"/>
                    <a:pt x="300553" y="226050"/>
                    <a:pt x="300929" y="226528"/>
                  </a:cubicBezTo>
                  <a:cubicBezTo>
                    <a:pt x="301304" y="227004"/>
                    <a:pt x="302112" y="227138"/>
                    <a:pt x="302722" y="226845"/>
                  </a:cubicBezTo>
                  <a:cubicBezTo>
                    <a:pt x="303331" y="226554"/>
                    <a:pt x="303502" y="225919"/>
                    <a:pt x="303126" y="225441"/>
                  </a:cubicBezTo>
                  <a:cubicBezTo>
                    <a:pt x="302850" y="225085"/>
                    <a:pt x="302346" y="224919"/>
                    <a:pt x="301845" y="224983"/>
                  </a:cubicBezTo>
                  <a:close/>
                  <a:moveTo>
                    <a:pt x="243273" y="225895"/>
                  </a:moveTo>
                  <a:cubicBezTo>
                    <a:pt x="243110" y="225895"/>
                    <a:pt x="242912" y="225966"/>
                    <a:pt x="242763" y="226041"/>
                  </a:cubicBezTo>
                  <a:cubicBezTo>
                    <a:pt x="242155" y="226340"/>
                    <a:pt x="241983" y="226968"/>
                    <a:pt x="242359" y="227446"/>
                  </a:cubicBezTo>
                  <a:cubicBezTo>
                    <a:pt x="242735" y="227921"/>
                    <a:pt x="243543" y="228055"/>
                    <a:pt x="244154" y="227763"/>
                  </a:cubicBezTo>
                  <a:cubicBezTo>
                    <a:pt x="244763" y="227464"/>
                    <a:pt x="244932" y="226836"/>
                    <a:pt x="244557" y="226358"/>
                  </a:cubicBezTo>
                  <a:cubicBezTo>
                    <a:pt x="244282" y="226002"/>
                    <a:pt x="243779" y="225837"/>
                    <a:pt x="243276" y="225900"/>
                  </a:cubicBezTo>
                  <a:close/>
                  <a:moveTo>
                    <a:pt x="306534" y="225895"/>
                  </a:moveTo>
                  <a:cubicBezTo>
                    <a:pt x="306372" y="225895"/>
                    <a:pt x="306174" y="225966"/>
                    <a:pt x="306025" y="226041"/>
                  </a:cubicBezTo>
                  <a:cubicBezTo>
                    <a:pt x="305416" y="226340"/>
                    <a:pt x="305245" y="226968"/>
                    <a:pt x="305622" y="227446"/>
                  </a:cubicBezTo>
                  <a:cubicBezTo>
                    <a:pt x="305997" y="227921"/>
                    <a:pt x="306805" y="228055"/>
                    <a:pt x="307416" y="227763"/>
                  </a:cubicBezTo>
                  <a:cubicBezTo>
                    <a:pt x="308024" y="227464"/>
                    <a:pt x="308195" y="226836"/>
                    <a:pt x="307819" y="226358"/>
                  </a:cubicBezTo>
                  <a:cubicBezTo>
                    <a:pt x="307529" y="226002"/>
                    <a:pt x="307040" y="225837"/>
                    <a:pt x="306539" y="225900"/>
                  </a:cubicBezTo>
                  <a:close/>
                  <a:moveTo>
                    <a:pt x="311221" y="226812"/>
                  </a:moveTo>
                  <a:cubicBezTo>
                    <a:pt x="311058" y="226812"/>
                    <a:pt x="310860" y="226883"/>
                    <a:pt x="310705" y="226959"/>
                  </a:cubicBezTo>
                  <a:cubicBezTo>
                    <a:pt x="310095" y="227251"/>
                    <a:pt x="309925" y="227885"/>
                    <a:pt x="310301" y="228363"/>
                  </a:cubicBezTo>
                  <a:cubicBezTo>
                    <a:pt x="310676" y="228839"/>
                    <a:pt x="311484" y="228973"/>
                    <a:pt x="312094" y="228681"/>
                  </a:cubicBezTo>
                  <a:cubicBezTo>
                    <a:pt x="312703" y="228389"/>
                    <a:pt x="312875" y="227754"/>
                    <a:pt x="312505" y="227275"/>
                  </a:cubicBezTo>
                  <a:cubicBezTo>
                    <a:pt x="312221" y="226920"/>
                    <a:pt x="311727" y="226754"/>
                    <a:pt x="311223" y="226818"/>
                  </a:cubicBezTo>
                  <a:close/>
                  <a:moveTo>
                    <a:pt x="415483" y="228647"/>
                  </a:moveTo>
                  <a:cubicBezTo>
                    <a:pt x="415321" y="228647"/>
                    <a:pt x="415122" y="228718"/>
                    <a:pt x="414973" y="228794"/>
                  </a:cubicBezTo>
                  <a:cubicBezTo>
                    <a:pt x="414365" y="229092"/>
                    <a:pt x="414193" y="229721"/>
                    <a:pt x="414570" y="230199"/>
                  </a:cubicBezTo>
                  <a:cubicBezTo>
                    <a:pt x="414946" y="230674"/>
                    <a:pt x="415754" y="230808"/>
                    <a:pt x="416364" y="230516"/>
                  </a:cubicBezTo>
                  <a:cubicBezTo>
                    <a:pt x="416973" y="230224"/>
                    <a:pt x="417144" y="229589"/>
                    <a:pt x="416768" y="229111"/>
                  </a:cubicBezTo>
                  <a:cubicBezTo>
                    <a:pt x="416484" y="228755"/>
                    <a:pt x="415990" y="228590"/>
                    <a:pt x="415487" y="228653"/>
                  </a:cubicBezTo>
                  <a:close/>
                  <a:moveTo>
                    <a:pt x="422512" y="229565"/>
                  </a:moveTo>
                  <a:cubicBezTo>
                    <a:pt x="422350" y="229565"/>
                    <a:pt x="422151" y="229635"/>
                    <a:pt x="421996" y="229711"/>
                  </a:cubicBezTo>
                  <a:cubicBezTo>
                    <a:pt x="421387" y="230003"/>
                    <a:pt x="421216" y="230637"/>
                    <a:pt x="421592" y="231116"/>
                  </a:cubicBezTo>
                  <a:cubicBezTo>
                    <a:pt x="421967" y="231591"/>
                    <a:pt x="422776" y="231725"/>
                    <a:pt x="423387" y="231433"/>
                  </a:cubicBezTo>
                  <a:cubicBezTo>
                    <a:pt x="423995" y="231134"/>
                    <a:pt x="424166" y="230506"/>
                    <a:pt x="423791" y="230028"/>
                  </a:cubicBezTo>
                  <a:cubicBezTo>
                    <a:pt x="423507" y="229672"/>
                    <a:pt x="423011" y="229506"/>
                    <a:pt x="422509" y="229570"/>
                  </a:cubicBezTo>
                  <a:close/>
                  <a:moveTo>
                    <a:pt x="311220" y="230482"/>
                  </a:moveTo>
                  <a:cubicBezTo>
                    <a:pt x="311057" y="230482"/>
                    <a:pt x="310858" y="230553"/>
                    <a:pt x="310710" y="230629"/>
                  </a:cubicBezTo>
                  <a:cubicBezTo>
                    <a:pt x="310101" y="230920"/>
                    <a:pt x="309930" y="231555"/>
                    <a:pt x="310306" y="232033"/>
                  </a:cubicBezTo>
                  <a:cubicBezTo>
                    <a:pt x="310674" y="232509"/>
                    <a:pt x="311490" y="232642"/>
                    <a:pt x="312100" y="232350"/>
                  </a:cubicBezTo>
                  <a:cubicBezTo>
                    <a:pt x="312710" y="232059"/>
                    <a:pt x="312880" y="231423"/>
                    <a:pt x="312504" y="230945"/>
                  </a:cubicBezTo>
                  <a:cubicBezTo>
                    <a:pt x="312228" y="230590"/>
                    <a:pt x="311726" y="230424"/>
                    <a:pt x="311223" y="230488"/>
                  </a:cubicBezTo>
                  <a:close/>
                  <a:moveTo>
                    <a:pt x="906348" y="231400"/>
                  </a:moveTo>
                  <a:cubicBezTo>
                    <a:pt x="906185" y="231400"/>
                    <a:pt x="905987" y="231470"/>
                    <a:pt x="905838" y="231546"/>
                  </a:cubicBezTo>
                  <a:cubicBezTo>
                    <a:pt x="905230" y="231838"/>
                    <a:pt x="905058" y="232473"/>
                    <a:pt x="905435" y="232950"/>
                  </a:cubicBezTo>
                  <a:cubicBezTo>
                    <a:pt x="905810" y="233426"/>
                    <a:pt x="906619" y="233560"/>
                    <a:pt x="907229" y="233268"/>
                  </a:cubicBezTo>
                  <a:cubicBezTo>
                    <a:pt x="907837" y="232969"/>
                    <a:pt x="908009" y="232341"/>
                    <a:pt x="907632" y="231863"/>
                  </a:cubicBezTo>
                  <a:cubicBezTo>
                    <a:pt x="907349" y="231507"/>
                    <a:pt x="906854" y="231342"/>
                    <a:pt x="906351" y="231405"/>
                  </a:cubicBezTo>
                  <a:close/>
                  <a:moveTo>
                    <a:pt x="968439" y="232317"/>
                  </a:moveTo>
                  <a:cubicBezTo>
                    <a:pt x="968277" y="232317"/>
                    <a:pt x="968078" y="232388"/>
                    <a:pt x="967923" y="232463"/>
                  </a:cubicBezTo>
                  <a:cubicBezTo>
                    <a:pt x="967314" y="232762"/>
                    <a:pt x="967143" y="233390"/>
                    <a:pt x="967520" y="233868"/>
                  </a:cubicBezTo>
                  <a:cubicBezTo>
                    <a:pt x="967888" y="234344"/>
                    <a:pt x="968704" y="234477"/>
                    <a:pt x="969312" y="234185"/>
                  </a:cubicBezTo>
                  <a:cubicBezTo>
                    <a:pt x="969922" y="233893"/>
                    <a:pt x="970094" y="233258"/>
                    <a:pt x="969717" y="232780"/>
                  </a:cubicBezTo>
                  <a:cubicBezTo>
                    <a:pt x="969433" y="232425"/>
                    <a:pt x="968937" y="232259"/>
                    <a:pt x="968436" y="232323"/>
                  </a:cubicBezTo>
                  <a:close/>
                  <a:moveTo>
                    <a:pt x="417824" y="233234"/>
                  </a:moveTo>
                  <a:cubicBezTo>
                    <a:pt x="417661" y="233234"/>
                    <a:pt x="417463" y="233305"/>
                    <a:pt x="417315" y="233381"/>
                  </a:cubicBezTo>
                  <a:cubicBezTo>
                    <a:pt x="416705" y="233673"/>
                    <a:pt x="416534" y="234307"/>
                    <a:pt x="416911" y="234785"/>
                  </a:cubicBezTo>
                  <a:cubicBezTo>
                    <a:pt x="417279" y="235261"/>
                    <a:pt x="418094" y="235395"/>
                    <a:pt x="418704" y="235102"/>
                  </a:cubicBezTo>
                  <a:cubicBezTo>
                    <a:pt x="419313" y="234804"/>
                    <a:pt x="419484" y="234176"/>
                    <a:pt x="419108" y="233698"/>
                  </a:cubicBezTo>
                  <a:cubicBezTo>
                    <a:pt x="418818" y="233341"/>
                    <a:pt x="418328" y="233176"/>
                    <a:pt x="417827" y="233240"/>
                  </a:cubicBezTo>
                  <a:close/>
                  <a:moveTo>
                    <a:pt x="422511" y="233234"/>
                  </a:moveTo>
                  <a:cubicBezTo>
                    <a:pt x="422348" y="233234"/>
                    <a:pt x="422150" y="233305"/>
                    <a:pt x="422002" y="233381"/>
                  </a:cubicBezTo>
                  <a:cubicBezTo>
                    <a:pt x="421392" y="233673"/>
                    <a:pt x="421222" y="234307"/>
                    <a:pt x="421598" y="234785"/>
                  </a:cubicBezTo>
                  <a:cubicBezTo>
                    <a:pt x="421973" y="235261"/>
                    <a:pt x="422782" y="235395"/>
                    <a:pt x="423392" y="235102"/>
                  </a:cubicBezTo>
                  <a:cubicBezTo>
                    <a:pt x="424001" y="234804"/>
                    <a:pt x="424172" y="234176"/>
                    <a:pt x="423796" y="233698"/>
                  </a:cubicBezTo>
                  <a:cubicBezTo>
                    <a:pt x="423512" y="233341"/>
                    <a:pt x="423016" y="233176"/>
                    <a:pt x="422514" y="233240"/>
                  </a:cubicBezTo>
                  <a:close/>
                  <a:moveTo>
                    <a:pt x="312393" y="234152"/>
                  </a:moveTo>
                  <a:cubicBezTo>
                    <a:pt x="312231" y="234152"/>
                    <a:pt x="312033" y="234223"/>
                    <a:pt x="311877" y="234298"/>
                  </a:cubicBezTo>
                  <a:cubicBezTo>
                    <a:pt x="311268" y="234597"/>
                    <a:pt x="311057" y="235182"/>
                    <a:pt x="311402" y="235617"/>
                  </a:cubicBezTo>
                  <a:cubicBezTo>
                    <a:pt x="311743" y="236049"/>
                    <a:pt x="311488" y="236671"/>
                    <a:pt x="310815" y="236993"/>
                  </a:cubicBezTo>
                  <a:cubicBezTo>
                    <a:pt x="310149" y="237316"/>
                    <a:pt x="309925" y="237977"/>
                    <a:pt x="310305" y="238455"/>
                  </a:cubicBezTo>
                  <a:cubicBezTo>
                    <a:pt x="310673" y="238931"/>
                    <a:pt x="311488" y="239065"/>
                    <a:pt x="312099" y="238772"/>
                  </a:cubicBezTo>
                  <a:cubicBezTo>
                    <a:pt x="312707" y="238473"/>
                    <a:pt x="312918" y="237887"/>
                    <a:pt x="312580" y="237453"/>
                  </a:cubicBezTo>
                  <a:cubicBezTo>
                    <a:pt x="312240" y="237021"/>
                    <a:pt x="312494" y="236399"/>
                    <a:pt x="313161" y="236077"/>
                  </a:cubicBezTo>
                  <a:cubicBezTo>
                    <a:pt x="313826" y="235753"/>
                    <a:pt x="314050" y="235093"/>
                    <a:pt x="313670" y="234615"/>
                  </a:cubicBezTo>
                  <a:cubicBezTo>
                    <a:pt x="313394" y="234259"/>
                    <a:pt x="312891" y="234094"/>
                    <a:pt x="312389" y="234157"/>
                  </a:cubicBezTo>
                  <a:close/>
                  <a:moveTo>
                    <a:pt x="845429" y="234152"/>
                  </a:moveTo>
                  <a:cubicBezTo>
                    <a:pt x="845266" y="234152"/>
                    <a:pt x="845068" y="234223"/>
                    <a:pt x="844912" y="234298"/>
                  </a:cubicBezTo>
                  <a:cubicBezTo>
                    <a:pt x="844304" y="234597"/>
                    <a:pt x="844132" y="235225"/>
                    <a:pt x="844508" y="235703"/>
                  </a:cubicBezTo>
                  <a:cubicBezTo>
                    <a:pt x="844877" y="236178"/>
                    <a:pt x="845692" y="236312"/>
                    <a:pt x="846301" y="236020"/>
                  </a:cubicBezTo>
                  <a:cubicBezTo>
                    <a:pt x="846910" y="235728"/>
                    <a:pt x="847082" y="235093"/>
                    <a:pt x="846712" y="234615"/>
                  </a:cubicBezTo>
                  <a:cubicBezTo>
                    <a:pt x="846422" y="234259"/>
                    <a:pt x="845934" y="234094"/>
                    <a:pt x="845431" y="234157"/>
                  </a:cubicBezTo>
                  <a:close/>
                  <a:moveTo>
                    <a:pt x="902833" y="235069"/>
                  </a:moveTo>
                  <a:cubicBezTo>
                    <a:pt x="902671" y="235069"/>
                    <a:pt x="902473" y="235140"/>
                    <a:pt x="902316" y="235215"/>
                  </a:cubicBezTo>
                  <a:cubicBezTo>
                    <a:pt x="901708" y="235507"/>
                    <a:pt x="901537" y="236141"/>
                    <a:pt x="901913" y="236620"/>
                  </a:cubicBezTo>
                  <a:cubicBezTo>
                    <a:pt x="902281" y="237095"/>
                    <a:pt x="903096" y="237229"/>
                    <a:pt x="903706" y="236937"/>
                  </a:cubicBezTo>
                  <a:cubicBezTo>
                    <a:pt x="904314" y="236638"/>
                    <a:pt x="904486" y="236010"/>
                    <a:pt x="904110" y="235532"/>
                  </a:cubicBezTo>
                  <a:cubicBezTo>
                    <a:pt x="903833" y="235176"/>
                    <a:pt x="903330" y="235010"/>
                    <a:pt x="902829" y="235074"/>
                  </a:cubicBezTo>
                  <a:close/>
                  <a:moveTo>
                    <a:pt x="317073" y="237821"/>
                  </a:moveTo>
                  <a:cubicBezTo>
                    <a:pt x="316909" y="237821"/>
                    <a:pt x="316711" y="237892"/>
                    <a:pt x="316563" y="237968"/>
                  </a:cubicBezTo>
                  <a:cubicBezTo>
                    <a:pt x="315953" y="238267"/>
                    <a:pt x="315783" y="238895"/>
                    <a:pt x="316159" y="239373"/>
                  </a:cubicBezTo>
                  <a:cubicBezTo>
                    <a:pt x="316534" y="239849"/>
                    <a:pt x="317342" y="239983"/>
                    <a:pt x="317953" y="239690"/>
                  </a:cubicBezTo>
                  <a:cubicBezTo>
                    <a:pt x="318562" y="239391"/>
                    <a:pt x="318733" y="238763"/>
                    <a:pt x="318357" y="238285"/>
                  </a:cubicBezTo>
                  <a:cubicBezTo>
                    <a:pt x="318073" y="237930"/>
                    <a:pt x="317578" y="237764"/>
                    <a:pt x="317076" y="237828"/>
                  </a:cubicBezTo>
                  <a:close/>
                  <a:moveTo>
                    <a:pt x="834879" y="237885"/>
                  </a:moveTo>
                  <a:cubicBezTo>
                    <a:pt x="833795" y="237885"/>
                    <a:pt x="833050" y="239135"/>
                    <a:pt x="833963" y="240293"/>
                  </a:cubicBezTo>
                  <a:cubicBezTo>
                    <a:pt x="834529" y="241012"/>
                    <a:pt x="835097" y="241012"/>
                    <a:pt x="836014" y="240293"/>
                  </a:cubicBezTo>
                  <a:cubicBezTo>
                    <a:pt x="836930" y="239575"/>
                    <a:pt x="836930" y="239004"/>
                    <a:pt x="836014" y="238286"/>
                  </a:cubicBezTo>
                  <a:cubicBezTo>
                    <a:pt x="835625" y="237981"/>
                    <a:pt x="835240" y="237874"/>
                    <a:pt x="834879" y="237887"/>
                  </a:cubicBezTo>
                  <a:close/>
                  <a:moveTo>
                    <a:pt x="291294" y="238746"/>
                  </a:moveTo>
                  <a:cubicBezTo>
                    <a:pt x="291130" y="238746"/>
                    <a:pt x="290933" y="238817"/>
                    <a:pt x="290777" y="238892"/>
                  </a:cubicBezTo>
                  <a:cubicBezTo>
                    <a:pt x="290168" y="239191"/>
                    <a:pt x="289997" y="239819"/>
                    <a:pt x="290373" y="240297"/>
                  </a:cubicBezTo>
                  <a:cubicBezTo>
                    <a:pt x="290748" y="240773"/>
                    <a:pt x="291557" y="240907"/>
                    <a:pt x="292168" y="240614"/>
                  </a:cubicBezTo>
                  <a:cubicBezTo>
                    <a:pt x="292777" y="240316"/>
                    <a:pt x="292947" y="239687"/>
                    <a:pt x="292571" y="239209"/>
                  </a:cubicBezTo>
                  <a:cubicBezTo>
                    <a:pt x="292289" y="238847"/>
                    <a:pt x="291792" y="238688"/>
                    <a:pt x="291290" y="238752"/>
                  </a:cubicBezTo>
                  <a:close/>
                  <a:moveTo>
                    <a:pt x="752869" y="238746"/>
                  </a:moveTo>
                  <a:cubicBezTo>
                    <a:pt x="752706" y="238746"/>
                    <a:pt x="752508" y="238817"/>
                    <a:pt x="752359" y="238892"/>
                  </a:cubicBezTo>
                  <a:cubicBezTo>
                    <a:pt x="751750" y="239191"/>
                    <a:pt x="751579" y="239819"/>
                    <a:pt x="751956" y="240297"/>
                  </a:cubicBezTo>
                  <a:cubicBezTo>
                    <a:pt x="752331" y="240773"/>
                    <a:pt x="753140" y="240907"/>
                    <a:pt x="753750" y="240614"/>
                  </a:cubicBezTo>
                  <a:cubicBezTo>
                    <a:pt x="754358" y="240316"/>
                    <a:pt x="754530" y="239687"/>
                    <a:pt x="754154" y="239209"/>
                  </a:cubicBezTo>
                  <a:cubicBezTo>
                    <a:pt x="753863" y="238847"/>
                    <a:pt x="753374" y="238688"/>
                    <a:pt x="752871" y="238752"/>
                  </a:cubicBezTo>
                  <a:close/>
                  <a:moveTo>
                    <a:pt x="295981" y="239663"/>
                  </a:moveTo>
                  <a:cubicBezTo>
                    <a:pt x="295817" y="239663"/>
                    <a:pt x="295620" y="239734"/>
                    <a:pt x="295464" y="239810"/>
                  </a:cubicBezTo>
                  <a:cubicBezTo>
                    <a:pt x="294855" y="240108"/>
                    <a:pt x="294684" y="240736"/>
                    <a:pt x="295060" y="241215"/>
                  </a:cubicBezTo>
                  <a:cubicBezTo>
                    <a:pt x="295435" y="241691"/>
                    <a:pt x="296244" y="241824"/>
                    <a:pt x="296855" y="241532"/>
                  </a:cubicBezTo>
                  <a:cubicBezTo>
                    <a:pt x="297463" y="241233"/>
                    <a:pt x="297634" y="240605"/>
                    <a:pt x="297257" y="240127"/>
                  </a:cubicBezTo>
                  <a:cubicBezTo>
                    <a:pt x="296975" y="239771"/>
                    <a:pt x="296479" y="239606"/>
                    <a:pt x="295976" y="239670"/>
                  </a:cubicBezTo>
                  <a:close/>
                  <a:moveTo>
                    <a:pt x="641577" y="239663"/>
                  </a:moveTo>
                  <a:cubicBezTo>
                    <a:pt x="641413" y="239663"/>
                    <a:pt x="641215" y="239734"/>
                    <a:pt x="641067" y="239810"/>
                  </a:cubicBezTo>
                  <a:cubicBezTo>
                    <a:pt x="640457" y="240108"/>
                    <a:pt x="640287" y="240736"/>
                    <a:pt x="640663" y="241215"/>
                  </a:cubicBezTo>
                  <a:cubicBezTo>
                    <a:pt x="641038" y="241691"/>
                    <a:pt x="641846" y="241824"/>
                    <a:pt x="642457" y="241532"/>
                  </a:cubicBezTo>
                  <a:cubicBezTo>
                    <a:pt x="643066" y="241233"/>
                    <a:pt x="643237" y="240605"/>
                    <a:pt x="642861" y="240127"/>
                  </a:cubicBezTo>
                  <a:cubicBezTo>
                    <a:pt x="642584" y="239771"/>
                    <a:pt x="642081" y="239606"/>
                    <a:pt x="641579" y="239670"/>
                  </a:cubicBezTo>
                  <a:close/>
                  <a:moveTo>
                    <a:pt x="310035" y="240580"/>
                  </a:moveTo>
                  <a:cubicBezTo>
                    <a:pt x="309871" y="240580"/>
                    <a:pt x="309673" y="240651"/>
                    <a:pt x="309525" y="240727"/>
                  </a:cubicBezTo>
                  <a:cubicBezTo>
                    <a:pt x="308916" y="241026"/>
                    <a:pt x="308744" y="241654"/>
                    <a:pt x="309121" y="242132"/>
                  </a:cubicBezTo>
                  <a:cubicBezTo>
                    <a:pt x="309489" y="242608"/>
                    <a:pt x="310304" y="242741"/>
                    <a:pt x="310915" y="242449"/>
                  </a:cubicBezTo>
                  <a:cubicBezTo>
                    <a:pt x="311524" y="242150"/>
                    <a:pt x="311695" y="241522"/>
                    <a:pt x="311318" y="241044"/>
                  </a:cubicBezTo>
                  <a:cubicBezTo>
                    <a:pt x="311028" y="240688"/>
                    <a:pt x="310539" y="240523"/>
                    <a:pt x="310036" y="240587"/>
                  </a:cubicBezTo>
                  <a:close/>
                  <a:moveTo>
                    <a:pt x="831352" y="240580"/>
                  </a:moveTo>
                  <a:cubicBezTo>
                    <a:pt x="831189" y="240580"/>
                    <a:pt x="830991" y="240651"/>
                    <a:pt x="830842" y="240727"/>
                  </a:cubicBezTo>
                  <a:cubicBezTo>
                    <a:pt x="830234" y="241026"/>
                    <a:pt x="830062" y="241654"/>
                    <a:pt x="830439" y="242132"/>
                  </a:cubicBezTo>
                  <a:cubicBezTo>
                    <a:pt x="830807" y="242608"/>
                    <a:pt x="831622" y="242741"/>
                    <a:pt x="832231" y="242449"/>
                  </a:cubicBezTo>
                  <a:cubicBezTo>
                    <a:pt x="832841" y="242150"/>
                    <a:pt x="833012" y="241522"/>
                    <a:pt x="832635" y="241044"/>
                  </a:cubicBezTo>
                  <a:cubicBezTo>
                    <a:pt x="832345" y="240688"/>
                    <a:pt x="831855" y="240523"/>
                    <a:pt x="831354" y="240587"/>
                  </a:cubicBezTo>
                  <a:close/>
                  <a:moveTo>
                    <a:pt x="752862" y="242415"/>
                  </a:moveTo>
                  <a:cubicBezTo>
                    <a:pt x="752699" y="242415"/>
                    <a:pt x="752501" y="242486"/>
                    <a:pt x="752352" y="242562"/>
                  </a:cubicBezTo>
                  <a:cubicBezTo>
                    <a:pt x="751743" y="242861"/>
                    <a:pt x="751573" y="243489"/>
                    <a:pt x="751949" y="243967"/>
                  </a:cubicBezTo>
                  <a:cubicBezTo>
                    <a:pt x="752317" y="244443"/>
                    <a:pt x="753132" y="244576"/>
                    <a:pt x="753742" y="244284"/>
                  </a:cubicBezTo>
                  <a:cubicBezTo>
                    <a:pt x="754351" y="243985"/>
                    <a:pt x="754522" y="243357"/>
                    <a:pt x="754146" y="242879"/>
                  </a:cubicBezTo>
                  <a:cubicBezTo>
                    <a:pt x="753869" y="242517"/>
                    <a:pt x="753366" y="242358"/>
                    <a:pt x="752864" y="242422"/>
                  </a:cubicBezTo>
                  <a:close/>
                  <a:moveTo>
                    <a:pt x="838383" y="242415"/>
                  </a:moveTo>
                  <a:cubicBezTo>
                    <a:pt x="838220" y="242415"/>
                    <a:pt x="838022" y="242486"/>
                    <a:pt x="837866" y="242562"/>
                  </a:cubicBezTo>
                  <a:cubicBezTo>
                    <a:pt x="837257" y="242861"/>
                    <a:pt x="837087" y="243489"/>
                    <a:pt x="837463" y="243967"/>
                  </a:cubicBezTo>
                  <a:cubicBezTo>
                    <a:pt x="837838" y="244443"/>
                    <a:pt x="838647" y="244576"/>
                    <a:pt x="839256" y="244284"/>
                  </a:cubicBezTo>
                  <a:cubicBezTo>
                    <a:pt x="839865" y="243985"/>
                    <a:pt x="840037" y="243357"/>
                    <a:pt x="839660" y="242879"/>
                  </a:cubicBezTo>
                  <a:cubicBezTo>
                    <a:pt x="839384" y="242517"/>
                    <a:pt x="838881" y="242358"/>
                    <a:pt x="838379" y="242422"/>
                  </a:cubicBezTo>
                  <a:close/>
                  <a:moveTo>
                    <a:pt x="313539" y="243333"/>
                  </a:moveTo>
                  <a:cubicBezTo>
                    <a:pt x="313376" y="243333"/>
                    <a:pt x="313178" y="243403"/>
                    <a:pt x="313029" y="243473"/>
                  </a:cubicBezTo>
                  <a:cubicBezTo>
                    <a:pt x="312420" y="243771"/>
                    <a:pt x="312249" y="244400"/>
                    <a:pt x="312626" y="244878"/>
                  </a:cubicBezTo>
                  <a:cubicBezTo>
                    <a:pt x="313001" y="245354"/>
                    <a:pt x="313808" y="245488"/>
                    <a:pt x="314420" y="245195"/>
                  </a:cubicBezTo>
                  <a:cubicBezTo>
                    <a:pt x="315029" y="244896"/>
                    <a:pt x="315200" y="244268"/>
                    <a:pt x="314824" y="243790"/>
                  </a:cubicBezTo>
                  <a:cubicBezTo>
                    <a:pt x="314547" y="243435"/>
                    <a:pt x="314045" y="243269"/>
                    <a:pt x="313542" y="243333"/>
                  </a:cubicBezTo>
                  <a:close/>
                  <a:moveTo>
                    <a:pt x="280993" y="244021"/>
                  </a:moveTo>
                  <a:cubicBezTo>
                    <a:pt x="280916" y="244021"/>
                    <a:pt x="280916" y="244021"/>
                    <a:pt x="280887" y="244084"/>
                  </a:cubicBezTo>
                  <a:cubicBezTo>
                    <a:pt x="280561" y="244338"/>
                    <a:pt x="280618" y="245240"/>
                    <a:pt x="281036" y="246091"/>
                  </a:cubicBezTo>
                  <a:cubicBezTo>
                    <a:pt x="281453" y="246942"/>
                    <a:pt x="282068" y="247433"/>
                    <a:pt x="282390" y="247180"/>
                  </a:cubicBezTo>
                  <a:cubicBezTo>
                    <a:pt x="282716" y="246926"/>
                    <a:pt x="282623" y="246024"/>
                    <a:pt x="282206" y="245173"/>
                  </a:cubicBezTo>
                  <a:cubicBezTo>
                    <a:pt x="281845" y="244430"/>
                    <a:pt x="281335" y="243963"/>
                    <a:pt x="280999" y="244027"/>
                  </a:cubicBezTo>
                  <a:close/>
                  <a:moveTo>
                    <a:pt x="828819" y="244794"/>
                  </a:moveTo>
                  <a:cubicBezTo>
                    <a:pt x="827945" y="244794"/>
                    <a:pt x="825085" y="248706"/>
                    <a:pt x="825085" y="249898"/>
                  </a:cubicBezTo>
                  <a:cubicBezTo>
                    <a:pt x="825085" y="251060"/>
                    <a:pt x="826392" y="249999"/>
                    <a:pt x="828014" y="247547"/>
                  </a:cubicBezTo>
                  <a:cubicBezTo>
                    <a:pt x="829014" y="246033"/>
                    <a:pt x="829377" y="244794"/>
                    <a:pt x="828819" y="244794"/>
                  </a:cubicBezTo>
                  <a:close/>
                  <a:moveTo>
                    <a:pt x="848919" y="245169"/>
                  </a:moveTo>
                  <a:cubicBezTo>
                    <a:pt x="848756" y="245169"/>
                    <a:pt x="848558" y="245240"/>
                    <a:pt x="848409" y="245316"/>
                  </a:cubicBezTo>
                  <a:cubicBezTo>
                    <a:pt x="847800" y="245614"/>
                    <a:pt x="847629" y="246243"/>
                    <a:pt x="848005" y="246721"/>
                  </a:cubicBezTo>
                  <a:cubicBezTo>
                    <a:pt x="848373" y="247197"/>
                    <a:pt x="849189" y="247330"/>
                    <a:pt x="849799" y="247038"/>
                  </a:cubicBezTo>
                  <a:cubicBezTo>
                    <a:pt x="850408" y="246739"/>
                    <a:pt x="850579" y="246112"/>
                    <a:pt x="850202" y="245634"/>
                  </a:cubicBezTo>
                  <a:cubicBezTo>
                    <a:pt x="849912" y="245278"/>
                    <a:pt x="849423" y="245113"/>
                    <a:pt x="848921" y="245176"/>
                  </a:cubicBezTo>
                  <a:close/>
                  <a:moveTo>
                    <a:pt x="784485" y="246087"/>
                  </a:moveTo>
                  <a:cubicBezTo>
                    <a:pt x="784323" y="246087"/>
                    <a:pt x="784124" y="246157"/>
                    <a:pt x="783969" y="246233"/>
                  </a:cubicBezTo>
                  <a:cubicBezTo>
                    <a:pt x="783359" y="246525"/>
                    <a:pt x="783188" y="247160"/>
                    <a:pt x="783565" y="247638"/>
                  </a:cubicBezTo>
                  <a:cubicBezTo>
                    <a:pt x="783940" y="248114"/>
                    <a:pt x="784750" y="248248"/>
                    <a:pt x="785359" y="247955"/>
                  </a:cubicBezTo>
                  <a:cubicBezTo>
                    <a:pt x="785968" y="247664"/>
                    <a:pt x="786140" y="247029"/>
                    <a:pt x="785763" y="246551"/>
                  </a:cubicBezTo>
                  <a:cubicBezTo>
                    <a:pt x="785486" y="246188"/>
                    <a:pt x="784983" y="246030"/>
                    <a:pt x="784480" y="246093"/>
                  </a:cubicBezTo>
                  <a:close/>
                  <a:moveTo>
                    <a:pt x="928588" y="248839"/>
                  </a:moveTo>
                  <a:cubicBezTo>
                    <a:pt x="928425" y="248839"/>
                    <a:pt x="928226" y="248910"/>
                    <a:pt x="928071" y="248986"/>
                  </a:cubicBezTo>
                  <a:cubicBezTo>
                    <a:pt x="927462" y="249277"/>
                    <a:pt x="927291" y="249913"/>
                    <a:pt x="927666" y="250390"/>
                  </a:cubicBezTo>
                  <a:cubicBezTo>
                    <a:pt x="928034" y="250866"/>
                    <a:pt x="928850" y="251000"/>
                    <a:pt x="929461" y="250708"/>
                  </a:cubicBezTo>
                  <a:cubicBezTo>
                    <a:pt x="930069" y="250409"/>
                    <a:pt x="930242" y="249781"/>
                    <a:pt x="929863" y="249303"/>
                  </a:cubicBezTo>
                  <a:cubicBezTo>
                    <a:pt x="929573" y="248948"/>
                    <a:pt x="929084" y="248782"/>
                    <a:pt x="928582" y="248846"/>
                  </a:cubicBezTo>
                  <a:close/>
                  <a:moveTo>
                    <a:pt x="977791" y="248839"/>
                  </a:moveTo>
                  <a:cubicBezTo>
                    <a:pt x="977628" y="248839"/>
                    <a:pt x="977430" y="248910"/>
                    <a:pt x="977274" y="248986"/>
                  </a:cubicBezTo>
                  <a:cubicBezTo>
                    <a:pt x="976666" y="249277"/>
                    <a:pt x="976494" y="249913"/>
                    <a:pt x="976871" y="250390"/>
                  </a:cubicBezTo>
                  <a:cubicBezTo>
                    <a:pt x="977239" y="250866"/>
                    <a:pt x="978054" y="251000"/>
                    <a:pt x="978664" y="250708"/>
                  </a:cubicBezTo>
                  <a:cubicBezTo>
                    <a:pt x="979272" y="250409"/>
                    <a:pt x="979443" y="249781"/>
                    <a:pt x="979068" y="249303"/>
                  </a:cubicBezTo>
                  <a:cubicBezTo>
                    <a:pt x="978785" y="248948"/>
                    <a:pt x="978289" y="248782"/>
                    <a:pt x="977786" y="248846"/>
                  </a:cubicBezTo>
                  <a:close/>
                  <a:moveTo>
                    <a:pt x="848443" y="249527"/>
                  </a:moveTo>
                  <a:cubicBezTo>
                    <a:pt x="847732" y="249527"/>
                    <a:pt x="846614" y="249927"/>
                    <a:pt x="844711" y="250702"/>
                  </a:cubicBezTo>
                  <a:cubicBezTo>
                    <a:pt x="842372" y="251658"/>
                    <a:pt x="841478" y="251724"/>
                    <a:pt x="841451" y="250930"/>
                  </a:cubicBezTo>
                  <a:cubicBezTo>
                    <a:pt x="841374" y="249675"/>
                    <a:pt x="837974" y="252959"/>
                    <a:pt x="837974" y="254255"/>
                  </a:cubicBezTo>
                  <a:cubicBezTo>
                    <a:pt x="837974" y="254725"/>
                    <a:pt x="838756" y="254604"/>
                    <a:pt x="839694" y="253995"/>
                  </a:cubicBezTo>
                  <a:cubicBezTo>
                    <a:pt x="841624" y="252741"/>
                    <a:pt x="843831" y="253443"/>
                    <a:pt x="843831" y="255314"/>
                  </a:cubicBezTo>
                  <a:cubicBezTo>
                    <a:pt x="843831" y="257182"/>
                    <a:pt x="846372" y="257482"/>
                    <a:pt x="848481" y="255861"/>
                  </a:cubicBezTo>
                  <a:cubicBezTo>
                    <a:pt x="849589" y="255007"/>
                    <a:pt x="850144" y="253407"/>
                    <a:pt x="849872" y="251905"/>
                  </a:cubicBezTo>
                  <a:cubicBezTo>
                    <a:pt x="849567" y="250270"/>
                    <a:pt x="849362" y="249540"/>
                    <a:pt x="848443" y="249525"/>
                  </a:cubicBezTo>
                  <a:close/>
                  <a:moveTo>
                    <a:pt x="718183" y="249730"/>
                  </a:moveTo>
                  <a:cubicBezTo>
                    <a:pt x="717349" y="249667"/>
                    <a:pt x="716651" y="250461"/>
                    <a:pt x="716353" y="252053"/>
                  </a:cubicBezTo>
                  <a:cubicBezTo>
                    <a:pt x="715633" y="255909"/>
                    <a:pt x="717392" y="257528"/>
                    <a:pt x="720563" y="255951"/>
                  </a:cubicBezTo>
                  <a:cubicBezTo>
                    <a:pt x="721710" y="255380"/>
                    <a:pt x="721732" y="254550"/>
                    <a:pt x="720711" y="252253"/>
                  </a:cubicBezTo>
                  <a:cubicBezTo>
                    <a:pt x="719984" y="250611"/>
                    <a:pt x="719020" y="249772"/>
                    <a:pt x="718185" y="249730"/>
                  </a:cubicBezTo>
                  <a:close/>
                  <a:moveTo>
                    <a:pt x="696621" y="250676"/>
                  </a:moveTo>
                  <a:cubicBezTo>
                    <a:pt x="696458" y="250676"/>
                    <a:pt x="696259" y="250747"/>
                    <a:pt x="696111" y="250823"/>
                  </a:cubicBezTo>
                  <a:cubicBezTo>
                    <a:pt x="695502" y="251115"/>
                    <a:pt x="695330" y="251750"/>
                    <a:pt x="695700" y="252228"/>
                  </a:cubicBezTo>
                  <a:cubicBezTo>
                    <a:pt x="696075" y="252704"/>
                    <a:pt x="696884" y="252838"/>
                    <a:pt x="697495" y="252545"/>
                  </a:cubicBezTo>
                  <a:cubicBezTo>
                    <a:pt x="698104" y="252246"/>
                    <a:pt x="698274" y="251618"/>
                    <a:pt x="697899" y="251141"/>
                  </a:cubicBezTo>
                  <a:cubicBezTo>
                    <a:pt x="697615" y="250785"/>
                    <a:pt x="697119" y="250619"/>
                    <a:pt x="696617" y="250683"/>
                  </a:cubicBezTo>
                  <a:close/>
                  <a:moveTo>
                    <a:pt x="920381" y="250676"/>
                  </a:moveTo>
                  <a:cubicBezTo>
                    <a:pt x="920219" y="250676"/>
                    <a:pt x="920020" y="250747"/>
                    <a:pt x="919871" y="250823"/>
                  </a:cubicBezTo>
                  <a:cubicBezTo>
                    <a:pt x="919263" y="251115"/>
                    <a:pt x="919092" y="251750"/>
                    <a:pt x="919461" y="252228"/>
                  </a:cubicBezTo>
                  <a:cubicBezTo>
                    <a:pt x="919829" y="252704"/>
                    <a:pt x="920645" y="252838"/>
                    <a:pt x="921255" y="252545"/>
                  </a:cubicBezTo>
                  <a:cubicBezTo>
                    <a:pt x="921864" y="252246"/>
                    <a:pt x="922035" y="251618"/>
                    <a:pt x="921659" y="251141"/>
                  </a:cubicBezTo>
                  <a:cubicBezTo>
                    <a:pt x="921368" y="250785"/>
                    <a:pt x="920879" y="250619"/>
                    <a:pt x="920377" y="250683"/>
                  </a:cubicBezTo>
                  <a:close/>
                  <a:moveTo>
                    <a:pt x="925068" y="251593"/>
                  </a:moveTo>
                  <a:cubicBezTo>
                    <a:pt x="924906" y="251593"/>
                    <a:pt x="924707" y="251664"/>
                    <a:pt x="924551" y="251740"/>
                  </a:cubicBezTo>
                  <a:cubicBezTo>
                    <a:pt x="923942" y="252032"/>
                    <a:pt x="923772" y="252667"/>
                    <a:pt x="924148" y="253145"/>
                  </a:cubicBezTo>
                  <a:cubicBezTo>
                    <a:pt x="924523" y="253621"/>
                    <a:pt x="925331" y="253755"/>
                    <a:pt x="925941" y="253462"/>
                  </a:cubicBezTo>
                  <a:cubicBezTo>
                    <a:pt x="926550" y="253171"/>
                    <a:pt x="926723" y="252536"/>
                    <a:pt x="926346" y="252058"/>
                  </a:cubicBezTo>
                  <a:cubicBezTo>
                    <a:pt x="926062" y="251703"/>
                    <a:pt x="925566" y="251537"/>
                    <a:pt x="925063" y="251601"/>
                  </a:cubicBezTo>
                  <a:close/>
                  <a:moveTo>
                    <a:pt x="873851" y="254231"/>
                  </a:moveTo>
                  <a:cubicBezTo>
                    <a:pt x="873588" y="254231"/>
                    <a:pt x="873284" y="254415"/>
                    <a:pt x="872934" y="254688"/>
                  </a:cubicBezTo>
                  <a:cubicBezTo>
                    <a:pt x="872227" y="255241"/>
                    <a:pt x="871994" y="256393"/>
                    <a:pt x="872425" y="257269"/>
                  </a:cubicBezTo>
                  <a:cubicBezTo>
                    <a:pt x="872991" y="258425"/>
                    <a:pt x="873538" y="258605"/>
                    <a:pt x="874475" y="257871"/>
                  </a:cubicBezTo>
                  <a:cubicBezTo>
                    <a:pt x="875188" y="257319"/>
                    <a:pt x="875417" y="256137"/>
                    <a:pt x="874985" y="255262"/>
                  </a:cubicBezTo>
                  <a:cubicBezTo>
                    <a:pt x="874631" y="254540"/>
                    <a:pt x="874298" y="254200"/>
                    <a:pt x="873851" y="254230"/>
                  </a:cubicBezTo>
                  <a:close/>
                  <a:moveTo>
                    <a:pt x="696620" y="254346"/>
                  </a:moveTo>
                  <a:cubicBezTo>
                    <a:pt x="696457" y="254346"/>
                    <a:pt x="696259" y="254417"/>
                    <a:pt x="696111" y="254492"/>
                  </a:cubicBezTo>
                  <a:cubicBezTo>
                    <a:pt x="695501" y="254784"/>
                    <a:pt x="695330" y="255419"/>
                    <a:pt x="695699" y="255897"/>
                  </a:cubicBezTo>
                  <a:cubicBezTo>
                    <a:pt x="696075" y="256372"/>
                    <a:pt x="696884" y="256506"/>
                    <a:pt x="697494" y="256214"/>
                  </a:cubicBezTo>
                  <a:cubicBezTo>
                    <a:pt x="698104" y="255915"/>
                    <a:pt x="698274" y="255287"/>
                    <a:pt x="697898" y="254809"/>
                  </a:cubicBezTo>
                  <a:cubicBezTo>
                    <a:pt x="697608" y="254453"/>
                    <a:pt x="697118" y="254288"/>
                    <a:pt x="696616" y="254351"/>
                  </a:cubicBezTo>
                  <a:close/>
                  <a:moveTo>
                    <a:pt x="756367" y="255263"/>
                  </a:moveTo>
                  <a:cubicBezTo>
                    <a:pt x="756205" y="255263"/>
                    <a:pt x="756006" y="255334"/>
                    <a:pt x="755857" y="255410"/>
                  </a:cubicBezTo>
                  <a:cubicBezTo>
                    <a:pt x="755249" y="255709"/>
                    <a:pt x="755077" y="256336"/>
                    <a:pt x="755454" y="256814"/>
                  </a:cubicBezTo>
                  <a:cubicBezTo>
                    <a:pt x="755829" y="257290"/>
                    <a:pt x="756637" y="257424"/>
                    <a:pt x="757248" y="257131"/>
                  </a:cubicBezTo>
                  <a:cubicBezTo>
                    <a:pt x="757857" y="256839"/>
                    <a:pt x="758027" y="256204"/>
                    <a:pt x="757651" y="255726"/>
                  </a:cubicBezTo>
                  <a:cubicBezTo>
                    <a:pt x="757376" y="255371"/>
                    <a:pt x="756874" y="255205"/>
                    <a:pt x="756370" y="255269"/>
                  </a:cubicBezTo>
                  <a:close/>
                  <a:moveTo>
                    <a:pt x="892264" y="255263"/>
                  </a:moveTo>
                  <a:cubicBezTo>
                    <a:pt x="892101" y="255263"/>
                    <a:pt x="891903" y="255334"/>
                    <a:pt x="891754" y="255410"/>
                  </a:cubicBezTo>
                  <a:cubicBezTo>
                    <a:pt x="891145" y="255709"/>
                    <a:pt x="890975" y="256336"/>
                    <a:pt x="891350" y="256814"/>
                  </a:cubicBezTo>
                  <a:cubicBezTo>
                    <a:pt x="891725" y="257290"/>
                    <a:pt x="892534" y="257424"/>
                    <a:pt x="893145" y="257131"/>
                  </a:cubicBezTo>
                  <a:cubicBezTo>
                    <a:pt x="893754" y="256839"/>
                    <a:pt x="893924" y="256204"/>
                    <a:pt x="893548" y="255726"/>
                  </a:cubicBezTo>
                  <a:cubicBezTo>
                    <a:pt x="893266" y="255371"/>
                    <a:pt x="892769" y="255205"/>
                    <a:pt x="892267" y="255269"/>
                  </a:cubicBezTo>
                  <a:close/>
                  <a:moveTo>
                    <a:pt x="912179" y="255263"/>
                  </a:moveTo>
                  <a:cubicBezTo>
                    <a:pt x="912016" y="255263"/>
                    <a:pt x="911817" y="255334"/>
                    <a:pt x="911669" y="255410"/>
                  </a:cubicBezTo>
                  <a:cubicBezTo>
                    <a:pt x="911060" y="255709"/>
                    <a:pt x="910889" y="256336"/>
                    <a:pt x="911265" y="256814"/>
                  </a:cubicBezTo>
                  <a:cubicBezTo>
                    <a:pt x="911640" y="257290"/>
                    <a:pt x="912448" y="257424"/>
                    <a:pt x="913058" y="257131"/>
                  </a:cubicBezTo>
                  <a:cubicBezTo>
                    <a:pt x="913668" y="256839"/>
                    <a:pt x="913840" y="256204"/>
                    <a:pt x="913462" y="255726"/>
                  </a:cubicBezTo>
                  <a:cubicBezTo>
                    <a:pt x="913178" y="255371"/>
                    <a:pt x="912684" y="255205"/>
                    <a:pt x="912181" y="255269"/>
                  </a:cubicBezTo>
                  <a:close/>
                  <a:moveTo>
                    <a:pt x="822848" y="255980"/>
                  </a:moveTo>
                  <a:lnTo>
                    <a:pt x="816442" y="260939"/>
                  </a:lnTo>
                  <a:cubicBezTo>
                    <a:pt x="812925" y="263671"/>
                    <a:pt x="809299" y="265899"/>
                    <a:pt x="808351" y="265899"/>
                  </a:cubicBezTo>
                  <a:cubicBezTo>
                    <a:pt x="807403" y="265899"/>
                    <a:pt x="806367" y="266681"/>
                    <a:pt x="806045" y="267648"/>
                  </a:cubicBezTo>
                  <a:cubicBezTo>
                    <a:pt x="805720" y="268617"/>
                    <a:pt x="804206" y="269543"/>
                    <a:pt x="802677" y="269712"/>
                  </a:cubicBezTo>
                  <a:cubicBezTo>
                    <a:pt x="800371" y="269966"/>
                    <a:pt x="799949" y="270469"/>
                    <a:pt x="800261" y="272722"/>
                  </a:cubicBezTo>
                  <a:cubicBezTo>
                    <a:pt x="800473" y="274212"/>
                    <a:pt x="802098" y="277102"/>
                    <a:pt x="803848" y="279144"/>
                  </a:cubicBezTo>
                  <a:cubicBezTo>
                    <a:pt x="806593" y="282342"/>
                    <a:pt x="807620" y="282871"/>
                    <a:pt x="811280" y="282871"/>
                  </a:cubicBezTo>
                  <a:cubicBezTo>
                    <a:pt x="813617" y="282871"/>
                    <a:pt x="815890" y="283182"/>
                    <a:pt x="816368" y="283559"/>
                  </a:cubicBezTo>
                  <a:cubicBezTo>
                    <a:pt x="816850" y="283933"/>
                    <a:pt x="817875" y="283826"/>
                    <a:pt x="818639" y="283331"/>
                  </a:cubicBezTo>
                  <a:cubicBezTo>
                    <a:pt x="819405" y="282835"/>
                    <a:pt x="820368" y="282709"/>
                    <a:pt x="820799" y="283046"/>
                  </a:cubicBezTo>
                  <a:cubicBezTo>
                    <a:pt x="821231" y="283383"/>
                    <a:pt x="821273" y="282408"/>
                    <a:pt x="820877" y="280867"/>
                  </a:cubicBezTo>
                  <a:cubicBezTo>
                    <a:pt x="820452" y="279202"/>
                    <a:pt x="820686" y="277802"/>
                    <a:pt x="821457" y="277426"/>
                  </a:cubicBezTo>
                  <a:cubicBezTo>
                    <a:pt x="822176" y="277077"/>
                    <a:pt x="823536" y="275374"/>
                    <a:pt x="824459" y="273642"/>
                  </a:cubicBezTo>
                  <a:cubicBezTo>
                    <a:pt x="825383" y="271911"/>
                    <a:pt x="826742" y="270489"/>
                    <a:pt x="827498" y="270489"/>
                  </a:cubicBezTo>
                  <a:cubicBezTo>
                    <a:pt x="828531" y="270489"/>
                    <a:pt x="828525" y="270146"/>
                    <a:pt x="827420" y="269141"/>
                  </a:cubicBezTo>
                  <a:cubicBezTo>
                    <a:pt x="826640" y="268407"/>
                    <a:pt x="826318" y="267432"/>
                    <a:pt x="826685" y="266962"/>
                  </a:cubicBezTo>
                  <a:cubicBezTo>
                    <a:pt x="827053" y="266493"/>
                    <a:pt x="826211" y="265873"/>
                    <a:pt x="824818" y="265587"/>
                  </a:cubicBezTo>
                  <a:cubicBezTo>
                    <a:pt x="822306" y="265072"/>
                    <a:pt x="822308" y="265028"/>
                    <a:pt x="825512" y="262519"/>
                  </a:cubicBezTo>
                  <a:lnTo>
                    <a:pt x="828769" y="259997"/>
                  </a:lnTo>
                  <a:lnTo>
                    <a:pt x="825767" y="257990"/>
                  </a:lnTo>
                  <a:lnTo>
                    <a:pt x="822801" y="255983"/>
                  </a:lnTo>
                  <a:close/>
                  <a:moveTo>
                    <a:pt x="833686" y="257098"/>
                  </a:moveTo>
                  <a:cubicBezTo>
                    <a:pt x="833523" y="257098"/>
                    <a:pt x="833325" y="257169"/>
                    <a:pt x="833169" y="257244"/>
                  </a:cubicBezTo>
                  <a:cubicBezTo>
                    <a:pt x="832560" y="257543"/>
                    <a:pt x="832390" y="258171"/>
                    <a:pt x="832765" y="258649"/>
                  </a:cubicBezTo>
                  <a:cubicBezTo>
                    <a:pt x="833141" y="259124"/>
                    <a:pt x="833949" y="259258"/>
                    <a:pt x="834559" y="258966"/>
                  </a:cubicBezTo>
                  <a:cubicBezTo>
                    <a:pt x="835168" y="258674"/>
                    <a:pt x="835338" y="258039"/>
                    <a:pt x="834962" y="257561"/>
                  </a:cubicBezTo>
                  <a:cubicBezTo>
                    <a:pt x="834679" y="257205"/>
                    <a:pt x="834183" y="257040"/>
                    <a:pt x="833681" y="257103"/>
                  </a:cubicBezTo>
                  <a:close/>
                  <a:moveTo>
                    <a:pt x="907489" y="257098"/>
                  </a:moveTo>
                  <a:cubicBezTo>
                    <a:pt x="907326" y="257098"/>
                    <a:pt x="907129" y="257169"/>
                    <a:pt x="906980" y="257244"/>
                  </a:cubicBezTo>
                  <a:cubicBezTo>
                    <a:pt x="906371" y="257543"/>
                    <a:pt x="906199" y="258171"/>
                    <a:pt x="906568" y="258649"/>
                  </a:cubicBezTo>
                  <a:cubicBezTo>
                    <a:pt x="906937" y="259124"/>
                    <a:pt x="907752" y="259258"/>
                    <a:pt x="908362" y="258966"/>
                  </a:cubicBezTo>
                  <a:cubicBezTo>
                    <a:pt x="908971" y="258674"/>
                    <a:pt x="909142" y="258039"/>
                    <a:pt x="908765" y="257561"/>
                  </a:cubicBezTo>
                  <a:cubicBezTo>
                    <a:pt x="908483" y="257205"/>
                    <a:pt x="907986" y="257040"/>
                    <a:pt x="907485" y="257103"/>
                  </a:cubicBezTo>
                  <a:close/>
                  <a:moveTo>
                    <a:pt x="697790" y="258015"/>
                  </a:moveTo>
                  <a:cubicBezTo>
                    <a:pt x="697627" y="258015"/>
                    <a:pt x="697429" y="258086"/>
                    <a:pt x="697280" y="258162"/>
                  </a:cubicBezTo>
                  <a:cubicBezTo>
                    <a:pt x="696671" y="258453"/>
                    <a:pt x="696499" y="259088"/>
                    <a:pt x="696869" y="259566"/>
                  </a:cubicBezTo>
                  <a:cubicBezTo>
                    <a:pt x="697245" y="260042"/>
                    <a:pt x="698053" y="260176"/>
                    <a:pt x="698663" y="259883"/>
                  </a:cubicBezTo>
                  <a:cubicBezTo>
                    <a:pt x="699271" y="259592"/>
                    <a:pt x="699443" y="258956"/>
                    <a:pt x="699073" y="258478"/>
                  </a:cubicBezTo>
                  <a:cubicBezTo>
                    <a:pt x="698790" y="258123"/>
                    <a:pt x="698296" y="257957"/>
                    <a:pt x="697793" y="258021"/>
                  </a:cubicBezTo>
                  <a:close/>
                  <a:moveTo>
                    <a:pt x="955520" y="258933"/>
                  </a:moveTo>
                  <a:cubicBezTo>
                    <a:pt x="955358" y="258933"/>
                    <a:pt x="955161" y="259003"/>
                    <a:pt x="955012" y="259079"/>
                  </a:cubicBezTo>
                  <a:cubicBezTo>
                    <a:pt x="954402" y="259378"/>
                    <a:pt x="954231" y="260006"/>
                    <a:pt x="954607" y="260484"/>
                  </a:cubicBezTo>
                  <a:cubicBezTo>
                    <a:pt x="954976" y="260959"/>
                    <a:pt x="955792" y="261093"/>
                    <a:pt x="956402" y="260801"/>
                  </a:cubicBezTo>
                  <a:cubicBezTo>
                    <a:pt x="957012" y="260509"/>
                    <a:pt x="957181" y="259874"/>
                    <a:pt x="956806" y="259396"/>
                  </a:cubicBezTo>
                  <a:cubicBezTo>
                    <a:pt x="956523" y="259040"/>
                    <a:pt x="956028" y="258875"/>
                    <a:pt x="955525" y="258938"/>
                  </a:cubicBezTo>
                  <a:close/>
                  <a:moveTo>
                    <a:pt x="761745" y="259592"/>
                  </a:moveTo>
                  <a:lnTo>
                    <a:pt x="766468" y="264236"/>
                  </a:lnTo>
                  <a:cubicBezTo>
                    <a:pt x="769070" y="266795"/>
                    <a:pt x="771190" y="269602"/>
                    <a:pt x="771190" y="270457"/>
                  </a:cubicBezTo>
                  <a:cubicBezTo>
                    <a:pt x="771190" y="271312"/>
                    <a:pt x="772508" y="272971"/>
                    <a:pt x="774118" y="274156"/>
                  </a:cubicBezTo>
                  <a:cubicBezTo>
                    <a:pt x="775730" y="275340"/>
                    <a:pt x="777074" y="276973"/>
                    <a:pt x="777084" y="277768"/>
                  </a:cubicBezTo>
                  <a:cubicBezTo>
                    <a:pt x="777084" y="279563"/>
                    <a:pt x="786573" y="287931"/>
                    <a:pt x="788177" y="287572"/>
                  </a:cubicBezTo>
                  <a:cubicBezTo>
                    <a:pt x="788821" y="287426"/>
                    <a:pt x="789528" y="286330"/>
                    <a:pt x="789751" y="285107"/>
                  </a:cubicBezTo>
                  <a:cubicBezTo>
                    <a:pt x="789977" y="283885"/>
                    <a:pt x="790687" y="282361"/>
                    <a:pt x="791325" y="281753"/>
                  </a:cubicBezTo>
                  <a:cubicBezTo>
                    <a:pt x="792674" y="280467"/>
                    <a:pt x="791467" y="278465"/>
                    <a:pt x="789825" y="279259"/>
                  </a:cubicBezTo>
                  <a:cubicBezTo>
                    <a:pt x="788515" y="279893"/>
                    <a:pt x="781640" y="275041"/>
                    <a:pt x="782429" y="274041"/>
                  </a:cubicBezTo>
                  <a:cubicBezTo>
                    <a:pt x="782733" y="273666"/>
                    <a:pt x="780131" y="271160"/>
                    <a:pt x="776681" y="268479"/>
                  </a:cubicBezTo>
                  <a:cubicBezTo>
                    <a:pt x="773231" y="265799"/>
                    <a:pt x="770176" y="263089"/>
                    <a:pt x="769908" y="262459"/>
                  </a:cubicBezTo>
                  <a:cubicBezTo>
                    <a:pt x="769647" y="261830"/>
                    <a:pt x="767707" y="260928"/>
                    <a:pt x="765589" y="260452"/>
                  </a:cubicBezTo>
                  <a:lnTo>
                    <a:pt x="761745" y="259592"/>
                  </a:lnTo>
                  <a:close/>
                  <a:moveTo>
                    <a:pt x="696616" y="261685"/>
                  </a:moveTo>
                  <a:cubicBezTo>
                    <a:pt x="696453" y="261685"/>
                    <a:pt x="696255" y="261756"/>
                    <a:pt x="696106" y="261832"/>
                  </a:cubicBezTo>
                  <a:cubicBezTo>
                    <a:pt x="695497" y="262130"/>
                    <a:pt x="695327" y="262759"/>
                    <a:pt x="695703" y="263237"/>
                  </a:cubicBezTo>
                  <a:cubicBezTo>
                    <a:pt x="696078" y="263712"/>
                    <a:pt x="696886" y="263846"/>
                    <a:pt x="697497" y="263554"/>
                  </a:cubicBezTo>
                  <a:cubicBezTo>
                    <a:pt x="698106" y="263255"/>
                    <a:pt x="698277" y="262627"/>
                    <a:pt x="697901" y="262149"/>
                  </a:cubicBezTo>
                  <a:cubicBezTo>
                    <a:pt x="697618" y="261786"/>
                    <a:pt x="697123" y="261628"/>
                    <a:pt x="696620" y="261691"/>
                  </a:cubicBezTo>
                  <a:close/>
                  <a:moveTo>
                    <a:pt x="797367" y="262603"/>
                  </a:moveTo>
                  <a:cubicBezTo>
                    <a:pt x="797203" y="262603"/>
                    <a:pt x="797005" y="262673"/>
                    <a:pt x="796857" y="262743"/>
                  </a:cubicBezTo>
                  <a:cubicBezTo>
                    <a:pt x="796247" y="263041"/>
                    <a:pt x="796076" y="263670"/>
                    <a:pt x="796453" y="264147"/>
                  </a:cubicBezTo>
                  <a:cubicBezTo>
                    <a:pt x="796828" y="264623"/>
                    <a:pt x="797637" y="264757"/>
                    <a:pt x="798248" y="264465"/>
                  </a:cubicBezTo>
                  <a:cubicBezTo>
                    <a:pt x="798857" y="264166"/>
                    <a:pt x="799028" y="263538"/>
                    <a:pt x="798652" y="263060"/>
                  </a:cubicBezTo>
                  <a:cubicBezTo>
                    <a:pt x="798368" y="262704"/>
                    <a:pt x="797873" y="262539"/>
                    <a:pt x="797371" y="262602"/>
                  </a:cubicBezTo>
                  <a:close/>
                  <a:moveTo>
                    <a:pt x="510351" y="263520"/>
                  </a:moveTo>
                  <a:cubicBezTo>
                    <a:pt x="510189" y="263520"/>
                    <a:pt x="509991" y="263591"/>
                    <a:pt x="509834" y="263667"/>
                  </a:cubicBezTo>
                  <a:cubicBezTo>
                    <a:pt x="509226" y="263965"/>
                    <a:pt x="509055" y="264593"/>
                    <a:pt x="509431" y="265071"/>
                  </a:cubicBezTo>
                  <a:cubicBezTo>
                    <a:pt x="509799" y="265547"/>
                    <a:pt x="510615" y="265681"/>
                    <a:pt x="511226" y="265389"/>
                  </a:cubicBezTo>
                  <a:cubicBezTo>
                    <a:pt x="511835" y="265090"/>
                    <a:pt x="512005" y="264462"/>
                    <a:pt x="511629" y="263984"/>
                  </a:cubicBezTo>
                  <a:cubicBezTo>
                    <a:pt x="511339" y="263621"/>
                    <a:pt x="510850" y="263463"/>
                    <a:pt x="510348" y="263526"/>
                  </a:cubicBezTo>
                  <a:close/>
                  <a:moveTo>
                    <a:pt x="762235" y="265354"/>
                  </a:moveTo>
                  <a:cubicBezTo>
                    <a:pt x="762072" y="265354"/>
                    <a:pt x="761873" y="265425"/>
                    <a:pt x="761718" y="265501"/>
                  </a:cubicBezTo>
                  <a:cubicBezTo>
                    <a:pt x="761108" y="265793"/>
                    <a:pt x="760937" y="266428"/>
                    <a:pt x="761314" y="266906"/>
                  </a:cubicBezTo>
                  <a:cubicBezTo>
                    <a:pt x="761689" y="267381"/>
                    <a:pt x="762498" y="267515"/>
                    <a:pt x="763109" y="267223"/>
                  </a:cubicBezTo>
                  <a:cubicBezTo>
                    <a:pt x="763718" y="266924"/>
                    <a:pt x="763889" y="266296"/>
                    <a:pt x="763513" y="265818"/>
                  </a:cubicBezTo>
                  <a:cubicBezTo>
                    <a:pt x="763222" y="265456"/>
                    <a:pt x="762733" y="265297"/>
                    <a:pt x="762232" y="265360"/>
                  </a:cubicBezTo>
                  <a:close/>
                  <a:moveTo>
                    <a:pt x="855954" y="265354"/>
                  </a:moveTo>
                  <a:cubicBezTo>
                    <a:pt x="855791" y="265354"/>
                    <a:pt x="855594" y="265425"/>
                    <a:pt x="855445" y="265501"/>
                  </a:cubicBezTo>
                  <a:cubicBezTo>
                    <a:pt x="854836" y="265793"/>
                    <a:pt x="854664" y="266428"/>
                    <a:pt x="855041" y="266906"/>
                  </a:cubicBezTo>
                  <a:cubicBezTo>
                    <a:pt x="855416" y="267381"/>
                    <a:pt x="856225" y="267515"/>
                    <a:pt x="856836" y="267223"/>
                  </a:cubicBezTo>
                  <a:cubicBezTo>
                    <a:pt x="857445" y="266924"/>
                    <a:pt x="857615" y="266296"/>
                    <a:pt x="857239" y="265818"/>
                  </a:cubicBezTo>
                  <a:cubicBezTo>
                    <a:pt x="856957" y="265456"/>
                    <a:pt x="856460" y="265297"/>
                    <a:pt x="855958" y="265360"/>
                  </a:cubicBezTo>
                  <a:close/>
                  <a:moveTo>
                    <a:pt x="508008" y="267189"/>
                  </a:moveTo>
                  <a:cubicBezTo>
                    <a:pt x="507845" y="267189"/>
                    <a:pt x="507647" y="267260"/>
                    <a:pt x="507491" y="267336"/>
                  </a:cubicBezTo>
                  <a:cubicBezTo>
                    <a:pt x="506882" y="267627"/>
                    <a:pt x="506712" y="268263"/>
                    <a:pt x="507088" y="268740"/>
                  </a:cubicBezTo>
                  <a:cubicBezTo>
                    <a:pt x="507456" y="269216"/>
                    <a:pt x="508271" y="269350"/>
                    <a:pt x="508882" y="269058"/>
                  </a:cubicBezTo>
                  <a:cubicBezTo>
                    <a:pt x="509490" y="268766"/>
                    <a:pt x="509662" y="268131"/>
                    <a:pt x="509286" y="267653"/>
                  </a:cubicBezTo>
                  <a:cubicBezTo>
                    <a:pt x="509009" y="267298"/>
                    <a:pt x="508507" y="267132"/>
                    <a:pt x="508004" y="267196"/>
                  </a:cubicBezTo>
                  <a:close/>
                  <a:moveTo>
                    <a:pt x="226841" y="269024"/>
                  </a:moveTo>
                  <a:cubicBezTo>
                    <a:pt x="226679" y="269024"/>
                    <a:pt x="226480" y="269094"/>
                    <a:pt x="226331" y="269170"/>
                  </a:cubicBezTo>
                  <a:cubicBezTo>
                    <a:pt x="225723" y="269462"/>
                    <a:pt x="225551" y="270097"/>
                    <a:pt x="225928" y="270575"/>
                  </a:cubicBezTo>
                  <a:cubicBezTo>
                    <a:pt x="226304" y="271051"/>
                    <a:pt x="227111" y="271185"/>
                    <a:pt x="227722" y="270892"/>
                  </a:cubicBezTo>
                  <a:cubicBezTo>
                    <a:pt x="228331" y="270601"/>
                    <a:pt x="228501" y="269966"/>
                    <a:pt x="228126" y="269488"/>
                  </a:cubicBezTo>
                  <a:cubicBezTo>
                    <a:pt x="227850" y="269133"/>
                    <a:pt x="227347" y="268967"/>
                    <a:pt x="226845" y="269031"/>
                  </a:cubicBezTo>
                  <a:close/>
                  <a:moveTo>
                    <a:pt x="855069" y="269884"/>
                  </a:moveTo>
                  <a:cubicBezTo>
                    <a:pt x="853786" y="269884"/>
                    <a:pt x="853353" y="270766"/>
                    <a:pt x="853459" y="272980"/>
                  </a:cubicBezTo>
                  <a:cubicBezTo>
                    <a:pt x="853621" y="276360"/>
                    <a:pt x="854953" y="275974"/>
                    <a:pt x="856131" y="272235"/>
                  </a:cubicBezTo>
                  <a:cubicBezTo>
                    <a:pt x="856690" y="270465"/>
                    <a:pt x="856408" y="269884"/>
                    <a:pt x="855069" y="269884"/>
                  </a:cubicBezTo>
                  <a:close/>
                  <a:moveTo>
                    <a:pt x="766915" y="269948"/>
                  </a:moveTo>
                  <a:cubicBezTo>
                    <a:pt x="766751" y="269948"/>
                    <a:pt x="766553" y="270019"/>
                    <a:pt x="766398" y="270094"/>
                  </a:cubicBezTo>
                  <a:cubicBezTo>
                    <a:pt x="765789" y="270386"/>
                    <a:pt x="765617" y="271021"/>
                    <a:pt x="765994" y="271499"/>
                  </a:cubicBezTo>
                  <a:cubicBezTo>
                    <a:pt x="766362" y="271974"/>
                    <a:pt x="767178" y="272108"/>
                    <a:pt x="767788" y="271816"/>
                  </a:cubicBezTo>
                  <a:cubicBezTo>
                    <a:pt x="768397" y="271517"/>
                    <a:pt x="768568" y="270889"/>
                    <a:pt x="768192" y="270412"/>
                  </a:cubicBezTo>
                  <a:cubicBezTo>
                    <a:pt x="767902" y="270056"/>
                    <a:pt x="767412" y="269890"/>
                    <a:pt x="766910" y="269954"/>
                  </a:cubicBezTo>
                  <a:close/>
                  <a:moveTo>
                    <a:pt x="980133" y="269948"/>
                  </a:moveTo>
                  <a:cubicBezTo>
                    <a:pt x="979970" y="269948"/>
                    <a:pt x="979772" y="270019"/>
                    <a:pt x="979623" y="270094"/>
                  </a:cubicBezTo>
                  <a:cubicBezTo>
                    <a:pt x="979015" y="270386"/>
                    <a:pt x="978843" y="271021"/>
                    <a:pt x="979220" y="271499"/>
                  </a:cubicBezTo>
                  <a:cubicBezTo>
                    <a:pt x="979588" y="271974"/>
                    <a:pt x="980403" y="272108"/>
                    <a:pt x="981013" y="271816"/>
                  </a:cubicBezTo>
                  <a:cubicBezTo>
                    <a:pt x="981621" y="271517"/>
                    <a:pt x="981792" y="270889"/>
                    <a:pt x="981417" y="270412"/>
                  </a:cubicBezTo>
                  <a:cubicBezTo>
                    <a:pt x="981127" y="270056"/>
                    <a:pt x="980638" y="269890"/>
                    <a:pt x="980136" y="269954"/>
                  </a:cubicBezTo>
                  <a:close/>
                  <a:moveTo>
                    <a:pt x="842991" y="270808"/>
                  </a:moveTo>
                  <a:cubicBezTo>
                    <a:pt x="842212" y="270808"/>
                    <a:pt x="841224" y="270807"/>
                    <a:pt x="839989" y="270808"/>
                  </a:cubicBezTo>
                  <a:cubicBezTo>
                    <a:pt x="836341" y="270897"/>
                    <a:pt x="832853" y="271379"/>
                    <a:pt x="832264" y="271869"/>
                  </a:cubicBezTo>
                  <a:cubicBezTo>
                    <a:pt x="830250" y="273544"/>
                    <a:pt x="828439" y="282523"/>
                    <a:pt x="829847" y="283852"/>
                  </a:cubicBezTo>
                  <a:cubicBezTo>
                    <a:pt x="830559" y="284523"/>
                    <a:pt x="830833" y="285467"/>
                    <a:pt x="830435" y="285973"/>
                  </a:cubicBezTo>
                  <a:cubicBezTo>
                    <a:pt x="829833" y="286739"/>
                    <a:pt x="831970" y="290646"/>
                    <a:pt x="832997" y="290646"/>
                  </a:cubicBezTo>
                  <a:cubicBezTo>
                    <a:pt x="833174" y="290646"/>
                    <a:pt x="832997" y="289005"/>
                    <a:pt x="832593" y="287005"/>
                  </a:cubicBezTo>
                  <a:cubicBezTo>
                    <a:pt x="831165" y="280011"/>
                    <a:pt x="834906" y="278442"/>
                    <a:pt x="836694" y="285286"/>
                  </a:cubicBezTo>
                  <a:cubicBezTo>
                    <a:pt x="837686" y="289086"/>
                    <a:pt x="839727" y="289312"/>
                    <a:pt x="839805" y="285628"/>
                  </a:cubicBezTo>
                  <a:cubicBezTo>
                    <a:pt x="839883" y="283832"/>
                    <a:pt x="838885" y="282234"/>
                    <a:pt x="836987" y="280955"/>
                  </a:cubicBezTo>
                  <a:cubicBezTo>
                    <a:pt x="833533" y="278628"/>
                    <a:pt x="834546" y="276468"/>
                    <a:pt x="838707" y="277286"/>
                  </a:cubicBezTo>
                  <a:cubicBezTo>
                    <a:pt x="840384" y="277616"/>
                    <a:pt x="841489" y="277432"/>
                    <a:pt x="841489" y="276828"/>
                  </a:cubicBezTo>
                  <a:cubicBezTo>
                    <a:pt x="841489" y="276231"/>
                    <a:pt x="839768" y="275939"/>
                    <a:pt x="837206" y="276112"/>
                  </a:cubicBezTo>
                  <a:cubicBezTo>
                    <a:pt x="834301" y="276308"/>
                    <a:pt x="832707" y="275979"/>
                    <a:pt x="832337" y="275108"/>
                  </a:cubicBezTo>
                  <a:cubicBezTo>
                    <a:pt x="831520" y="273188"/>
                    <a:pt x="835457" y="271399"/>
                    <a:pt x="839183" y="271984"/>
                  </a:cubicBezTo>
                  <a:cubicBezTo>
                    <a:pt x="840973" y="272263"/>
                    <a:pt x="843381" y="272085"/>
                    <a:pt x="844527" y="271583"/>
                  </a:cubicBezTo>
                  <a:cubicBezTo>
                    <a:pt x="845694" y="271076"/>
                    <a:pt x="845326" y="270823"/>
                    <a:pt x="842990" y="270781"/>
                  </a:cubicBezTo>
                  <a:close/>
                  <a:moveTo>
                    <a:pt x="504497" y="270872"/>
                  </a:moveTo>
                  <a:cubicBezTo>
                    <a:pt x="504333" y="270872"/>
                    <a:pt x="504135" y="270943"/>
                    <a:pt x="503987" y="271018"/>
                  </a:cubicBezTo>
                  <a:cubicBezTo>
                    <a:pt x="503377" y="271310"/>
                    <a:pt x="503208" y="271946"/>
                    <a:pt x="503583" y="272423"/>
                  </a:cubicBezTo>
                  <a:cubicBezTo>
                    <a:pt x="503958" y="272898"/>
                    <a:pt x="504767" y="273032"/>
                    <a:pt x="505377" y="272740"/>
                  </a:cubicBezTo>
                  <a:cubicBezTo>
                    <a:pt x="505987" y="272448"/>
                    <a:pt x="506157" y="271813"/>
                    <a:pt x="505781" y="271335"/>
                  </a:cubicBezTo>
                  <a:cubicBezTo>
                    <a:pt x="505498" y="270979"/>
                    <a:pt x="505002" y="270814"/>
                    <a:pt x="504500" y="270878"/>
                  </a:cubicBezTo>
                  <a:close/>
                  <a:moveTo>
                    <a:pt x="860627" y="272707"/>
                  </a:moveTo>
                  <a:cubicBezTo>
                    <a:pt x="860465" y="272707"/>
                    <a:pt x="860266" y="272777"/>
                    <a:pt x="860117" y="272853"/>
                  </a:cubicBezTo>
                  <a:cubicBezTo>
                    <a:pt x="859509" y="273151"/>
                    <a:pt x="859338" y="273779"/>
                    <a:pt x="859714" y="274258"/>
                  </a:cubicBezTo>
                  <a:cubicBezTo>
                    <a:pt x="860082" y="274734"/>
                    <a:pt x="860898" y="274867"/>
                    <a:pt x="861507" y="274575"/>
                  </a:cubicBezTo>
                  <a:cubicBezTo>
                    <a:pt x="862116" y="274283"/>
                    <a:pt x="862287" y="273648"/>
                    <a:pt x="861911" y="273170"/>
                  </a:cubicBezTo>
                  <a:cubicBezTo>
                    <a:pt x="861635" y="272815"/>
                    <a:pt x="861132" y="272649"/>
                    <a:pt x="860630" y="272713"/>
                  </a:cubicBezTo>
                  <a:close/>
                  <a:moveTo>
                    <a:pt x="226841" y="273624"/>
                  </a:moveTo>
                  <a:cubicBezTo>
                    <a:pt x="226679" y="273624"/>
                    <a:pt x="226480" y="273695"/>
                    <a:pt x="226331" y="273771"/>
                  </a:cubicBezTo>
                  <a:cubicBezTo>
                    <a:pt x="225723" y="274062"/>
                    <a:pt x="225553" y="274697"/>
                    <a:pt x="225928" y="275175"/>
                  </a:cubicBezTo>
                  <a:cubicBezTo>
                    <a:pt x="226304" y="275651"/>
                    <a:pt x="227111" y="275785"/>
                    <a:pt x="227722" y="275492"/>
                  </a:cubicBezTo>
                  <a:cubicBezTo>
                    <a:pt x="228331" y="275193"/>
                    <a:pt x="228502" y="274565"/>
                    <a:pt x="228126" y="274087"/>
                  </a:cubicBezTo>
                  <a:cubicBezTo>
                    <a:pt x="227842" y="273732"/>
                    <a:pt x="227346" y="273566"/>
                    <a:pt x="226844" y="273630"/>
                  </a:cubicBezTo>
                  <a:close/>
                  <a:moveTo>
                    <a:pt x="964875" y="273624"/>
                  </a:moveTo>
                  <a:cubicBezTo>
                    <a:pt x="964713" y="273624"/>
                    <a:pt x="964514" y="273695"/>
                    <a:pt x="964365" y="273771"/>
                  </a:cubicBezTo>
                  <a:cubicBezTo>
                    <a:pt x="963757" y="274062"/>
                    <a:pt x="963584" y="274697"/>
                    <a:pt x="963962" y="275175"/>
                  </a:cubicBezTo>
                  <a:cubicBezTo>
                    <a:pt x="964331" y="275651"/>
                    <a:pt x="965145" y="275785"/>
                    <a:pt x="965755" y="275492"/>
                  </a:cubicBezTo>
                  <a:cubicBezTo>
                    <a:pt x="966363" y="275193"/>
                    <a:pt x="966536" y="274565"/>
                    <a:pt x="966159" y="274087"/>
                  </a:cubicBezTo>
                  <a:cubicBezTo>
                    <a:pt x="965869" y="273732"/>
                    <a:pt x="965380" y="273566"/>
                    <a:pt x="964879" y="273630"/>
                  </a:cubicBezTo>
                  <a:close/>
                  <a:moveTo>
                    <a:pt x="222168" y="273688"/>
                  </a:moveTo>
                  <a:cubicBezTo>
                    <a:pt x="221084" y="273688"/>
                    <a:pt x="220339" y="274938"/>
                    <a:pt x="221254" y="276096"/>
                  </a:cubicBezTo>
                  <a:cubicBezTo>
                    <a:pt x="221820" y="276814"/>
                    <a:pt x="222387" y="276814"/>
                    <a:pt x="223304" y="276096"/>
                  </a:cubicBezTo>
                  <a:cubicBezTo>
                    <a:pt x="224220" y="275378"/>
                    <a:pt x="224220" y="274807"/>
                    <a:pt x="223304" y="274089"/>
                  </a:cubicBezTo>
                  <a:cubicBezTo>
                    <a:pt x="222914" y="273784"/>
                    <a:pt x="222530" y="273676"/>
                    <a:pt x="222168" y="273689"/>
                  </a:cubicBezTo>
                  <a:close/>
                  <a:moveTo>
                    <a:pt x="231540" y="274548"/>
                  </a:moveTo>
                  <a:cubicBezTo>
                    <a:pt x="231378" y="274548"/>
                    <a:pt x="231179" y="274619"/>
                    <a:pt x="231031" y="274695"/>
                  </a:cubicBezTo>
                  <a:cubicBezTo>
                    <a:pt x="230422" y="274993"/>
                    <a:pt x="230251" y="275621"/>
                    <a:pt x="230627" y="276099"/>
                  </a:cubicBezTo>
                  <a:cubicBezTo>
                    <a:pt x="231003" y="276575"/>
                    <a:pt x="231812" y="276708"/>
                    <a:pt x="232421" y="276416"/>
                  </a:cubicBezTo>
                  <a:cubicBezTo>
                    <a:pt x="233030" y="276125"/>
                    <a:pt x="233202" y="275489"/>
                    <a:pt x="232832" y="275011"/>
                  </a:cubicBezTo>
                  <a:cubicBezTo>
                    <a:pt x="232549" y="274656"/>
                    <a:pt x="232053" y="274490"/>
                    <a:pt x="231551" y="274554"/>
                  </a:cubicBezTo>
                  <a:close/>
                  <a:moveTo>
                    <a:pt x="865071" y="275437"/>
                  </a:moveTo>
                  <a:cubicBezTo>
                    <a:pt x="863226" y="275526"/>
                    <a:pt x="864583" y="276862"/>
                    <a:pt x="868257" y="277959"/>
                  </a:cubicBezTo>
                  <a:cubicBezTo>
                    <a:pt x="871058" y="278797"/>
                    <a:pt x="871163" y="279004"/>
                    <a:pt x="869392" y="280024"/>
                  </a:cubicBezTo>
                  <a:cubicBezTo>
                    <a:pt x="868179" y="280721"/>
                    <a:pt x="867787" y="281611"/>
                    <a:pt x="868367" y="282346"/>
                  </a:cubicBezTo>
                  <a:cubicBezTo>
                    <a:pt x="869018" y="283171"/>
                    <a:pt x="869578" y="283239"/>
                    <a:pt x="870124" y="282549"/>
                  </a:cubicBezTo>
                  <a:cubicBezTo>
                    <a:pt x="871215" y="281166"/>
                    <a:pt x="882148" y="285716"/>
                    <a:pt x="884511" y="288540"/>
                  </a:cubicBezTo>
                  <a:cubicBezTo>
                    <a:pt x="886198" y="290555"/>
                    <a:pt x="886139" y="290886"/>
                    <a:pt x="884101" y="292698"/>
                  </a:cubicBezTo>
                  <a:cubicBezTo>
                    <a:pt x="882250" y="294349"/>
                    <a:pt x="882224" y="294593"/>
                    <a:pt x="883846" y="294131"/>
                  </a:cubicBezTo>
                  <a:cubicBezTo>
                    <a:pt x="884907" y="293832"/>
                    <a:pt x="887678" y="294359"/>
                    <a:pt x="889996" y="295335"/>
                  </a:cubicBezTo>
                  <a:cubicBezTo>
                    <a:pt x="894720" y="297318"/>
                    <a:pt x="899044" y="297663"/>
                    <a:pt x="898600" y="296023"/>
                  </a:cubicBezTo>
                  <a:cubicBezTo>
                    <a:pt x="898437" y="295427"/>
                    <a:pt x="899739" y="294523"/>
                    <a:pt x="901493" y="294017"/>
                  </a:cubicBezTo>
                  <a:cubicBezTo>
                    <a:pt x="904055" y="293275"/>
                    <a:pt x="905143" y="293432"/>
                    <a:pt x="907057" y="294791"/>
                  </a:cubicBezTo>
                  <a:cubicBezTo>
                    <a:pt x="908365" y="295717"/>
                    <a:pt x="909436" y="297022"/>
                    <a:pt x="909436" y="297686"/>
                  </a:cubicBezTo>
                  <a:cubicBezTo>
                    <a:pt x="909436" y="298350"/>
                    <a:pt x="911150" y="299277"/>
                    <a:pt x="913244" y="299750"/>
                  </a:cubicBezTo>
                  <a:cubicBezTo>
                    <a:pt x="919321" y="301124"/>
                    <a:pt x="919651" y="300873"/>
                    <a:pt x="915404" y="298030"/>
                  </a:cubicBezTo>
                  <a:cubicBezTo>
                    <a:pt x="913204" y="296557"/>
                    <a:pt x="911283" y="294398"/>
                    <a:pt x="911121" y="293243"/>
                  </a:cubicBezTo>
                  <a:cubicBezTo>
                    <a:pt x="910958" y="292087"/>
                    <a:pt x="910774" y="290894"/>
                    <a:pt x="910717" y="290576"/>
                  </a:cubicBezTo>
                  <a:cubicBezTo>
                    <a:pt x="910477" y="289153"/>
                    <a:pt x="897299" y="282988"/>
                    <a:pt x="890106" y="280943"/>
                  </a:cubicBezTo>
                  <a:lnTo>
                    <a:pt x="882163" y="278707"/>
                  </a:lnTo>
                  <a:lnTo>
                    <a:pt x="879416" y="280714"/>
                  </a:lnTo>
                  <a:cubicBezTo>
                    <a:pt x="876787" y="282648"/>
                    <a:pt x="876582" y="282660"/>
                    <a:pt x="874402" y="281114"/>
                  </a:cubicBezTo>
                  <a:cubicBezTo>
                    <a:pt x="873150" y="280227"/>
                    <a:pt x="872409" y="278923"/>
                    <a:pt x="872754" y="278219"/>
                  </a:cubicBezTo>
                  <a:cubicBezTo>
                    <a:pt x="873398" y="276906"/>
                    <a:pt x="872647" y="276577"/>
                    <a:pt x="866859" y="275581"/>
                  </a:cubicBezTo>
                  <a:cubicBezTo>
                    <a:pt x="866082" y="275448"/>
                    <a:pt x="865491" y="275416"/>
                    <a:pt x="865066" y="275434"/>
                  </a:cubicBezTo>
                  <a:close/>
                  <a:moveTo>
                    <a:pt x="982482" y="275437"/>
                  </a:moveTo>
                  <a:cubicBezTo>
                    <a:pt x="982318" y="275437"/>
                    <a:pt x="982121" y="275508"/>
                    <a:pt x="981972" y="275584"/>
                  </a:cubicBezTo>
                  <a:cubicBezTo>
                    <a:pt x="981362" y="275875"/>
                    <a:pt x="981191" y="276510"/>
                    <a:pt x="981561" y="276988"/>
                  </a:cubicBezTo>
                  <a:cubicBezTo>
                    <a:pt x="981936" y="277464"/>
                    <a:pt x="982745" y="277597"/>
                    <a:pt x="983355" y="277305"/>
                  </a:cubicBezTo>
                  <a:cubicBezTo>
                    <a:pt x="983965" y="277013"/>
                    <a:pt x="984135" y="276378"/>
                    <a:pt x="983759" y="275900"/>
                  </a:cubicBezTo>
                  <a:cubicBezTo>
                    <a:pt x="983469" y="275545"/>
                    <a:pt x="982980" y="275379"/>
                    <a:pt x="982479" y="275443"/>
                  </a:cubicBezTo>
                  <a:close/>
                  <a:moveTo>
                    <a:pt x="771614" y="276354"/>
                  </a:moveTo>
                  <a:cubicBezTo>
                    <a:pt x="771450" y="276354"/>
                    <a:pt x="771252" y="276425"/>
                    <a:pt x="771104" y="276501"/>
                  </a:cubicBezTo>
                  <a:cubicBezTo>
                    <a:pt x="770495" y="276799"/>
                    <a:pt x="770323" y="277427"/>
                    <a:pt x="770700" y="277905"/>
                  </a:cubicBezTo>
                  <a:cubicBezTo>
                    <a:pt x="771075" y="278381"/>
                    <a:pt x="771884" y="278515"/>
                    <a:pt x="772495" y="278223"/>
                  </a:cubicBezTo>
                  <a:cubicBezTo>
                    <a:pt x="773104" y="277931"/>
                    <a:pt x="773274" y="277296"/>
                    <a:pt x="772899" y="276817"/>
                  </a:cubicBezTo>
                  <a:cubicBezTo>
                    <a:pt x="772615" y="276462"/>
                    <a:pt x="772119" y="276296"/>
                    <a:pt x="771617" y="276360"/>
                  </a:cubicBezTo>
                  <a:close/>
                  <a:moveTo>
                    <a:pt x="877051" y="276354"/>
                  </a:moveTo>
                  <a:cubicBezTo>
                    <a:pt x="876888" y="276354"/>
                    <a:pt x="876690" y="276425"/>
                    <a:pt x="876541" y="276501"/>
                  </a:cubicBezTo>
                  <a:cubicBezTo>
                    <a:pt x="875933" y="276799"/>
                    <a:pt x="875761" y="277427"/>
                    <a:pt x="876137" y="277905"/>
                  </a:cubicBezTo>
                  <a:cubicBezTo>
                    <a:pt x="876513" y="278381"/>
                    <a:pt x="877321" y="278515"/>
                    <a:pt x="877931" y="278223"/>
                  </a:cubicBezTo>
                  <a:cubicBezTo>
                    <a:pt x="878540" y="277931"/>
                    <a:pt x="878711" y="277296"/>
                    <a:pt x="878334" y="276817"/>
                  </a:cubicBezTo>
                  <a:cubicBezTo>
                    <a:pt x="878059" y="276462"/>
                    <a:pt x="877557" y="276296"/>
                    <a:pt x="877054" y="276360"/>
                  </a:cubicBezTo>
                  <a:close/>
                  <a:moveTo>
                    <a:pt x="895795" y="276354"/>
                  </a:moveTo>
                  <a:cubicBezTo>
                    <a:pt x="895632" y="276354"/>
                    <a:pt x="895434" y="276425"/>
                    <a:pt x="895285" y="276501"/>
                  </a:cubicBezTo>
                  <a:cubicBezTo>
                    <a:pt x="894676" y="276799"/>
                    <a:pt x="894505" y="277427"/>
                    <a:pt x="894875" y="277905"/>
                  </a:cubicBezTo>
                  <a:cubicBezTo>
                    <a:pt x="895243" y="278381"/>
                    <a:pt x="896058" y="278515"/>
                    <a:pt x="896669" y="278223"/>
                  </a:cubicBezTo>
                  <a:cubicBezTo>
                    <a:pt x="897278" y="277931"/>
                    <a:pt x="897449" y="277296"/>
                    <a:pt x="897073" y="276817"/>
                  </a:cubicBezTo>
                  <a:cubicBezTo>
                    <a:pt x="896796" y="276462"/>
                    <a:pt x="896293" y="276296"/>
                    <a:pt x="895791" y="276360"/>
                  </a:cubicBezTo>
                  <a:close/>
                  <a:moveTo>
                    <a:pt x="918054" y="276354"/>
                  </a:moveTo>
                  <a:cubicBezTo>
                    <a:pt x="917890" y="276354"/>
                    <a:pt x="917693" y="276425"/>
                    <a:pt x="917544" y="276501"/>
                  </a:cubicBezTo>
                  <a:cubicBezTo>
                    <a:pt x="916935" y="276799"/>
                    <a:pt x="916764" y="277427"/>
                    <a:pt x="917140" y="277905"/>
                  </a:cubicBezTo>
                  <a:cubicBezTo>
                    <a:pt x="917508" y="278381"/>
                    <a:pt x="918324" y="278515"/>
                    <a:pt x="918934" y="278223"/>
                  </a:cubicBezTo>
                  <a:cubicBezTo>
                    <a:pt x="919542" y="277931"/>
                    <a:pt x="919713" y="277296"/>
                    <a:pt x="919337" y="276817"/>
                  </a:cubicBezTo>
                  <a:cubicBezTo>
                    <a:pt x="919061" y="276462"/>
                    <a:pt x="918558" y="276296"/>
                    <a:pt x="918056" y="276360"/>
                  </a:cubicBezTo>
                  <a:close/>
                  <a:moveTo>
                    <a:pt x="860650" y="276418"/>
                  </a:moveTo>
                  <a:cubicBezTo>
                    <a:pt x="859565" y="276418"/>
                    <a:pt x="858820" y="277668"/>
                    <a:pt x="859734" y="278826"/>
                  </a:cubicBezTo>
                  <a:cubicBezTo>
                    <a:pt x="860301" y="279544"/>
                    <a:pt x="860868" y="279544"/>
                    <a:pt x="861785" y="278826"/>
                  </a:cubicBezTo>
                  <a:cubicBezTo>
                    <a:pt x="862701" y="278108"/>
                    <a:pt x="862701" y="277538"/>
                    <a:pt x="861785" y="276819"/>
                  </a:cubicBezTo>
                  <a:cubicBezTo>
                    <a:pt x="861395" y="276514"/>
                    <a:pt x="861011" y="276407"/>
                    <a:pt x="860650" y="276419"/>
                  </a:cubicBezTo>
                  <a:close/>
                  <a:moveTo>
                    <a:pt x="502167" y="277278"/>
                  </a:moveTo>
                  <a:cubicBezTo>
                    <a:pt x="502005" y="277278"/>
                    <a:pt x="501806" y="277349"/>
                    <a:pt x="501657" y="277425"/>
                  </a:cubicBezTo>
                  <a:cubicBezTo>
                    <a:pt x="501049" y="277724"/>
                    <a:pt x="500877" y="278352"/>
                    <a:pt x="501247" y="278830"/>
                  </a:cubicBezTo>
                  <a:cubicBezTo>
                    <a:pt x="501622" y="279306"/>
                    <a:pt x="502432" y="279439"/>
                    <a:pt x="503042" y="279147"/>
                  </a:cubicBezTo>
                  <a:cubicBezTo>
                    <a:pt x="503650" y="278856"/>
                    <a:pt x="503822" y="278220"/>
                    <a:pt x="503446" y="277742"/>
                  </a:cubicBezTo>
                  <a:cubicBezTo>
                    <a:pt x="503155" y="277387"/>
                    <a:pt x="502666" y="277221"/>
                    <a:pt x="502164" y="277285"/>
                  </a:cubicBezTo>
                  <a:close/>
                  <a:moveTo>
                    <a:pt x="798564" y="277278"/>
                  </a:moveTo>
                  <a:cubicBezTo>
                    <a:pt x="798401" y="277278"/>
                    <a:pt x="798202" y="277349"/>
                    <a:pt x="798054" y="277425"/>
                  </a:cubicBezTo>
                  <a:cubicBezTo>
                    <a:pt x="797445" y="277724"/>
                    <a:pt x="797274" y="278352"/>
                    <a:pt x="797650" y="278830"/>
                  </a:cubicBezTo>
                  <a:cubicBezTo>
                    <a:pt x="798018" y="279306"/>
                    <a:pt x="798833" y="279439"/>
                    <a:pt x="799443" y="279147"/>
                  </a:cubicBezTo>
                  <a:cubicBezTo>
                    <a:pt x="800053" y="278856"/>
                    <a:pt x="800223" y="278220"/>
                    <a:pt x="799847" y="277742"/>
                  </a:cubicBezTo>
                  <a:cubicBezTo>
                    <a:pt x="799571" y="277387"/>
                    <a:pt x="799067" y="277221"/>
                    <a:pt x="798565" y="277285"/>
                  </a:cubicBezTo>
                  <a:close/>
                  <a:moveTo>
                    <a:pt x="908681" y="277278"/>
                  </a:moveTo>
                  <a:cubicBezTo>
                    <a:pt x="908518" y="277278"/>
                    <a:pt x="908320" y="277349"/>
                    <a:pt x="908171" y="277425"/>
                  </a:cubicBezTo>
                  <a:cubicBezTo>
                    <a:pt x="907562" y="277724"/>
                    <a:pt x="907391" y="278352"/>
                    <a:pt x="907767" y="278830"/>
                  </a:cubicBezTo>
                  <a:cubicBezTo>
                    <a:pt x="908135" y="279306"/>
                    <a:pt x="908950" y="279439"/>
                    <a:pt x="909561" y="279147"/>
                  </a:cubicBezTo>
                  <a:cubicBezTo>
                    <a:pt x="910171" y="278856"/>
                    <a:pt x="910341" y="278220"/>
                    <a:pt x="909965" y="277742"/>
                  </a:cubicBezTo>
                  <a:cubicBezTo>
                    <a:pt x="909682" y="277387"/>
                    <a:pt x="909186" y="277221"/>
                    <a:pt x="908684" y="277285"/>
                  </a:cubicBezTo>
                  <a:close/>
                  <a:moveTo>
                    <a:pt x="845418" y="278196"/>
                  </a:moveTo>
                  <a:cubicBezTo>
                    <a:pt x="845256" y="278196"/>
                    <a:pt x="845057" y="278267"/>
                    <a:pt x="844909" y="278342"/>
                  </a:cubicBezTo>
                  <a:cubicBezTo>
                    <a:pt x="844300" y="278641"/>
                    <a:pt x="844128" y="279269"/>
                    <a:pt x="844498" y="279747"/>
                  </a:cubicBezTo>
                  <a:cubicBezTo>
                    <a:pt x="844873" y="280223"/>
                    <a:pt x="845682" y="280357"/>
                    <a:pt x="846292" y="280065"/>
                  </a:cubicBezTo>
                  <a:cubicBezTo>
                    <a:pt x="846901" y="279773"/>
                    <a:pt x="847073" y="279138"/>
                    <a:pt x="846696" y="278659"/>
                  </a:cubicBezTo>
                  <a:cubicBezTo>
                    <a:pt x="846412" y="278304"/>
                    <a:pt x="845917" y="278138"/>
                    <a:pt x="845414" y="278202"/>
                  </a:cubicBezTo>
                  <a:close/>
                  <a:moveTo>
                    <a:pt x="850105" y="278196"/>
                  </a:moveTo>
                  <a:cubicBezTo>
                    <a:pt x="849942" y="278196"/>
                    <a:pt x="849743" y="278267"/>
                    <a:pt x="849588" y="278342"/>
                  </a:cubicBezTo>
                  <a:cubicBezTo>
                    <a:pt x="848979" y="278641"/>
                    <a:pt x="848809" y="279269"/>
                    <a:pt x="849184" y="279747"/>
                  </a:cubicBezTo>
                  <a:cubicBezTo>
                    <a:pt x="849559" y="280223"/>
                    <a:pt x="850368" y="280357"/>
                    <a:pt x="850978" y="280065"/>
                  </a:cubicBezTo>
                  <a:cubicBezTo>
                    <a:pt x="851588" y="279773"/>
                    <a:pt x="851758" y="279138"/>
                    <a:pt x="851382" y="278659"/>
                  </a:cubicBezTo>
                  <a:cubicBezTo>
                    <a:pt x="851106" y="278304"/>
                    <a:pt x="850603" y="278138"/>
                    <a:pt x="850100" y="278202"/>
                  </a:cubicBezTo>
                  <a:close/>
                  <a:moveTo>
                    <a:pt x="986001" y="278196"/>
                  </a:moveTo>
                  <a:cubicBezTo>
                    <a:pt x="985839" y="278196"/>
                    <a:pt x="985640" y="278267"/>
                    <a:pt x="985491" y="278342"/>
                  </a:cubicBezTo>
                  <a:cubicBezTo>
                    <a:pt x="984883" y="278641"/>
                    <a:pt x="984710" y="279269"/>
                    <a:pt x="985080" y="279747"/>
                  </a:cubicBezTo>
                  <a:cubicBezTo>
                    <a:pt x="985462" y="280223"/>
                    <a:pt x="986266" y="280357"/>
                    <a:pt x="986876" y="280065"/>
                  </a:cubicBezTo>
                  <a:cubicBezTo>
                    <a:pt x="987485" y="279773"/>
                    <a:pt x="987656" y="279138"/>
                    <a:pt x="987279" y="278659"/>
                  </a:cubicBezTo>
                  <a:cubicBezTo>
                    <a:pt x="986988" y="278304"/>
                    <a:pt x="986499" y="278138"/>
                    <a:pt x="985998" y="278202"/>
                  </a:cubicBezTo>
                  <a:close/>
                  <a:moveTo>
                    <a:pt x="990688" y="279113"/>
                  </a:moveTo>
                  <a:cubicBezTo>
                    <a:pt x="990525" y="279113"/>
                    <a:pt x="990326" y="279184"/>
                    <a:pt x="990178" y="279260"/>
                  </a:cubicBezTo>
                  <a:cubicBezTo>
                    <a:pt x="989569" y="279559"/>
                    <a:pt x="989398" y="280187"/>
                    <a:pt x="989775" y="280665"/>
                  </a:cubicBezTo>
                  <a:cubicBezTo>
                    <a:pt x="990150" y="281141"/>
                    <a:pt x="990957" y="281274"/>
                    <a:pt x="991567" y="280982"/>
                  </a:cubicBezTo>
                  <a:cubicBezTo>
                    <a:pt x="992178" y="280684"/>
                    <a:pt x="992349" y="280055"/>
                    <a:pt x="991979" y="279577"/>
                  </a:cubicBezTo>
                  <a:cubicBezTo>
                    <a:pt x="991695" y="279222"/>
                    <a:pt x="991199" y="279056"/>
                    <a:pt x="990698" y="279120"/>
                  </a:cubicBezTo>
                  <a:close/>
                  <a:moveTo>
                    <a:pt x="796224" y="280031"/>
                  </a:moveTo>
                  <a:cubicBezTo>
                    <a:pt x="796061" y="280031"/>
                    <a:pt x="795864" y="280101"/>
                    <a:pt x="795714" y="280177"/>
                  </a:cubicBezTo>
                  <a:cubicBezTo>
                    <a:pt x="795106" y="280476"/>
                    <a:pt x="794934" y="281104"/>
                    <a:pt x="795311" y="281582"/>
                  </a:cubicBezTo>
                  <a:cubicBezTo>
                    <a:pt x="795686" y="282058"/>
                    <a:pt x="796494" y="282192"/>
                    <a:pt x="797105" y="281899"/>
                  </a:cubicBezTo>
                  <a:cubicBezTo>
                    <a:pt x="797713" y="281600"/>
                    <a:pt x="797885" y="280973"/>
                    <a:pt x="797515" y="280494"/>
                  </a:cubicBezTo>
                  <a:cubicBezTo>
                    <a:pt x="797232" y="280139"/>
                    <a:pt x="796736" y="279973"/>
                    <a:pt x="796234" y="280037"/>
                  </a:cubicBezTo>
                  <a:close/>
                  <a:moveTo>
                    <a:pt x="925082" y="280145"/>
                  </a:moveTo>
                  <a:cubicBezTo>
                    <a:pt x="924091" y="280082"/>
                    <a:pt x="923965" y="281181"/>
                    <a:pt x="925450" y="282955"/>
                  </a:cubicBezTo>
                  <a:cubicBezTo>
                    <a:pt x="926766" y="284525"/>
                    <a:pt x="927775" y="284948"/>
                    <a:pt x="928600" y="284302"/>
                  </a:cubicBezTo>
                  <a:cubicBezTo>
                    <a:pt x="929424" y="283657"/>
                    <a:pt x="929103" y="282807"/>
                    <a:pt x="927647" y="281550"/>
                  </a:cubicBezTo>
                  <a:cubicBezTo>
                    <a:pt x="926562" y="280611"/>
                    <a:pt x="925680" y="280171"/>
                    <a:pt x="925086" y="280145"/>
                  </a:cubicBezTo>
                  <a:close/>
                  <a:moveTo>
                    <a:pt x="773992" y="280660"/>
                  </a:moveTo>
                  <a:cubicBezTo>
                    <a:pt x="773730" y="280583"/>
                    <a:pt x="773816" y="280933"/>
                    <a:pt x="774220" y="281750"/>
                  </a:cubicBezTo>
                  <a:cubicBezTo>
                    <a:pt x="774658" y="282654"/>
                    <a:pt x="775323" y="283179"/>
                    <a:pt x="775684" y="282896"/>
                  </a:cubicBezTo>
                  <a:cubicBezTo>
                    <a:pt x="776044" y="282616"/>
                    <a:pt x="775684" y="281855"/>
                    <a:pt x="774877" y="281234"/>
                  </a:cubicBezTo>
                  <a:cubicBezTo>
                    <a:pt x="774446" y="280896"/>
                    <a:pt x="774158" y="280707"/>
                    <a:pt x="774000" y="280662"/>
                  </a:cubicBezTo>
                  <a:close/>
                  <a:moveTo>
                    <a:pt x="857942" y="280660"/>
                  </a:moveTo>
                  <a:cubicBezTo>
                    <a:pt x="857269" y="280660"/>
                    <a:pt x="856597" y="280768"/>
                    <a:pt x="856002" y="280945"/>
                  </a:cubicBezTo>
                  <a:cubicBezTo>
                    <a:pt x="855032" y="281237"/>
                    <a:pt x="854589" y="281928"/>
                    <a:pt x="855014" y="282465"/>
                  </a:cubicBezTo>
                  <a:cubicBezTo>
                    <a:pt x="855955" y="283659"/>
                    <a:pt x="862006" y="283209"/>
                    <a:pt x="862006" y="281950"/>
                  </a:cubicBezTo>
                  <a:cubicBezTo>
                    <a:pt x="862006" y="281112"/>
                    <a:pt x="859964" y="280582"/>
                    <a:pt x="857942" y="280660"/>
                  </a:cubicBezTo>
                  <a:close/>
                  <a:moveTo>
                    <a:pt x="850108" y="281864"/>
                  </a:moveTo>
                  <a:cubicBezTo>
                    <a:pt x="849945" y="281864"/>
                    <a:pt x="849747" y="281935"/>
                    <a:pt x="849598" y="282004"/>
                  </a:cubicBezTo>
                  <a:cubicBezTo>
                    <a:pt x="848989" y="282303"/>
                    <a:pt x="848819" y="282932"/>
                    <a:pt x="849194" y="283410"/>
                  </a:cubicBezTo>
                  <a:cubicBezTo>
                    <a:pt x="849570" y="283885"/>
                    <a:pt x="850379" y="284019"/>
                    <a:pt x="850989" y="283727"/>
                  </a:cubicBezTo>
                  <a:cubicBezTo>
                    <a:pt x="851597" y="283428"/>
                    <a:pt x="851768" y="282800"/>
                    <a:pt x="851392" y="282322"/>
                  </a:cubicBezTo>
                  <a:cubicBezTo>
                    <a:pt x="851116" y="281966"/>
                    <a:pt x="850613" y="281801"/>
                    <a:pt x="850111" y="281864"/>
                  </a:cubicBezTo>
                  <a:close/>
                  <a:moveTo>
                    <a:pt x="647439" y="283699"/>
                  </a:moveTo>
                  <a:cubicBezTo>
                    <a:pt x="647276" y="283699"/>
                    <a:pt x="647078" y="283769"/>
                    <a:pt x="646929" y="283845"/>
                  </a:cubicBezTo>
                  <a:cubicBezTo>
                    <a:pt x="646320" y="284144"/>
                    <a:pt x="646149" y="284772"/>
                    <a:pt x="646525" y="285250"/>
                  </a:cubicBezTo>
                  <a:cubicBezTo>
                    <a:pt x="646901" y="285726"/>
                    <a:pt x="647709" y="285860"/>
                    <a:pt x="648320" y="285567"/>
                  </a:cubicBezTo>
                  <a:cubicBezTo>
                    <a:pt x="648928" y="285276"/>
                    <a:pt x="649099" y="284641"/>
                    <a:pt x="648723" y="284163"/>
                  </a:cubicBezTo>
                  <a:cubicBezTo>
                    <a:pt x="648447" y="283808"/>
                    <a:pt x="647945" y="283642"/>
                    <a:pt x="647442" y="283706"/>
                  </a:cubicBezTo>
                  <a:close/>
                  <a:moveTo>
                    <a:pt x="923217" y="283699"/>
                  </a:moveTo>
                  <a:cubicBezTo>
                    <a:pt x="922743" y="283762"/>
                    <a:pt x="922076" y="284022"/>
                    <a:pt x="921240" y="284616"/>
                  </a:cubicBezTo>
                  <a:cubicBezTo>
                    <a:pt x="920126" y="285405"/>
                    <a:pt x="918626" y="286049"/>
                    <a:pt x="917909" y="286049"/>
                  </a:cubicBezTo>
                  <a:cubicBezTo>
                    <a:pt x="916167" y="286049"/>
                    <a:pt x="914994" y="287660"/>
                    <a:pt x="915896" y="288801"/>
                  </a:cubicBezTo>
                  <a:cubicBezTo>
                    <a:pt x="917052" y="290268"/>
                    <a:pt x="918716" y="289889"/>
                    <a:pt x="921864" y="287425"/>
                  </a:cubicBezTo>
                  <a:cubicBezTo>
                    <a:pt x="924335" y="285490"/>
                    <a:pt x="924634" y="283549"/>
                    <a:pt x="923217" y="283699"/>
                  </a:cubicBezTo>
                  <a:close/>
                  <a:moveTo>
                    <a:pt x="604094" y="285504"/>
                  </a:moveTo>
                  <a:cubicBezTo>
                    <a:pt x="603931" y="285504"/>
                    <a:pt x="603733" y="285575"/>
                    <a:pt x="603584" y="285651"/>
                  </a:cubicBezTo>
                  <a:cubicBezTo>
                    <a:pt x="602976" y="285950"/>
                    <a:pt x="602804" y="286578"/>
                    <a:pt x="603180" y="287056"/>
                  </a:cubicBezTo>
                  <a:cubicBezTo>
                    <a:pt x="603549" y="287532"/>
                    <a:pt x="604364" y="287665"/>
                    <a:pt x="604974" y="287373"/>
                  </a:cubicBezTo>
                  <a:cubicBezTo>
                    <a:pt x="605583" y="287074"/>
                    <a:pt x="605753" y="286447"/>
                    <a:pt x="605377" y="285969"/>
                  </a:cubicBezTo>
                  <a:cubicBezTo>
                    <a:pt x="605102" y="285613"/>
                    <a:pt x="604598" y="285448"/>
                    <a:pt x="604097" y="285511"/>
                  </a:cubicBezTo>
                  <a:close/>
                  <a:moveTo>
                    <a:pt x="868856" y="286422"/>
                  </a:moveTo>
                  <a:cubicBezTo>
                    <a:pt x="868693" y="286422"/>
                    <a:pt x="868495" y="286492"/>
                    <a:pt x="868339" y="286568"/>
                  </a:cubicBezTo>
                  <a:cubicBezTo>
                    <a:pt x="867730" y="286860"/>
                    <a:pt x="867559" y="287495"/>
                    <a:pt x="867935" y="287973"/>
                  </a:cubicBezTo>
                  <a:cubicBezTo>
                    <a:pt x="868304" y="288449"/>
                    <a:pt x="869119" y="288583"/>
                    <a:pt x="869728" y="288291"/>
                  </a:cubicBezTo>
                  <a:cubicBezTo>
                    <a:pt x="870337" y="287999"/>
                    <a:pt x="870508" y="287364"/>
                    <a:pt x="870132" y="286886"/>
                  </a:cubicBezTo>
                  <a:cubicBezTo>
                    <a:pt x="869856" y="286524"/>
                    <a:pt x="869353" y="286365"/>
                    <a:pt x="868850" y="286429"/>
                  </a:cubicBezTo>
                  <a:close/>
                  <a:moveTo>
                    <a:pt x="912203" y="286422"/>
                  </a:moveTo>
                  <a:cubicBezTo>
                    <a:pt x="912039" y="286422"/>
                    <a:pt x="911841" y="286492"/>
                    <a:pt x="911693" y="286568"/>
                  </a:cubicBezTo>
                  <a:cubicBezTo>
                    <a:pt x="911083" y="286860"/>
                    <a:pt x="910913" y="287495"/>
                    <a:pt x="911289" y="287973"/>
                  </a:cubicBezTo>
                  <a:cubicBezTo>
                    <a:pt x="911657" y="288449"/>
                    <a:pt x="912472" y="288583"/>
                    <a:pt x="913084" y="288291"/>
                  </a:cubicBezTo>
                  <a:cubicBezTo>
                    <a:pt x="913693" y="287999"/>
                    <a:pt x="913863" y="287364"/>
                    <a:pt x="913488" y="286886"/>
                  </a:cubicBezTo>
                  <a:cubicBezTo>
                    <a:pt x="913204" y="286524"/>
                    <a:pt x="912708" y="286365"/>
                    <a:pt x="912206" y="286429"/>
                  </a:cubicBezTo>
                  <a:close/>
                  <a:moveTo>
                    <a:pt x="844254" y="287339"/>
                  </a:moveTo>
                  <a:cubicBezTo>
                    <a:pt x="844092" y="287339"/>
                    <a:pt x="843893" y="287410"/>
                    <a:pt x="843744" y="287485"/>
                  </a:cubicBezTo>
                  <a:cubicBezTo>
                    <a:pt x="843136" y="287777"/>
                    <a:pt x="842965" y="288413"/>
                    <a:pt x="843341" y="288891"/>
                  </a:cubicBezTo>
                  <a:cubicBezTo>
                    <a:pt x="843709" y="289367"/>
                    <a:pt x="844525" y="289500"/>
                    <a:pt x="845134" y="289208"/>
                  </a:cubicBezTo>
                  <a:cubicBezTo>
                    <a:pt x="845743" y="288909"/>
                    <a:pt x="845915" y="288281"/>
                    <a:pt x="845546" y="287804"/>
                  </a:cubicBezTo>
                  <a:cubicBezTo>
                    <a:pt x="845262" y="287448"/>
                    <a:pt x="844766" y="287282"/>
                    <a:pt x="844264" y="287346"/>
                  </a:cubicBezTo>
                  <a:close/>
                  <a:moveTo>
                    <a:pt x="873542" y="287339"/>
                  </a:moveTo>
                  <a:cubicBezTo>
                    <a:pt x="873379" y="287339"/>
                    <a:pt x="873181" y="287410"/>
                    <a:pt x="873032" y="287485"/>
                  </a:cubicBezTo>
                  <a:cubicBezTo>
                    <a:pt x="872424" y="287777"/>
                    <a:pt x="872252" y="288413"/>
                    <a:pt x="872628" y="288891"/>
                  </a:cubicBezTo>
                  <a:cubicBezTo>
                    <a:pt x="873004" y="289367"/>
                    <a:pt x="873812" y="289500"/>
                    <a:pt x="874423" y="289208"/>
                  </a:cubicBezTo>
                  <a:cubicBezTo>
                    <a:pt x="875032" y="288909"/>
                    <a:pt x="875202" y="288281"/>
                    <a:pt x="874826" y="287804"/>
                  </a:cubicBezTo>
                  <a:cubicBezTo>
                    <a:pt x="874551" y="287448"/>
                    <a:pt x="874048" y="287282"/>
                    <a:pt x="873545" y="287346"/>
                  </a:cubicBezTo>
                  <a:close/>
                  <a:moveTo>
                    <a:pt x="932119" y="287339"/>
                  </a:moveTo>
                  <a:cubicBezTo>
                    <a:pt x="931955" y="287339"/>
                    <a:pt x="931758" y="287410"/>
                    <a:pt x="931609" y="287485"/>
                  </a:cubicBezTo>
                  <a:cubicBezTo>
                    <a:pt x="930999" y="287777"/>
                    <a:pt x="930830" y="288413"/>
                    <a:pt x="931205" y="288891"/>
                  </a:cubicBezTo>
                  <a:cubicBezTo>
                    <a:pt x="931573" y="289367"/>
                    <a:pt x="932389" y="289500"/>
                    <a:pt x="932999" y="289208"/>
                  </a:cubicBezTo>
                  <a:cubicBezTo>
                    <a:pt x="933607" y="288909"/>
                    <a:pt x="933778" y="288281"/>
                    <a:pt x="933402" y="287804"/>
                  </a:cubicBezTo>
                  <a:cubicBezTo>
                    <a:pt x="933125" y="287448"/>
                    <a:pt x="932622" y="287282"/>
                    <a:pt x="932121" y="287346"/>
                  </a:cubicBezTo>
                  <a:close/>
                  <a:moveTo>
                    <a:pt x="641592" y="288256"/>
                  </a:moveTo>
                  <a:cubicBezTo>
                    <a:pt x="641429" y="288256"/>
                    <a:pt x="641231" y="288327"/>
                    <a:pt x="641082" y="288403"/>
                  </a:cubicBezTo>
                  <a:cubicBezTo>
                    <a:pt x="640473" y="288695"/>
                    <a:pt x="640301" y="289330"/>
                    <a:pt x="640672" y="289808"/>
                  </a:cubicBezTo>
                  <a:cubicBezTo>
                    <a:pt x="641047" y="290284"/>
                    <a:pt x="641855" y="290418"/>
                    <a:pt x="642466" y="290125"/>
                  </a:cubicBezTo>
                  <a:cubicBezTo>
                    <a:pt x="643075" y="289834"/>
                    <a:pt x="643245" y="289199"/>
                    <a:pt x="642870" y="288721"/>
                  </a:cubicBezTo>
                  <a:cubicBezTo>
                    <a:pt x="642587" y="288366"/>
                    <a:pt x="642090" y="288200"/>
                    <a:pt x="641588" y="288264"/>
                  </a:cubicBezTo>
                  <a:close/>
                  <a:moveTo>
                    <a:pt x="602931" y="289174"/>
                  </a:moveTo>
                  <a:cubicBezTo>
                    <a:pt x="602769" y="289174"/>
                    <a:pt x="602570" y="289245"/>
                    <a:pt x="602415" y="289321"/>
                  </a:cubicBezTo>
                  <a:cubicBezTo>
                    <a:pt x="601805" y="289612"/>
                    <a:pt x="601635" y="290248"/>
                    <a:pt x="602011" y="290726"/>
                  </a:cubicBezTo>
                  <a:cubicBezTo>
                    <a:pt x="602386" y="291201"/>
                    <a:pt x="603195" y="291335"/>
                    <a:pt x="603805" y="291043"/>
                  </a:cubicBezTo>
                  <a:cubicBezTo>
                    <a:pt x="604414" y="290744"/>
                    <a:pt x="604585" y="290116"/>
                    <a:pt x="604209" y="289638"/>
                  </a:cubicBezTo>
                  <a:cubicBezTo>
                    <a:pt x="603925" y="289282"/>
                    <a:pt x="603430" y="289117"/>
                    <a:pt x="602927" y="289181"/>
                  </a:cubicBezTo>
                  <a:close/>
                  <a:moveTo>
                    <a:pt x="936810" y="289174"/>
                  </a:moveTo>
                  <a:cubicBezTo>
                    <a:pt x="936646" y="289174"/>
                    <a:pt x="936449" y="289245"/>
                    <a:pt x="936300" y="289321"/>
                  </a:cubicBezTo>
                  <a:cubicBezTo>
                    <a:pt x="935690" y="289612"/>
                    <a:pt x="935521" y="290248"/>
                    <a:pt x="935896" y="290726"/>
                  </a:cubicBezTo>
                  <a:cubicBezTo>
                    <a:pt x="936264" y="291201"/>
                    <a:pt x="937080" y="291335"/>
                    <a:pt x="937690" y="291043"/>
                  </a:cubicBezTo>
                  <a:cubicBezTo>
                    <a:pt x="938299" y="290744"/>
                    <a:pt x="938470" y="290116"/>
                    <a:pt x="938095" y="289638"/>
                  </a:cubicBezTo>
                  <a:cubicBezTo>
                    <a:pt x="937818" y="289282"/>
                    <a:pt x="937315" y="289117"/>
                    <a:pt x="936812" y="289181"/>
                  </a:cubicBezTo>
                  <a:close/>
                  <a:moveTo>
                    <a:pt x="792092" y="289548"/>
                  </a:moveTo>
                  <a:cubicBezTo>
                    <a:pt x="791504" y="289612"/>
                    <a:pt x="791164" y="289720"/>
                    <a:pt x="790956" y="289980"/>
                  </a:cubicBezTo>
                  <a:cubicBezTo>
                    <a:pt x="789955" y="291244"/>
                    <a:pt x="794208" y="293003"/>
                    <a:pt x="800073" y="293736"/>
                  </a:cubicBezTo>
                  <a:cubicBezTo>
                    <a:pt x="809310" y="294890"/>
                    <a:pt x="811471" y="295237"/>
                    <a:pt x="812044" y="295685"/>
                  </a:cubicBezTo>
                  <a:cubicBezTo>
                    <a:pt x="812935" y="296383"/>
                    <a:pt x="814579" y="296232"/>
                    <a:pt x="814571" y="295457"/>
                  </a:cubicBezTo>
                  <a:cubicBezTo>
                    <a:pt x="814571" y="293957"/>
                    <a:pt x="806852" y="290726"/>
                    <a:pt x="804467" y="291214"/>
                  </a:cubicBezTo>
                  <a:cubicBezTo>
                    <a:pt x="803111" y="291493"/>
                    <a:pt x="799674" y="291099"/>
                    <a:pt x="796851" y="290354"/>
                  </a:cubicBezTo>
                  <a:cubicBezTo>
                    <a:pt x="794603" y="289758"/>
                    <a:pt x="793062" y="289497"/>
                    <a:pt x="792092" y="289551"/>
                  </a:cubicBezTo>
                  <a:close/>
                  <a:moveTo>
                    <a:pt x="814534" y="289949"/>
                  </a:moveTo>
                  <a:cubicBezTo>
                    <a:pt x="813296" y="290012"/>
                    <a:pt x="812200" y="290788"/>
                    <a:pt x="812849" y="291611"/>
                  </a:cubicBezTo>
                  <a:cubicBezTo>
                    <a:pt x="813224" y="292082"/>
                    <a:pt x="814001" y="292471"/>
                    <a:pt x="814570" y="292471"/>
                  </a:cubicBezTo>
                  <a:cubicBezTo>
                    <a:pt x="816210" y="292471"/>
                    <a:pt x="817088" y="290812"/>
                    <a:pt x="815778" y="290178"/>
                  </a:cubicBezTo>
                  <a:cubicBezTo>
                    <a:pt x="815388" y="289987"/>
                    <a:pt x="814946" y="289936"/>
                    <a:pt x="814534" y="289949"/>
                  </a:cubicBezTo>
                  <a:close/>
                  <a:moveTo>
                    <a:pt x="819659" y="290095"/>
                  </a:moveTo>
                  <a:cubicBezTo>
                    <a:pt x="819496" y="290095"/>
                    <a:pt x="819297" y="290166"/>
                    <a:pt x="819149" y="290242"/>
                  </a:cubicBezTo>
                  <a:cubicBezTo>
                    <a:pt x="818540" y="290533"/>
                    <a:pt x="818368" y="291168"/>
                    <a:pt x="818738" y="291647"/>
                  </a:cubicBezTo>
                  <a:cubicBezTo>
                    <a:pt x="819113" y="292123"/>
                    <a:pt x="819923" y="292256"/>
                    <a:pt x="820533" y="291964"/>
                  </a:cubicBezTo>
                  <a:cubicBezTo>
                    <a:pt x="821141" y="291672"/>
                    <a:pt x="821313" y="291038"/>
                    <a:pt x="820936" y="290560"/>
                  </a:cubicBezTo>
                  <a:cubicBezTo>
                    <a:pt x="820660" y="290204"/>
                    <a:pt x="820157" y="290038"/>
                    <a:pt x="819654" y="290102"/>
                  </a:cubicBezTo>
                  <a:close/>
                  <a:moveTo>
                    <a:pt x="991870" y="290095"/>
                  </a:moveTo>
                  <a:cubicBezTo>
                    <a:pt x="991706" y="290095"/>
                    <a:pt x="991509" y="290166"/>
                    <a:pt x="991360" y="290242"/>
                  </a:cubicBezTo>
                  <a:cubicBezTo>
                    <a:pt x="990750" y="290533"/>
                    <a:pt x="990579" y="291168"/>
                    <a:pt x="990955" y="291647"/>
                  </a:cubicBezTo>
                  <a:cubicBezTo>
                    <a:pt x="991324" y="292123"/>
                    <a:pt x="992139" y="292256"/>
                    <a:pt x="992750" y="291964"/>
                  </a:cubicBezTo>
                  <a:cubicBezTo>
                    <a:pt x="993358" y="291672"/>
                    <a:pt x="993529" y="291038"/>
                    <a:pt x="993154" y="290560"/>
                  </a:cubicBezTo>
                  <a:cubicBezTo>
                    <a:pt x="992871" y="290204"/>
                    <a:pt x="992375" y="290038"/>
                    <a:pt x="991873" y="290102"/>
                  </a:cubicBezTo>
                  <a:close/>
                  <a:moveTo>
                    <a:pt x="942226" y="290869"/>
                  </a:moveTo>
                  <a:cubicBezTo>
                    <a:pt x="940988" y="290933"/>
                    <a:pt x="939892" y="291709"/>
                    <a:pt x="940542" y="292532"/>
                  </a:cubicBezTo>
                  <a:cubicBezTo>
                    <a:pt x="940910" y="293002"/>
                    <a:pt x="941693" y="293392"/>
                    <a:pt x="942262" y="293392"/>
                  </a:cubicBezTo>
                  <a:cubicBezTo>
                    <a:pt x="943903" y="293392"/>
                    <a:pt x="944781" y="291732"/>
                    <a:pt x="943470" y="291099"/>
                  </a:cubicBezTo>
                  <a:cubicBezTo>
                    <a:pt x="943082" y="290908"/>
                    <a:pt x="942639" y="290857"/>
                    <a:pt x="942226" y="290871"/>
                  </a:cubicBezTo>
                  <a:close/>
                  <a:moveTo>
                    <a:pt x="837228" y="291016"/>
                  </a:moveTo>
                  <a:cubicBezTo>
                    <a:pt x="837064" y="291016"/>
                    <a:pt x="836866" y="291087"/>
                    <a:pt x="836718" y="291163"/>
                  </a:cubicBezTo>
                  <a:cubicBezTo>
                    <a:pt x="836108" y="291455"/>
                    <a:pt x="835938" y="292090"/>
                    <a:pt x="836314" y="292568"/>
                  </a:cubicBezTo>
                  <a:cubicBezTo>
                    <a:pt x="836689" y="293043"/>
                    <a:pt x="837498" y="293177"/>
                    <a:pt x="838108" y="292885"/>
                  </a:cubicBezTo>
                  <a:cubicBezTo>
                    <a:pt x="838717" y="292587"/>
                    <a:pt x="838888" y="291959"/>
                    <a:pt x="838519" y="291480"/>
                  </a:cubicBezTo>
                  <a:cubicBezTo>
                    <a:pt x="838229" y="291125"/>
                    <a:pt x="837739" y="290959"/>
                    <a:pt x="837236" y="291023"/>
                  </a:cubicBezTo>
                  <a:close/>
                  <a:moveTo>
                    <a:pt x="853628" y="291934"/>
                  </a:moveTo>
                  <a:cubicBezTo>
                    <a:pt x="853466" y="291934"/>
                    <a:pt x="853268" y="292005"/>
                    <a:pt x="853119" y="292080"/>
                  </a:cubicBezTo>
                  <a:cubicBezTo>
                    <a:pt x="852510" y="292372"/>
                    <a:pt x="852339" y="293007"/>
                    <a:pt x="852708" y="293485"/>
                  </a:cubicBezTo>
                  <a:cubicBezTo>
                    <a:pt x="853084" y="293961"/>
                    <a:pt x="853891" y="294095"/>
                    <a:pt x="854502" y="293802"/>
                  </a:cubicBezTo>
                  <a:cubicBezTo>
                    <a:pt x="855111" y="293511"/>
                    <a:pt x="855282" y="292876"/>
                    <a:pt x="854906" y="292398"/>
                  </a:cubicBezTo>
                  <a:cubicBezTo>
                    <a:pt x="854623" y="292043"/>
                    <a:pt x="854127" y="291877"/>
                    <a:pt x="853624" y="291941"/>
                  </a:cubicBezTo>
                  <a:close/>
                  <a:moveTo>
                    <a:pt x="863732" y="292708"/>
                  </a:moveTo>
                  <a:cubicBezTo>
                    <a:pt x="862495" y="292772"/>
                    <a:pt x="861398" y="293547"/>
                    <a:pt x="862049" y="294371"/>
                  </a:cubicBezTo>
                  <a:cubicBezTo>
                    <a:pt x="862417" y="294840"/>
                    <a:pt x="863201" y="295230"/>
                    <a:pt x="863770" y="295230"/>
                  </a:cubicBezTo>
                  <a:cubicBezTo>
                    <a:pt x="865411" y="295230"/>
                    <a:pt x="866287" y="293571"/>
                    <a:pt x="864978" y="292937"/>
                  </a:cubicBezTo>
                  <a:cubicBezTo>
                    <a:pt x="864581" y="292747"/>
                    <a:pt x="864146" y="292696"/>
                    <a:pt x="863732" y="292709"/>
                  </a:cubicBezTo>
                  <a:close/>
                  <a:moveTo>
                    <a:pt x="937975" y="292855"/>
                  </a:moveTo>
                  <a:cubicBezTo>
                    <a:pt x="937813" y="292855"/>
                    <a:pt x="937614" y="292925"/>
                    <a:pt x="937465" y="293001"/>
                  </a:cubicBezTo>
                  <a:cubicBezTo>
                    <a:pt x="936857" y="293293"/>
                    <a:pt x="936686" y="293928"/>
                    <a:pt x="937061" y="294406"/>
                  </a:cubicBezTo>
                  <a:cubicBezTo>
                    <a:pt x="937429" y="294882"/>
                    <a:pt x="938245" y="295016"/>
                    <a:pt x="938855" y="294724"/>
                  </a:cubicBezTo>
                  <a:cubicBezTo>
                    <a:pt x="939465" y="294424"/>
                    <a:pt x="939635" y="293797"/>
                    <a:pt x="939260" y="293319"/>
                  </a:cubicBezTo>
                  <a:cubicBezTo>
                    <a:pt x="938969" y="292957"/>
                    <a:pt x="938480" y="292798"/>
                    <a:pt x="937977" y="292862"/>
                  </a:cubicBezTo>
                  <a:close/>
                  <a:moveTo>
                    <a:pt x="997723" y="292855"/>
                  </a:moveTo>
                  <a:cubicBezTo>
                    <a:pt x="997558" y="292855"/>
                    <a:pt x="997361" y="292925"/>
                    <a:pt x="997213" y="293001"/>
                  </a:cubicBezTo>
                  <a:cubicBezTo>
                    <a:pt x="996604" y="293293"/>
                    <a:pt x="996431" y="293928"/>
                    <a:pt x="996808" y="294406"/>
                  </a:cubicBezTo>
                  <a:cubicBezTo>
                    <a:pt x="997176" y="294882"/>
                    <a:pt x="997992" y="295016"/>
                    <a:pt x="998604" y="294724"/>
                  </a:cubicBezTo>
                  <a:cubicBezTo>
                    <a:pt x="999213" y="294424"/>
                    <a:pt x="999382" y="293797"/>
                    <a:pt x="999007" y="293319"/>
                  </a:cubicBezTo>
                  <a:cubicBezTo>
                    <a:pt x="998717" y="292957"/>
                    <a:pt x="998227" y="292798"/>
                    <a:pt x="997726" y="292862"/>
                  </a:cubicBezTo>
                  <a:close/>
                  <a:moveTo>
                    <a:pt x="948079" y="293600"/>
                  </a:moveTo>
                  <a:cubicBezTo>
                    <a:pt x="947717" y="293600"/>
                    <a:pt x="947335" y="293664"/>
                    <a:pt x="946981" y="293828"/>
                  </a:cubicBezTo>
                  <a:cubicBezTo>
                    <a:pt x="945998" y="294304"/>
                    <a:pt x="946046" y="294820"/>
                    <a:pt x="947087" y="295806"/>
                  </a:cubicBezTo>
                  <a:cubicBezTo>
                    <a:pt x="948068" y="296731"/>
                    <a:pt x="948876" y="296842"/>
                    <a:pt x="949724" y="296180"/>
                  </a:cubicBezTo>
                  <a:cubicBezTo>
                    <a:pt x="950993" y="295185"/>
                    <a:pt x="949640" y="293648"/>
                    <a:pt x="948077" y="293600"/>
                  </a:cubicBezTo>
                  <a:close/>
                  <a:moveTo>
                    <a:pt x="604097" y="293772"/>
                  </a:moveTo>
                  <a:cubicBezTo>
                    <a:pt x="603935" y="293772"/>
                    <a:pt x="603736" y="293843"/>
                    <a:pt x="603587" y="293918"/>
                  </a:cubicBezTo>
                  <a:cubicBezTo>
                    <a:pt x="602979" y="294218"/>
                    <a:pt x="602808" y="294845"/>
                    <a:pt x="603184" y="295324"/>
                  </a:cubicBezTo>
                  <a:cubicBezTo>
                    <a:pt x="603552" y="295800"/>
                    <a:pt x="604367" y="295933"/>
                    <a:pt x="604977" y="295641"/>
                  </a:cubicBezTo>
                  <a:cubicBezTo>
                    <a:pt x="605586" y="295349"/>
                    <a:pt x="605758" y="294714"/>
                    <a:pt x="605381" y="294237"/>
                  </a:cubicBezTo>
                  <a:cubicBezTo>
                    <a:pt x="605104" y="293881"/>
                    <a:pt x="604601" y="293715"/>
                    <a:pt x="604100" y="293779"/>
                  </a:cubicBezTo>
                  <a:close/>
                  <a:moveTo>
                    <a:pt x="858317" y="293772"/>
                  </a:moveTo>
                  <a:cubicBezTo>
                    <a:pt x="858154" y="293772"/>
                    <a:pt x="857956" y="293843"/>
                    <a:pt x="857807" y="293918"/>
                  </a:cubicBezTo>
                  <a:cubicBezTo>
                    <a:pt x="857199" y="294218"/>
                    <a:pt x="857027" y="294845"/>
                    <a:pt x="857403" y="295324"/>
                  </a:cubicBezTo>
                  <a:cubicBezTo>
                    <a:pt x="857772" y="295800"/>
                    <a:pt x="858587" y="295933"/>
                    <a:pt x="859198" y="295641"/>
                  </a:cubicBezTo>
                  <a:cubicBezTo>
                    <a:pt x="859807" y="295349"/>
                    <a:pt x="859977" y="294714"/>
                    <a:pt x="859608" y="294237"/>
                  </a:cubicBezTo>
                  <a:cubicBezTo>
                    <a:pt x="859318" y="293881"/>
                    <a:pt x="858829" y="293715"/>
                    <a:pt x="858326" y="293779"/>
                  </a:cubicBezTo>
                  <a:close/>
                  <a:moveTo>
                    <a:pt x="850776" y="294374"/>
                  </a:moveTo>
                  <a:cubicBezTo>
                    <a:pt x="847810" y="294698"/>
                    <a:pt x="840923" y="299216"/>
                    <a:pt x="841990" y="300568"/>
                  </a:cubicBezTo>
                  <a:cubicBezTo>
                    <a:pt x="842514" y="301233"/>
                    <a:pt x="844049" y="300967"/>
                    <a:pt x="846712" y="299736"/>
                  </a:cubicBezTo>
                  <a:cubicBezTo>
                    <a:pt x="852201" y="297199"/>
                    <a:pt x="853662" y="295718"/>
                    <a:pt x="851800" y="294518"/>
                  </a:cubicBezTo>
                  <a:cubicBezTo>
                    <a:pt x="851567" y="294371"/>
                    <a:pt x="851199" y="294328"/>
                    <a:pt x="850776" y="294371"/>
                  </a:cubicBezTo>
                  <a:close/>
                  <a:moveTo>
                    <a:pt x="818485" y="294692"/>
                  </a:moveTo>
                  <a:cubicBezTo>
                    <a:pt x="818322" y="294692"/>
                    <a:pt x="818124" y="294762"/>
                    <a:pt x="817975" y="294838"/>
                  </a:cubicBezTo>
                  <a:cubicBezTo>
                    <a:pt x="817366" y="295130"/>
                    <a:pt x="817195" y="295765"/>
                    <a:pt x="817572" y="296242"/>
                  </a:cubicBezTo>
                  <a:cubicBezTo>
                    <a:pt x="817947" y="296718"/>
                    <a:pt x="818756" y="296852"/>
                    <a:pt x="819366" y="296560"/>
                  </a:cubicBezTo>
                  <a:cubicBezTo>
                    <a:pt x="819974" y="296261"/>
                    <a:pt x="820145" y="295633"/>
                    <a:pt x="819769" y="295156"/>
                  </a:cubicBezTo>
                  <a:cubicBezTo>
                    <a:pt x="819486" y="294793"/>
                    <a:pt x="818991" y="294635"/>
                    <a:pt x="818488" y="294698"/>
                  </a:cubicBezTo>
                  <a:close/>
                  <a:moveTo>
                    <a:pt x="841916" y="294692"/>
                  </a:moveTo>
                  <a:cubicBezTo>
                    <a:pt x="841753" y="294692"/>
                    <a:pt x="841555" y="294762"/>
                    <a:pt x="841399" y="294838"/>
                  </a:cubicBezTo>
                  <a:cubicBezTo>
                    <a:pt x="840790" y="295130"/>
                    <a:pt x="840619" y="295765"/>
                    <a:pt x="840995" y="296242"/>
                  </a:cubicBezTo>
                  <a:cubicBezTo>
                    <a:pt x="841363" y="296718"/>
                    <a:pt x="842180" y="296852"/>
                    <a:pt x="842789" y="296560"/>
                  </a:cubicBezTo>
                  <a:cubicBezTo>
                    <a:pt x="843399" y="296261"/>
                    <a:pt x="843570" y="295633"/>
                    <a:pt x="843193" y="295156"/>
                  </a:cubicBezTo>
                  <a:cubicBezTo>
                    <a:pt x="842903" y="294793"/>
                    <a:pt x="842413" y="294635"/>
                    <a:pt x="841911" y="294698"/>
                  </a:cubicBezTo>
                  <a:close/>
                  <a:moveTo>
                    <a:pt x="833678" y="295380"/>
                  </a:moveTo>
                  <a:cubicBezTo>
                    <a:pt x="833147" y="295377"/>
                    <a:pt x="832611" y="295457"/>
                    <a:pt x="832177" y="295665"/>
                  </a:cubicBezTo>
                  <a:cubicBezTo>
                    <a:pt x="831491" y="295996"/>
                    <a:pt x="831221" y="296658"/>
                    <a:pt x="831597" y="297127"/>
                  </a:cubicBezTo>
                  <a:cubicBezTo>
                    <a:pt x="832492" y="298261"/>
                    <a:pt x="835330" y="298230"/>
                    <a:pt x="836245" y="297064"/>
                  </a:cubicBezTo>
                  <a:cubicBezTo>
                    <a:pt x="836911" y="296219"/>
                    <a:pt x="835281" y="295381"/>
                    <a:pt x="833683" y="295373"/>
                  </a:cubicBezTo>
                  <a:close/>
                  <a:moveTo>
                    <a:pt x="824049" y="295608"/>
                  </a:moveTo>
                  <a:cubicBezTo>
                    <a:pt x="823490" y="295608"/>
                    <a:pt x="822930" y="295748"/>
                    <a:pt x="822476" y="295925"/>
                  </a:cubicBezTo>
                  <a:cubicBezTo>
                    <a:pt x="821980" y="296122"/>
                    <a:pt x="821825" y="296612"/>
                    <a:pt x="822144" y="297015"/>
                  </a:cubicBezTo>
                  <a:cubicBezTo>
                    <a:pt x="822988" y="298084"/>
                    <a:pt x="828142" y="297695"/>
                    <a:pt x="827451" y="296614"/>
                  </a:cubicBezTo>
                  <a:cubicBezTo>
                    <a:pt x="827083" y="296030"/>
                    <a:pt x="825859" y="295651"/>
                    <a:pt x="824595" y="295612"/>
                  </a:cubicBezTo>
                  <a:cubicBezTo>
                    <a:pt x="824404" y="295606"/>
                    <a:pt x="824234" y="295612"/>
                    <a:pt x="824043" y="295612"/>
                  </a:cubicBezTo>
                  <a:close/>
                  <a:moveTo>
                    <a:pt x="945014" y="296525"/>
                  </a:moveTo>
                  <a:cubicBezTo>
                    <a:pt x="944850" y="296525"/>
                    <a:pt x="944653" y="296596"/>
                    <a:pt x="944497" y="296672"/>
                  </a:cubicBezTo>
                  <a:cubicBezTo>
                    <a:pt x="943887" y="296964"/>
                    <a:pt x="943718" y="297599"/>
                    <a:pt x="944093" y="298076"/>
                  </a:cubicBezTo>
                  <a:cubicBezTo>
                    <a:pt x="944468" y="298552"/>
                    <a:pt x="945277" y="298686"/>
                    <a:pt x="945887" y="298394"/>
                  </a:cubicBezTo>
                  <a:cubicBezTo>
                    <a:pt x="946495" y="298102"/>
                    <a:pt x="946667" y="297467"/>
                    <a:pt x="946298" y="296988"/>
                  </a:cubicBezTo>
                  <a:cubicBezTo>
                    <a:pt x="946015" y="296633"/>
                    <a:pt x="945519" y="296467"/>
                    <a:pt x="945016" y="296531"/>
                  </a:cubicBezTo>
                  <a:close/>
                  <a:moveTo>
                    <a:pt x="830209" y="298360"/>
                  </a:moveTo>
                  <a:cubicBezTo>
                    <a:pt x="830046" y="298360"/>
                    <a:pt x="829848" y="298431"/>
                    <a:pt x="829699" y="298507"/>
                  </a:cubicBezTo>
                  <a:cubicBezTo>
                    <a:pt x="829091" y="298798"/>
                    <a:pt x="828919" y="299433"/>
                    <a:pt x="829289" y="299911"/>
                  </a:cubicBezTo>
                  <a:cubicBezTo>
                    <a:pt x="829664" y="300387"/>
                    <a:pt x="830472" y="300520"/>
                    <a:pt x="831084" y="300228"/>
                  </a:cubicBezTo>
                  <a:cubicBezTo>
                    <a:pt x="831692" y="299937"/>
                    <a:pt x="831863" y="299301"/>
                    <a:pt x="831487" y="298823"/>
                  </a:cubicBezTo>
                  <a:cubicBezTo>
                    <a:pt x="831204" y="298468"/>
                    <a:pt x="830708" y="298302"/>
                    <a:pt x="830205" y="298366"/>
                  </a:cubicBezTo>
                  <a:close/>
                  <a:moveTo>
                    <a:pt x="837238" y="299278"/>
                  </a:moveTo>
                  <a:cubicBezTo>
                    <a:pt x="837075" y="299278"/>
                    <a:pt x="836877" y="299349"/>
                    <a:pt x="836728" y="299424"/>
                  </a:cubicBezTo>
                  <a:cubicBezTo>
                    <a:pt x="836120" y="299723"/>
                    <a:pt x="835949" y="300350"/>
                    <a:pt x="836325" y="300829"/>
                  </a:cubicBezTo>
                  <a:cubicBezTo>
                    <a:pt x="836700" y="301304"/>
                    <a:pt x="837509" y="301438"/>
                    <a:pt x="838120" y="301146"/>
                  </a:cubicBezTo>
                  <a:cubicBezTo>
                    <a:pt x="838728" y="300854"/>
                    <a:pt x="838899" y="300219"/>
                    <a:pt x="838523" y="299740"/>
                  </a:cubicBezTo>
                  <a:cubicBezTo>
                    <a:pt x="838233" y="299385"/>
                    <a:pt x="837745" y="299219"/>
                    <a:pt x="837242" y="299283"/>
                  </a:cubicBezTo>
                  <a:close/>
                  <a:moveTo>
                    <a:pt x="950867" y="299278"/>
                  </a:moveTo>
                  <a:cubicBezTo>
                    <a:pt x="950704" y="299278"/>
                    <a:pt x="950506" y="299349"/>
                    <a:pt x="950350" y="299424"/>
                  </a:cubicBezTo>
                  <a:cubicBezTo>
                    <a:pt x="949742" y="299723"/>
                    <a:pt x="949572" y="300350"/>
                    <a:pt x="949947" y="300829"/>
                  </a:cubicBezTo>
                  <a:cubicBezTo>
                    <a:pt x="950322" y="301304"/>
                    <a:pt x="951130" y="301438"/>
                    <a:pt x="951742" y="301146"/>
                  </a:cubicBezTo>
                  <a:cubicBezTo>
                    <a:pt x="952350" y="300854"/>
                    <a:pt x="952521" y="300219"/>
                    <a:pt x="952144" y="299740"/>
                  </a:cubicBezTo>
                  <a:cubicBezTo>
                    <a:pt x="951868" y="299385"/>
                    <a:pt x="951365" y="299219"/>
                    <a:pt x="950863" y="299283"/>
                  </a:cubicBezTo>
                  <a:close/>
                  <a:moveTo>
                    <a:pt x="925093" y="301112"/>
                  </a:moveTo>
                  <a:cubicBezTo>
                    <a:pt x="924930" y="301112"/>
                    <a:pt x="924732" y="301183"/>
                    <a:pt x="924583" y="301259"/>
                  </a:cubicBezTo>
                  <a:cubicBezTo>
                    <a:pt x="923975" y="301558"/>
                    <a:pt x="923803" y="302185"/>
                    <a:pt x="924180" y="302663"/>
                  </a:cubicBezTo>
                  <a:cubicBezTo>
                    <a:pt x="924555" y="303139"/>
                    <a:pt x="925364" y="303273"/>
                    <a:pt x="925974" y="302980"/>
                  </a:cubicBezTo>
                  <a:cubicBezTo>
                    <a:pt x="926583" y="302682"/>
                    <a:pt x="926754" y="302054"/>
                    <a:pt x="926377" y="301576"/>
                  </a:cubicBezTo>
                  <a:cubicBezTo>
                    <a:pt x="926100" y="301220"/>
                    <a:pt x="925599" y="301055"/>
                    <a:pt x="925096" y="301118"/>
                  </a:cubicBezTo>
                  <a:close/>
                  <a:moveTo>
                    <a:pt x="946181" y="302030"/>
                  </a:moveTo>
                  <a:cubicBezTo>
                    <a:pt x="946017" y="302030"/>
                    <a:pt x="945820" y="302101"/>
                    <a:pt x="945671" y="302176"/>
                  </a:cubicBezTo>
                  <a:cubicBezTo>
                    <a:pt x="945061" y="302468"/>
                    <a:pt x="944890" y="303103"/>
                    <a:pt x="945266" y="303581"/>
                  </a:cubicBezTo>
                  <a:cubicBezTo>
                    <a:pt x="945635" y="304056"/>
                    <a:pt x="946450" y="304190"/>
                    <a:pt x="947061" y="303898"/>
                  </a:cubicBezTo>
                  <a:cubicBezTo>
                    <a:pt x="947669" y="303606"/>
                    <a:pt x="947840" y="302971"/>
                    <a:pt x="947463" y="302493"/>
                  </a:cubicBezTo>
                  <a:cubicBezTo>
                    <a:pt x="947187" y="302137"/>
                    <a:pt x="946686" y="301972"/>
                    <a:pt x="946183" y="302035"/>
                  </a:cubicBezTo>
                  <a:close/>
                  <a:moveTo>
                    <a:pt x="866699" y="302804"/>
                  </a:moveTo>
                  <a:cubicBezTo>
                    <a:pt x="866366" y="302867"/>
                    <a:pt x="866337" y="303020"/>
                    <a:pt x="866592" y="303350"/>
                  </a:cubicBezTo>
                  <a:cubicBezTo>
                    <a:pt x="867017" y="303889"/>
                    <a:pt x="866018" y="305009"/>
                    <a:pt x="864395" y="305844"/>
                  </a:cubicBezTo>
                  <a:cubicBezTo>
                    <a:pt x="862770" y="306678"/>
                    <a:pt x="861707" y="307688"/>
                    <a:pt x="862016" y="308080"/>
                  </a:cubicBezTo>
                  <a:cubicBezTo>
                    <a:pt x="862328" y="308473"/>
                    <a:pt x="861776" y="309315"/>
                    <a:pt x="860808" y="309944"/>
                  </a:cubicBezTo>
                  <a:cubicBezTo>
                    <a:pt x="859535" y="310770"/>
                    <a:pt x="859396" y="311389"/>
                    <a:pt x="860298" y="312237"/>
                  </a:cubicBezTo>
                  <a:cubicBezTo>
                    <a:pt x="860978" y="312882"/>
                    <a:pt x="861142" y="313622"/>
                    <a:pt x="860631" y="313871"/>
                  </a:cubicBezTo>
                  <a:cubicBezTo>
                    <a:pt x="858772" y="314770"/>
                    <a:pt x="851608" y="313788"/>
                    <a:pt x="850966" y="312552"/>
                  </a:cubicBezTo>
                  <a:cubicBezTo>
                    <a:pt x="850049" y="310778"/>
                    <a:pt x="847378" y="310547"/>
                    <a:pt x="847378" y="312235"/>
                  </a:cubicBezTo>
                  <a:cubicBezTo>
                    <a:pt x="847378" y="313003"/>
                    <a:pt x="846119" y="314087"/>
                    <a:pt x="844559" y="314643"/>
                  </a:cubicBezTo>
                  <a:cubicBezTo>
                    <a:pt x="842953" y="315215"/>
                    <a:pt x="841951" y="316161"/>
                    <a:pt x="842290" y="316851"/>
                  </a:cubicBezTo>
                  <a:cubicBezTo>
                    <a:pt x="842623" y="317521"/>
                    <a:pt x="842516" y="318568"/>
                    <a:pt x="842035" y="319173"/>
                  </a:cubicBezTo>
                  <a:cubicBezTo>
                    <a:pt x="841405" y="319968"/>
                    <a:pt x="840724" y="319821"/>
                    <a:pt x="839582" y="318601"/>
                  </a:cubicBezTo>
                  <a:cubicBezTo>
                    <a:pt x="838058" y="316970"/>
                    <a:pt x="837996" y="316968"/>
                    <a:pt x="837862" y="318691"/>
                  </a:cubicBezTo>
                  <a:cubicBezTo>
                    <a:pt x="837784" y="319669"/>
                    <a:pt x="837784" y="320963"/>
                    <a:pt x="837940" y="321557"/>
                  </a:cubicBezTo>
                  <a:cubicBezTo>
                    <a:pt x="838117" y="322692"/>
                    <a:pt x="831024" y="327349"/>
                    <a:pt x="829117" y="327349"/>
                  </a:cubicBezTo>
                  <a:cubicBezTo>
                    <a:pt x="827964" y="327348"/>
                    <a:pt x="822595" y="329465"/>
                    <a:pt x="816083" y="332480"/>
                  </a:cubicBezTo>
                  <a:cubicBezTo>
                    <a:pt x="811800" y="334463"/>
                    <a:pt x="811043" y="337592"/>
                    <a:pt x="814180" y="340306"/>
                  </a:cubicBezTo>
                  <a:cubicBezTo>
                    <a:pt x="815334" y="341304"/>
                    <a:pt x="815772" y="342607"/>
                    <a:pt x="815279" y="343603"/>
                  </a:cubicBezTo>
                  <a:cubicBezTo>
                    <a:pt x="814512" y="345152"/>
                    <a:pt x="814369" y="345141"/>
                    <a:pt x="812789" y="343456"/>
                  </a:cubicBezTo>
                  <a:cubicBezTo>
                    <a:pt x="811822" y="342428"/>
                    <a:pt x="811104" y="342173"/>
                    <a:pt x="811104" y="342854"/>
                  </a:cubicBezTo>
                  <a:cubicBezTo>
                    <a:pt x="811104" y="343503"/>
                    <a:pt x="812203" y="345263"/>
                    <a:pt x="813557" y="346753"/>
                  </a:cubicBezTo>
                  <a:cubicBezTo>
                    <a:pt x="816292" y="349761"/>
                    <a:pt x="819797" y="361337"/>
                    <a:pt x="818975" y="364700"/>
                  </a:cubicBezTo>
                  <a:cubicBezTo>
                    <a:pt x="818565" y="366366"/>
                    <a:pt x="819230" y="367172"/>
                    <a:pt x="821831" y="368226"/>
                  </a:cubicBezTo>
                  <a:cubicBezTo>
                    <a:pt x="824987" y="369504"/>
                    <a:pt x="825473" y="369452"/>
                    <a:pt x="829556" y="367280"/>
                  </a:cubicBezTo>
                  <a:cubicBezTo>
                    <a:pt x="831988" y="365986"/>
                    <a:pt x="835583" y="364958"/>
                    <a:pt x="837683" y="364958"/>
                  </a:cubicBezTo>
                  <a:cubicBezTo>
                    <a:pt x="840079" y="364958"/>
                    <a:pt x="842593" y="364122"/>
                    <a:pt x="844603" y="362664"/>
                  </a:cubicBezTo>
                  <a:cubicBezTo>
                    <a:pt x="846341" y="361403"/>
                    <a:pt x="849121" y="360371"/>
                    <a:pt x="850754" y="360371"/>
                  </a:cubicBezTo>
                  <a:cubicBezTo>
                    <a:pt x="852385" y="360371"/>
                    <a:pt x="855327" y="359926"/>
                    <a:pt x="857307" y="359396"/>
                  </a:cubicBezTo>
                  <a:cubicBezTo>
                    <a:pt x="862716" y="357946"/>
                    <a:pt x="871828" y="360812"/>
                    <a:pt x="874293" y="364728"/>
                  </a:cubicBezTo>
                  <a:cubicBezTo>
                    <a:pt x="875313" y="366347"/>
                    <a:pt x="876419" y="367670"/>
                    <a:pt x="876782" y="367681"/>
                  </a:cubicBezTo>
                  <a:cubicBezTo>
                    <a:pt x="877143" y="367681"/>
                    <a:pt x="878372" y="366196"/>
                    <a:pt x="879492" y="364356"/>
                  </a:cubicBezTo>
                  <a:cubicBezTo>
                    <a:pt x="880995" y="361888"/>
                    <a:pt x="881856" y="361276"/>
                    <a:pt x="882823" y="362033"/>
                  </a:cubicBezTo>
                  <a:cubicBezTo>
                    <a:pt x="883791" y="362791"/>
                    <a:pt x="883800" y="363703"/>
                    <a:pt x="882746" y="365445"/>
                  </a:cubicBezTo>
                  <a:cubicBezTo>
                    <a:pt x="880945" y="368539"/>
                    <a:pt x="880989" y="369075"/>
                    <a:pt x="883001" y="367767"/>
                  </a:cubicBezTo>
                  <a:cubicBezTo>
                    <a:pt x="884208" y="366983"/>
                    <a:pt x="884865" y="366992"/>
                    <a:pt x="885453" y="367767"/>
                  </a:cubicBezTo>
                  <a:cubicBezTo>
                    <a:pt x="885892" y="368332"/>
                    <a:pt x="885963" y="369026"/>
                    <a:pt x="885602" y="369315"/>
                  </a:cubicBezTo>
                  <a:cubicBezTo>
                    <a:pt x="885242" y="369600"/>
                    <a:pt x="886247" y="371044"/>
                    <a:pt x="887836" y="372526"/>
                  </a:cubicBezTo>
                  <a:cubicBezTo>
                    <a:pt x="889428" y="374009"/>
                    <a:pt x="890729" y="375807"/>
                    <a:pt x="890729" y="376511"/>
                  </a:cubicBezTo>
                  <a:cubicBezTo>
                    <a:pt x="890729" y="378511"/>
                    <a:pt x="897940" y="379693"/>
                    <a:pt x="900320" y="378088"/>
                  </a:cubicBezTo>
                  <a:cubicBezTo>
                    <a:pt x="902040" y="376928"/>
                    <a:pt x="902532" y="376991"/>
                    <a:pt x="904420" y="378602"/>
                  </a:cubicBezTo>
                  <a:cubicBezTo>
                    <a:pt x="907183" y="380962"/>
                    <a:pt x="906988" y="380972"/>
                    <a:pt x="909656" y="378317"/>
                  </a:cubicBezTo>
                  <a:cubicBezTo>
                    <a:pt x="910997" y="376981"/>
                    <a:pt x="912943" y="376129"/>
                    <a:pt x="914378" y="376253"/>
                  </a:cubicBezTo>
                  <a:cubicBezTo>
                    <a:pt x="916055" y="376399"/>
                    <a:pt x="916919" y="375878"/>
                    <a:pt x="917124" y="374618"/>
                  </a:cubicBezTo>
                  <a:cubicBezTo>
                    <a:pt x="917499" y="372304"/>
                    <a:pt x="919667" y="367435"/>
                    <a:pt x="922432" y="362692"/>
                  </a:cubicBezTo>
                  <a:cubicBezTo>
                    <a:pt x="925194" y="357957"/>
                    <a:pt x="928124" y="339081"/>
                    <a:pt x="926021" y="339557"/>
                  </a:cubicBezTo>
                  <a:cubicBezTo>
                    <a:pt x="924913" y="339810"/>
                    <a:pt x="918845" y="336437"/>
                    <a:pt x="918845" y="335572"/>
                  </a:cubicBezTo>
                  <a:cubicBezTo>
                    <a:pt x="918845" y="335154"/>
                    <a:pt x="917552" y="333712"/>
                    <a:pt x="915952" y="332361"/>
                  </a:cubicBezTo>
                  <a:cubicBezTo>
                    <a:pt x="914354" y="331010"/>
                    <a:pt x="913290" y="329555"/>
                    <a:pt x="913610" y="329150"/>
                  </a:cubicBezTo>
                  <a:cubicBezTo>
                    <a:pt x="913928" y="328744"/>
                    <a:pt x="913128" y="328156"/>
                    <a:pt x="911816" y="327831"/>
                  </a:cubicBezTo>
                  <a:cubicBezTo>
                    <a:pt x="908597" y="327032"/>
                    <a:pt x="904786" y="320907"/>
                    <a:pt x="904786" y="316536"/>
                  </a:cubicBezTo>
                  <a:cubicBezTo>
                    <a:pt x="904786" y="314172"/>
                    <a:pt x="904028" y="312446"/>
                    <a:pt x="902516" y="311376"/>
                  </a:cubicBezTo>
                  <a:cubicBezTo>
                    <a:pt x="901264" y="310489"/>
                    <a:pt x="899876" y="308463"/>
                    <a:pt x="899442" y="306875"/>
                  </a:cubicBezTo>
                  <a:cubicBezTo>
                    <a:pt x="899010" y="305288"/>
                    <a:pt x="898375" y="303596"/>
                    <a:pt x="898014" y="303119"/>
                  </a:cubicBezTo>
                  <a:cubicBezTo>
                    <a:pt x="897131" y="301956"/>
                    <a:pt x="894460" y="307870"/>
                    <a:pt x="894317" y="311319"/>
                  </a:cubicBezTo>
                  <a:cubicBezTo>
                    <a:pt x="894203" y="314094"/>
                    <a:pt x="890257" y="321869"/>
                    <a:pt x="888971" y="321869"/>
                  </a:cubicBezTo>
                  <a:cubicBezTo>
                    <a:pt x="888596" y="321869"/>
                    <a:pt x="885389" y="320199"/>
                    <a:pt x="881832" y="318142"/>
                  </a:cubicBezTo>
                  <a:cubicBezTo>
                    <a:pt x="875789" y="314646"/>
                    <a:pt x="875390" y="314211"/>
                    <a:pt x="876122" y="311491"/>
                  </a:cubicBezTo>
                  <a:cubicBezTo>
                    <a:pt x="876553" y="309891"/>
                    <a:pt x="877375" y="308186"/>
                    <a:pt x="877951" y="307707"/>
                  </a:cubicBezTo>
                  <a:cubicBezTo>
                    <a:pt x="879340" y="306553"/>
                    <a:pt x="879309" y="304193"/>
                    <a:pt x="877874" y="304868"/>
                  </a:cubicBezTo>
                  <a:cubicBezTo>
                    <a:pt x="877272" y="305160"/>
                    <a:pt x="876495" y="305002"/>
                    <a:pt x="876116" y="304526"/>
                  </a:cubicBezTo>
                  <a:cubicBezTo>
                    <a:pt x="875741" y="304044"/>
                    <a:pt x="874485" y="303697"/>
                    <a:pt x="873370" y="303752"/>
                  </a:cubicBezTo>
                  <a:cubicBezTo>
                    <a:pt x="872255" y="303816"/>
                    <a:pt x="870105" y="303517"/>
                    <a:pt x="868574" y="303123"/>
                  </a:cubicBezTo>
                  <a:cubicBezTo>
                    <a:pt x="867642" y="302882"/>
                    <a:pt x="867005" y="302793"/>
                    <a:pt x="866670" y="302838"/>
                  </a:cubicBezTo>
                  <a:close/>
                  <a:moveTo>
                    <a:pt x="611120" y="303865"/>
                  </a:moveTo>
                  <a:cubicBezTo>
                    <a:pt x="610957" y="303865"/>
                    <a:pt x="610758" y="303935"/>
                    <a:pt x="610610" y="304011"/>
                  </a:cubicBezTo>
                  <a:cubicBezTo>
                    <a:pt x="610001" y="304309"/>
                    <a:pt x="609830" y="304938"/>
                    <a:pt x="610206" y="305416"/>
                  </a:cubicBezTo>
                  <a:cubicBezTo>
                    <a:pt x="610581" y="305892"/>
                    <a:pt x="611389" y="306026"/>
                    <a:pt x="611999" y="305734"/>
                  </a:cubicBezTo>
                  <a:cubicBezTo>
                    <a:pt x="612609" y="305435"/>
                    <a:pt x="612781" y="304807"/>
                    <a:pt x="612403" y="304328"/>
                  </a:cubicBezTo>
                  <a:cubicBezTo>
                    <a:pt x="612120" y="303966"/>
                    <a:pt x="611624" y="303808"/>
                    <a:pt x="611122" y="303871"/>
                  </a:cubicBezTo>
                  <a:close/>
                  <a:moveTo>
                    <a:pt x="614635" y="305699"/>
                  </a:moveTo>
                  <a:cubicBezTo>
                    <a:pt x="614471" y="305699"/>
                    <a:pt x="614273" y="305770"/>
                    <a:pt x="614125" y="305846"/>
                  </a:cubicBezTo>
                  <a:cubicBezTo>
                    <a:pt x="613515" y="306145"/>
                    <a:pt x="613344" y="306773"/>
                    <a:pt x="613714" y="307251"/>
                  </a:cubicBezTo>
                  <a:cubicBezTo>
                    <a:pt x="614082" y="307727"/>
                    <a:pt x="614897" y="307861"/>
                    <a:pt x="615508" y="307568"/>
                  </a:cubicBezTo>
                  <a:cubicBezTo>
                    <a:pt x="616118" y="307270"/>
                    <a:pt x="616287" y="306641"/>
                    <a:pt x="615912" y="306163"/>
                  </a:cubicBezTo>
                  <a:cubicBezTo>
                    <a:pt x="615629" y="305801"/>
                    <a:pt x="615132" y="305642"/>
                    <a:pt x="614630" y="305706"/>
                  </a:cubicBezTo>
                  <a:close/>
                  <a:moveTo>
                    <a:pt x="628912" y="306559"/>
                  </a:moveTo>
                  <a:cubicBezTo>
                    <a:pt x="628550" y="306623"/>
                    <a:pt x="628288" y="306991"/>
                    <a:pt x="628288" y="307592"/>
                  </a:cubicBezTo>
                  <a:cubicBezTo>
                    <a:pt x="628288" y="310075"/>
                    <a:pt x="624703" y="313524"/>
                    <a:pt x="620454" y="315102"/>
                  </a:cubicBezTo>
                  <a:cubicBezTo>
                    <a:pt x="615759" y="316847"/>
                    <a:pt x="613870" y="319905"/>
                    <a:pt x="614890" y="324162"/>
                  </a:cubicBezTo>
                  <a:cubicBezTo>
                    <a:pt x="615386" y="326220"/>
                    <a:pt x="615011" y="327889"/>
                    <a:pt x="613645" y="329523"/>
                  </a:cubicBezTo>
                  <a:cubicBezTo>
                    <a:pt x="611612" y="331953"/>
                    <a:pt x="611776" y="334275"/>
                    <a:pt x="614411" y="339500"/>
                  </a:cubicBezTo>
                  <a:cubicBezTo>
                    <a:pt x="615482" y="341620"/>
                    <a:pt x="616165" y="341919"/>
                    <a:pt x="618768" y="341421"/>
                  </a:cubicBezTo>
                  <a:cubicBezTo>
                    <a:pt x="620464" y="341097"/>
                    <a:pt x="622236" y="340369"/>
                    <a:pt x="622722" y="339815"/>
                  </a:cubicBezTo>
                  <a:cubicBezTo>
                    <a:pt x="623792" y="338596"/>
                    <a:pt x="625093" y="334745"/>
                    <a:pt x="627700" y="325051"/>
                  </a:cubicBezTo>
                  <a:cubicBezTo>
                    <a:pt x="628787" y="321014"/>
                    <a:pt x="630131" y="317035"/>
                    <a:pt x="630666" y="316221"/>
                  </a:cubicBezTo>
                  <a:cubicBezTo>
                    <a:pt x="631802" y="314490"/>
                    <a:pt x="630786" y="307333"/>
                    <a:pt x="629311" y="306617"/>
                  </a:cubicBezTo>
                  <a:cubicBezTo>
                    <a:pt x="629169" y="306546"/>
                    <a:pt x="629034" y="306540"/>
                    <a:pt x="628907" y="306553"/>
                  </a:cubicBezTo>
                  <a:close/>
                  <a:moveTo>
                    <a:pt x="618147" y="308451"/>
                  </a:moveTo>
                  <a:cubicBezTo>
                    <a:pt x="617985" y="308451"/>
                    <a:pt x="617787" y="308522"/>
                    <a:pt x="617638" y="308598"/>
                  </a:cubicBezTo>
                  <a:cubicBezTo>
                    <a:pt x="617029" y="308889"/>
                    <a:pt x="616857" y="309525"/>
                    <a:pt x="617234" y="310003"/>
                  </a:cubicBezTo>
                  <a:cubicBezTo>
                    <a:pt x="617609" y="310479"/>
                    <a:pt x="618418" y="310612"/>
                    <a:pt x="619028" y="310320"/>
                  </a:cubicBezTo>
                  <a:cubicBezTo>
                    <a:pt x="619637" y="310021"/>
                    <a:pt x="619808" y="309394"/>
                    <a:pt x="619431" y="308916"/>
                  </a:cubicBezTo>
                  <a:cubicBezTo>
                    <a:pt x="619149" y="308560"/>
                    <a:pt x="618653" y="308395"/>
                    <a:pt x="618150" y="308458"/>
                  </a:cubicBezTo>
                  <a:close/>
                  <a:moveTo>
                    <a:pt x="880566" y="308451"/>
                  </a:moveTo>
                  <a:cubicBezTo>
                    <a:pt x="880403" y="308451"/>
                    <a:pt x="880205" y="308522"/>
                    <a:pt x="880056" y="308598"/>
                  </a:cubicBezTo>
                  <a:cubicBezTo>
                    <a:pt x="879447" y="308889"/>
                    <a:pt x="879276" y="309525"/>
                    <a:pt x="879652" y="310003"/>
                  </a:cubicBezTo>
                  <a:cubicBezTo>
                    <a:pt x="880021" y="310479"/>
                    <a:pt x="880836" y="310612"/>
                    <a:pt x="881445" y="310320"/>
                  </a:cubicBezTo>
                  <a:cubicBezTo>
                    <a:pt x="882054" y="310021"/>
                    <a:pt x="882225" y="309394"/>
                    <a:pt x="881849" y="308916"/>
                  </a:cubicBezTo>
                  <a:cubicBezTo>
                    <a:pt x="881573" y="308560"/>
                    <a:pt x="881070" y="308395"/>
                    <a:pt x="880568" y="308458"/>
                  </a:cubicBezTo>
                  <a:close/>
                  <a:moveTo>
                    <a:pt x="1025829" y="309369"/>
                  </a:moveTo>
                  <a:cubicBezTo>
                    <a:pt x="1025660" y="309369"/>
                    <a:pt x="1025468" y="309439"/>
                    <a:pt x="1025319" y="309515"/>
                  </a:cubicBezTo>
                  <a:cubicBezTo>
                    <a:pt x="1024711" y="309807"/>
                    <a:pt x="1024538" y="310442"/>
                    <a:pt x="1024908" y="310920"/>
                  </a:cubicBezTo>
                  <a:cubicBezTo>
                    <a:pt x="1025276" y="311396"/>
                    <a:pt x="1026038" y="311562"/>
                    <a:pt x="1026593" y="311295"/>
                  </a:cubicBezTo>
                  <a:cubicBezTo>
                    <a:pt x="1027146" y="311028"/>
                    <a:pt x="1027939" y="311231"/>
                    <a:pt x="1028351" y="311752"/>
                  </a:cubicBezTo>
                  <a:cubicBezTo>
                    <a:pt x="1028762" y="312273"/>
                    <a:pt x="1029608" y="312450"/>
                    <a:pt x="1030218" y="312152"/>
                  </a:cubicBezTo>
                  <a:cubicBezTo>
                    <a:pt x="1030826" y="311853"/>
                    <a:pt x="1030997" y="311226"/>
                    <a:pt x="1030622" y="310748"/>
                  </a:cubicBezTo>
                  <a:cubicBezTo>
                    <a:pt x="1030245" y="310272"/>
                    <a:pt x="1029493" y="310106"/>
                    <a:pt x="1028937" y="310373"/>
                  </a:cubicBezTo>
                  <a:cubicBezTo>
                    <a:pt x="1028379" y="310639"/>
                    <a:pt x="1027592" y="310437"/>
                    <a:pt x="1027179" y="309916"/>
                  </a:cubicBezTo>
                  <a:cubicBezTo>
                    <a:pt x="1026875" y="309522"/>
                    <a:pt x="1026337" y="309325"/>
                    <a:pt x="1025825" y="309369"/>
                  </a:cubicBezTo>
                  <a:close/>
                  <a:moveTo>
                    <a:pt x="963739" y="313038"/>
                  </a:moveTo>
                  <a:cubicBezTo>
                    <a:pt x="963575" y="313038"/>
                    <a:pt x="963378" y="313109"/>
                    <a:pt x="963229" y="313184"/>
                  </a:cubicBezTo>
                  <a:cubicBezTo>
                    <a:pt x="962621" y="313483"/>
                    <a:pt x="962448" y="314111"/>
                    <a:pt x="962825" y="314589"/>
                  </a:cubicBezTo>
                  <a:cubicBezTo>
                    <a:pt x="963200" y="315065"/>
                    <a:pt x="964009" y="315199"/>
                    <a:pt x="964619" y="314906"/>
                  </a:cubicBezTo>
                  <a:cubicBezTo>
                    <a:pt x="965228" y="314615"/>
                    <a:pt x="965401" y="313980"/>
                    <a:pt x="965024" y="313502"/>
                  </a:cubicBezTo>
                  <a:cubicBezTo>
                    <a:pt x="964733" y="313147"/>
                    <a:pt x="964244" y="312981"/>
                    <a:pt x="963741" y="313045"/>
                  </a:cubicBezTo>
                  <a:close/>
                  <a:moveTo>
                    <a:pt x="643915" y="315791"/>
                  </a:moveTo>
                  <a:cubicBezTo>
                    <a:pt x="643752" y="315791"/>
                    <a:pt x="643554" y="315862"/>
                    <a:pt x="643405" y="315937"/>
                  </a:cubicBezTo>
                  <a:cubicBezTo>
                    <a:pt x="642796" y="316229"/>
                    <a:pt x="642626" y="316864"/>
                    <a:pt x="643002" y="317342"/>
                  </a:cubicBezTo>
                  <a:cubicBezTo>
                    <a:pt x="643377" y="317817"/>
                    <a:pt x="644184" y="317951"/>
                    <a:pt x="644795" y="317659"/>
                  </a:cubicBezTo>
                  <a:cubicBezTo>
                    <a:pt x="645404" y="317367"/>
                    <a:pt x="645575" y="316732"/>
                    <a:pt x="645199" y="316254"/>
                  </a:cubicBezTo>
                  <a:cubicBezTo>
                    <a:pt x="644922" y="315898"/>
                    <a:pt x="644419" y="315732"/>
                    <a:pt x="643918" y="315796"/>
                  </a:cubicBezTo>
                  <a:close/>
                  <a:moveTo>
                    <a:pt x="964915" y="316708"/>
                  </a:moveTo>
                  <a:cubicBezTo>
                    <a:pt x="964751" y="316708"/>
                    <a:pt x="964554" y="316779"/>
                    <a:pt x="964405" y="316855"/>
                  </a:cubicBezTo>
                  <a:cubicBezTo>
                    <a:pt x="963795" y="317153"/>
                    <a:pt x="963624" y="317782"/>
                    <a:pt x="964000" y="318259"/>
                  </a:cubicBezTo>
                  <a:cubicBezTo>
                    <a:pt x="964369" y="318735"/>
                    <a:pt x="965184" y="318868"/>
                    <a:pt x="965795" y="318576"/>
                  </a:cubicBezTo>
                  <a:cubicBezTo>
                    <a:pt x="966403" y="318285"/>
                    <a:pt x="966574" y="317649"/>
                    <a:pt x="966197" y="317172"/>
                  </a:cubicBezTo>
                  <a:cubicBezTo>
                    <a:pt x="965907" y="316816"/>
                    <a:pt x="965418" y="316651"/>
                    <a:pt x="964917" y="316714"/>
                  </a:cubicBezTo>
                  <a:close/>
                  <a:moveTo>
                    <a:pt x="1000058" y="316708"/>
                  </a:moveTo>
                  <a:cubicBezTo>
                    <a:pt x="999895" y="316708"/>
                    <a:pt x="999697" y="316779"/>
                    <a:pt x="999548" y="316855"/>
                  </a:cubicBezTo>
                  <a:cubicBezTo>
                    <a:pt x="998940" y="317153"/>
                    <a:pt x="998768" y="317782"/>
                    <a:pt x="999145" y="318259"/>
                  </a:cubicBezTo>
                  <a:cubicBezTo>
                    <a:pt x="999513" y="318735"/>
                    <a:pt x="1000328" y="318868"/>
                    <a:pt x="1000938" y="318576"/>
                  </a:cubicBezTo>
                  <a:cubicBezTo>
                    <a:pt x="1001548" y="318285"/>
                    <a:pt x="1001717" y="317649"/>
                    <a:pt x="1001342" y="317172"/>
                  </a:cubicBezTo>
                  <a:cubicBezTo>
                    <a:pt x="1001066" y="316816"/>
                    <a:pt x="1000563" y="316651"/>
                    <a:pt x="1000061" y="316714"/>
                  </a:cubicBezTo>
                  <a:close/>
                  <a:moveTo>
                    <a:pt x="968427" y="318543"/>
                  </a:moveTo>
                  <a:cubicBezTo>
                    <a:pt x="968265" y="318543"/>
                    <a:pt x="968068" y="318614"/>
                    <a:pt x="967919" y="318689"/>
                  </a:cubicBezTo>
                  <a:cubicBezTo>
                    <a:pt x="967309" y="318988"/>
                    <a:pt x="967139" y="319616"/>
                    <a:pt x="967515" y="320094"/>
                  </a:cubicBezTo>
                  <a:cubicBezTo>
                    <a:pt x="967890" y="320570"/>
                    <a:pt x="968699" y="320704"/>
                    <a:pt x="969309" y="320411"/>
                  </a:cubicBezTo>
                  <a:cubicBezTo>
                    <a:pt x="969917" y="320119"/>
                    <a:pt x="970088" y="319484"/>
                    <a:pt x="969712" y="319006"/>
                  </a:cubicBezTo>
                  <a:cubicBezTo>
                    <a:pt x="969428" y="318650"/>
                    <a:pt x="968934" y="318485"/>
                    <a:pt x="968431" y="318549"/>
                  </a:cubicBezTo>
                  <a:close/>
                  <a:moveTo>
                    <a:pt x="59338" y="319460"/>
                  </a:moveTo>
                  <a:cubicBezTo>
                    <a:pt x="59176" y="319460"/>
                    <a:pt x="58977" y="319531"/>
                    <a:pt x="58821" y="319607"/>
                  </a:cubicBezTo>
                  <a:cubicBezTo>
                    <a:pt x="58213" y="319898"/>
                    <a:pt x="58042" y="320533"/>
                    <a:pt x="58418" y="321011"/>
                  </a:cubicBezTo>
                  <a:cubicBezTo>
                    <a:pt x="58793" y="321487"/>
                    <a:pt x="59602" y="321621"/>
                    <a:pt x="60212" y="321328"/>
                  </a:cubicBezTo>
                  <a:cubicBezTo>
                    <a:pt x="60821" y="321037"/>
                    <a:pt x="60991" y="320401"/>
                    <a:pt x="60615" y="319924"/>
                  </a:cubicBezTo>
                  <a:cubicBezTo>
                    <a:pt x="60339" y="319567"/>
                    <a:pt x="59837" y="319402"/>
                    <a:pt x="59334" y="319466"/>
                  </a:cubicBezTo>
                  <a:close/>
                  <a:moveTo>
                    <a:pt x="996537" y="319460"/>
                  </a:moveTo>
                  <a:cubicBezTo>
                    <a:pt x="996373" y="319460"/>
                    <a:pt x="996176" y="319531"/>
                    <a:pt x="996027" y="319607"/>
                  </a:cubicBezTo>
                  <a:cubicBezTo>
                    <a:pt x="995417" y="319898"/>
                    <a:pt x="995247" y="320533"/>
                    <a:pt x="995623" y="321011"/>
                  </a:cubicBezTo>
                  <a:cubicBezTo>
                    <a:pt x="995998" y="321487"/>
                    <a:pt x="996807" y="321621"/>
                    <a:pt x="997417" y="321328"/>
                  </a:cubicBezTo>
                  <a:cubicBezTo>
                    <a:pt x="998025" y="321037"/>
                    <a:pt x="998198" y="320401"/>
                    <a:pt x="997828" y="319924"/>
                  </a:cubicBezTo>
                  <a:cubicBezTo>
                    <a:pt x="997545" y="319567"/>
                    <a:pt x="997049" y="319402"/>
                    <a:pt x="996546" y="319466"/>
                  </a:cubicBezTo>
                  <a:close/>
                  <a:moveTo>
                    <a:pt x="62807" y="321295"/>
                  </a:moveTo>
                  <a:cubicBezTo>
                    <a:pt x="62645" y="321295"/>
                    <a:pt x="62446" y="321366"/>
                    <a:pt x="62290" y="321442"/>
                  </a:cubicBezTo>
                  <a:cubicBezTo>
                    <a:pt x="61682" y="321733"/>
                    <a:pt x="61511" y="322368"/>
                    <a:pt x="61887" y="322846"/>
                  </a:cubicBezTo>
                  <a:cubicBezTo>
                    <a:pt x="62262" y="323322"/>
                    <a:pt x="63071" y="323456"/>
                    <a:pt x="63680" y="323163"/>
                  </a:cubicBezTo>
                  <a:cubicBezTo>
                    <a:pt x="64289" y="322871"/>
                    <a:pt x="64461" y="322236"/>
                    <a:pt x="64084" y="321758"/>
                  </a:cubicBezTo>
                  <a:cubicBezTo>
                    <a:pt x="63808" y="321403"/>
                    <a:pt x="63306" y="321237"/>
                    <a:pt x="62802" y="321301"/>
                  </a:cubicBezTo>
                  <a:close/>
                  <a:moveTo>
                    <a:pt x="1017565" y="325882"/>
                  </a:moveTo>
                  <a:cubicBezTo>
                    <a:pt x="1017402" y="325882"/>
                    <a:pt x="1017203" y="325953"/>
                    <a:pt x="1017055" y="326023"/>
                  </a:cubicBezTo>
                  <a:cubicBezTo>
                    <a:pt x="1016446" y="326321"/>
                    <a:pt x="1016273" y="326949"/>
                    <a:pt x="1016650" y="327427"/>
                  </a:cubicBezTo>
                  <a:cubicBezTo>
                    <a:pt x="1017019" y="327903"/>
                    <a:pt x="1017834" y="328037"/>
                    <a:pt x="1018445" y="327745"/>
                  </a:cubicBezTo>
                  <a:cubicBezTo>
                    <a:pt x="1019055" y="327446"/>
                    <a:pt x="1019224" y="326818"/>
                    <a:pt x="1018849" y="326340"/>
                  </a:cubicBezTo>
                  <a:cubicBezTo>
                    <a:pt x="1018566" y="325984"/>
                    <a:pt x="1018069" y="325819"/>
                    <a:pt x="1017568" y="325882"/>
                  </a:cubicBezTo>
                  <a:close/>
                  <a:moveTo>
                    <a:pt x="95588" y="327716"/>
                  </a:moveTo>
                  <a:cubicBezTo>
                    <a:pt x="95426" y="327716"/>
                    <a:pt x="95227" y="327787"/>
                    <a:pt x="95078" y="327863"/>
                  </a:cubicBezTo>
                  <a:cubicBezTo>
                    <a:pt x="94470" y="328155"/>
                    <a:pt x="94299" y="328790"/>
                    <a:pt x="94675" y="329268"/>
                  </a:cubicBezTo>
                  <a:cubicBezTo>
                    <a:pt x="95051" y="329744"/>
                    <a:pt x="95858" y="329877"/>
                    <a:pt x="96469" y="329585"/>
                  </a:cubicBezTo>
                  <a:cubicBezTo>
                    <a:pt x="97078" y="329286"/>
                    <a:pt x="97249" y="328658"/>
                    <a:pt x="96880" y="328180"/>
                  </a:cubicBezTo>
                  <a:cubicBezTo>
                    <a:pt x="96597" y="327825"/>
                    <a:pt x="96100" y="327659"/>
                    <a:pt x="95599" y="327723"/>
                  </a:cubicBezTo>
                  <a:close/>
                  <a:moveTo>
                    <a:pt x="652052" y="327716"/>
                  </a:moveTo>
                  <a:cubicBezTo>
                    <a:pt x="651889" y="327716"/>
                    <a:pt x="651691" y="327787"/>
                    <a:pt x="651543" y="327863"/>
                  </a:cubicBezTo>
                  <a:cubicBezTo>
                    <a:pt x="650933" y="328155"/>
                    <a:pt x="650762" y="328790"/>
                    <a:pt x="651131" y="329268"/>
                  </a:cubicBezTo>
                  <a:cubicBezTo>
                    <a:pt x="651499" y="329744"/>
                    <a:pt x="652314" y="329877"/>
                    <a:pt x="652925" y="329585"/>
                  </a:cubicBezTo>
                  <a:cubicBezTo>
                    <a:pt x="653534" y="329286"/>
                    <a:pt x="653705" y="328658"/>
                    <a:pt x="653328" y="328180"/>
                  </a:cubicBezTo>
                  <a:cubicBezTo>
                    <a:pt x="653039" y="327825"/>
                    <a:pt x="652549" y="327659"/>
                    <a:pt x="652048" y="327723"/>
                  </a:cubicBezTo>
                  <a:close/>
                  <a:moveTo>
                    <a:pt x="959323" y="327716"/>
                  </a:moveTo>
                  <a:cubicBezTo>
                    <a:pt x="958962" y="327716"/>
                    <a:pt x="958651" y="327837"/>
                    <a:pt x="958443" y="328002"/>
                  </a:cubicBezTo>
                  <a:cubicBezTo>
                    <a:pt x="957612" y="328654"/>
                    <a:pt x="958089" y="329390"/>
                    <a:pt x="959945" y="330410"/>
                  </a:cubicBezTo>
                  <a:cubicBezTo>
                    <a:pt x="963058" y="332118"/>
                    <a:pt x="964032" y="332235"/>
                    <a:pt x="964998" y="331013"/>
                  </a:cubicBezTo>
                  <a:cubicBezTo>
                    <a:pt x="965859" y="329920"/>
                    <a:pt x="961975" y="327839"/>
                    <a:pt x="959688" y="327716"/>
                  </a:cubicBezTo>
                  <a:lnTo>
                    <a:pt x="959320" y="327716"/>
                  </a:lnTo>
                  <a:close/>
                  <a:moveTo>
                    <a:pt x="647365" y="328605"/>
                  </a:moveTo>
                  <a:cubicBezTo>
                    <a:pt x="647202" y="328605"/>
                    <a:pt x="647004" y="328675"/>
                    <a:pt x="646848" y="328751"/>
                  </a:cubicBezTo>
                  <a:cubicBezTo>
                    <a:pt x="646239" y="329043"/>
                    <a:pt x="646068" y="329678"/>
                    <a:pt x="646437" y="330156"/>
                  </a:cubicBezTo>
                  <a:cubicBezTo>
                    <a:pt x="646806" y="330632"/>
                    <a:pt x="647621" y="330766"/>
                    <a:pt x="648232" y="330473"/>
                  </a:cubicBezTo>
                  <a:cubicBezTo>
                    <a:pt x="648841" y="330175"/>
                    <a:pt x="649011" y="329546"/>
                    <a:pt x="648636" y="329069"/>
                  </a:cubicBezTo>
                  <a:cubicBezTo>
                    <a:pt x="648353" y="328713"/>
                    <a:pt x="647857" y="328547"/>
                    <a:pt x="647355" y="328611"/>
                  </a:cubicBezTo>
                  <a:close/>
                  <a:moveTo>
                    <a:pt x="1014052" y="328605"/>
                  </a:moveTo>
                  <a:cubicBezTo>
                    <a:pt x="1013890" y="328605"/>
                    <a:pt x="1013691" y="328675"/>
                    <a:pt x="1013542" y="328751"/>
                  </a:cubicBezTo>
                  <a:cubicBezTo>
                    <a:pt x="1012934" y="329043"/>
                    <a:pt x="1012763" y="329678"/>
                    <a:pt x="1013140" y="330156"/>
                  </a:cubicBezTo>
                  <a:cubicBezTo>
                    <a:pt x="1013515" y="330632"/>
                    <a:pt x="1014324" y="330766"/>
                    <a:pt x="1014932" y="330473"/>
                  </a:cubicBezTo>
                  <a:cubicBezTo>
                    <a:pt x="1015541" y="330175"/>
                    <a:pt x="1015713" y="329546"/>
                    <a:pt x="1015337" y="329069"/>
                  </a:cubicBezTo>
                  <a:cubicBezTo>
                    <a:pt x="1015053" y="328713"/>
                    <a:pt x="1014559" y="328547"/>
                    <a:pt x="1014056" y="328611"/>
                  </a:cubicBezTo>
                  <a:close/>
                  <a:moveTo>
                    <a:pt x="83864" y="329522"/>
                  </a:moveTo>
                  <a:cubicBezTo>
                    <a:pt x="83701" y="329522"/>
                    <a:pt x="83502" y="329593"/>
                    <a:pt x="83347" y="329668"/>
                  </a:cubicBezTo>
                  <a:cubicBezTo>
                    <a:pt x="82738" y="329960"/>
                    <a:pt x="82567" y="330595"/>
                    <a:pt x="82943" y="331073"/>
                  </a:cubicBezTo>
                  <a:cubicBezTo>
                    <a:pt x="83318" y="331549"/>
                    <a:pt x="84126" y="331682"/>
                    <a:pt x="84737" y="331390"/>
                  </a:cubicBezTo>
                  <a:cubicBezTo>
                    <a:pt x="85347" y="331091"/>
                    <a:pt x="85518" y="330463"/>
                    <a:pt x="85141" y="329985"/>
                  </a:cubicBezTo>
                  <a:cubicBezTo>
                    <a:pt x="84857" y="329630"/>
                    <a:pt x="84362" y="329464"/>
                    <a:pt x="83858" y="329528"/>
                  </a:cubicBezTo>
                  <a:close/>
                  <a:moveTo>
                    <a:pt x="102608" y="333192"/>
                  </a:moveTo>
                  <a:cubicBezTo>
                    <a:pt x="102445" y="333192"/>
                    <a:pt x="102247" y="333263"/>
                    <a:pt x="102091" y="333338"/>
                  </a:cubicBezTo>
                  <a:cubicBezTo>
                    <a:pt x="101482" y="333630"/>
                    <a:pt x="101311" y="334265"/>
                    <a:pt x="101687" y="334743"/>
                  </a:cubicBezTo>
                  <a:cubicBezTo>
                    <a:pt x="102056" y="335219"/>
                    <a:pt x="102871" y="335353"/>
                    <a:pt x="103481" y="335060"/>
                  </a:cubicBezTo>
                  <a:cubicBezTo>
                    <a:pt x="104089" y="334762"/>
                    <a:pt x="104260" y="334134"/>
                    <a:pt x="103884" y="333656"/>
                  </a:cubicBezTo>
                  <a:cubicBezTo>
                    <a:pt x="103608" y="333294"/>
                    <a:pt x="103105" y="333135"/>
                    <a:pt x="102603" y="333199"/>
                  </a:cubicBezTo>
                  <a:close/>
                  <a:moveTo>
                    <a:pt x="119008" y="336861"/>
                  </a:moveTo>
                  <a:cubicBezTo>
                    <a:pt x="118845" y="336861"/>
                    <a:pt x="118647" y="336932"/>
                    <a:pt x="118498" y="337008"/>
                  </a:cubicBezTo>
                  <a:cubicBezTo>
                    <a:pt x="117889" y="337300"/>
                    <a:pt x="117718" y="337935"/>
                    <a:pt x="118095" y="338412"/>
                  </a:cubicBezTo>
                  <a:cubicBezTo>
                    <a:pt x="118470" y="338888"/>
                    <a:pt x="119278" y="339022"/>
                    <a:pt x="119889" y="338729"/>
                  </a:cubicBezTo>
                  <a:cubicBezTo>
                    <a:pt x="120498" y="338438"/>
                    <a:pt x="120669" y="337803"/>
                    <a:pt x="120293" y="337325"/>
                  </a:cubicBezTo>
                  <a:cubicBezTo>
                    <a:pt x="120016" y="336969"/>
                    <a:pt x="119515" y="336804"/>
                    <a:pt x="119012" y="336867"/>
                  </a:cubicBezTo>
                  <a:close/>
                  <a:moveTo>
                    <a:pt x="129553" y="338696"/>
                  </a:moveTo>
                  <a:cubicBezTo>
                    <a:pt x="129390" y="338696"/>
                    <a:pt x="129191" y="338767"/>
                    <a:pt x="129043" y="338843"/>
                  </a:cubicBezTo>
                  <a:cubicBezTo>
                    <a:pt x="128434" y="339135"/>
                    <a:pt x="128263" y="339769"/>
                    <a:pt x="128639" y="340248"/>
                  </a:cubicBezTo>
                  <a:cubicBezTo>
                    <a:pt x="129014" y="340723"/>
                    <a:pt x="129824" y="340857"/>
                    <a:pt x="130433" y="340565"/>
                  </a:cubicBezTo>
                  <a:cubicBezTo>
                    <a:pt x="131043" y="340273"/>
                    <a:pt x="131213" y="339637"/>
                    <a:pt x="130837" y="339159"/>
                  </a:cubicBezTo>
                  <a:cubicBezTo>
                    <a:pt x="130561" y="338804"/>
                    <a:pt x="130059" y="338638"/>
                    <a:pt x="129555" y="338702"/>
                  </a:cubicBezTo>
                  <a:close/>
                  <a:moveTo>
                    <a:pt x="186957" y="342366"/>
                  </a:moveTo>
                  <a:cubicBezTo>
                    <a:pt x="186794" y="342366"/>
                    <a:pt x="186596" y="342437"/>
                    <a:pt x="186447" y="342513"/>
                  </a:cubicBezTo>
                  <a:cubicBezTo>
                    <a:pt x="185838" y="342811"/>
                    <a:pt x="185667" y="343440"/>
                    <a:pt x="186043" y="343918"/>
                  </a:cubicBezTo>
                  <a:cubicBezTo>
                    <a:pt x="186419" y="344393"/>
                    <a:pt x="187228" y="344527"/>
                    <a:pt x="187838" y="344235"/>
                  </a:cubicBezTo>
                  <a:cubicBezTo>
                    <a:pt x="188447" y="343936"/>
                    <a:pt x="188617" y="343308"/>
                    <a:pt x="188241" y="342830"/>
                  </a:cubicBezTo>
                  <a:cubicBezTo>
                    <a:pt x="187965" y="342474"/>
                    <a:pt x="187462" y="342309"/>
                    <a:pt x="186959" y="342372"/>
                  </a:cubicBezTo>
                  <a:close/>
                  <a:moveTo>
                    <a:pt x="172898" y="344201"/>
                  </a:moveTo>
                  <a:cubicBezTo>
                    <a:pt x="172735" y="344201"/>
                    <a:pt x="172536" y="344272"/>
                    <a:pt x="172388" y="344347"/>
                  </a:cubicBezTo>
                  <a:cubicBezTo>
                    <a:pt x="171779" y="344646"/>
                    <a:pt x="171608" y="345274"/>
                    <a:pt x="171984" y="345752"/>
                  </a:cubicBezTo>
                  <a:cubicBezTo>
                    <a:pt x="172360" y="346228"/>
                    <a:pt x="173168" y="346362"/>
                    <a:pt x="173778" y="346069"/>
                  </a:cubicBezTo>
                  <a:cubicBezTo>
                    <a:pt x="174388" y="345771"/>
                    <a:pt x="174559" y="345143"/>
                    <a:pt x="174189" y="344665"/>
                  </a:cubicBezTo>
                  <a:cubicBezTo>
                    <a:pt x="173906" y="344302"/>
                    <a:pt x="173410" y="344144"/>
                    <a:pt x="172908" y="344207"/>
                  </a:cubicBezTo>
                  <a:close/>
                  <a:moveTo>
                    <a:pt x="259587" y="364383"/>
                  </a:moveTo>
                  <a:cubicBezTo>
                    <a:pt x="259425" y="364383"/>
                    <a:pt x="259226" y="364454"/>
                    <a:pt x="259077" y="364529"/>
                  </a:cubicBezTo>
                  <a:cubicBezTo>
                    <a:pt x="258469" y="364828"/>
                    <a:pt x="258298" y="365456"/>
                    <a:pt x="258673" y="365935"/>
                  </a:cubicBezTo>
                  <a:cubicBezTo>
                    <a:pt x="259042" y="366410"/>
                    <a:pt x="259858" y="366544"/>
                    <a:pt x="260468" y="366252"/>
                  </a:cubicBezTo>
                  <a:cubicBezTo>
                    <a:pt x="261077" y="365953"/>
                    <a:pt x="261247" y="365325"/>
                    <a:pt x="260871" y="364847"/>
                  </a:cubicBezTo>
                  <a:cubicBezTo>
                    <a:pt x="260588" y="364492"/>
                    <a:pt x="260092" y="364326"/>
                    <a:pt x="259590" y="364390"/>
                  </a:cubicBezTo>
                  <a:close/>
                  <a:moveTo>
                    <a:pt x="982541" y="367995"/>
                  </a:moveTo>
                  <a:cubicBezTo>
                    <a:pt x="982463" y="367991"/>
                    <a:pt x="982399" y="367991"/>
                    <a:pt x="982356" y="367995"/>
                  </a:cubicBezTo>
                  <a:cubicBezTo>
                    <a:pt x="982031" y="368249"/>
                    <a:pt x="982795" y="369618"/>
                    <a:pt x="984076" y="371034"/>
                  </a:cubicBezTo>
                  <a:cubicBezTo>
                    <a:pt x="987678" y="375039"/>
                    <a:pt x="988302" y="377554"/>
                    <a:pt x="986273" y="379978"/>
                  </a:cubicBezTo>
                  <a:cubicBezTo>
                    <a:pt x="984603" y="381974"/>
                    <a:pt x="984664" y="382182"/>
                    <a:pt x="986783" y="382616"/>
                  </a:cubicBezTo>
                  <a:cubicBezTo>
                    <a:pt x="988136" y="382896"/>
                    <a:pt x="989054" y="383862"/>
                    <a:pt x="989054" y="384995"/>
                  </a:cubicBezTo>
                  <a:cubicBezTo>
                    <a:pt x="989054" y="387958"/>
                    <a:pt x="991227" y="387269"/>
                    <a:pt x="992385" y="383935"/>
                  </a:cubicBezTo>
                  <a:cubicBezTo>
                    <a:pt x="992957" y="382296"/>
                    <a:pt x="994027" y="381057"/>
                    <a:pt x="994765" y="381183"/>
                  </a:cubicBezTo>
                  <a:cubicBezTo>
                    <a:pt x="995500" y="381310"/>
                    <a:pt x="996082" y="381043"/>
                    <a:pt x="996082" y="380580"/>
                  </a:cubicBezTo>
                  <a:cubicBezTo>
                    <a:pt x="996082" y="380117"/>
                    <a:pt x="996450" y="379001"/>
                    <a:pt x="996888" y="378115"/>
                  </a:cubicBezTo>
                  <a:cubicBezTo>
                    <a:pt x="997503" y="376850"/>
                    <a:pt x="997227" y="376652"/>
                    <a:pt x="995607" y="377141"/>
                  </a:cubicBezTo>
                  <a:cubicBezTo>
                    <a:pt x="994124" y="377585"/>
                    <a:pt x="993341" y="377212"/>
                    <a:pt x="992897" y="375879"/>
                  </a:cubicBezTo>
                  <a:cubicBezTo>
                    <a:pt x="992416" y="374427"/>
                    <a:pt x="991951" y="374264"/>
                    <a:pt x="990701" y="375077"/>
                  </a:cubicBezTo>
                  <a:cubicBezTo>
                    <a:pt x="989459" y="375883"/>
                    <a:pt x="988897" y="375742"/>
                    <a:pt x="988285" y="374418"/>
                  </a:cubicBezTo>
                  <a:cubicBezTo>
                    <a:pt x="987192" y="372058"/>
                    <a:pt x="983549" y="368024"/>
                    <a:pt x="982537" y="367967"/>
                  </a:cubicBezTo>
                  <a:close/>
                  <a:moveTo>
                    <a:pt x="879340" y="369888"/>
                  </a:moveTo>
                  <a:cubicBezTo>
                    <a:pt x="879177" y="369888"/>
                    <a:pt x="878979" y="369958"/>
                    <a:pt x="878824" y="370034"/>
                  </a:cubicBezTo>
                  <a:cubicBezTo>
                    <a:pt x="878214" y="370326"/>
                    <a:pt x="878043" y="370960"/>
                    <a:pt x="878420" y="371438"/>
                  </a:cubicBezTo>
                  <a:cubicBezTo>
                    <a:pt x="878795" y="371914"/>
                    <a:pt x="879604" y="372048"/>
                    <a:pt x="880214" y="371756"/>
                  </a:cubicBezTo>
                  <a:cubicBezTo>
                    <a:pt x="880823" y="371457"/>
                    <a:pt x="880994" y="370828"/>
                    <a:pt x="880618" y="370350"/>
                  </a:cubicBezTo>
                  <a:cubicBezTo>
                    <a:pt x="880327" y="369995"/>
                    <a:pt x="879838" y="369829"/>
                    <a:pt x="879337" y="369893"/>
                  </a:cubicBezTo>
                  <a:close/>
                  <a:moveTo>
                    <a:pt x="910970" y="381813"/>
                  </a:moveTo>
                  <a:cubicBezTo>
                    <a:pt x="910808" y="381813"/>
                    <a:pt x="910610" y="381884"/>
                    <a:pt x="910461" y="381960"/>
                  </a:cubicBezTo>
                  <a:cubicBezTo>
                    <a:pt x="909852" y="382259"/>
                    <a:pt x="909681" y="382887"/>
                    <a:pt x="910058" y="383365"/>
                  </a:cubicBezTo>
                  <a:cubicBezTo>
                    <a:pt x="910426" y="383841"/>
                    <a:pt x="911241" y="383975"/>
                    <a:pt x="911851" y="383682"/>
                  </a:cubicBezTo>
                  <a:cubicBezTo>
                    <a:pt x="912459" y="383391"/>
                    <a:pt x="912631" y="382755"/>
                    <a:pt x="912255" y="382277"/>
                  </a:cubicBezTo>
                  <a:cubicBezTo>
                    <a:pt x="911971" y="381922"/>
                    <a:pt x="911475" y="381756"/>
                    <a:pt x="910974" y="381820"/>
                  </a:cubicBezTo>
                  <a:close/>
                  <a:moveTo>
                    <a:pt x="900428" y="382731"/>
                  </a:moveTo>
                  <a:cubicBezTo>
                    <a:pt x="900264" y="382731"/>
                    <a:pt x="900067" y="382802"/>
                    <a:pt x="899918" y="382878"/>
                  </a:cubicBezTo>
                  <a:cubicBezTo>
                    <a:pt x="899309" y="383169"/>
                    <a:pt x="899138" y="383804"/>
                    <a:pt x="899514" y="384282"/>
                  </a:cubicBezTo>
                  <a:cubicBezTo>
                    <a:pt x="899882" y="384758"/>
                    <a:pt x="900697" y="384891"/>
                    <a:pt x="901308" y="384599"/>
                  </a:cubicBezTo>
                  <a:cubicBezTo>
                    <a:pt x="901916" y="384307"/>
                    <a:pt x="902088" y="383672"/>
                    <a:pt x="901711" y="383194"/>
                  </a:cubicBezTo>
                  <a:cubicBezTo>
                    <a:pt x="901435" y="382839"/>
                    <a:pt x="900933" y="382673"/>
                    <a:pt x="900430" y="382737"/>
                  </a:cubicBezTo>
                  <a:close/>
                  <a:moveTo>
                    <a:pt x="904601" y="386343"/>
                  </a:moveTo>
                  <a:cubicBezTo>
                    <a:pt x="902785" y="386406"/>
                    <a:pt x="902844" y="386806"/>
                    <a:pt x="903539" y="388178"/>
                  </a:cubicBezTo>
                  <a:cubicBezTo>
                    <a:pt x="904091" y="389263"/>
                    <a:pt x="904797" y="390879"/>
                    <a:pt x="905151" y="391761"/>
                  </a:cubicBezTo>
                  <a:cubicBezTo>
                    <a:pt x="905817" y="393417"/>
                    <a:pt x="911064" y="393541"/>
                    <a:pt x="911264" y="391908"/>
                  </a:cubicBezTo>
                  <a:cubicBezTo>
                    <a:pt x="911342" y="391450"/>
                    <a:pt x="911781" y="390347"/>
                    <a:pt x="912289" y="389442"/>
                  </a:cubicBezTo>
                  <a:cubicBezTo>
                    <a:pt x="913531" y="387226"/>
                    <a:pt x="912487" y="386621"/>
                    <a:pt x="907091" y="386404"/>
                  </a:cubicBezTo>
                  <a:cubicBezTo>
                    <a:pt x="906031" y="386340"/>
                    <a:pt x="905206" y="386326"/>
                    <a:pt x="904601" y="386340"/>
                  </a:cubicBezTo>
                  <a:close/>
                  <a:moveTo>
                    <a:pt x="983205" y="386571"/>
                  </a:moveTo>
                  <a:cubicBezTo>
                    <a:pt x="981345" y="386717"/>
                    <a:pt x="978519" y="388869"/>
                    <a:pt x="978519" y="390384"/>
                  </a:cubicBezTo>
                  <a:cubicBezTo>
                    <a:pt x="978519" y="390936"/>
                    <a:pt x="977137" y="392265"/>
                    <a:pt x="975443" y="393308"/>
                  </a:cubicBezTo>
                  <a:cubicBezTo>
                    <a:pt x="970413" y="396406"/>
                    <a:pt x="962813" y="404929"/>
                    <a:pt x="966804" y="402998"/>
                  </a:cubicBezTo>
                  <a:cubicBezTo>
                    <a:pt x="967449" y="402687"/>
                    <a:pt x="968892" y="402851"/>
                    <a:pt x="970026" y="403372"/>
                  </a:cubicBezTo>
                  <a:cubicBezTo>
                    <a:pt x="972799" y="404637"/>
                    <a:pt x="974463" y="404602"/>
                    <a:pt x="975919" y="403226"/>
                  </a:cubicBezTo>
                  <a:cubicBezTo>
                    <a:pt x="977188" y="402028"/>
                    <a:pt x="977347" y="401635"/>
                    <a:pt x="977347" y="399298"/>
                  </a:cubicBezTo>
                  <a:cubicBezTo>
                    <a:pt x="977347" y="398518"/>
                    <a:pt x="978690" y="396813"/>
                    <a:pt x="980313" y="395542"/>
                  </a:cubicBezTo>
                  <a:cubicBezTo>
                    <a:pt x="981936" y="394271"/>
                    <a:pt x="982957" y="392864"/>
                    <a:pt x="982582" y="392389"/>
                  </a:cubicBezTo>
                  <a:cubicBezTo>
                    <a:pt x="982214" y="391913"/>
                    <a:pt x="982703" y="391258"/>
                    <a:pt x="983716" y="390956"/>
                  </a:cubicBezTo>
                  <a:cubicBezTo>
                    <a:pt x="985996" y="390271"/>
                    <a:pt x="986121" y="387323"/>
                    <a:pt x="983901" y="386656"/>
                  </a:cubicBezTo>
                  <a:cubicBezTo>
                    <a:pt x="983794" y="386592"/>
                    <a:pt x="983689" y="386578"/>
                    <a:pt x="983568" y="386566"/>
                  </a:cubicBezTo>
                  <a:lnTo>
                    <a:pt x="983193" y="386566"/>
                  </a:lnTo>
                  <a:close/>
                  <a:moveTo>
                    <a:pt x="272501" y="389209"/>
                  </a:moveTo>
                  <a:cubicBezTo>
                    <a:pt x="271416" y="389209"/>
                    <a:pt x="270671" y="390458"/>
                    <a:pt x="271585" y="391617"/>
                  </a:cubicBezTo>
                  <a:cubicBezTo>
                    <a:pt x="272152" y="392335"/>
                    <a:pt x="272718" y="392335"/>
                    <a:pt x="273636" y="391617"/>
                  </a:cubicBezTo>
                  <a:cubicBezTo>
                    <a:pt x="274553" y="390898"/>
                    <a:pt x="274553" y="390328"/>
                    <a:pt x="273636" y="389610"/>
                  </a:cubicBezTo>
                  <a:cubicBezTo>
                    <a:pt x="273246" y="389305"/>
                    <a:pt x="272861" y="389197"/>
                    <a:pt x="272501" y="389210"/>
                  </a:cubicBezTo>
                  <a:close/>
                  <a:moveTo>
                    <a:pt x="969554" y="405664"/>
                  </a:moveTo>
                  <a:cubicBezTo>
                    <a:pt x="969392" y="405664"/>
                    <a:pt x="969193" y="405735"/>
                    <a:pt x="969044" y="405810"/>
                  </a:cubicBezTo>
                  <a:cubicBezTo>
                    <a:pt x="968436" y="406102"/>
                    <a:pt x="968265" y="406737"/>
                    <a:pt x="968642" y="407215"/>
                  </a:cubicBezTo>
                  <a:cubicBezTo>
                    <a:pt x="969017" y="407691"/>
                    <a:pt x="969826" y="407825"/>
                    <a:pt x="970434" y="407532"/>
                  </a:cubicBezTo>
                  <a:cubicBezTo>
                    <a:pt x="971044" y="407234"/>
                    <a:pt x="971215" y="406605"/>
                    <a:pt x="970839" y="406127"/>
                  </a:cubicBezTo>
                  <a:cubicBezTo>
                    <a:pt x="970555" y="405765"/>
                    <a:pt x="970061" y="405606"/>
                    <a:pt x="969558" y="405670"/>
                  </a:cubicBezTo>
                  <a:close/>
                  <a:moveTo>
                    <a:pt x="270164" y="406581"/>
                  </a:moveTo>
                  <a:cubicBezTo>
                    <a:pt x="270002" y="406581"/>
                    <a:pt x="269803" y="406652"/>
                    <a:pt x="269647" y="406728"/>
                  </a:cubicBezTo>
                  <a:cubicBezTo>
                    <a:pt x="269039" y="407026"/>
                    <a:pt x="268868" y="407655"/>
                    <a:pt x="269244" y="408133"/>
                  </a:cubicBezTo>
                  <a:cubicBezTo>
                    <a:pt x="269619" y="408609"/>
                    <a:pt x="270429" y="408742"/>
                    <a:pt x="271038" y="408450"/>
                  </a:cubicBezTo>
                  <a:cubicBezTo>
                    <a:pt x="271647" y="408158"/>
                    <a:pt x="271818" y="407524"/>
                    <a:pt x="271448" y="407045"/>
                  </a:cubicBezTo>
                  <a:cubicBezTo>
                    <a:pt x="271165" y="406690"/>
                    <a:pt x="270670" y="406525"/>
                    <a:pt x="270167" y="406588"/>
                  </a:cubicBezTo>
                  <a:close/>
                  <a:moveTo>
                    <a:pt x="684919" y="409477"/>
                  </a:moveTo>
                  <a:cubicBezTo>
                    <a:pt x="683550" y="409413"/>
                    <a:pt x="683001" y="410771"/>
                    <a:pt x="684516" y="412200"/>
                  </a:cubicBezTo>
                  <a:cubicBezTo>
                    <a:pt x="686309" y="413893"/>
                    <a:pt x="687338" y="413895"/>
                    <a:pt x="689164" y="412200"/>
                  </a:cubicBezTo>
                  <a:cubicBezTo>
                    <a:pt x="690304" y="411125"/>
                    <a:pt x="690140" y="410389"/>
                    <a:pt x="689015" y="410911"/>
                  </a:cubicBezTo>
                  <a:cubicBezTo>
                    <a:pt x="689015" y="410828"/>
                    <a:pt x="688839" y="410847"/>
                    <a:pt x="688576" y="411057"/>
                  </a:cubicBezTo>
                  <a:cubicBezTo>
                    <a:pt x="688180" y="410994"/>
                    <a:pt x="687355" y="410619"/>
                    <a:pt x="686526" y="410083"/>
                  </a:cubicBezTo>
                  <a:cubicBezTo>
                    <a:pt x="685938" y="409695"/>
                    <a:pt x="685370" y="409530"/>
                    <a:pt x="684915" y="409511"/>
                  </a:cubicBezTo>
                  <a:close/>
                  <a:moveTo>
                    <a:pt x="270164" y="411168"/>
                  </a:moveTo>
                  <a:cubicBezTo>
                    <a:pt x="270002" y="411168"/>
                    <a:pt x="269803" y="411239"/>
                    <a:pt x="269647" y="411315"/>
                  </a:cubicBezTo>
                  <a:cubicBezTo>
                    <a:pt x="269039" y="411606"/>
                    <a:pt x="268868" y="412242"/>
                    <a:pt x="269244" y="412719"/>
                  </a:cubicBezTo>
                  <a:cubicBezTo>
                    <a:pt x="269619" y="413195"/>
                    <a:pt x="270429" y="413329"/>
                    <a:pt x="271038" y="413036"/>
                  </a:cubicBezTo>
                  <a:cubicBezTo>
                    <a:pt x="271647" y="412745"/>
                    <a:pt x="271818" y="412109"/>
                    <a:pt x="271448" y="411632"/>
                  </a:cubicBezTo>
                  <a:cubicBezTo>
                    <a:pt x="271165" y="411277"/>
                    <a:pt x="270670" y="411111"/>
                    <a:pt x="270167" y="411175"/>
                  </a:cubicBezTo>
                  <a:close/>
                  <a:moveTo>
                    <a:pt x="962531" y="413921"/>
                  </a:moveTo>
                  <a:cubicBezTo>
                    <a:pt x="962369" y="413921"/>
                    <a:pt x="962170" y="413991"/>
                    <a:pt x="962021" y="414067"/>
                  </a:cubicBezTo>
                  <a:cubicBezTo>
                    <a:pt x="961413" y="414359"/>
                    <a:pt x="961242" y="414994"/>
                    <a:pt x="961618" y="415472"/>
                  </a:cubicBezTo>
                  <a:cubicBezTo>
                    <a:pt x="961987" y="415947"/>
                    <a:pt x="962801" y="416081"/>
                    <a:pt x="963411" y="415789"/>
                  </a:cubicBezTo>
                  <a:cubicBezTo>
                    <a:pt x="964021" y="415490"/>
                    <a:pt x="964192" y="414862"/>
                    <a:pt x="963815" y="414384"/>
                  </a:cubicBezTo>
                  <a:cubicBezTo>
                    <a:pt x="963532" y="414029"/>
                    <a:pt x="963036" y="413863"/>
                    <a:pt x="962535" y="413927"/>
                  </a:cubicBezTo>
                  <a:close/>
                  <a:moveTo>
                    <a:pt x="270164" y="415756"/>
                  </a:moveTo>
                  <a:cubicBezTo>
                    <a:pt x="270002" y="415756"/>
                    <a:pt x="269803" y="415826"/>
                    <a:pt x="269647" y="415902"/>
                  </a:cubicBezTo>
                  <a:cubicBezTo>
                    <a:pt x="269039" y="416194"/>
                    <a:pt x="268868" y="416828"/>
                    <a:pt x="269244" y="417306"/>
                  </a:cubicBezTo>
                  <a:cubicBezTo>
                    <a:pt x="269619" y="417782"/>
                    <a:pt x="270429" y="417916"/>
                    <a:pt x="271038" y="417624"/>
                  </a:cubicBezTo>
                  <a:cubicBezTo>
                    <a:pt x="271647" y="417325"/>
                    <a:pt x="271818" y="416697"/>
                    <a:pt x="271448" y="416218"/>
                  </a:cubicBezTo>
                  <a:cubicBezTo>
                    <a:pt x="271165" y="415863"/>
                    <a:pt x="270670" y="415697"/>
                    <a:pt x="270167" y="415761"/>
                  </a:cubicBezTo>
                  <a:close/>
                  <a:moveTo>
                    <a:pt x="318196" y="417590"/>
                  </a:moveTo>
                  <a:cubicBezTo>
                    <a:pt x="318033" y="417590"/>
                    <a:pt x="317835" y="417661"/>
                    <a:pt x="317686" y="417737"/>
                  </a:cubicBezTo>
                  <a:cubicBezTo>
                    <a:pt x="317077" y="418029"/>
                    <a:pt x="316867" y="418621"/>
                    <a:pt x="317205" y="419056"/>
                  </a:cubicBezTo>
                  <a:cubicBezTo>
                    <a:pt x="317544" y="419494"/>
                    <a:pt x="317283" y="420110"/>
                    <a:pt x="316624" y="420432"/>
                  </a:cubicBezTo>
                  <a:cubicBezTo>
                    <a:pt x="315959" y="420755"/>
                    <a:pt x="315735" y="421415"/>
                    <a:pt x="316114" y="421893"/>
                  </a:cubicBezTo>
                  <a:cubicBezTo>
                    <a:pt x="316489" y="422369"/>
                    <a:pt x="317298" y="422503"/>
                    <a:pt x="317907" y="422211"/>
                  </a:cubicBezTo>
                  <a:cubicBezTo>
                    <a:pt x="318517" y="421919"/>
                    <a:pt x="318729" y="421326"/>
                    <a:pt x="318389" y="420891"/>
                  </a:cubicBezTo>
                  <a:cubicBezTo>
                    <a:pt x="318049" y="420460"/>
                    <a:pt x="318311" y="419837"/>
                    <a:pt x="318977" y="419515"/>
                  </a:cubicBezTo>
                  <a:cubicBezTo>
                    <a:pt x="319642" y="419192"/>
                    <a:pt x="319866" y="418532"/>
                    <a:pt x="319486" y="418054"/>
                  </a:cubicBezTo>
                  <a:cubicBezTo>
                    <a:pt x="319196" y="417698"/>
                    <a:pt x="318707" y="417532"/>
                    <a:pt x="318206" y="417596"/>
                  </a:cubicBezTo>
                  <a:close/>
                  <a:moveTo>
                    <a:pt x="313034" y="418336"/>
                  </a:moveTo>
                  <a:cubicBezTo>
                    <a:pt x="311692" y="418413"/>
                    <a:pt x="310427" y="419736"/>
                    <a:pt x="311313" y="420858"/>
                  </a:cubicBezTo>
                  <a:cubicBezTo>
                    <a:pt x="311922" y="421628"/>
                    <a:pt x="312580" y="421619"/>
                    <a:pt x="313838" y="420795"/>
                  </a:cubicBezTo>
                  <a:cubicBezTo>
                    <a:pt x="315021" y="420027"/>
                    <a:pt x="315162" y="419394"/>
                    <a:pt x="314320" y="418730"/>
                  </a:cubicBezTo>
                  <a:cubicBezTo>
                    <a:pt x="313924" y="418425"/>
                    <a:pt x="313487" y="418305"/>
                    <a:pt x="313039" y="418330"/>
                  </a:cubicBezTo>
                  <a:close/>
                  <a:moveTo>
                    <a:pt x="274228" y="422091"/>
                  </a:moveTo>
                  <a:cubicBezTo>
                    <a:pt x="273852" y="422091"/>
                    <a:pt x="273499" y="422155"/>
                    <a:pt x="273202" y="422294"/>
                  </a:cubicBezTo>
                  <a:cubicBezTo>
                    <a:pt x="272126" y="422815"/>
                    <a:pt x="272318" y="423326"/>
                    <a:pt x="273968" y="424273"/>
                  </a:cubicBezTo>
                  <a:cubicBezTo>
                    <a:pt x="275193" y="424974"/>
                    <a:pt x="276069" y="425733"/>
                    <a:pt x="275908" y="425964"/>
                  </a:cubicBezTo>
                  <a:cubicBezTo>
                    <a:pt x="275746" y="426192"/>
                    <a:pt x="275611" y="426628"/>
                    <a:pt x="275611" y="426910"/>
                  </a:cubicBezTo>
                  <a:cubicBezTo>
                    <a:pt x="275611" y="427189"/>
                    <a:pt x="276185" y="427151"/>
                    <a:pt x="276855" y="426821"/>
                  </a:cubicBezTo>
                  <a:cubicBezTo>
                    <a:pt x="277695" y="426414"/>
                    <a:pt x="277647" y="425813"/>
                    <a:pt x="276707" y="424928"/>
                  </a:cubicBezTo>
                  <a:cubicBezTo>
                    <a:pt x="275949" y="424216"/>
                    <a:pt x="275774" y="423638"/>
                    <a:pt x="276303" y="423638"/>
                  </a:cubicBezTo>
                  <a:cubicBezTo>
                    <a:pt x="276828" y="423638"/>
                    <a:pt x="276650" y="423168"/>
                    <a:pt x="275928" y="422606"/>
                  </a:cubicBezTo>
                  <a:cubicBezTo>
                    <a:pt x="275482" y="422257"/>
                    <a:pt x="274829" y="422085"/>
                    <a:pt x="274208" y="422092"/>
                  </a:cubicBezTo>
                  <a:close/>
                  <a:moveTo>
                    <a:pt x="697768" y="423095"/>
                  </a:moveTo>
                  <a:cubicBezTo>
                    <a:pt x="697606" y="423095"/>
                    <a:pt x="697407" y="423166"/>
                    <a:pt x="697258" y="423241"/>
                  </a:cubicBezTo>
                  <a:cubicBezTo>
                    <a:pt x="696650" y="423540"/>
                    <a:pt x="696479" y="424168"/>
                    <a:pt x="696855" y="424646"/>
                  </a:cubicBezTo>
                  <a:cubicBezTo>
                    <a:pt x="697223" y="425122"/>
                    <a:pt x="698039" y="425256"/>
                    <a:pt x="698648" y="424964"/>
                  </a:cubicBezTo>
                  <a:cubicBezTo>
                    <a:pt x="699257" y="424672"/>
                    <a:pt x="699429" y="424037"/>
                    <a:pt x="699052" y="423559"/>
                  </a:cubicBezTo>
                  <a:cubicBezTo>
                    <a:pt x="698762" y="423197"/>
                    <a:pt x="698272" y="423038"/>
                    <a:pt x="697771" y="423102"/>
                  </a:cubicBezTo>
                  <a:close/>
                  <a:moveTo>
                    <a:pt x="287368" y="423811"/>
                  </a:moveTo>
                  <a:cubicBezTo>
                    <a:pt x="286781" y="423925"/>
                    <a:pt x="286634" y="424725"/>
                    <a:pt x="286674" y="426161"/>
                  </a:cubicBezTo>
                  <a:cubicBezTo>
                    <a:pt x="286752" y="428263"/>
                    <a:pt x="286292" y="428645"/>
                    <a:pt x="284038" y="428455"/>
                  </a:cubicBezTo>
                  <a:cubicBezTo>
                    <a:pt x="282478" y="428322"/>
                    <a:pt x="281644" y="428613"/>
                    <a:pt x="282062" y="429143"/>
                  </a:cubicBezTo>
                  <a:cubicBezTo>
                    <a:pt x="282465" y="429644"/>
                    <a:pt x="284304" y="430061"/>
                    <a:pt x="286162" y="430061"/>
                  </a:cubicBezTo>
                  <a:cubicBezTo>
                    <a:pt x="288019" y="430061"/>
                    <a:pt x="289826" y="430435"/>
                    <a:pt x="290188" y="430891"/>
                  </a:cubicBezTo>
                  <a:cubicBezTo>
                    <a:pt x="290916" y="431814"/>
                    <a:pt x="293048" y="431740"/>
                    <a:pt x="295131" y="430721"/>
                  </a:cubicBezTo>
                  <a:cubicBezTo>
                    <a:pt x="296028" y="430283"/>
                    <a:pt x="295131" y="428986"/>
                    <a:pt x="292386" y="426851"/>
                  </a:cubicBezTo>
                  <a:cubicBezTo>
                    <a:pt x="289912" y="424914"/>
                    <a:pt x="288477" y="423911"/>
                    <a:pt x="287663" y="423811"/>
                  </a:cubicBezTo>
                  <a:lnTo>
                    <a:pt x="287366" y="423811"/>
                  </a:lnTo>
                  <a:close/>
                  <a:moveTo>
                    <a:pt x="378603" y="426763"/>
                  </a:moveTo>
                  <a:cubicBezTo>
                    <a:pt x="378051" y="426763"/>
                    <a:pt x="377612" y="426834"/>
                    <a:pt x="377285" y="426992"/>
                  </a:cubicBezTo>
                  <a:cubicBezTo>
                    <a:pt x="376491" y="427379"/>
                    <a:pt x="376796" y="428042"/>
                    <a:pt x="378163" y="428826"/>
                  </a:cubicBezTo>
                  <a:cubicBezTo>
                    <a:pt x="380724" y="430292"/>
                    <a:pt x="382980" y="430414"/>
                    <a:pt x="383984" y="429144"/>
                  </a:cubicBezTo>
                  <a:cubicBezTo>
                    <a:pt x="384704" y="428232"/>
                    <a:pt x="380965" y="426808"/>
                    <a:pt x="378603" y="426764"/>
                  </a:cubicBezTo>
                  <a:close/>
                  <a:moveTo>
                    <a:pt x="300622" y="428598"/>
                  </a:moveTo>
                  <a:cubicBezTo>
                    <a:pt x="300459" y="428598"/>
                    <a:pt x="300262" y="428669"/>
                    <a:pt x="300105" y="428745"/>
                  </a:cubicBezTo>
                  <a:cubicBezTo>
                    <a:pt x="299497" y="429036"/>
                    <a:pt x="299326" y="429672"/>
                    <a:pt x="299701" y="430149"/>
                  </a:cubicBezTo>
                  <a:cubicBezTo>
                    <a:pt x="300070" y="430625"/>
                    <a:pt x="300885" y="430759"/>
                    <a:pt x="301495" y="430466"/>
                  </a:cubicBezTo>
                  <a:cubicBezTo>
                    <a:pt x="302104" y="430175"/>
                    <a:pt x="302275" y="429539"/>
                    <a:pt x="301906" y="429062"/>
                  </a:cubicBezTo>
                  <a:cubicBezTo>
                    <a:pt x="301616" y="428700"/>
                    <a:pt x="301127" y="428541"/>
                    <a:pt x="300625" y="428605"/>
                  </a:cubicBezTo>
                  <a:close/>
                  <a:moveTo>
                    <a:pt x="287297" y="432125"/>
                  </a:moveTo>
                  <a:cubicBezTo>
                    <a:pt x="286059" y="432188"/>
                    <a:pt x="284962" y="432964"/>
                    <a:pt x="285612" y="433787"/>
                  </a:cubicBezTo>
                  <a:cubicBezTo>
                    <a:pt x="285973" y="434257"/>
                    <a:pt x="286765" y="434647"/>
                    <a:pt x="287333" y="434647"/>
                  </a:cubicBezTo>
                  <a:cubicBezTo>
                    <a:pt x="288974" y="434647"/>
                    <a:pt x="289851" y="432988"/>
                    <a:pt x="288540" y="432354"/>
                  </a:cubicBezTo>
                  <a:cubicBezTo>
                    <a:pt x="288151" y="432163"/>
                    <a:pt x="287709" y="432112"/>
                    <a:pt x="287297" y="432126"/>
                  </a:cubicBezTo>
                  <a:close/>
                </a:path>
              </a:pathLst>
            </a:custGeom>
            <a:solidFill>
              <a:srgbClr val="00BCD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77FE1B8-C62D-E4D3-FB97-FE28D39C8AAF}"/>
                </a:ext>
              </a:extLst>
            </p:cNvPr>
            <p:cNvSpPr/>
            <p:nvPr/>
          </p:nvSpPr>
          <p:spPr>
            <a:xfrm>
              <a:off x="3442887" y="2530492"/>
              <a:ext cx="1218775" cy="55627"/>
            </a:xfrm>
            <a:custGeom>
              <a:avLst/>
              <a:gdLst>
                <a:gd name="connsiteX0" fmla="*/ 1217356 w 1218775"/>
                <a:gd name="connsiteY0" fmla="*/ -427 h 55627"/>
                <a:gd name="connsiteX1" fmla="*/ 1217356 w 1218775"/>
                <a:gd name="connsiteY1" fmla="*/ 420 h 55627"/>
                <a:gd name="connsiteX2" fmla="*/ 1217356 w 1218775"/>
                <a:gd name="connsiteY2" fmla="*/ 54353 h 55627"/>
                <a:gd name="connsiteX3" fmla="*/ 1217356 w 1218775"/>
                <a:gd name="connsiteY3" fmla="*/ 55200 h 55627"/>
                <a:gd name="connsiteX4" fmla="*/ -1419 w 1218775"/>
                <a:gd name="connsiteY4" fmla="*/ 55200 h 55627"/>
                <a:gd name="connsiteX5" fmla="*/ -1419 w 1218775"/>
                <a:gd name="connsiteY5" fmla="*/ 54353 h 55627"/>
                <a:gd name="connsiteX6" fmla="*/ -1419 w 1218775"/>
                <a:gd name="connsiteY6" fmla="*/ 420 h 55627"/>
                <a:gd name="connsiteX7" fmla="*/ -1419 w 1218775"/>
                <a:gd name="connsiteY7" fmla="*/ -427 h 5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775" h="55627">
                  <a:moveTo>
                    <a:pt x="1217356" y="-427"/>
                  </a:moveTo>
                  <a:cubicBezTo>
                    <a:pt x="1217356" y="-427"/>
                    <a:pt x="1217356" y="-48"/>
                    <a:pt x="1217356" y="420"/>
                  </a:cubicBezTo>
                  <a:lnTo>
                    <a:pt x="1217356" y="54353"/>
                  </a:lnTo>
                  <a:cubicBezTo>
                    <a:pt x="1217356" y="54821"/>
                    <a:pt x="1217356" y="55200"/>
                    <a:pt x="1217356" y="55200"/>
                  </a:cubicBezTo>
                  <a:lnTo>
                    <a:pt x="-1419" y="55200"/>
                  </a:lnTo>
                  <a:cubicBezTo>
                    <a:pt x="-1419" y="55200"/>
                    <a:pt x="-1419" y="54820"/>
                    <a:pt x="-1419" y="54353"/>
                  </a:cubicBezTo>
                  <a:lnTo>
                    <a:pt x="-1419" y="420"/>
                  </a:lnTo>
                  <a:cubicBezTo>
                    <a:pt x="-1419" y="-48"/>
                    <a:pt x="-1419" y="-427"/>
                    <a:pt x="-1419" y="-427"/>
                  </a:cubicBezTo>
                  <a:close/>
                </a:path>
              </a:pathLst>
            </a:custGeom>
            <a:solidFill>
              <a:srgbClr val="5D4037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41CCBB1-2BE0-C586-B406-9E8BE7E4FCF3}"/>
                </a:ext>
              </a:extLst>
            </p:cNvPr>
            <p:cNvSpPr/>
            <p:nvPr/>
          </p:nvSpPr>
          <p:spPr>
            <a:xfrm>
              <a:off x="3442887" y="3192956"/>
              <a:ext cx="1218775" cy="40456"/>
            </a:xfrm>
            <a:custGeom>
              <a:avLst/>
              <a:gdLst>
                <a:gd name="connsiteX0" fmla="*/ 1217356 w 1218775"/>
                <a:gd name="connsiteY0" fmla="*/ -427 h 40456"/>
                <a:gd name="connsiteX1" fmla="*/ 1217356 w 1218775"/>
                <a:gd name="connsiteY1" fmla="*/ 189 h 40456"/>
                <a:gd name="connsiteX2" fmla="*/ 1217356 w 1218775"/>
                <a:gd name="connsiteY2" fmla="*/ 39413 h 40456"/>
                <a:gd name="connsiteX3" fmla="*/ 1217356 w 1218775"/>
                <a:gd name="connsiteY3" fmla="*/ 40030 h 40456"/>
                <a:gd name="connsiteX4" fmla="*/ -1419 w 1218775"/>
                <a:gd name="connsiteY4" fmla="*/ 40030 h 40456"/>
                <a:gd name="connsiteX5" fmla="*/ -1419 w 1218775"/>
                <a:gd name="connsiteY5" fmla="*/ 39413 h 40456"/>
                <a:gd name="connsiteX6" fmla="*/ -1419 w 1218775"/>
                <a:gd name="connsiteY6" fmla="*/ 189 h 40456"/>
                <a:gd name="connsiteX7" fmla="*/ -1419 w 1218775"/>
                <a:gd name="connsiteY7" fmla="*/ -427 h 4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775" h="40456">
                  <a:moveTo>
                    <a:pt x="1217356" y="-427"/>
                  </a:moveTo>
                  <a:cubicBezTo>
                    <a:pt x="1217356" y="-427"/>
                    <a:pt x="1217356" y="-152"/>
                    <a:pt x="1217356" y="189"/>
                  </a:cubicBezTo>
                  <a:lnTo>
                    <a:pt x="1217356" y="39413"/>
                  </a:lnTo>
                  <a:cubicBezTo>
                    <a:pt x="1217356" y="39753"/>
                    <a:pt x="1217356" y="40030"/>
                    <a:pt x="1217356" y="40030"/>
                  </a:cubicBezTo>
                  <a:lnTo>
                    <a:pt x="-1419" y="40030"/>
                  </a:lnTo>
                  <a:cubicBezTo>
                    <a:pt x="-1419" y="40030"/>
                    <a:pt x="-1419" y="39754"/>
                    <a:pt x="-1419" y="39413"/>
                  </a:cubicBezTo>
                  <a:lnTo>
                    <a:pt x="-1419" y="189"/>
                  </a:lnTo>
                  <a:cubicBezTo>
                    <a:pt x="-1419" y="-151"/>
                    <a:pt x="-1419" y="-427"/>
                    <a:pt x="-1419" y="-427"/>
                  </a:cubicBezTo>
                  <a:close/>
                </a:path>
              </a:pathLst>
            </a:custGeom>
            <a:solidFill>
              <a:srgbClr val="5D4037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BF9E98DD-3BD0-2D8F-D2A9-B775C42224BC}"/>
              </a:ext>
            </a:extLst>
          </p:cNvPr>
          <p:cNvSpPr/>
          <p:nvPr/>
        </p:nvSpPr>
        <p:spPr>
          <a:xfrm>
            <a:off x="589733" y="4087287"/>
            <a:ext cx="93372" cy="497743"/>
          </a:xfrm>
          <a:custGeom>
            <a:avLst/>
            <a:gdLst>
              <a:gd name="connsiteX0" fmla="*/ 93319 w 93372"/>
              <a:gd name="connsiteY0" fmla="*/ -48 h 497743"/>
              <a:gd name="connsiteX1" fmla="*/ 93319 w 93372"/>
              <a:gd name="connsiteY1" fmla="*/ 2705 h 497743"/>
              <a:gd name="connsiteX2" fmla="*/ 93319 w 93372"/>
              <a:gd name="connsiteY2" fmla="*/ 494944 h 497743"/>
              <a:gd name="connsiteX3" fmla="*/ 93319 w 93372"/>
              <a:gd name="connsiteY3" fmla="*/ 497696 h 497743"/>
              <a:gd name="connsiteX4" fmla="*/ -54 w 93372"/>
              <a:gd name="connsiteY4" fmla="*/ 497696 h 497743"/>
              <a:gd name="connsiteX5" fmla="*/ -54 w 93372"/>
              <a:gd name="connsiteY5" fmla="*/ 494944 h 497743"/>
              <a:gd name="connsiteX6" fmla="*/ -54 w 93372"/>
              <a:gd name="connsiteY6" fmla="*/ 2705 h 497743"/>
              <a:gd name="connsiteX7" fmla="*/ -54 w 93372"/>
              <a:gd name="connsiteY7" fmla="*/ -48 h 49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372" h="497743">
                <a:moveTo>
                  <a:pt x="93319" y="-48"/>
                </a:moveTo>
                <a:cubicBezTo>
                  <a:pt x="93319" y="-48"/>
                  <a:pt x="93319" y="1185"/>
                  <a:pt x="93319" y="2705"/>
                </a:cubicBezTo>
                <a:lnTo>
                  <a:pt x="93319" y="494944"/>
                </a:lnTo>
                <a:cubicBezTo>
                  <a:pt x="93319" y="496464"/>
                  <a:pt x="93319" y="497696"/>
                  <a:pt x="93319" y="497696"/>
                </a:cubicBezTo>
                <a:lnTo>
                  <a:pt x="-54" y="497696"/>
                </a:lnTo>
                <a:cubicBezTo>
                  <a:pt x="-54" y="497696"/>
                  <a:pt x="-54" y="496464"/>
                  <a:pt x="-54" y="494944"/>
                </a:cubicBezTo>
                <a:lnTo>
                  <a:pt x="-54" y="2705"/>
                </a:lnTo>
                <a:cubicBezTo>
                  <a:pt x="-54" y="1185"/>
                  <a:pt x="-54" y="-48"/>
                  <a:pt x="-54" y="-48"/>
                </a:cubicBezTo>
                <a:close/>
              </a:path>
            </a:pathLst>
          </a:custGeom>
          <a:solidFill>
            <a:srgbClr val="4D4D4D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7E8BD080-D455-9DE2-1313-886D25A66FBA}"/>
              </a:ext>
            </a:extLst>
          </p:cNvPr>
          <p:cNvSpPr/>
          <p:nvPr/>
        </p:nvSpPr>
        <p:spPr>
          <a:xfrm>
            <a:off x="594830" y="3880122"/>
            <a:ext cx="84034" cy="186703"/>
          </a:xfrm>
          <a:custGeom>
            <a:avLst/>
            <a:gdLst>
              <a:gd name="connsiteX0" fmla="*/ -54 w 84034"/>
              <a:gd name="connsiteY0" fmla="*/ 186656 h 186703"/>
              <a:gd name="connsiteX1" fmla="*/ 83980 w 84034"/>
              <a:gd name="connsiteY1" fmla="*/ 186656 h 186703"/>
              <a:gd name="connsiteX2" fmla="*/ 72310 w 84034"/>
              <a:gd name="connsiteY2" fmla="*/ 6926 h 186703"/>
              <a:gd name="connsiteX3" fmla="*/ 11035 w 84034"/>
              <a:gd name="connsiteY3" fmla="*/ 6926 h 18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034" h="186703">
                <a:moveTo>
                  <a:pt x="-54" y="186656"/>
                </a:moveTo>
                <a:lnTo>
                  <a:pt x="83980" y="186656"/>
                </a:lnTo>
                <a:lnTo>
                  <a:pt x="72310" y="6926"/>
                </a:lnTo>
                <a:cubicBezTo>
                  <a:pt x="55398" y="-3665"/>
                  <a:pt x="26073" y="-983"/>
                  <a:pt x="11035" y="6926"/>
                </a:cubicBezTo>
                <a:close/>
              </a:path>
            </a:pathLst>
          </a:custGeom>
          <a:solidFill>
            <a:srgbClr val="FF2A2A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60CF35CE-ECA2-A3EB-467A-3FFF90F1C3DE}"/>
              </a:ext>
            </a:extLst>
          </p:cNvPr>
          <p:cNvSpPr/>
          <p:nvPr/>
        </p:nvSpPr>
        <p:spPr>
          <a:xfrm>
            <a:off x="605309" y="4309595"/>
            <a:ext cx="16339" cy="275435"/>
          </a:xfrm>
          <a:custGeom>
            <a:avLst/>
            <a:gdLst>
              <a:gd name="connsiteX0" fmla="*/ 16286 w 16339"/>
              <a:gd name="connsiteY0" fmla="*/ -48 h 275435"/>
              <a:gd name="connsiteX1" fmla="*/ 16286 w 16339"/>
              <a:gd name="connsiteY1" fmla="*/ 70 h 275435"/>
              <a:gd name="connsiteX2" fmla="*/ 16286 w 16339"/>
              <a:gd name="connsiteY2" fmla="*/ 275271 h 275435"/>
              <a:gd name="connsiteX3" fmla="*/ 16286 w 16339"/>
              <a:gd name="connsiteY3" fmla="*/ 275388 h 275435"/>
              <a:gd name="connsiteX4" fmla="*/ -54 w 16339"/>
              <a:gd name="connsiteY4" fmla="*/ 275388 h 275435"/>
              <a:gd name="connsiteX5" fmla="*/ -54 w 16339"/>
              <a:gd name="connsiteY5" fmla="*/ 275271 h 275435"/>
              <a:gd name="connsiteX6" fmla="*/ -54 w 16339"/>
              <a:gd name="connsiteY6" fmla="*/ 70 h 275435"/>
              <a:gd name="connsiteX7" fmla="*/ -54 w 16339"/>
              <a:gd name="connsiteY7" fmla="*/ -48 h 275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275435">
                <a:moveTo>
                  <a:pt x="16286" y="-48"/>
                </a:moveTo>
                <a:cubicBezTo>
                  <a:pt x="16286" y="-48"/>
                  <a:pt x="16286" y="5"/>
                  <a:pt x="16286" y="70"/>
                </a:cubicBezTo>
                <a:lnTo>
                  <a:pt x="16286" y="275271"/>
                </a:lnTo>
                <a:cubicBezTo>
                  <a:pt x="16286" y="275336"/>
                  <a:pt x="16286" y="275388"/>
                  <a:pt x="16286" y="275388"/>
                </a:cubicBezTo>
                <a:lnTo>
                  <a:pt x="-54" y="275388"/>
                </a:lnTo>
                <a:cubicBezTo>
                  <a:pt x="-54" y="275388"/>
                  <a:pt x="-54" y="275336"/>
                  <a:pt x="-54" y="275271"/>
                </a:cubicBezTo>
                <a:lnTo>
                  <a:pt x="-54" y="70"/>
                </a:lnTo>
                <a:cubicBezTo>
                  <a:pt x="-54" y="5"/>
                  <a:pt x="-54" y="-48"/>
                  <a:pt x="-54" y="-48"/>
                </a:cubicBezTo>
                <a:close/>
              </a:path>
            </a:pathLst>
          </a:custGeom>
          <a:solidFill>
            <a:srgbClr val="EF5350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20CDF114-ABBB-9421-2AA1-32530E690AEC}"/>
              </a:ext>
            </a:extLst>
          </p:cNvPr>
          <p:cNvSpPr/>
          <p:nvPr/>
        </p:nvSpPr>
        <p:spPr>
          <a:xfrm>
            <a:off x="631010" y="4394766"/>
            <a:ext cx="16339" cy="190236"/>
          </a:xfrm>
          <a:custGeom>
            <a:avLst/>
            <a:gdLst>
              <a:gd name="connsiteX0" fmla="*/ 16286 w 16339"/>
              <a:gd name="connsiteY0" fmla="*/ -48 h 190236"/>
              <a:gd name="connsiteX1" fmla="*/ 16286 w 16339"/>
              <a:gd name="connsiteY1" fmla="*/ 33 h 190236"/>
              <a:gd name="connsiteX2" fmla="*/ 16286 w 16339"/>
              <a:gd name="connsiteY2" fmla="*/ 190108 h 190236"/>
              <a:gd name="connsiteX3" fmla="*/ 16286 w 16339"/>
              <a:gd name="connsiteY3" fmla="*/ 190189 h 190236"/>
              <a:gd name="connsiteX4" fmla="*/ -54 w 16339"/>
              <a:gd name="connsiteY4" fmla="*/ 190189 h 190236"/>
              <a:gd name="connsiteX5" fmla="*/ -54 w 16339"/>
              <a:gd name="connsiteY5" fmla="*/ 190108 h 190236"/>
              <a:gd name="connsiteX6" fmla="*/ -54 w 16339"/>
              <a:gd name="connsiteY6" fmla="*/ 33 h 190236"/>
              <a:gd name="connsiteX7" fmla="*/ -54 w 16339"/>
              <a:gd name="connsiteY7" fmla="*/ -48 h 19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190236">
                <a:moveTo>
                  <a:pt x="16286" y="-48"/>
                </a:moveTo>
                <a:cubicBezTo>
                  <a:pt x="16286" y="-48"/>
                  <a:pt x="16286" y="-11"/>
                  <a:pt x="16286" y="33"/>
                </a:cubicBezTo>
                <a:lnTo>
                  <a:pt x="16286" y="190108"/>
                </a:lnTo>
                <a:cubicBezTo>
                  <a:pt x="16286" y="190152"/>
                  <a:pt x="16286" y="190189"/>
                  <a:pt x="16286" y="190189"/>
                </a:cubicBezTo>
                <a:lnTo>
                  <a:pt x="-54" y="190189"/>
                </a:lnTo>
                <a:cubicBezTo>
                  <a:pt x="-54" y="190189"/>
                  <a:pt x="-54" y="190152"/>
                  <a:pt x="-54" y="190108"/>
                </a:cubicBezTo>
                <a:lnTo>
                  <a:pt x="-54" y="33"/>
                </a:lnTo>
                <a:cubicBezTo>
                  <a:pt x="-54" y="-11"/>
                  <a:pt x="-54" y="-48"/>
                  <a:pt x="-54" y="-48"/>
                </a:cubicBezTo>
                <a:close/>
              </a:path>
            </a:pathLst>
          </a:custGeom>
          <a:solidFill>
            <a:srgbClr val="EF5350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F910DAE9-9618-2C42-3E6D-866155EAAAAF}"/>
              </a:ext>
            </a:extLst>
          </p:cNvPr>
          <p:cNvSpPr/>
          <p:nvPr/>
        </p:nvSpPr>
        <p:spPr>
          <a:xfrm>
            <a:off x="720503" y="4087287"/>
            <a:ext cx="93372" cy="497743"/>
          </a:xfrm>
          <a:custGeom>
            <a:avLst/>
            <a:gdLst>
              <a:gd name="connsiteX0" fmla="*/ 93319 w 93372"/>
              <a:gd name="connsiteY0" fmla="*/ -48 h 497743"/>
              <a:gd name="connsiteX1" fmla="*/ 93319 w 93372"/>
              <a:gd name="connsiteY1" fmla="*/ 2705 h 497743"/>
              <a:gd name="connsiteX2" fmla="*/ 93319 w 93372"/>
              <a:gd name="connsiteY2" fmla="*/ 494944 h 497743"/>
              <a:gd name="connsiteX3" fmla="*/ 93319 w 93372"/>
              <a:gd name="connsiteY3" fmla="*/ 497696 h 497743"/>
              <a:gd name="connsiteX4" fmla="*/ -54 w 93372"/>
              <a:gd name="connsiteY4" fmla="*/ 497696 h 497743"/>
              <a:gd name="connsiteX5" fmla="*/ -54 w 93372"/>
              <a:gd name="connsiteY5" fmla="*/ 494944 h 497743"/>
              <a:gd name="connsiteX6" fmla="*/ -54 w 93372"/>
              <a:gd name="connsiteY6" fmla="*/ 2705 h 497743"/>
              <a:gd name="connsiteX7" fmla="*/ -54 w 93372"/>
              <a:gd name="connsiteY7" fmla="*/ -48 h 49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372" h="497743">
                <a:moveTo>
                  <a:pt x="93319" y="-48"/>
                </a:moveTo>
                <a:cubicBezTo>
                  <a:pt x="93319" y="-48"/>
                  <a:pt x="93319" y="1185"/>
                  <a:pt x="93319" y="2705"/>
                </a:cubicBezTo>
                <a:lnTo>
                  <a:pt x="93319" y="494944"/>
                </a:lnTo>
                <a:cubicBezTo>
                  <a:pt x="93319" y="496464"/>
                  <a:pt x="93319" y="497696"/>
                  <a:pt x="93319" y="497696"/>
                </a:cubicBezTo>
                <a:lnTo>
                  <a:pt x="-54" y="497696"/>
                </a:lnTo>
                <a:cubicBezTo>
                  <a:pt x="-54" y="497696"/>
                  <a:pt x="-54" y="496464"/>
                  <a:pt x="-54" y="494944"/>
                </a:cubicBezTo>
                <a:lnTo>
                  <a:pt x="-54" y="2705"/>
                </a:lnTo>
                <a:cubicBezTo>
                  <a:pt x="-54" y="1185"/>
                  <a:pt x="-54" y="-48"/>
                  <a:pt x="-54" y="-48"/>
                </a:cubicBezTo>
                <a:close/>
              </a:path>
            </a:pathLst>
          </a:custGeom>
          <a:solidFill>
            <a:srgbClr val="4D4D4D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F4C41277-D4B3-B4DB-B507-54AD8B3D68AC}"/>
              </a:ext>
            </a:extLst>
          </p:cNvPr>
          <p:cNvSpPr/>
          <p:nvPr/>
        </p:nvSpPr>
        <p:spPr>
          <a:xfrm>
            <a:off x="725530" y="3880122"/>
            <a:ext cx="84034" cy="186703"/>
          </a:xfrm>
          <a:custGeom>
            <a:avLst/>
            <a:gdLst>
              <a:gd name="connsiteX0" fmla="*/ -54 w 84034"/>
              <a:gd name="connsiteY0" fmla="*/ 186656 h 186703"/>
              <a:gd name="connsiteX1" fmla="*/ 83980 w 84034"/>
              <a:gd name="connsiteY1" fmla="*/ 186656 h 186703"/>
              <a:gd name="connsiteX2" fmla="*/ 72309 w 84034"/>
              <a:gd name="connsiteY2" fmla="*/ 6926 h 186703"/>
              <a:gd name="connsiteX3" fmla="*/ 11034 w 84034"/>
              <a:gd name="connsiteY3" fmla="*/ 6926 h 18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034" h="186703">
                <a:moveTo>
                  <a:pt x="-54" y="186656"/>
                </a:moveTo>
                <a:lnTo>
                  <a:pt x="83980" y="186656"/>
                </a:lnTo>
                <a:lnTo>
                  <a:pt x="72309" y="6926"/>
                </a:lnTo>
                <a:cubicBezTo>
                  <a:pt x="55398" y="-3665"/>
                  <a:pt x="26073" y="-983"/>
                  <a:pt x="11034" y="6926"/>
                </a:cubicBezTo>
                <a:close/>
              </a:path>
            </a:pathLst>
          </a:custGeom>
          <a:solidFill>
            <a:srgbClr val="0066FF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53EBE47D-6306-F26D-3EAB-1310AF4B6254}"/>
              </a:ext>
            </a:extLst>
          </p:cNvPr>
          <p:cNvSpPr/>
          <p:nvPr/>
        </p:nvSpPr>
        <p:spPr>
          <a:xfrm>
            <a:off x="736008" y="4309595"/>
            <a:ext cx="16339" cy="275435"/>
          </a:xfrm>
          <a:custGeom>
            <a:avLst/>
            <a:gdLst>
              <a:gd name="connsiteX0" fmla="*/ 16286 w 16339"/>
              <a:gd name="connsiteY0" fmla="*/ -48 h 275435"/>
              <a:gd name="connsiteX1" fmla="*/ 16286 w 16339"/>
              <a:gd name="connsiteY1" fmla="*/ 70 h 275435"/>
              <a:gd name="connsiteX2" fmla="*/ 16286 w 16339"/>
              <a:gd name="connsiteY2" fmla="*/ 275271 h 275435"/>
              <a:gd name="connsiteX3" fmla="*/ 16286 w 16339"/>
              <a:gd name="connsiteY3" fmla="*/ 275388 h 275435"/>
              <a:gd name="connsiteX4" fmla="*/ -54 w 16339"/>
              <a:gd name="connsiteY4" fmla="*/ 275388 h 275435"/>
              <a:gd name="connsiteX5" fmla="*/ -54 w 16339"/>
              <a:gd name="connsiteY5" fmla="*/ 275271 h 275435"/>
              <a:gd name="connsiteX6" fmla="*/ -54 w 16339"/>
              <a:gd name="connsiteY6" fmla="*/ 70 h 275435"/>
              <a:gd name="connsiteX7" fmla="*/ -54 w 16339"/>
              <a:gd name="connsiteY7" fmla="*/ -48 h 275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275435">
                <a:moveTo>
                  <a:pt x="16286" y="-48"/>
                </a:moveTo>
                <a:cubicBezTo>
                  <a:pt x="16286" y="-48"/>
                  <a:pt x="16286" y="5"/>
                  <a:pt x="16286" y="70"/>
                </a:cubicBezTo>
                <a:lnTo>
                  <a:pt x="16286" y="275271"/>
                </a:lnTo>
                <a:cubicBezTo>
                  <a:pt x="16286" y="275336"/>
                  <a:pt x="16286" y="275388"/>
                  <a:pt x="16286" y="275388"/>
                </a:cubicBezTo>
                <a:lnTo>
                  <a:pt x="-54" y="275388"/>
                </a:lnTo>
                <a:cubicBezTo>
                  <a:pt x="-54" y="275388"/>
                  <a:pt x="-54" y="275336"/>
                  <a:pt x="-54" y="275271"/>
                </a:cubicBezTo>
                <a:lnTo>
                  <a:pt x="-54" y="70"/>
                </a:lnTo>
                <a:cubicBezTo>
                  <a:pt x="-54" y="5"/>
                  <a:pt x="-54" y="-48"/>
                  <a:pt x="-54" y="-48"/>
                </a:cubicBezTo>
                <a:close/>
              </a:path>
            </a:pathLst>
          </a:custGeom>
          <a:solidFill>
            <a:srgbClr val="42A5F5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7E6CC841-C143-2514-D27D-54412BCD9D9D}"/>
              </a:ext>
            </a:extLst>
          </p:cNvPr>
          <p:cNvSpPr/>
          <p:nvPr/>
        </p:nvSpPr>
        <p:spPr>
          <a:xfrm>
            <a:off x="761709" y="4394766"/>
            <a:ext cx="16339" cy="190236"/>
          </a:xfrm>
          <a:custGeom>
            <a:avLst/>
            <a:gdLst>
              <a:gd name="connsiteX0" fmla="*/ 16286 w 16339"/>
              <a:gd name="connsiteY0" fmla="*/ -48 h 190236"/>
              <a:gd name="connsiteX1" fmla="*/ 16286 w 16339"/>
              <a:gd name="connsiteY1" fmla="*/ 33 h 190236"/>
              <a:gd name="connsiteX2" fmla="*/ 16286 w 16339"/>
              <a:gd name="connsiteY2" fmla="*/ 190108 h 190236"/>
              <a:gd name="connsiteX3" fmla="*/ 16286 w 16339"/>
              <a:gd name="connsiteY3" fmla="*/ 190189 h 190236"/>
              <a:gd name="connsiteX4" fmla="*/ -54 w 16339"/>
              <a:gd name="connsiteY4" fmla="*/ 190189 h 190236"/>
              <a:gd name="connsiteX5" fmla="*/ -54 w 16339"/>
              <a:gd name="connsiteY5" fmla="*/ 190108 h 190236"/>
              <a:gd name="connsiteX6" fmla="*/ -54 w 16339"/>
              <a:gd name="connsiteY6" fmla="*/ 33 h 190236"/>
              <a:gd name="connsiteX7" fmla="*/ -54 w 16339"/>
              <a:gd name="connsiteY7" fmla="*/ -48 h 19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190236">
                <a:moveTo>
                  <a:pt x="16286" y="-48"/>
                </a:moveTo>
                <a:cubicBezTo>
                  <a:pt x="16286" y="-48"/>
                  <a:pt x="16286" y="-11"/>
                  <a:pt x="16286" y="33"/>
                </a:cubicBezTo>
                <a:lnTo>
                  <a:pt x="16286" y="190108"/>
                </a:lnTo>
                <a:cubicBezTo>
                  <a:pt x="16286" y="190152"/>
                  <a:pt x="16286" y="190189"/>
                  <a:pt x="16286" y="190189"/>
                </a:cubicBezTo>
                <a:lnTo>
                  <a:pt x="-54" y="190189"/>
                </a:lnTo>
                <a:cubicBezTo>
                  <a:pt x="-54" y="190189"/>
                  <a:pt x="-54" y="190152"/>
                  <a:pt x="-54" y="190108"/>
                </a:cubicBezTo>
                <a:lnTo>
                  <a:pt x="-54" y="33"/>
                </a:lnTo>
                <a:cubicBezTo>
                  <a:pt x="-54" y="-11"/>
                  <a:pt x="-54" y="-48"/>
                  <a:pt x="-54" y="-48"/>
                </a:cubicBezTo>
                <a:close/>
              </a:path>
            </a:pathLst>
          </a:custGeom>
          <a:solidFill>
            <a:srgbClr val="42A5F5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BEADAF44-345A-C166-C5F4-C585ED373ECD}"/>
              </a:ext>
            </a:extLst>
          </p:cNvPr>
          <p:cNvSpPr/>
          <p:nvPr/>
        </p:nvSpPr>
        <p:spPr>
          <a:xfrm>
            <a:off x="858212" y="4087287"/>
            <a:ext cx="93372" cy="497743"/>
          </a:xfrm>
          <a:custGeom>
            <a:avLst/>
            <a:gdLst>
              <a:gd name="connsiteX0" fmla="*/ 93319 w 93372"/>
              <a:gd name="connsiteY0" fmla="*/ -48 h 497743"/>
              <a:gd name="connsiteX1" fmla="*/ 93319 w 93372"/>
              <a:gd name="connsiteY1" fmla="*/ 2705 h 497743"/>
              <a:gd name="connsiteX2" fmla="*/ 93319 w 93372"/>
              <a:gd name="connsiteY2" fmla="*/ 494944 h 497743"/>
              <a:gd name="connsiteX3" fmla="*/ 93319 w 93372"/>
              <a:gd name="connsiteY3" fmla="*/ 497696 h 497743"/>
              <a:gd name="connsiteX4" fmla="*/ -54 w 93372"/>
              <a:gd name="connsiteY4" fmla="*/ 497696 h 497743"/>
              <a:gd name="connsiteX5" fmla="*/ -54 w 93372"/>
              <a:gd name="connsiteY5" fmla="*/ 494944 h 497743"/>
              <a:gd name="connsiteX6" fmla="*/ -54 w 93372"/>
              <a:gd name="connsiteY6" fmla="*/ 2705 h 497743"/>
              <a:gd name="connsiteX7" fmla="*/ -54 w 93372"/>
              <a:gd name="connsiteY7" fmla="*/ -48 h 49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372" h="497743">
                <a:moveTo>
                  <a:pt x="93319" y="-48"/>
                </a:moveTo>
                <a:cubicBezTo>
                  <a:pt x="93319" y="-48"/>
                  <a:pt x="93319" y="1185"/>
                  <a:pt x="93319" y="2705"/>
                </a:cubicBezTo>
                <a:lnTo>
                  <a:pt x="93319" y="494944"/>
                </a:lnTo>
                <a:cubicBezTo>
                  <a:pt x="93319" y="496464"/>
                  <a:pt x="93319" y="497696"/>
                  <a:pt x="93319" y="497696"/>
                </a:cubicBezTo>
                <a:lnTo>
                  <a:pt x="-54" y="497696"/>
                </a:lnTo>
                <a:cubicBezTo>
                  <a:pt x="-54" y="497696"/>
                  <a:pt x="-54" y="496464"/>
                  <a:pt x="-54" y="494944"/>
                </a:cubicBezTo>
                <a:lnTo>
                  <a:pt x="-54" y="2705"/>
                </a:lnTo>
                <a:cubicBezTo>
                  <a:pt x="-54" y="1185"/>
                  <a:pt x="-54" y="-48"/>
                  <a:pt x="-54" y="-48"/>
                </a:cubicBezTo>
                <a:close/>
              </a:path>
            </a:pathLst>
          </a:custGeom>
          <a:solidFill>
            <a:srgbClr val="4D4D4D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6DD9FA65-666A-0C50-BD8F-CF022808CEC0}"/>
              </a:ext>
            </a:extLst>
          </p:cNvPr>
          <p:cNvSpPr/>
          <p:nvPr/>
        </p:nvSpPr>
        <p:spPr>
          <a:xfrm>
            <a:off x="863238" y="3880122"/>
            <a:ext cx="84034" cy="186703"/>
          </a:xfrm>
          <a:custGeom>
            <a:avLst/>
            <a:gdLst>
              <a:gd name="connsiteX0" fmla="*/ -54 w 84034"/>
              <a:gd name="connsiteY0" fmla="*/ 186656 h 186703"/>
              <a:gd name="connsiteX1" fmla="*/ 83980 w 84034"/>
              <a:gd name="connsiteY1" fmla="*/ 186656 h 186703"/>
              <a:gd name="connsiteX2" fmla="*/ 72310 w 84034"/>
              <a:gd name="connsiteY2" fmla="*/ 6926 h 186703"/>
              <a:gd name="connsiteX3" fmla="*/ 11034 w 84034"/>
              <a:gd name="connsiteY3" fmla="*/ 6926 h 18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034" h="186703">
                <a:moveTo>
                  <a:pt x="-54" y="186656"/>
                </a:moveTo>
                <a:lnTo>
                  <a:pt x="83980" y="186656"/>
                </a:lnTo>
                <a:lnTo>
                  <a:pt x="72310" y="6926"/>
                </a:lnTo>
                <a:cubicBezTo>
                  <a:pt x="55398" y="-3665"/>
                  <a:pt x="26073" y="-983"/>
                  <a:pt x="11034" y="6926"/>
                </a:cubicBezTo>
                <a:close/>
              </a:path>
            </a:pathLst>
          </a:custGeom>
          <a:solidFill>
            <a:srgbClr val="55D400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B6E00382-4381-5B5E-3B4E-CE98785A0063}"/>
              </a:ext>
            </a:extLst>
          </p:cNvPr>
          <p:cNvSpPr/>
          <p:nvPr/>
        </p:nvSpPr>
        <p:spPr>
          <a:xfrm>
            <a:off x="873788" y="4309595"/>
            <a:ext cx="16339" cy="275435"/>
          </a:xfrm>
          <a:custGeom>
            <a:avLst/>
            <a:gdLst>
              <a:gd name="connsiteX0" fmla="*/ 16286 w 16339"/>
              <a:gd name="connsiteY0" fmla="*/ -48 h 275435"/>
              <a:gd name="connsiteX1" fmla="*/ 16286 w 16339"/>
              <a:gd name="connsiteY1" fmla="*/ 70 h 275435"/>
              <a:gd name="connsiteX2" fmla="*/ 16286 w 16339"/>
              <a:gd name="connsiteY2" fmla="*/ 275271 h 275435"/>
              <a:gd name="connsiteX3" fmla="*/ 16286 w 16339"/>
              <a:gd name="connsiteY3" fmla="*/ 275388 h 275435"/>
              <a:gd name="connsiteX4" fmla="*/ -54 w 16339"/>
              <a:gd name="connsiteY4" fmla="*/ 275388 h 275435"/>
              <a:gd name="connsiteX5" fmla="*/ -54 w 16339"/>
              <a:gd name="connsiteY5" fmla="*/ 275271 h 275435"/>
              <a:gd name="connsiteX6" fmla="*/ -54 w 16339"/>
              <a:gd name="connsiteY6" fmla="*/ 70 h 275435"/>
              <a:gd name="connsiteX7" fmla="*/ -54 w 16339"/>
              <a:gd name="connsiteY7" fmla="*/ -48 h 275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275435">
                <a:moveTo>
                  <a:pt x="16286" y="-48"/>
                </a:moveTo>
                <a:cubicBezTo>
                  <a:pt x="16286" y="-48"/>
                  <a:pt x="16286" y="5"/>
                  <a:pt x="16286" y="70"/>
                </a:cubicBezTo>
                <a:lnTo>
                  <a:pt x="16286" y="275271"/>
                </a:lnTo>
                <a:cubicBezTo>
                  <a:pt x="16286" y="275336"/>
                  <a:pt x="16286" y="275388"/>
                  <a:pt x="16286" y="275388"/>
                </a:cubicBezTo>
                <a:lnTo>
                  <a:pt x="-54" y="275388"/>
                </a:lnTo>
                <a:cubicBezTo>
                  <a:pt x="-54" y="275388"/>
                  <a:pt x="-54" y="275336"/>
                  <a:pt x="-54" y="275271"/>
                </a:cubicBezTo>
                <a:lnTo>
                  <a:pt x="-54" y="70"/>
                </a:lnTo>
                <a:cubicBezTo>
                  <a:pt x="-54" y="5"/>
                  <a:pt x="-54" y="-48"/>
                  <a:pt x="-54" y="-48"/>
                </a:cubicBezTo>
                <a:close/>
              </a:path>
            </a:pathLst>
          </a:custGeom>
          <a:solidFill>
            <a:srgbClr val="55D400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49EFD44F-FFD2-6CE4-FBA3-395C783A0A9E}"/>
              </a:ext>
            </a:extLst>
          </p:cNvPr>
          <p:cNvSpPr/>
          <p:nvPr/>
        </p:nvSpPr>
        <p:spPr>
          <a:xfrm>
            <a:off x="899418" y="4394766"/>
            <a:ext cx="16339" cy="190236"/>
          </a:xfrm>
          <a:custGeom>
            <a:avLst/>
            <a:gdLst>
              <a:gd name="connsiteX0" fmla="*/ 16286 w 16339"/>
              <a:gd name="connsiteY0" fmla="*/ -48 h 190236"/>
              <a:gd name="connsiteX1" fmla="*/ 16286 w 16339"/>
              <a:gd name="connsiteY1" fmla="*/ 33 h 190236"/>
              <a:gd name="connsiteX2" fmla="*/ 16286 w 16339"/>
              <a:gd name="connsiteY2" fmla="*/ 190108 h 190236"/>
              <a:gd name="connsiteX3" fmla="*/ 16286 w 16339"/>
              <a:gd name="connsiteY3" fmla="*/ 190189 h 190236"/>
              <a:gd name="connsiteX4" fmla="*/ -54 w 16339"/>
              <a:gd name="connsiteY4" fmla="*/ 190189 h 190236"/>
              <a:gd name="connsiteX5" fmla="*/ -54 w 16339"/>
              <a:gd name="connsiteY5" fmla="*/ 190108 h 190236"/>
              <a:gd name="connsiteX6" fmla="*/ -54 w 16339"/>
              <a:gd name="connsiteY6" fmla="*/ 33 h 190236"/>
              <a:gd name="connsiteX7" fmla="*/ -54 w 16339"/>
              <a:gd name="connsiteY7" fmla="*/ -48 h 19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190236">
                <a:moveTo>
                  <a:pt x="16286" y="-48"/>
                </a:moveTo>
                <a:cubicBezTo>
                  <a:pt x="16286" y="-48"/>
                  <a:pt x="16286" y="-11"/>
                  <a:pt x="16286" y="33"/>
                </a:cubicBezTo>
                <a:lnTo>
                  <a:pt x="16286" y="190108"/>
                </a:lnTo>
                <a:cubicBezTo>
                  <a:pt x="16286" y="190152"/>
                  <a:pt x="16286" y="190189"/>
                  <a:pt x="16286" y="190189"/>
                </a:cubicBezTo>
                <a:lnTo>
                  <a:pt x="-54" y="190189"/>
                </a:lnTo>
                <a:cubicBezTo>
                  <a:pt x="-54" y="190189"/>
                  <a:pt x="-54" y="190152"/>
                  <a:pt x="-54" y="190108"/>
                </a:cubicBezTo>
                <a:lnTo>
                  <a:pt x="-54" y="33"/>
                </a:lnTo>
                <a:cubicBezTo>
                  <a:pt x="-54" y="-11"/>
                  <a:pt x="-54" y="-48"/>
                  <a:pt x="-54" y="-48"/>
                </a:cubicBezTo>
                <a:close/>
              </a:path>
            </a:pathLst>
          </a:custGeom>
          <a:solidFill>
            <a:srgbClr val="55D400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5E77584A-DCCF-3225-72A4-58F226B32B43}"/>
              </a:ext>
            </a:extLst>
          </p:cNvPr>
          <p:cNvSpPr/>
          <p:nvPr/>
        </p:nvSpPr>
        <p:spPr>
          <a:xfrm>
            <a:off x="991247" y="4087287"/>
            <a:ext cx="93372" cy="497743"/>
          </a:xfrm>
          <a:custGeom>
            <a:avLst/>
            <a:gdLst>
              <a:gd name="connsiteX0" fmla="*/ 93319 w 93372"/>
              <a:gd name="connsiteY0" fmla="*/ -48 h 497743"/>
              <a:gd name="connsiteX1" fmla="*/ 93319 w 93372"/>
              <a:gd name="connsiteY1" fmla="*/ 2705 h 497743"/>
              <a:gd name="connsiteX2" fmla="*/ 93319 w 93372"/>
              <a:gd name="connsiteY2" fmla="*/ 494944 h 497743"/>
              <a:gd name="connsiteX3" fmla="*/ 93319 w 93372"/>
              <a:gd name="connsiteY3" fmla="*/ 497696 h 497743"/>
              <a:gd name="connsiteX4" fmla="*/ -54 w 93372"/>
              <a:gd name="connsiteY4" fmla="*/ 497696 h 497743"/>
              <a:gd name="connsiteX5" fmla="*/ -54 w 93372"/>
              <a:gd name="connsiteY5" fmla="*/ 494944 h 497743"/>
              <a:gd name="connsiteX6" fmla="*/ -54 w 93372"/>
              <a:gd name="connsiteY6" fmla="*/ 2705 h 497743"/>
              <a:gd name="connsiteX7" fmla="*/ -54 w 93372"/>
              <a:gd name="connsiteY7" fmla="*/ -48 h 49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372" h="497743">
                <a:moveTo>
                  <a:pt x="93319" y="-48"/>
                </a:moveTo>
                <a:cubicBezTo>
                  <a:pt x="93319" y="-48"/>
                  <a:pt x="93319" y="1185"/>
                  <a:pt x="93319" y="2705"/>
                </a:cubicBezTo>
                <a:lnTo>
                  <a:pt x="93319" y="494944"/>
                </a:lnTo>
                <a:cubicBezTo>
                  <a:pt x="93319" y="496464"/>
                  <a:pt x="93319" y="497696"/>
                  <a:pt x="93319" y="497696"/>
                </a:cubicBezTo>
                <a:lnTo>
                  <a:pt x="-54" y="497696"/>
                </a:lnTo>
                <a:cubicBezTo>
                  <a:pt x="-54" y="497696"/>
                  <a:pt x="-54" y="496464"/>
                  <a:pt x="-54" y="494944"/>
                </a:cubicBezTo>
                <a:lnTo>
                  <a:pt x="-54" y="2705"/>
                </a:lnTo>
                <a:cubicBezTo>
                  <a:pt x="-54" y="1185"/>
                  <a:pt x="-54" y="-48"/>
                  <a:pt x="-54" y="-48"/>
                </a:cubicBezTo>
                <a:close/>
              </a:path>
            </a:pathLst>
          </a:custGeom>
          <a:solidFill>
            <a:srgbClr val="4D4D4D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0EA9534D-5219-F410-9EA7-D78D078D44B4}"/>
              </a:ext>
            </a:extLst>
          </p:cNvPr>
          <p:cNvSpPr/>
          <p:nvPr/>
        </p:nvSpPr>
        <p:spPr>
          <a:xfrm>
            <a:off x="996345" y="3880122"/>
            <a:ext cx="84034" cy="186703"/>
          </a:xfrm>
          <a:custGeom>
            <a:avLst/>
            <a:gdLst>
              <a:gd name="connsiteX0" fmla="*/ -54 w 84034"/>
              <a:gd name="connsiteY0" fmla="*/ 186656 h 186703"/>
              <a:gd name="connsiteX1" fmla="*/ 83980 w 84034"/>
              <a:gd name="connsiteY1" fmla="*/ 186656 h 186703"/>
              <a:gd name="connsiteX2" fmla="*/ 72310 w 84034"/>
              <a:gd name="connsiteY2" fmla="*/ 6926 h 186703"/>
              <a:gd name="connsiteX3" fmla="*/ 11034 w 84034"/>
              <a:gd name="connsiteY3" fmla="*/ 6926 h 18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034" h="186703">
                <a:moveTo>
                  <a:pt x="-54" y="186656"/>
                </a:moveTo>
                <a:lnTo>
                  <a:pt x="83980" y="186656"/>
                </a:lnTo>
                <a:lnTo>
                  <a:pt x="72310" y="6926"/>
                </a:lnTo>
                <a:cubicBezTo>
                  <a:pt x="55399" y="-3665"/>
                  <a:pt x="26073" y="-983"/>
                  <a:pt x="11034" y="6926"/>
                </a:cubicBezTo>
                <a:close/>
              </a:path>
            </a:pathLst>
          </a:custGeom>
          <a:solidFill>
            <a:srgbClr val="FFD42A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99E9279C-E2AB-1753-AE14-7EC15A1A6C7E}"/>
              </a:ext>
            </a:extLst>
          </p:cNvPr>
          <p:cNvSpPr/>
          <p:nvPr/>
        </p:nvSpPr>
        <p:spPr>
          <a:xfrm>
            <a:off x="1006824" y="4309595"/>
            <a:ext cx="16339" cy="275435"/>
          </a:xfrm>
          <a:custGeom>
            <a:avLst/>
            <a:gdLst>
              <a:gd name="connsiteX0" fmla="*/ 16286 w 16339"/>
              <a:gd name="connsiteY0" fmla="*/ -48 h 275435"/>
              <a:gd name="connsiteX1" fmla="*/ 16286 w 16339"/>
              <a:gd name="connsiteY1" fmla="*/ 70 h 275435"/>
              <a:gd name="connsiteX2" fmla="*/ 16286 w 16339"/>
              <a:gd name="connsiteY2" fmla="*/ 275271 h 275435"/>
              <a:gd name="connsiteX3" fmla="*/ 16286 w 16339"/>
              <a:gd name="connsiteY3" fmla="*/ 275388 h 275435"/>
              <a:gd name="connsiteX4" fmla="*/ -54 w 16339"/>
              <a:gd name="connsiteY4" fmla="*/ 275388 h 275435"/>
              <a:gd name="connsiteX5" fmla="*/ -54 w 16339"/>
              <a:gd name="connsiteY5" fmla="*/ 275271 h 275435"/>
              <a:gd name="connsiteX6" fmla="*/ -54 w 16339"/>
              <a:gd name="connsiteY6" fmla="*/ 70 h 275435"/>
              <a:gd name="connsiteX7" fmla="*/ -54 w 16339"/>
              <a:gd name="connsiteY7" fmla="*/ -48 h 275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275435">
                <a:moveTo>
                  <a:pt x="16286" y="-48"/>
                </a:moveTo>
                <a:cubicBezTo>
                  <a:pt x="16286" y="-48"/>
                  <a:pt x="16286" y="5"/>
                  <a:pt x="16286" y="70"/>
                </a:cubicBezTo>
                <a:lnTo>
                  <a:pt x="16286" y="275271"/>
                </a:lnTo>
                <a:cubicBezTo>
                  <a:pt x="16286" y="275336"/>
                  <a:pt x="16286" y="275388"/>
                  <a:pt x="16286" y="275388"/>
                </a:cubicBezTo>
                <a:lnTo>
                  <a:pt x="-54" y="275388"/>
                </a:lnTo>
                <a:cubicBezTo>
                  <a:pt x="-54" y="275388"/>
                  <a:pt x="-54" y="275336"/>
                  <a:pt x="-54" y="275271"/>
                </a:cubicBezTo>
                <a:lnTo>
                  <a:pt x="-54" y="70"/>
                </a:lnTo>
                <a:cubicBezTo>
                  <a:pt x="-54" y="5"/>
                  <a:pt x="-54" y="-48"/>
                  <a:pt x="-54" y="-48"/>
                </a:cubicBezTo>
                <a:close/>
              </a:path>
            </a:pathLst>
          </a:custGeom>
          <a:solidFill>
            <a:srgbClr val="FFD42A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1A17CDC1-A4C1-BE78-2856-58CC87BA6E47}"/>
              </a:ext>
            </a:extLst>
          </p:cNvPr>
          <p:cNvSpPr/>
          <p:nvPr/>
        </p:nvSpPr>
        <p:spPr>
          <a:xfrm>
            <a:off x="1032525" y="4394766"/>
            <a:ext cx="16339" cy="190236"/>
          </a:xfrm>
          <a:custGeom>
            <a:avLst/>
            <a:gdLst>
              <a:gd name="connsiteX0" fmla="*/ 16286 w 16339"/>
              <a:gd name="connsiteY0" fmla="*/ -48 h 190236"/>
              <a:gd name="connsiteX1" fmla="*/ 16286 w 16339"/>
              <a:gd name="connsiteY1" fmla="*/ 33 h 190236"/>
              <a:gd name="connsiteX2" fmla="*/ 16286 w 16339"/>
              <a:gd name="connsiteY2" fmla="*/ 190108 h 190236"/>
              <a:gd name="connsiteX3" fmla="*/ 16286 w 16339"/>
              <a:gd name="connsiteY3" fmla="*/ 190189 h 190236"/>
              <a:gd name="connsiteX4" fmla="*/ -54 w 16339"/>
              <a:gd name="connsiteY4" fmla="*/ 190189 h 190236"/>
              <a:gd name="connsiteX5" fmla="*/ -54 w 16339"/>
              <a:gd name="connsiteY5" fmla="*/ 190108 h 190236"/>
              <a:gd name="connsiteX6" fmla="*/ -54 w 16339"/>
              <a:gd name="connsiteY6" fmla="*/ 33 h 190236"/>
              <a:gd name="connsiteX7" fmla="*/ -54 w 16339"/>
              <a:gd name="connsiteY7" fmla="*/ -48 h 19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190236">
                <a:moveTo>
                  <a:pt x="16286" y="-48"/>
                </a:moveTo>
                <a:cubicBezTo>
                  <a:pt x="16286" y="-48"/>
                  <a:pt x="16286" y="-11"/>
                  <a:pt x="16286" y="33"/>
                </a:cubicBezTo>
                <a:lnTo>
                  <a:pt x="16286" y="190108"/>
                </a:lnTo>
                <a:cubicBezTo>
                  <a:pt x="16286" y="190152"/>
                  <a:pt x="16286" y="190189"/>
                  <a:pt x="16286" y="190189"/>
                </a:cubicBezTo>
                <a:lnTo>
                  <a:pt x="-54" y="190189"/>
                </a:lnTo>
                <a:cubicBezTo>
                  <a:pt x="-54" y="190189"/>
                  <a:pt x="-54" y="190152"/>
                  <a:pt x="-54" y="190108"/>
                </a:cubicBezTo>
                <a:lnTo>
                  <a:pt x="-54" y="33"/>
                </a:lnTo>
                <a:cubicBezTo>
                  <a:pt x="-54" y="-11"/>
                  <a:pt x="-54" y="-48"/>
                  <a:pt x="-54" y="-48"/>
                </a:cubicBezTo>
                <a:close/>
              </a:path>
            </a:pathLst>
          </a:custGeom>
          <a:solidFill>
            <a:srgbClr val="FFD42A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B9EFC06A-DDB3-7B69-E598-348582631751}"/>
              </a:ext>
            </a:extLst>
          </p:cNvPr>
          <p:cNvSpPr/>
          <p:nvPr/>
        </p:nvSpPr>
        <p:spPr>
          <a:xfrm>
            <a:off x="1126620" y="4087287"/>
            <a:ext cx="93372" cy="497743"/>
          </a:xfrm>
          <a:custGeom>
            <a:avLst/>
            <a:gdLst>
              <a:gd name="connsiteX0" fmla="*/ 93319 w 93372"/>
              <a:gd name="connsiteY0" fmla="*/ -48 h 497743"/>
              <a:gd name="connsiteX1" fmla="*/ 93319 w 93372"/>
              <a:gd name="connsiteY1" fmla="*/ 2705 h 497743"/>
              <a:gd name="connsiteX2" fmla="*/ 93319 w 93372"/>
              <a:gd name="connsiteY2" fmla="*/ 494944 h 497743"/>
              <a:gd name="connsiteX3" fmla="*/ 93319 w 93372"/>
              <a:gd name="connsiteY3" fmla="*/ 497696 h 497743"/>
              <a:gd name="connsiteX4" fmla="*/ -54 w 93372"/>
              <a:gd name="connsiteY4" fmla="*/ 497696 h 497743"/>
              <a:gd name="connsiteX5" fmla="*/ -54 w 93372"/>
              <a:gd name="connsiteY5" fmla="*/ 494944 h 497743"/>
              <a:gd name="connsiteX6" fmla="*/ -54 w 93372"/>
              <a:gd name="connsiteY6" fmla="*/ 2705 h 497743"/>
              <a:gd name="connsiteX7" fmla="*/ -54 w 93372"/>
              <a:gd name="connsiteY7" fmla="*/ -48 h 49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372" h="497743">
                <a:moveTo>
                  <a:pt x="93319" y="-48"/>
                </a:moveTo>
                <a:cubicBezTo>
                  <a:pt x="93319" y="-48"/>
                  <a:pt x="93319" y="1185"/>
                  <a:pt x="93319" y="2705"/>
                </a:cubicBezTo>
                <a:lnTo>
                  <a:pt x="93319" y="494944"/>
                </a:lnTo>
                <a:cubicBezTo>
                  <a:pt x="93319" y="496464"/>
                  <a:pt x="93319" y="497696"/>
                  <a:pt x="93319" y="497696"/>
                </a:cubicBezTo>
                <a:lnTo>
                  <a:pt x="-54" y="497696"/>
                </a:lnTo>
                <a:cubicBezTo>
                  <a:pt x="-54" y="497696"/>
                  <a:pt x="-54" y="496464"/>
                  <a:pt x="-54" y="494944"/>
                </a:cubicBezTo>
                <a:lnTo>
                  <a:pt x="-54" y="2705"/>
                </a:lnTo>
                <a:cubicBezTo>
                  <a:pt x="-54" y="1185"/>
                  <a:pt x="-54" y="-48"/>
                  <a:pt x="-54" y="-48"/>
                </a:cubicBezTo>
                <a:close/>
              </a:path>
            </a:pathLst>
          </a:custGeom>
          <a:solidFill>
            <a:srgbClr val="4D4D4D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5FEA1E01-833E-E924-034B-C203FDDB23E9}"/>
              </a:ext>
            </a:extLst>
          </p:cNvPr>
          <p:cNvSpPr/>
          <p:nvPr/>
        </p:nvSpPr>
        <p:spPr>
          <a:xfrm>
            <a:off x="1131717" y="3880122"/>
            <a:ext cx="84034" cy="186703"/>
          </a:xfrm>
          <a:custGeom>
            <a:avLst/>
            <a:gdLst>
              <a:gd name="connsiteX0" fmla="*/ -54 w 84034"/>
              <a:gd name="connsiteY0" fmla="*/ 186656 h 186703"/>
              <a:gd name="connsiteX1" fmla="*/ 83980 w 84034"/>
              <a:gd name="connsiteY1" fmla="*/ 186656 h 186703"/>
              <a:gd name="connsiteX2" fmla="*/ 72310 w 84034"/>
              <a:gd name="connsiteY2" fmla="*/ 6926 h 186703"/>
              <a:gd name="connsiteX3" fmla="*/ 11035 w 84034"/>
              <a:gd name="connsiteY3" fmla="*/ 6926 h 18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034" h="186703">
                <a:moveTo>
                  <a:pt x="-54" y="186656"/>
                </a:moveTo>
                <a:lnTo>
                  <a:pt x="83980" y="186656"/>
                </a:lnTo>
                <a:lnTo>
                  <a:pt x="72310" y="6926"/>
                </a:lnTo>
                <a:cubicBezTo>
                  <a:pt x="55399" y="-3665"/>
                  <a:pt x="26073" y="-983"/>
                  <a:pt x="11035" y="6926"/>
                </a:cubicBezTo>
                <a:close/>
              </a:path>
            </a:pathLst>
          </a:custGeom>
          <a:solidFill>
            <a:srgbClr val="FF2AD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FCFD60E3-9B47-36E6-7EF1-EE40E6BFAEA2}"/>
              </a:ext>
            </a:extLst>
          </p:cNvPr>
          <p:cNvSpPr/>
          <p:nvPr/>
        </p:nvSpPr>
        <p:spPr>
          <a:xfrm>
            <a:off x="1142196" y="4309595"/>
            <a:ext cx="16339" cy="275435"/>
          </a:xfrm>
          <a:custGeom>
            <a:avLst/>
            <a:gdLst>
              <a:gd name="connsiteX0" fmla="*/ 16286 w 16339"/>
              <a:gd name="connsiteY0" fmla="*/ -48 h 275435"/>
              <a:gd name="connsiteX1" fmla="*/ 16286 w 16339"/>
              <a:gd name="connsiteY1" fmla="*/ 70 h 275435"/>
              <a:gd name="connsiteX2" fmla="*/ 16286 w 16339"/>
              <a:gd name="connsiteY2" fmla="*/ 275271 h 275435"/>
              <a:gd name="connsiteX3" fmla="*/ 16286 w 16339"/>
              <a:gd name="connsiteY3" fmla="*/ 275388 h 275435"/>
              <a:gd name="connsiteX4" fmla="*/ -54 w 16339"/>
              <a:gd name="connsiteY4" fmla="*/ 275388 h 275435"/>
              <a:gd name="connsiteX5" fmla="*/ -54 w 16339"/>
              <a:gd name="connsiteY5" fmla="*/ 275271 h 275435"/>
              <a:gd name="connsiteX6" fmla="*/ -54 w 16339"/>
              <a:gd name="connsiteY6" fmla="*/ 70 h 275435"/>
              <a:gd name="connsiteX7" fmla="*/ -54 w 16339"/>
              <a:gd name="connsiteY7" fmla="*/ -48 h 275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275435">
                <a:moveTo>
                  <a:pt x="16286" y="-48"/>
                </a:moveTo>
                <a:cubicBezTo>
                  <a:pt x="16286" y="-48"/>
                  <a:pt x="16286" y="5"/>
                  <a:pt x="16286" y="70"/>
                </a:cubicBezTo>
                <a:lnTo>
                  <a:pt x="16286" y="275271"/>
                </a:lnTo>
                <a:cubicBezTo>
                  <a:pt x="16286" y="275336"/>
                  <a:pt x="16286" y="275388"/>
                  <a:pt x="16286" y="275388"/>
                </a:cubicBezTo>
                <a:lnTo>
                  <a:pt x="-54" y="275388"/>
                </a:lnTo>
                <a:cubicBezTo>
                  <a:pt x="-54" y="275388"/>
                  <a:pt x="-54" y="275336"/>
                  <a:pt x="-54" y="275271"/>
                </a:cubicBezTo>
                <a:lnTo>
                  <a:pt x="-54" y="70"/>
                </a:lnTo>
                <a:cubicBezTo>
                  <a:pt x="-54" y="5"/>
                  <a:pt x="-54" y="-48"/>
                  <a:pt x="-54" y="-48"/>
                </a:cubicBezTo>
                <a:close/>
              </a:path>
            </a:pathLst>
          </a:custGeom>
          <a:solidFill>
            <a:srgbClr val="FF2AD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53550D90-DF61-61D1-41C0-63CEC474D6C0}"/>
              </a:ext>
            </a:extLst>
          </p:cNvPr>
          <p:cNvSpPr/>
          <p:nvPr/>
        </p:nvSpPr>
        <p:spPr>
          <a:xfrm>
            <a:off x="1167897" y="4394766"/>
            <a:ext cx="16339" cy="190236"/>
          </a:xfrm>
          <a:custGeom>
            <a:avLst/>
            <a:gdLst>
              <a:gd name="connsiteX0" fmla="*/ 16286 w 16339"/>
              <a:gd name="connsiteY0" fmla="*/ -48 h 190236"/>
              <a:gd name="connsiteX1" fmla="*/ 16286 w 16339"/>
              <a:gd name="connsiteY1" fmla="*/ 33 h 190236"/>
              <a:gd name="connsiteX2" fmla="*/ 16286 w 16339"/>
              <a:gd name="connsiteY2" fmla="*/ 190108 h 190236"/>
              <a:gd name="connsiteX3" fmla="*/ 16286 w 16339"/>
              <a:gd name="connsiteY3" fmla="*/ 190189 h 190236"/>
              <a:gd name="connsiteX4" fmla="*/ -54 w 16339"/>
              <a:gd name="connsiteY4" fmla="*/ 190189 h 190236"/>
              <a:gd name="connsiteX5" fmla="*/ -54 w 16339"/>
              <a:gd name="connsiteY5" fmla="*/ 190108 h 190236"/>
              <a:gd name="connsiteX6" fmla="*/ -54 w 16339"/>
              <a:gd name="connsiteY6" fmla="*/ 33 h 190236"/>
              <a:gd name="connsiteX7" fmla="*/ -54 w 16339"/>
              <a:gd name="connsiteY7" fmla="*/ -48 h 19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190236">
                <a:moveTo>
                  <a:pt x="16286" y="-48"/>
                </a:moveTo>
                <a:cubicBezTo>
                  <a:pt x="16286" y="-48"/>
                  <a:pt x="16286" y="-11"/>
                  <a:pt x="16286" y="33"/>
                </a:cubicBezTo>
                <a:lnTo>
                  <a:pt x="16286" y="190108"/>
                </a:lnTo>
                <a:cubicBezTo>
                  <a:pt x="16286" y="190152"/>
                  <a:pt x="16286" y="190189"/>
                  <a:pt x="16286" y="190189"/>
                </a:cubicBezTo>
                <a:lnTo>
                  <a:pt x="-54" y="190189"/>
                </a:lnTo>
                <a:cubicBezTo>
                  <a:pt x="-54" y="190189"/>
                  <a:pt x="-54" y="190152"/>
                  <a:pt x="-54" y="190108"/>
                </a:cubicBezTo>
                <a:lnTo>
                  <a:pt x="-54" y="33"/>
                </a:lnTo>
                <a:cubicBezTo>
                  <a:pt x="-54" y="-11"/>
                  <a:pt x="-54" y="-48"/>
                  <a:pt x="-54" y="-48"/>
                </a:cubicBezTo>
                <a:close/>
              </a:path>
            </a:pathLst>
          </a:custGeom>
          <a:solidFill>
            <a:srgbClr val="FF2AD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3C6A2E15-5A5C-9F4B-0CE8-03E1409A4CFE}"/>
              </a:ext>
            </a:extLst>
          </p:cNvPr>
          <p:cNvSpPr/>
          <p:nvPr/>
        </p:nvSpPr>
        <p:spPr>
          <a:xfrm>
            <a:off x="1257390" y="4087287"/>
            <a:ext cx="93372" cy="497743"/>
          </a:xfrm>
          <a:custGeom>
            <a:avLst/>
            <a:gdLst>
              <a:gd name="connsiteX0" fmla="*/ 93319 w 93372"/>
              <a:gd name="connsiteY0" fmla="*/ -48 h 497743"/>
              <a:gd name="connsiteX1" fmla="*/ 93319 w 93372"/>
              <a:gd name="connsiteY1" fmla="*/ 2705 h 497743"/>
              <a:gd name="connsiteX2" fmla="*/ 93319 w 93372"/>
              <a:gd name="connsiteY2" fmla="*/ 494944 h 497743"/>
              <a:gd name="connsiteX3" fmla="*/ 93319 w 93372"/>
              <a:gd name="connsiteY3" fmla="*/ 497696 h 497743"/>
              <a:gd name="connsiteX4" fmla="*/ -54 w 93372"/>
              <a:gd name="connsiteY4" fmla="*/ 497696 h 497743"/>
              <a:gd name="connsiteX5" fmla="*/ -54 w 93372"/>
              <a:gd name="connsiteY5" fmla="*/ 494944 h 497743"/>
              <a:gd name="connsiteX6" fmla="*/ -54 w 93372"/>
              <a:gd name="connsiteY6" fmla="*/ 2705 h 497743"/>
              <a:gd name="connsiteX7" fmla="*/ -54 w 93372"/>
              <a:gd name="connsiteY7" fmla="*/ -48 h 49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372" h="497743">
                <a:moveTo>
                  <a:pt x="93319" y="-48"/>
                </a:moveTo>
                <a:cubicBezTo>
                  <a:pt x="93319" y="-48"/>
                  <a:pt x="93319" y="1185"/>
                  <a:pt x="93319" y="2705"/>
                </a:cubicBezTo>
                <a:lnTo>
                  <a:pt x="93319" y="494944"/>
                </a:lnTo>
                <a:cubicBezTo>
                  <a:pt x="93319" y="496464"/>
                  <a:pt x="93319" y="497696"/>
                  <a:pt x="93319" y="497696"/>
                </a:cubicBezTo>
                <a:lnTo>
                  <a:pt x="-54" y="497696"/>
                </a:lnTo>
                <a:cubicBezTo>
                  <a:pt x="-54" y="497696"/>
                  <a:pt x="-54" y="496464"/>
                  <a:pt x="-54" y="494944"/>
                </a:cubicBezTo>
                <a:lnTo>
                  <a:pt x="-54" y="2705"/>
                </a:lnTo>
                <a:cubicBezTo>
                  <a:pt x="-54" y="1185"/>
                  <a:pt x="-54" y="-48"/>
                  <a:pt x="-54" y="-48"/>
                </a:cubicBezTo>
                <a:close/>
              </a:path>
            </a:pathLst>
          </a:custGeom>
          <a:solidFill>
            <a:srgbClr val="4D4D4D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F606771D-4D8C-D77E-D3B5-2FD35019F3C0}"/>
              </a:ext>
            </a:extLst>
          </p:cNvPr>
          <p:cNvSpPr/>
          <p:nvPr/>
        </p:nvSpPr>
        <p:spPr>
          <a:xfrm>
            <a:off x="1262417" y="3880122"/>
            <a:ext cx="84034" cy="186703"/>
          </a:xfrm>
          <a:custGeom>
            <a:avLst/>
            <a:gdLst>
              <a:gd name="connsiteX0" fmla="*/ -54 w 84034"/>
              <a:gd name="connsiteY0" fmla="*/ 186656 h 186703"/>
              <a:gd name="connsiteX1" fmla="*/ 83980 w 84034"/>
              <a:gd name="connsiteY1" fmla="*/ 186656 h 186703"/>
              <a:gd name="connsiteX2" fmla="*/ 72309 w 84034"/>
              <a:gd name="connsiteY2" fmla="*/ 6926 h 186703"/>
              <a:gd name="connsiteX3" fmla="*/ 11034 w 84034"/>
              <a:gd name="connsiteY3" fmla="*/ 6926 h 18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034" h="186703">
                <a:moveTo>
                  <a:pt x="-54" y="186656"/>
                </a:moveTo>
                <a:lnTo>
                  <a:pt x="83980" y="186656"/>
                </a:lnTo>
                <a:lnTo>
                  <a:pt x="72309" y="6926"/>
                </a:lnTo>
                <a:cubicBezTo>
                  <a:pt x="55398" y="-3665"/>
                  <a:pt x="26073" y="-983"/>
                  <a:pt x="11034" y="6926"/>
                </a:cubicBezTo>
                <a:close/>
              </a:path>
            </a:pathLst>
          </a:custGeom>
          <a:solidFill>
            <a:srgbClr val="FF6600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4DC1DDC4-5DA9-4B64-72EF-0EDCBD8826E3}"/>
              </a:ext>
            </a:extLst>
          </p:cNvPr>
          <p:cNvSpPr/>
          <p:nvPr/>
        </p:nvSpPr>
        <p:spPr>
          <a:xfrm>
            <a:off x="1272895" y="4309595"/>
            <a:ext cx="16339" cy="275435"/>
          </a:xfrm>
          <a:custGeom>
            <a:avLst/>
            <a:gdLst>
              <a:gd name="connsiteX0" fmla="*/ 16286 w 16339"/>
              <a:gd name="connsiteY0" fmla="*/ -48 h 275435"/>
              <a:gd name="connsiteX1" fmla="*/ 16286 w 16339"/>
              <a:gd name="connsiteY1" fmla="*/ 70 h 275435"/>
              <a:gd name="connsiteX2" fmla="*/ 16286 w 16339"/>
              <a:gd name="connsiteY2" fmla="*/ 275271 h 275435"/>
              <a:gd name="connsiteX3" fmla="*/ 16286 w 16339"/>
              <a:gd name="connsiteY3" fmla="*/ 275388 h 275435"/>
              <a:gd name="connsiteX4" fmla="*/ -54 w 16339"/>
              <a:gd name="connsiteY4" fmla="*/ 275388 h 275435"/>
              <a:gd name="connsiteX5" fmla="*/ -54 w 16339"/>
              <a:gd name="connsiteY5" fmla="*/ 275271 h 275435"/>
              <a:gd name="connsiteX6" fmla="*/ -54 w 16339"/>
              <a:gd name="connsiteY6" fmla="*/ 70 h 275435"/>
              <a:gd name="connsiteX7" fmla="*/ -54 w 16339"/>
              <a:gd name="connsiteY7" fmla="*/ -48 h 275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275435">
                <a:moveTo>
                  <a:pt x="16286" y="-48"/>
                </a:moveTo>
                <a:cubicBezTo>
                  <a:pt x="16286" y="-48"/>
                  <a:pt x="16286" y="5"/>
                  <a:pt x="16286" y="70"/>
                </a:cubicBezTo>
                <a:lnTo>
                  <a:pt x="16286" y="275271"/>
                </a:lnTo>
                <a:cubicBezTo>
                  <a:pt x="16286" y="275336"/>
                  <a:pt x="16286" y="275388"/>
                  <a:pt x="16286" y="275388"/>
                </a:cubicBezTo>
                <a:lnTo>
                  <a:pt x="-54" y="275388"/>
                </a:lnTo>
                <a:cubicBezTo>
                  <a:pt x="-54" y="275388"/>
                  <a:pt x="-54" y="275336"/>
                  <a:pt x="-54" y="275271"/>
                </a:cubicBezTo>
                <a:lnTo>
                  <a:pt x="-54" y="70"/>
                </a:lnTo>
                <a:cubicBezTo>
                  <a:pt x="-54" y="5"/>
                  <a:pt x="-54" y="-48"/>
                  <a:pt x="-54" y="-48"/>
                </a:cubicBezTo>
                <a:close/>
              </a:path>
            </a:pathLst>
          </a:custGeom>
          <a:solidFill>
            <a:srgbClr val="FF6600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20683968-319A-B516-4950-B337BD96ADB4}"/>
              </a:ext>
            </a:extLst>
          </p:cNvPr>
          <p:cNvSpPr/>
          <p:nvPr/>
        </p:nvSpPr>
        <p:spPr>
          <a:xfrm>
            <a:off x="1298596" y="4394766"/>
            <a:ext cx="16339" cy="190236"/>
          </a:xfrm>
          <a:custGeom>
            <a:avLst/>
            <a:gdLst>
              <a:gd name="connsiteX0" fmla="*/ 16286 w 16339"/>
              <a:gd name="connsiteY0" fmla="*/ -48 h 190236"/>
              <a:gd name="connsiteX1" fmla="*/ 16286 w 16339"/>
              <a:gd name="connsiteY1" fmla="*/ 33 h 190236"/>
              <a:gd name="connsiteX2" fmla="*/ 16286 w 16339"/>
              <a:gd name="connsiteY2" fmla="*/ 190108 h 190236"/>
              <a:gd name="connsiteX3" fmla="*/ 16286 w 16339"/>
              <a:gd name="connsiteY3" fmla="*/ 190189 h 190236"/>
              <a:gd name="connsiteX4" fmla="*/ -54 w 16339"/>
              <a:gd name="connsiteY4" fmla="*/ 190189 h 190236"/>
              <a:gd name="connsiteX5" fmla="*/ -54 w 16339"/>
              <a:gd name="connsiteY5" fmla="*/ 190108 h 190236"/>
              <a:gd name="connsiteX6" fmla="*/ -54 w 16339"/>
              <a:gd name="connsiteY6" fmla="*/ 33 h 190236"/>
              <a:gd name="connsiteX7" fmla="*/ -54 w 16339"/>
              <a:gd name="connsiteY7" fmla="*/ -48 h 19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190236">
                <a:moveTo>
                  <a:pt x="16286" y="-48"/>
                </a:moveTo>
                <a:cubicBezTo>
                  <a:pt x="16286" y="-48"/>
                  <a:pt x="16286" y="-11"/>
                  <a:pt x="16286" y="33"/>
                </a:cubicBezTo>
                <a:lnTo>
                  <a:pt x="16286" y="190108"/>
                </a:lnTo>
                <a:cubicBezTo>
                  <a:pt x="16286" y="190152"/>
                  <a:pt x="16286" y="190189"/>
                  <a:pt x="16286" y="190189"/>
                </a:cubicBezTo>
                <a:lnTo>
                  <a:pt x="-54" y="190189"/>
                </a:lnTo>
                <a:cubicBezTo>
                  <a:pt x="-54" y="190189"/>
                  <a:pt x="-54" y="190152"/>
                  <a:pt x="-54" y="190108"/>
                </a:cubicBezTo>
                <a:lnTo>
                  <a:pt x="-54" y="33"/>
                </a:lnTo>
                <a:cubicBezTo>
                  <a:pt x="-54" y="-11"/>
                  <a:pt x="-54" y="-48"/>
                  <a:pt x="-54" y="-48"/>
                </a:cubicBezTo>
                <a:close/>
              </a:path>
            </a:pathLst>
          </a:custGeom>
          <a:solidFill>
            <a:srgbClr val="FF6600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A24CB646-BA20-CCFA-7A79-5538B16A2D14}"/>
              </a:ext>
            </a:extLst>
          </p:cNvPr>
          <p:cNvSpPr/>
          <p:nvPr/>
        </p:nvSpPr>
        <p:spPr>
          <a:xfrm>
            <a:off x="1405081" y="4087287"/>
            <a:ext cx="93372" cy="497743"/>
          </a:xfrm>
          <a:custGeom>
            <a:avLst/>
            <a:gdLst>
              <a:gd name="connsiteX0" fmla="*/ 93319 w 93372"/>
              <a:gd name="connsiteY0" fmla="*/ -48 h 497743"/>
              <a:gd name="connsiteX1" fmla="*/ 93319 w 93372"/>
              <a:gd name="connsiteY1" fmla="*/ 2705 h 497743"/>
              <a:gd name="connsiteX2" fmla="*/ 93319 w 93372"/>
              <a:gd name="connsiteY2" fmla="*/ 494944 h 497743"/>
              <a:gd name="connsiteX3" fmla="*/ 93319 w 93372"/>
              <a:gd name="connsiteY3" fmla="*/ 497696 h 497743"/>
              <a:gd name="connsiteX4" fmla="*/ -54 w 93372"/>
              <a:gd name="connsiteY4" fmla="*/ 497696 h 497743"/>
              <a:gd name="connsiteX5" fmla="*/ -54 w 93372"/>
              <a:gd name="connsiteY5" fmla="*/ 494944 h 497743"/>
              <a:gd name="connsiteX6" fmla="*/ -54 w 93372"/>
              <a:gd name="connsiteY6" fmla="*/ 2705 h 497743"/>
              <a:gd name="connsiteX7" fmla="*/ -54 w 93372"/>
              <a:gd name="connsiteY7" fmla="*/ -48 h 49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372" h="497743">
                <a:moveTo>
                  <a:pt x="93319" y="-48"/>
                </a:moveTo>
                <a:cubicBezTo>
                  <a:pt x="93319" y="-48"/>
                  <a:pt x="93319" y="1185"/>
                  <a:pt x="93319" y="2705"/>
                </a:cubicBezTo>
                <a:lnTo>
                  <a:pt x="93319" y="494944"/>
                </a:lnTo>
                <a:cubicBezTo>
                  <a:pt x="93319" y="496464"/>
                  <a:pt x="93319" y="497696"/>
                  <a:pt x="93319" y="497696"/>
                </a:cubicBezTo>
                <a:lnTo>
                  <a:pt x="-54" y="497696"/>
                </a:lnTo>
                <a:cubicBezTo>
                  <a:pt x="-54" y="497696"/>
                  <a:pt x="-54" y="496464"/>
                  <a:pt x="-54" y="494944"/>
                </a:cubicBezTo>
                <a:lnTo>
                  <a:pt x="-54" y="2705"/>
                </a:lnTo>
                <a:cubicBezTo>
                  <a:pt x="-54" y="1185"/>
                  <a:pt x="-54" y="-48"/>
                  <a:pt x="-54" y="-48"/>
                </a:cubicBezTo>
                <a:close/>
              </a:path>
            </a:pathLst>
          </a:custGeom>
          <a:solidFill>
            <a:srgbClr val="4D4D4D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BB3FB598-78C1-4957-2701-37F60F3D6FDE}"/>
              </a:ext>
            </a:extLst>
          </p:cNvPr>
          <p:cNvSpPr/>
          <p:nvPr/>
        </p:nvSpPr>
        <p:spPr>
          <a:xfrm>
            <a:off x="1410108" y="3880122"/>
            <a:ext cx="84034" cy="186703"/>
          </a:xfrm>
          <a:custGeom>
            <a:avLst/>
            <a:gdLst>
              <a:gd name="connsiteX0" fmla="*/ -54 w 84034"/>
              <a:gd name="connsiteY0" fmla="*/ 186656 h 186703"/>
              <a:gd name="connsiteX1" fmla="*/ 83980 w 84034"/>
              <a:gd name="connsiteY1" fmla="*/ 186656 h 186703"/>
              <a:gd name="connsiteX2" fmla="*/ 72310 w 84034"/>
              <a:gd name="connsiteY2" fmla="*/ 6926 h 186703"/>
              <a:gd name="connsiteX3" fmla="*/ 11035 w 84034"/>
              <a:gd name="connsiteY3" fmla="*/ 6926 h 18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034" h="186703">
                <a:moveTo>
                  <a:pt x="-54" y="186656"/>
                </a:moveTo>
                <a:lnTo>
                  <a:pt x="83980" y="186656"/>
                </a:lnTo>
                <a:lnTo>
                  <a:pt x="72310" y="6926"/>
                </a:lnTo>
                <a:cubicBezTo>
                  <a:pt x="55399" y="-3665"/>
                  <a:pt x="26073" y="-983"/>
                  <a:pt x="11035" y="6926"/>
                </a:cubicBezTo>
                <a:close/>
              </a:path>
            </a:pathLst>
          </a:custGeom>
          <a:solidFill>
            <a:srgbClr val="5FBCD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01112087-475C-AFCA-0BB7-45E8F6134626}"/>
              </a:ext>
            </a:extLst>
          </p:cNvPr>
          <p:cNvSpPr/>
          <p:nvPr/>
        </p:nvSpPr>
        <p:spPr>
          <a:xfrm>
            <a:off x="1420658" y="4309595"/>
            <a:ext cx="16339" cy="275435"/>
          </a:xfrm>
          <a:custGeom>
            <a:avLst/>
            <a:gdLst>
              <a:gd name="connsiteX0" fmla="*/ 16286 w 16339"/>
              <a:gd name="connsiteY0" fmla="*/ -48 h 275435"/>
              <a:gd name="connsiteX1" fmla="*/ 16286 w 16339"/>
              <a:gd name="connsiteY1" fmla="*/ 70 h 275435"/>
              <a:gd name="connsiteX2" fmla="*/ 16286 w 16339"/>
              <a:gd name="connsiteY2" fmla="*/ 275271 h 275435"/>
              <a:gd name="connsiteX3" fmla="*/ 16286 w 16339"/>
              <a:gd name="connsiteY3" fmla="*/ 275388 h 275435"/>
              <a:gd name="connsiteX4" fmla="*/ -54 w 16339"/>
              <a:gd name="connsiteY4" fmla="*/ 275388 h 275435"/>
              <a:gd name="connsiteX5" fmla="*/ -54 w 16339"/>
              <a:gd name="connsiteY5" fmla="*/ 275271 h 275435"/>
              <a:gd name="connsiteX6" fmla="*/ -54 w 16339"/>
              <a:gd name="connsiteY6" fmla="*/ 70 h 275435"/>
              <a:gd name="connsiteX7" fmla="*/ -54 w 16339"/>
              <a:gd name="connsiteY7" fmla="*/ -48 h 275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275435">
                <a:moveTo>
                  <a:pt x="16286" y="-48"/>
                </a:moveTo>
                <a:cubicBezTo>
                  <a:pt x="16286" y="-48"/>
                  <a:pt x="16286" y="5"/>
                  <a:pt x="16286" y="70"/>
                </a:cubicBezTo>
                <a:lnTo>
                  <a:pt x="16286" y="275271"/>
                </a:lnTo>
                <a:cubicBezTo>
                  <a:pt x="16286" y="275336"/>
                  <a:pt x="16286" y="275388"/>
                  <a:pt x="16286" y="275388"/>
                </a:cubicBezTo>
                <a:lnTo>
                  <a:pt x="-54" y="275388"/>
                </a:lnTo>
                <a:cubicBezTo>
                  <a:pt x="-54" y="275388"/>
                  <a:pt x="-54" y="275336"/>
                  <a:pt x="-54" y="275271"/>
                </a:cubicBezTo>
                <a:lnTo>
                  <a:pt x="-54" y="70"/>
                </a:lnTo>
                <a:cubicBezTo>
                  <a:pt x="-54" y="5"/>
                  <a:pt x="-54" y="-48"/>
                  <a:pt x="-54" y="-48"/>
                </a:cubicBezTo>
                <a:close/>
              </a:path>
            </a:pathLst>
          </a:custGeom>
          <a:solidFill>
            <a:srgbClr val="5FBCD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9AC0E41C-914A-7E72-9B20-75238D311094}"/>
              </a:ext>
            </a:extLst>
          </p:cNvPr>
          <p:cNvSpPr/>
          <p:nvPr/>
        </p:nvSpPr>
        <p:spPr>
          <a:xfrm>
            <a:off x="1446288" y="4394766"/>
            <a:ext cx="16339" cy="190236"/>
          </a:xfrm>
          <a:custGeom>
            <a:avLst/>
            <a:gdLst>
              <a:gd name="connsiteX0" fmla="*/ 16286 w 16339"/>
              <a:gd name="connsiteY0" fmla="*/ -48 h 190236"/>
              <a:gd name="connsiteX1" fmla="*/ 16286 w 16339"/>
              <a:gd name="connsiteY1" fmla="*/ 33 h 190236"/>
              <a:gd name="connsiteX2" fmla="*/ 16286 w 16339"/>
              <a:gd name="connsiteY2" fmla="*/ 190108 h 190236"/>
              <a:gd name="connsiteX3" fmla="*/ 16286 w 16339"/>
              <a:gd name="connsiteY3" fmla="*/ 190189 h 190236"/>
              <a:gd name="connsiteX4" fmla="*/ -54 w 16339"/>
              <a:gd name="connsiteY4" fmla="*/ 190189 h 190236"/>
              <a:gd name="connsiteX5" fmla="*/ -54 w 16339"/>
              <a:gd name="connsiteY5" fmla="*/ 190108 h 190236"/>
              <a:gd name="connsiteX6" fmla="*/ -54 w 16339"/>
              <a:gd name="connsiteY6" fmla="*/ 33 h 190236"/>
              <a:gd name="connsiteX7" fmla="*/ -54 w 16339"/>
              <a:gd name="connsiteY7" fmla="*/ -48 h 19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39" h="190236">
                <a:moveTo>
                  <a:pt x="16286" y="-48"/>
                </a:moveTo>
                <a:cubicBezTo>
                  <a:pt x="16286" y="-48"/>
                  <a:pt x="16286" y="-11"/>
                  <a:pt x="16286" y="33"/>
                </a:cubicBezTo>
                <a:lnTo>
                  <a:pt x="16286" y="190108"/>
                </a:lnTo>
                <a:cubicBezTo>
                  <a:pt x="16286" y="190152"/>
                  <a:pt x="16286" y="190189"/>
                  <a:pt x="16286" y="190189"/>
                </a:cubicBezTo>
                <a:lnTo>
                  <a:pt x="-54" y="190189"/>
                </a:lnTo>
                <a:cubicBezTo>
                  <a:pt x="-54" y="190189"/>
                  <a:pt x="-54" y="190152"/>
                  <a:pt x="-54" y="190108"/>
                </a:cubicBezTo>
                <a:lnTo>
                  <a:pt x="-54" y="33"/>
                </a:lnTo>
                <a:cubicBezTo>
                  <a:pt x="-54" y="-11"/>
                  <a:pt x="-54" y="-48"/>
                  <a:pt x="-54" y="-48"/>
                </a:cubicBezTo>
                <a:close/>
              </a:path>
            </a:pathLst>
          </a:custGeom>
          <a:solidFill>
            <a:srgbClr val="5FBCD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BB83345A-DD4C-36F0-1D18-CC73064557BF}"/>
              </a:ext>
            </a:extLst>
          </p:cNvPr>
          <p:cNvSpPr/>
          <p:nvPr/>
        </p:nvSpPr>
        <p:spPr>
          <a:xfrm>
            <a:off x="2145239" y="3862925"/>
            <a:ext cx="606187" cy="765264"/>
          </a:xfrm>
          <a:custGeom>
            <a:avLst/>
            <a:gdLst>
              <a:gd name="connsiteX0" fmla="*/ 606134 w 606187"/>
              <a:gd name="connsiteY0" fmla="*/ -48 h 765264"/>
              <a:gd name="connsiteX1" fmla="*/ 606134 w 606187"/>
              <a:gd name="connsiteY1" fmla="*/ 50861 h 765264"/>
              <a:gd name="connsiteX2" fmla="*/ 606134 w 606187"/>
              <a:gd name="connsiteY2" fmla="*/ 714307 h 765264"/>
              <a:gd name="connsiteX3" fmla="*/ 606134 w 606187"/>
              <a:gd name="connsiteY3" fmla="*/ 765216 h 765264"/>
              <a:gd name="connsiteX4" fmla="*/ -54 w 606187"/>
              <a:gd name="connsiteY4" fmla="*/ 765216 h 765264"/>
              <a:gd name="connsiteX5" fmla="*/ -54 w 606187"/>
              <a:gd name="connsiteY5" fmla="*/ 714307 h 765264"/>
              <a:gd name="connsiteX6" fmla="*/ -54 w 606187"/>
              <a:gd name="connsiteY6" fmla="*/ 50861 h 765264"/>
              <a:gd name="connsiteX7" fmla="*/ -54 w 606187"/>
              <a:gd name="connsiteY7" fmla="*/ -48 h 76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6187" h="765264">
                <a:moveTo>
                  <a:pt x="606134" y="-48"/>
                </a:moveTo>
                <a:cubicBezTo>
                  <a:pt x="606134" y="-48"/>
                  <a:pt x="606134" y="22745"/>
                  <a:pt x="606134" y="50861"/>
                </a:cubicBezTo>
                <a:lnTo>
                  <a:pt x="606134" y="714307"/>
                </a:lnTo>
                <a:cubicBezTo>
                  <a:pt x="606134" y="742423"/>
                  <a:pt x="606134" y="765216"/>
                  <a:pt x="606134" y="765216"/>
                </a:cubicBezTo>
                <a:lnTo>
                  <a:pt x="-54" y="765216"/>
                </a:lnTo>
                <a:cubicBezTo>
                  <a:pt x="-54" y="765216"/>
                  <a:pt x="-54" y="742423"/>
                  <a:pt x="-54" y="714307"/>
                </a:cubicBezTo>
                <a:lnTo>
                  <a:pt x="-54" y="50861"/>
                </a:lnTo>
                <a:cubicBezTo>
                  <a:pt x="-54" y="22745"/>
                  <a:pt x="-54" y="-48"/>
                  <a:pt x="-54" y="-48"/>
                </a:cubicBezTo>
                <a:close/>
              </a:path>
            </a:pathLst>
          </a:custGeom>
          <a:solidFill>
            <a:srgbClr val="424242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C47371B2-AB7F-FD9C-58F4-EE26F32580A5}"/>
              </a:ext>
            </a:extLst>
          </p:cNvPr>
          <p:cNvSpPr/>
          <p:nvPr/>
        </p:nvSpPr>
        <p:spPr>
          <a:xfrm>
            <a:off x="2162232" y="3862925"/>
            <a:ext cx="568584" cy="765264"/>
          </a:xfrm>
          <a:custGeom>
            <a:avLst/>
            <a:gdLst>
              <a:gd name="connsiteX0" fmla="*/ 568531 w 568584"/>
              <a:gd name="connsiteY0" fmla="*/ -48 h 765264"/>
              <a:gd name="connsiteX1" fmla="*/ 568531 w 568584"/>
              <a:gd name="connsiteY1" fmla="*/ 50861 h 765264"/>
              <a:gd name="connsiteX2" fmla="*/ 568531 w 568584"/>
              <a:gd name="connsiteY2" fmla="*/ 714307 h 765264"/>
              <a:gd name="connsiteX3" fmla="*/ 568531 w 568584"/>
              <a:gd name="connsiteY3" fmla="*/ 765216 h 765264"/>
              <a:gd name="connsiteX4" fmla="*/ -54 w 568584"/>
              <a:gd name="connsiteY4" fmla="*/ 765216 h 765264"/>
              <a:gd name="connsiteX5" fmla="*/ -54 w 568584"/>
              <a:gd name="connsiteY5" fmla="*/ 714307 h 765264"/>
              <a:gd name="connsiteX6" fmla="*/ -54 w 568584"/>
              <a:gd name="connsiteY6" fmla="*/ 50861 h 765264"/>
              <a:gd name="connsiteX7" fmla="*/ -54 w 568584"/>
              <a:gd name="connsiteY7" fmla="*/ -48 h 76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8584" h="765264">
                <a:moveTo>
                  <a:pt x="568531" y="-48"/>
                </a:moveTo>
                <a:cubicBezTo>
                  <a:pt x="568531" y="-48"/>
                  <a:pt x="568531" y="22745"/>
                  <a:pt x="568531" y="50861"/>
                </a:cubicBezTo>
                <a:lnTo>
                  <a:pt x="568531" y="714307"/>
                </a:lnTo>
                <a:cubicBezTo>
                  <a:pt x="568531" y="742423"/>
                  <a:pt x="568531" y="765216"/>
                  <a:pt x="568531" y="765216"/>
                </a:cubicBezTo>
                <a:lnTo>
                  <a:pt x="-54" y="765216"/>
                </a:lnTo>
                <a:cubicBezTo>
                  <a:pt x="-54" y="765216"/>
                  <a:pt x="-54" y="742423"/>
                  <a:pt x="-54" y="714307"/>
                </a:cubicBezTo>
                <a:lnTo>
                  <a:pt x="-54" y="50861"/>
                </a:lnTo>
                <a:cubicBezTo>
                  <a:pt x="-54" y="22745"/>
                  <a:pt x="-54" y="-48"/>
                  <a:pt x="-54" y="-48"/>
                </a:cubicBezTo>
                <a:close/>
              </a:path>
            </a:pathLst>
          </a:custGeom>
          <a:solidFill>
            <a:srgbClr val="616161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EF1D219D-2D62-4AC1-592F-CECE5CF21C08}"/>
              </a:ext>
            </a:extLst>
          </p:cNvPr>
          <p:cNvSpPr/>
          <p:nvPr/>
        </p:nvSpPr>
        <p:spPr>
          <a:xfrm>
            <a:off x="2197986" y="3911210"/>
            <a:ext cx="491701" cy="169853"/>
          </a:xfrm>
          <a:custGeom>
            <a:avLst/>
            <a:gdLst>
              <a:gd name="connsiteX0" fmla="*/ 491648 w 491701"/>
              <a:gd name="connsiteY0" fmla="*/ -48 h 169853"/>
              <a:gd name="connsiteX1" fmla="*/ 491648 w 491701"/>
              <a:gd name="connsiteY1" fmla="*/ 24042 h 169853"/>
              <a:gd name="connsiteX2" fmla="*/ 491648 w 491701"/>
              <a:gd name="connsiteY2" fmla="*/ 145716 h 169853"/>
              <a:gd name="connsiteX3" fmla="*/ 491648 w 491701"/>
              <a:gd name="connsiteY3" fmla="*/ 169805 h 169853"/>
              <a:gd name="connsiteX4" fmla="*/ -54 w 491701"/>
              <a:gd name="connsiteY4" fmla="*/ 169805 h 169853"/>
              <a:gd name="connsiteX5" fmla="*/ -54 w 491701"/>
              <a:gd name="connsiteY5" fmla="*/ 145716 h 169853"/>
              <a:gd name="connsiteX6" fmla="*/ -54 w 491701"/>
              <a:gd name="connsiteY6" fmla="*/ 24042 h 169853"/>
              <a:gd name="connsiteX7" fmla="*/ -54 w 491701"/>
              <a:gd name="connsiteY7" fmla="*/ -48 h 16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1701" h="169853">
                <a:moveTo>
                  <a:pt x="491648" y="-48"/>
                </a:moveTo>
                <a:cubicBezTo>
                  <a:pt x="491648" y="-48"/>
                  <a:pt x="491648" y="10738"/>
                  <a:pt x="491648" y="24042"/>
                </a:cubicBezTo>
                <a:lnTo>
                  <a:pt x="491648" y="145716"/>
                </a:lnTo>
                <a:cubicBezTo>
                  <a:pt x="491648" y="159020"/>
                  <a:pt x="491648" y="169805"/>
                  <a:pt x="491648" y="169805"/>
                </a:cubicBezTo>
                <a:lnTo>
                  <a:pt x="-54" y="169805"/>
                </a:lnTo>
                <a:cubicBezTo>
                  <a:pt x="-54" y="169805"/>
                  <a:pt x="-54" y="159020"/>
                  <a:pt x="-54" y="145716"/>
                </a:cubicBezTo>
                <a:lnTo>
                  <a:pt x="-54" y="24042"/>
                </a:lnTo>
                <a:cubicBezTo>
                  <a:pt x="-54" y="10738"/>
                  <a:pt x="-54" y="-48"/>
                  <a:pt x="-54" y="-48"/>
                </a:cubicBezTo>
                <a:close/>
              </a:path>
            </a:pathLst>
          </a:custGeom>
          <a:solidFill>
            <a:srgbClr val="80DEEA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1E83D140-3059-FA40-5711-C22AC9E625F2}"/>
              </a:ext>
            </a:extLst>
          </p:cNvPr>
          <p:cNvSpPr/>
          <p:nvPr/>
        </p:nvSpPr>
        <p:spPr>
          <a:xfrm>
            <a:off x="2589589" y="4490486"/>
            <a:ext cx="100127" cy="94764"/>
          </a:xfrm>
          <a:custGeom>
            <a:avLst/>
            <a:gdLst>
              <a:gd name="connsiteX0" fmla="*/ 100074 w 100127"/>
              <a:gd name="connsiteY0" fmla="*/ -48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7 h 94764"/>
              <a:gd name="connsiteX4" fmla="*/ -54 w 100127"/>
              <a:gd name="connsiteY4" fmla="*/ 94717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8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8"/>
                </a:moveTo>
                <a:cubicBezTo>
                  <a:pt x="100074" y="-48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7"/>
                  <a:pt x="100074" y="94717"/>
                </a:cubicBezTo>
                <a:lnTo>
                  <a:pt x="-54" y="94717"/>
                </a:lnTo>
                <a:cubicBezTo>
                  <a:pt x="-54" y="94717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8"/>
                  <a:pt x="-54" y="-48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CFE5E679-9B06-9ACF-B50E-F415BA52C78A}"/>
              </a:ext>
            </a:extLst>
          </p:cNvPr>
          <p:cNvSpPr/>
          <p:nvPr/>
        </p:nvSpPr>
        <p:spPr>
          <a:xfrm>
            <a:off x="2589589" y="4256566"/>
            <a:ext cx="100127" cy="210704"/>
          </a:xfrm>
          <a:custGeom>
            <a:avLst/>
            <a:gdLst>
              <a:gd name="connsiteX0" fmla="*/ 100074 w 100127"/>
              <a:gd name="connsiteY0" fmla="*/ -47 h 210704"/>
              <a:gd name="connsiteX1" fmla="*/ 100074 w 100127"/>
              <a:gd name="connsiteY1" fmla="*/ 13700 h 210704"/>
              <a:gd name="connsiteX2" fmla="*/ 100074 w 100127"/>
              <a:gd name="connsiteY2" fmla="*/ 196910 h 210704"/>
              <a:gd name="connsiteX3" fmla="*/ 100074 w 100127"/>
              <a:gd name="connsiteY3" fmla="*/ 210657 h 210704"/>
              <a:gd name="connsiteX4" fmla="*/ -54 w 100127"/>
              <a:gd name="connsiteY4" fmla="*/ 210657 h 210704"/>
              <a:gd name="connsiteX5" fmla="*/ -54 w 100127"/>
              <a:gd name="connsiteY5" fmla="*/ 196910 h 210704"/>
              <a:gd name="connsiteX6" fmla="*/ -54 w 100127"/>
              <a:gd name="connsiteY6" fmla="*/ 13700 h 210704"/>
              <a:gd name="connsiteX7" fmla="*/ -54 w 100127"/>
              <a:gd name="connsiteY7" fmla="*/ -47 h 210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210704">
                <a:moveTo>
                  <a:pt x="100074" y="-47"/>
                </a:moveTo>
                <a:cubicBezTo>
                  <a:pt x="100074" y="-47"/>
                  <a:pt x="100074" y="6107"/>
                  <a:pt x="100074" y="13700"/>
                </a:cubicBezTo>
                <a:lnTo>
                  <a:pt x="100074" y="196910"/>
                </a:lnTo>
                <a:cubicBezTo>
                  <a:pt x="100074" y="204502"/>
                  <a:pt x="100074" y="210657"/>
                  <a:pt x="100074" y="210657"/>
                </a:cubicBezTo>
                <a:lnTo>
                  <a:pt x="-54" y="210657"/>
                </a:lnTo>
                <a:cubicBezTo>
                  <a:pt x="-54" y="210657"/>
                  <a:pt x="-54" y="204502"/>
                  <a:pt x="-54" y="196910"/>
                </a:cubicBezTo>
                <a:lnTo>
                  <a:pt x="-54" y="13700"/>
                </a:lnTo>
                <a:cubicBezTo>
                  <a:pt x="-54" y="6107"/>
                  <a:pt x="-54" y="-47"/>
                  <a:pt x="-54" y="-47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C77584B6-CFC5-49AA-F4D1-13534D5C3086}"/>
              </a:ext>
            </a:extLst>
          </p:cNvPr>
          <p:cNvSpPr/>
          <p:nvPr/>
        </p:nvSpPr>
        <p:spPr>
          <a:xfrm>
            <a:off x="2468023" y="4490486"/>
            <a:ext cx="100127" cy="94764"/>
          </a:xfrm>
          <a:custGeom>
            <a:avLst/>
            <a:gdLst>
              <a:gd name="connsiteX0" fmla="*/ 100074 w 100127"/>
              <a:gd name="connsiteY0" fmla="*/ -48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7 h 94764"/>
              <a:gd name="connsiteX4" fmla="*/ -54 w 100127"/>
              <a:gd name="connsiteY4" fmla="*/ 94717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8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8"/>
                </a:moveTo>
                <a:cubicBezTo>
                  <a:pt x="100074" y="-48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7"/>
                  <a:pt x="100074" y="94717"/>
                </a:cubicBezTo>
                <a:lnTo>
                  <a:pt x="-54" y="94717"/>
                </a:lnTo>
                <a:cubicBezTo>
                  <a:pt x="-54" y="94717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8"/>
                  <a:pt x="-54" y="-48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4D71FB11-6887-6911-0495-8B643BB766B7}"/>
              </a:ext>
            </a:extLst>
          </p:cNvPr>
          <p:cNvSpPr/>
          <p:nvPr/>
        </p:nvSpPr>
        <p:spPr>
          <a:xfrm>
            <a:off x="2345041" y="4490486"/>
            <a:ext cx="100127" cy="94764"/>
          </a:xfrm>
          <a:custGeom>
            <a:avLst/>
            <a:gdLst>
              <a:gd name="connsiteX0" fmla="*/ 100074 w 100127"/>
              <a:gd name="connsiteY0" fmla="*/ -48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7 h 94764"/>
              <a:gd name="connsiteX4" fmla="*/ -54 w 100127"/>
              <a:gd name="connsiteY4" fmla="*/ 94717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8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8"/>
                </a:moveTo>
                <a:cubicBezTo>
                  <a:pt x="100074" y="-48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7"/>
                  <a:pt x="100074" y="94717"/>
                </a:cubicBezTo>
                <a:lnTo>
                  <a:pt x="-54" y="94717"/>
                </a:lnTo>
                <a:cubicBezTo>
                  <a:pt x="-54" y="94717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8"/>
                  <a:pt x="-54" y="-48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FA7E41AA-F87A-D9AF-9EB8-E3EF24496AB5}"/>
              </a:ext>
            </a:extLst>
          </p:cNvPr>
          <p:cNvSpPr/>
          <p:nvPr/>
        </p:nvSpPr>
        <p:spPr>
          <a:xfrm>
            <a:off x="2221209" y="4490486"/>
            <a:ext cx="100127" cy="94764"/>
          </a:xfrm>
          <a:custGeom>
            <a:avLst/>
            <a:gdLst>
              <a:gd name="connsiteX0" fmla="*/ 100074 w 100127"/>
              <a:gd name="connsiteY0" fmla="*/ -48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7 h 94764"/>
              <a:gd name="connsiteX4" fmla="*/ -54 w 100127"/>
              <a:gd name="connsiteY4" fmla="*/ 94717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8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8"/>
                </a:moveTo>
                <a:cubicBezTo>
                  <a:pt x="100074" y="-48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7"/>
                  <a:pt x="100074" y="94717"/>
                </a:cubicBezTo>
                <a:lnTo>
                  <a:pt x="-54" y="94717"/>
                </a:lnTo>
                <a:cubicBezTo>
                  <a:pt x="-54" y="94717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8"/>
                  <a:pt x="-54" y="-48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2C815971-DFCD-ED8E-6659-79B67B8DEA4A}"/>
              </a:ext>
            </a:extLst>
          </p:cNvPr>
          <p:cNvSpPr/>
          <p:nvPr/>
        </p:nvSpPr>
        <p:spPr>
          <a:xfrm>
            <a:off x="2468023" y="4376075"/>
            <a:ext cx="100127" cy="94764"/>
          </a:xfrm>
          <a:custGeom>
            <a:avLst/>
            <a:gdLst>
              <a:gd name="connsiteX0" fmla="*/ 100074 w 100127"/>
              <a:gd name="connsiteY0" fmla="*/ -47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7 h 94764"/>
              <a:gd name="connsiteX4" fmla="*/ -54 w 100127"/>
              <a:gd name="connsiteY4" fmla="*/ 94717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7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7"/>
                </a:moveTo>
                <a:cubicBezTo>
                  <a:pt x="100074" y="-47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7"/>
                  <a:pt x="100074" y="94717"/>
                </a:cubicBezTo>
                <a:lnTo>
                  <a:pt x="-54" y="94717"/>
                </a:lnTo>
                <a:cubicBezTo>
                  <a:pt x="-54" y="94717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7"/>
                  <a:pt x="-54" y="-47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5878827E-3323-30EB-5AF7-2F63BC1A560C}"/>
              </a:ext>
            </a:extLst>
          </p:cNvPr>
          <p:cNvSpPr/>
          <p:nvPr/>
        </p:nvSpPr>
        <p:spPr>
          <a:xfrm>
            <a:off x="2345041" y="4376075"/>
            <a:ext cx="100127" cy="94764"/>
          </a:xfrm>
          <a:custGeom>
            <a:avLst/>
            <a:gdLst>
              <a:gd name="connsiteX0" fmla="*/ 100074 w 100127"/>
              <a:gd name="connsiteY0" fmla="*/ -47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7 h 94764"/>
              <a:gd name="connsiteX4" fmla="*/ -54 w 100127"/>
              <a:gd name="connsiteY4" fmla="*/ 94717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7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7"/>
                </a:moveTo>
                <a:cubicBezTo>
                  <a:pt x="100074" y="-47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7"/>
                  <a:pt x="100074" y="94717"/>
                </a:cubicBezTo>
                <a:lnTo>
                  <a:pt x="-54" y="94717"/>
                </a:lnTo>
                <a:cubicBezTo>
                  <a:pt x="-54" y="94717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7"/>
                  <a:pt x="-54" y="-47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8EBF6EB5-BD6C-5CD7-9FD1-1A91C90D408A}"/>
              </a:ext>
            </a:extLst>
          </p:cNvPr>
          <p:cNvSpPr/>
          <p:nvPr/>
        </p:nvSpPr>
        <p:spPr>
          <a:xfrm>
            <a:off x="2221209" y="4376075"/>
            <a:ext cx="100127" cy="94764"/>
          </a:xfrm>
          <a:custGeom>
            <a:avLst/>
            <a:gdLst>
              <a:gd name="connsiteX0" fmla="*/ 100074 w 100127"/>
              <a:gd name="connsiteY0" fmla="*/ -47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7 h 94764"/>
              <a:gd name="connsiteX4" fmla="*/ -54 w 100127"/>
              <a:gd name="connsiteY4" fmla="*/ 94717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7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7"/>
                </a:moveTo>
                <a:cubicBezTo>
                  <a:pt x="100074" y="-47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7"/>
                  <a:pt x="100074" y="94717"/>
                </a:cubicBezTo>
                <a:lnTo>
                  <a:pt x="-54" y="94717"/>
                </a:lnTo>
                <a:cubicBezTo>
                  <a:pt x="-54" y="94717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7"/>
                  <a:pt x="-54" y="-47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B28D067E-88F0-BF35-7578-96DA21A09B2E}"/>
              </a:ext>
            </a:extLst>
          </p:cNvPr>
          <p:cNvSpPr/>
          <p:nvPr/>
        </p:nvSpPr>
        <p:spPr>
          <a:xfrm>
            <a:off x="2468023" y="4259823"/>
            <a:ext cx="100127" cy="94764"/>
          </a:xfrm>
          <a:custGeom>
            <a:avLst/>
            <a:gdLst>
              <a:gd name="connsiteX0" fmla="*/ 100074 w 100127"/>
              <a:gd name="connsiteY0" fmla="*/ -48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6 h 94764"/>
              <a:gd name="connsiteX4" fmla="*/ -54 w 100127"/>
              <a:gd name="connsiteY4" fmla="*/ 94716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8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8"/>
                </a:moveTo>
                <a:cubicBezTo>
                  <a:pt x="100074" y="-48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6"/>
                  <a:pt x="100074" y="94716"/>
                </a:cubicBezTo>
                <a:lnTo>
                  <a:pt x="-54" y="94716"/>
                </a:lnTo>
                <a:cubicBezTo>
                  <a:pt x="-54" y="94716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8"/>
                  <a:pt x="-54" y="-48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1C731598-7881-2BC2-B30D-817ACD391D74}"/>
              </a:ext>
            </a:extLst>
          </p:cNvPr>
          <p:cNvSpPr/>
          <p:nvPr/>
        </p:nvSpPr>
        <p:spPr>
          <a:xfrm>
            <a:off x="2345041" y="4259823"/>
            <a:ext cx="100127" cy="94764"/>
          </a:xfrm>
          <a:custGeom>
            <a:avLst/>
            <a:gdLst>
              <a:gd name="connsiteX0" fmla="*/ 100074 w 100127"/>
              <a:gd name="connsiteY0" fmla="*/ -48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6 h 94764"/>
              <a:gd name="connsiteX4" fmla="*/ -54 w 100127"/>
              <a:gd name="connsiteY4" fmla="*/ 94716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8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8"/>
                </a:moveTo>
                <a:cubicBezTo>
                  <a:pt x="100074" y="-48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6"/>
                  <a:pt x="100074" y="94716"/>
                </a:cubicBezTo>
                <a:lnTo>
                  <a:pt x="-54" y="94716"/>
                </a:lnTo>
                <a:cubicBezTo>
                  <a:pt x="-54" y="94716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8"/>
                  <a:pt x="-54" y="-48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E470A9E8-62F7-6C0E-EB5D-F37B55819A6D}"/>
              </a:ext>
            </a:extLst>
          </p:cNvPr>
          <p:cNvSpPr/>
          <p:nvPr/>
        </p:nvSpPr>
        <p:spPr>
          <a:xfrm>
            <a:off x="2221209" y="4259823"/>
            <a:ext cx="100127" cy="94764"/>
          </a:xfrm>
          <a:custGeom>
            <a:avLst/>
            <a:gdLst>
              <a:gd name="connsiteX0" fmla="*/ 100074 w 100127"/>
              <a:gd name="connsiteY0" fmla="*/ -48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6 h 94764"/>
              <a:gd name="connsiteX4" fmla="*/ -54 w 100127"/>
              <a:gd name="connsiteY4" fmla="*/ 94716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8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8"/>
                </a:moveTo>
                <a:cubicBezTo>
                  <a:pt x="100074" y="-48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6"/>
                  <a:pt x="100074" y="94716"/>
                </a:cubicBezTo>
                <a:lnTo>
                  <a:pt x="-54" y="94716"/>
                </a:lnTo>
                <a:cubicBezTo>
                  <a:pt x="-54" y="94716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8"/>
                  <a:pt x="-54" y="-48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59BD1387-E982-FC5B-EFF7-06C91883F0C2}"/>
              </a:ext>
            </a:extLst>
          </p:cNvPr>
          <p:cNvSpPr/>
          <p:nvPr/>
        </p:nvSpPr>
        <p:spPr>
          <a:xfrm>
            <a:off x="2468023" y="4143642"/>
            <a:ext cx="100127" cy="94764"/>
          </a:xfrm>
          <a:custGeom>
            <a:avLst/>
            <a:gdLst>
              <a:gd name="connsiteX0" fmla="*/ 100074 w 100127"/>
              <a:gd name="connsiteY0" fmla="*/ -48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7 h 94764"/>
              <a:gd name="connsiteX4" fmla="*/ -54 w 100127"/>
              <a:gd name="connsiteY4" fmla="*/ 94717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8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8"/>
                </a:moveTo>
                <a:cubicBezTo>
                  <a:pt x="100074" y="-48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7"/>
                  <a:pt x="100074" y="94717"/>
                </a:cubicBezTo>
                <a:lnTo>
                  <a:pt x="-54" y="94717"/>
                </a:lnTo>
                <a:cubicBezTo>
                  <a:pt x="-54" y="94717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8"/>
                  <a:pt x="-54" y="-48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4BBE13E2-4A32-B0E5-0283-B95EB0E2F7A0}"/>
              </a:ext>
            </a:extLst>
          </p:cNvPr>
          <p:cNvSpPr/>
          <p:nvPr/>
        </p:nvSpPr>
        <p:spPr>
          <a:xfrm>
            <a:off x="2345041" y="4143642"/>
            <a:ext cx="100127" cy="94764"/>
          </a:xfrm>
          <a:custGeom>
            <a:avLst/>
            <a:gdLst>
              <a:gd name="connsiteX0" fmla="*/ 100074 w 100127"/>
              <a:gd name="connsiteY0" fmla="*/ -48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7 h 94764"/>
              <a:gd name="connsiteX4" fmla="*/ -54 w 100127"/>
              <a:gd name="connsiteY4" fmla="*/ 94717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8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8"/>
                </a:moveTo>
                <a:cubicBezTo>
                  <a:pt x="100074" y="-48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7"/>
                  <a:pt x="100074" y="94717"/>
                </a:cubicBezTo>
                <a:lnTo>
                  <a:pt x="-54" y="94717"/>
                </a:lnTo>
                <a:cubicBezTo>
                  <a:pt x="-54" y="94717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8"/>
                  <a:pt x="-54" y="-48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2C121D47-635A-E856-373A-87EF36A84B0C}"/>
              </a:ext>
            </a:extLst>
          </p:cNvPr>
          <p:cNvSpPr/>
          <p:nvPr/>
        </p:nvSpPr>
        <p:spPr>
          <a:xfrm>
            <a:off x="2221209" y="4143642"/>
            <a:ext cx="100127" cy="94764"/>
          </a:xfrm>
          <a:custGeom>
            <a:avLst/>
            <a:gdLst>
              <a:gd name="connsiteX0" fmla="*/ 100074 w 100127"/>
              <a:gd name="connsiteY0" fmla="*/ -48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7 h 94764"/>
              <a:gd name="connsiteX4" fmla="*/ -54 w 100127"/>
              <a:gd name="connsiteY4" fmla="*/ 94717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8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8"/>
                </a:moveTo>
                <a:cubicBezTo>
                  <a:pt x="100074" y="-48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7"/>
                  <a:pt x="100074" y="94717"/>
                </a:cubicBezTo>
                <a:lnTo>
                  <a:pt x="-54" y="94717"/>
                </a:lnTo>
                <a:cubicBezTo>
                  <a:pt x="-54" y="94717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8"/>
                  <a:pt x="-54" y="-48"/>
                </a:cubicBezTo>
                <a:close/>
              </a:path>
            </a:pathLst>
          </a:custGeom>
          <a:solidFill>
            <a:srgbClr val="FF8A65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936928E2-6012-54B0-E707-6C65ABBB05EF}"/>
              </a:ext>
            </a:extLst>
          </p:cNvPr>
          <p:cNvSpPr/>
          <p:nvPr/>
        </p:nvSpPr>
        <p:spPr>
          <a:xfrm>
            <a:off x="2587819" y="4143642"/>
            <a:ext cx="100127" cy="94764"/>
          </a:xfrm>
          <a:custGeom>
            <a:avLst/>
            <a:gdLst>
              <a:gd name="connsiteX0" fmla="*/ 100074 w 100127"/>
              <a:gd name="connsiteY0" fmla="*/ -48 h 94764"/>
              <a:gd name="connsiteX1" fmla="*/ 100074 w 100127"/>
              <a:gd name="connsiteY1" fmla="*/ 16938 h 94764"/>
              <a:gd name="connsiteX2" fmla="*/ 100074 w 100127"/>
              <a:gd name="connsiteY2" fmla="*/ 77731 h 94764"/>
              <a:gd name="connsiteX3" fmla="*/ 100074 w 100127"/>
              <a:gd name="connsiteY3" fmla="*/ 94717 h 94764"/>
              <a:gd name="connsiteX4" fmla="*/ -54 w 100127"/>
              <a:gd name="connsiteY4" fmla="*/ 94717 h 94764"/>
              <a:gd name="connsiteX5" fmla="*/ -54 w 100127"/>
              <a:gd name="connsiteY5" fmla="*/ 77731 h 94764"/>
              <a:gd name="connsiteX6" fmla="*/ -54 w 100127"/>
              <a:gd name="connsiteY6" fmla="*/ 16938 h 94764"/>
              <a:gd name="connsiteX7" fmla="*/ -54 w 100127"/>
              <a:gd name="connsiteY7" fmla="*/ -48 h 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27" h="94764">
                <a:moveTo>
                  <a:pt x="100074" y="-48"/>
                </a:moveTo>
                <a:cubicBezTo>
                  <a:pt x="100074" y="-48"/>
                  <a:pt x="100074" y="7557"/>
                  <a:pt x="100074" y="16938"/>
                </a:cubicBezTo>
                <a:lnTo>
                  <a:pt x="100074" y="77731"/>
                </a:lnTo>
                <a:cubicBezTo>
                  <a:pt x="100074" y="87112"/>
                  <a:pt x="100074" y="94717"/>
                  <a:pt x="100074" y="94717"/>
                </a:cubicBezTo>
                <a:lnTo>
                  <a:pt x="-54" y="94717"/>
                </a:lnTo>
                <a:cubicBezTo>
                  <a:pt x="-54" y="94717"/>
                  <a:pt x="-54" y="87112"/>
                  <a:pt x="-54" y="77731"/>
                </a:cubicBezTo>
                <a:lnTo>
                  <a:pt x="-54" y="16938"/>
                </a:lnTo>
                <a:cubicBezTo>
                  <a:pt x="-54" y="7557"/>
                  <a:pt x="-54" y="-48"/>
                  <a:pt x="-54" y="-48"/>
                </a:cubicBezTo>
                <a:close/>
              </a:path>
            </a:pathLst>
          </a:custGeom>
          <a:solidFill>
            <a:srgbClr val="CCCCCC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725DB85D-0120-87B8-BDDF-DFA0D24CA72A}"/>
              </a:ext>
            </a:extLst>
          </p:cNvPr>
          <p:cNvSpPr/>
          <p:nvPr/>
        </p:nvSpPr>
        <p:spPr>
          <a:xfrm>
            <a:off x="2211439" y="3988664"/>
            <a:ext cx="458941" cy="11378"/>
          </a:xfrm>
          <a:custGeom>
            <a:avLst/>
            <a:gdLst>
              <a:gd name="connsiteX0" fmla="*/ 458888 w 458941"/>
              <a:gd name="connsiteY0" fmla="*/ -48 h 11378"/>
              <a:gd name="connsiteX1" fmla="*/ 458888 w 458941"/>
              <a:gd name="connsiteY1" fmla="*/ 5642 h 11378"/>
              <a:gd name="connsiteX2" fmla="*/ 458888 w 458941"/>
              <a:gd name="connsiteY2" fmla="*/ 5641 h 11378"/>
              <a:gd name="connsiteX3" fmla="*/ 458888 w 458941"/>
              <a:gd name="connsiteY3" fmla="*/ 11331 h 11378"/>
              <a:gd name="connsiteX4" fmla="*/ -54 w 458941"/>
              <a:gd name="connsiteY4" fmla="*/ 11331 h 11378"/>
              <a:gd name="connsiteX5" fmla="*/ -54 w 458941"/>
              <a:gd name="connsiteY5" fmla="*/ 5641 h 11378"/>
              <a:gd name="connsiteX6" fmla="*/ -54 w 458941"/>
              <a:gd name="connsiteY6" fmla="*/ 5642 h 11378"/>
              <a:gd name="connsiteX7" fmla="*/ -54 w 458941"/>
              <a:gd name="connsiteY7" fmla="*/ -48 h 11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8941" h="11378">
                <a:moveTo>
                  <a:pt x="458888" y="-48"/>
                </a:moveTo>
                <a:cubicBezTo>
                  <a:pt x="458888" y="-48"/>
                  <a:pt x="458888" y="2499"/>
                  <a:pt x="458888" y="5642"/>
                </a:cubicBezTo>
                <a:lnTo>
                  <a:pt x="458888" y="5641"/>
                </a:lnTo>
                <a:cubicBezTo>
                  <a:pt x="458888" y="8783"/>
                  <a:pt x="458888" y="11331"/>
                  <a:pt x="458888" y="11331"/>
                </a:cubicBezTo>
                <a:lnTo>
                  <a:pt x="-54" y="11331"/>
                </a:lnTo>
                <a:cubicBezTo>
                  <a:pt x="-54" y="11331"/>
                  <a:pt x="-54" y="8784"/>
                  <a:pt x="-54" y="5641"/>
                </a:cubicBezTo>
                <a:lnTo>
                  <a:pt x="-54" y="5642"/>
                </a:lnTo>
                <a:cubicBezTo>
                  <a:pt x="-54" y="2500"/>
                  <a:pt x="-54" y="-48"/>
                  <a:pt x="-54" y="-48"/>
                </a:cubicBezTo>
                <a:close/>
              </a:path>
            </a:pathLst>
          </a:custGeom>
          <a:solidFill>
            <a:srgbClr val="26C6DA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6" name="图形 1">
            <a:extLst>
              <a:ext uri="{FF2B5EF4-FFF2-40B4-BE49-F238E27FC236}">
                <a16:creationId xmlns:a16="http://schemas.microsoft.com/office/drawing/2014/main" id="{C6898216-AE9E-583C-728C-645D6882CED6}"/>
              </a:ext>
            </a:extLst>
          </p:cNvPr>
          <p:cNvGrpSpPr/>
          <p:nvPr/>
        </p:nvGrpSpPr>
        <p:grpSpPr>
          <a:xfrm>
            <a:off x="5169334" y="2558867"/>
            <a:ext cx="1234047" cy="691251"/>
            <a:chOff x="5169334" y="2558867"/>
            <a:chExt cx="1234047" cy="691251"/>
          </a:xfrm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B09A5DA5-CEB3-269F-C8D9-416B160044A3}"/>
                </a:ext>
              </a:extLst>
            </p:cNvPr>
            <p:cNvSpPr/>
            <p:nvPr/>
          </p:nvSpPr>
          <p:spPr>
            <a:xfrm>
              <a:off x="5267093" y="2558867"/>
              <a:ext cx="1054658" cy="600647"/>
            </a:xfrm>
            <a:custGeom>
              <a:avLst/>
              <a:gdLst>
                <a:gd name="connsiteX0" fmla="*/ 1052947 w 1054658"/>
                <a:gd name="connsiteY0" fmla="*/ 95 h 600647"/>
                <a:gd name="connsiteX1" fmla="*/ 1052947 w 1054658"/>
                <a:gd name="connsiteY1" fmla="*/ 29560 h 600647"/>
                <a:gd name="connsiteX2" fmla="*/ 1052947 w 1054658"/>
                <a:gd name="connsiteY2" fmla="*/ 571277 h 600647"/>
                <a:gd name="connsiteX3" fmla="*/ 1052947 w 1054658"/>
                <a:gd name="connsiteY3" fmla="*/ 600742 h 600647"/>
                <a:gd name="connsiteX4" fmla="*/ -1711 w 1054658"/>
                <a:gd name="connsiteY4" fmla="*/ 600742 h 600647"/>
                <a:gd name="connsiteX5" fmla="*/ -1711 w 1054658"/>
                <a:gd name="connsiteY5" fmla="*/ 571277 h 600647"/>
                <a:gd name="connsiteX6" fmla="*/ -1711 w 1054658"/>
                <a:gd name="connsiteY6" fmla="*/ 29560 h 600647"/>
                <a:gd name="connsiteX7" fmla="*/ -1711 w 1054658"/>
                <a:gd name="connsiteY7" fmla="*/ 95 h 60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4658" h="600647">
                  <a:moveTo>
                    <a:pt x="1052947" y="95"/>
                  </a:moveTo>
                  <a:cubicBezTo>
                    <a:pt x="1052947" y="95"/>
                    <a:pt x="1052947" y="13287"/>
                    <a:pt x="1052947" y="29560"/>
                  </a:cubicBezTo>
                  <a:lnTo>
                    <a:pt x="1052947" y="571277"/>
                  </a:lnTo>
                  <a:cubicBezTo>
                    <a:pt x="1052947" y="587550"/>
                    <a:pt x="1052947" y="600742"/>
                    <a:pt x="1052947" y="600742"/>
                  </a:cubicBezTo>
                  <a:lnTo>
                    <a:pt x="-1711" y="600742"/>
                  </a:lnTo>
                  <a:cubicBezTo>
                    <a:pt x="-1711" y="600742"/>
                    <a:pt x="-1711" y="587550"/>
                    <a:pt x="-1711" y="571277"/>
                  </a:cubicBezTo>
                  <a:lnTo>
                    <a:pt x="-1711" y="29560"/>
                  </a:lnTo>
                  <a:cubicBezTo>
                    <a:pt x="-1711" y="13287"/>
                    <a:pt x="-1711" y="95"/>
                    <a:pt x="-1711" y="95"/>
                  </a:cubicBezTo>
                  <a:close/>
                </a:path>
              </a:pathLst>
            </a:custGeom>
            <a:solidFill>
              <a:srgbClr val="78909C"/>
            </a:solidFill>
            <a:ln w="42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A722C5E-97EF-2BAC-C6CA-78C007B16C9B}"/>
                </a:ext>
              </a:extLst>
            </p:cNvPr>
            <p:cNvSpPr/>
            <p:nvPr/>
          </p:nvSpPr>
          <p:spPr>
            <a:xfrm>
              <a:off x="5169334" y="3182225"/>
              <a:ext cx="1234047" cy="67893"/>
            </a:xfrm>
            <a:custGeom>
              <a:avLst/>
              <a:gdLst>
                <a:gd name="connsiteX0" fmla="*/ -1710 w 1234047"/>
                <a:gd name="connsiteY0" fmla="*/ 61 h 67893"/>
                <a:gd name="connsiteX1" fmla="*/ -1710 w 1234047"/>
                <a:gd name="connsiteY1" fmla="*/ 31076 h 67893"/>
                <a:gd name="connsiteX2" fmla="*/ 37424 w 1234047"/>
                <a:gd name="connsiteY2" fmla="*/ 67954 h 67893"/>
                <a:gd name="connsiteX3" fmla="*/ 1193212 w 1234047"/>
                <a:gd name="connsiteY3" fmla="*/ 67954 h 67893"/>
                <a:gd name="connsiteX4" fmla="*/ 1232337 w 1234047"/>
                <a:gd name="connsiteY4" fmla="*/ 31076 h 67893"/>
                <a:gd name="connsiteX5" fmla="*/ 1232337 w 1234047"/>
                <a:gd name="connsiteY5" fmla="*/ 61 h 67893"/>
                <a:gd name="connsiteX6" fmla="*/ -1701 w 1234047"/>
                <a:gd name="connsiteY6" fmla="*/ 61 h 6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4047" h="67893">
                  <a:moveTo>
                    <a:pt x="-1710" y="61"/>
                  </a:moveTo>
                  <a:lnTo>
                    <a:pt x="-1710" y="31076"/>
                  </a:lnTo>
                  <a:cubicBezTo>
                    <a:pt x="-1710" y="51503"/>
                    <a:pt x="15747" y="67954"/>
                    <a:pt x="37424" y="67954"/>
                  </a:cubicBezTo>
                  <a:lnTo>
                    <a:pt x="1193212" y="67954"/>
                  </a:lnTo>
                  <a:cubicBezTo>
                    <a:pt x="1214889" y="67954"/>
                    <a:pt x="1232337" y="51503"/>
                    <a:pt x="1232337" y="31076"/>
                  </a:cubicBezTo>
                  <a:lnTo>
                    <a:pt x="1232337" y="61"/>
                  </a:lnTo>
                  <a:lnTo>
                    <a:pt x="-1701" y="61"/>
                  </a:lnTo>
                  <a:close/>
                </a:path>
              </a:pathLst>
            </a:custGeom>
            <a:solidFill>
              <a:srgbClr val="78909C"/>
            </a:solidFill>
            <a:ln w="42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819D8019-F56D-0F18-232D-863F4701F596}"/>
                </a:ext>
              </a:extLst>
            </p:cNvPr>
            <p:cNvSpPr/>
            <p:nvPr/>
          </p:nvSpPr>
          <p:spPr>
            <a:xfrm>
              <a:off x="5304595" y="2592870"/>
              <a:ext cx="979779" cy="532597"/>
            </a:xfrm>
            <a:custGeom>
              <a:avLst/>
              <a:gdLst>
                <a:gd name="connsiteX0" fmla="*/ -1710 w 979779"/>
                <a:gd name="connsiteY0" fmla="*/ 95 h 532597"/>
                <a:gd name="connsiteX1" fmla="*/ 978070 w 979779"/>
                <a:gd name="connsiteY1" fmla="*/ 95 h 532597"/>
                <a:gd name="connsiteX2" fmla="*/ 978070 w 979779"/>
                <a:gd name="connsiteY2" fmla="*/ 532693 h 532597"/>
                <a:gd name="connsiteX3" fmla="*/ -1710 w 979779"/>
                <a:gd name="connsiteY3" fmla="*/ 532693 h 53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79" h="532597">
                  <a:moveTo>
                    <a:pt x="-1710" y="95"/>
                  </a:moveTo>
                  <a:lnTo>
                    <a:pt x="978070" y="95"/>
                  </a:lnTo>
                  <a:lnTo>
                    <a:pt x="978070" y="532693"/>
                  </a:lnTo>
                  <a:lnTo>
                    <a:pt x="-1710" y="532693"/>
                  </a:lnTo>
                  <a:close/>
                </a:path>
              </a:pathLst>
            </a:custGeom>
            <a:solidFill>
              <a:srgbClr val="455A64"/>
            </a:solidFill>
            <a:ln w="42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9C116EB-E3B4-83CD-CAC1-7B4D51F21472}"/>
                </a:ext>
              </a:extLst>
            </p:cNvPr>
            <p:cNvSpPr/>
            <p:nvPr/>
          </p:nvSpPr>
          <p:spPr>
            <a:xfrm>
              <a:off x="5615148" y="3167351"/>
              <a:ext cx="342283" cy="35195"/>
            </a:xfrm>
            <a:custGeom>
              <a:avLst/>
              <a:gdLst>
                <a:gd name="connsiteX0" fmla="*/ -1710 w 342283"/>
                <a:gd name="connsiteY0" fmla="*/ 64 h 35195"/>
                <a:gd name="connsiteX1" fmla="*/ -1710 w 342283"/>
                <a:gd name="connsiteY1" fmla="*/ 16142 h 35195"/>
                <a:gd name="connsiteX2" fmla="*/ 9144 w 342283"/>
                <a:gd name="connsiteY2" fmla="*/ 35259 h 35195"/>
                <a:gd name="connsiteX3" fmla="*/ 329721 w 342283"/>
                <a:gd name="connsiteY3" fmla="*/ 35259 h 35195"/>
                <a:gd name="connsiteX4" fmla="*/ 340574 w 342283"/>
                <a:gd name="connsiteY4" fmla="*/ 16142 h 35195"/>
                <a:gd name="connsiteX5" fmla="*/ 340574 w 342283"/>
                <a:gd name="connsiteY5" fmla="*/ 64 h 35195"/>
                <a:gd name="connsiteX6" fmla="*/ -1709 w 342283"/>
                <a:gd name="connsiteY6" fmla="*/ 64 h 3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283" h="35195">
                  <a:moveTo>
                    <a:pt x="-1710" y="64"/>
                  </a:moveTo>
                  <a:lnTo>
                    <a:pt x="-1710" y="16142"/>
                  </a:lnTo>
                  <a:cubicBezTo>
                    <a:pt x="-1710" y="26732"/>
                    <a:pt x="3132" y="35259"/>
                    <a:pt x="9144" y="35259"/>
                  </a:cubicBezTo>
                  <a:lnTo>
                    <a:pt x="329721" y="35259"/>
                  </a:lnTo>
                  <a:cubicBezTo>
                    <a:pt x="335734" y="35259"/>
                    <a:pt x="340574" y="26732"/>
                    <a:pt x="340574" y="16142"/>
                  </a:cubicBezTo>
                  <a:lnTo>
                    <a:pt x="340574" y="64"/>
                  </a:lnTo>
                  <a:lnTo>
                    <a:pt x="-1709" y="64"/>
                  </a:lnTo>
                  <a:close/>
                </a:path>
              </a:pathLst>
            </a:custGeom>
            <a:solidFill>
              <a:srgbClr val="FFFFFF"/>
            </a:solidFill>
            <a:ln w="42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40F3CF93-20B3-3C35-1EF0-438FA2A81120}"/>
              </a:ext>
            </a:extLst>
          </p:cNvPr>
          <p:cNvSpPr/>
          <p:nvPr/>
        </p:nvSpPr>
        <p:spPr>
          <a:xfrm>
            <a:off x="587354" y="5039346"/>
            <a:ext cx="864711" cy="864679"/>
          </a:xfrm>
          <a:custGeom>
            <a:avLst/>
            <a:gdLst>
              <a:gd name="connsiteX0" fmla="*/ 864658 w 864711"/>
              <a:gd name="connsiteY0" fmla="*/ 432292 h 864679"/>
              <a:gd name="connsiteX1" fmla="*/ 432302 w 864711"/>
              <a:gd name="connsiteY1" fmla="*/ 864632 h 864679"/>
              <a:gd name="connsiteX2" fmla="*/ -54 w 864711"/>
              <a:gd name="connsiteY2" fmla="*/ 432292 h 864679"/>
              <a:gd name="connsiteX3" fmla="*/ 432302 w 864711"/>
              <a:gd name="connsiteY3" fmla="*/ -47 h 864679"/>
              <a:gd name="connsiteX4" fmla="*/ 864658 w 864711"/>
              <a:gd name="connsiteY4" fmla="*/ 432292 h 864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711" h="864679">
                <a:moveTo>
                  <a:pt x="864658" y="432292"/>
                </a:moveTo>
                <a:cubicBezTo>
                  <a:pt x="864658" y="671067"/>
                  <a:pt x="671086" y="864632"/>
                  <a:pt x="432302" y="864632"/>
                </a:cubicBezTo>
                <a:cubicBezTo>
                  <a:pt x="193519" y="864632"/>
                  <a:pt x="-54" y="671067"/>
                  <a:pt x="-54" y="432292"/>
                </a:cubicBezTo>
                <a:cubicBezTo>
                  <a:pt x="-54" y="193518"/>
                  <a:pt x="193519" y="-47"/>
                  <a:pt x="432302" y="-47"/>
                </a:cubicBezTo>
                <a:cubicBezTo>
                  <a:pt x="671086" y="-47"/>
                  <a:pt x="864658" y="193518"/>
                  <a:pt x="864658" y="432292"/>
                </a:cubicBezTo>
                <a:close/>
              </a:path>
            </a:pathLst>
          </a:custGeom>
          <a:solidFill>
            <a:srgbClr val="000000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BD26D8C7-41F0-F510-B4E1-0BF3A130F0A3}"/>
              </a:ext>
            </a:extLst>
          </p:cNvPr>
          <p:cNvSpPr/>
          <p:nvPr/>
        </p:nvSpPr>
        <p:spPr>
          <a:xfrm>
            <a:off x="594172" y="5046164"/>
            <a:ext cx="851075" cy="851043"/>
          </a:xfrm>
          <a:custGeom>
            <a:avLst/>
            <a:gdLst>
              <a:gd name="connsiteX0" fmla="*/ 851022 w 851075"/>
              <a:gd name="connsiteY0" fmla="*/ 425474 h 851043"/>
              <a:gd name="connsiteX1" fmla="*/ 425484 w 851075"/>
              <a:gd name="connsiteY1" fmla="*/ 850997 h 851043"/>
              <a:gd name="connsiteX2" fmla="*/ -54 w 851075"/>
              <a:gd name="connsiteY2" fmla="*/ 425474 h 851043"/>
              <a:gd name="connsiteX3" fmla="*/ 425484 w 851075"/>
              <a:gd name="connsiteY3" fmla="*/ -48 h 851043"/>
              <a:gd name="connsiteX4" fmla="*/ 851022 w 851075"/>
              <a:gd name="connsiteY4" fmla="*/ 425474 h 851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075" h="851043">
                <a:moveTo>
                  <a:pt x="851022" y="425474"/>
                </a:moveTo>
                <a:cubicBezTo>
                  <a:pt x="851022" y="660484"/>
                  <a:pt x="660502" y="850997"/>
                  <a:pt x="425484" y="850997"/>
                </a:cubicBezTo>
                <a:cubicBezTo>
                  <a:pt x="190466" y="850997"/>
                  <a:pt x="-54" y="660484"/>
                  <a:pt x="-54" y="425474"/>
                </a:cubicBezTo>
                <a:cubicBezTo>
                  <a:pt x="-54" y="190465"/>
                  <a:pt x="190466" y="-48"/>
                  <a:pt x="425484" y="-48"/>
                </a:cubicBezTo>
                <a:cubicBezTo>
                  <a:pt x="660502" y="-48"/>
                  <a:pt x="851022" y="190465"/>
                  <a:pt x="851022" y="425474"/>
                </a:cubicBezTo>
                <a:close/>
              </a:path>
            </a:pathLst>
          </a:custGeom>
          <a:solidFill>
            <a:srgbClr val="000000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F283612E-58C1-83F3-DAA0-871DEC826FD5}"/>
              </a:ext>
            </a:extLst>
          </p:cNvPr>
          <p:cNvSpPr/>
          <p:nvPr/>
        </p:nvSpPr>
        <p:spPr>
          <a:xfrm>
            <a:off x="629112" y="5348333"/>
            <a:ext cx="276871" cy="369151"/>
          </a:xfrm>
          <a:custGeom>
            <a:avLst/>
            <a:gdLst>
              <a:gd name="connsiteX0" fmla="*/ 213186 w 276871"/>
              <a:gd name="connsiteY0" fmla="*/ 40754 h 369151"/>
              <a:gd name="connsiteX1" fmla="*/ 276818 w 276871"/>
              <a:gd name="connsiteY1" fmla="*/ 238445 h 369151"/>
              <a:gd name="connsiteX2" fmla="*/ 184528 w 276871"/>
              <a:gd name="connsiteY2" fmla="*/ 369104 h 369151"/>
              <a:gd name="connsiteX3" fmla="*/ 42692 w 276871"/>
              <a:gd name="connsiteY3" fmla="*/ 297215 h 369151"/>
              <a:gd name="connsiteX4" fmla="*/ -54 w 276871"/>
              <a:gd name="connsiteY4" fmla="*/ 139844 h 369151"/>
              <a:gd name="connsiteX5" fmla="*/ 73297 w 276871"/>
              <a:gd name="connsiteY5" fmla="*/ -48 h 369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6871" h="369151">
                <a:moveTo>
                  <a:pt x="213186" y="40754"/>
                </a:moveTo>
                <a:lnTo>
                  <a:pt x="276818" y="238445"/>
                </a:lnTo>
                <a:lnTo>
                  <a:pt x="184528" y="369104"/>
                </a:lnTo>
                <a:cubicBezTo>
                  <a:pt x="137250" y="347342"/>
                  <a:pt x="89973" y="326468"/>
                  <a:pt x="42692" y="297215"/>
                </a:cubicBezTo>
                <a:cubicBezTo>
                  <a:pt x="22782" y="247022"/>
                  <a:pt x="6944" y="195201"/>
                  <a:pt x="-54" y="139844"/>
                </a:cubicBezTo>
                <a:cubicBezTo>
                  <a:pt x="18223" y="94757"/>
                  <a:pt x="44746" y="47607"/>
                  <a:pt x="73297" y="-48"/>
                </a:cubicBezTo>
                <a:close/>
              </a:path>
            </a:pathLst>
          </a:custGeom>
          <a:solidFill>
            <a:srgbClr val="FFFFFF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4DE45742-9805-3D66-24C4-295D3C1637CF}"/>
              </a:ext>
            </a:extLst>
          </p:cNvPr>
          <p:cNvSpPr/>
          <p:nvPr/>
        </p:nvSpPr>
        <p:spPr>
          <a:xfrm>
            <a:off x="594830" y="5468286"/>
            <a:ext cx="72129" cy="222563"/>
          </a:xfrm>
          <a:custGeom>
            <a:avLst/>
            <a:gdLst>
              <a:gd name="connsiteX0" fmla="*/ -54 w 72129"/>
              <a:gd name="connsiteY0" fmla="*/ -46 h 222563"/>
              <a:gd name="connsiteX1" fmla="*/ 28798 w 72129"/>
              <a:gd name="connsiteY1" fmla="*/ 20906 h 222563"/>
              <a:gd name="connsiteX2" fmla="*/ 72076 w 72129"/>
              <a:gd name="connsiteY2" fmla="*/ 181301 h 222563"/>
              <a:gd name="connsiteX3" fmla="*/ 60397 w 72129"/>
              <a:gd name="connsiteY3" fmla="*/ 222516 h 222563"/>
              <a:gd name="connsiteX4" fmla="*/ -54 w 72129"/>
              <a:gd name="connsiteY4" fmla="*/ -48 h 22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29" h="222563">
                <a:moveTo>
                  <a:pt x="-54" y="-46"/>
                </a:moveTo>
                <a:lnTo>
                  <a:pt x="28798" y="20906"/>
                </a:lnTo>
                <a:cubicBezTo>
                  <a:pt x="32311" y="70822"/>
                  <a:pt x="50362" y="125922"/>
                  <a:pt x="72076" y="181301"/>
                </a:cubicBezTo>
                <a:lnTo>
                  <a:pt x="60397" y="222516"/>
                </a:lnTo>
                <a:cubicBezTo>
                  <a:pt x="27298" y="160558"/>
                  <a:pt x="377" y="92763"/>
                  <a:pt x="-54" y="-48"/>
                </a:cubicBezTo>
                <a:close/>
              </a:path>
            </a:pathLst>
          </a:custGeom>
          <a:solidFill>
            <a:srgbClr val="FFFFFF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0C5098B1-AFF3-0D9C-12D7-AC0A9D9334F4}"/>
              </a:ext>
            </a:extLst>
          </p:cNvPr>
          <p:cNvSpPr/>
          <p:nvPr/>
        </p:nvSpPr>
        <p:spPr>
          <a:xfrm>
            <a:off x="820588" y="5592256"/>
            <a:ext cx="397082" cy="252601"/>
          </a:xfrm>
          <a:custGeom>
            <a:avLst/>
            <a:gdLst>
              <a:gd name="connsiteX0" fmla="*/ 93149 w 397082"/>
              <a:gd name="connsiteY0" fmla="*/ -48 h 252601"/>
              <a:gd name="connsiteX1" fmla="*/ 302197 w 397082"/>
              <a:gd name="connsiteY1" fmla="*/ 1324 h 252601"/>
              <a:gd name="connsiteX2" fmla="*/ 397029 w 397082"/>
              <a:gd name="connsiteY2" fmla="*/ 132217 h 252601"/>
              <a:gd name="connsiteX3" fmla="*/ 281276 w 397082"/>
              <a:gd name="connsiteY3" fmla="*/ 249588 h 252601"/>
              <a:gd name="connsiteX4" fmla="*/ 113639 w 397082"/>
              <a:gd name="connsiteY4" fmla="*/ 248685 h 252601"/>
              <a:gd name="connsiteX5" fmla="*/ -54 w 397082"/>
              <a:gd name="connsiteY5" fmla="*/ 129418 h 252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7082" h="252601">
                <a:moveTo>
                  <a:pt x="93149" y="-48"/>
                </a:moveTo>
                <a:lnTo>
                  <a:pt x="302197" y="1324"/>
                </a:lnTo>
                <a:lnTo>
                  <a:pt x="397029" y="132217"/>
                </a:lnTo>
                <a:cubicBezTo>
                  <a:pt x="361448" y="170203"/>
                  <a:pt x="323962" y="213962"/>
                  <a:pt x="281276" y="249588"/>
                </a:cubicBezTo>
                <a:cubicBezTo>
                  <a:pt x="227361" y="252626"/>
                  <a:pt x="168376" y="254720"/>
                  <a:pt x="113639" y="248685"/>
                </a:cubicBezTo>
                <a:cubicBezTo>
                  <a:pt x="76630" y="217107"/>
                  <a:pt x="36147" y="171557"/>
                  <a:pt x="-54" y="129418"/>
                </a:cubicBezTo>
                <a:close/>
              </a:path>
            </a:pathLst>
          </a:custGeom>
          <a:solidFill>
            <a:srgbClr val="FFFFFF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D154A9AD-D54F-286E-ACE3-CD78E2979A94}"/>
              </a:ext>
            </a:extLst>
          </p:cNvPr>
          <p:cNvSpPr/>
          <p:nvPr/>
        </p:nvSpPr>
        <p:spPr>
          <a:xfrm>
            <a:off x="890065" y="5845140"/>
            <a:ext cx="257065" cy="51296"/>
          </a:xfrm>
          <a:custGeom>
            <a:avLst/>
            <a:gdLst>
              <a:gd name="connsiteX0" fmla="*/ -47 w 257065"/>
              <a:gd name="connsiteY0" fmla="*/ 32387 h 51296"/>
              <a:gd name="connsiteX1" fmla="*/ 43370 w 257065"/>
              <a:gd name="connsiteY1" fmla="*/ -48 h 51296"/>
              <a:gd name="connsiteX2" fmla="*/ 214724 w 257065"/>
              <a:gd name="connsiteY2" fmla="*/ 611 h 51296"/>
              <a:gd name="connsiteX3" fmla="*/ 257012 w 257065"/>
              <a:gd name="connsiteY3" fmla="*/ 31576 h 51296"/>
              <a:gd name="connsiteX4" fmla="*/ -54 w 257065"/>
              <a:gd name="connsiteY4" fmla="*/ 32384 h 5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065" h="51296">
                <a:moveTo>
                  <a:pt x="-47" y="32387"/>
                </a:moveTo>
                <a:lnTo>
                  <a:pt x="43370" y="-48"/>
                </a:lnTo>
                <a:cubicBezTo>
                  <a:pt x="116296" y="9327"/>
                  <a:pt x="156858" y="3537"/>
                  <a:pt x="214724" y="611"/>
                </a:cubicBezTo>
                <a:lnTo>
                  <a:pt x="257012" y="31576"/>
                </a:lnTo>
                <a:cubicBezTo>
                  <a:pt x="191204" y="53719"/>
                  <a:pt x="88151" y="61286"/>
                  <a:pt x="-54" y="32384"/>
                </a:cubicBezTo>
                <a:close/>
              </a:path>
            </a:pathLst>
          </a:custGeom>
          <a:solidFill>
            <a:srgbClr val="FFFFFF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C26992B9-1D54-37D0-4466-A46E56FA0287}"/>
              </a:ext>
            </a:extLst>
          </p:cNvPr>
          <p:cNvSpPr/>
          <p:nvPr/>
        </p:nvSpPr>
        <p:spPr>
          <a:xfrm>
            <a:off x="1131665" y="5349600"/>
            <a:ext cx="276871" cy="369159"/>
          </a:xfrm>
          <a:custGeom>
            <a:avLst/>
            <a:gdLst>
              <a:gd name="connsiteX0" fmla="*/ 63578 w 276871"/>
              <a:gd name="connsiteY0" fmla="*/ 40761 h 369159"/>
              <a:gd name="connsiteX1" fmla="*/ -54 w 276871"/>
              <a:gd name="connsiteY1" fmla="*/ 238452 h 369159"/>
              <a:gd name="connsiteX2" fmla="*/ 92236 w 276871"/>
              <a:gd name="connsiteY2" fmla="*/ 369112 h 369159"/>
              <a:gd name="connsiteX3" fmla="*/ 234072 w 276871"/>
              <a:gd name="connsiteY3" fmla="*/ 297222 h 369159"/>
              <a:gd name="connsiteX4" fmla="*/ 276818 w 276871"/>
              <a:gd name="connsiteY4" fmla="*/ 139844 h 369159"/>
              <a:gd name="connsiteX5" fmla="*/ 203468 w 276871"/>
              <a:gd name="connsiteY5" fmla="*/ -48 h 36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6871" h="369159">
                <a:moveTo>
                  <a:pt x="63578" y="40761"/>
                </a:moveTo>
                <a:lnTo>
                  <a:pt x="-54" y="238452"/>
                </a:lnTo>
                <a:lnTo>
                  <a:pt x="92236" y="369112"/>
                </a:lnTo>
                <a:cubicBezTo>
                  <a:pt x="139514" y="347349"/>
                  <a:pt x="186791" y="326475"/>
                  <a:pt x="234072" y="297222"/>
                </a:cubicBezTo>
                <a:cubicBezTo>
                  <a:pt x="253982" y="247028"/>
                  <a:pt x="269820" y="195201"/>
                  <a:pt x="276818" y="139844"/>
                </a:cubicBezTo>
                <a:cubicBezTo>
                  <a:pt x="258541" y="94758"/>
                  <a:pt x="232018" y="47607"/>
                  <a:pt x="203468" y="-48"/>
                </a:cubicBezTo>
                <a:close/>
              </a:path>
            </a:pathLst>
          </a:custGeom>
          <a:solidFill>
            <a:srgbClr val="FFFFFF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A3E20604-296A-B7AC-C28C-42F21F6D4C53}"/>
              </a:ext>
            </a:extLst>
          </p:cNvPr>
          <p:cNvSpPr/>
          <p:nvPr/>
        </p:nvSpPr>
        <p:spPr>
          <a:xfrm>
            <a:off x="1370710" y="5466800"/>
            <a:ext cx="72978" cy="225310"/>
          </a:xfrm>
          <a:custGeom>
            <a:avLst/>
            <a:gdLst>
              <a:gd name="connsiteX0" fmla="*/ 72763 w 72978"/>
              <a:gd name="connsiteY0" fmla="*/ -47 h 225310"/>
              <a:gd name="connsiteX1" fmla="*/ 43224 w 72978"/>
              <a:gd name="connsiteY1" fmla="*/ 23653 h 225310"/>
              <a:gd name="connsiteX2" fmla="*/ -54 w 72978"/>
              <a:gd name="connsiteY2" fmla="*/ 184047 h 225310"/>
              <a:gd name="connsiteX3" fmla="*/ 11625 w 72978"/>
              <a:gd name="connsiteY3" fmla="*/ 225263 h 225310"/>
              <a:gd name="connsiteX4" fmla="*/ 72763 w 72978"/>
              <a:gd name="connsiteY4" fmla="*/ -48 h 22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978" h="225310">
                <a:moveTo>
                  <a:pt x="72763" y="-47"/>
                </a:moveTo>
                <a:lnTo>
                  <a:pt x="43224" y="23653"/>
                </a:lnTo>
                <a:cubicBezTo>
                  <a:pt x="39711" y="73569"/>
                  <a:pt x="21660" y="128675"/>
                  <a:pt x="-54" y="184047"/>
                </a:cubicBezTo>
                <a:lnTo>
                  <a:pt x="11625" y="225263"/>
                </a:lnTo>
                <a:cubicBezTo>
                  <a:pt x="49080" y="166570"/>
                  <a:pt x="75242" y="94943"/>
                  <a:pt x="72763" y="-48"/>
                </a:cubicBezTo>
                <a:close/>
              </a:path>
            </a:pathLst>
          </a:custGeom>
          <a:solidFill>
            <a:srgbClr val="FFFFFF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CE6E08EF-3CA6-D02F-421D-9F9CEBC3367B}"/>
              </a:ext>
            </a:extLst>
          </p:cNvPr>
          <p:cNvSpPr/>
          <p:nvPr/>
        </p:nvSpPr>
        <p:spPr>
          <a:xfrm>
            <a:off x="1022696" y="5111604"/>
            <a:ext cx="309601" cy="270464"/>
          </a:xfrm>
          <a:custGeom>
            <a:avLst/>
            <a:gdLst>
              <a:gd name="connsiteX0" fmla="*/ 925 w 309601"/>
              <a:gd name="connsiteY0" fmla="*/ 149549 h 270464"/>
              <a:gd name="connsiteX1" fmla="*/ 170664 w 309601"/>
              <a:gd name="connsiteY1" fmla="*/ 270417 h 270464"/>
              <a:gd name="connsiteX2" fmla="*/ 309548 w 309601"/>
              <a:gd name="connsiteY2" fmla="*/ 228519 h 270464"/>
              <a:gd name="connsiteX3" fmla="*/ 274840 w 309601"/>
              <a:gd name="connsiteY3" fmla="*/ 82603 h 270464"/>
              <a:gd name="connsiteX4" fmla="*/ 150229 w 309601"/>
              <a:gd name="connsiteY4" fmla="*/ -48 h 270464"/>
              <a:gd name="connsiteX5" fmla="*/ -54 w 309601"/>
              <a:gd name="connsiteY5" fmla="*/ 17638 h 27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601" h="270464">
                <a:moveTo>
                  <a:pt x="925" y="149549"/>
                </a:moveTo>
                <a:lnTo>
                  <a:pt x="170664" y="270417"/>
                </a:lnTo>
                <a:lnTo>
                  <a:pt x="309548" y="228519"/>
                </a:lnTo>
                <a:cubicBezTo>
                  <a:pt x="300775" y="177218"/>
                  <a:pt x="294967" y="137911"/>
                  <a:pt x="274840" y="82603"/>
                </a:cubicBezTo>
                <a:cubicBezTo>
                  <a:pt x="231514" y="50371"/>
                  <a:pt x="199238" y="25066"/>
                  <a:pt x="150229" y="-48"/>
                </a:cubicBezTo>
                <a:cubicBezTo>
                  <a:pt x="108815" y="1802"/>
                  <a:pt x="53373" y="2410"/>
                  <a:pt x="-54" y="17638"/>
                </a:cubicBezTo>
                <a:close/>
              </a:path>
            </a:pathLst>
          </a:custGeom>
          <a:solidFill>
            <a:srgbClr val="FFFFFF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35402EBD-2BA7-BD4D-6C47-C213965BFA82}"/>
              </a:ext>
            </a:extLst>
          </p:cNvPr>
          <p:cNvSpPr/>
          <p:nvPr/>
        </p:nvSpPr>
        <p:spPr>
          <a:xfrm>
            <a:off x="1154794" y="5068487"/>
            <a:ext cx="192126" cy="131956"/>
          </a:xfrm>
          <a:custGeom>
            <a:avLst/>
            <a:gdLst>
              <a:gd name="connsiteX0" fmla="*/ -50 w 192126"/>
              <a:gd name="connsiteY0" fmla="*/ -48 h 131956"/>
              <a:gd name="connsiteX1" fmla="*/ 17634 w 192126"/>
              <a:gd name="connsiteY1" fmla="*/ 38573 h 131956"/>
              <a:gd name="connsiteX2" fmla="*/ 150025 w 192126"/>
              <a:gd name="connsiteY2" fmla="*/ 126562 h 131956"/>
              <a:gd name="connsiteX3" fmla="*/ 192073 w 192126"/>
              <a:gd name="connsiteY3" fmla="*/ 131909 h 131956"/>
              <a:gd name="connsiteX4" fmla="*/ -54 w 192126"/>
              <a:gd name="connsiteY4" fmla="*/ -45 h 13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126" h="131956">
                <a:moveTo>
                  <a:pt x="-50" y="-48"/>
                </a:moveTo>
                <a:lnTo>
                  <a:pt x="17634" y="38573"/>
                </a:lnTo>
                <a:cubicBezTo>
                  <a:pt x="83663" y="70915"/>
                  <a:pt x="103332" y="92250"/>
                  <a:pt x="150025" y="126562"/>
                </a:cubicBezTo>
                <a:lnTo>
                  <a:pt x="192073" y="131909"/>
                </a:lnTo>
                <a:cubicBezTo>
                  <a:pt x="147772" y="80329"/>
                  <a:pt x="87407" y="28557"/>
                  <a:pt x="-54" y="-45"/>
                </a:cubicBezTo>
                <a:close/>
              </a:path>
            </a:pathLst>
          </a:custGeom>
          <a:solidFill>
            <a:srgbClr val="FFFFFF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8CE46207-A302-D6E1-BF98-58F9C33CFECC}"/>
              </a:ext>
            </a:extLst>
          </p:cNvPr>
          <p:cNvSpPr/>
          <p:nvPr/>
        </p:nvSpPr>
        <p:spPr>
          <a:xfrm>
            <a:off x="703510" y="5111604"/>
            <a:ext cx="309601" cy="270464"/>
          </a:xfrm>
          <a:custGeom>
            <a:avLst/>
            <a:gdLst>
              <a:gd name="connsiteX0" fmla="*/ 308570 w 309601"/>
              <a:gd name="connsiteY0" fmla="*/ 149549 h 270464"/>
              <a:gd name="connsiteX1" fmla="*/ 138830 w 309601"/>
              <a:gd name="connsiteY1" fmla="*/ 270417 h 270464"/>
              <a:gd name="connsiteX2" fmla="*/ -54 w 309601"/>
              <a:gd name="connsiteY2" fmla="*/ 228519 h 270464"/>
              <a:gd name="connsiteX3" fmla="*/ 34655 w 309601"/>
              <a:gd name="connsiteY3" fmla="*/ 82603 h 270464"/>
              <a:gd name="connsiteX4" fmla="*/ 159265 w 309601"/>
              <a:gd name="connsiteY4" fmla="*/ -48 h 270464"/>
              <a:gd name="connsiteX5" fmla="*/ 309548 w 309601"/>
              <a:gd name="connsiteY5" fmla="*/ 17638 h 27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601" h="270464">
                <a:moveTo>
                  <a:pt x="308570" y="149549"/>
                </a:moveTo>
                <a:lnTo>
                  <a:pt x="138830" y="270417"/>
                </a:lnTo>
                <a:lnTo>
                  <a:pt x="-54" y="228519"/>
                </a:lnTo>
                <a:cubicBezTo>
                  <a:pt x="8719" y="177218"/>
                  <a:pt x="14526" y="137911"/>
                  <a:pt x="34655" y="82603"/>
                </a:cubicBezTo>
                <a:cubicBezTo>
                  <a:pt x="77979" y="50371"/>
                  <a:pt x="110256" y="25066"/>
                  <a:pt x="159265" y="-48"/>
                </a:cubicBezTo>
                <a:cubicBezTo>
                  <a:pt x="200679" y="1802"/>
                  <a:pt x="256121" y="2410"/>
                  <a:pt x="309548" y="17638"/>
                </a:cubicBezTo>
                <a:close/>
              </a:path>
            </a:pathLst>
          </a:custGeom>
          <a:solidFill>
            <a:srgbClr val="FFFFFF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2564AFE4-F2AE-9B40-038C-A8AB608247E4}"/>
              </a:ext>
            </a:extLst>
          </p:cNvPr>
          <p:cNvSpPr/>
          <p:nvPr/>
        </p:nvSpPr>
        <p:spPr>
          <a:xfrm>
            <a:off x="688816" y="5068487"/>
            <a:ext cx="192126" cy="131956"/>
          </a:xfrm>
          <a:custGeom>
            <a:avLst/>
            <a:gdLst>
              <a:gd name="connsiteX0" fmla="*/ 192069 w 192126"/>
              <a:gd name="connsiteY0" fmla="*/ -48 h 131956"/>
              <a:gd name="connsiteX1" fmla="*/ 174385 w 192126"/>
              <a:gd name="connsiteY1" fmla="*/ 38573 h 131956"/>
              <a:gd name="connsiteX2" fmla="*/ 41994 w 192126"/>
              <a:gd name="connsiteY2" fmla="*/ 126562 h 131956"/>
              <a:gd name="connsiteX3" fmla="*/ -54 w 192126"/>
              <a:gd name="connsiteY3" fmla="*/ 131909 h 131956"/>
              <a:gd name="connsiteX4" fmla="*/ 192073 w 192126"/>
              <a:gd name="connsiteY4" fmla="*/ -45 h 13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126" h="131956">
                <a:moveTo>
                  <a:pt x="192069" y="-48"/>
                </a:moveTo>
                <a:lnTo>
                  <a:pt x="174385" y="38573"/>
                </a:lnTo>
                <a:cubicBezTo>
                  <a:pt x="108357" y="70915"/>
                  <a:pt x="88687" y="92250"/>
                  <a:pt x="41994" y="126562"/>
                </a:cubicBezTo>
                <a:lnTo>
                  <a:pt x="-54" y="131909"/>
                </a:lnTo>
                <a:cubicBezTo>
                  <a:pt x="44247" y="80329"/>
                  <a:pt x="104612" y="28557"/>
                  <a:pt x="192073" y="-45"/>
                </a:cubicBezTo>
                <a:close/>
              </a:path>
            </a:pathLst>
          </a:custGeom>
          <a:solidFill>
            <a:srgbClr val="FFFFFF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BAAC2836-F76C-57E6-61BB-5E9B82B80586}"/>
              </a:ext>
            </a:extLst>
          </p:cNvPr>
          <p:cNvSpPr/>
          <p:nvPr/>
        </p:nvSpPr>
        <p:spPr>
          <a:xfrm>
            <a:off x="3496689" y="3782852"/>
            <a:ext cx="497174" cy="839532"/>
          </a:xfrm>
          <a:custGeom>
            <a:avLst/>
            <a:gdLst>
              <a:gd name="connsiteX0" fmla="*/ 497121 w 497174"/>
              <a:gd name="connsiteY0" fmla="*/ 839485 h 839532"/>
              <a:gd name="connsiteX1" fmla="*/ 497121 w 497174"/>
              <a:gd name="connsiteY1" fmla="*/ -48 h 839532"/>
              <a:gd name="connsiteX2" fmla="*/ -54 w 497174"/>
              <a:gd name="connsiteY2" fmla="*/ -48 h 839532"/>
              <a:gd name="connsiteX3" fmla="*/ 497121 w 497174"/>
              <a:gd name="connsiteY3" fmla="*/ 839485 h 839532"/>
              <a:gd name="connsiteX4" fmla="*/ 397192 w 497174"/>
              <a:gd name="connsiteY4" fmla="*/ 465646 h 839532"/>
              <a:gd name="connsiteX5" fmla="*/ 188922 w 497174"/>
              <a:gd name="connsiteY5" fmla="*/ 113960 h 839532"/>
              <a:gd name="connsiteX6" fmla="*/ 397192 w 497174"/>
              <a:gd name="connsiteY6" fmla="*/ 113960 h 839532"/>
              <a:gd name="connsiteX7" fmla="*/ 397192 w 497174"/>
              <a:gd name="connsiteY7" fmla="*/ 465646 h 83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174" h="839532">
                <a:moveTo>
                  <a:pt x="497121" y="839485"/>
                </a:moveTo>
                <a:lnTo>
                  <a:pt x="497121" y="-48"/>
                </a:lnTo>
                <a:lnTo>
                  <a:pt x="-54" y="-48"/>
                </a:lnTo>
                <a:lnTo>
                  <a:pt x="497121" y="839485"/>
                </a:lnTo>
                <a:close/>
                <a:moveTo>
                  <a:pt x="397192" y="465646"/>
                </a:moveTo>
                <a:lnTo>
                  <a:pt x="188922" y="113960"/>
                </a:lnTo>
                <a:lnTo>
                  <a:pt x="397192" y="113960"/>
                </a:lnTo>
                <a:lnTo>
                  <a:pt x="397192" y="465646"/>
                </a:lnTo>
                <a:close/>
              </a:path>
            </a:pathLst>
          </a:custGeom>
          <a:solidFill>
            <a:srgbClr val="4DD0E1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CE74A6F1-89FB-1422-B657-FB4B97821305}"/>
              </a:ext>
            </a:extLst>
          </p:cNvPr>
          <p:cNvSpPr/>
          <p:nvPr/>
        </p:nvSpPr>
        <p:spPr>
          <a:xfrm>
            <a:off x="3825994" y="3783347"/>
            <a:ext cx="56066" cy="114368"/>
          </a:xfrm>
          <a:custGeom>
            <a:avLst/>
            <a:gdLst>
              <a:gd name="connsiteX0" fmla="*/ -54 w 56066"/>
              <a:gd name="connsiteY0" fmla="*/ -48 h 114368"/>
              <a:gd name="connsiteX1" fmla="*/ 56013 w 56066"/>
              <a:gd name="connsiteY1" fmla="*/ -48 h 114368"/>
              <a:gd name="connsiteX2" fmla="*/ 56013 w 56066"/>
              <a:gd name="connsiteY2" fmla="*/ 114321 h 114368"/>
              <a:gd name="connsiteX3" fmla="*/ -54 w 56066"/>
              <a:gd name="connsiteY3" fmla="*/ 114321 h 114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66" h="114368">
                <a:moveTo>
                  <a:pt x="-54" y="-48"/>
                </a:moveTo>
                <a:lnTo>
                  <a:pt x="56013" y="-48"/>
                </a:lnTo>
                <a:lnTo>
                  <a:pt x="56013" y="114321"/>
                </a:lnTo>
                <a:lnTo>
                  <a:pt x="-54" y="114321"/>
                </a:lnTo>
                <a:close/>
              </a:path>
            </a:pathLst>
          </a:custGeom>
          <a:solidFill>
            <a:srgbClr val="03A9F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D19B8EE3-76F9-4EA2-033F-608D158359D5}"/>
              </a:ext>
            </a:extLst>
          </p:cNvPr>
          <p:cNvSpPr/>
          <p:nvPr/>
        </p:nvSpPr>
        <p:spPr>
          <a:xfrm>
            <a:off x="4061125" y="3784268"/>
            <a:ext cx="153766" cy="843921"/>
          </a:xfrm>
          <a:custGeom>
            <a:avLst/>
            <a:gdLst>
              <a:gd name="connsiteX0" fmla="*/ -54 w 153766"/>
              <a:gd name="connsiteY0" fmla="*/ -48 h 843921"/>
              <a:gd name="connsiteX1" fmla="*/ 153713 w 153766"/>
              <a:gd name="connsiteY1" fmla="*/ -48 h 843921"/>
              <a:gd name="connsiteX2" fmla="*/ 153713 w 153766"/>
              <a:gd name="connsiteY2" fmla="*/ 843874 h 843921"/>
              <a:gd name="connsiteX3" fmla="*/ -54 w 153766"/>
              <a:gd name="connsiteY3" fmla="*/ 843874 h 843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766" h="843921">
                <a:moveTo>
                  <a:pt x="-54" y="-48"/>
                </a:moveTo>
                <a:lnTo>
                  <a:pt x="153713" y="-48"/>
                </a:lnTo>
                <a:lnTo>
                  <a:pt x="153713" y="843874"/>
                </a:lnTo>
                <a:lnTo>
                  <a:pt x="-54" y="843874"/>
                </a:lnTo>
                <a:close/>
              </a:path>
            </a:pathLst>
          </a:custGeom>
          <a:solidFill>
            <a:srgbClr val="26C6DA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D8620DF6-9CA7-AB5A-A87B-7E3F5D6CAC33}"/>
              </a:ext>
            </a:extLst>
          </p:cNvPr>
          <p:cNvSpPr/>
          <p:nvPr/>
        </p:nvSpPr>
        <p:spPr>
          <a:xfrm>
            <a:off x="4172071" y="3784268"/>
            <a:ext cx="22587" cy="843921"/>
          </a:xfrm>
          <a:custGeom>
            <a:avLst/>
            <a:gdLst>
              <a:gd name="connsiteX0" fmla="*/ -54 w 22587"/>
              <a:gd name="connsiteY0" fmla="*/ -48 h 843921"/>
              <a:gd name="connsiteX1" fmla="*/ 22533 w 22587"/>
              <a:gd name="connsiteY1" fmla="*/ -48 h 843921"/>
              <a:gd name="connsiteX2" fmla="*/ 22533 w 22587"/>
              <a:gd name="connsiteY2" fmla="*/ 843874 h 843921"/>
              <a:gd name="connsiteX3" fmla="*/ -54 w 22587"/>
              <a:gd name="connsiteY3" fmla="*/ 843874 h 843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87" h="843921">
                <a:moveTo>
                  <a:pt x="-54" y="-48"/>
                </a:moveTo>
                <a:lnTo>
                  <a:pt x="22533" y="-48"/>
                </a:lnTo>
                <a:lnTo>
                  <a:pt x="22533" y="843874"/>
                </a:lnTo>
                <a:lnTo>
                  <a:pt x="-54" y="843874"/>
                </a:lnTo>
                <a:close/>
              </a:path>
            </a:pathLst>
          </a:custGeom>
          <a:solidFill>
            <a:srgbClr val="00BCD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7" name="图形 1">
            <a:extLst>
              <a:ext uri="{FF2B5EF4-FFF2-40B4-BE49-F238E27FC236}">
                <a16:creationId xmlns:a16="http://schemas.microsoft.com/office/drawing/2014/main" id="{751198C5-0D9C-070B-FD1C-D5AC9628E1D9}"/>
              </a:ext>
            </a:extLst>
          </p:cNvPr>
          <p:cNvGrpSpPr/>
          <p:nvPr/>
        </p:nvGrpSpPr>
        <p:grpSpPr>
          <a:xfrm>
            <a:off x="2004141" y="5081728"/>
            <a:ext cx="844473" cy="844442"/>
            <a:chOff x="2004141" y="5081728"/>
            <a:chExt cx="844473" cy="844442"/>
          </a:xfrm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E51978A8-3EC1-4384-A13F-2B96DE284C32}"/>
                </a:ext>
              </a:extLst>
            </p:cNvPr>
            <p:cNvSpPr/>
            <p:nvPr/>
          </p:nvSpPr>
          <p:spPr>
            <a:xfrm>
              <a:off x="2004141" y="5081728"/>
              <a:ext cx="844473" cy="844442"/>
            </a:xfrm>
            <a:custGeom>
              <a:avLst/>
              <a:gdLst>
                <a:gd name="connsiteX0" fmla="*/ 843976 w 844473"/>
                <a:gd name="connsiteY0" fmla="*/ 422429 h 844442"/>
                <a:gd name="connsiteX1" fmla="*/ 421739 w 844473"/>
                <a:gd name="connsiteY1" fmla="*/ 844650 h 844442"/>
                <a:gd name="connsiteX2" fmla="*/ -498 w 844473"/>
                <a:gd name="connsiteY2" fmla="*/ 422429 h 844442"/>
                <a:gd name="connsiteX3" fmla="*/ 421739 w 844473"/>
                <a:gd name="connsiteY3" fmla="*/ 208 h 844442"/>
                <a:gd name="connsiteX4" fmla="*/ 843976 w 844473"/>
                <a:gd name="connsiteY4" fmla="*/ 422429 h 84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4473" h="844442">
                  <a:moveTo>
                    <a:pt x="843976" y="422429"/>
                  </a:moveTo>
                  <a:cubicBezTo>
                    <a:pt x="843976" y="655615"/>
                    <a:pt x="654934" y="844650"/>
                    <a:pt x="421739" y="844650"/>
                  </a:cubicBezTo>
                  <a:cubicBezTo>
                    <a:pt x="188544" y="844650"/>
                    <a:pt x="-498" y="655615"/>
                    <a:pt x="-498" y="422429"/>
                  </a:cubicBezTo>
                  <a:cubicBezTo>
                    <a:pt x="-498" y="189242"/>
                    <a:pt x="188544" y="208"/>
                    <a:pt x="421739" y="208"/>
                  </a:cubicBezTo>
                  <a:cubicBezTo>
                    <a:pt x="654934" y="208"/>
                    <a:pt x="843976" y="189243"/>
                    <a:pt x="843976" y="422429"/>
                  </a:cubicBezTo>
                  <a:close/>
                </a:path>
              </a:pathLst>
            </a:custGeom>
            <a:solidFill>
              <a:srgbClr val="C63D6F"/>
            </a:solidFill>
            <a:ln w="12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0F861B71-5C9F-5BB8-363E-C3B7A0FE3804}"/>
                </a:ext>
              </a:extLst>
            </p:cNvPr>
            <p:cNvSpPr/>
            <p:nvPr/>
          </p:nvSpPr>
          <p:spPr>
            <a:xfrm>
              <a:off x="2052393" y="5130098"/>
              <a:ext cx="747969" cy="747942"/>
            </a:xfrm>
            <a:custGeom>
              <a:avLst/>
              <a:gdLst>
                <a:gd name="connsiteX0" fmla="*/ 747472 w 747969"/>
                <a:gd name="connsiteY0" fmla="*/ 374179 h 747942"/>
                <a:gd name="connsiteX1" fmla="*/ 373488 w 747969"/>
                <a:gd name="connsiteY1" fmla="*/ 748150 h 747942"/>
                <a:gd name="connsiteX2" fmla="*/ -497 w 747969"/>
                <a:gd name="connsiteY2" fmla="*/ 374179 h 747942"/>
                <a:gd name="connsiteX3" fmla="*/ 373488 w 747969"/>
                <a:gd name="connsiteY3" fmla="*/ 208 h 747942"/>
                <a:gd name="connsiteX4" fmla="*/ 747472 w 747969"/>
                <a:gd name="connsiteY4" fmla="*/ 374179 h 74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969" h="747942">
                  <a:moveTo>
                    <a:pt x="747472" y="374179"/>
                  </a:moveTo>
                  <a:cubicBezTo>
                    <a:pt x="747472" y="580717"/>
                    <a:pt x="580033" y="748150"/>
                    <a:pt x="373488" y="748150"/>
                  </a:cubicBezTo>
                  <a:cubicBezTo>
                    <a:pt x="166942" y="748150"/>
                    <a:pt x="-497" y="580717"/>
                    <a:pt x="-497" y="374179"/>
                  </a:cubicBezTo>
                  <a:cubicBezTo>
                    <a:pt x="-497" y="167640"/>
                    <a:pt x="166942" y="208"/>
                    <a:pt x="373488" y="208"/>
                  </a:cubicBezTo>
                  <a:cubicBezTo>
                    <a:pt x="580033" y="208"/>
                    <a:pt x="747472" y="167640"/>
                    <a:pt x="747472" y="374179"/>
                  </a:cubicBezTo>
                  <a:close/>
                </a:path>
              </a:pathLst>
            </a:custGeom>
            <a:solidFill>
              <a:srgbClr val="F979A6"/>
            </a:solidFill>
            <a:ln w="12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1C72E8B-5152-3C23-D8D7-88814D1B9926}"/>
                </a:ext>
              </a:extLst>
            </p:cNvPr>
            <p:cNvSpPr/>
            <p:nvPr/>
          </p:nvSpPr>
          <p:spPr>
            <a:xfrm>
              <a:off x="2160866" y="5238736"/>
              <a:ext cx="531011" cy="530726"/>
            </a:xfrm>
            <a:custGeom>
              <a:avLst/>
              <a:gdLst>
                <a:gd name="connsiteX0" fmla="*/ 268755 w 531011"/>
                <a:gd name="connsiteY0" fmla="*/ 220 h 530726"/>
                <a:gd name="connsiteX1" fmla="*/ -497 w 531011"/>
                <a:gd name="connsiteY1" fmla="*/ 262632 h 530726"/>
                <a:gd name="connsiteX2" fmla="*/ 268755 w 531011"/>
                <a:gd name="connsiteY2" fmla="*/ 530934 h 530726"/>
                <a:gd name="connsiteX3" fmla="*/ 530515 w 531011"/>
                <a:gd name="connsiteY3" fmla="*/ 262632 h 530726"/>
                <a:gd name="connsiteX4" fmla="*/ 268683 w 531011"/>
                <a:gd name="connsiteY4" fmla="*/ 208 h 530726"/>
                <a:gd name="connsiteX5" fmla="*/ 449141 w 531011"/>
                <a:gd name="connsiteY5" fmla="*/ 117859 h 530726"/>
                <a:gd name="connsiteX6" fmla="*/ 495837 w 531011"/>
                <a:gd name="connsiteY6" fmla="*/ 260871 h 530726"/>
                <a:gd name="connsiteX7" fmla="*/ 338690 w 531011"/>
                <a:gd name="connsiteY7" fmla="*/ 253583 h 530726"/>
                <a:gd name="connsiteX8" fmla="*/ 333730 w 531011"/>
                <a:gd name="connsiteY8" fmla="*/ 241916 h 530726"/>
                <a:gd name="connsiteX9" fmla="*/ 318479 w 531011"/>
                <a:gd name="connsiteY9" fmla="*/ 209182 h 530726"/>
                <a:gd name="connsiteX10" fmla="*/ 449032 w 531011"/>
                <a:gd name="connsiteY10" fmla="*/ 117846 h 530726"/>
                <a:gd name="connsiteX11" fmla="*/ 268755 w 531011"/>
                <a:gd name="connsiteY11" fmla="*/ 34727 h 530726"/>
                <a:gd name="connsiteX12" fmla="*/ 423453 w 531011"/>
                <a:gd name="connsiteY12" fmla="*/ 91688 h 530726"/>
                <a:gd name="connsiteX13" fmla="*/ 300670 w 531011"/>
                <a:gd name="connsiteY13" fmla="*/ 175531 h 530726"/>
                <a:gd name="connsiteX14" fmla="*/ 214856 w 531011"/>
                <a:gd name="connsiteY14" fmla="*/ 43209 h 530726"/>
                <a:gd name="connsiteX15" fmla="*/ 268791 w 531011"/>
                <a:gd name="connsiteY15" fmla="*/ 34763 h 530726"/>
                <a:gd name="connsiteX16" fmla="*/ 168728 w 531011"/>
                <a:gd name="connsiteY16" fmla="*/ 56204 h 530726"/>
                <a:gd name="connsiteX17" fmla="*/ 256254 w 531011"/>
                <a:gd name="connsiteY17" fmla="*/ 189142 h 530726"/>
                <a:gd name="connsiteX18" fmla="*/ 43628 w 531011"/>
                <a:gd name="connsiteY18" fmla="*/ 216675 h 530726"/>
                <a:gd name="connsiteX19" fmla="*/ 168752 w 531011"/>
                <a:gd name="connsiteY19" fmla="*/ 56204 h 530726"/>
                <a:gd name="connsiteX20" fmla="*/ 38778 w 531011"/>
                <a:gd name="connsiteY20" fmla="*/ 263007 h 530726"/>
                <a:gd name="connsiteX21" fmla="*/ 38898 w 531011"/>
                <a:gd name="connsiteY21" fmla="*/ 256106 h 530726"/>
                <a:gd name="connsiteX22" fmla="*/ 275259 w 531011"/>
                <a:gd name="connsiteY22" fmla="*/ 223939 h 530726"/>
                <a:gd name="connsiteX23" fmla="*/ 293913 w 531011"/>
                <a:gd name="connsiteY23" fmla="*/ 262307 h 530726"/>
                <a:gd name="connsiteX24" fmla="*/ 284851 w 531011"/>
                <a:gd name="connsiteY24" fmla="*/ 264998 h 530726"/>
                <a:gd name="connsiteX25" fmla="*/ 97913 w 531011"/>
                <a:gd name="connsiteY25" fmla="*/ 414139 h 530726"/>
                <a:gd name="connsiteX26" fmla="*/ 38669 w 531011"/>
                <a:gd name="connsiteY26" fmla="*/ 263079 h 530726"/>
                <a:gd name="connsiteX27" fmla="*/ 268755 w 531011"/>
                <a:gd name="connsiteY27" fmla="*/ 495630 h 530726"/>
                <a:gd name="connsiteX28" fmla="*/ 127595 w 531011"/>
                <a:gd name="connsiteY28" fmla="*/ 441287 h 530726"/>
                <a:gd name="connsiteX29" fmla="*/ 308018 w 531011"/>
                <a:gd name="connsiteY29" fmla="*/ 300133 h 530726"/>
                <a:gd name="connsiteX30" fmla="*/ 309526 w 531011"/>
                <a:gd name="connsiteY30" fmla="*/ 299626 h 530726"/>
                <a:gd name="connsiteX31" fmla="*/ 358586 w 531011"/>
                <a:gd name="connsiteY31" fmla="*/ 471040 h 530726"/>
                <a:gd name="connsiteX32" fmla="*/ 268815 w 531011"/>
                <a:gd name="connsiteY32" fmla="*/ 495534 h 530726"/>
                <a:gd name="connsiteX33" fmla="*/ 397258 w 531011"/>
                <a:gd name="connsiteY33" fmla="*/ 450385 h 530726"/>
                <a:gd name="connsiteX34" fmla="*/ 352578 w 531011"/>
                <a:gd name="connsiteY34" fmla="*/ 289237 h 530726"/>
                <a:gd name="connsiteX35" fmla="*/ 490588 w 531011"/>
                <a:gd name="connsiteY35" fmla="*/ 298902 h 530726"/>
                <a:gd name="connsiteX36" fmla="*/ 397197 w 531011"/>
                <a:gd name="connsiteY36" fmla="*/ 450445 h 530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31011" h="530726">
                  <a:moveTo>
                    <a:pt x="268755" y="220"/>
                  </a:moveTo>
                  <a:cubicBezTo>
                    <a:pt x="120283" y="220"/>
                    <a:pt x="-497" y="116712"/>
                    <a:pt x="-497" y="262632"/>
                  </a:cubicBezTo>
                  <a:cubicBezTo>
                    <a:pt x="-497" y="408554"/>
                    <a:pt x="120295" y="530934"/>
                    <a:pt x="268755" y="530934"/>
                  </a:cubicBezTo>
                  <a:cubicBezTo>
                    <a:pt x="417215" y="530934"/>
                    <a:pt x="530515" y="408541"/>
                    <a:pt x="530515" y="262632"/>
                  </a:cubicBezTo>
                  <a:cubicBezTo>
                    <a:pt x="530515" y="116724"/>
                    <a:pt x="417215" y="208"/>
                    <a:pt x="268683" y="208"/>
                  </a:cubicBezTo>
                  <a:close/>
                  <a:moveTo>
                    <a:pt x="449141" y="117859"/>
                  </a:moveTo>
                  <a:cubicBezTo>
                    <a:pt x="481176" y="156323"/>
                    <a:pt x="495317" y="207517"/>
                    <a:pt x="495837" y="260871"/>
                  </a:cubicBezTo>
                  <a:cubicBezTo>
                    <a:pt x="488247" y="259291"/>
                    <a:pt x="415212" y="244137"/>
                    <a:pt x="338690" y="253583"/>
                  </a:cubicBezTo>
                  <a:cubicBezTo>
                    <a:pt x="337072" y="249723"/>
                    <a:pt x="335420" y="245826"/>
                    <a:pt x="333730" y="241916"/>
                  </a:cubicBezTo>
                  <a:cubicBezTo>
                    <a:pt x="328952" y="230901"/>
                    <a:pt x="323836" y="219957"/>
                    <a:pt x="318479" y="209182"/>
                  </a:cubicBezTo>
                  <a:cubicBezTo>
                    <a:pt x="403303" y="175037"/>
                    <a:pt x="444086" y="124241"/>
                    <a:pt x="449032" y="117846"/>
                  </a:cubicBezTo>
                  <a:close/>
                  <a:moveTo>
                    <a:pt x="268755" y="34727"/>
                  </a:moveTo>
                  <a:cubicBezTo>
                    <a:pt x="327191" y="34727"/>
                    <a:pt x="382839" y="56264"/>
                    <a:pt x="423453" y="91688"/>
                  </a:cubicBezTo>
                  <a:cubicBezTo>
                    <a:pt x="419314" y="97468"/>
                    <a:pt x="382452" y="145416"/>
                    <a:pt x="300670" y="175531"/>
                  </a:cubicBezTo>
                  <a:cubicBezTo>
                    <a:pt x="262987" y="107482"/>
                    <a:pt x="221215" y="51583"/>
                    <a:pt x="214856" y="43209"/>
                  </a:cubicBezTo>
                  <a:cubicBezTo>
                    <a:pt x="232232" y="39228"/>
                    <a:pt x="250330" y="34763"/>
                    <a:pt x="268791" y="34763"/>
                  </a:cubicBezTo>
                  <a:close/>
                  <a:moveTo>
                    <a:pt x="168728" y="56204"/>
                  </a:moveTo>
                  <a:cubicBezTo>
                    <a:pt x="174797" y="64384"/>
                    <a:pt x="218138" y="122564"/>
                    <a:pt x="256254" y="189142"/>
                  </a:cubicBezTo>
                  <a:cubicBezTo>
                    <a:pt x="148674" y="217218"/>
                    <a:pt x="53909" y="216820"/>
                    <a:pt x="43628" y="216675"/>
                  </a:cubicBezTo>
                  <a:cubicBezTo>
                    <a:pt x="58590" y="146575"/>
                    <a:pt x="104441" y="86005"/>
                    <a:pt x="168752" y="56204"/>
                  </a:cubicBezTo>
                  <a:close/>
                  <a:moveTo>
                    <a:pt x="38778" y="263007"/>
                  </a:moveTo>
                  <a:cubicBezTo>
                    <a:pt x="38778" y="260702"/>
                    <a:pt x="38826" y="258398"/>
                    <a:pt x="38898" y="256106"/>
                  </a:cubicBezTo>
                  <a:cubicBezTo>
                    <a:pt x="48961" y="256310"/>
                    <a:pt x="160403" y="257722"/>
                    <a:pt x="275259" y="223939"/>
                  </a:cubicBezTo>
                  <a:cubicBezTo>
                    <a:pt x="281847" y="236607"/>
                    <a:pt x="288133" y="249445"/>
                    <a:pt x="293913" y="262307"/>
                  </a:cubicBezTo>
                  <a:cubicBezTo>
                    <a:pt x="290872" y="263140"/>
                    <a:pt x="287844" y="264044"/>
                    <a:pt x="284851" y="264998"/>
                  </a:cubicBezTo>
                  <a:cubicBezTo>
                    <a:pt x="166230" y="302667"/>
                    <a:pt x="103113" y="405392"/>
                    <a:pt x="97913" y="414139"/>
                  </a:cubicBezTo>
                  <a:cubicBezTo>
                    <a:pt x="61112" y="374082"/>
                    <a:pt x="38669" y="321115"/>
                    <a:pt x="38669" y="263079"/>
                  </a:cubicBezTo>
                  <a:close/>
                  <a:moveTo>
                    <a:pt x="268755" y="495630"/>
                  </a:moveTo>
                  <a:cubicBezTo>
                    <a:pt x="215592" y="495630"/>
                    <a:pt x="166580" y="471174"/>
                    <a:pt x="127595" y="441287"/>
                  </a:cubicBezTo>
                  <a:cubicBezTo>
                    <a:pt x="131734" y="432974"/>
                    <a:pt x="178296" y="344545"/>
                    <a:pt x="308018" y="300133"/>
                  </a:cubicBezTo>
                  <a:cubicBezTo>
                    <a:pt x="308525" y="299951"/>
                    <a:pt x="309031" y="299807"/>
                    <a:pt x="309526" y="299626"/>
                  </a:cubicBezTo>
                  <a:cubicBezTo>
                    <a:pt x="341827" y="382093"/>
                    <a:pt x="355171" y="451193"/>
                    <a:pt x="358586" y="471040"/>
                  </a:cubicBezTo>
                  <a:cubicBezTo>
                    <a:pt x="331075" y="482503"/>
                    <a:pt x="300790" y="495534"/>
                    <a:pt x="268815" y="495534"/>
                  </a:cubicBezTo>
                  <a:close/>
                  <a:moveTo>
                    <a:pt x="397258" y="450385"/>
                  </a:moveTo>
                  <a:cubicBezTo>
                    <a:pt x="394905" y="436642"/>
                    <a:pt x="382658" y="370475"/>
                    <a:pt x="352578" y="289237"/>
                  </a:cubicBezTo>
                  <a:cubicBezTo>
                    <a:pt x="424647" y="277908"/>
                    <a:pt x="482709" y="296464"/>
                    <a:pt x="490588" y="298902"/>
                  </a:cubicBezTo>
                  <a:cubicBezTo>
                    <a:pt x="480331" y="361884"/>
                    <a:pt x="448839" y="416179"/>
                    <a:pt x="397197" y="450445"/>
                  </a:cubicBezTo>
                  <a:close/>
                </a:path>
              </a:pathLst>
            </a:custGeom>
            <a:solidFill>
              <a:srgbClr val="FA9EBF"/>
            </a:solidFill>
            <a:ln w="12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1" name="图形 1">
            <a:extLst>
              <a:ext uri="{FF2B5EF4-FFF2-40B4-BE49-F238E27FC236}">
                <a16:creationId xmlns:a16="http://schemas.microsoft.com/office/drawing/2014/main" id="{CE8D1554-0EFF-964E-4CFE-50841A181CDF}"/>
              </a:ext>
            </a:extLst>
          </p:cNvPr>
          <p:cNvGrpSpPr/>
          <p:nvPr/>
        </p:nvGrpSpPr>
        <p:grpSpPr>
          <a:xfrm>
            <a:off x="5396595" y="3905062"/>
            <a:ext cx="704701" cy="704889"/>
            <a:chOff x="5396595" y="3905062"/>
            <a:chExt cx="704701" cy="704889"/>
          </a:xfrm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C2B117C-9C51-9458-ECE7-22CA248E4A03}"/>
                </a:ext>
              </a:extLst>
            </p:cNvPr>
            <p:cNvSpPr/>
            <p:nvPr/>
          </p:nvSpPr>
          <p:spPr>
            <a:xfrm>
              <a:off x="5444454" y="3984634"/>
              <a:ext cx="425267" cy="425450"/>
            </a:xfrm>
            <a:custGeom>
              <a:avLst/>
              <a:gdLst>
                <a:gd name="connsiteX0" fmla="*/ 425235 w 425267"/>
                <a:gd name="connsiteY0" fmla="*/ 76304 h 425450"/>
                <a:gd name="connsiteX1" fmla="*/ 349277 w 425267"/>
                <a:gd name="connsiteY1" fmla="*/ 250 h 425450"/>
                <a:gd name="connsiteX2" fmla="*/ -32 w 425267"/>
                <a:gd name="connsiteY2" fmla="*/ 349744 h 425450"/>
                <a:gd name="connsiteX3" fmla="*/ 75926 w 425267"/>
                <a:gd name="connsiteY3" fmla="*/ 425700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67" h="425450">
                  <a:moveTo>
                    <a:pt x="425235" y="76304"/>
                  </a:moveTo>
                  <a:lnTo>
                    <a:pt x="349277" y="250"/>
                  </a:lnTo>
                  <a:lnTo>
                    <a:pt x="-32" y="349744"/>
                  </a:lnTo>
                  <a:lnTo>
                    <a:pt x="75926" y="425700"/>
                  </a:lnTo>
                  <a:close/>
                </a:path>
              </a:pathLst>
            </a:custGeom>
            <a:solidFill>
              <a:srgbClr val="456FD8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850BA6D-6624-55A6-B1C5-E3641459CC7E}"/>
                </a:ext>
              </a:extLst>
            </p:cNvPr>
            <p:cNvSpPr/>
            <p:nvPr/>
          </p:nvSpPr>
          <p:spPr>
            <a:xfrm>
              <a:off x="5510483" y="4050760"/>
              <a:ext cx="435196" cy="435279"/>
            </a:xfrm>
            <a:custGeom>
              <a:avLst/>
              <a:gdLst>
                <a:gd name="connsiteX0" fmla="*/ 435167 w 435196"/>
                <a:gd name="connsiteY0" fmla="*/ 86137 h 435279"/>
                <a:gd name="connsiteX1" fmla="*/ 349280 w 435196"/>
                <a:gd name="connsiteY1" fmla="*/ 252 h 435279"/>
                <a:gd name="connsiteX2" fmla="*/ -29 w 435196"/>
                <a:gd name="connsiteY2" fmla="*/ 349648 h 435279"/>
                <a:gd name="connsiteX3" fmla="*/ 85858 w 435196"/>
                <a:gd name="connsiteY3" fmla="*/ 435532 h 43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5196" h="435279">
                  <a:moveTo>
                    <a:pt x="435167" y="86137"/>
                  </a:moveTo>
                  <a:lnTo>
                    <a:pt x="349280" y="252"/>
                  </a:lnTo>
                  <a:lnTo>
                    <a:pt x="-29" y="349648"/>
                  </a:lnTo>
                  <a:lnTo>
                    <a:pt x="85858" y="435532"/>
                  </a:lnTo>
                  <a:close/>
                </a:path>
              </a:pathLst>
            </a:custGeom>
            <a:solidFill>
              <a:srgbClr val="567FE5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8D97F682-7627-0FA9-21A4-C79DC6E46D48}"/>
                </a:ext>
              </a:extLst>
            </p:cNvPr>
            <p:cNvSpPr/>
            <p:nvPr/>
          </p:nvSpPr>
          <p:spPr>
            <a:xfrm>
              <a:off x="5586441" y="4126716"/>
              <a:ext cx="435196" cy="435378"/>
            </a:xfrm>
            <a:custGeom>
              <a:avLst/>
              <a:gdLst>
                <a:gd name="connsiteX0" fmla="*/ 435170 w 435196"/>
                <a:gd name="connsiteY0" fmla="*/ 86140 h 435378"/>
                <a:gd name="connsiteX1" fmla="*/ 349282 w 435196"/>
                <a:gd name="connsiteY1" fmla="*/ 256 h 435378"/>
                <a:gd name="connsiteX2" fmla="*/ -26 w 435196"/>
                <a:gd name="connsiteY2" fmla="*/ 349651 h 435378"/>
                <a:gd name="connsiteX3" fmla="*/ 85762 w 435196"/>
                <a:gd name="connsiteY3" fmla="*/ 435634 h 43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5196" h="435378">
                  <a:moveTo>
                    <a:pt x="435170" y="86140"/>
                  </a:moveTo>
                  <a:lnTo>
                    <a:pt x="349282" y="256"/>
                  </a:lnTo>
                  <a:lnTo>
                    <a:pt x="-26" y="349651"/>
                  </a:lnTo>
                  <a:lnTo>
                    <a:pt x="85762" y="435634"/>
                  </a:lnTo>
                  <a:close/>
                </a:path>
              </a:pathLst>
            </a:custGeom>
            <a:solidFill>
              <a:srgbClr val="3258B6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A600A6E-BE7A-5F7F-D658-A38091C392A6}"/>
                </a:ext>
              </a:extLst>
            </p:cNvPr>
            <p:cNvSpPr/>
            <p:nvPr/>
          </p:nvSpPr>
          <p:spPr>
            <a:xfrm>
              <a:off x="5854479" y="3905062"/>
              <a:ext cx="246817" cy="246793"/>
            </a:xfrm>
            <a:custGeom>
              <a:avLst/>
              <a:gdLst>
                <a:gd name="connsiteX0" fmla="*/ 227806 w 246817"/>
                <a:gd name="connsiteY0" fmla="*/ 155869 h 246793"/>
                <a:gd name="connsiteX1" fmla="*/ 91111 w 246817"/>
                <a:gd name="connsiteY1" fmla="*/ 19120 h 246793"/>
                <a:gd name="connsiteX2" fmla="*/ -19 w 246817"/>
                <a:gd name="connsiteY2" fmla="*/ 19120 h 246793"/>
                <a:gd name="connsiteX3" fmla="*/ 227796 w 246817"/>
                <a:gd name="connsiteY3" fmla="*/ 247036 h 246793"/>
                <a:gd name="connsiteX4" fmla="*/ 227895 w 246817"/>
                <a:gd name="connsiteY4" fmla="*/ 155889 h 246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817" h="246793">
                  <a:moveTo>
                    <a:pt x="227806" y="155869"/>
                  </a:moveTo>
                  <a:lnTo>
                    <a:pt x="91111" y="19120"/>
                  </a:lnTo>
                  <a:cubicBezTo>
                    <a:pt x="65950" y="-6050"/>
                    <a:pt x="25152" y="-6050"/>
                    <a:pt x="-19" y="19120"/>
                  </a:cubicBezTo>
                  <a:lnTo>
                    <a:pt x="227796" y="247036"/>
                  </a:lnTo>
                  <a:cubicBezTo>
                    <a:pt x="253116" y="221817"/>
                    <a:pt x="253116" y="181009"/>
                    <a:pt x="227895" y="155889"/>
                  </a:cubicBezTo>
                  <a:close/>
                </a:path>
              </a:pathLst>
            </a:custGeom>
            <a:solidFill>
              <a:srgbClr val="FF72B1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0252647-4E4B-A42B-E1FF-AB7B0F5A8BFF}"/>
                </a:ext>
              </a:extLst>
            </p:cNvPr>
            <p:cNvSpPr/>
            <p:nvPr/>
          </p:nvSpPr>
          <p:spPr>
            <a:xfrm>
              <a:off x="5790600" y="3910841"/>
              <a:ext cx="304836" cy="304921"/>
            </a:xfrm>
            <a:custGeom>
              <a:avLst/>
              <a:gdLst>
                <a:gd name="connsiteX0" fmla="*/ 301613 w 304836"/>
                <a:gd name="connsiteY0" fmla="*/ 231310 h 304921"/>
                <a:gd name="connsiteX1" fmla="*/ 73798 w 304836"/>
                <a:gd name="connsiteY1" fmla="*/ 3394 h 304921"/>
                <a:gd name="connsiteX2" fmla="*/ 58616 w 304836"/>
                <a:gd name="connsiteY2" fmla="*/ 3394 h 304921"/>
                <a:gd name="connsiteX3" fmla="*/ 3122 w 304836"/>
                <a:gd name="connsiteY3" fmla="*/ 58906 h 304921"/>
                <a:gd name="connsiteX4" fmla="*/ 3122 w 304836"/>
                <a:gd name="connsiteY4" fmla="*/ 74097 h 304921"/>
                <a:gd name="connsiteX5" fmla="*/ 230938 w 304836"/>
                <a:gd name="connsiteY5" fmla="*/ 302023 h 304921"/>
                <a:gd name="connsiteX6" fmla="*/ 246119 w 304836"/>
                <a:gd name="connsiteY6" fmla="*/ 302023 h 304921"/>
                <a:gd name="connsiteX7" fmla="*/ 301613 w 304836"/>
                <a:gd name="connsiteY7" fmla="*/ 246501 h 304921"/>
                <a:gd name="connsiteX8" fmla="*/ 301613 w 304836"/>
                <a:gd name="connsiteY8" fmla="*/ 231310 h 30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836" h="304921">
                  <a:moveTo>
                    <a:pt x="301613" y="231310"/>
                  </a:moveTo>
                  <a:lnTo>
                    <a:pt x="73798" y="3394"/>
                  </a:lnTo>
                  <a:cubicBezTo>
                    <a:pt x="69608" y="-806"/>
                    <a:pt x="62816" y="-806"/>
                    <a:pt x="58616" y="3394"/>
                  </a:cubicBezTo>
                  <a:lnTo>
                    <a:pt x="3122" y="58906"/>
                  </a:lnTo>
                  <a:cubicBezTo>
                    <a:pt x="-1068" y="63106"/>
                    <a:pt x="-1068" y="69907"/>
                    <a:pt x="3122" y="74097"/>
                  </a:cubicBezTo>
                  <a:lnTo>
                    <a:pt x="230938" y="302023"/>
                  </a:lnTo>
                  <a:cubicBezTo>
                    <a:pt x="235137" y="306213"/>
                    <a:pt x="241929" y="306213"/>
                    <a:pt x="246119" y="302023"/>
                  </a:cubicBezTo>
                  <a:lnTo>
                    <a:pt x="301613" y="246501"/>
                  </a:lnTo>
                  <a:cubicBezTo>
                    <a:pt x="305883" y="242331"/>
                    <a:pt x="305883" y="235480"/>
                    <a:pt x="301613" y="231310"/>
                  </a:cubicBezTo>
                  <a:close/>
                </a:path>
              </a:pathLst>
            </a:custGeom>
            <a:solidFill>
              <a:srgbClr val="C6C6C6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D9B5B96-6111-C78F-7353-9997CCD8B8AD}"/>
                </a:ext>
              </a:extLst>
            </p:cNvPr>
            <p:cNvSpPr/>
            <p:nvPr/>
          </p:nvSpPr>
          <p:spPr>
            <a:xfrm>
              <a:off x="5406524" y="4334129"/>
              <a:ext cx="265705" cy="265893"/>
            </a:xfrm>
            <a:custGeom>
              <a:avLst/>
              <a:gdLst>
                <a:gd name="connsiteX0" fmla="*/ 265668 w 265705"/>
                <a:gd name="connsiteY0" fmla="*/ 228226 h 265893"/>
                <a:gd name="connsiteX1" fmla="*/ 37893 w 265705"/>
                <a:gd name="connsiteY1" fmla="*/ 261 h 265893"/>
                <a:gd name="connsiteX2" fmla="*/ -37 w 265705"/>
                <a:gd name="connsiteY2" fmla="*/ 266154 h 26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5705" h="265893">
                  <a:moveTo>
                    <a:pt x="265668" y="228226"/>
                  </a:moveTo>
                  <a:lnTo>
                    <a:pt x="37893" y="261"/>
                  </a:lnTo>
                  <a:lnTo>
                    <a:pt x="-37" y="266154"/>
                  </a:lnTo>
                  <a:close/>
                </a:path>
              </a:pathLst>
            </a:custGeom>
            <a:solidFill>
              <a:srgbClr val="FFC833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B1BF2D2-D507-009B-D739-60826A92128D}"/>
                </a:ext>
              </a:extLst>
            </p:cNvPr>
            <p:cNvSpPr/>
            <p:nvPr/>
          </p:nvSpPr>
          <p:spPr>
            <a:xfrm>
              <a:off x="5396595" y="4497061"/>
              <a:ext cx="112795" cy="112890"/>
            </a:xfrm>
            <a:custGeom>
              <a:avLst/>
              <a:gdLst>
                <a:gd name="connsiteX0" fmla="*/ 112755 w 112795"/>
                <a:gd name="connsiteY0" fmla="*/ 89921 h 112890"/>
                <a:gd name="connsiteX1" fmla="*/ 23194 w 112795"/>
                <a:gd name="connsiteY1" fmla="*/ 264 h 112890"/>
                <a:gd name="connsiteX2" fmla="*/ -40 w 112795"/>
                <a:gd name="connsiteY2" fmla="*/ 113155 h 11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795" h="112890">
                  <a:moveTo>
                    <a:pt x="112755" y="89921"/>
                  </a:moveTo>
                  <a:lnTo>
                    <a:pt x="23194" y="264"/>
                  </a:lnTo>
                  <a:lnTo>
                    <a:pt x="-40" y="113155"/>
                  </a:lnTo>
                  <a:close/>
                </a:path>
              </a:pathLst>
            </a:custGeom>
            <a:solidFill>
              <a:srgbClr val="567FE5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9" name="图形 1">
            <a:extLst>
              <a:ext uri="{FF2B5EF4-FFF2-40B4-BE49-F238E27FC236}">
                <a16:creationId xmlns:a16="http://schemas.microsoft.com/office/drawing/2014/main" id="{B8CB2881-A9AB-43AC-37D1-EFD81AADA34D}"/>
              </a:ext>
            </a:extLst>
          </p:cNvPr>
          <p:cNvGrpSpPr/>
          <p:nvPr/>
        </p:nvGrpSpPr>
        <p:grpSpPr>
          <a:xfrm>
            <a:off x="7201012" y="1045340"/>
            <a:ext cx="790933" cy="754966"/>
            <a:chOff x="7201012" y="1045340"/>
            <a:chExt cx="790933" cy="754966"/>
          </a:xfrm>
        </p:grpSpPr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D056E03-43A5-A962-78BF-0AB01BE21886}"/>
                </a:ext>
              </a:extLst>
            </p:cNvPr>
            <p:cNvSpPr/>
            <p:nvPr/>
          </p:nvSpPr>
          <p:spPr>
            <a:xfrm>
              <a:off x="7201012" y="1392870"/>
              <a:ext cx="790933" cy="407435"/>
            </a:xfrm>
            <a:custGeom>
              <a:avLst/>
              <a:gdLst>
                <a:gd name="connsiteX0" fmla="*/ 395700 w 790933"/>
                <a:gd name="connsiteY0" fmla="*/ -28 h 407435"/>
                <a:gd name="connsiteX1" fmla="*/ 233 w 790933"/>
                <a:gd name="connsiteY1" fmla="*/ 335507 h 407435"/>
                <a:gd name="connsiteX2" fmla="*/ 72136 w 790933"/>
                <a:gd name="connsiteY2" fmla="*/ 407407 h 407435"/>
                <a:gd name="connsiteX3" fmla="*/ 719264 w 790933"/>
                <a:gd name="connsiteY3" fmla="*/ 407407 h 407435"/>
                <a:gd name="connsiteX4" fmla="*/ 791167 w 790933"/>
                <a:gd name="connsiteY4" fmla="*/ 335507 h 407435"/>
                <a:gd name="connsiteX5" fmla="*/ 395700 w 790933"/>
                <a:gd name="connsiteY5" fmla="*/ -28 h 4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933" h="407435">
                  <a:moveTo>
                    <a:pt x="395700" y="-28"/>
                  </a:moveTo>
                  <a:cubicBezTo>
                    <a:pt x="179991" y="-28"/>
                    <a:pt x="233" y="70770"/>
                    <a:pt x="233" y="335507"/>
                  </a:cubicBezTo>
                  <a:cubicBezTo>
                    <a:pt x="233" y="375208"/>
                    <a:pt x="32434" y="407407"/>
                    <a:pt x="72136" y="407407"/>
                  </a:cubicBezTo>
                  <a:lnTo>
                    <a:pt x="719264" y="407407"/>
                  </a:lnTo>
                  <a:cubicBezTo>
                    <a:pt x="758966" y="407407"/>
                    <a:pt x="791167" y="375208"/>
                    <a:pt x="791167" y="335507"/>
                  </a:cubicBezTo>
                  <a:cubicBezTo>
                    <a:pt x="791167" y="70794"/>
                    <a:pt x="611409" y="-28"/>
                    <a:pt x="395700" y="-28"/>
                  </a:cubicBezTo>
                  <a:close/>
                </a:path>
              </a:pathLst>
            </a:custGeom>
            <a:solidFill>
              <a:srgbClr val="44B2B6"/>
            </a:solidFill>
            <a:ln w="119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071D3CD6-97B6-1AAB-E5F7-9D6F97776A83}"/>
                </a:ext>
              </a:extLst>
            </p:cNvPr>
            <p:cNvSpPr/>
            <p:nvPr/>
          </p:nvSpPr>
          <p:spPr>
            <a:xfrm>
              <a:off x="7428705" y="1416837"/>
              <a:ext cx="179757" cy="179751"/>
            </a:xfrm>
            <a:custGeom>
              <a:avLst/>
              <a:gdLst>
                <a:gd name="connsiteX0" fmla="*/ 179986 w 179757"/>
                <a:gd name="connsiteY0" fmla="*/ 71867 h 179751"/>
                <a:gd name="connsiteX1" fmla="*/ 228 w 179757"/>
                <a:gd name="connsiteY1" fmla="*/ -34 h 179751"/>
                <a:gd name="connsiteX2" fmla="*/ 108083 w 179757"/>
                <a:gd name="connsiteY2" fmla="*/ 179718 h 17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757" h="179751">
                  <a:moveTo>
                    <a:pt x="179986" y="71867"/>
                  </a:moveTo>
                  <a:lnTo>
                    <a:pt x="228" y="-34"/>
                  </a:lnTo>
                  <a:lnTo>
                    <a:pt x="108083" y="179718"/>
                  </a:lnTo>
                  <a:close/>
                </a:path>
              </a:pathLst>
            </a:custGeom>
            <a:solidFill>
              <a:srgbClr val="FFFFFF"/>
            </a:solidFill>
            <a:ln w="119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4CA93A5-131E-1B40-7744-9F4384CF6A45}"/>
                </a:ext>
              </a:extLst>
            </p:cNvPr>
            <p:cNvSpPr/>
            <p:nvPr/>
          </p:nvSpPr>
          <p:spPr>
            <a:xfrm>
              <a:off x="7596479" y="1416837"/>
              <a:ext cx="179757" cy="179751"/>
            </a:xfrm>
            <a:custGeom>
              <a:avLst/>
              <a:gdLst>
                <a:gd name="connsiteX0" fmla="*/ 179996 w 179757"/>
                <a:gd name="connsiteY0" fmla="*/ -34 h 179751"/>
                <a:gd name="connsiteX1" fmla="*/ 238 w 179757"/>
                <a:gd name="connsiteY1" fmla="*/ 71867 h 179751"/>
                <a:gd name="connsiteX2" fmla="*/ 72141 w 179757"/>
                <a:gd name="connsiteY2" fmla="*/ 179718 h 17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757" h="179751">
                  <a:moveTo>
                    <a:pt x="179996" y="-34"/>
                  </a:moveTo>
                  <a:lnTo>
                    <a:pt x="238" y="71867"/>
                  </a:lnTo>
                  <a:lnTo>
                    <a:pt x="72141" y="179718"/>
                  </a:lnTo>
                  <a:close/>
                </a:path>
              </a:pathLst>
            </a:custGeom>
            <a:solidFill>
              <a:srgbClr val="FFFFFF"/>
            </a:solidFill>
            <a:ln w="119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D9720CC-B428-1637-3306-D4332E86E12E}"/>
                </a:ext>
              </a:extLst>
            </p:cNvPr>
            <p:cNvSpPr/>
            <p:nvPr/>
          </p:nvSpPr>
          <p:spPr>
            <a:xfrm>
              <a:off x="7380770" y="1057335"/>
              <a:ext cx="431418" cy="431402"/>
            </a:xfrm>
            <a:custGeom>
              <a:avLst/>
              <a:gdLst>
                <a:gd name="connsiteX0" fmla="*/ 431651 w 431418"/>
                <a:gd name="connsiteY0" fmla="*/ 215654 h 431402"/>
                <a:gd name="connsiteX1" fmla="*/ 215942 w 431418"/>
                <a:gd name="connsiteY1" fmla="*/ 431355 h 431402"/>
                <a:gd name="connsiteX2" fmla="*/ 233 w 431418"/>
                <a:gd name="connsiteY2" fmla="*/ 215654 h 431402"/>
                <a:gd name="connsiteX3" fmla="*/ 215942 w 431418"/>
                <a:gd name="connsiteY3" fmla="*/ -47 h 431402"/>
                <a:gd name="connsiteX4" fmla="*/ 431651 w 431418"/>
                <a:gd name="connsiteY4" fmla="*/ 215654 h 43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418" h="431402">
                  <a:moveTo>
                    <a:pt x="431651" y="215654"/>
                  </a:moveTo>
                  <a:cubicBezTo>
                    <a:pt x="431651" y="334783"/>
                    <a:pt x="335075" y="431355"/>
                    <a:pt x="215942" y="431355"/>
                  </a:cubicBezTo>
                  <a:cubicBezTo>
                    <a:pt x="96810" y="431355"/>
                    <a:pt x="233" y="334783"/>
                    <a:pt x="233" y="215654"/>
                  </a:cubicBezTo>
                  <a:cubicBezTo>
                    <a:pt x="233" y="96526"/>
                    <a:pt x="96810" y="-47"/>
                    <a:pt x="215942" y="-47"/>
                  </a:cubicBezTo>
                  <a:cubicBezTo>
                    <a:pt x="335075" y="-47"/>
                    <a:pt x="431651" y="96526"/>
                    <a:pt x="431651" y="215654"/>
                  </a:cubicBezTo>
                  <a:close/>
                </a:path>
              </a:pathLst>
            </a:custGeom>
            <a:solidFill>
              <a:srgbClr val="F1CDB0"/>
            </a:solidFill>
            <a:ln w="119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34E2409-0C46-05A7-51DC-F5224AC6A862}"/>
                </a:ext>
              </a:extLst>
            </p:cNvPr>
            <p:cNvSpPr/>
            <p:nvPr/>
          </p:nvSpPr>
          <p:spPr>
            <a:xfrm>
              <a:off x="7369421" y="1045340"/>
              <a:ext cx="454757" cy="239668"/>
            </a:xfrm>
            <a:custGeom>
              <a:avLst/>
              <a:gdLst>
                <a:gd name="connsiteX0" fmla="*/ 450310 w 454757"/>
                <a:gd name="connsiteY0" fmla="*/ 181747 h 239668"/>
                <a:gd name="connsiteX1" fmla="*/ 444690 w 454757"/>
                <a:gd name="connsiteY1" fmla="*/ 159925 h 239668"/>
                <a:gd name="connsiteX2" fmla="*/ 227303 w 454757"/>
                <a:gd name="connsiteY2" fmla="*/ -53 h 239668"/>
                <a:gd name="connsiteX3" fmla="*/ 207266 w 454757"/>
                <a:gd name="connsiteY3" fmla="*/ 953 h 239668"/>
                <a:gd name="connsiteX4" fmla="*/ 192298 w 454757"/>
                <a:gd name="connsiteY4" fmla="*/ 2907 h 239668"/>
                <a:gd name="connsiteX5" fmla="*/ 190093 w 454757"/>
                <a:gd name="connsiteY5" fmla="*/ 3242 h 239668"/>
                <a:gd name="connsiteX6" fmla="*/ 155951 w 454757"/>
                <a:gd name="connsiteY6" fmla="*/ 11930 h 239668"/>
                <a:gd name="connsiteX7" fmla="*/ 154801 w 454757"/>
                <a:gd name="connsiteY7" fmla="*/ 11930 h 239668"/>
                <a:gd name="connsiteX8" fmla="*/ 233 w 454757"/>
                <a:gd name="connsiteY8" fmla="*/ 215193 h 239668"/>
                <a:gd name="connsiteX9" fmla="*/ 67630 w 454757"/>
                <a:gd name="connsiteY9" fmla="*/ 187990 h 239668"/>
                <a:gd name="connsiteX10" fmla="*/ 151457 w 454757"/>
                <a:gd name="connsiteY10" fmla="*/ 107797 h 239668"/>
                <a:gd name="connsiteX11" fmla="*/ 158983 w 454757"/>
                <a:gd name="connsiteY11" fmla="*/ 107797 h 239668"/>
                <a:gd name="connsiteX12" fmla="*/ 413041 w 454757"/>
                <a:gd name="connsiteY12" fmla="*/ 239615 h 239668"/>
                <a:gd name="connsiteX13" fmla="*/ 454505 w 454757"/>
                <a:gd name="connsiteY13" fmla="*/ 237038 h 239668"/>
                <a:gd name="connsiteX14" fmla="*/ 454984 w 454757"/>
                <a:gd name="connsiteY14" fmla="*/ 227631 h 239668"/>
                <a:gd name="connsiteX15" fmla="*/ 450430 w 454757"/>
                <a:gd name="connsiteY15" fmla="*/ 181735 h 23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4757" h="239668">
                  <a:moveTo>
                    <a:pt x="450310" y="181747"/>
                  </a:moveTo>
                  <a:cubicBezTo>
                    <a:pt x="448788" y="174341"/>
                    <a:pt x="446919" y="167055"/>
                    <a:pt x="444690" y="159925"/>
                  </a:cubicBezTo>
                  <a:cubicBezTo>
                    <a:pt x="415929" y="67294"/>
                    <a:pt x="329525" y="-53"/>
                    <a:pt x="227303" y="-53"/>
                  </a:cubicBezTo>
                  <a:cubicBezTo>
                    <a:pt x="220544" y="-53"/>
                    <a:pt x="213881" y="378"/>
                    <a:pt x="207266" y="953"/>
                  </a:cubicBezTo>
                  <a:cubicBezTo>
                    <a:pt x="202233" y="1433"/>
                    <a:pt x="197236" y="2104"/>
                    <a:pt x="192298" y="2907"/>
                  </a:cubicBezTo>
                  <a:cubicBezTo>
                    <a:pt x="191555" y="3027"/>
                    <a:pt x="190824" y="3134"/>
                    <a:pt x="190093" y="3242"/>
                  </a:cubicBezTo>
                  <a:cubicBezTo>
                    <a:pt x="178397" y="5303"/>
                    <a:pt x="167000" y="8239"/>
                    <a:pt x="155951" y="11930"/>
                  </a:cubicBezTo>
                  <a:lnTo>
                    <a:pt x="154801" y="11930"/>
                  </a:lnTo>
                  <a:cubicBezTo>
                    <a:pt x="68409" y="40966"/>
                    <a:pt x="5363" y="120296"/>
                    <a:pt x="233" y="215193"/>
                  </a:cubicBezTo>
                  <a:cubicBezTo>
                    <a:pt x="22235" y="209920"/>
                    <a:pt x="45209" y="200944"/>
                    <a:pt x="67630" y="187990"/>
                  </a:cubicBezTo>
                  <a:cubicBezTo>
                    <a:pt x="105727" y="166001"/>
                    <a:pt x="134740" y="137013"/>
                    <a:pt x="151457" y="107797"/>
                  </a:cubicBezTo>
                  <a:lnTo>
                    <a:pt x="158983" y="107797"/>
                  </a:lnTo>
                  <a:cubicBezTo>
                    <a:pt x="196025" y="184551"/>
                    <a:pt x="295671" y="239615"/>
                    <a:pt x="413041" y="239615"/>
                  </a:cubicBezTo>
                  <a:cubicBezTo>
                    <a:pt x="427182" y="239615"/>
                    <a:pt x="440951" y="238572"/>
                    <a:pt x="454505" y="237038"/>
                  </a:cubicBezTo>
                  <a:cubicBezTo>
                    <a:pt x="454637" y="233887"/>
                    <a:pt x="454984" y="230795"/>
                    <a:pt x="454984" y="227631"/>
                  </a:cubicBezTo>
                  <a:cubicBezTo>
                    <a:pt x="455104" y="211933"/>
                    <a:pt x="453546" y="196594"/>
                    <a:pt x="450430" y="181735"/>
                  </a:cubicBezTo>
                  <a:close/>
                </a:path>
              </a:pathLst>
            </a:custGeom>
            <a:solidFill>
              <a:srgbClr val="AB6125"/>
            </a:solidFill>
            <a:ln w="119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5" name="图形 1">
            <a:extLst>
              <a:ext uri="{FF2B5EF4-FFF2-40B4-BE49-F238E27FC236}">
                <a16:creationId xmlns:a16="http://schemas.microsoft.com/office/drawing/2014/main" id="{D0A92520-7CDA-0A35-64C3-35452138A37B}"/>
              </a:ext>
            </a:extLst>
          </p:cNvPr>
          <p:cNvGrpSpPr/>
          <p:nvPr/>
        </p:nvGrpSpPr>
        <p:grpSpPr>
          <a:xfrm>
            <a:off x="3636208" y="5104003"/>
            <a:ext cx="849580" cy="788897"/>
            <a:chOff x="3636208" y="5104003"/>
            <a:chExt cx="849580" cy="788897"/>
          </a:xfrm>
        </p:grpSpPr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233FFC38-1323-CA56-7387-46FD8A357AC9}"/>
                </a:ext>
              </a:extLst>
            </p:cNvPr>
            <p:cNvSpPr/>
            <p:nvPr/>
          </p:nvSpPr>
          <p:spPr>
            <a:xfrm>
              <a:off x="3693377" y="5161170"/>
              <a:ext cx="571685" cy="731730"/>
            </a:xfrm>
            <a:custGeom>
              <a:avLst/>
              <a:gdLst>
                <a:gd name="connsiteX0" fmla="*/ -171 w 571685"/>
                <a:gd name="connsiteY0" fmla="*/ 209 h 731730"/>
                <a:gd name="connsiteX1" fmla="*/ 571515 w 571685"/>
                <a:gd name="connsiteY1" fmla="*/ 209 h 731730"/>
                <a:gd name="connsiteX2" fmla="*/ 571515 w 571685"/>
                <a:gd name="connsiteY2" fmla="*/ 731940 h 731730"/>
                <a:gd name="connsiteX3" fmla="*/ -171 w 571685"/>
                <a:gd name="connsiteY3" fmla="*/ 731940 h 7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685" h="731730">
                  <a:moveTo>
                    <a:pt x="-171" y="209"/>
                  </a:moveTo>
                  <a:lnTo>
                    <a:pt x="571515" y="209"/>
                  </a:lnTo>
                  <a:lnTo>
                    <a:pt x="571515" y="731940"/>
                  </a:lnTo>
                  <a:lnTo>
                    <a:pt x="-171" y="731940"/>
                  </a:lnTo>
                  <a:close/>
                </a:path>
              </a:pathLst>
            </a:custGeom>
            <a:solidFill>
              <a:srgbClr val="929292"/>
            </a:solidFill>
            <a:ln w="11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884B7D6-10D4-F404-8197-8679E237FF45}"/>
                </a:ext>
              </a:extLst>
            </p:cNvPr>
            <p:cNvSpPr/>
            <p:nvPr/>
          </p:nvSpPr>
          <p:spPr>
            <a:xfrm>
              <a:off x="3636208" y="5104003"/>
              <a:ext cx="571685" cy="731730"/>
            </a:xfrm>
            <a:custGeom>
              <a:avLst/>
              <a:gdLst>
                <a:gd name="connsiteX0" fmla="*/ 571512 w 571685"/>
                <a:gd name="connsiteY0" fmla="*/ 731937 h 731730"/>
                <a:gd name="connsiteX1" fmla="*/ 571512 w 571685"/>
                <a:gd name="connsiteY1" fmla="*/ 160272 h 731730"/>
                <a:gd name="connsiteX2" fmla="*/ 411440 w 571685"/>
                <a:gd name="connsiteY2" fmla="*/ 206 h 731730"/>
                <a:gd name="connsiteX3" fmla="*/ -174 w 571685"/>
                <a:gd name="connsiteY3" fmla="*/ 206 h 731730"/>
                <a:gd name="connsiteX4" fmla="*/ -174 w 571685"/>
                <a:gd name="connsiteY4" fmla="*/ 731937 h 7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685" h="731730">
                  <a:moveTo>
                    <a:pt x="571512" y="731937"/>
                  </a:moveTo>
                  <a:lnTo>
                    <a:pt x="571512" y="160272"/>
                  </a:lnTo>
                  <a:lnTo>
                    <a:pt x="411440" y="206"/>
                  </a:lnTo>
                  <a:lnTo>
                    <a:pt x="-174" y="206"/>
                  </a:lnTo>
                  <a:lnTo>
                    <a:pt x="-174" y="731937"/>
                  </a:lnTo>
                  <a:close/>
                </a:path>
              </a:pathLst>
            </a:custGeom>
            <a:solidFill>
              <a:srgbClr val="ECECEC"/>
            </a:solidFill>
            <a:ln w="11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E40725CC-4504-AAF2-C475-BA6E9CCD61B9}"/>
                </a:ext>
              </a:extLst>
            </p:cNvPr>
            <p:cNvSpPr/>
            <p:nvPr/>
          </p:nvSpPr>
          <p:spPr>
            <a:xfrm>
              <a:off x="4047822" y="5104003"/>
              <a:ext cx="160072" cy="160066"/>
            </a:xfrm>
            <a:custGeom>
              <a:avLst/>
              <a:gdLst>
                <a:gd name="connsiteX0" fmla="*/ 159909 w 160072"/>
                <a:gd name="connsiteY0" fmla="*/ 160257 h 160066"/>
                <a:gd name="connsiteX1" fmla="*/ -163 w 160072"/>
                <a:gd name="connsiteY1" fmla="*/ 190 h 160066"/>
                <a:gd name="connsiteX2" fmla="*/ -163 w 160072"/>
                <a:gd name="connsiteY2" fmla="*/ 160257 h 16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72" h="160066">
                  <a:moveTo>
                    <a:pt x="159909" y="160257"/>
                  </a:moveTo>
                  <a:lnTo>
                    <a:pt x="-163" y="190"/>
                  </a:lnTo>
                  <a:lnTo>
                    <a:pt x="-163" y="160257"/>
                  </a:lnTo>
                  <a:close/>
                </a:path>
              </a:pathLst>
            </a:custGeom>
            <a:solidFill>
              <a:srgbClr val="D6D6D6"/>
            </a:solidFill>
            <a:ln w="11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CD19ECD4-3BD5-0C56-4DCA-6074BCB4653B}"/>
                </a:ext>
              </a:extLst>
            </p:cNvPr>
            <p:cNvSpPr/>
            <p:nvPr/>
          </p:nvSpPr>
          <p:spPr>
            <a:xfrm>
              <a:off x="3750545" y="5321236"/>
              <a:ext cx="343011" cy="354432"/>
            </a:xfrm>
            <a:custGeom>
              <a:avLst/>
              <a:gdLst>
                <a:gd name="connsiteX0" fmla="*/ 5543 w 343011"/>
                <a:gd name="connsiteY0" fmla="*/ 11641 h 354432"/>
                <a:gd name="connsiteX1" fmla="*/ 337121 w 343011"/>
                <a:gd name="connsiteY1" fmla="*/ 11641 h 354432"/>
                <a:gd name="connsiteX2" fmla="*/ 342837 w 343011"/>
                <a:gd name="connsiteY2" fmla="*/ 5924 h 354432"/>
                <a:gd name="connsiteX3" fmla="*/ 337121 w 343011"/>
                <a:gd name="connsiteY3" fmla="*/ 207 h 354432"/>
                <a:gd name="connsiteX4" fmla="*/ 5543 w 343011"/>
                <a:gd name="connsiteY4" fmla="*/ 207 h 354432"/>
                <a:gd name="connsiteX5" fmla="*/ -174 w 343011"/>
                <a:gd name="connsiteY5" fmla="*/ 5924 h 354432"/>
                <a:gd name="connsiteX6" fmla="*/ 5543 w 343011"/>
                <a:gd name="connsiteY6" fmla="*/ 11641 h 354432"/>
                <a:gd name="connsiteX7" fmla="*/ 337121 w 343011"/>
                <a:gd name="connsiteY7" fmla="*/ 114540 h 354432"/>
                <a:gd name="connsiteX8" fmla="*/ 5543 w 343011"/>
                <a:gd name="connsiteY8" fmla="*/ 114540 h 354432"/>
                <a:gd name="connsiteX9" fmla="*/ -174 w 343011"/>
                <a:gd name="connsiteY9" fmla="*/ 120257 h 354432"/>
                <a:gd name="connsiteX10" fmla="*/ 5543 w 343011"/>
                <a:gd name="connsiteY10" fmla="*/ 125974 h 354432"/>
                <a:gd name="connsiteX11" fmla="*/ 337121 w 343011"/>
                <a:gd name="connsiteY11" fmla="*/ 125974 h 354432"/>
                <a:gd name="connsiteX12" fmla="*/ 342837 w 343011"/>
                <a:gd name="connsiteY12" fmla="*/ 120257 h 354432"/>
                <a:gd name="connsiteX13" fmla="*/ 337121 w 343011"/>
                <a:gd name="connsiteY13" fmla="*/ 114540 h 354432"/>
                <a:gd name="connsiteX14" fmla="*/ 337121 w 343011"/>
                <a:gd name="connsiteY14" fmla="*/ 228873 h 354432"/>
                <a:gd name="connsiteX15" fmla="*/ 5543 w 343011"/>
                <a:gd name="connsiteY15" fmla="*/ 228873 h 354432"/>
                <a:gd name="connsiteX16" fmla="*/ -174 w 343011"/>
                <a:gd name="connsiteY16" fmla="*/ 234590 h 354432"/>
                <a:gd name="connsiteX17" fmla="*/ 5543 w 343011"/>
                <a:gd name="connsiteY17" fmla="*/ 240307 h 354432"/>
                <a:gd name="connsiteX18" fmla="*/ 337121 w 343011"/>
                <a:gd name="connsiteY18" fmla="*/ 240307 h 354432"/>
                <a:gd name="connsiteX19" fmla="*/ 342837 w 343011"/>
                <a:gd name="connsiteY19" fmla="*/ 234590 h 354432"/>
                <a:gd name="connsiteX20" fmla="*/ 337121 w 343011"/>
                <a:gd name="connsiteY20" fmla="*/ 228873 h 354432"/>
                <a:gd name="connsiteX21" fmla="*/ 337121 w 343011"/>
                <a:gd name="connsiteY21" fmla="*/ 343206 h 354432"/>
                <a:gd name="connsiteX22" fmla="*/ 5543 w 343011"/>
                <a:gd name="connsiteY22" fmla="*/ 343206 h 354432"/>
                <a:gd name="connsiteX23" fmla="*/ -174 w 343011"/>
                <a:gd name="connsiteY23" fmla="*/ 348923 h 354432"/>
                <a:gd name="connsiteX24" fmla="*/ 5543 w 343011"/>
                <a:gd name="connsiteY24" fmla="*/ 354639 h 354432"/>
                <a:gd name="connsiteX25" fmla="*/ 337121 w 343011"/>
                <a:gd name="connsiteY25" fmla="*/ 354639 h 354432"/>
                <a:gd name="connsiteX26" fmla="*/ 342837 w 343011"/>
                <a:gd name="connsiteY26" fmla="*/ 348923 h 354432"/>
                <a:gd name="connsiteX27" fmla="*/ 337121 w 343011"/>
                <a:gd name="connsiteY27" fmla="*/ 343206 h 35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3011" h="354432">
                  <a:moveTo>
                    <a:pt x="5543" y="11641"/>
                  </a:moveTo>
                  <a:lnTo>
                    <a:pt x="337121" y="11641"/>
                  </a:lnTo>
                  <a:cubicBezTo>
                    <a:pt x="340276" y="11641"/>
                    <a:pt x="342837" y="9080"/>
                    <a:pt x="342837" y="5924"/>
                  </a:cubicBezTo>
                  <a:cubicBezTo>
                    <a:pt x="342837" y="2768"/>
                    <a:pt x="340276" y="207"/>
                    <a:pt x="337121" y="207"/>
                  </a:cubicBezTo>
                  <a:lnTo>
                    <a:pt x="5543" y="207"/>
                  </a:lnTo>
                  <a:cubicBezTo>
                    <a:pt x="2387" y="207"/>
                    <a:pt x="-174" y="2768"/>
                    <a:pt x="-174" y="5924"/>
                  </a:cubicBezTo>
                  <a:cubicBezTo>
                    <a:pt x="-174" y="9080"/>
                    <a:pt x="2341" y="11641"/>
                    <a:pt x="5543" y="11641"/>
                  </a:cubicBezTo>
                  <a:close/>
                  <a:moveTo>
                    <a:pt x="337121" y="114540"/>
                  </a:moveTo>
                  <a:lnTo>
                    <a:pt x="5543" y="114540"/>
                  </a:lnTo>
                  <a:cubicBezTo>
                    <a:pt x="2387" y="114540"/>
                    <a:pt x="-174" y="117101"/>
                    <a:pt x="-174" y="120257"/>
                  </a:cubicBezTo>
                  <a:cubicBezTo>
                    <a:pt x="-174" y="123413"/>
                    <a:pt x="2387" y="125974"/>
                    <a:pt x="5543" y="125974"/>
                  </a:cubicBezTo>
                  <a:lnTo>
                    <a:pt x="337121" y="125974"/>
                  </a:lnTo>
                  <a:cubicBezTo>
                    <a:pt x="340276" y="125974"/>
                    <a:pt x="342837" y="123413"/>
                    <a:pt x="342837" y="120257"/>
                  </a:cubicBezTo>
                  <a:cubicBezTo>
                    <a:pt x="342837" y="117101"/>
                    <a:pt x="340322" y="114540"/>
                    <a:pt x="337121" y="114540"/>
                  </a:cubicBezTo>
                  <a:close/>
                  <a:moveTo>
                    <a:pt x="337121" y="228873"/>
                  </a:moveTo>
                  <a:lnTo>
                    <a:pt x="5543" y="228873"/>
                  </a:lnTo>
                  <a:cubicBezTo>
                    <a:pt x="2387" y="228873"/>
                    <a:pt x="-174" y="231434"/>
                    <a:pt x="-174" y="234590"/>
                  </a:cubicBezTo>
                  <a:cubicBezTo>
                    <a:pt x="-174" y="237745"/>
                    <a:pt x="2387" y="240307"/>
                    <a:pt x="5543" y="240307"/>
                  </a:cubicBezTo>
                  <a:lnTo>
                    <a:pt x="337121" y="240307"/>
                  </a:lnTo>
                  <a:cubicBezTo>
                    <a:pt x="340276" y="240307"/>
                    <a:pt x="342837" y="237745"/>
                    <a:pt x="342837" y="234590"/>
                  </a:cubicBezTo>
                  <a:cubicBezTo>
                    <a:pt x="342837" y="231434"/>
                    <a:pt x="340322" y="228873"/>
                    <a:pt x="337121" y="228873"/>
                  </a:cubicBezTo>
                  <a:close/>
                  <a:moveTo>
                    <a:pt x="337121" y="343206"/>
                  </a:moveTo>
                  <a:lnTo>
                    <a:pt x="5543" y="343206"/>
                  </a:lnTo>
                  <a:cubicBezTo>
                    <a:pt x="2387" y="343206"/>
                    <a:pt x="-174" y="345767"/>
                    <a:pt x="-174" y="348923"/>
                  </a:cubicBezTo>
                  <a:cubicBezTo>
                    <a:pt x="-174" y="352078"/>
                    <a:pt x="2387" y="354639"/>
                    <a:pt x="5543" y="354639"/>
                  </a:cubicBezTo>
                  <a:lnTo>
                    <a:pt x="337121" y="354639"/>
                  </a:lnTo>
                  <a:cubicBezTo>
                    <a:pt x="340276" y="354639"/>
                    <a:pt x="342837" y="352078"/>
                    <a:pt x="342837" y="348923"/>
                  </a:cubicBezTo>
                  <a:cubicBezTo>
                    <a:pt x="342837" y="345767"/>
                    <a:pt x="340322" y="343206"/>
                    <a:pt x="337121" y="343206"/>
                  </a:cubicBezTo>
                  <a:close/>
                </a:path>
              </a:pathLst>
            </a:custGeom>
            <a:solidFill>
              <a:srgbClr val="BBBBBB"/>
            </a:solidFill>
            <a:ln w="11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D65F233-2B89-8AE2-DC56-A684DE1EB719}"/>
                </a:ext>
              </a:extLst>
            </p:cNvPr>
            <p:cNvSpPr/>
            <p:nvPr/>
          </p:nvSpPr>
          <p:spPr>
            <a:xfrm>
              <a:off x="3973933" y="5280423"/>
              <a:ext cx="511855" cy="511970"/>
            </a:xfrm>
            <a:custGeom>
              <a:avLst/>
              <a:gdLst>
                <a:gd name="connsiteX0" fmla="*/ 503623 w 511855"/>
                <a:gd name="connsiteY0" fmla="*/ 453965 h 511970"/>
                <a:gd name="connsiteX1" fmla="*/ 385420 w 511855"/>
                <a:gd name="connsiteY1" fmla="*/ 335767 h 511970"/>
                <a:gd name="connsiteX2" fmla="*/ 424786 w 511855"/>
                <a:gd name="connsiteY2" fmla="*/ 212718 h 511970"/>
                <a:gd name="connsiteX3" fmla="*/ 212381 w 511855"/>
                <a:gd name="connsiteY3" fmla="*/ 322 h 511970"/>
                <a:gd name="connsiteX4" fmla="*/ -23 w 511855"/>
                <a:gd name="connsiteY4" fmla="*/ 212718 h 511970"/>
                <a:gd name="connsiteX5" fmla="*/ 212381 w 511855"/>
                <a:gd name="connsiteY5" fmla="*/ 425115 h 511970"/>
                <a:gd name="connsiteX6" fmla="*/ 335406 w 511855"/>
                <a:gd name="connsiteY6" fmla="*/ 385800 h 511970"/>
                <a:gd name="connsiteX7" fmla="*/ 453609 w 511855"/>
                <a:gd name="connsiteY7" fmla="*/ 503999 h 511970"/>
                <a:gd name="connsiteX8" fmla="*/ 493654 w 511855"/>
                <a:gd name="connsiteY8" fmla="*/ 503999 h 511970"/>
                <a:gd name="connsiteX9" fmla="*/ 503672 w 511855"/>
                <a:gd name="connsiteY9" fmla="*/ 493981 h 511970"/>
                <a:gd name="connsiteX10" fmla="*/ 503531 w 511855"/>
                <a:gd name="connsiteY10" fmla="*/ 453979 h 511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1855" h="511970">
                  <a:moveTo>
                    <a:pt x="503623" y="453965"/>
                  </a:moveTo>
                  <a:lnTo>
                    <a:pt x="385420" y="335767"/>
                  </a:lnTo>
                  <a:cubicBezTo>
                    <a:pt x="410201" y="301004"/>
                    <a:pt x="424786" y="258596"/>
                    <a:pt x="424786" y="212718"/>
                  </a:cubicBezTo>
                  <a:cubicBezTo>
                    <a:pt x="424786" y="95419"/>
                    <a:pt x="329685" y="322"/>
                    <a:pt x="212381" y="322"/>
                  </a:cubicBezTo>
                  <a:cubicBezTo>
                    <a:pt x="95078" y="322"/>
                    <a:pt x="-23" y="95419"/>
                    <a:pt x="-23" y="212718"/>
                  </a:cubicBezTo>
                  <a:cubicBezTo>
                    <a:pt x="-23" y="330018"/>
                    <a:pt x="95078" y="425115"/>
                    <a:pt x="212381" y="425115"/>
                  </a:cubicBezTo>
                  <a:cubicBezTo>
                    <a:pt x="258254" y="425115"/>
                    <a:pt x="300692" y="410523"/>
                    <a:pt x="335406" y="385800"/>
                  </a:cubicBezTo>
                  <a:lnTo>
                    <a:pt x="453609" y="503999"/>
                  </a:lnTo>
                  <a:cubicBezTo>
                    <a:pt x="464668" y="515058"/>
                    <a:pt x="482602" y="515058"/>
                    <a:pt x="493654" y="503999"/>
                  </a:cubicBezTo>
                  <a:lnTo>
                    <a:pt x="503672" y="493981"/>
                  </a:lnTo>
                  <a:cubicBezTo>
                    <a:pt x="514576" y="483007"/>
                    <a:pt x="514576" y="465024"/>
                    <a:pt x="503531" y="453979"/>
                  </a:cubicBezTo>
                  <a:close/>
                </a:path>
              </a:pathLst>
            </a:custGeom>
            <a:solidFill>
              <a:srgbClr val="34B9F1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53B77A88-1CEB-3A82-E5F3-831A6CD46FB5}"/>
                </a:ext>
              </a:extLst>
            </p:cNvPr>
            <p:cNvSpPr/>
            <p:nvPr/>
          </p:nvSpPr>
          <p:spPr>
            <a:xfrm>
              <a:off x="4030539" y="5337097"/>
              <a:ext cx="311526" cy="311514"/>
            </a:xfrm>
            <a:custGeom>
              <a:avLst/>
              <a:gdLst>
                <a:gd name="connsiteX0" fmla="*/ 311503 w 311526"/>
                <a:gd name="connsiteY0" fmla="*/ 156079 h 311514"/>
                <a:gd name="connsiteX1" fmla="*/ 155740 w 311526"/>
                <a:gd name="connsiteY1" fmla="*/ 311837 h 311514"/>
                <a:gd name="connsiteX2" fmla="*/ -23 w 311526"/>
                <a:gd name="connsiteY2" fmla="*/ 156079 h 311514"/>
                <a:gd name="connsiteX3" fmla="*/ 155740 w 311526"/>
                <a:gd name="connsiteY3" fmla="*/ 322 h 311514"/>
                <a:gd name="connsiteX4" fmla="*/ 311503 w 311526"/>
                <a:gd name="connsiteY4" fmla="*/ 156079 h 31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526" h="311514">
                  <a:moveTo>
                    <a:pt x="311503" y="156079"/>
                  </a:moveTo>
                  <a:cubicBezTo>
                    <a:pt x="311503" y="242102"/>
                    <a:pt x="241766" y="311837"/>
                    <a:pt x="155740" y="311837"/>
                  </a:cubicBezTo>
                  <a:cubicBezTo>
                    <a:pt x="69715" y="311837"/>
                    <a:pt x="-23" y="242102"/>
                    <a:pt x="-23" y="156079"/>
                  </a:cubicBezTo>
                  <a:cubicBezTo>
                    <a:pt x="-23" y="70057"/>
                    <a:pt x="69715" y="322"/>
                    <a:pt x="155740" y="322"/>
                  </a:cubicBezTo>
                  <a:cubicBezTo>
                    <a:pt x="241766" y="322"/>
                    <a:pt x="311503" y="70057"/>
                    <a:pt x="311503" y="156079"/>
                  </a:cubicBezTo>
                  <a:close/>
                </a:path>
              </a:pathLst>
            </a:custGeom>
            <a:solidFill>
              <a:srgbClr val="B2EBF2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2" name="图形 1">
            <a:extLst>
              <a:ext uri="{FF2B5EF4-FFF2-40B4-BE49-F238E27FC236}">
                <a16:creationId xmlns:a16="http://schemas.microsoft.com/office/drawing/2014/main" id="{4BFD29CE-FDA2-6940-3F0A-10DF4BBDEC73}"/>
              </a:ext>
            </a:extLst>
          </p:cNvPr>
          <p:cNvGrpSpPr/>
          <p:nvPr/>
        </p:nvGrpSpPr>
        <p:grpSpPr>
          <a:xfrm>
            <a:off x="8560065" y="907157"/>
            <a:ext cx="1272807" cy="1358179"/>
            <a:chOff x="8560065" y="907157"/>
            <a:chExt cx="1272807" cy="1358179"/>
          </a:xfrm>
          <a:solidFill>
            <a:srgbClr val="26C6DA"/>
          </a:solidFill>
        </p:grpSpPr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74F61F96-93BD-DAC8-1168-8AC8842CE469}"/>
                </a:ext>
              </a:extLst>
            </p:cNvPr>
            <p:cNvSpPr txBox="1"/>
            <p:nvPr/>
          </p:nvSpPr>
          <p:spPr>
            <a:xfrm>
              <a:off x="8560065" y="907157"/>
              <a:ext cx="572593" cy="9117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5325" i="1" spc="0" baseline="0">
                  <a:ln/>
                  <a:solidFill>
                    <a:srgbClr val="26C6DA"/>
                  </a:solidFill>
                  <a:cs typeface="+mn-ea"/>
                  <a:sym typeface="+mn-lt"/>
                  <a:rtl val="0"/>
                </a:rPr>
                <a:t>n</a:t>
              </a:r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3BFF2205-3B70-3F0A-72C7-6EFDE7C8DA6F}"/>
                </a:ext>
              </a:extLst>
            </p:cNvPr>
            <p:cNvSpPr txBox="1"/>
            <p:nvPr/>
          </p:nvSpPr>
          <p:spPr>
            <a:xfrm>
              <a:off x="9127230" y="1191965"/>
              <a:ext cx="705642" cy="1073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6375" spc="0" baseline="0">
                  <a:ln/>
                  <a:solidFill>
                    <a:srgbClr val="26C6DA"/>
                  </a:solidFill>
                  <a:cs typeface="+mn-ea"/>
                  <a:sym typeface="+mn-lt"/>
                  <a:rtl val="0"/>
                </a:rPr>
                <a:t>X</a:t>
              </a: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0805F54B-C95B-6758-588C-4E797B7E015A}"/>
                </a:ext>
              </a:extLst>
            </p:cNvPr>
            <p:cNvSpPr/>
            <p:nvPr/>
          </p:nvSpPr>
          <p:spPr>
            <a:xfrm>
              <a:off x="8696120" y="1546603"/>
              <a:ext cx="214934" cy="230098"/>
            </a:xfrm>
            <a:custGeom>
              <a:avLst/>
              <a:gdLst>
                <a:gd name="connsiteX0" fmla="*/ 88501 w 214934"/>
                <a:gd name="connsiteY0" fmla="*/ 0 h 230098"/>
                <a:gd name="connsiteX1" fmla="*/ 100311 w 214934"/>
                <a:gd name="connsiteY1" fmla="*/ 21492 h 230098"/>
                <a:gd name="connsiteX2" fmla="*/ 203124 w 214934"/>
                <a:gd name="connsiteY2" fmla="*/ 208605 h 230098"/>
                <a:gd name="connsiteX3" fmla="*/ 214933 w 214934"/>
                <a:gd name="connsiteY3" fmla="*/ 230097 h 230098"/>
                <a:gd name="connsiteX4" fmla="*/ 126432 w 214934"/>
                <a:gd name="connsiteY4" fmla="*/ 230097 h 230098"/>
                <a:gd name="connsiteX5" fmla="*/ 114622 w 214934"/>
                <a:gd name="connsiteY5" fmla="*/ 208605 h 230098"/>
                <a:gd name="connsiteX6" fmla="*/ 11809 w 214934"/>
                <a:gd name="connsiteY6" fmla="*/ 21492 h 230098"/>
                <a:gd name="connsiteX7" fmla="*/ 0 w 214934"/>
                <a:gd name="connsiteY7" fmla="*/ 0 h 23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934" h="230098">
                  <a:moveTo>
                    <a:pt x="88501" y="0"/>
                  </a:moveTo>
                  <a:cubicBezTo>
                    <a:pt x="88501" y="0"/>
                    <a:pt x="93789" y="9622"/>
                    <a:pt x="100311" y="21492"/>
                  </a:cubicBezTo>
                  <a:lnTo>
                    <a:pt x="203124" y="208605"/>
                  </a:lnTo>
                  <a:cubicBezTo>
                    <a:pt x="209646" y="220475"/>
                    <a:pt x="214933" y="230097"/>
                    <a:pt x="214933" y="230097"/>
                  </a:cubicBezTo>
                  <a:lnTo>
                    <a:pt x="126432" y="230097"/>
                  </a:lnTo>
                  <a:cubicBezTo>
                    <a:pt x="126432" y="230097"/>
                    <a:pt x="121144" y="220475"/>
                    <a:pt x="114622" y="208605"/>
                  </a:cubicBezTo>
                  <a:lnTo>
                    <a:pt x="11809" y="21492"/>
                  </a:lnTo>
                  <a:cubicBezTo>
                    <a:pt x="5287" y="962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C6DA"/>
            </a:solidFill>
            <a:ln w="7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5E030AB-AFBE-B02D-2438-BB4AD323EBC7}"/>
                </a:ext>
              </a:extLst>
            </p:cNvPr>
            <p:cNvSpPr/>
            <p:nvPr/>
          </p:nvSpPr>
          <p:spPr>
            <a:xfrm>
              <a:off x="8817055" y="1152687"/>
              <a:ext cx="346422" cy="616964"/>
            </a:xfrm>
            <a:custGeom>
              <a:avLst/>
              <a:gdLst>
                <a:gd name="connsiteX0" fmla="*/ 257921 w 346422"/>
                <a:gd name="connsiteY0" fmla="*/ 0 h 616964"/>
                <a:gd name="connsiteX1" fmla="*/ 250335 w 346422"/>
                <a:gd name="connsiteY1" fmla="*/ 18144 h 616964"/>
                <a:gd name="connsiteX2" fmla="*/ 7585 w 346422"/>
                <a:gd name="connsiteY2" fmla="*/ 598820 h 616964"/>
                <a:gd name="connsiteX3" fmla="*/ -1 w 346422"/>
                <a:gd name="connsiteY3" fmla="*/ 616965 h 616964"/>
                <a:gd name="connsiteX4" fmla="*/ 88501 w 346422"/>
                <a:gd name="connsiteY4" fmla="*/ 616965 h 616964"/>
                <a:gd name="connsiteX5" fmla="*/ 96086 w 346422"/>
                <a:gd name="connsiteY5" fmla="*/ 598820 h 616964"/>
                <a:gd name="connsiteX6" fmla="*/ 338837 w 346422"/>
                <a:gd name="connsiteY6" fmla="*/ 18144 h 616964"/>
                <a:gd name="connsiteX7" fmla="*/ 346422 w 346422"/>
                <a:gd name="connsiteY7" fmla="*/ 0 h 61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422" h="616964">
                  <a:moveTo>
                    <a:pt x="257921" y="0"/>
                  </a:moveTo>
                  <a:cubicBezTo>
                    <a:pt x="257921" y="0"/>
                    <a:pt x="254525" y="8124"/>
                    <a:pt x="250335" y="18144"/>
                  </a:cubicBezTo>
                  <a:lnTo>
                    <a:pt x="7585" y="598820"/>
                  </a:lnTo>
                  <a:cubicBezTo>
                    <a:pt x="3396" y="608841"/>
                    <a:pt x="-1" y="616965"/>
                    <a:pt x="-1" y="616965"/>
                  </a:cubicBezTo>
                  <a:lnTo>
                    <a:pt x="88501" y="616965"/>
                  </a:lnTo>
                  <a:cubicBezTo>
                    <a:pt x="88501" y="616965"/>
                    <a:pt x="91897" y="608841"/>
                    <a:pt x="96086" y="598820"/>
                  </a:cubicBezTo>
                  <a:lnTo>
                    <a:pt x="338837" y="18144"/>
                  </a:lnTo>
                  <a:cubicBezTo>
                    <a:pt x="343026" y="8124"/>
                    <a:pt x="346422" y="0"/>
                    <a:pt x="346422" y="0"/>
                  </a:cubicBezTo>
                  <a:close/>
                </a:path>
              </a:pathLst>
            </a:custGeom>
            <a:solidFill>
              <a:srgbClr val="26C6DA"/>
            </a:solidFill>
            <a:ln w="7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CFD7F99-6845-E7A1-6CCF-F19A0035804B}"/>
                </a:ext>
              </a:extLst>
            </p:cNvPr>
            <p:cNvSpPr/>
            <p:nvPr/>
          </p:nvSpPr>
          <p:spPr>
            <a:xfrm>
              <a:off x="9072653" y="1152210"/>
              <a:ext cx="686486" cy="70798"/>
            </a:xfrm>
            <a:custGeom>
              <a:avLst/>
              <a:gdLst>
                <a:gd name="connsiteX0" fmla="*/ 686486 w 686486"/>
                <a:gd name="connsiteY0" fmla="*/ 0 h 70798"/>
                <a:gd name="connsiteX1" fmla="*/ 680526 w 686486"/>
                <a:gd name="connsiteY1" fmla="*/ 19665 h 70798"/>
                <a:gd name="connsiteX2" fmla="*/ 670990 w 686486"/>
                <a:gd name="connsiteY2" fmla="*/ 51132 h 70798"/>
                <a:gd name="connsiteX3" fmla="*/ 665031 w 686486"/>
                <a:gd name="connsiteY3" fmla="*/ 70797 h 70798"/>
                <a:gd name="connsiteX4" fmla="*/ 0 w 686486"/>
                <a:gd name="connsiteY4" fmla="*/ 70797 h 70798"/>
                <a:gd name="connsiteX5" fmla="*/ 5960 w 686486"/>
                <a:gd name="connsiteY5" fmla="*/ 51132 h 70798"/>
                <a:gd name="connsiteX6" fmla="*/ 15496 w 686486"/>
                <a:gd name="connsiteY6" fmla="*/ 19665 h 70798"/>
                <a:gd name="connsiteX7" fmla="*/ 21456 w 686486"/>
                <a:gd name="connsiteY7" fmla="*/ 0 h 7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6486" h="70798">
                  <a:moveTo>
                    <a:pt x="686486" y="0"/>
                  </a:moveTo>
                  <a:cubicBezTo>
                    <a:pt x="686486" y="0"/>
                    <a:pt x="683818" y="8804"/>
                    <a:pt x="680526" y="19665"/>
                  </a:cubicBezTo>
                  <a:lnTo>
                    <a:pt x="670990" y="51132"/>
                  </a:lnTo>
                  <a:cubicBezTo>
                    <a:pt x="667699" y="61992"/>
                    <a:pt x="665031" y="70797"/>
                    <a:pt x="665031" y="70797"/>
                  </a:cubicBezTo>
                  <a:lnTo>
                    <a:pt x="0" y="70797"/>
                  </a:lnTo>
                  <a:cubicBezTo>
                    <a:pt x="0" y="70797"/>
                    <a:pt x="2669" y="61992"/>
                    <a:pt x="5960" y="51132"/>
                  </a:cubicBezTo>
                  <a:lnTo>
                    <a:pt x="15496" y="19665"/>
                  </a:lnTo>
                  <a:cubicBezTo>
                    <a:pt x="18788" y="8804"/>
                    <a:pt x="21456" y="0"/>
                    <a:pt x="21456" y="0"/>
                  </a:cubicBezTo>
                  <a:close/>
                </a:path>
              </a:pathLst>
            </a:custGeom>
            <a:solidFill>
              <a:srgbClr val="26C6D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CA420532-DF68-F407-0597-563B86E88B1A}"/>
              </a:ext>
            </a:extLst>
          </p:cNvPr>
          <p:cNvSpPr/>
          <p:nvPr/>
        </p:nvSpPr>
        <p:spPr>
          <a:xfrm>
            <a:off x="7371808" y="3200062"/>
            <a:ext cx="481533" cy="66596"/>
          </a:xfrm>
          <a:custGeom>
            <a:avLst/>
            <a:gdLst>
              <a:gd name="connsiteX0" fmla="*/ 4751 w 481533"/>
              <a:gd name="connsiteY0" fmla="*/ 66549 h 66596"/>
              <a:gd name="connsiteX1" fmla="*/ 476678 w 481533"/>
              <a:gd name="connsiteY1" fmla="*/ 66549 h 66596"/>
              <a:gd name="connsiteX2" fmla="*/ 481299 w 481533"/>
              <a:gd name="connsiteY2" fmla="*/ 61928 h 66596"/>
              <a:gd name="connsiteX3" fmla="*/ 458200 w 481533"/>
              <a:gd name="connsiteY3" fmla="*/ 4573 h 66596"/>
              <a:gd name="connsiteX4" fmla="*/ 444918 w 481533"/>
              <a:gd name="connsiteY4" fmla="*/ -48 h 66596"/>
              <a:gd name="connsiteX5" fmla="*/ 36508 w 481533"/>
              <a:gd name="connsiteY5" fmla="*/ -48 h 66596"/>
              <a:gd name="connsiteX6" fmla="*/ 23225 w 481533"/>
              <a:gd name="connsiteY6" fmla="*/ 4573 h 66596"/>
              <a:gd name="connsiteX7" fmla="*/ 128 w 481533"/>
              <a:gd name="connsiteY7" fmla="*/ 61928 h 66596"/>
              <a:gd name="connsiteX8" fmla="*/ 4748 w 481533"/>
              <a:gd name="connsiteY8" fmla="*/ 66549 h 6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1533" h="66596">
                <a:moveTo>
                  <a:pt x="4751" y="66549"/>
                </a:moveTo>
                <a:lnTo>
                  <a:pt x="476678" y="66549"/>
                </a:lnTo>
                <a:cubicBezTo>
                  <a:pt x="479238" y="66549"/>
                  <a:pt x="482256" y="64303"/>
                  <a:pt x="481299" y="61928"/>
                </a:cubicBezTo>
                <a:lnTo>
                  <a:pt x="458200" y="4573"/>
                </a:lnTo>
                <a:cubicBezTo>
                  <a:pt x="457244" y="2199"/>
                  <a:pt x="447478" y="-48"/>
                  <a:pt x="444918" y="-48"/>
                </a:cubicBezTo>
                <a:lnTo>
                  <a:pt x="36508" y="-48"/>
                </a:lnTo>
                <a:cubicBezTo>
                  <a:pt x="33948" y="-48"/>
                  <a:pt x="24181" y="2199"/>
                  <a:pt x="23225" y="4573"/>
                </a:cubicBezTo>
                <a:lnTo>
                  <a:pt x="128" y="61928"/>
                </a:lnTo>
                <a:cubicBezTo>
                  <a:pt x="-829" y="64303"/>
                  <a:pt x="2189" y="66549"/>
                  <a:pt x="4748" y="66549"/>
                </a:cubicBezTo>
                <a:close/>
              </a:path>
            </a:pathLst>
          </a:custGeom>
          <a:solidFill>
            <a:srgbClr val="1A1A1A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F8F55120-3FD7-F478-9C99-649C3865E7C5}"/>
              </a:ext>
            </a:extLst>
          </p:cNvPr>
          <p:cNvSpPr/>
          <p:nvPr/>
        </p:nvSpPr>
        <p:spPr>
          <a:xfrm>
            <a:off x="7574149" y="3065094"/>
            <a:ext cx="76380" cy="155108"/>
          </a:xfrm>
          <a:custGeom>
            <a:avLst/>
            <a:gdLst>
              <a:gd name="connsiteX0" fmla="*/ -54 w 76380"/>
              <a:gd name="connsiteY0" fmla="*/ -48 h 155108"/>
              <a:gd name="connsiteX1" fmla="*/ 76327 w 76380"/>
              <a:gd name="connsiteY1" fmla="*/ -48 h 155108"/>
              <a:gd name="connsiteX2" fmla="*/ 76327 w 76380"/>
              <a:gd name="connsiteY2" fmla="*/ 147016 h 155108"/>
              <a:gd name="connsiteX3" fmla="*/ -54 w 76380"/>
              <a:gd name="connsiteY3" fmla="*/ 147016 h 155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80" h="155108">
                <a:moveTo>
                  <a:pt x="-54" y="-48"/>
                </a:moveTo>
                <a:lnTo>
                  <a:pt x="76327" y="-48"/>
                </a:lnTo>
                <a:lnTo>
                  <a:pt x="76327" y="147016"/>
                </a:lnTo>
                <a:cubicBezTo>
                  <a:pt x="52386" y="156970"/>
                  <a:pt x="27493" y="158488"/>
                  <a:pt x="-54" y="147016"/>
                </a:cubicBezTo>
                <a:close/>
              </a:path>
            </a:pathLst>
          </a:custGeom>
          <a:solidFill>
            <a:srgbClr val="33333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CF04929B-7A46-BDE4-7507-3C891AD4859E}"/>
              </a:ext>
            </a:extLst>
          </p:cNvPr>
          <p:cNvSpPr/>
          <p:nvPr/>
        </p:nvSpPr>
        <p:spPr>
          <a:xfrm>
            <a:off x="7643469" y="3065094"/>
            <a:ext cx="7171" cy="150172"/>
          </a:xfrm>
          <a:custGeom>
            <a:avLst/>
            <a:gdLst>
              <a:gd name="connsiteX0" fmla="*/ 11 w 7171"/>
              <a:gd name="connsiteY0" fmla="*/ -48 h 150172"/>
              <a:gd name="connsiteX1" fmla="*/ 7118 w 7171"/>
              <a:gd name="connsiteY1" fmla="*/ -48 h 150172"/>
              <a:gd name="connsiteX2" fmla="*/ 7118 w 7171"/>
              <a:gd name="connsiteY2" fmla="*/ 146053 h 150172"/>
              <a:gd name="connsiteX3" fmla="*/ -54 w 7171"/>
              <a:gd name="connsiteY3" fmla="*/ 150125 h 15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71" h="150172">
                <a:moveTo>
                  <a:pt x="11" y="-48"/>
                </a:moveTo>
                <a:lnTo>
                  <a:pt x="7118" y="-48"/>
                </a:lnTo>
                <a:lnTo>
                  <a:pt x="7118" y="146053"/>
                </a:lnTo>
                <a:cubicBezTo>
                  <a:pt x="5712" y="147800"/>
                  <a:pt x="2898" y="150097"/>
                  <a:pt x="-54" y="150125"/>
                </a:cubicBezTo>
                <a:close/>
              </a:path>
            </a:pathLst>
          </a:custGeom>
          <a:solidFill>
            <a:srgbClr val="212121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D4DCC0BC-D930-0B0E-8686-2D0A48755A35}"/>
              </a:ext>
            </a:extLst>
          </p:cNvPr>
          <p:cNvSpPr/>
          <p:nvPr/>
        </p:nvSpPr>
        <p:spPr>
          <a:xfrm flipV="1">
            <a:off x="7076415" y="2511532"/>
            <a:ext cx="1067047" cy="593704"/>
          </a:xfrm>
          <a:custGeom>
            <a:avLst/>
            <a:gdLst>
              <a:gd name="connsiteX0" fmla="*/ 1066994 w 1067047"/>
              <a:gd name="connsiteY0" fmla="*/ 741 h 593704"/>
              <a:gd name="connsiteX1" fmla="*/ 1066994 w 1067047"/>
              <a:gd name="connsiteY1" fmla="*/ 41911 h 593704"/>
              <a:gd name="connsiteX2" fmla="*/ 1066994 w 1067047"/>
              <a:gd name="connsiteY2" fmla="*/ 553276 h 593704"/>
              <a:gd name="connsiteX3" fmla="*/ 1066994 w 1067047"/>
              <a:gd name="connsiteY3" fmla="*/ 594446 h 593704"/>
              <a:gd name="connsiteX4" fmla="*/ -53 w 1067047"/>
              <a:gd name="connsiteY4" fmla="*/ 594446 h 593704"/>
              <a:gd name="connsiteX5" fmla="*/ -53 w 1067047"/>
              <a:gd name="connsiteY5" fmla="*/ 553276 h 593704"/>
              <a:gd name="connsiteX6" fmla="*/ -53 w 1067047"/>
              <a:gd name="connsiteY6" fmla="*/ 41911 h 593704"/>
              <a:gd name="connsiteX7" fmla="*/ -53 w 1067047"/>
              <a:gd name="connsiteY7" fmla="*/ 741 h 593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047" h="593704">
                <a:moveTo>
                  <a:pt x="1066994" y="741"/>
                </a:moveTo>
                <a:cubicBezTo>
                  <a:pt x="1066994" y="741"/>
                  <a:pt x="1066994" y="19174"/>
                  <a:pt x="1066994" y="41911"/>
                </a:cubicBezTo>
                <a:lnTo>
                  <a:pt x="1066994" y="553276"/>
                </a:lnTo>
                <a:cubicBezTo>
                  <a:pt x="1066994" y="576013"/>
                  <a:pt x="1066994" y="594446"/>
                  <a:pt x="1066994" y="594446"/>
                </a:cubicBezTo>
                <a:lnTo>
                  <a:pt x="-53" y="594446"/>
                </a:lnTo>
                <a:cubicBezTo>
                  <a:pt x="-53" y="594446"/>
                  <a:pt x="-53" y="576013"/>
                  <a:pt x="-53" y="553276"/>
                </a:cubicBezTo>
                <a:lnTo>
                  <a:pt x="-53" y="41911"/>
                </a:lnTo>
                <a:cubicBezTo>
                  <a:pt x="-53" y="19174"/>
                  <a:pt x="-53" y="741"/>
                  <a:pt x="-53" y="741"/>
                </a:cubicBezTo>
                <a:close/>
              </a:path>
            </a:pathLst>
          </a:custGeom>
          <a:solidFill>
            <a:srgbClr val="424242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2" name="任意多边形: 形状 181">
            <a:extLst>
              <a:ext uri="{FF2B5EF4-FFF2-40B4-BE49-F238E27FC236}">
                <a16:creationId xmlns:a16="http://schemas.microsoft.com/office/drawing/2014/main" id="{9FE926B4-E68C-CD61-580A-41D2B842FD47}"/>
              </a:ext>
            </a:extLst>
          </p:cNvPr>
          <p:cNvSpPr/>
          <p:nvPr/>
        </p:nvSpPr>
        <p:spPr>
          <a:xfrm>
            <a:off x="7096239" y="2473641"/>
            <a:ext cx="1027823" cy="612543"/>
          </a:xfrm>
          <a:custGeom>
            <a:avLst/>
            <a:gdLst>
              <a:gd name="connsiteX0" fmla="*/ -54 w 1027823"/>
              <a:gd name="connsiteY0" fmla="*/ -48 h 612543"/>
              <a:gd name="connsiteX1" fmla="*/ 1027770 w 1027823"/>
              <a:gd name="connsiteY1" fmla="*/ -48 h 612543"/>
              <a:gd name="connsiteX2" fmla="*/ 1027770 w 1027823"/>
              <a:gd name="connsiteY2" fmla="*/ 612496 h 612543"/>
              <a:gd name="connsiteX3" fmla="*/ -54 w 1027823"/>
              <a:gd name="connsiteY3" fmla="*/ 612496 h 61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7823" h="612543">
                <a:moveTo>
                  <a:pt x="-54" y="-48"/>
                </a:moveTo>
                <a:lnTo>
                  <a:pt x="1027770" y="-48"/>
                </a:lnTo>
                <a:lnTo>
                  <a:pt x="1027770" y="612496"/>
                </a:lnTo>
                <a:lnTo>
                  <a:pt x="-54" y="612496"/>
                </a:lnTo>
                <a:close/>
              </a:path>
            </a:pathLst>
          </a:custGeom>
          <a:solidFill>
            <a:srgbClr val="FFEB3B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2BE82B79-4611-8835-3089-0DCA12E1679F}"/>
              </a:ext>
            </a:extLst>
          </p:cNvPr>
          <p:cNvSpPr/>
          <p:nvPr/>
        </p:nvSpPr>
        <p:spPr>
          <a:xfrm>
            <a:off x="7186157" y="2482278"/>
            <a:ext cx="847846" cy="603963"/>
          </a:xfrm>
          <a:custGeom>
            <a:avLst/>
            <a:gdLst>
              <a:gd name="connsiteX0" fmla="*/ -54 w 847846"/>
              <a:gd name="connsiteY0" fmla="*/ -48 h 603963"/>
              <a:gd name="connsiteX1" fmla="*/ 847793 w 847846"/>
              <a:gd name="connsiteY1" fmla="*/ -48 h 603963"/>
              <a:gd name="connsiteX2" fmla="*/ 847793 w 847846"/>
              <a:gd name="connsiteY2" fmla="*/ 603916 h 603963"/>
              <a:gd name="connsiteX3" fmla="*/ -54 w 847846"/>
              <a:gd name="connsiteY3" fmla="*/ 603916 h 60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846" h="603963">
                <a:moveTo>
                  <a:pt x="-54" y="-48"/>
                </a:moveTo>
                <a:lnTo>
                  <a:pt x="847793" y="-48"/>
                </a:lnTo>
                <a:lnTo>
                  <a:pt x="847793" y="603916"/>
                </a:lnTo>
                <a:lnTo>
                  <a:pt x="-54" y="603916"/>
                </a:lnTo>
                <a:close/>
              </a:path>
            </a:pathLst>
          </a:custGeom>
          <a:solidFill>
            <a:srgbClr val="FFFFFF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401971C1-C3F6-2B2E-9FBD-3CE5BC4F1CE2}"/>
              </a:ext>
            </a:extLst>
          </p:cNvPr>
          <p:cNvSpPr/>
          <p:nvPr/>
        </p:nvSpPr>
        <p:spPr>
          <a:xfrm>
            <a:off x="7186157" y="2482278"/>
            <a:ext cx="847846" cy="131551"/>
          </a:xfrm>
          <a:custGeom>
            <a:avLst/>
            <a:gdLst>
              <a:gd name="connsiteX0" fmla="*/ -54 w 847846"/>
              <a:gd name="connsiteY0" fmla="*/ -48 h 131551"/>
              <a:gd name="connsiteX1" fmla="*/ 847793 w 847846"/>
              <a:gd name="connsiteY1" fmla="*/ -48 h 131551"/>
              <a:gd name="connsiteX2" fmla="*/ 847793 w 847846"/>
              <a:gd name="connsiteY2" fmla="*/ 131504 h 131551"/>
              <a:gd name="connsiteX3" fmla="*/ -54 w 847846"/>
              <a:gd name="connsiteY3" fmla="*/ 131504 h 131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846" h="131551">
                <a:moveTo>
                  <a:pt x="-54" y="-48"/>
                </a:moveTo>
                <a:lnTo>
                  <a:pt x="847793" y="-48"/>
                </a:lnTo>
                <a:lnTo>
                  <a:pt x="847793" y="131504"/>
                </a:lnTo>
                <a:lnTo>
                  <a:pt x="-54" y="131504"/>
                </a:lnTo>
                <a:close/>
              </a:path>
            </a:pathLst>
          </a:custGeom>
          <a:solidFill>
            <a:srgbClr val="0288D1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24B69550-8DC4-15C2-C885-E35055E35DC2}"/>
              </a:ext>
            </a:extLst>
          </p:cNvPr>
          <p:cNvSpPr/>
          <p:nvPr/>
        </p:nvSpPr>
        <p:spPr>
          <a:xfrm>
            <a:off x="7076414" y="2455587"/>
            <a:ext cx="1067331" cy="658832"/>
          </a:xfrm>
          <a:custGeom>
            <a:avLst/>
            <a:gdLst>
              <a:gd name="connsiteX0" fmla="*/ -54 w 1067331"/>
              <a:gd name="connsiteY0" fmla="*/ -48 h 658832"/>
              <a:gd name="connsiteX1" fmla="*/ -54 w 1067331"/>
              <a:gd name="connsiteY1" fmla="*/ 658785 h 658832"/>
              <a:gd name="connsiteX2" fmla="*/ 1067277 w 1067331"/>
              <a:gd name="connsiteY2" fmla="*/ 658785 h 658832"/>
              <a:gd name="connsiteX3" fmla="*/ 1067277 w 1067331"/>
              <a:gd name="connsiteY3" fmla="*/ -48 h 658832"/>
              <a:gd name="connsiteX4" fmla="*/ -54 w 1067331"/>
              <a:gd name="connsiteY4" fmla="*/ -48 h 658832"/>
              <a:gd name="connsiteX5" fmla="*/ 25106 w 1067331"/>
              <a:gd name="connsiteY5" fmla="*/ 34000 h 658832"/>
              <a:gd name="connsiteX6" fmla="*/ 1037495 w 1067331"/>
              <a:gd name="connsiteY6" fmla="*/ 34000 h 658832"/>
              <a:gd name="connsiteX7" fmla="*/ 1037495 w 1067331"/>
              <a:gd name="connsiteY7" fmla="*/ 622005 h 658832"/>
              <a:gd name="connsiteX8" fmla="*/ 25106 w 1067331"/>
              <a:gd name="connsiteY8" fmla="*/ 622005 h 658832"/>
              <a:gd name="connsiteX9" fmla="*/ 25106 w 1067331"/>
              <a:gd name="connsiteY9" fmla="*/ 34000 h 658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7331" h="658832">
                <a:moveTo>
                  <a:pt x="-54" y="-48"/>
                </a:moveTo>
                <a:lnTo>
                  <a:pt x="-54" y="658785"/>
                </a:lnTo>
                <a:lnTo>
                  <a:pt x="1067277" y="658785"/>
                </a:lnTo>
                <a:lnTo>
                  <a:pt x="1067277" y="-48"/>
                </a:lnTo>
                <a:lnTo>
                  <a:pt x="-54" y="-48"/>
                </a:lnTo>
                <a:close/>
                <a:moveTo>
                  <a:pt x="25106" y="34000"/>
                </a:moveTo>
                <a:lnTo>
                  <a:pt x="1037495" y="34000"/>
                </a:lnTo>
                <a:lnTo>
                  <a:pt x="1037495" y="622005"/>
                </a:lnTo>
                <a:lnTo>
                  <a:pt x="25106" y="622005"/>
                </a:lnTo>
                <a:lnTo>
                  <a:pt x="25106" y="34000"/>
                </a:lnTo>
                <a:close/>
              </a:path>
            </a:pathLst>
          </a:custGeom>
          <a:solidFill>
            <a:srgbClr val="4D4D4D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6AC299E4-B6D2-993D-3CFF-CFBD4EBD2406}"/>
              </a:ext>
            </a:extLst>
          </p:cNvPr>
          <p:cNvSpPr/>
          <p:nvPr/>
        </p:nvSpPr>
        <p:spPr>
          <a:xfrm>
            <a:off x="7371808" y="3252756"/>
            <a:ext cx="481533" cy="13901"/>
          </a:xfrm>
          <a:custGeom>
            <a:avLst/>
            <a:gdLst>
              <a:gd name="connsiteX0" fmla="*/ 4751 w 481533"/>
              <a:gd name="connsiteY0" fmla="*/ 13854 h 13901"/>
              <a:gd name="connsiteX1" fmla="*/ 476678 w 481533"/>
              <a:gd name="connsiteY1" fmla="*/ 13854 h 13901"/>
              <a:gd name="connsiteX2" fmla="*/ 481299 w 481533"/>
              <a:gd name="connsiteY2" fmla="*/ 12890 h 13901"/>
              <a:gd name="connsiteX3" fmla="*/ 458200 w 481533"/>
              <a:gd name="connsiteY3" fmla="*/ 917 h 13901"/>
              <a:gd name="connsiteX4" fmla="*/ 444918 w 481533"/>
              <a:gd name="connsiteY4" fmla="*/ -48 h 13901"/>
              <a:gd name="connsiteX5" fmla="*/ 36508 w 481533"/>
              <a:gd name="connsiteY5" fmla="*/ -48 h 13901"/>
              <a:gd name="connsiteX6" fmla="*/ 23225 w 481533"/>
              <a:gd name="connsiteY6" fmla="*/ 917 h 13901"/>
              <a:gd name="connsiteX7" fmla="*/ 128 w 481533"/>
              <a:gd name="connsiteY7" fmla="*/ 12890 h 13901"/>
              <a:gd name="connsiteX8" fmla="*/ 4748 w 481533"/>
              <a:gd name="connsiteY8" fmla="*/ 13854 h 13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1533" h="13901">
                <a:moveTo>
                  <a:pt x="4751" y="13854"/>
                </a:moveTo>
                <a:lnTo>
                  <a:pt x="476678" y="13854"/>
                </a:lnTo>
                <a:cubicBezTo>
                  <a:pt x="479238" y="13854"/>
                  <a:pt x="482256" y="13386"/>
                  <a:pt x="481299" y="12890"/>
                </a:cubicBezTo>
                <a:lnTo>
                  <a:pt x="458200" y="917"/>
                </a:lnTo>
                <a:cubicBezTo>
                  <a:pt x="457244" y="422"/>
                  <a:pt x="447478" y="-48"/>
                  <a:pt x="444918" y="-48"/>
                </a:cubicBezTo>
                <a:lnTo>
                  <a:pt x="36508" y="-48"/>
                </a:lnTo>
                <a:cubicBezTo>
                  <a:pt x="33948" y="-48"/>
                  <a:pt x="24181" y="421"/>
                  <a:pt x="23225" y="917"/>
                </a:cubicBezTo>
                <a:lnTo>
                  <a:pt x="128" y="12890"/>
                </a:lnTo>
                <a:cubicBezTo>
                  <a:pt x="-829" y="13385"/>
                  <a:pt x="2189" y="13854"/>
                  <a:pt x="4748" y="13854"/>
                </a:cubicBezTo>
                <a:close/>
              </a:path>
            </a:pathLst>
          </a:custGeom>
          <a:solidFill>
            <a:srgbClr val="424242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id="{32B53121-7C25-CB05-4DAA-5B38DC296FB4}"/>
              </a:ext>
            </a:extLst>
          </p:cNvPr>
          <p:cNvSpPr/>
          <p:nvPr/>
        </p:nvSpPr>
        <p:spPr>
          <a:xfrm>
            <a:off x="7222974" y="2538563"/>
            <a:ext cx="165880" cy="149951"/>
          </a:xfrm>
          <a:custGeom>
            <a:avLst/>
            <a:gdLst>
              <a:gd name="connsiteX0" fmla="*/ -54 w 165880"/>
              <a:gd name="connsiteY0" fmla="*/ -47 h 149951"/>
              <a:gd name="connsiteX1" fmla="*/ 165827 w 165880"/>
              <a:gd name="connsiteY1" fmla="*/ -47 h 149951"/>
              <a:gd name="connsiteX2" fmla="*/ 165827 w 165880"/>
              <a:gd name="connsiteY2" fmla="*/ 149904 h 149951"/>
              <a:gd name="connsiteX3" fmla="*/ -54 w 165880"/>
              <a:gd name="connsiteY3" fmla="*/ 149904 h 149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880" h="149951">
                <a:moveTo>
                  <a:pt x="-54" y="-47"/>
                </a:moveTo>
                <a:lnTo>
                  <a:pt x="165827" y="-47"/>
                </a:lnTo>
                <a:lnTo>
                  <a:pt x="165827" y="149904"/>
                </a:lnTo>
                <a:lnTo>
                  <a:pt x="-54" y="149904"/>
                </a:lnTo>
                <a:close/>
              </a:path>
            </a:pathLst>
          </a:custGeom>
          <a:solidFill>
            <a:srgbClr val="4FC3F7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8" name="图形 1">
            <a:extLst>
              <a:ext uri="{FF2B5EF4-FFF2-40B4-BE49-F238E27FC236}">
                <a16:creationId xmlns:a16="http://schemas.microsoft.com/office/drawing/2014/main" id="{7202E061-C01B-72B0-6007-6B18BD11A35E}"/>
              </a:ext>
            </a:extLst>
          </p:cNvPr>
          <p:cNvGrpSpPr/>
          <p:nvPr/>
        </p:nvGrpSpPr>
        <p:grpSpPr>
          <a:xfrm>
            <a:off x="7427242" y="2695876"/>
            <a:ext cx="213408" cy="224163"/>
            <a:chOff x="7427242" y="2695876"/>
            <a:chExt cx="213408" cy="224163"/>
          </a:xfrm>
        </p:grpSpPr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F86DD83F-C583-2BC7-064F-0EB27ABF44F9}"/>
                </a:ext>
              </a:extLst>
            </p:cNvPr>
            <p:cNvSpPr/>
            <p:nvPr/>
          </p:nvSpPr>
          <p:spPr>
            <a:xfrm>
              <a:off x="7427242" y="2695876"/>
              <a:ext cx="213387" cy="224140"/>
            </a:xfrm>
            <a:custGeom>
              <a:avLst/>
              <a:gdLst>
                <a:gd name="connsiteX0" fmla="*/ 860 w 213387"/>
                <a:gd name="connsiteY0" fmla="*/ -112 h 224140"/>
                <a:gd name="connsiteX1" fmla="*/ 214248 w 213387"/>
                <a:gd name="connsiteY1" fmla="*/ -112 h 224140"/>
                <a:gd name="connsiteX2" fmla="*/ 214248 w 213387"/>
                <a:gd name="connsiteY2" fmla="*/ 224029 h 224140"/>
                <a:gd name="connsiteX3" fmla="*/ 860 w 213387"/>
                <a:gd name="connsiteY3" fmla="*/ 224029 h 22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387" h="224140">
                  <a:moveTo>
                    <a:pt x="860" y="-112"/>
                  </a:moveTo>
                  <a:lnTo>
                    <a:pt x="214248" y="-112"/>
                  </a:lnTo>
                  <a:lnTo>
                    <a:pt x="214248" y="224029"/>
                  </a:lnTo>
                  <a:lnTo>
                    <a:pt x="860" y="224029"/>
                  </a:lnTo>
                  <a:close/>
                </a:path>
              </a:pathLst>
            </a:custGeom>
            <a:solidFill>
              <a:srgbClr val="E3F2FD"/>
            </a:solidFill>
            <a:ln w="53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A269716F-1D3C-985C-3AFB-E37974487563}"/>
                </a:ext>
              </a:extLst>
            </p:cNvPr>
            <p:cNvSpPr/>
            <p:nvPr/>
          </p:nvSpPr>
          <p:spPr>
            <a:xfrm>
              <a:off x="7427257" y="2760019"/>
              <a:ext cx="213392" cy="160020"/>
            </a:xfrm>
            <a:custGeom>
              <a:avLst/>
              <a:gdLst>
                <a:gd name="connsiteX0" fmla="*/ 171577 w 213392"/>
                <a:gd name="connsiteY0" fmla="*/ -110 h 160020"/>
                <a:gd name="connsiteX1" fmla="*/ 84276 w 213392"/>
                <a:gd name="connsiteY1" fmla="*/ 65263 h 160020"/>
                <a:gd name="connsiteX2" fmla="*/ 43539 w 213392"/>
                <a:gd name="connsiteY2" fmla="*/ 27906 h 160020"/>
                <a:gd name="connsiteX3" fmla="*/ 860 w 213392"/>
                <a:gd name="connsiteY3" fmla="*/ 71684 h 160020"/>
                <a:gd name="connsiteX4" fmla="*/ 860 w 213392"/>
                <a:gd name="connsiteY4" fmla="*/ 159908 h 160020"/>
                <a:gd name="connsiteX5" fmla="*/ 214253 w 213392"/>
                <a:gd name="connsiteY5" fmla="*/ 159908 h 160020"/>
                <a:gd name="connsiteX6" fmla="*/ 214253 w 213392"/>
                <a:gd name="connsiteY6" fmla="*/ 43285 h 160020"/>
                <a:gd name="connsiteX7" fmla="*/ 171574 w 213392"/>
                <a:gd name="connsiteY7" fmla="*/ -113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392" h="160020">
                  <a:moveTo>
                    <a:pt x="171577" y="-110"/>
                  </a:moveTo>
                  <a:lnTo>
                    <a:pt x="84276" y="65263"/>
                  </a:lnTo>
                  <a:lnTo>
                    <a:pt x="43539" y="27906"/>
                  </a:lnTo>
                  <a:lnTo>
                    <a:pt x="860" y="71684"/>
                  </a:lnTo>
                  <a:lnTo>
                    <a:pt x="860" y="159908"/>
                  </a:lnTo>
                  <a:lnTo>
                    <a:pt x="214253" y="159908"/>
                  </a:lnTo>
                  <a:lnTo>
                    <a:pt x="214253" y="43285"/>
                  </a:lnTo>
                  <a:lnTo>
                    <a:pt x="171574" y="-113"/>
                  </a:lnTo>
                  <a:close/>
                </a:path>
              </a:pathLst>
            </a:custGeom>
            <a:solidFill>
              <a:srgbClr val="64B5F6"/>
            </a:solidFill>
            <a:ln w="53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1" name="任意多边形: 形状 190">
            <a:extLst>
              <a:ext uri="{FF2B5EF4-FFF2-40B4-BE49-F238E27FC236}">
                <a16:creationId xmlns:a16="http://schemas.microsoft.com/office/drawing/2014/main" id="{41E4493C-AA6C-B32A-0F7A-66F53B918013}"/>
              </a:ext>
            </a:extLst>
          </p:cNvPr>
          <p:cNvSpPr/>
          <p:nvPr/>
        </p:nvSpPr>
        <p:spPr>
          <a:xfrm>
            <a:off x="7426882" y="2636761"/>
            <a:ext cx="566651" cy="23886"/>
          </a:xfrm>
          <a:custGeom>
            <a:avLst/>
            <a:gdLst>
              <a:gd name="connsiteX0" fmla="*/ 566598 w 566651"/>
              <a:gd name="connsiteY0" fmla="*/ -48 h 23886"/>
              <a:gd name="connsiteX1" fmla="*/ 566598 w 566651"/>
              <a:gd name="connsiteY1" fmla="*/ 2275 h 23886"/>
              <a:gd name="connsiteX2" fmla="*/ 566598 w 566651"/>
              <a:gd name="connsiteY2" fmla="*/ 21516 h 23886"/>
              <a:gd name="connsiteX3" fmla="*/ 566598 w 566651"/>
              <a:gd name="connsiteY3" fmla="*/ 23838 h 23886"/>
              <a:gd name="connsiteX4" fmla="*/ -54 w 566651"/>
              <a:gd name="connsiteY4" fmla="*/ 23838 h 23886"/>
              <a:gd name="connsiteX5" fmla="*/ -54 w 566651"/>
              <a:gd name="connsiteY5" fmla="*/ 21516 h 23886"/>
              <a:gd name="connsiteX6" fmla="*/ -54 w 566651"/>
              <a:gd name="connsiteY6" fmla="*/ 2275 h 23886"/>
              <a:gd name="connsiteX7" fmla="*/ -54 w 566651"/>
              <a:gd name="connsiteY7" fmla="*/ -48 h 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6651" h="23886">
                <a:moveTo>
                  <a:pt x="566598" y="-48"/>
                </a:moveTo>
                <a:cubicBezTo>
                  <a:pt x="566598" y="-48"/>
                  <a:pt x="566598" y="992"/>
                  <a:pt x="566598" y="2275"/>
                </a:cubicBezTo>
                <a:lnTo>
                  <a:pt x="566598" y="21516"/>
                </a:lnTo>
                <a:cubicBezTo>
                  <a:pt x="566598" y="22799"/>
                  <a:pt x="566598" y="23838"/>
                  <a:pt x="566598" y="23838"/>
                </a:cubicBezTo>
                <a:lnTo>
                  <a:pt x="-54" y="23838"/>
                </a:lnTo>
                <a:cubicBezTo>
                  <a:pt x="-54" y="23838"/>
                  <a:pt x="-54" y="22799"/>
                  <a:pt x="-54" y="21516"/>
                </a:cubicBezTo>
                <a:lnTo>
                  <a:pt x="-54" y="2275"/>
                </a:lnTo>
                <a:cubicBezTo>
                  <a:pt x="-54" y="992"/>
                  <a:pt x="-54" y="-48"/>
                  <a:pt x="-54" y="-48"/>
                </a:cubicBezTo>
                <a:close/>
              </a:path>
            </a:pathLst>
          </a:custGeom>
          <a:solidFill>
            <a:srgbClr val="03A9F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2" name="任意多边形: 形状 191">
            <a:extLst>
              <a:ext uri="{FF2B5EF4-FFF2-40B4-BE49-F238E27FC236}">
                <a16:creationId xmlns:a16="http://schemas.microsoft.com/office/drawing/2014/main" id="{8D15857D-D4CE-4038-BAF0-FAFA326E594C}"/>
              </a:ext>
            </a:extLst>
          </p:cNvPr>
          <p:cNvSpPr/>
          <p:nvPr/>
        </p:nvSpPr>
        <p:spPr>
          <a:xfrm>
            <a:off x="7672562" y="2696515"/>
            <a:ext cx="319816" cy="23886"/>
          </a:xfrm>
          <a:custGeom>
            <a:avLst/>
            <a:gdLst>
              <a:gd name="connsiteX0" fmla="*/ 319764 w 319816"/>
              <a:gd name="connsiteY0" fmla="*/ -48 h 23886"/>
              <a:gd name="connsiteX1" fmla="*/ 319764 w 319816"/>
              <a:gd name="connsiteY1" fmla="*/ 5592 h 23886"/>
              <a:gd name="connsiteX2" fmla="*/ 319764 w 319816"/>
              <a:gd name="connsiteY2" fmla="*/ 18199 h 23886"/>
              <a:gd name="connsiteX3" fmla="*/ 319764 w 319816"/>
              <a:gd name="connsiteY3" fmla="*/ 23839 h 23886"/>
              <a:gd name="connsiteX4" fmla="*/ -54 w 319816"/>
              <a:gd name="connsiteY4" fmla="*/ 23839 h 23886"/>
              <a:gd name="connsiteX5" fmla="*/ -54 w 319816"/>
              <a:gd name="connsiteY5" fmla="*/ 18199 h 23886"/>
              <a:gd name="connsiteX6" fmla="*/ -54 w 319816"/>
              <a:gd name="connsiteY6" fmla="*/ 5592 h 23886"/>
              <a:gd name="connsiteX7" fmla="*/ -54 w 319816"/>
              <a:gd name="connsiteY7" fmla="*/ -48 h 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9816" h="23886">
                <a:moveTo>
                  <a:pt x="319764" y="-48"/>
                </a:moveTo>
                <a:cubicBezTo>
                  <a:pt x="319764" y="-48"/>
                  <a:pt x="319764" y="2478"/>
                  <a:pt x="319764" y="5592"/>
                </a:cubicBezTo>
                <a:lnTo>
                  <a:pt x="319764" y="18199"/>
                </a:lnTo>
                <a:cubicBezTo>
                  <a:pt x="319764" y="21314"/>
                  <a:pt x="319764" y="23839"/>
                  <a:pt x="319764" y="23839"/>
                </a:cubicBezTo>
                <a:lnTo>
                  <a:pt x="-54" y="23839"/>
                </a:lnTo>
                <a:cubicBezTo>
                  <a:pt x="-54" y="23839"/>
                  <a:pt x="-54" y="21314"/>
                  <a:pt x="-54" y="18199"/>
                </a:cubicBezTo>
                <a:lnTo>
                  <a:pt x="-54" y="5592"/>
                </a:lnTo>
                <a:cubicBezTo>
                  <a:pt x="-54" y="2478"/>
                  <a:pt x="-54" y="-48"/>
                  <a:pt x="-54" y="-48"/>
                </a:cubicBezTo>
                <a:close/>
              </a:path>
            </a:pathLst>
          </a:custGeom>
          <a:solidFill>
            <a:srgbClr val="03A9F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3" name="任意多边形: 形状 192">
            <a:extLst>
              <a:ext uri="{FF2B5EF4-FFF2-40B4-BE49-F238E27FC236}">
                <a16:creationId xmlns:a16="http://schemas.microsoft.com/office/drawing/2014/main" id="{5E249D2B-23D8-0997-E8A3-D34C962C2CBF}"/>
              </a:ext>
            </a:extLst>
          </p:cNvPr>
          <p:cNvSpPr/>
          <p:nvPr/>
        </p:nvSpPr>
        <p:spPr>
          <a:xfrm>
            <a:off x="7672562" y="2732977"/>
            <a:ext cx="319816" cy="23886"/>
          </a:xfrm>
          <a:custGeom>
            <a:avLst/>
            <a:gdLst>
              <a:gd name="connsiteX0" fmla="*/ 319764 w 319816"/>
              <a:gd name="connsiteY0" fmla="*/ -48 h 23886"/>
              <a:gd name="connsiteX1" fmla="*/ 319764 w 319816"/>
              <a:gd name="connsiteY1" fmla="*/ 5592 h 23886"/>
              <a:gd name="connsiteX2" fmla="*/ 319764 w 319816"/>
              <a:gd name="connsiteY2" fmla="*/ 18199 h 23886"/>
              <a:gd name="connsiteX3" fmla="*/ 319764 w 319816"/>
              <a:gd name="connsiteY3" fmla="*/ 23839 h 23886"/>
              <a:gd name="connsiteX4" fmla="*/ -54 w 319816"/>
              <a:gd name="connsiteY4" fmla="*/ 23839 h 23886"/>
              <a:gd name="connsiteX5" fmla="*/ -54 w 319816"/>
              <a:gd name="connsiteY5" fmla="*/ 18199 h 23886"/>
              <a:gd name="connsiteX6" fmla="*/ -54 w 319816"/>
              <a:gd name="connsiteY6" fmla="*/ 5592 h 23886"/>
              <a:gd name="connsiteX7" fmla="*/ -54 w 319816"/>
              <a:gd name="connsiteY7" fmla="*/ -48 h 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9816" h="23886">
                <a:moveTo>
                  <a:pt x="319764" y="-48"/>
                </a:moveTo>
                <a:cubicBezTo>
                  <a:pt x="319764" y="-48"/>
                  <a:pt x="319764" y="2478"/>
                  <a:pt x="319764" y="5592"/>
                </a:cubicBezTo>
                <a:lnTo>
                  <a:pt x="319764" y="18199"/>
                </a:lnTo>
                <a:cubicBezTo>
                  <a:pt x="319764" y="21314"/>
                  <a:pt x="319764" y="23839"/>
                  <a:pt x="319764" y="23839"/>
                </a:cubicBezTo>
                <a:lnTo>
                  <a:pt x="-54" y="23839"/>
                </a:lnTo>
                <a:cubicBezTo>
                  <a:pt x="-54" y="23839"/>
                  <a:pt x="-54" y="21314"/>
                  <a:pt x="-54" y="18199"/>
                </a:cubicBezTo>
                <a:lnTo>
                  <a:pt x="-54" y="5592"/>
                </a:lnTo>
                <a:cubicBezTo>
                  <a:pt x="-54" y="2478"/>
                  <a:pt x="-54" y="-48"/>
                  <a:pt x="-54" y="-48"/>
                </a:cubicBezTo>
                <a:close/>
              </a:path>
            </a:pathLst>
          </a:custGeom>
          <a:solidFill>
            <a:srgbClr val="03A9F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4" name="任意多边形: 形状 193">
            <a:extLst>
              <a:ext uri="{FF2B5EF4-FFF2-40B4-BE49-F238E27FC236}">
                <a16:creationId xmlns:a16="http://schemas.microsoft.com/office/drawing/2014/main" id="{ABE413A6-B318-C3AB-08C4-B6A5E5B1ED07}"/>
              </a:ext>
            </a:extLst>
          </p:cNvPr>
          <p:cNvSpPr/>
          <p:nvPr/>
        </p:nvSpPr>
        <p:spPr>
          <a:xfrm>
            <a:off x="7672562" y="2768164"/>
            <a:ext cx="319816" cy="23886"/>
          </a:xfrm>
          <a:custGeom>
            <a:avLst/>
            <a:gdLst>
              <a:gd name="connsiteX0" fmla="*/ 319764 w 319816"/>
              <a:gd name="connsiteY0" fmla="*/ -48 h 23886"/>
              <a:gd name="connsiteX1" fmla="*/ 319764 w 319816"/>
              <a:gd name="connsiteY1" fmla="*/ 5592 h 23886"/>
              <a:gd name="connsiteX2" fmla="*/ 319764 w 319816"/>
              <a:gd name="connsiteY2" fmla="*/ 18199 h 23886"/>
              <a:gd name="connsiteX3" fmla="*/ 319764 w 319816"/>
              <a:gd name="connsiteY3" fmla="*/ 23839 h 23886"/>
              <a:gd name="connsiteX4" fmla="*/ -54 w 319816"/>
              <a:gd name="connsiteY4" fmla="*/ 23839 h 23886"/>
              <a:gd name="connsiteX5" fmla="*/ -54 w 319816"/>
              <a:gd name="connsiteY5" fmla="*/ 18199 h 23886"/>
              <a:gd name="connsiteX6" fmla="*/ -54 w 319816"/>
              <a:gd name="connsiteY6" fmla="*/ 5592 h 23886"/>
              <a:gd name="connsiteX7" fmla="*/ -54 w 319816"/>
              <a:gd name="connsiteY7" fmla="*/ -48 h 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9816" h="23886">
                <a:moveTo>
                  <a:pt x="319764" y="-48"/>
                </a:moveTo>
                <a:cubicBezTo>
                  <a:pt x="319764" y="-48"/>
                  <a:pt x="319764" y="2478"/>
                  <a:pt x="319764" y="5592"/>
                </a:cubicBezTo>
                <a:lnTo>
                  <a:pt x="319764" y="18199"/>
                </a:lnTo>
                <a:cubicBezTo>
                  <a:pt x="319764" y="21314"/>
                  <a:pt x="319764" y="23839"/>
                  <a:pt x="319764" y="23839"/>
                </a:cubicBezTo>
                <a:lnTo>
                  <a:pt x="-54" y="23839"/>
                </a:lnTo>
                <a:cubicBezTo>
                  <a:pt x="-54" y="23839"/>
                  <a:pt x="-54" y="21314"/>
                  <a:pt x="-54" y="18199"/>
                </a:cubicBezTo>
                <a:lnTo>
                  <a:pt x="-54" y="5592"/>
                </a:lnTo>
                <a:cubicBezTo>
                  <a:pt x="-54" y="2478"/>
                  <a:pt x="-54" y="-48"/>
                  <a:pt x="-54" y="-48"/>
                </a:cubicBezTo>
                <a:close/>
              </a:path>
            </a:pathLst>
          </a:custGeom>
          <a:solidFill>
            <a:srgbClr val="03A9F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BA938A1F-6A11-CCFF-ADCE-F499B830E7BD}"/>
              </a:ext>
            </a:extLst>
          </p:cNvPr>
          <p:cNvSpPr/>
          <p:nvPr/>
        </p:nvSpPr>
        <p:spPr>
          <a:xfrm>
            <a:off x="7672562" y="2802713"/>
            <a:ext cx="140590" cy="23886"/>
          </a:xfrm>
          <a:custGeom>
            <a:avLst/>
            <a:gdLst>
              <a:gd name="connsiteX0" fmla="*/ 140536 w 140590"/>
              <a:gd name="connsiteY0" fmla="*/ -48 h 23886"/>
              <a:gd name="connsiteX1" fmla="*/ 140536 w 140590"/>
              <a:gd name="connsiteY1" fmla="*/ 5592 h 23886"/>
              <a:gd name="connsiteX2" fmla="*/ 140536 w 140590"/>
              <a:gd name="connsiteY2" fmla="*/ 18199 h 23886"/>
              <a:gd name="connsiteX3" fmla="*/ 140536 w 140590"/>
              <a:gd name="connsiteY3" fmla="*/ 23839 h 23886"/>
              <a:gd name="connsiteX4" fmla="*/ -54 w 140590"/>
              <a:gd name="connsiteY4" fmla="*/ 23839 h 23886"/>
              <a:gd name="connsiteX5" fmla="*/ -54 w 140590"/>
              <a:gd name="connsiteY5" fmla="*/ 18199 h 23886"/>
              <a:gd name="connsiteX6" fmla="*/ -54 w 140590"/>
              <a:gd name="connsiteY6" fmla="*/ 5592 h 23886"/>
              <a:gd name="connsiteX7" fmla="*/ -54 w 140590"/>
              <a:gd name="connsiteY7" fmla="*/ -48 h 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0590" h="23886">
                <a:moveTo>
                  <a:pt x="140536" y="-48"/>
                </a:moveTo>
                <a:cubicBezTo>
                  <a:pt x="140536" y="-48"/>
                  <a:pt x="140536" y="2478"/>
                  <a:pt x="140536" y="5592"/>
                </a:cubicBezTo>
                <a:lnTo>
                  <a:pt x="140536" y="18199"/>
                </a:lnTo>
                <a:cubicBezTo>
                  <a:pt x="140536" y="21314"/>
                  <a:pt x="140536" y="23839"/>
                  <a:pt x="140536" y="23839"/>
                </a:cubicBezTo>
                <a:lnTo>
                  <a:pt x="-54" y="23839"/>
                </a:lnTo>
                <a:cubicBezTo>
                  <a:pt x="-54" y="23839"/>
                  <a:pt x="-54" y="21314"/>
                  <a:pt x="-54" y="18199"/>
                </a:cubicBezTo>
                <a:lnTo>
                  <a:pt x="-54" y="5592"/>
                </a:lnTo>
                <a:cubicBezTo>
                  <a:pt x="-54" y="2478"/>
                  <a:pt x="-54" y="-48"/>
                  <a:pt x="-54" y="-48"/>
                </a:cubicBezTo>
                <a:close/>
              </a:path>
            </a:pathLst>
          </a:custGeom>
          <a:solidFill>
            <a:srgbClr val="03A9F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6" name="任意多边形: 形状 195">
            <a:extLst>
              <a:ext uri="{FF2B5EF4-FFF2-40B4-BE49-F238E27FC236}">
                <a16:creationId xmlns:a16="http://schemas.microsoft.com/office/drawing/2014/main" id="{20C9FFBC-CDE2-187C-AA1B-F8940EDB4745}"/>
              </a:ext>
            </a:extLst>
          </p:cNvPr>
          <p:cNvSpPr/>
          <p:nvPr/>
        </p:nvSpPr>
        <p:spPr>
          <a:xfrm>
            <a:off x="7672562" y="2849653"/>
            <a:ext cx="319816" cy="23886"/>
          </a:xfrm>
          <a:custGeom>
            <a:avLst/>
            <a:gdLst>
              <a:gd name="connsiteX0" fmla="*/ 319764 w 319816"/>
              <a:gd name="connsiteY0" fmla="*/ -47 h 23886"/>
              <a:gd name="connsiteX1" fmla="*/ 319764 w 319816"/>
              <a:gd name="connsiteY1" fmla="*/ 5592 h 23886"/>
              <a:gd name="connsiteX2" fmla="*/ 319764 w 319816"/>
              <a:gd name="connsiteY2" fmla="*/ 18199 h 23886"/>
              <a:gd name="connsiteX3" fmla="*/ 319764 w 319816"/>
              <a:gd name="connsiteY3" fmla="*/ 23839 h 23886"/>
              <a:gd name="connsiteX4" fmla="*/ -54 w 319816"/>
              <a:gd name="connsiteY4" fmla="*/ 23839 h 23886"/>
              <a:gd name="connsiteX5" fmla="*/ -54 w 319816"/>
              <a:gd name="connsiteY5" fmla="*/ 18199 h 23886"/>
              <a:gd name="connsiteX6" fmla="*/ -54 w 319816"/>
              <a:gd name="connsiteY6" fmla="*/ 5592 h 23886"/>
              <a:gd name="connsiteX7" fmla="*/ -54 w 319816"/>
              <a:gd name="connsiteY7" fmla="*/ -47 h 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9816" h="23886">
                <a:moveTo>
                  <a:pt x="319764" y="-47"/>
                </a:moveTo>
                <a:cubicBezTo>
                  <a:pt x="319764" y="-47"/>
                  <a:pt x="319764" y="2478"/>
                  <a:pt x="319764" y="5592"/>
                </a:cubicBezTo>
                <a:lnTo>
                  <a:pt x="319764" y="18199"/>
                </a:lnTo>
                <a:cubicBezTo>
                  <a:pt x="319764" y="21314"/>
                  <a:pt x="319764" y="23839"/>
                  <a:pt x="319764" y="23839"/>
                </a:cubicBezTo>
                <a:lnTo>
                  <a:pt x="-54" y="23839"/>
                </a:lnTo>
                <a:cubicBezTo>
                  <a:pt x="-54" y="23839"/>
                  <a:pt x="-54" y="21314"/>
                  <a:pt x="-54" y="18199"/>
                </a:cubicBezTo>
                <a:lnTo>
                  <a:pt x="-54" y="5592"/>
                </a:lnTo>
                <a:cubicBezTo>
                  <a:pt x="-54" y="2478"/>
                  <a:pt x="-54" y="-47"/>
                  <a:pt x="-54" y="-47"/>
                </a:cubicBezTo>
                <a:close/>
              </a:path>
            </a:pathLst>
          </a:custGeom>
          <a:solidFill>
            <a:srgbClr val="03A9F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7" name="任意多边形: 形状 196">
            <a:extLst>
              <a:ext uri="{FF2B5EF4-FFF2-40B4-BE49-F238E27FC236}">
                <a16:creationId xmlns:a16="http://schemas.microsoft.com/office/drawing/2014/main" id="{E8EA81BD-531B-9E22-3F37-199046CB328E}"/>
              </a:ext>
            </a:extLst>
          </p:cNvPr>
          <p:cNvSpPr/>
          <p:nvPr/>
        </p:nvSpPr>
        <p:spPr>
          <a:xfrm>
            <a:off x="7672562" y="2882079"/>
            <a:ext cx="140590" cy="23886"/>
          </a:xfrm>
          <a:custGeom>
            <a:avLst/>
            <a:gdLst>
              <a:gd name="connsiteX0" fmla="*/ 140536 w 140590"/>
              <a:gd name="connsiteY0" fmla="*/ -48 h 23886"/>
              <a:gd name="connsiteX1" fmla="*/ 140536 w 140590"/>
              <a:gd name="connsiteY1" fmla="*/ 5592 h 23886"/>
              <a:gd name="connsiteX2" fmla="*/ 140536 w 140590"/>
              <a:gd name="connsiteY2" fmla="*/ 18199 h 23886"/>
              <a:gd name="connsiteX3" fmla="*/ 140536 w 140590"/>
              <a:gd name="connsiteY3" fmla="*/ 23839 h 23886"/>
              <a:gd name="connsiteX4" fmla="*/ -54 w 140590"/>
              <a:gd name="connsiteY4" fmla="*/ 23839 h 23886"/>
              <a:gd name="connsiteX5" fmla="*/ -54 w 140590"/>
              <a:gd name="connsiteY5" fmla="*/ 18199 h 23886"/>
              <a:gd name="connsiteX6" fmla="*/ -54 w 140590"/>
              <a:gd name="connsiteY6" fmla="*/ 5592 h 23886"/>
              <a:gd name="connsiteX7" fmla="*/ -54 w 140590"/>
              <a:gd name="connsiteY7" fmla="*/ -48 h 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0590" h="23886">
                <a:moveTo>
                  <a:pt x="140536" y="-48"/>
                </a:moveTo>
                <a:cubicBezTo>
                  <a:pt x="140536" y="-48"/>
                  <a:pt x="140536" y="2478"/>
                  <a:pt x="140536" y="5592"/>
                </a:cubicBezTo>
                <a:lnTo>
                  <a:pt x="140536" y="18199"/>
                </a:lnTo>
                <a:cubicBezTo>
                  <a:pt x="140536" y="21313"/>
                  <a:pt x="140536" y="23839"/>
                  <a:pt x="140536" y="23839"/>
                </a:cubicBezTo>
                <a:lnTo>
                  <a:pt x="-54" y="23839"/>
                </a:lnTo>
                <a:cubicBezTo>
                  <a:pt x="-54" y="23839"/>
                  <a:pt x="-54" y="21313"/>
                  <a:pt x="-54" y="18199"/>
                </a:cubicBezTo>
                <a:lnTo>
                  <a:pt x="-54" y="5592"/>
                </a:lnTo>
                <a:cubicBezTo>
                  <a:pt x="-54" y="2478"/>
                  <a:pt x="-54" y="-48"/>
                  <a:pt x="-54" y="-48"/>
                </a:cubicBezTo>
                <a:close/>
              </a:path>
            </a:pathLst>
          </a:custGeom>
          <a:solidFill>
            <a:srgbClr val="03A9F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8" name="任意多边形: 形状 197">
            <a:extLst>
              <a:ext uri="{FF2B5EF4-FFF2-40B4-BE49-F238E27FC236}">
                <a16:creationId xmlns:a16="http://schemas.microsoft.com/office/drawing/2014/main" id="{30D321ED-0C14-14BB-BFCA-543AF4DDBD7F}"/>
              </a:ext>
            </a:extLst>
          </p:cNvPr>
          <p:cNvSpPr/>
          <p:nvPr/>
        </p:nvSpPr>
        <p:spPr>
          <a:xfrm>
            <a:off x="7426882" y="2947285"/>
            <a:ext cx="565674" cy="23886"/>
          </a:xfrm>
          <a:custGeom>
            <a:avLst/>
            <a:gdLst>
              <a:gd name="connsiteX0" fmla="*/ 565621 w 565674"/>
              <a:gd name="connsiteY0" fmla="*/ -48 h 23886"/>
              <a:gd name="connsiteX1" fmla="*/ 565621 w 565674"/>
              <a:gd name="connsiteY1" fmla="*/ 5592 h 23886"/>
              <a:gd name="connsiteX2" fmla="*/ 565621 w 565674"/>
              <a:gd name="connsiteY2" fmla="*/ 18199 h 23886"/>
              <a:gd name="connsiteX3" fmla="*/ 565621 w 565674"/>
              <a:gd name="connsiteY3" fmla="*/ 23839 h 23886"/>
              <a:gd name="connsiteX4" fmla="*/ -54 w 565674"/>
              <a:gd name="connsiteY4" fmla="*/ 23839 h 23886"/>
              <a:gd name="connsiteX5" fmla="*/ -54 w 565674"/>
              <a:gd name="connsiteY5" fmla="*/ 18199 h 23886"/>
              <a:gd name="connsiteX6" fmla="*/ -54 w 565674"/>
              <a:gd name="connsiteY6" fmla="*/ 5592 h 23886"/>
              <a:gd name="connsiteX7" fmla="*/ -54 w 565674"/>
              <a:gd name="connsiteY7" fmla="*/ -48 h 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5674" h="23886">
                <a:moveTo>
                  <a:pt x="565621" y="-48"/>
                </a:moveTo>
                <a:cubicBezTo>
                  <a:pt x="565621" y="-48"/>
                  <a:pt x="565621" y="2477"/>
                  <a:pt x="565621" y="5592"/>
                </a:cubicBezTo>
                <a:lnTo>
                  <a:pt x="565621" y="18199"/>
                </a:lnTo>
                <a:cubicBezTo>
                  <a:pt x="565621" y="21313"/>
                  <a:pt x="565621" y="23839"/>
                  <a:pt x="565621" y="23839"/>
                </a:cubicBezTo>
                <a:lnTo>
                  <a:pt x="-54" y="23839"/>
                </a:lnTo>
                <a:cubicBezTo>
                  <a:pt x="-54" y="23839"/>
                  <a:pt x="-54" y="21313"/>
                  <a:pt x="-54" y="18199"/>
                </a:cubicBezTo>
                <a:lnTo>
                  <a:pt x="-54" y="5592"/>
                </a:lnTo>
                <a:cubicBezTo>
                  <a:pt x="-54" y="2477"/>
                  <a:pt x="-54" y="-48"/>
                  <a:pt x="-54" y="-48"/>
                </a:cubicBezTo>
                <a:close/>
              </a:path>
            </a:pathLst>
          </a:custGeom>
          <a:solidFill>
            <a:srgbClr val="03A9F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9" name="任意多边形: 形状 198">
            <a:extLst>
              <a:ext uri="{FF2B5EF4-FFF2-40B4-BE49-F238E27FC236}">
                <a16:creationId xmlns:a16="http://schemas.microsoft.com/office/drawing/2014/main" id="{0B4D9915-5D50-8932-5894-B83A2046CC73}"/>
              </a:ext>
            </a:extLst>
          </p:cNvPr>
          <p:cNvSpPr/>
          <p:nvPr/>
        </p:nvSpPr>
        <p:spPr>
          <a:xfrm>
            <a:off x="7426882" y="2986649"/>
            <a:ext cx="565674" cy="23886"/>
          </a:xfrm>
          <a:custGeom>
            <a:avLst/>
            <a:gdLst>
              <a:gd name="connsiteX0" fmla="*/ 565621 w 565674"/>
              <a:gd name="connsiteY0" fmla="*/ -48 h 23886"/>
              <a:gd name="connsiteX1" fmla="*/ 565621 w 565674"/>
              <a:gd name="connsiteY1" fmla="*/ 5592 h 23886"/>
              <a:gd name="connsiteX2" fmla="*/ 565621 w 565674"/>
              <a:gd name="connsiteY2" fmla="*/ 18199 h 23886"/>
              <a:gd name="connsiteX3" fmla="*/ 565621 w 565674"/>
              <a:gd name="connsiteY3" fmla="*/ 23839 h 23886"/>
              <a:gd name="connsiteX4" fmla="*/ -54 w 565674"/>
              <a:gd name="connsiteY4" fmla="*/ 23839 h 23886"/>
              <a:gd name="connsiteX5" fmla="*/ -54 w 565674"/>
              <a:gd name="connsiteY5" fmla="*/ 18199 h 23886"/>
              <a:gd name="connsiteX6" fmla="*/ -54 w 565674"/>
              <a:gd name="connsiteY6" fmla="*/ 5592 h 23886"/>
              <a:gd name="connsiteX7" fmla="*/ -54 w 565674"/>
              <a:gd name="connsiteY7" fmla="*/ -48 h 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5674" h="23886">
                <a:moveTo>
                  <a:pt x="565621" y="-48"/>
                </a:moveTo>
                <a:cubicBezTo>
                  <a:pt x="565621" y="-48"/>
                  <a:pt x="565621" y="2477"/>
                  <a:pt x="565621" y="5592"/>
                </a:cubicBezTo>
                <a:lnTo>
                  <a:pt x="565621" y="18199"/>
                </a:lnTo>
                <a:cubicBezTo>
                  <a:pt x="565621" y="21313"/>
                  <a:pt x="565621" y="23839"/>
                  <a:pt x="565621" y="23839"/>
                </a:cubicBezTo>
                <a:lnTo>
                  <a:pt x="-54" y="23839"/>
                </a:lnTo>
                <a:cubicBezTo>
                  <a:pt x="-54" y="23839"/>
                  <a:pt x="-54" y="21313"/>
                  <a:pt x="-54" y="18199"/>
                </a:cubicBezTo>
                <a:lnTo>
                  <a:pt x="-54" y="5592"/>
                </a:lnTo>
                <a:cubicBezTo>
                  <a:pt x="-54" y="2477"/>
                  <a:pt x="-54" y="-48"/>
                  <a:pt x="-54" y="-48"/>
                </a:cubicBezTo>
                <a:close/>
              </a:path>
            </a:pathLst>
          </a:custGeom>
          <a:solidFill>
            <a:srgbClr val="03A9F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0" name="任意多边形: 形状 199">
            <a:extLst>
              <a:ext uri="{FF2B5EF4-FFF2-40B4-BE49-F238E27FC236}">
                <a16:creationId xmlns:a16="http://schemas.microsoft.com/office/drawing/2014/main" id="{372AA2FD-40CB-CB07-124C-D0A4D951C8B9}"/>
              </a:ext>
            </a:extLst>
          </p:cNvPr>
          <p:cNvSpPr/>
          <p:nvPr/>
        </p:nvSpPr>
        <p:spPr>
          <a:xfrm>
            <a:off x="7426882" y="3027924"/>
            <a:ext cx="334833" cy="23886"/>
          </a:xfrm>
          <a:custGeom>
            <a:avLst/>
            <a:gdLst>
              <a:gd name="connsiteX0" fmla="*/ 334780 w 334833"/>
              <a:gd name="connsiteY0" fmla="*/ -48 h 23886"/>
              <a:gd name="connsiteX1" fmla="*/ 334780 w 334833"/>
              <a:gd name="connsiteY1" fmla="*/ 5592 h 23886"/>
              <a:gd name="connsiteX2" fmla="*/ 334780 w 334833"/>
              <a:gd name="connsiteY2" fmla="*/ 18199 h 23886"/>
              <a:gd name="connsiteX3" fmla="*/ 334780 w 334833"/>
              <a:gd name="connsiteY3" fmla="*/ 23839 h 23886"/>
              <a:gd name="connsiteX4" fmla="*/ -54 w 334833"/>
              <a:gd name="connsiteY4" fmla="*/ 23839 h 23886"/>
              <a:gd name="connsiteX5" fmla="*/ -54 w 334833"/>
              <a:gd name="connsiteY5" fmla="*/ 18199 h 23886"/>
              <a:gd name="connsiteX6" fmla="*/ -54 w 334833"/>
              <a:gd name="connsiteY6" fmla="*/ 5592 h 23886"/>
              <a:gd name="connsiteX7" fmla="*/ -54 w 334833"/>
              <a:gd name="connsiteY7" fmla="*/ -48 h 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4833" h="23886">
                <a:moveTo>
                  <a:pt x="334780" y="-48"/>
                </a:moveTo>
                <a:cubicBezTo>
                  <a:pt x="334780" y="-48"/>
                  <a:pt x="334780" y="2478"/>
                  <a:pt x="334780" y="5592"/>
                </a:cubicBezTo>
                <a:lnTo>
                  <a:pt x="334780" y="18199"/>
                </a:lnTo>
                <a:cubicBezTo>
                  <a:pt x="334780" y="21314"/>
                  <a:pt x="334780" y="23839"/>
                  <a:pt x="334780" y="23839"/>
                </a:cubicBezTo>
                <a:lnTo>
                  <a:pt x="-54" y="23839"/>
                </a:lnTo>
                <a:cubicBezTo>
                  <a:pt x="-54" y="23839"/>
                  <a:pt x="-54" y="21314"/>
                  <a:pt x="-54" y="18199"/>
                </a:cubicBezTo>
                <a:lnTo>
                  <a:pt x="-54" y="5592"/>
                </a:lnTo>
                <a:cubicBezTo>
                  <a:pt x="-54" y="2478"/>
                  <a:pt x="-54" y="-48"/>
                  <a:pt x="-54" y="-48"/>
                </a:cubicBezTo>
                <a:close/>
              </a:path>
            </a:pathLst>
          </a:custGeom>
          <a:solidFill>
            <a:srgbClr val="03A9F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1" name="图形 1">
            <a:extLst>
              <a:ext uri="{FF2B5EF4-FFF2-40B4-BE49-F238E27FC236}">
                <a16:creationId xmlns:a16="http://schemas.microsoft.com/office/drawing/2014/main" id="{BCCE0C2B-F205-73A3-1097-78A4835C5CB9}"/>
              </a:ext>
            </a:extLst>
          </p:cNvPr>
          <p:cNvGrpSpPr/>
          <p:nvPr/>
        </p:nvGrpSpPr>
        <p:grpSpPr>
          <a:xfrm>
            <a:off x="7058488" y="3975279"/>
            <a:ext cx="1113208" cy="581047"/>
            <a:chOff x="7058488" y="3975279"/>
            <a:chExt cx="1113208" cy="581047"/>
          </a:xfrm>
        </p:grpSpPr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1E13D6C-9733-7534-03DE-8BBDBE5BD287}"/>
                </a:ext>
              </a:extLst>
            </p:cNvPr>
            <p:cNvSpPr/>
            <p:nvPr/>
          </p:nvSpPr>
          <p:spPr>
            <a:xfrm>
              <a:off x="7058488" y="4006621"/>
              <a:ext cx="951935" cy="217416"/>
            </a:xfrm>
            <a:custGeom>
              <a:avLst/>
              <a:gdLst>
                <a:gd name="connsiteX0" fmla="*/ 950511 w 951935"/>
                <a:gd name="connsiteY0" fmla="*/ -852 h 217416"/>
                <a:gd name="connsiteX1" fmla="*/ 950511 w 951935"/>
                <a:gd name="connsiteY1" fmla="*/ 40852 h 217416"/>
                <a:gd name="connsiteX2" fmla="*/ 950511 w 951935"/>
                <a:gd name="connsiteY2" fmla="*/ 174861 h 217416"/>
                <a:gd name="connsiteX3" fmla="*/ 950511 w 951935"/>
                <a:gd name="connsiteY3" fmla="*/ 216565 h 217416"/>
                <a:gd name="connsiteX4" fmla="*/ -1424 w 951935"/>
                <a:gd name="connsiteY4" fmla="*/ 216565 h 217416"/>
                <a:gd name="connsiteX5" fmla="*/ -1424 w 951935"/>
                <a:gd name="connsiteY5" fmla="*/ 174861 h 217416"/>
                <a:gd name="connsiteX6" fmla="*/ -1424 w 951935"/>
                <a:gd name="connsiteY6" fmla="*/ 40852 h 217416"/>
                <a:gd name="connsiteX7" fmla="*/ -1424 w 951935"/>
                <a:gd name="connsiteY7" fmla="*/ -852 h 21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1935" h="217416">
                  <a:moveTo>
                    <a:pt x="950511" y="-852"/>
                  </a:moveTo>
                  <a:cubicBezTo>
                    <a:pt x="950511" y="-852"/>
                    <a:pt x="950511" y="17819"/>
                    <a:pt x="950511" y="40852"/>
                  </a:cubicBezTo>
                  <a:lnTo>
                    <a:pt x="950511" y="174861"/>
                  </a:lnTo>
                  <a:cubicBezTo>
                    <a:pt x="950511" y="197893"/>
                    <a:pt x="950511" y="216565"/>
                    <a:pt x="950511" y="216565"/>
                  </a:cubicBezTo>
                  <a:lnTo>
                    <a:pt x="-1424" y="216565"/>
                  </a:lnTo>
                  <a:cubicBezTo>
                    <a:pt x="-1424" y="216565"/>
                    <a:pt x="-1424" y="197894"/>
                    <a:pt x="-1424" y="174861"/>
                  </a:cubicBezTo>
                  <a:lnTo>
                    <a:pt x="-1424" y="40852"/>
                  </a:lnTo>
                  <a:cubicBezTo>
                    <a:pt x="-1424" y="17820"/>
                    <a:pt x="-1424" y="-852"/>
                    <a:pt x="-1424" y="-852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E1B7176-0A37-0DD5-5B25-BE1266DF5106}"/>
                </a:ext>
              </a:extLst>
            </p:cNvPr>
            <p:cNvSpPr/>
            <p:nvPr/>
          </p:nvSpPr>
          <p:spPr>
            <a:xfrm>
              <a:off x="7101061" y="4006621"/>
              <a:ext cx="24171" cy="217530"/>
            </a:xfrm>
            <a:custGeom>
              <a:avLst/>
              <a:gdLst>
                <a:gd name="connsiteX0" fmla="*/ -1418 w 24171"/>
                <a:gd name="connsiteY0" fmla="*/ -852 h 217530"/>
                <a:gd name="connsiteX1" fmla="*/ 22754 w 24171"/>
                <a:gd name="connsiteY1" fmla="*/ -852 h 217530"/>
                <a:gd name="connsiteX2" fmla="*/ 22754 w 24171"/>
                <a:gd name="connsiteY2" fmla="*/ 216679 h 217530"/>
                <a:gd name="connsiteX3" fmla="*/ -1418 w 24171"/>
                <a:gd name="connsiteY3" fmla="*/ 216679 h 2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71" h="217530">
                  <a:moveTo>
                    <a:pt x="-1418" y="-852"/>
                  </a:moveTo>
                  <a:lnTo>
                    <a:pt x="22754" y="-852"/>
                  </a:lnTo>
                  <a:lnTo>
                    <a:pt x="22754" y="216679"/>
                  </a:lnTo>
                  <a:lnTo>
                    <a:pt x="-1418" y="216679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A4689EF-F712-90D6-27FE-97764967A702}"/>
                </a:ext>
              </a:extLst>
            </p:cNvPr>
            <p:cNvSpPr/>
            <p:nvPr/>
          </p:nvSpPr>
          <p:spPr>
            <a:xfrm>
              <a:off x="7958890" y="4006621"/>
              <a:ext cx="53299" cy="217530"/>
            </a:xfrm>
            <a:custGeom>
              <a:avLst/>
              <a:gdLst>
                <a:gd name="connsiteX0" fmla="*/ 51868 w 53299"/>
                <a:gd name="connsiteY0" fmla="*/ -852 h 217530"/>
                <a:gd name="connsiteX1" fmla="*/ 51868 w 53299"/>
                <a:gd name="connsiteY1" fmla="*/ 14641 h 217530"/>
                <a:gd name="connsiteX2" fmla="*/ 51868 w 53299"/>
                <a:gd name="connsiteY2" fmla="*/ 201184 h 217530"/>
                <a:gd name="connsiteX3" fmla="*/ 51868 w 53299"/>
                <a:gd name="connsiteY3" fmla="*/ 216678 h 217530"/>
                <a:gd name="connsiteX4" fmla="*/ -1432 w 53299"/>
                <a:gd name="connsiteY4" fmla="*/ 216678 h 217530"/>
                <a:gd name="connsiteX5" fmla="*/ -1432 w 53299"/>
                <a:gd name="connsiteY5" fmla="*/ 201184 h 217530"/>
                <a:gd name="connsiteX6" fmla="*/ -1432 w 53299"/>
                <a:gd name="connsiteY6" fmla="*/ 14641 h 217530"/>
                <a:gd name="connsiteX7" fmla="*/ -1432 w 53299"/>
                <a:gd name="connsiteY7" fmla="*/ -852 h 2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99" h="217530">
                  <a:moveTo>
                    <a:pt x="51868" y="-852"/>
                  </a:moveTo>
                  <a:cubicBezTo>
                    <a:pt x="51868" y="-852"/>
                    <a:pt x="51868" y="6084"/>
                    <a:pt x="51868" y="14641"/>
                  </a:cubicBezTo>
                  <a:lnTo>
                    <a:pt x="51868" y="201184"/>
                  </a:lnTo>
                  <a:cubicBezTo>
                    <a:pt x="51868" y="209741"/>
                    <a:pt x="51868" y="216678"/>
                    <a:pt x="51868" y="216678"/>
                  </a:cubicBezTo>
                  <a:lnTo>
                    <a:pt x="-1432" y="216678"/>
                  </a:lnTo>
                  <a:cubicBezTo>
                    <a:pt x="-1432" y="216678"/>
                    <a:pt x="-1432" y="209741"/>
                    <a:pt x="-1432" y="201184"/>
                  </a:cubicBezTo>
                  <a:lnTo>
                    <a:pt x="-1432" y="14641"/>
                  </a:lnTo>
                  <a:cubicBezTo>
                    <a:pt x="-1432" y="6084"/>
                    <a:pt x="-1432" y="-852"/>
                    <a:pt x="-1432" y="-852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8B02B3D6-7E2F-06B7-653A-21830B522B42}"/>
                </a:ext>
              </a:extLst>
            </p:cNvPr>
            <p:cNvSpPr/>
            <p:nvPr/>
          </p:nvSpPr>
          <p:spPr>
            <a:xfrm>
              <a:off x="8021973" y="4024411"/>
              <a:ext cx="99496" cy="185038"/>
            </a:xfrm>
            <a:custGeom>
              <a:avLst/>
              <a:gdLst>
                <a:gd name="connsiteX0" fmla="*/ 80997 w 99496"/>
                <a:gd name="connsiteY0" fmla="*/ -851 h 185038"/>
                <a:gd name="connsiteX1" fmla="*/ 80780 w 99496"/>
                <a:gd name="connsiteY1" fmla="*/ 139 h 185038"/>
                <a:gd name="connsiteX2" fmla="*/ 80565 w 99496"/>
                <a:gd name="connsiteY2" fmla="*/ 139 h 185038"/>
                <a:gd name="connsiteX3" fmla="*/ 79915 w 99496"/>
                <a:gd name="connsiteY3" fmla="*/ -109 h 185038"/>
                <a:gd name="connsiteX4" fmla="*/ -131 w 99496"/>
                <a:gd name="connsiteY4" fmla="*/ -109 h 185038"/>
                <a:gd name="connsiteX5" fmla="*/ -1433 w 99496"/>
                <a:gd name="connsiteY5" fmla="*/ 1128 h 185038"/>
                <a:gd name="connsiteX6" fmla="*/ -1433 w 99496"/>
                <a:gd name="connsiteY6" fmla="*/ 182949 h 185038"/>
                <a:gd name="connsiteX7" fmla="*/ -131 w 99496"/>
                <a:gd name="connsiteY7" fmla="*/ 184186 h 185038"/>
                <a:gd name="connsiteX8" fmla="*/ 79915 w 99496"/>
                <a:gd name="connsiteY8" fmla="*/ 184186 h 185038"/>
                <a:gd name="connsiteX9" fmla="*/ 80999 w 99496"/>
                <a:gd name="connsiteY9" fmla="*/ 182949 h 185038"/>
                <a:gd name="connsiteX10" fmla="*/ 80999 w 99496"/>
                <a:gd name="connsiteY10" fmla="*/ 181713 h 185038"/>
                <a:gd name="connsiteX11" fmla="*/ 80999 w 99496"/>
                <a:gd name="connsiteY11" fmla="*/ -852 h 18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496" h="185038">
                  <a:moveTo>
                    <a:pt x="80997" y="-851"/>
                  </a:moveTo>
                  <a:cubicBezTo>
                    <a:pt x="80997" y="-851"/>
                    <a:pt x="80787" y="120"/>
                    <a:pt x="80780" y="139"/>
                  </a:cubicBezTo>
                  <a:cubicBezTo>
                    <a:pt x="80717" y="75"/>
                    <a:pt x="80628" y="203"/>
                    <a:pt x="80565" y="139"/>
                  </a:cubicBezTo>
                  <a:cubicBezTo>
                    <a:pt x="80361" y="-20"/>
                    <a:pt x="80177" y="-109"/>
                    <a:pt x="79915" y="-109"/>
                  </a:cubicBezTo>
                  <a:lnTo>
                    <a:pt x="-131" y="-109"/>
                  </a:lnTo>
                  <a:cubicBezTo>
                    <a:pt x="-817" y="-109"/>
                    <a:pt x="-1433" y="342"/>
                    <a:pt x="-1433" y="1128"/>
                  </a:cubicBezTo>
                  <a:lnTo>
                    <a:pt x="-1433" y="182949"/>
                  </a:lnTo>
                  <a:cubicBezTo>
                    <a:pt x="-1433" y="183732"/>
                    <a:pt x="-815" y="184186"/>
                    <a:pt x="-131" y="184186"/>
                  </a:cubicBezTo>
                  <a:lnTo>
                    <a:pt x="79915" y="184186"/>
                  </a:lnTo>
                  <a:cubicBezTo>
                    <a:pt x="80600" y="184186"/>
                    <a:pt x="80999" y="183735"/>
                    <a:pt x="80999" y="182949"/>
                  </a:cubicBezTo>
                  <a:lnTo>
                    <a:pt x="80999" y="181713"/>
                  </a:lnTo>
                  <a:cubicBezTo>
                    <a:pt x="102305" y="136497"/>
                    <a:pt x="105153" y="63927"/>
                    <a:pt x="80999" y="-852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C1ADF161-45DE-B7E6-D21D-AC4ECE7895AF}"/>
                </a:ext>
              </a:extLst>
            </p:cNvPr>
            <p:cNvSpPr/>
            <p:nvPr/>
          </p:nvSpPr>
          <p:spPr>
            <a:xfrm>
              <a:off x="7363493" y="4006621"/>
              <a:ext cx="10147" cy="217530"/>
            </a:xfrm>
            <a:custGeom>
              <a:avLst/>
              <a:gdLst>
                <a:gd name="connsiteX0" fmla="*/ -1422 w 10147"/>
                <a:gd name="connsiteY0" fmla="*/ -852 h 217530"/>
                <a:gd name="connsiteX1" fmla="*/ 8726 w 10147"/>
                <a:gd name="connsiteY1" fmla="*/ -852 h 217530"/>
                <a:gd name="connsiteX2" fmla="*/ 8726 w 10147"/>
                <a:gd name="connsiteY2" fmla="*/ 216679 h 217530"/>
                <a:gd name="connsiteX3" fmla="*/ -1422 w 10147"/>
                <a:gd name="connsiteY3" fmla="*/ 216679 h 2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7" h="217530">
                  <a:moveTo>
                    <a:pt x="-1422" y="-852"/>
                  </a:moveTo>
                  <a:lnTo>
                    <a:pt x="8726" y="-852"/>
                  </a:lnTo>
                  <a:lnTo>
                    <a:pt x="8726" y="216679"/>
                  </a:lnTo>
                  <a:lnTo>
                    <a:pt x="-1422" y="216679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63821C53-5165-4FD1-E333-0D617833FB4B}"/>
                </a:ext>
              </a:extLst>
            </p:cNvPr>
            <p:cNvSpPr/>
            <p:nvPr/>
          </p:nvSpPr>
          <p:spPr>
            <a:xfrm>
              <a:off x="7124108" y="4062533"/>
              <a:ext cx="295425" cy="125067"/>
            </a:xfrm>
            <a:custGeom>
              <a:avLst/>
              <a:gdLst>
                <a:gd name="connsiteX0" fmla="*/ 267196 w 295425"/>
                <a:gd name="connsiteY0" fmla="*/ -848 h 125067"/>
                <a:gd name="connsiteX1" fmla="*/ 266490 w 295425"/>
                <a:gd name="connsiteY1" fmla="*/ -180 h 125067"/>
                <a:gd name="connsiteX2" fmla="*/ 265784 w 295425"/>
                <a:gd name="connsiteY2" fmla="*/ -180 h 125067"/>
                <a:gd name="connsiteX3" fmla="*/ 263663 w 295425"/>
                <a:gd name="connsiteY3" fmla="*/ -345 h 125067"/>
                <a:gd name="connsiteX4" fmla="*/ 2821 w 295425"/>
                <a:gd name="connsiteY4" fmla="*/ -345 h 125067"/>
                <a:gd name="connsiteX5" fmla="*/ -1420 w 295425"/>
                <a:gd name="connsiteY5" fmla="*/ 491 h 125067"/>
                <a:gd name="connsiteX6" fmla="*/ -1420 w 295425"/>
                <a:gd name="connsiteY6" fmla="*/ 123379 h 125067"/>
                <a:gd name="connsiteX7" fmla="*/ 2821 w 295425"/>
                <a:gd name="connsiteY7" fmla="*/ 124215 h 125067"/>
                <a:gd name="connsiteX8" fmla="*/ 263663 w 295425"/>
                <a:gd name="connsiteY8" fmla="*/ 124215 h 125067"/>
                <a:gd name="connsiteX9" fmla="*/ 267199 w 295425"/>
                <a:gd name="connsiteY9" fmla="*/ 123379 h 125067"/>
                <a:gd name="connsiteX10" fmla="*/ 267199 w 295425"/>
                <a:gd name="connsiteY10" fmla="*/ 122543 h 125067"/>
                <a:gd name="connsiteX11" fmla="*/ 267199 w 295425"/>
                <a:gd name="connsiteY11" fmla="*/ -852 h 125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425" h="125067">
                  <a:moveTo>
                    <a:pt x="267196" y="-848"/>
                  </a:moveTo>
                  <a:cubicBezTo>
                    <a:pt x="267196" y="-848"/>
                    <a:pt x="266512" y="-193"/>
                    <a:pt x="266490" y="-180"/>
                  </a:cubicBezTo>
                  <a:cubicBezTo>
                    <a:pt x="266312" y="-243"/>
                    <a:pt x="265981" y="-180"/>
                    <a:pt x="265784" y="-180"/>
                  </a:cubicBezTo>
                  <a:cubicBezTo>
                    <a:pt x="265133" y="-288"/>
                    <a:pt x="264520" y="-345"/>
                    <a:pt x="263663" y="-345"/>
                  </a:cubicBezTo>
                  <a:lnTo>
                    <a:pt x="2821" y="-345"/>
                  </a:lnTo>
                  <a:cubicBezTo>
                    <a:pt x="583" y="-345"/>
                    <a:pt x="-1420" y="-40"/>
                    <a:pt x="-1420" y="491"/>
                  </a:cubicBezTo>
                  <a:lnTo>
                    <a:pt x="-1420" y="123379"/>
                  </a:lnTo>
                  <a:cubicBezTo>
                    <a:pt x="-1420" y="123906"/>
                    <a:pt x="583" y="124215"/>
                    <a:pt x="2821" y="124215"/>
                  </a:cubicBezTo>
                  <a:lnTo>
                    <a:pt x="263663" y="124215"/>
                  </a:lnTo>
                  <a:cubicBezTo>
                    <a:pt x="265902" y="124215"/>
                    <a:pt x="267199" y="123909"/>
                    <a:pt x="267199" y="123379"/>
                  </a:cubicBezTo>
                  <a:lnTo>
                    <a:pt x="267199" y="122543"/>
                  </a:lnTo>
                  <a:cubicBezTo>
                    <a:pt x="306767" y="86267"/>
                    <a:pt x="298897" y="33936"/>
                    <a:pt x="267199" y="-852"/>
                  </a:cubicBez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C8470FCC-8D33-9A0F-5F1A-99812916AC2C}"/>
                </a:ext>
              </a:extLst>
            </p:cNvPr>
            <p:cNvSpPr/>
            <p:nvPr/>
          </p:nvSpPr>
          <p:spPr>
            <a:xfrm>
              <a:off x="7127829" y="4073974"/>
              <a:ext cx="283413" cy="105238"/>
            </a:xfrm>
            <a:custGeom>
              <a:avLst/>
              <a:gdLst>
                <a:gd name="connsiteX0" fmla="*/ 262202 w 283413"/>
                <a:gd name="connsiteY0" fmla="*/ -852 h 105238"/>
                <a:gd name="connsiteX1" fmla="*/ 261509 w 283413"/>
                <a:gd name="connsiteY1" fmla="*/ -287 h 105238"/>
                <a:gd name="connsiteX2" fmla="*/ 260817 w 283413"/>
                <a:gd name="connsiteY2" fmla="*/ -287 h 105238"/>
                <a:gd name="connsiteX3" fmla="*/ 258736 w 283413"/>
                <a:gd name="connsiteY3" fmla="*/ -427 h 105238"/>
                <a:gd name="connsiteX4" fmla="*/ 2742 w 283413"/>
                <a:gd name="connsiteY4" fmla="*/ -427 h 105238"/>
                <a:gd name="connsiteX5" fmla="*/ -1420 w 283413"/>
                <a:gd name="connsiteY5" fmla="*/ 277 h 105238"/>
                <a:gd name="connsiteX6" fmla="*/ -1420 w 283413"/>
                <a:gd name="connsiteY6" fmla="*/ 103683 h 105238"/>
                <a:gd name="connsiteX7" fmla="*/ 2742 w 283413"/>
                <a:gd name="connsiteY7" fmla="*/ 104386 h 105238"/>
                <a:gd name="connsiteX8" fmla="*/ 258736 w 283413"/>
                <a:gd name="connsiteY8" fmla="*/ 104386 h 105238"/>
                <a:gd name="connsiteX9" fmla="*/ 262205 w 283413"/>
                <a:gd name="connsiteY9" fmla="*/ 103683 h 105238"/>
                <a:gd name="connsiteX10" fmla="*/ 262205 w 283413"/>
                <a:gd name="connsiteY10" fmla="*/ 102980 h 105238"/>
                <a:gd name="connsiteX11" fmla="*/ 262205 w 283413"/>
                <a:gd name="connsiteY11" fmla="*/ -846 h 10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3413" h="105238">
                  <a:moveTo>
                    <a:pt x="262202" y="-852"/>
                  </a:moveTo>
                  <a:cubicBezTo>
                    <a:pt x="262202" y="-852"/>
                    <a:pt x="261534" y="-299"/>
                    <a:pt x="261509" y="-287"/>
                  </a:cubicBezTo>
                  <a:lnTo>
                    <a:pt x="260817" y="-287"/>
                  </a:lnTo>
                  <a:cubicBezTo>
                    <a:pt x="260178" y="-375"/>
                    <a:pt x="259577" y="-427"/>
                    <a:pt x="258736" y="-427"/>
                  </a:cubicBezTo>
                  <a:lnTo>
                    <a:pt x="2742" y="-427"/>
                  </a:lnTo>
                  <a:cubicBezTo>
                    <a:pt x="547" y="-427"/>
                    <a:pt x="-1420" y="-166"/>
                    <a:pt x="-1420" y="277"/>
                  </a:cubicBezTo>
                  <a:lnTo>
                    <a:pt x="-1420" y="103683"/>
                  </a:lnTo>
                  <a:cubicBezTo>
                    <a:pt x="-1420" y="104128"/>
                    <a:pt x="547" y="104386"/>
                    <a:pt x="2742" y="104386"/>
                  </a:cubicBezTo>
                  <a:lnTo>
                    <a:pt x="258736" y="104386"/>
                  </a:lnTo>
                  <a:cubicBezTo>
                    <a:pt x="260933" y="104386"/>
                    <a:pt x="262205" y="104126"/>
                    <a:pt x="262205" y="103683"/>
                  </a:cubicBezTo>
                  <a:lnTo>
                    <a:pt x="262205" y="102980"/>
                  </a:lnTo>
                  <a:cubicBezTo>
                    <a:pt x="292444" y="66822"/>
                    <a:pt x="284434" y="26578"/>
                    <a:pt x="262205" y="-846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3D1A1A5E-45FE-9FEE-B718-80048D6E7A06}"/>
                </a:ext>
              </a:extLst>
            </p:cNvPr>
            <p:cNvSpPr txBox="1"/>
            <p:nvPr/>
          </p:nvSpPr>
          <p:spPr>
            <a:xfrm>
              <a:off x="7485290" y="3975279"/>
              <a:ext cx="686406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75" b="1" spc="0" baseline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Stabilo</a:t>
              </a: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F62BBF75-59A8-585F-AECB-81F5B6B049C9}"/>
                </a:ext>
              </a:extLst>
            </p:cNvPr>
            <p:cNvSpPr/>
            <p:nvPr/>
          </p:nvSpPr>
          <p:spPr>
            <a:xfrm rot="5400000">
              <a:off x="7770523" y="3955599"/>
              <a:ext cx="7079" cy="421743"/>
            </a:xfrm>
            <a:custGeom>
              <a:avLst/>
              <a:gdLst>
                <a:gd name="connsiteX0" fmla="*/ -294 w 7079"/>
                <a:gd name="connsiteY0" fmla="*/ 3064 h 421743"/>
                <a:gd name="connsiteX1" fmla="*/ 6786 w 7079"/>
                <a:gd name="connsiteY1" fmla="*/ 3064 h 421743"/>
                <a:gd name="connsiteX2" fmla="*/ 6786 w 7079"/>
                <a:gd name="connsiteY2" fmla="*/ 424808 h 421743"/>
                <a:gd name="connsiteX3" fmla="*/ -294 w 7079"/>
                <a:gd name="connsiteY3" fmla="*/ 424808 h 4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9" h="421743">
                  <a:moveTo>
                    <a:pt x="-294" y="3064"/>
                  </a:moveTo>
                  <a:lnTo>
                    <a:pt x="6786" y="3064"/>
                  </a:lnTo>
                  <a:lnTo>
                    <a:pt x="6786" y="424808"/>
                  </a:lnTo>
                  <a:lnTo>
                    <a:pt x="-294" y="424808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FA09A71E-EBE2-D4D7-F5E5-756D3DEC18DE}"/>
                </a:ext>
              </a:extLst>
            </p:cNvPr>
            <p:cNvSpPr/>
            <p:nvPr/>
          </p:nvSpPr>
          <p:spPr>
            <a:xfrm rot="5400000">
              <a:off x="7766579" y="3974157"/>
              <a:ext cx="14967" cy="421743"/>
            </a:xfrm>
            <a:custGeom>
              <a:avLst/>
              <a:gdLst>
                <a:gd name="connsiteX0" fmla="*/ -296 w 14967"/>
                <a:gd name="connsiteY0" fmla="*/ 3067 h 421743"/>
                <a:gd name="connsiteX1" fmla="*/ 14671 w 14967"/>
                <a:gd name="connsiteY1" fmla="*/ 3067 h 421743"/>
                <a:gd name="connsiteX2" fmla="*/ 14671 w 14967"/>
                <a:gd name="connsiteY2" fmla="*/ 424811 h 421743"/>
                <a:gd name="connsiteX3" fmla="*/ -296 w 14967"/>
                <a:gd name="connsiteY3" fmla="*/ 424811 h 4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67" h="421743">
                  <a:moveTo>
                    <a:pt x="-296" y="3067"/>
                  </a:moveTo>
                  <a:lnTo>
                    <a:pt x="14671" y="3067"/>
                  </a:lnTo>
                  <a:lnTo>
                    <a:pt x="14671" y="424811"/>
                  </a:lnTo>
                  <a:lnTo>
                    <a:pt x="-296" y="424811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C4EE14FA-BB02-E865-817F-0D4A42C97477}"/>
                </a:ext>
              </a:extLst>
            </p:cNvPr>
            <p:cNvSpPr/>
            <p:nvPr/>
          </p:nvSpPr>
          <p:spPr>
            <a:xfrm>
              <a:off x="7338712" y="4299543"/>
              <a:ext cx="671838" cy="217416"/>
            </a:xfrm>
            <a:custGeom>
              <a:avLst/>
              <a:gdLst>
                <a:gd name="connsiteX0" fmla="*/ 670412 w 671838"/>
                <a:gd name="connsiteY0" fmla="*/ -857 h 217416"/>
                <a:gd name="connsiteX1" fmla="*/ 670412 w 671838"/>
                <a:gd name="connsiteY1" fmla="*/ 21015 h 217416"/>
                <a:gd name="connsiteX2" fmla="*/ 670412 w 671838"/>
                <a:gd name="connsiteY2" fmla="*/ 194688 h 217416"/>
                <a:gd name="connsiteX3" fmla="*/ 670412 w 671838"/>
                <a:gd name="connsiteY3" fmla="*/ 216560 h 217416"/>
                <a:gd name="connsiteX4" fmla="*/ -1426 w 671838"/>
                <a:gd name="connsiteY4" fmla="*/ 216560 h 217416"/>
                <a:gd name="connsiteX5" fmla="*/ -1426 w 671838"/>
                <a:gd name="connsiteY5" fmla="*/ 194688 h 217416"/>
                <a:gd name="connsiteX6" fmla="*/ -1426 w 671838"/>
                <a:gd name="connsiteY6" fmla="*/ 21015 h 217416"/>
                <a:gd name="connsiteX7" fmla="*/ -1426 w 671838"/>
                <a:gd name="connsiteY7" fmla="*/ -857 h 21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1838" h="217416">
                  <a:moveTo>
                    <a:pt x="670412" y="-857"/>
                  </a:moveTo>
                  <a:cubicBezTo>
                    <a:pt x="670412" y="-857"/>
                    <a:pt x="670412" y="8935"/>
                    <a:pt x="670412" y="21015"/>
                  </a:cubicBezTo>
                  <a:lnTo>
                    <a:pt x="670412" y="194688"/>
                  </a:lnTo>
                  <a:cubicBezTo>
                    <a:pt x="670412" y="206768"/>
                    <a:pt x="670412" y="216560"/>
                    <a:pt x="670412" y="216560"/>
                  </a:cubicBezTo>
                  <a:lnTo>
                    <a:pt x="-1426" y="216560"/>
                  </a:lnTo>
                  <a:cubicBezTo>
                    <a:pt x="-1426" y="216560"/>
                    <a:pt x="-1426" y="206768"/>
                    <a:pt x="-1426" y="194688"/>
                  </a:cubicBezTo>
                  <a:lnTo>
                    <a:pt x="-1426" y="21015"/>
                  </a:lnTo>
                  <a:cubicBezTo>
                    <a:pt x="-1426" y="8935"/>
                    <a:pt x="-1426" y="-857"/>
                    <a:pt x="-1426" y="-857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AA4B6910-8E2A-6AB1-0C33-5482A123C363}"/>
                </a:ext>
              </a:extLst>
            </p:cNvPr>
            <p:cNvSpPr/>
            <p:nvPr/>
          </p:nvSpPr>
          <p:spPr>
            <a:xfrm>
              <a:off x="7958890" y="4298908"/>
              <a:ext cx="53299" cy="217530"/>
            </a:xfrm>
            <a:custGeom>
              <a:avLst/>
              <a:gdLst>
                <a:gd name="connsiteX0" fmla="*/ 51868 w 53299"/>
                <a:gd name="connsiteY0" fmla="*/ -857 h 217530"/>
                <a:gd name="connsiteX1" fmla="*/ 51868 w 53299"/>
                <a:gd name="connsiteY1" fmla="*/ 14637 h 217530"/>
                <a:gd name="connsiteX2" fmla="*/ 51868 w 53299"/>
                <a:gd name="connsiteY2" fmla="*/ 201180 h 217530"/>
                <a:gd name="connsiteX3" fmla="*/ 51868 w 53299"/>
                <a:gd name="connsiteY3" fmla="*/ 216673 h 217530"/>
                <a:gd name="connsiteX4" fmla="*/ -1432 w 53299"/>
                <a:gd name="connsiteY4" fmla="*/ 216673 h 217530"/>
                <a:gd name="connsiteX5" fmla="*/ -1432 w 53299"/>
                <a:gd name="connsiteY5" fmla="*/ 201180 h 217530"/>
                <a:gd name="connsiteX6" fmla="*/ -1432 w 53299"/>
                <a:gd name="connsiteY6" fmla="*/ 14637 h 217530"/>
                <a:gd name="connsiteX7" fmla="*/ -1432 w 53299"/>
                <a:gd name="connsiteY7" fmla="*/ -857 h 2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99" h="217530">
                  <a:moveTo>
                    <a:pt x="51868" y="-857"/>
                  </a:moveTo>
                  <a:cubicBezTo>
                    <a:pt x="51868" y="-857"/>
                    <a:pt x="51868" y="6080"/>
                    <a:pt x="51868" y="14637"/>
                  </a:cubicBezTo>
                  <a:lnTo>
                    <a:pt x="51868" y="201180"/>
                  </a:lnTo>
                  <a:cubicBezTo>
                    <a:pt x="51868" y="209737"/>
                    <a:pt x="51868" y="216673"/>
                    <a:pt x="51868" y="216673"/>
                  </a:cubicBezTo>
                  <a:lnTo>
                    <a:pt x="-1432" y="216673"/>
                  </a:lnTo>
                  <a:cubicBezTo>
                    <a:pt x="-1432" y="216673"/>
                    <a:pt x="-1432" y="209737"/>
                    <a:pt x="-1432" y="201180"/>
                  </a:cubicBezTo>
                  <a:lnTo>
                    <a:pt x="-1432" y="14637"/>
                  </a:lnTo>
                  <a:cubicBezTo>
                    <a:pt x="-1432" y="6080"/>
                    <a:pt x="-1432" y="-857"/>
                    <a:pt x="-1432" y="-857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4930507-0372-F4D8-3C2B-EA192E267093}"/>
                </a:ext>
              </a:extLst>
            </p:cNvPr>
            <p:cNvSpPr/>
            <p:nvPr/>
          </p:nvSpPr>
          <p:spPr>
            <a:xfrm>
              <a:off x="8021973" y="4317332"/>
              <a:ext cx="99496" cy="185038"/>
            </a:xfrm>
            <a:custGeom>
              <a:avLst/>
              <a:gdLst>
                <a:gd name="connsiteX0" fmla="*/ 80997 w 99496"/>
                <a:gd name="connsiteY0" fmla="*/ -855 h 185038"/>
                <a:gd name="connsiteX1" fmla="*/ 80780 w 99496"/>
                <a:gd name="connsiteY1" fmla="*/ 134 h 185038"/>
                <a:gd name="connsiteX2" fmla="*/ 80565 w 99496"/>
                <a:gd name="connsiteY2" fmla="*/ 134 h 185038"/>
                <a:gd name="connsiteX3" fmla="*/ 79915 w 99496"/>
                <a:gd name="connsiteY3" fmla="*/ -113 h 185038"/>
                <a:gd name="connsiteX4" fmla="*/ -131 w 99496"/>
                <a:gd name="connsiteY4" fmla="*/ -113 h 185038"/>
                <a:gd name="connsiteX5" fmla="*/ -1433 w 99496"/>
                <a:gd name="connsiteY5" fmla="*/ 1124 h 185038"/>
                <a:gd name="connsiteX6" fmla="*/ -1433 w 99496"/>
                <a:gd name="connsiteY6" fmla="*/ 182945 h 185038"/>
                <a:gd name="connsiteX7" fmla="*/ -131 w 99496"/>
                <a:gd name="connsiteY7" fmla="*/ 184181 h 185038"/>
                <a:gd name="connsiteX8" fmla="*/ 79915 w 99496"/>
                <a:gd name="connsiteY8" fmla="*/ 184181 h 185038"/>
                <a:gd name="connsiteX9" fmla="*/ 80999 w 99496"/>
                <a:gd name="connsiteY9" fmla="*/ 182945 h 185038"/>
                <a:gd name="connsiteX10" fmla="*/ 80999 w 99496"/>
                <a:gd name="connsiteY10" fmla="*/ 181708 h 185038"/>
                <a:gd name="connsiteX11" fmla="*/ 80999 w 99496"/>
                <a:gd name="connsiteY11" fmla="*/ -857 h 18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496" h="185038">
                  <a:moveTo>
                    <a:pt x="80997" y="-855"/>
                  </a:moveTo>
                  <a:cubicBezTo>
                    <a:pt x="80997" y="-855"/>
                    <a:pt x="80787" y="117"/>
                    <a:pt x="80780" y="134"/>
                  </a:cubicBezTo>
                  <a:cubicBezTo>
                    <a:pt x="80717" y="71"/>
                    <a:pt x="80628" y="198"/>
                    <a:pt x="80565" y="134"/>
                  </a:cubicBezTo>
                  <a:cubicBezTo>
                    <a:pt x="80361" y="-25"/>
                    <a:pt x="80177" y="-113"/>
                    <a:pt x="79915" y="-113"/>
                  </a:cubicBezTo>
                  <a:lnTo>
                    <a:pt x="-131" y="-113"/>
                  </a:lnTo>
                  <a:cubicBezTo>
                    <a:pt x="-817" y="-113"/>
                    <a:pt x="-1433" y="338"/>
                    <a:pt x="-1433" y="1124"/>
                  </a:cubicBezTo>
                  <a:lnTo>
                    <a:pt x="-1433" y="182945"/>
                  </a:lnTo>
                  <a:cubicBezTo>
                    <a:pt x="-1433" y="183728"/>
                    <a:pt x="-815" y="184181"/>
                    <a:pt x="-131" y="184181"/>
                  </a:cubicBezTo>
                  <a:lnTo>
                    <a:pt x="79915" y="184181"/>
                  </a:lnTo>
                  <a:cubicBezTo>
                    <a:pt x="80600" y="184181"/>
                    <a:pt x="80999" y="183730"/>
                    <a:pt x="80999" y="182945"/>
                  </a:cubicBezTo>
                  <a:lnTo>
                    <a:pt x="80999" y="181708"/>
                  </a:lnTo>
                  <a:cubicBezTo>
                    <a:pt x="102305" y="136493"/>
                    <a:pt x="105153" y="63923"/>
                    <a:pt x="80999" y="-857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7C4A2AA5-1C47-377F-2E04-7940DB678A7F}"/>
                </a:ext>
              </a:extLst>
            </p:cNvPr>
            <p:cNvSpPr/>
            <p:nvPr/>
          </p:nvSpPr>
          <p:spPr>
            <a:xfrm>
              <a:off x="7363493" y="4298908"/>
              <a:ext cx="10147" cy="217530"/>
            </a:xfrm>
            <a:custGeom>
              <a:avLst/>
              <a:gdLst>
                <a:gd name="connsiteX0" fmla="*/ -1422 w 10147"/>
                <a:gd name="connsiteY0" fmla="*/ -857 h 217530"/>
                <a:gd name="connsiteX1" fmla="*/ 8726 w 10147"/>
                <a:gd name="connsiteY1" fmla="*/ -857 h 217530"/>
                <a:gd name="connsiteX2" fmla="*/ 8726 w 10147"/>
                <a:gd name="connsiteY2" fmla="*/ 216674 h 217530"/>
                <a:gd name="connsiteX3" fmla="*/ -1422 w 10147"/>
                <a:gd name="connsiteY3" fmla="*/ 216674 h 2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7" h="217530">
                  <a:moveTo>
                    <a:pt x="-1422" y="-857"/>
                  </a:moveTo>
                  <a:lnTo>
                    <a:pt x="8726" y="-857"/>
                  </a:lnTo>
                  <a:lnTo>
                    <a:pt x="8726" y="216674"/>
                  </a:lnTo>
                  <a:lnTo>
                    <a:pt x="-1422" y="216674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A0DB22BE-B22C-63D0-C1C5-3532B726359B}"/>
                </a:ext>
              </a:extLst>
            </p:cNvPr>
            <p:cNvSpPr txBox="1"/>
            <p:nvPr/>
          </p:nvSpPr>
          <p:spPr>
            <a:xfrm>
              <a:off x="7485290" y="4267785"/>
              <a:ext cx="686406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75" b="1" spc="0" baseline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Stabilo</a:t>
              </a: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F13288C6-91E4-7066-4066-6B4E9252B26F}"/>
                </a:ext>
              </a:extLst>
            </p:cNvPr>
            <p:cNvSpPr/>
            <p:nvPr/>
          </p:nvSpPr>
          <p:spPr>
            <a:xfrm rot="5400000">
              <a:off x="7770523" y="4247885"/>
              <a:ext cx="7079" cy="421743"/>
            </a:xfrm>
            <a:custGeom>
              <a:avLst/>
              <a:gdLst>
                <a:gd name="connsiteX0" fmla="*/ -340 w 7079"/>
                <a:gd name="connsiteY0" fmla="*/ 3106 h 421743"/>
                <a:gd name="connsiteX1" fmla="*/ 6740 w 7079"/>
                <a:gd name="connsiteY1" fmla="*/ 3106 h 421743"/>
                <a:gd name="connsiteX2" fmla="*/ 6740 w 7079"/>
                <a:gd name="connsiteY2" fmla="*/ 424850 h 421743"/>
                <a:gd name="connsiteX3" fmla="*/ -340 w 7079"/>
                <a:gd name="connsiteY3" fmla="*/ 424850 h 4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9" h="421743">
                  <a:moveTo>
                    <a:pt x="-340" y="3106"/>
                  </a:moveTo>
                  <a:lnTo>
                    <a:pt x="6740" y="3106"/>
                  </a:lnTo>
                  <a:lnTo>
                    <a:pt x="6740" y="424850"/>
                  </a:lnTo>
                  <a:lnTo>
                    <a:pt x="-340" y="424850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915B9C8C-935A-FD55-E9A3-D23F27CC4F3E}"/>
                </a:ext>
              </a:extLst>
            </p:cNvPr>
            <p:cNvSpPr/>
            <p:nvPr/>
          </p:nvSpPr>
          <p:spPr>
            <a:xfrm rot="5400000">
              <a:off x="7766579" y="4266443"/>
              <a:ext cx="14967" cy="421743"/>
            </a:xfrm>
            <a:custGeom>
              <a:avLst/>
              <a:gdLst>
                <a:gd name="connsiteX0" fmla="*/ -342 w 14967"/>
                <a:gd name="connsiteY0" fmla="*/ 3108 h 421743"/>
                <a:gd name="connsiteX1" fmla="*/ 14625 w 14967"/>
                <a:gd name="connsiteY1" fmla="*/ 3108 h 421743"/>
                <a:gd name="connsiteX2" fmla="*/ 14625 w 14967"/>
                <a:gd name="connsiteY2" fmla="*/ 424852 h 421743"/>
                <a:gd name="connsiteX3" fmla="*/ -342 w 14967"/>
                <a:gd name="connsiteY3" fmla="*/ 424852 h 4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67" h="421743">
                  <a:moveTo>
                    <a:pt x="-342" y="3108"/>
                  </a:moveTo>
                  <a:lnTo>
                    <a:pt x="14625" y="3108"/>
                  </a:lnTo>
                  <a:lnTo>
                    <a:pt x="14625" y="424852"/>
                  </a:lnTo>
                  <a:lnTo>
                    <a:pt x="-342" y="424852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800E201D-3CB4-E625-1A5E-A5E852930334}"/>
                </a:ext>
              </a:extLst>
            </p:cNvPr>
            <p:cNvSpPr/>
            <p:nvPr/>
          </p:nvSpPr>
          <p:spPr>
            <a:xfrm>
              <a:off x="7167730" y="4318602"/>
              <a:ext cx="161450" cy="178488"/>
            </a:xfrm>
            <a:custGeom>
              <a:avLst/>
              <a:gdLst>
                <a:gd name="connsiteX0" fmla="*/ 160031 w 161450"/>
                <a:gd name="connsiteY0" fmla="*/ -854 h 178488"/>
                <a:gd name="connsiteX1" fmla="*/ 160031 w 161450"/>
                <a:gd name="connsiteY1" fmla="*/ 177631 h 178488"/>
                <a:gd name="connsiteX2" fmla="*/ -1420 w 161450"/>
                <a:gd name="connsiteY2" fmla="*/ 122474 h 178488"/>
                <a:gd name="connsiteX3" fmla="*/ -1108 w 161450"/>
                <a:gd name="connsiteY3" fmla="*/ 63599 h 178488"/>
                <a:gd name="connsiteX4" fmla="*/ 160031 w 161450"/>
                <a:gd name="connsiteY4" fmla="*/ -857 h 178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450" h="178488">
                  <a:moveTo>
                    <a:pt x="160031" y="-854"/>
                  </a:moveTo>
                  <a:lnTo>
                    <a:pt x="160031" y="177631"/>
                  </a:lnTo>
                  <a:cubicBezTo>
                    <a:pt x="115334" y="142906"/>
                    <a:pt x="63083" y="121714"/>
                    <a:pt x="-1420" y="122474"/>
                  </a:cubicBezTo>
                  <a:lnTo>
                    <a:pt x="-1108" y="63599"/>
                  </a:lnTo>
                  <a:cubicBezTo>
                    <a:pt x="63363" y="56023"/>
                    <a:pt x="130483" y="13892"/>
                    <a:pt x="160031" y="-857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9AB75822-EF13-8AE2-EEF3-DF70BEE94F77}"/>
                </a:ext>
              </a:extLst>
            </p:cNvPr>
            <p:cNvSpPr/>
            <p:nvPr/>
          </p:nvSpPr>
          <p:spPr>
            <a:xfrm>
              <a:off x="7108002" y="4384052"/>
              <a:ext cx="48341" cy="57324"/>
            </a:xfrm>
            <a:custGeom>
              <a:avLst/>
              <a:gdLst>
                <a:gd name="connsiteX0" fmla="*/ 46924 w 48341"/>
                <a:gd name="connsiteY0" fmla="*/ -857 h 57324"/>
                <a:gd name="connsiteX1" fmla="*/ 14696 w 48341"/>
                <a:gd name="connsiteY1" fmla="*/ -705 h 57324"/>
                <a:gd name="connsiteX2" fmla="*/ -1418 w 48341"/>
                <a:gd name="connsiteY2" fmla="*/ 56157 h 57324"/>
                <a:gd name="connsiteX3" fmla="*/ 45994 w 48341"/>
                <a:gd name="connsiteY3" fmla="*/ 56468 h 5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41" h="57324">
                  <a:moveTo>
                    <a:pt x="46924" y="-857"/>
                  </a:moveTo>
                  <a:lnTo>
                    <a:pt x="14696" y="-705"/>
                  </a:lnTo>
                  <a:cubicBezTo>
                    <a:pt x="3284" y="19256"/>
                    <a:pt x="-177" y="42565"/>
                    <a:pt x="-1418" y="56157"/>
                  </a:cubicBezTo>
                  <a:lnTo>
                    <a:pt x="45994" y="56468"/>
                  </a:ln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1" name="图形 1">
            <a:extLst>
              <a:ext uri="{FF2B5EF4-FFF2-40B4-BE49-F238E27FC236}">
                <a16:creationId xmlns:a16="http://schemas.microsoft.com/office/drawing/2014/main" id="{429EE998-4C32-1E37-DAED-1DACD80703A7}"/>
              </a:ext>
            </a:extLst>
          </p:cNvPr>
          <p:cNvGrpSpPr/>
          <p:nvPr/>
        </p:nvGrpSpPr>
        <p:grpSpPr>
          <a:xfrm>
            <a:off x="5332227" y="5113804"/>
            <a:ext cx="859559" cy="738662"/>
            <a:chOff x="5332227" y="5113804"/>
            <a:chExt cx="859559" cy="738662"/>
          </a:xfrm>
          <a:solidFill>
            <a:srgbClr val="4DB6AC"/>
          </a:solidFill>
        </p:grpSpPr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01EF7065-C238-C555-EA14-287B863A6FAA}"/>
                </a:ext>
              </a:extLst>
            </p:cNvPr>
            <p:cNvSpPr/>
            <p:nvPr/>
          </p:nvSpPr>
          <p:spPr>
            <a:xfrm>
              <a:off x="5481972" y="5215993"/>
              <a:ext cx="692643" cy="634010"/>
            </a:xfrm>
            <a:custGeom>
              <a:avLst/>
              <a:gdLst>
                <a:gd name="connsiteX0" fmla="*/ 45865 w 692643"/>
                <a:gd name="connsiteY0" fmla="*/ 555676 h 634010"/>
                <a:gd name="connsiteX1" fmla="*/ 654298 w 692643"/>
                <a:gd name="connsiteY1" fmla="*/ -806 h 634010"/>
                <a:gd name="connsiteX2" fmla="*/ 690476 w 692643"/>
                <a:gd name="connsiteY2" fmla="*/ 38744 h 634010"/>
                <a:gd name="connsiteX3" fmla="*/ 88540 w 692643"/>
                <a:gd name="connsiteY3" fmla="*/ 592822 h 634010"/>
                <a:gd name="connsiteX4" fmla="*/ -2168 w 692643"/>
                <a:gd name="connsiteY4" fmla="*/ 633205 h 63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643" h="634010">
                  <a:moveTo>
                    <a:pt x="45865" y="555676"/>
                  </a:moveTo>
                  <a:lnTo>
                    <a:pt x="654298" y="-806"/>
                  </a:lnTo>
                  <a:cubicBezTo>
                    <a:pt x="672736" y="9478"/>
                    <a:pt x="681198" y="24296"/>
                    <a:pt x="690476" y="38744"/>
                  </a:cubicBezTo>
                  <a:lnTo>
                    <a:pt x="88540" y="592822"/>
                  </a:lnTo>
                  <a:lnTo>
                    <a:pt x="-2168" y="633205"/>
                  </a:ln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9A862EE3-985A-9713-5D1E-0042E4CD07E9}"/>
                </a:ext>
              </a:extLst>
            </p:cNvPr>
            <p:cNvSpPr/>
            <p:nvPr/>
          </p:nvSpPr>
          <p:spPr>
            <a:xfrm>
              <a:off x="5332227" y="5128251"/>
              <a:ext cx="760456" cy="724215"/>
            </a:xfrm>
            <a:custGeom>
              <a:avLst/>
              <a:gdLst>
                <a:gd name="connsiteX0" fmla="*/ 5800 w 760456"/>
                <a:gd name="connsiteY0" fmla="*/ 646490 h 724215"/>
                <a:gd name="connsiteX1" fmla="*/ 720039 w 760456"/>
                <a:gd name="connsiteY1" fmla="*/ -804 h 724215"/>
                <a:gd name="connsiteX2" fmla="*/ 758295 w 760456"/>
                <a:gd name="connsiteY2" fmla="*/ 40516 h 724215"/>
                <a:gd name="connsiteX3" fmla="*/ 3025 w 760456"/>
                <a:gd name="connsiteY3" fmla="*/ 723009 h 724215"/>
                <a:gd name="connsiteX4" fmla="*/ 5783 w 760456"/>
                <a:gd name="connsiteY4" fmla="*/ 646512 h 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456" h="724215">
                  <a:moveTo>
                    <a:pt x="5800" y="646490"/>
                  </a:moveTo>
                  <a:lnTo>
                    <a:pt x="720039" y="-804"/>
                  </a:lnTo>
                  <a:cubicBezTo>
                    <a:pt x="734100" y="11410"/>
                    <a:pt x="747235" y="24868"/>
                    <a:pt x="758295" y="40516"/>
                  </a:cubicBezTo>
                  <a:lnTo>
                    <a:pt x="3025" y="723009"/>
                  </a:lnTo>
                  <a:cubicBezTo>
                    <a:pt x="-5620" y="729568"/>
                    <a:pt x="-2599" y="654099"/>
                    <a:pt x="5783" y="646512"/>
                  </a:cubicBez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1496D496-6A35-DCBA-6EC5-0F229975E392}"/>
                </a:ext>
              </a:extLst>
            </p:cNvPr>
            <p:cNvSpPr/>
            <p:nvPr/>
          </p:nvSpPr>
          <p:spPr>
            <a:xfrm>
              <a:off x="6059544" y="5113804"/>
              <a:ext cx="48335" cy="51257"/>
            </a:xfrm>
            <a:custGeom>
              <a:avLst/>
              <a:gdLst>
                <a:gd name="connsiteX0" fmla="*/ -2182 w 48335"/>
                <a:gd name="connsiteY0" fmla="*/ 10184 h 51257"/>
                <a:gd name="connsiteX1" fmla="*/ 34741 w 48335"/>
                <a:gd name="connsiteY1" fmla="*/ 50473 h 51257"/>
                <a:gd name="connsiteX2" fmla="*/ 45495 w 48335"/>
                <a:gd name="connsiteY2" fmla="*/ 32267 h 51257"/>
                <a:gd name="connsiteX3" fmla="*/ 16549 w 48335"/>
                <a:gd name="connsiteY3" fmla="*/ -411 h 51257"/>
                <a:gd name="connsiteX4" fmla="*/ -2182 w 48335"/>
                <a:gd name="connsiteY4" fmla="*/ 10184 h 5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35" h="51257">
                  <a:moveTo>
                    <a:pt x="-2182" y="10184"/>
                  </a:moveTo>
                  <a:cubicBezTo>
                    <a:pt x="13964" y="22272"/>
                    <a:pt x="25911" y="35802"/>
                    <a:pt x="34741" y="50473"/>
                  </a:cubicBezTo>
                  <a:cubicBezTo>
                    <a:pt x="43817" y="41067"/>
                    <a:pt x="47846" y="35448"/>
                    <a:pt x="45495" y="32267"/>
                  </a:cubicBezTo>
                  <a:cubicBezTo>
                    <a:pt x="43996" y="29086"/>
                    <a:pt x="19081" y="-586"/>
                    <a:pt x="16549" y="-411"/>
                  </a:cubicBezTo>
                  <a:cubicBezTo>
                    <a:pt x="12008" y="-2128"/>
                    <a:pt x="6110" y="2185"/>
                    <a:pt x="-2182" y="10184"/>
                  </a:cubicBez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346E65BF-010F-E73F-F452-D952E2DD9923}"/>
                </a:ext>
              </a:extLst>
            </p:cNvPr>
            <p:cNvSpPr/>
            <p:nvPr/>
          </p:nvSpPr>
          <p:spPr>
            <a:xfrm>
              <a:off x="5525687" y="5766847"/>
              <a:ext cx="45580" cy="46841"/>
            </a:xfrm>
            <a:custGeom>
              <a:avLst/>
              <a:gdLst>
                <a:gd name="connsiteX0" fmla="*/ 6770 w 45580"/>
                <a:gd name="connsiteY0" fmla="*/ -820 h 46841"/>
                <a:gd name="connsiteX1" fmla="*/ 43428 w 45580"/>
                <a:gd name="connsiteY1" fmla="*/ 39939 h 46841"/>
                <a:gd name="connsiteX2" fmla="*/ 29916 w 45580"/>
                <a:gd name="connsiteY2" fmla="*/ 46022 h 46841"/>
                <a:gd name="connsiteX3" fmla="*/ -2153 w 45580"/>
                <a:gd name="connsiteY3" fmla="*/ 11986 h 4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580" h="46841">
                  <a:moveTo>
                    <a:pt x="6770" y="-820"/>
                  </a:moveTo>
                  <a:cubicBezTo>
                    <a:pt x="14900" y="15151"/>
                    <a:pt x="28537" y="29370"/>
                    <a:pt x="43428" y="39939"/>
                  </a:cubicBezTo>
                  <a:lnTo>
                    <a:pt x="29916" y="46022"/>
                  </a:lnTo>
                  <a:cubicBezTo>
                    <a:pt x="17902" y="37306"/>
                    <a:pt x="6155" y="24922"/>
                    <a:pt x="-2153" y="11986"/>
                  </a:cubicBez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05E85285-F9EA-618A-1691-06998E7AC2A0}"/>
                </a:ext>
              </a:extLst>
            </p:cNvPr>
            <p:cNvSpPr/>
            <p:nvPr/>
          </p:nvSpPr>
          <p:spPr>
            <a:xfrm>
              <a:off x="5478629" y="5641502"/>
              <a:ext cx="45868" cy="52326"/>
            </a:xfrm>
            <a:custGeom>
              <a:avLst/>
              <a:gdLst>
                <a:gd name="connsiteX0" fmla="*/ 6248 w 45868"/>
                <a:gd name="connsiteY0" fmla="*/ -813 h 52326"/>
                <a:gd name="connsiteX1" fmla="*/ 43718 w 45868"/>
                <a:gd name="connsiteY1" fmla="*/ 41177 h 52326"/>
                <a:gd name="connsiteX2" fmla="*/ 32735 w 45868"/>
                <a:gd name="connsiteY2" fmla="*/ 51513 h 52326"/>
                <a:gd name="connsiteX3" fmla="*/ -2150 w 45868"/>
                <a:gd name="connsiteY3" fmla="*/ 8231 h 5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68" h="52326">
                  <a:moveTo>
                    <a:pt x="6248" y="-813"/>
                  </a:moveTo>
                  <a:cubicBezTo>
                    <a:pt x="12208" y="19713"/>
                    <a:pt x="23982" y="34425"/>
                    <a:pt x="43718" y="41177"/>
                  </a:cubicBezTo>
                  <a:lnTo>
                    <a:pt x="32735" y="51513"/>
                  </a:lnTo>
                  <a:cubicBezTo>
                    <a:pt x="16156" y="42037"/>
                    <a:pt x="2448" y="29689"/>
                    <a:pt x="-2150" y="8231"/>
                  </a:cubicBez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05D2FFE2-0464-263D-072E-D860F834AD4B}"/>
                </a:ext>
              </a:extLst>
            </p:cNvPr>
            <p:cNvSpPr/>
            <p:nvPr/>
          </p:nvSpPr>
          <p:spPr>
            <a:xfrm>
              <a:off x="5352467" y="5539935"/>
              <a:ext cx="211900" cy="229981"/>
            </a:xfrm>
            <a:custGeom>
              <a:avLst/>
              <a:gdLst>
                <a:gd name="connsiteX0" fmla="*/ -2148 w 211900"/>
                <a:gd name="connsiteY0" fmla="*/ 229169 h 229981"/>
                <a:gd name="connsiteX1" fmla="*/ 2375 w 211900"/>
                <a:gd name="connsiteY1" fmla="*/ 185241 h 229981"/>
                <a:gd name="connsiteX2" fmla="*/ 208461 w 211900"/>
                <a:gd name="connsiteY2" fmla="*/ -813 h 229981"/>
                <a:gd name="connsiteX3" fmla="*/ 209752 w 211900"/>
                <a:gd name="connsiteY3" fmla="*/ 13399 h 229981"/>
                <a:gd name="connsiteX4" fmla="*/ 46951 w 211900"/>
                <a:gd name="connsiteY4" fmla="*/ 162626 h 229981"/>
                <a:gd name="connsiteX5" fmla="*/ 50181 w 211900"/>
                <a:gd name="connsiteY5" fmla="*/ 180715 h 22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900" h="229981">
                  <a:moveTo>
                    <a:pt x="-2148" y="229169"/>
                  </a:moveTo>
                  <a:lnTo>
                    <a:pt x="2375" y="185241"/>
                  </a:lnTo>
                  <a:lnTo>
                    <a:pt x="208461" y="-813"/>
                  </a:lnTo>
                  <a:lnTo>
                    <a:pt x="209752" y="13399"/>
                  </a:lnTo>
                  <a:lnTo>
                    <a:pt x="46951" y="162626"/>
                  </a:lnTo>
                  <a:lnTo>
                    <a:pt x="50181" y="180715"/>
                  </a:ln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A262CF33-8B83-CF55-235B-C62C0580904A}"/>
                </a:ext>
              </a:extLst>
            </p:cNvPr>
            <p:cNvSpPr/>
            <p:nvPr/>
          </p:nvSpPr>
          <p:spPr>
            <a:xfrm>
              <a:off x="6143451" y="5200778"/>
              <a:ext cx="48335" cy="51257"/>
            </a:xfrm>
            <a:custGeom>
              <a:avLst/>
              <a:gdLst>
                <a:gd name="connsiteX0" fmla="*/ -2186 w 48335"/>
                <a:gd name="connsiteY0" fmla="*/ 10179 h 51257"/>
                <a:gd name="connsiteX1" fmla="*/ 34736 w 48335"/>
                <a:gd name="connsiteY1" fmla="*/ 50469 h 51257"/>
                <a:gd name="connsiteX2" fmla="*/ 45491 w 48335"/>
                <a:gd name="connsiteY2" fmla="*/ 32262 h 51257"/>
                <a:gd name="connsiteX3" fmla="*/ 16545 w 48335"/>
                <a:gd name="connsiteY3" fmla="*/ -415 h 51257"/>
                <a:gd name="connsiteX4" fmla="*/ -2186 w 48335"/>
                <a:gd name="connsiteY4" fmla="*/ 10179 h 5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35" h="51257">
                  <a:moveTo>
                    <a:pt x="-2186" y="10179"/>
                  </a:moveTo>
                  <a:cubicBezTo>
                    <a:pt x="13961" y="22267"/>
                    <a:pt x="25906" y="35797"/>
                    <a:pt x="34736" y="50469"/>
                  </a:cubicBezTo>
                  <a:cubicBezTo>
                    <a:pt x="43812" y="41062"/>
                    <a:pt x="47843" y="35443"/>
                    <a:pt x="45491" y="32262"/>
                  </a:cubicBezTo>
                  <a:cubicBezTo>
                    <a:pt x="43992" y="29081"/>
                    <a:pt x="19077" y="-590"/>
                    <a:pt x="16545" y="-415"/>
                  </a:cubicBezTo>
                  <a:cubicBezTo>
                    <a:pt x="12005" y="-2133"/>
                    <a:pt x="6105" y="2180"/>
                    <a:pt x="-2186" y="10179"/>
                  </a:cubicBez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9" name="图形 1">
            <a:extLst>
              <a:ext uri="{FF2B5EF4-FFF2-40B4-BE49-F238E27FC236}">
                <a16:creationId xmlns:a16="http://schemas.microsoft.com/office/drawing/2014/main" id="{0E090AE9-D395-B5A6-CC1C-F545EDFEA97D}"/>
              </a:ext>
            </a:extLst>
          </p:cNvPr>
          <p:cNvGrpSpPr/>
          <p:nvPr/>
        </p:nvGrpSpPr>
        <p:grpSpPr>
          <a:xfrm>
            <a:off x="7075075" y="5285426"/>
            <a:ext cx="1117848" cy="562380"/>
            <a:chOff x="7075075" y="5285426"/>
            <a:chExt cx="1117848" cy="562380"/>
          </a:xfrm>
        </p:grpSpPr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4E717954-BA2F-E5E5-CF12-575B33FAB1D8}"/>
                </a:ext>
              </a:extLst>
            </p:cNvPr>
            <p:cNvSpPr/>
            <p:nvPr/>
          </p:nvSpPr>
          <p:spPr>
            <a:xfrm rot="-14270" flipV="1">
              <a:off x="7076228" y="5287739"/>
              <a:ext cx="1115543" cy="557755"/>
            </a:xfrm>
            <a:custGeom>
              <a:avLst/>
              <a:gdLst>
                <a:gd name="connsiteX0" fmla="*/ 1114120 w 1115543"/>
                <a:gd name="connsiteY0" fmla="*/ 1887 h 557755"/>
                <a:gd name="connsiteX1" fmla="*/ 556845 w 1115543"/>
                <a:gd name="connsiteY1" fmla="*/ 559641 h 557755"/>
                <a:gd name="connsiteX2" fmla="*/ -1423 w 1115543"/>
                <a:gd name="connsiteY2" fmla="*/ 2880 h 557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5543" h="557755">
                  <a:moveTo>
                    <a:pt x="1114120" y="1887"/>
                  </a:moveTo>
                  <a:cubicBezTo>
                    <a:pt x="1114120" y="309731"/>
                    <a:pt x="864701" y="559365"/>
                    <a:pt x="556845" y="559641"/>
                  </a:cubicBezTo>
                  <a:cubicBezTo>
                    <a:pt x="248989" y="559914"/>
                    <a:pt x="-874" y="310724"/>
                    <a:pt x="-1423" y="2880"/>
                  </a:cubicBezTo>
                </a:path>
              </a:pathLst>
            </a:custGeom>
            <a:solidFill>
              <a:srgbClr val="FFC107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A6FD4966-E29F-E9E1-CA49-6562A04195F5}"/>
                </a:ext>
              </a:extLst>
            </p:cNvPr>
            <p:cNvSpPr/>
            <p:nvPr/>
          </p:nvSpPr>
          <p:spPr>
            <a:xfrm rot="-14270" flipV="1">
              <a:off x="7163546" y="5375007"/>
              <a:ext cx="941015" cy="470486"/>
            </a:xfrm>
            <a:custGeom>
              <a:avLst/>
              <a:gdLst>
                <a:gd name="connsiteX0" fmla="*/ 939593 w 941015"/>
                <a:gd name="connsiteY0" fmla="*/ 1898 h 470486"/>
                <a:gd name="connsiteX1" fmla="*/ 469344 w 941015"/>
                <a:gd name="connsiteY1" fmla="*/ 472385 h 470486"/>
                <a:gd name="connsiteX2" fmla="*/ -1423 w 941015"/>
                <a:gd name="connsiteY2" fmla="*/ 2406 h 4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1015" h="470486">
                  <a:moveTo>
                    <a:pt x="939593" y="1898"/>
                  </a:moveTo>
                  <a:cubicBezTo>
                    <a:pt x="939593" y="261641"/>
                    <a:pt x="729095" y="472244"/>
                    <a:pt x="469344" y="472385"/>
                  </a:cubicBezTo>
                  <a:cubicBezTo>
                    <a:pt x="209588" y="472529"/>
                    <a:pt x="-1142" y="262153"/>
                    <a:pt x="-1423" y="2406"/>
                  </a:cubicBezTo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D6C6CD44-F54C-F3BD-B1FE-C6EAD483080C}"/>
                </a:ext>
              </a:extLst>
            </p:cNvPr>
            <p:cNvSpPr/>
            <p:nvPr/>
          </p:nvSpPr>
          <p:spPr>
            <a:xfrm rot="-14270" flipV="1">
              <a:off x="7184841" y="5388272"/>
              <a:ext cx="903065" cy="457212"/>
            </a:xfrm>
            <a:custGeom>
              <a:avLst/>
              <a:gdLst>
                <a:gd name="connsiteX0" fmla="*/ 901642 w 903065"/>
                <a:gd name="connsiteY0" fmla="*/ 1900 h 457212"/>
                <a:gd name="connsiteX1" fmla="*/ 450888 w 903065"/>
                <a:gd name="connsiteY1" fmla="*/ 459111 h 457212"/>
                <a:gd name="connsiteX2" fmla="*/ -1423 w 903065"/>
                <a:gd name="connsiteY2" fmla="*/ 3481 h 45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3065" h="457212">
                  <a:moveTo>
                    <a:pt x="901642" y="1900"/>
                  </a:moveTo>
                  <a:cubicBezTo>
                    <a:pt x="901642" y="254103"/>
                    <a:pt x="699959" y="458677"/>
                    <a:pt x="450888" y="459111"/>
                  </a:cubicBezTo>
                  <a:cubicBezTo>
                    <a:pt x="201818" y="459548"/>
                    <a:pt x="-562" y="255682"/>
                    <a:pt x="-1423" y="3481"/>
                  </a:cubicBezTo>
                </a:path>
              </a:pathLst>
            </a:custGeom>
            <a:solidFill>
              <a:srgbClr val="FFC107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6F1C8564-5F58-4C7B-7C2F-AB47843F5867}"/>
                </a:ext>
              </a:extLst>
            </p:cNvPr>
            <p:cNvSpPr/>
            <p:nvPr/>
          </p:nvSpPr>
          <p:spPr>
            <a:xfrm rot="-14270">
              <a:off x="7205224" y="5788285"/>
              <a:ext cx="863182" cy="22764"/>
            </a:xfrm>
            <a:custGeom>
              <a:avLst/>
              <a:gdLst>
                <a:gd name="connsiteX0" fmla="*/ 861760 w 863182"/>
                <a:gd name="connsiteY0" fmla="*/ -410 h 22764"/>
                <a:gd name="connsiteX1" fmla="*/ 861760 w 863182"/>
                <a:gd name="connsiteY1" fmla="*/ 1013 h 22764"/>
                <a:gd name="connsiteX2" fmla="*/ 861760 w 863182"/>
                <a:gd name="connsiteY2" fmla="*/ 20932 h 22764"/>
                <a:gd name="connsiteX3" fmla="*/ 861760 w 863182"/>
                <a:gd name="connsiteY3" fmla="*/ 22354 h 22764"/>
                <a:gd name="connsiteX4" fmla="*/ -1422 w 863182"/>
                <a:gd name="connsiteY4" fmla="*/ 22354 h 22764"/>
                <a:gd name="connsiteX5" fmla="*/ -1422 w 863182"/>
                <a:gd name="connsiteY5" fmla="*/ 20932 h 22764"/>
                <a:gd name="connsiteX6" fmla="*/ -1422 w 863182"/>
                <a:gd name="connsiteY6" fmla="*/ 1013 h 22764"/>
                <a:gd name="connsiteX7" fmla="*/ -1422 w 863182"/>
                <a:gd name="connsiteY7" fmla="*/ -410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82" h="22764">
                  <a:moveTo>
                    <a:pt x="861760" y="-410"/>
                  </a:moveTo>
                  <a:cubicBezTo>
                    <a:pt x="861760" y="-410"/>
                    <a:pt x="861760" y="227"/>
                    <a:pt x="861760" y="1013"/>
                  </a:cubicBezTo>
                  <a:lnTo>
                    <a:pt x="861760" y="20932"/>
                  </a:lnTo>
                  <a:cubicBezTo>
                    <a:pt x="861760" y="21717"/>
                    <a:pt x="861760" y="22354"/>
                    <a:pt x="861760" y="22354"/>
                  </a:cubicBezTo>
                  <a:lnTo>
                    <a:pt x="-1422" y="22354"/>
                  </a:lnTo>
                  <a:cubicBezTo>
                    <a:pt x="-1422" y="22354"/>
                    <a:pt x="-1422" y="21717"/>
                    <a:pt x="-1422" y="20932"/>
                  </a:cubicBezTo>
                  <a:lnTo>
                    <a:pt x="-1422" y="1013"/>
                  </a:lnTo>
                  <a:cubicBezTo>
                    <a:pt x="-1422" y="227"/>
                    <a:pt x="-1422" y="-410"/>
                    <a:pt x="-1422" y="-410"/>
                  </a:cubicBez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5D6FB8AA-E021-46D2-8D97-3D6495E3FCDD}"/>
                </a:ext>
              </a:extLst>
            </p:cNvPr>
            <p:cNvSpPr/>
            <p:nvPr/>
          </p:nvSpPr>
          <p:spPr>
            <a:xfrm>
              <a:off x="7622353" y="5382526"/>
              <a:ext cx="24855" cy="415212"/>
            </a:xfrm>
            <a:custGeom>
              <a:avLst/>
              <a:gdLst>
                <a:gd name="connsiteX0" fmla="*/ 24856 w 24855"/>
                <a:gd name="connsiteY0" fmla="*/ 415134 h 415212"/>
                <a:gd name="connsiteX1" fmla="*/ 23432 w 24855"/>
                <a:gd name="connsiteY1" fmla="*/ 415139 h 415212"/>
                <a:gd name="connsiteX2" fmla="*/ 3513 w 24855"/>
                <a:gd name="connsiteY2" fmla="*/ 415208 h 415212"/>
                <a:gd name="connsiteX3" fmla="*/ 2089 w 24855"/>
                <a:gd name="connsiteY3" fmla="*/ 415212 h 415212"/>
                <a:gd name="connsiteX4" fmla="*/ -2 w 24855"/>
                <a:gd name="connsiteY4" fmla="*/ 78 h 415212"/>
                <a:gd name="connsiteX5" fmla="*/ 1422 w 24855"/>
                <a:gd name="connsiteY5" fmla="*/ 73 h 415212"/>
                <a:gd name="connsiteX6" fmla="*/ 21341 w 24855"/>
                <a:gd name="connsiteY6" fmla="*/ 5 h 415212"/>
                <a:gd name="connsiteX7" fmla="*/ 22765 w 24855"/>
                <a:gd name="connsiteY7" fmla="*/ 0 h 41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55" h="415212">
                  <a:moveTo>
                    <a:pt x="24856" y="415134"/>
                  </a:moveTo>
                  <a:cubicBezTo>
                    <a:pt x="24856" y="415134"/>
                    <a:pt x="24220" y="415137"/>
                    <a:pt x="23432" y="415139"/>
                  </a:cubicBezTo>
                  <a:lnTo>
                    <a:pt x="3513" y="415208"/>
                  </a:lnTo>
                  <a:cubicBezTo>
                    <a:pt x="2727" y="415210"/>
                    <a:pt x="2089" y="415212"/>
                    <a:pt x="2089" y="415212"/>
                  </a:cubicBezTo>
                  <a:lnTo>
                    <a:pt x="-2" y="78"/>
                  </a:lnTo>
                  <a:cubicBezTo>
                    <a:pt x="-2" y="78"/>
                    <a:pt x="634" y="76"/>
                    <a:pt x="1422" y="73"/>
                  </a:cubicBezTo>
                  <a:lnTo>
                    <a:pt x="21341" y="5"/>
                  </a:lnTo>
                  <a:cubicBezTo>
                    <a:pt x="22127" y="2"/>
                    <a:pt x="22765" y="0"/>
                    <a:pt x="22765" y="0"/>
                  </a:cubicBez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3CF44665-869B-0620-C8AE-71485CF8A987}"/>
                </a:ext>
              </a:extLst>
            </p:cNvPr>
            <p:cNvSpPr/>
            <p:nvPr/>
          </p:nvSpPr>
          <p:spPr>
            <a:xfrm rot="-5400000">
              <a:off x="7184081" y="5741603"/>
              <a:ext cx="48962" cy="9389"/>
            </a:xfrm>
            <a:custGeom>
              <a:avLst/>
              <a:gdLst>
                <a:gd name="connsiteX0" fmla="*/ 2180 w 48962"/>
                <a:gd name="connsiteY0" fmla="*/ -1690 h 9389"/>
                <a:gd name="connsiteX1" fmla="*/ 51143 w 48962"/>
                <a:gd name="connsiteY1" fmla="*/ -1690 h 9389"/>
                <a:gd name="connsiteX2" fmla="*/ 51143 w 48962"/>
                <a:gd name="connsiteY2" fmla="*/ 7699 h 9389"/>
                <a:gd name="connsiteX3" fmla="*/ 2180 w 48962"/>
                <a:gd name="connsiteY3" fmla="*/ 7699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180" y="-1690"/>
                  </a:moveTo>
                  <a:lnTo>
                    <a:pt x="51143" y="-1690"/>
                  </a:lnTo>
                  <a:lnTo>
                    <a:pt x="51143" y="7699"/>
                  </a:lnTo>
                  <a:lnTo>
                    <a:pt x="2180" y="7699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F5D06F53-9BE9-B435-DFBE-B701A4C48E22}"/>
                </a:ext>
              </a:extLst>
            </p:cNvPr>
            <p:cNvSpPr/>
            <p:nvPr/>
          </p:nvSpPr>
          <p:spPr>
            <a:xfrm rot="-5400000">
              <a:off x="7200764" y="5741603"/>
              <a:ext cx="48962" cy="9389"/>
            </a:xfrm>
            <a:custGeom>
              <a:avLst/>
              <a:gdLst>
                <a:gd name="connsiteX0" fmla="*/ 2183 w 48962"/>
                <a:gd name="connsiteY0" fmla="*/ -1693 h 9389"/>
                <a:gd name="connsiteX1" fmla="*/ 51145 w 48962"/>
                <a:gd name="connsiteY1" fmla="*/ -1693 h 9389"/>
                <a:gd name="connsiteX2" fmla="*/ 51145 w 48962"/>
                <a:gd name="connsiteY2" fmla="*/ 7696 h 9389"/>
                <a:gd name="connsiteX3" fmla="*/ 2183 w 48962"/>
                <a:gd name="connsiteY3" fmla="*/ 7696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183" y="-1693"/>
                  </a:moveTo>
                  <a:lnTo>
                    <a:pt x="51145" y="-1693"/>
                  </a:lnTo>
                  <a:lnTo>
                    <a:pt x="51145" y="7696"/>
                  </a:lnTo>
                  <a:lnTo>
                    <a:pt x="2183" y="7696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5DEC0F8A-66BA-4731-C67A-0396E3031307}"/>
                </a:ext>
              </a:extLst>
            </p:cNvPr>
            <p:cNvSpPr/>
            <p:nvPr/>
          </p:nvSpPr>
          <p:spPr>
            <a:xfrm rot="-5400000">
              <a:off x="7257159" y="5720141"/>
              <a:ext cx="91887" cy="9389"/>
            </a:xfrm>
            <a:custGeom>
              <a:avLst/>
              <a:gdLst>
                <a:gd name="connsiteX0" fmla="*/ 2191 w 91887"/>
                <a:gd name="connsiteY0" fmla="*/ -1706 h 9389"/>
                <a:gd name="connsiteX1" fmla="*/ 94079 w 91887"/>
                <a:gd name="connsiteY1" fmla="*/ -1706 h 9389"/>
                <a:gd name="connsiteX2" fmla="*/ 94079 w 91887"/>
                <a:gd name="connsiteY2" fmla="*/ 7683 h 9389"/>
                <a:gd name="connsiteX3" fmla="*/ 2191 w 91887"/>
                <a:gd name="connsiteY3" fmla="*/ 7683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191" y="-1706"/>
                  </a:moveTo>
                  <a:lnTo>
                    <a:pt x="94079" y="-1706"/>
                  </a:lnTo>
                  <a:lnTo>
                    <a:pt x="94079" y="7683"/>
                  </a:lnTo>
                  <a:lnTo>
                    <a:pt x="2191" y="7683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D004D19D-59F8-DFEE-2A84-A4D173FD9666}"/>
                </a:ext>
              </a:extLst>
            </p:cNvPr>
            <p:cNvSpPr/>
            <p:nvPr/>
          </p:nvSpPr>
          <p:spPr>
            <a:xfrm rot="-5400000">
              <a:off x="7294511" y="5741603"/>
              <a:ext cx="48962" cy="9389"/>
            </a:xfrm>
            <a:custGeom>
              <a:avLst/>
              <a:gdLst>
                <a:gd name="connsiteX0" fmla="*/ 2196 w 48962"/>
                <a:gd name="connsiteY0" fmla="*/ -1705 h 9389"/>
                <a:gd name="connsiteX1" fmla="*/ 51158 w 48962"/>
                <a:gd name="connsiteY1" fmla="*/ -1705 h 9389"/>
                <a:gd name="connsiteX2" fmla="*/ 51158 w 48962"/>
                <a:gd name="connsiteY2" fmla="*/ 7685 h 9389"/>
                <a:gd name="connsiteX3" fmla="*/ 2196 w 48962"/>
                <a:gd name="connsiteY3" fmla="*/ 7685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196" y="-1705"/>
                  </a:moveTo>
                  <a:lnTo>
                    <a:pt x="51158" y="-1705"/>
                  </a:lnTo>
                  <a:lnTo>
                    <a:pt x="51158" y="7685"/>
                  </a:lnTo>
                  <a:lnTo>
                    <a:pt x="2196" y="7685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2E4FCF6-03C8-6B6D-F6CF-AC7CA72D6C76}"/>
                </a:ext>
              </a:extLst>
            </p:cNvPr>
            <p:cNvSpPr/>
            <p:nvPr/>
          </p:nvSpPr>
          <p:spPr>
            <a:xfrm rot="-5400000">
              <a:off x="7311195" y="5741603"/>
              <a:ext cx="48962" cy="9389"/>
            </a:xfrm>
            <a:custGeom>
              <a:avLst/>
              <a:gdLst>
                <a:gd name="connsiteX0" fmla="*/ 2198 w 48962"/>
                <a:gd name="connsiteY0" fmla="*/ -1706 h 9389"/>
                <a:gd name="connsiteX1" fmla="*/ 51161 w 48962"/>
                <a:gd name="connsiteY1" fmla="*/ -1706 h 9389"/>
                <a:gd name="connsiteX2" fmla="*/ 51161 w 48962"/>
                <a:gd name="connsiteY2" fmla="*/ 7683 h 9389"/>
                <a:gd name="connsiteX3" fmla="*/ 2198 w 48962"/>
                <a:gd name="connsiteY3" fmla="*/ 7683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198" y="-1706"/>
                  </a:moveTo>
                  <a:lnTo>
                    <a:pt x="51161" y="-1706"/>
                  </a:lnTo>
                  <a:lnTo>
                    <a:pt x="51161" y="7683"/>
                  </a:lnTo>
                  <a:lnTo>
                    <a:pt x="2198" y="7683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C658D12A-30B7-56BD-E97F-7EBED15346A3}"/>
                </a:ext>
              </a:extLst>
            </p:cNvPr>
            <p:cNvSpPr/>
            <p:nvPr/>
          </p:nvSpPr>
          <p:spPr>
            <a:xfrm rot="-5400000">
              <a:off x="7373151" y="5720141"/>
              <a:ext cx="91887" cy="9389"/>
            </a:xfrm>
            <a:custGeom>
              <a:avLst/>
              <a:gdLst>
                <a:gd name="connsiteX0" fmla="*/ 2207 w 91887"/>
                <a:gd name="connsiteY0" fmla="*/ -1720 h 9389"/>
                <a:gd name="connsiteX1" fmla="*/ 94095 w 91887"/>
                <a:gd name="connsiteY1" fmla="*/ -1720 h 9389"/>
                <a:gd name="connsiteX2" fmla="*/ 94095 w 91887"/>
                <a:gd name="connsiteY2" fmla="*/ 7670 h 9389"/>
                <a:gd name="connsiteX3" fmla="*/ 2207 w 91887"/>
                <a:gd name="connsiteY3" fmla="*/ 7670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207" y="-1720"/>
                  </a:moveTo>
                  <a:lnTo>
                    <a:pt x="94095" y="-1720"/>
                  </a:lnTo>
                  <a:lnTo>
                    <a:pt x="94095" y="7670"/>
                  </a:lnTo>
                  <a:lnTo>
                    <a:pt x="2207" y="7670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B5B45059-6CD7-94F5-0F4A-172F7570E6F7}"/>
                </a:ext>
              </a:extLst>
            </p:cNvPr>
            <p:cNvSpPr/>
            <p:nvPr/>
          </p:nvSpPr>
          <p:spPr>
            <a:xfrm rot="-5400000">
              <a:off x="7409708" y="5741603"/>
              <a:ext cx="48962" cy="9389"/>
            </a:xfrm>
            <a:custGeom>
              <a:avLst/>
              <a:gdLst>
                <a:gd name="connsiteX0" fmla="*/ 2212 w 48962"/>
                <a:gd name="connsiteY0" fmla="*/ -1719 h 9389"/>
                <a:gd name="connsiteX1" fmla="*/ 51175 w 48962"/>
                <a:gd name="connsiteY1" fmla="*/ -1719 h 9389"/>
                <a:gd name="connsiteX2" fmla="*/ 51175 w 48962"/>
                <a:gd name="connsiteY2" fmla="*/ 7670 h 9389"/>
                <a:gd name="connsiteX3" fmla="*/ 2212 w 48962"/>
                <a:gd name="connsiteY3" fmla="*/ 7670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12" y="-1719"/>
                  </a:moveTo>
                  <a:lnTo>
                    <a:pt x="51175" y="-1719"/>
                  </a:lnTo>
                  <a:lnTo>
                    <a:pt x="51175" y="7670"/>
                  </a:lnTo>
                  <a:lnTo>
                    <a:pt x="2212" y="7670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F321D62A-A71A-02F0-05AD-86106A573088}"/>
                </a:ext>
              </a:extLst>
            </p:cNvPr>
            <p:cNvSpPr/>
            <p:nvPr/>
          </p:nvSpPr>
          <p:spPr>
            <a:xfrm rot="-5400000">
              <a:off x="7426392" y="5741603"/>
              <a:ext cx="48962" cy="9389"/>
            </a:xfrm>
            <a:custGeom>
              <a:avLst/>
              <a:gdLst>
                <a:gd name="connsiteX0" fmla="*/ 2214 w 48962"/>
                <a:gd name="connsiteY0" fmla="*/ -1721 h 9389"/>
                <a:gd name="connsiteX1" fmla="*/ 51177 w 48962"/>
                <a:gd name="connsiteY1" fmla="*/ -1721 h 9389"/>
                <a:gd name="connsiteX2" fmla="*/ 51177 w 48962"/>
                <a:gd name="connsiteY2" fmla="*/ 7669 h 9389"/>
                <a:gd name="connsiteX3" fmla="*/ 2214 w 48962"/>
                <a:gd name="connsiteY3" fmla="*/ 7669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14" y="-1721"/>
                  </a:moveTo>
                  <a:lnTo>
                    <a:pt x="51177" y="-1721"/>
                  </a:lnTo>
                  <a:lnTo>
                    <a:pt x="51177" y="7669"/>
                  </a:lnTo>
                  <a:lnTo>
                    <a:pt x="2214" y="7669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A48F7D8C-0FC7-9B75-8A60-9B1182AD55E7}"/>
                </a:ext>
              </a:extLst>
            </p:cNvPr>
            <p:cNvSpPr/>
            <p:nvPr/>
          </p:nvSpPr>
          <p:spPr>
            <a:xfrm rot="-5400000">
              <a:off x="7480403" y="5720141"/>
              <a:ext cx="91887" cy="9389"/>
            </a:xfrm>
            <a:custGeom>
              <a:avLst/>
              <a:gdLst>
                <a:gd name="connsiteX0" fmla="*/ 2222 w 91887"/>
                <a:gd name="connsiteY0" fmla="*/ -1733 h 9389"/>
                <a:gd name="connsiteX1" fmla="*/ 94110 w 91887"/>
                <a:gd name="connsiteY1" fmla="*/ -1733 h 9389"/>
                <a:gd name="connsiteX2" fmla="*/ 94110 w 91887"/>
                <a:gd name="connsiteY2" fmla="*/ 7656 h 9389"/>
                <a:gd name="connsiteX3" fmla="*/ 2222 w 91887"/>
                <a:gd name="connsiteY3" fmla="*/ 7656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222" y="-1733"/>
                  </a:moveTo>
                  <a:lnTo>
                    <a:pt x="94110" y="-1733"/>
                  </a:lnTo>
                  <a:lnTo>
                    <a:pt x="94110" y="7656"/>
                  </a:lnTo>
                  <a:lnTo>
                    <a:pt x="2222" y="7656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2472EBB6-9BDD-C281-AAF0-867C191D9BEB}"/>
                </a:ext>
              </a:extLst>
            </p:cNvPr>
            <p:cNvSpPr/>
            <p:nvPr/>
          </p:nvSpPr>
          <p:spPr>
            <a:xfrm rot="-5400000">
              <a:off x="7516960" y="5741603"/>
              <a:ext cx="48962" cy="9389"/>
            </a:xfrm>
            <a:custGeom>
              <a:avLst/>
              <a:gdLst>
                <a:gd name="connsiteX0" fmla="*/ 2227 w 48962"/>
                <a:gd name="connsiteY0" fmla="*/ -1733 h 9389"/>
                <a:gd name="connsiteX1" fmla="*/ 51190 w 48962"/>
                <a:gd name="connsiteY1" fmla="*/ -1733 h 9389"/>
                <a:gd name="connsiteX2" fmla="*/ 51190 w 48962"/>
                <a:gd name="connsiteY2" fmla="*/ 7657 h 9389"/>
                <a:gd name="connsiteX3" fmla="*/ 2227 w 48962"/>
                <a:gd name="connsiteY3" fmla="*/ 7657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27" y="-1733"/>
                  </a:moveTo>
                  <a:lnTo>
                    <a:pt x="51190" y="-1733"/>
                  </a:lnTo>
                  <a:lnTo>
                    <a:pt x="51190" y="7657"/>
                  </a:lnTo>
                  <a:lnTo>
                    <a:pt x="2227" y="7657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ADE4EA21-F6AF-1C94-1EEA-29FCE78D30CD}"/>
                </a:ext>
              </a:extLst>
            </p:cNvPr>
            <p:cNvSpPr/>
            <p:nvPr/>
          </p:nvSpPr>
          <p:spPr>
            <a:xfrm rot="-5400000">
              <a:off x="7533644" y="5741603"/>
              <a:ext cx="48962" cy="9389"/>
            </a:xfrm>
            <a:custGeom>
              <a:avLst/>
              <a:gdLst>
                <a:gd name="connsiteX0" fmla="*/ 2230 w 48962"/>
                <a:gd name="connsiteY0" fmla="*/ -1734 h 9389"/>
                <a:gd name="connsiteX1" fmla="*/ 51192 w 48962"/>
                <a:gd name="connsiteY1" fmla="*/ -1734 h 9389"/>
                <a:gd name="connsiteX2" fmla="*/ 51192 w 48962"/>
                <a:gd name="connsiteY2" fmla="*/ 7655 h 9389"/>
                <a:gd name="connsiteX3" fmla="*/ 2230 w 48962"/>
                <a:gd name="connsiteY3" fmla="*/ 7655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30" y="-1734"/>
                  </a:moveTo>
                  <a:lnTo>
                    <a:pt x="51192" y="-1734"/>
                  </a:lnTo>
                  <a:lnTo>
                    <a:pt x="51192" y="7655"/>
                  </a:lnTo>
                  <a:lnTo>
                    <a:pt x="2230" y="7655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BA0EE513-1B82-4796-0B57-C921D601B8D1}"/>
                </a:ext>
              </a:extLst>
            </p:cNvPr>
            <p:cNvSpPr/>
            <p:nvPr/>
          </p:nvSpPr>
          <p:spPr>
            <a:xfrm rot="-5400000">
              <a:off x="7616256" y="5720141"/>
              <a:ext cx="91887" cy="9389"/>
            </a:xfrm>
            <a:custGeom>
              <a:avLst/>
              <a:gdLst>
                <a:gd name="connsiteX0" fmla="*/ 2242 w 91887"/>
                <a:gd name="connsiteY0" fmla="*/ -1751 h 9389"/>
                <a:gd name="connsiteX1" fmla="*/ 94129 w 91887"/>
                <a:gd name="connsiteY1" fmla="*/ -1751 h 9389"/>
                <a:gd name="connsiteX2" fmla="*/ 94129 w 91887"/>
                <a:gd name="connsiteY2" fmla="*/ 7638 h 9389"/>
                <a:gd name="connsiteX3" fmla="*/ 2242 w 91887"/>
                <a:gd name="connsiteY3" fmla="*/ 7638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242" y="-1751"/>
                  </a:moveTo>
                  <a:lnTo>
                    <a:pt x="94129" y="-1751"/>
                  </a:lnTo>
                  <a:lnTo>
                    <a:pt x="94129" y="7638"/>
                  </a:lnTo>
                  <a:lnTo>
                    <a:pt x="2242" y="7638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C54637EF-8D7F-1584-6A88-429DC2803801}"/>
                </a:ext>
              </a:extLst>
            </p:cNvPr>
            <p:cNvSpPr/>
            <p:nvPr/>
          </p:nvSpPr>
          <p:spPr>
            <a:xfrm rot="-5400000">
              <a:off x="7652814" y="5741603"/>
              <a:ext cx="48962" cy="9389"/>
            </a:xfrm>
            <a:custGeom>
              <a:avLst/>
              <a:gdLst>
                <a:gd name="connsiteX0" fmla="*/ 2246 w 48962"/>
                <a:gd name="connsiteY0" fmla="*/ -1749 h 9389"/>
                <a:gd name="connsiteX1" fmla="*/ 51209 w 48962"/>
                <a:gd name="connsiteY1" fmla="*/ -1749 h 9389"/>
                <a:gd name="connsiteX2" fmla="*/ 51209 w 48962"/>
                <a:gd name="connsiteY2" fmla="*/ 7640 h 9389"/>
                <a:gd name="connsiteX3" fmla="*/ 2246 w 48962"/>
                <a:gd name="connsiteY3" fmla="*/ 7640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46" y="-1749"/>
                  </a:moveTo>
                  <a:lnTo>
                    <a:pt x="51209" y="-1749"/>
                  </a:lnTo>
                  <a:lnTo>
                    <a:pt x="51209" y="7640"/>
                  </a:lnTo>
                  <a:lnTo>
                    <a:pt x="2246" y="7640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D92B7253-F54E-BFB0-20C8-5AC745D13892}"/>
                </a:ext>
              </a:extLst>
            </p:cNvPr>
            <p:cNvSpPr/>
            <p:nvPr/>
          </p:nvSpPr>
          <p:spPr>
            <a:xfrm rot="-5400000">
              <a:off x="7670292" y="5741603"/>
              <a:ext cx="48962" cy="9389"/>
            </a:xfrm>
            <a:custGeom>
              <a:avLst/>
              <a:gdLst>
                <a:gd name="connsiteX0" fmla="*/ 2249 w 48962"/>
                <a:gd name="connsiteY0" fmla="*/ -1752 h 9389"/>
                <a:gd name="connsiteX1" fmla="*/ 51211 w 48962"/>
                <a:gd name="connsiteY1" fmla="*/ -1752 h 9389"/>
                <a:gd name="connsiteX2" fmla="*/ 51211 w 48962"/>
                <a:gd name="connsiteY2" fmla="*/ 7638 h 9389"/>
                <a:gd name="connsiteX3" fmla="*/ 2249 w 48962"/>
                <a:gd name="connsiteY3" fmla="*/ 7638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49" y="-1752"/>
                  </a:moveTo>
                  <a:lnTo>
                    <a:pt x="51211" y="-1752"/>
                  </a:lnTo>
                  <a:lnTo>
                    <a:pt x="51211" y="7638"/>
                  </a:lnTo>
                  <a:lnTo>
                    <a:pt x="2249" y="7638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D15C3CD1-50A3-42C2-3540-C0CDF2EBC484}"/>
                </a:ext>
              </a:extLst>
            </p:cNvPr>
            <p:cNvSpPr/>
            <p:nvPr/>
          </p:nvSpPr>
          <p:spPr>
            <a:xfrm rot="-5400000">
              <a:off x="7717948" y="5720141"/>
              <a:ext cx="91887" cy="9389"/>
            </a:xfrm>
            <a:custGeom>
              <a:avLst/>
              <a:gdLst>
                <a:gd name="connsiteX0" fmla="*/ 2256 w 91887"/>
                <a:gd name="connsiteY0" fmla="*/ -1764 h 9389"/>
                <a:gd name="connsiteX1" fmla="*/ 94144 w 91887"/>
                <a:gd name="connsiteY1" fmla="*/ -1764 h 9389"/>
                <a:gd name="connsiteX2" fmla="*/ 94144 w 91887"/>
                <a:gd name="connsiteY2" fmla="*/ 7625 h 9389"/>
                <a:gd name="connsiteX3" fmla="*/ 2256 w 91887"/>
                <a:gd name="connsiteY3" fmla="*/ 7625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256" y="-1764"/>
                  </a:moveTo>
                  <a:lnTo>
                    <a:pt x="94144" y="-1764"/>
                  </a:lnTo>
                  <a:lnTo>
                    <a:pt x="94144" y="7625"/>
                  </a:lnTo>
                  <a:lnTo>
                    <a:pt x="2256" y="7625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59FCE8EF-5502-8E72-7862-CB8013A95A03}"/>
                </a:ext>
              </a:extLst>
            </p:cNvPr>
            <p:cNvSpPr/>
            <p:nvPr/>
          </p:nvSpPr>
          <p:spPr>
            <a:xfrm rot="-5400000">
              <a:off x="7755299" y="5741603"/>
              <a:ext cx="48962" cy="9389"/>
            </a:xfrm>
            <a:custGeom>
              <a:avLst/>
              <a:gdLst>
                <a:gd name="connsiteX0" fmla="*/ 2261 w 48962"/>
                <a:gd name="connsiteY0" fmla="*/ -1763 h 9389"/>
                <a:gd name="connsiteX1" fmla="*/ 51223 w 48962"/>
                <a:gd name="connsiteY1" fmla="*/ -1763 h 9389"/>
                <a:gd name="connsiteX2" fmla="*/ 51223 w 48962"/>
                <a:gd name="connsiteY2" fmla="*/ 7627 h 9389"/>
                <a:gd name="connsiteX3" fmla="*/ 2261 w 48962"/>
                <a:gd name="connsiteY3" fmla="*/ 7627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61" y="-1763"/>
                  </a:moveTo>
                  <a:lnTo>
                    <a:pt x="51223" y="-1763"/>
                  </a:lnTo>
                  <a:lnTo>
                    <a:pt x="51223" y="7627"/>
                  </a:lnTo>
                  <a:lnTo>
                    <a:pt x="2261" y="7627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540F0185-77FA-CEB4-B4AB-E8EA55A8AD0D}"/>
                </a:ext>
              </a:extLst>
            </p:cNvPr>
            <p:cNvSpPr/>
            <p:nvPr/>
          </p:nvSpPr>
          <p:spPr>
            <a:xfrm rot="-5400000">
              <a:off x="7771983" y="5741603"/>
              <a:ext cx="48962" cy="9389"/>
            </a:xfrm>
            <a:custGeom>
              <a:avLst/>
              <a:gdLst>
                <a:gd name="connsiteX0" fmla="*/ 2263 w 48962"/>
                <a:gd name="connsiteY0" fmla="*/ -1764 h 9389"/>
                <a:gd name="connsiteX1" fmla="*/ 51226 w 48962"/>
                <a:gd name="connsiteY1" fmla="*/ -1764 h 9389"/>
                <a:gd name="connsiteX2" fmla="*/ 51226 w 48962"/>
                <a:gd name="connsiteY2" fmla="*/ 7625 h 9389"/>
                <a:gd name="connsiteX3" fmla="*/ 2263 w 48962"/>
                <a:gd name="connsiteY3" fmla="*/ 7625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63" y="-1764"/>
                  </a:moveTo>
                  <a:lnTo>
                    <a:pt x="51226" y="-1764"/>
                  </a:lnTo>
                  <a:lnTo>
                    <a:pt x="51226" y="7625"/>
                  </a:lnTo>
                  <a:lnTo>
                    <a:pt x="2263" y="7625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DDAAD7CD-AA85-4399-661A-AD9ED77C8419}"/>
                </a:ext>
              </a:extLst>
            </p:cNvPr>
            <p:cNvSpPr/>
            <p:nvPr/>
          </p:nvSpPr>
          <p:spPr>
            <a:xfrm rot="-5400000">
              <a:off x="7822022" y="5720141"/>
              <a:ext cx="91887" cy="9389"/>
            </a:xfrm>
            <a:custGeom>
              <a:avLst/>
              <a:gdLst>
                <a:gd name="connsiteX0" fmla="*/ 2271 w 91887"/>
                <a:gd name="connsiteY0" fmla="*/ -1776 h 9389"/>
                <a:gd name="connsiteX1" fmla="*/ 94159 w 91887"/>
                <a:gd name="connsiteY1" fmla="*/ -1776 h 9389"/>
                <a:gd name="connsiteX2" fmla="*/ 94159 w 91887"/>
                <a:gd name="connsiteY2" fmla="*/ 7613 h 9389"/>
                <a:gd name="connsiteX3" fmla="*/ 2271 w 91887"/>
                <a:gd name="connsiteY3" fmla="*/ 7613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271" y="-1776"/>
                  </a:moveTo>
                  <a:lnTo>
                    <a:pt x="94159" y="-1776"/>
                  </a:lnTo>
                  <a:lnTo>
                    <a:pt x="94159" y="7613"/>
                  </a:lnTo>
                  <a:lnTo>
                    <a:pt x="2271" y="7613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268D84B7-7BD0-0099-7CB6-FC676468766E}"/>
                </a:ext>
              </a:extLst>
            </p:cNvPr>
            <p:cNvSpPr/>
            <p:nvPr/>
          </p:nvSpPr>
          <p:spPr>
            <a:xfrm rot="-5400000">
              <a:off x="7859374" y="5741603"/>
              <a:ext cx="48962" cy="9389"/>
            </a:xfrm>
            <a:custGeom>
              <a:avLst/>
              <a:gdLst>
                <a:gd name="connsiteX0" fmla="*/ 2276 w 48962"/>
                <a:gd name="connsiteY0" fmla="*/ -1775 h 9389"/>
                <a:gd name="connsiteX1" fmla="*/ 51238 w 48962"/>
                <a:gd name="connsiteY1" fmla="*/ -1775 h 9389"/>
                <a:gd name="connsiteX2" fmla="*/ 51238 w 48962"/>
                <a:gd name="connsiteY2" fmla="*/ 7614 h 9389"/>
                <a:gd name="connsiteX3" fmla="*/ 2276 w 48962"/>
                <a:gd name="connsiteY3" fmla="*/ 7614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76" y="-1775"/>
                  </a:moveTo>
                  <a:lnTo>
                    <a:pt x="51238" y="-1775"/>
                  </a:lnTo>
                  <a:lnTo>
                    <a:pt x="51238" y="7614"/>
                  </a:lnTo>
                  <a:lnTo>
                    <a:pt x="2276" y="7614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A96BCCEC-0753-8A62-AFD7-CA50580CC243}"/>
                </a:ext>
              </a:extLst>
            </p:cNvPr>
            <p:cNvSpPr/>
            <p:nvPr/>
          </p:nvSpPr>
          <p:spPr>
            <a:xfrm rot="-5400000">
              <a:off x="7876058" y="5741603"/>
              <a:ext cx="48962" cy="9389"/>
            </a:xfrm>
            <a:custGeom>
              <a:avLst/>
              <a:gdLst>
                <a:gd name="connsiteX0" fmla="*/ 2278 w 48962"/>
                <a:gd name="connsiteY0" fmla="*/ -1778 h 9389"/>
                <a:gd name="connsiteX1" fmla="*/ 51240 w 48962"/>
                <a:gd name="connsiteY1" fmla="*/ -1778 h 9389"/>
                <a:gd name="connsiteX2" fmla="*/ 51240 w 48962"/>
                <a:gd name="connsiteY2" fmla="*/ 7611 h 9389"/>
                <a:gd name="connsiteX3" fmla="*/ 2278 w 48962"/>
                <a:gd name="connsiteY3" fmla="*/ 7611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78" y="-1778"/>
                  </a:moveTo>
                  <a:lnTo>
                    <a:pt x="51240" y="-1778"/>
                  </a:lnTo>
                  <a:lnTo>
                    <a:pt x="51240" y="7611"/>
                  </a:lnTo>
                  <a:lnTo>
                    <a:pt x="2278" y="7611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2CBF51D7-D099-EDDA-433D-7947D878EF6C}"/>
                </a:ext>
              </a:extLst>
            </p:cNvPr>
            <p:cNvSpPr/>
            <p:nvPr/>
          </p:nvSpPr>
          <p:spPr>
            <a:xfrm rot="-5400000">
              <a:off x="7930864" y="5720141"/>
              <a:ext cx="91887" cy="9389"/>
            </a:xfrm>
            <a:custGeom>
              <a:avLst/>
              <a:gdLst>
                <a:gd name="connsiteX0" fmla="*/ 2286 w 91887"/>
                <a:gd name="connsiteY0" fmla="*/ -1790 h 9389"/>
                <a:gd name="connsiteX1" fmla="*/ 94174 w 91887"/>
                <a:gd name="connsiteY1" fmla="*/ -1790 h 9389"/>
                <a:gd name="connsiteX2" fmla="*/ 94174 w 91887"/>
                <a:gd name="connsiteY2" fmla="*/ 7599 h 9389"/>
                <a:gd name="connsiteX3" fmla="*/ 2286 w 91887"/>
                <a:gd name="connsiteY3" fmla="*/ 7599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286" y="-1790"/>
                  </a:moveTo>
                  <a:lnTo>
                    <a:pt x="94174" y="-1790"/>
                  </a:lnTo>
                  <a:lnTo>
                    <a:pt x="94174" y="7599"/>
                  </a:lnTo>
                  <a:lnTo>
                    <a:pt x="2286" y="7599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369DEAA4-C82D-8074-87A8-1B8E39A2CF4B}"/>
                </a:ext>
              </a:extLst>
            </p:cNvPr>
            <p:cNvSpPr/>
            <p:nvPr/>
          </p:nvSpPr>
          <p:spPr>
            <a:xfrm rot="-5400000">
              <a:off x="7967421" y="5741603"/>
              <a:ext cx="48962" cy="9389"/>
            </a:xfrm>
            <a:custGeom>
              <a:avLst/>
              <a:gdLst>
                <a:gd name="connsiteX0" fmla="*/ 2291 w 48962"/>
                <a:gd name="connsiteY0" fmla="*/ -1790 h 9389"/>
                <a:gd name="connsiteX1" fmla="*/ 51253 w 48962"/>
                <a:gd name="connsiteY1" fmla="*/ -1790 h 9389"/>
                <a:gd name="connsiteX2" fmla="*/ 51253 w 48962"/>
                <a:gd name="connsiteY2" fmla="*/ 7599 h 9389"/>
                <a:gd name="connsiteX3" fmla="*/ 2291 w 48962"/>
                <a:gd name="connsiteY3" fmla="*/ 7599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91" y="-1790"/>
                  </a:moveTo>
                  <a:lnTo>
                    <a:pt x="51253" y="-1790"/>
                  </a:lnTo>
                  <a:lnTo>
                    <a:pt x="51253" y="7599"/>
                  </a:lnTo>
                  <a:lnTo>
                    <a:pt x="2291" y="7599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CDD95E47-8EFC-524F-6C85-CF000F29B840}"/>
                </a:ext>
              </a:extLst>
            </p:cNvPr>
            <p:cNvSpPr/>
            <p:nvPr/>
          </p:nvSpPr>
          <p:spPr>
            <a:xfrm rot="-5400000">
              <a:off x="7984104" y="5741603"/>
              <a:ext cx="48962" cy="9389"/>
            </a:xfrm>
            <a:custGeom>
              <a:avLst/>
              <a:gdLst>
                <a:gd name="connsiteX0" fmla="*/ 2293 w 48962"/>
                <a:gd name="connsiteY0" fmla="*/ -1791 h 9389"/>
                <a:gd name="connsiteX1" fmla="*/ 51256 w 48962"/>
                <a:gd name="connsiteY1" fmla="*/ -1791 h 9389"/>
                <a:gd name="connsiteX2" fmla="*/ 51256 w 48962"/>
                <a:gd name="connsiteY2" fmla="*/ 7598 h 9389"/>
                <a:gd name="connsiteX3" fmla="*/ 2293 w 48962"/>
                <a:gd name="connsiteY3" fmla="*/ 7598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93" y="-1791"/>
                  </a:moveTo>
                  <a:lnTo>
                    <a:pt x="51256" y="-1791"/>
                  </a:lnTo>
                  <a:lnTo>
                    <a:pt x="51256" y="7598"/>
                  </a:lnTo>
                  <a:lnTo>
                    <a:pt x="2293" y="7598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8" name="图形 1">
            <a:extLst>
              <a:ext uri="{FF2B5EF4-FFF2-40B4-BE49-F238E27FC236}">
                <a16:creationId xmlns:a16="http://schemas.microsoft.com/office/drawing/2014/main" id="{4D44C6F7-AC24-8B8F-3930-A1605A76D189}"/>
              </a:ext>
            </a:extLst>
          </p:cNvPr>
          <p:cNvGrpSpPr/>
          <p:nvPr/>
        </p:nvGrpSpPr>
        <p:grpSpPr>
          <a:xfrm>
            <a:off x="9003922" y="5325211"/>
            <a:ext cx="647379" cy="626481"/>
            <a:chOff x="9003922" y="5325211"/>
            <a:chExt cx="647379" cy="626481"/>
          </a:xfrm>
          <a:solidFill>
            <a:srgbClr val="4DB6AC"/>
          </a:solidFill>
        </p:grpSpPr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237B25E1-394C-D60C-B830-A75BAB401BA8}"/>
                </a:ext>
              </a:extLst>
            </p:cNvPr>
            <p:cNvSpPr/>
            <p:nvPr/>
          </p:nvSpPr>
          <p:spPr>
            <a:xfrm>
              <a:off x="9004672" y="5677226"/>
              <a:ext cx="646629" cy="274466"/>
            </a:xfrm>
            <a:custGeom>
              <a:avLst/>
              <a:gdLst>
                <a:gd name="connsiteX0" fmla="*/ 34192 w 646629"/>
                <a:gd name="connsiteY0" fmla="*/ -779 h 274466"/>
                <a:gd name="connsiteX1" fmla="*/ -1457 w 646629"/>
                <a:gd name="connsiteY1" fmla="*/ 29493 h 274466"/>
                <a:gd name="connsiteX2" fmla="*/ -1457 w 646629"/>
                <a:gd name="connsiteY2" fmla="*/ 243415 h 274466"/>
                <a:gd name="connsiteX3" fmla="*/ 34192 w 646629"/>
                <a:gd name="connsiteY3" fmla="*/ 273687 h 274466"/>
                <a:gd name="connsiteX4" fmla="*/ 609523 w 646629"/>
                <a:gd name="connsiteY4" fmla="*/ 273687 h 274466"/>
                <a:gd name="connsiteX5" fmla="*/ 645172 w 646629"/>
                <a:gd name="connsiteY5" fmla="*/ 243415 h 274466"/>
                <a:gd name="connsiteX6" fmla="*/ 645172 w 646629"/>
                <a:gd name="connsiteY6" fmla="*/ 29493 h 274466"/>
                <a:gd name="connsiteX7" fmla="*/ 609523 w 646629"/>
                <a:gd name="connsiteY7" fmla="*/ -779 h 274466"/>
                <a:gd name="connsiteX8" fmla="*/ 34192 w 646629"/>
                <a:gd name="connsiteY8" fmla="*/ -779 h 274466"/>
                <a:gd name="connsiteX9" fmla="*/ 256007 w 646629"/>
                <a:gd name="connsiteY9" fmla="*/ 64813 h 274466"/>
                <a:gd name="connsiteX10" fmla="*/ 343542 w 646629"/>
                <a:gd name="connsiteY10" fmla="*/ 139317 h 274466"/>
                <a:gd name="connsiteX11" fmla="*/ 256007 w 646629"/>
                <a:gd name="connsiteY11" fmla="*/ 213649 h 274466"/>
                <a:gd name="connsiteX12" fmla="*/ 168472 w 646629"/>
                <a:gd name="connsiteY12" fmla="*/ 139317 h 274466"/>
                <a:gd name="connsiteX13" fmla="*/ 256007 w 646629"/>
                <a:gd name="connsiteY13" fmla="*/ 64813 h 274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6629" h="274466">
                  <a:moveTo>
                    <a:pt x="34192" y="-779"/>
                  </a:moveTo>
                  <a:cubicBezTo>
                    <a:pt x="14424" y="-779"/>
                    <a:pt x="-1457" y="12707"/>
                    <a:pt x="-1457" y="29493"/>
                  </a:cubicBezTo>
                  <a:lnTo>
                    <a:pt x="-1457" y="243415"/>
                  </a:lnTo>
                  <a:cubicBezTo>
                    <a:pt x="-1457" y="260201"/>
                    <a:pt x="14424" y="273687"/>
                    <a:pt x="34192" y="273687"/>
                  </a:cubicBezTo>
                  <a:lnTo>
                    <a:pt x="609523" y="273687"/>
                  </a:lnTo>
                  <a:cubicBezTo>
                    <a:pt x="629291" y="273687"/>
                    <a:pt x="645172" y="260201"/>
                    <a:pt x="645172" y="243415"/>
                  </a:cubicBezTo>
                  <a:lnTo>
                    <a:pt x="645172" y="29493"/>
                  </a:lnTo>
                  <a:cubicBezTo>
                    <a:pt x="645172" y="12707"/>
                    <a:pt x="629291" y="-779"/>
                    <a:pt x="609523" y="-779"/>
                  </a:cubicBezTo>
                  <a:lnTo>
                    <a:pt x="34192" y="-779"/>
                  </a:lnTo>
                  <a:close/>
                  <a:moveTo>
                    <a:pt x="256007" y="64813"/>
                  </a:moveTo>
                  <a:cubicBezTo>
                    <a:pt x="304365" y="64813"/>
                    <a:pt x="343542" y="98251"/>
                    <a:pt x="343542" y="139317"/>
                  </a:cubicBezTo>
                  <a:cubicBezTo>
                    <a:pt x="343542" y="180383"/>
                    <a:pt x="304362" y="213649"/>
                    <a:pt x="256007" y="213649"/>
                  </a:cubicBezTo>
                  <a:cubicBezTo>
                    <a:pt x="207652" y="213649"/>
                    <a:pt x="168472" y="180379"/>
                    <a:pt x="168472" y="139317"/>
                  </a:cubicBezTo>
                  <a:cubicBezTo>
                    <a:pt x="168472" y="98255"/>
                    <a:pt x="207652" y="64813"/>
                    <a:pt x="256007" y="64813"/>
                  </a:cubicBezTo>
                  <a:close/>
                </a:path>
              </a:pathLst>
            </a:custGeom>
            <a:solidFill>
              <a:srgbClr val="4DB6AC"/>
            </a:solidFill>
            <a:ln w="5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00503F37-8186-12FF-B776-EF48EA05E391}"/>
                </a:ext>
              </a:extLst>
            </p:cNvPr>
            <p:cNvSpPr/>
            <p:nvPr/>
          </p:nvSpPr>
          <p:spPr>
            <a:xfrm>
              <a:off x="9003922" y="5325211"/>
              <a:ext cx="645836" cy="347675"/>
            </a:xfrm>
            <a:custGeom>
              <a:avLst/>
              <a:gdLst>
                <a:gd name="connsiteX0" fmla="*/ 117965 w 645836"/>
                <a:gd name="connsiteY0" fmla="*/ -713 h 347675"/>
                <a:gd name="connsiteX1" fmla="*/ 103310 w 645836"/>
                <a:gd name="connsiteY1" fmla="*/ 7863 h 347675"/>
                <a:gd name="connsiteX2" fmla="*/ -1457 w 645836"/>
                <a:gd name="connsiteY2" fmla="*/ 346910 h 347675"/>
                <a:gd name="connsiteX3" fmla="*/ 28647 w 645836"/>
                <a:gd name="connsiteY3" fmla="*/ 333625 h 347675"/>
                <a:gd name="connsiteX4" fmla="*/ 613288 w 645836"/>
                <a:gd name="connsiteY4" fmla="*/ 333625 h 347675"/>
                <a:gd name="connsiteX5" fmla="*/ 644380 w 645836"/>
                <a:gd name="connsiteY5" fmla="*/ 346910 h 347675"/>
                <a:gd name="connsiteX6" fmla="*/ 471485 w 645836"/>
                <a:gd name="connsiteY6" fmla="*/ 7529 h 347675"/>
                <a:gd name="connsiteX7" fmla="*/ 454452 w 645836"/>
                <a:gd name="connsiteY7" fmla="*/ -711 h 347675"/>
                <a:gd name="connsiteX8" fmla="*/ 120538 w 645836"/>
                <a:gd name="connsiteY8" fmla="*/ -711 h 347675"/>
                <a:gd name="connsiteX9" fmla="*/ 117964 w 645836"/>
                <a:gd name="connsiteY9" fmla="*/ -711 h 347675"/>
                <a:gd name="connsiteX10" fmla="*/ 278585 w 645836"/>
                <a:gd name="connsiteY10" fmla="*/ 14254 h 347675"/>
                <a:gd name="connsiteX11" fmla="*/ 337008 w 645836"/>
                <a:gd name="connsiteY11" fmla="*/ 305372 h 347675"/>
                <a:gd name="connsiteX12" fmla="*/ 159556 w 645836"/>
                <a:gd name="connsiteY12" fmla="*/ 305372 h 347675"/>
                <a:gd name="connsiteX13" fmla="*/ 213029 w 645836"/>
                <a:gd name="connsiteY13" fmla="*/ 16272 h 347675"/>
                <a:gd name="connsiteX14" fmla="*/ 278585 w 645836"/>
                <a:gd name="connsiteY14" fmla="*/ 14254 h 3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5836" h="347675">
                  <a:moveTo>
                    <a:pt x="117965" y="-713"/>
                  </a:moveTo>
                  <a:cubicBezTo>
                    <a:pt x="111609" y="-219"/>
                    <a:pt x="103865" y="3701"/>
                    <a:pt x="103310" y="7863"/>
                  </a:cubicBezTo>
                  <a:lnTo>
                    <a:pt x="-1457" y="346910"/>
                  </a:lnTo>
                  <a:cubicBezTo>
                    <a:pt x="4667" y="340040"/>
                    <a:pt x="13389" y="334679"/>
                    <a:pt x="28647" y="333625"/>
                  </a:cubicBezTo>
                  <a:lnTo>
                    <a:pt x="613288" y="333625"/>
                  </a:lnTo>
                  <a:cubicBezTo>
                    <a:pt x="636518" y="332524"/>
                    <a:pt x="638606" y="340600"/>
                    <a:pt x="644380" y="346910"/>
                  </a:cubicBezTo>
                  <a:lnTo>
                    <a:pt x="471485" y="7529"/>
                  </a:lnTo>
                  <a:cubicBezTo>
                    <a:pt x="470553" y="3246"/>
                    <a:pt x="459181" y="-194"/>
                    <a:pt x="454452" y="-711"/>
                  </a:cubicBezTo>
                  <a:lnTo>
                    <a:pt x="120538" y="-711"/>
                  </a:lnTo>
                  <a:cubicBezTo>
                    <a:pt x="119711" y="-786"/>
                    <a:pt x="118872" y="-781"/>
                    <a:pt x="117964" y="-711"/>
                  </a:cubicBezTo>
                  <a:close/>
                  <a:moveTo>
                    <a:pt x="278585" y="14254"/>
                  </a:moveTo>
                  <a:lnTo>
                    <a:pt x="337008" y="305372"/>
                  </a:lnTo>
                  <a:lnTo>
                    <a:pt x="159556" y="305372"/>
                  </a:lnTo>
                  <a:lnTo>
                    <a:pt x="213029" y="16272"/>
                  </a:lnTo>
                  <a:lnTo>
                    <a:pt x="278585" y="14254"/>
                  </a:lnTo>
                  <a:close/>
                </a:path>
              </a:pathLst>
            </a:custGeom>
            <a:solidFill>
              <a:srgbClr val="4DB6AC"/>
            </a:solidFill>
            <a:ln w="5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1D4AC206-E73F-3DBB-34B7-41B0353C6159}"/>
                </a:ext>
              </a:extLst>
            </p:cNvPr>
            <p:cNvSpPr/>
            <p:nvPr/>
          </p:nvSpPr>
          <p:spPr>
            <a:xfrm>
              <a:off x="9187353" y="5348942"/>
              <a:ext cx="91819" cy="267470"/>
            </a:xfrm>
            <a:custGeom>
              <a:avLst/>
              <a:gdLst>
                <a:gd name="connsiteX0" fmla="*/ -1455 w 91819"/>
                <a:gd name="connsiteY0" fmla="*/ 266706 h 267470"/>
                <a:gd name="connsiteX1" fmla="*/ 90364 w 91819"/>
                <a:gd name="connsiteY1" fmla="*/ 266706 h 267470"/>
                <a:gd name="connsiteX2" fmla="*/ 59819 w 91819"/>
                <a:gd name="connsiteY2" fmla="*/ -765 h 267470"/>
                <a:gd name="connsiteX3" fmla="*/ 36021 w 91819"/>
                <a:gd name="connsiteY3" fmla="*/ -248 h 26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19" h="267470">
                  <a:moveTo>
                    <a:pt x="-1455" y="266706"/>
                  </a:moveTo>
                  <a:lnTo>
                    <a:pt x="90364" y="266706"/>
                  </a:lnTo>
                  <a:lnTo>
                    <a:pt x="59819" y="-765"/>
                  </a:lnTo>
                  <a:lnTo>
                    <a:pt x="36021" y="-248"/>
                  </a:lnTo>
                  <a:close/>
                </a:path>
              </a:pathLst>
            </a:custGeom>
            <a:solidFill>
              <a:srgbClr val="4DB6AC"/>
            </a:solidFill>
            <a:ln w="5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2" name="图形 1">
            <a:extLst>
              <a:ext uri="{FF2B5EF4-FFF2-40B4-BE49-F238E27FC236}">
                <a16:creationId xmlns:a16="http://schemas.microsoft.com/office/drawing/2014/main" id="{6748D769-7A51-7673-9B98-FA0FC08AD4BF}"/>
              </a:ext>
            </a:extLst>
          </p:cNvPr>
          <p:cNvGrpSpPr/>
          <p:nvPr/>
        </p:nvGrpSpPr>
        <p:grpSpPr>
          <a:xfrm>
            <a:off x="10584320" y="5306626"/>
            <a:ext cx="780418" cy="679054"/>
            <a:chOff x="10584320" y="5306626"/>
            <a:chExt cx="780418" cy="679054"/>
          </a:xfrm>
          <a:solidFill>
            <a:srgbClr val="4FC3F7"/>
          </a:solidFill>
        </p:grpSpPr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AE492E1D-7536-DB7B-F774-E5EB6DA95A24}"/>
                </a:ext>
              </a:extLst>
            </p:cNvPr>
            <p:cNvSpPr/>
            <p:nvPr/>
          </p:nvSpPr>
          <p:spPr>
            <a:xfrm>
              <a:off x="10648271" y="5306626"/>
              <a:ext cx="716468" cy="594244"/>
            </a:xfrm>
            <a:custGeom>
              <a:avLst/>
              <a:gdLst>
                <a:gd name="connsiteX0" fmla="*/ 345091 w 716468"/>
                <a:gd name="connsiteY0" fmla="*/ -402 h 594244"/>
                <a:gd name="connsiteX1" fmla="*/ -1355 w 716468"/>
                <a:gd name="connsiteY1" fmla="*/ 334064 h 594244"/>
                <a:gd name="connsiteX2" fmla="*/ 435673 w 716468"/>
                <a:gd name="connsiteY2" fmla="*/ 334064 h 594244"/>
                <a:gd name="connsiteX3" fmla="*/ 435673 w 716468"/>
                <a:gd name="connsiteY3" fmla="*/ 593842 h 594244"/>
                <a:gd name="connsiteX4" fmla="*/ 715113 w 716468"/>
                <a:gd name="connsiteY4" fmla="*/ 188448 h 594244"/>
                <a:gd name="connsiteX5" fmla="*/ 715113 w 716468"/>
                <a:gd name="connsiteY5" fmla="*/ -402 h 594244"/>
                <a:gd name="connsiteX6" fmla="*/ 345083 w 716468"/>
                <a:gd name="connsiteY6" fmla="*/ -402 h 594244"/>
                <a:gd name="connsiteX7" fmla="*/ 416918 w 716468"/>
                <a:gd name="connsiteY7" fmla="*/ 48731 h 594244"/>
                <a:gd name="connsiteX8" fmla="*/ 179819 w 716468"/>
                <a:gd name="connsiteY8" fmla="*/ 299755 h 594244"/>
                <a:gd name="connsiteX9" fmla="*/ 98166 w 716468"/>
                <a:gd name="connsiteY9" fmla="*/ 300649 h 594244"/>
                <a:gd name="connsiteX10" fmla="*/ 352950 w 716468"/>
                <a:gd name="connsiteY10" fmla="*/ 49625 h 594244"/>
                <a:gd name="connsiteX11" fmla="*/ 416913 w 716468"/>
                <a:gd name="connsiteY11" fmla="*/ 48732 h 594244"/>
                <a:gd name="connsiteX12" fmla="*/ 447470 w 716468"/>
                <a:gd name="connsiteY12" fmla="*/ 91074 h 594244"/>
                <a:gd name="connsiteX13" fmla="*/ 258439 w 716468"/>
                <a:gd name="connsiteY13" fmla="*/ 300647 h 594244"/>
                <a:gd name="connsiteX14" fmla="*/ 217165 w 716468"/>
                <a:gd name="connsiteY14" fmla="*/ 300647 h 594244"/>
                <a:gd name="connsiteX15" fmla="*/ 406197 w 716468"/>
                <a:gd name="connsiteY15" fmla="*/ 91971 h 594244"/>
                <a:gd name="connsiteX16" fmla="*/ 447470 w 716468"/>
                <a:gd name="connsiteY16" fmla="*/ 91078 h 59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6468" h="594244">
                  <a:moveTo>
                    <a:pt x="345091" y="-402"/>
                  </a:moveTo>
                  <a:lnTo>
                    <a:pt x="-1355" y="334064"/>
                  </a:lnTo>
                  <a:lnTo>
                    <a:pt x="435673" y="334064"/>
                  </a:lnTo>
                  <a:lnTo>
                    <a:pt x="435673" y="593842"/>
                  </a:lnTo>
                  <a:lnTo>
                    <a:pt x="715113" y="188448"/>
                  </a:lnTo>
                  <a:lnTo>
                    <a:pt x="715113" y="-402"/>
                  </a:lnTo>
                  <a:lnTo>
                    <a:pt x="345083" y="-402"/>
                  </a:lnTo>
                  <a:close/>
                  <a:moveTo>
                    <a:pt x="416918" y="48731"/>
                  </a:moveTo>
                  <a:lnTo>
                    <a:pt x="179819" y="299755"/>
                  </a:lnTo>
                  <a:lnTo>
                    <a:pt x="98166" y="300649"/>
                  </a:lnTo>
                  <a:lnTo>
                    <a:pt x="352950" y="49625"/>
                  </a:lnTo>
                  <a:lnTo>
                    <a:pt x="416913" y="48732"/>
                  </a:lnTo>
                  <a:close/>
                  <a:moveTo>
                    <a:pt x="447470" y="91074"/>
                  </a:moveTo>
                  <a:lnTo>
                    <a:pt x="258439" y="300647"/>
                  </a:lnTo>
                  <a:lnTo>
                    <a:pt x="217165" y="300647"/>
                  </a:lnTo>
                  <a:lnTo>
                    <a:pt x="406197" y="91971"/>
                  </a:lnTo>
                  <a:lnTo>
                    <a:pt x="447470" y="91078"/>
                  </a:lnTo>
                  <a:close/>
                </a:path>
              </a:pathLst>
            </a:custGeom>
            <a:solidFill>
              <a:srgbClr val="4FC3F7"/>
            </a:solidFill>
            <a:ln w="8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F6E82105-CFBC-112F-F984-A337A1DD416F}"/>
                </a:ext>
              </a:extLst>
            </p:cNvPr>
            <p:cNvSpPr/>
            <p:nvPr/>
          </p:nvSpPr>
          <p:spPr>
            <a:xfrm>
              <a:off x="10584320" y="5658964"/>
              <a:ext cx="477344" cy="326715"/>
            </a:xfrm>
            <a:custGeom>
              <a:avLst/>
              <a:gdLst>
                <a:gd name="connsiteX0" fmla="*/ 474014 w 477344"/>
                <a:gd name="connsiteY0" fmla="*/ 5508 h 326715"/>
                <a:gd name="connsiteX1" fmla="*/ 76430 w 477344"/>
                <a:gd name="connsiteY1" fmla="*/ -396 h 326715"/>
                <a:gd name="connsiteX2" fmla="*/ 14185 w 477344"/>
                <a:gd name="connsiteY2" fmla="*/ 61847 h 326715"/>
                <a:gd name="connsiteX3" fmla="*/ -985 w 477344"/>
                <a:gd name="connsiteY3" fmla="*/ 111815 h 326715"/>
                <a:gd name="connsiteX4" fmla="*/ 5573 w 477344"/>
                <a:gd name="connsiteY4" fmla="*/ 278591 h 326715"/>
                <a:gd name="connsiteX5" fmla="*/ 39526 w 477344"/>
                <a:gd name="connsiteY5" fmla="*/ 318446 h 326715"/>
                <a:gd name="connsiteX6" fmla="*/ 383477 w 477344"/>
                <a:gd name="connsiteY6" fmla="*/ 326319 h 326715"/>
                <a:gd name="connsiteX7" fmla="*/ 437605 w 477344"/>
                <a:gd name="connsiteY7" fmla="*/ 295813 h 326715"/>
                <a:gd name="connsiteX8" fmla="*/ 475984 w 477344"/>
                <a:gd name="connsiteY8" fmla="*/ 253497 h 32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344" h="326715">
                  <a:moveTo>
                    <a:pt x="474014" y="5508"/>
                  </a:moveTo>
                  <a:lnTo>
                    <a:pt x="76430" y="-396"/>
                  </a:lnTo>
                  <a:lnTo>
                    <a:pt x="14185" y="61847"/>
                  </a:lnTo>
                  <a:cubicBezTo>
                    <a:pt x="-363" y="73225"/>
                    <a:pt x="-2393" y="96835"/>
                    <a:pt x="-985" y="111815"/>
                  </a:cubicBezTo>
                  <a:lnTo>
                    <a:pt x="5573" y="278591"/>
                  </a:lnTo>
                  <a:cubicBezTo>
                    <a:pt x="9545" y="300689"/>
                    <a:pt x="22472" y="312043"/>
                    <a:pt x="39526" y="318446"/>
                  </a:cubicBezTo>
                  <a:lnTo>
                    <a:pt x="383477" y="326319"/>
                  </a:lnTo>
                  <a:cubicBezTo>
                    <a:pt x="408413" y="324194"/>
                    <a:pt x="428363" y="316250"/>
                    <a:pt x="437605" y="295813"/>
                  </a:cubicBezTo>
                  <a:lnTo>
                    <a:pt x="475984" y="253497"/>
                  </a:lnTo>
                  <a:close/>
                </a:path>
              </a:pathLst>
            </a:custGeom>
            <a:solidFill>
              <a:srgbClr val="4FC3F7"/>
            </a:solidFill>
            <a:ln w="8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5" name="任意多边形: 形状 264">
            <a:extLst>
              <a:ext uri="{FF2B5EF4-FFF2-40B4-BE49-F238E27FC236}">
                <a16:creationId xmlns:a16="http://schemas.microsoft.com/office/drawing/2014/main" id="{1935481F-B0AA-28A0-EBA5-7EBC407E8D12}"/>
              </a:ext>
            </a:extLst>
          </p:cNvPr>
          <p:cNvSpPr/>
          <p:nvPr/>
        </p:nvSpPr>
        <p:spPr>
          <a:xfrm>
            <a:off x="9005200" y="2444025"/>
            <a:ext cx="410027" cy="815083"/>
          </a:xfrm>
          <a:custGeom>
            <a:avLst/>
            <a:gdLst>
              <a:gd name="connsiteX0" fmla="*/ 313441 w 410027"/>
              <a:gd name="connsiteY0" fmla="*/ 2664 h 815083"/>
              <a:gd name="connsiteX1" fmla="*/ 31029 w 410027"/>
              <a:gd name="connsiteY1" fmla="*/ 360892 h 815083"/>
              <a:gd name="connsiteX2" fmla="*/ 96486 w 410027"/>
              <a:gd name="connsiteY2" fmla="*/ 812326 h 815083"/>
              <a:gd name="connsiteX3" fmla="*/ 378891 w 410027"/>
              <a:gd name="connsiteY3" fmla="*/ 454099 h 815083"/>
              <a:gd name="connsiteX4" fmla="*/ 313439 w 410027"/>
              <a:gd name="connsiteY4" fmla="*/ 2664 h 815083"/>
              <a:gd name="connsiteX5" fmla="*/ 303161 w 410027"/>
              <a:gd name="connsiteY5" fmla="*/ 41026 h 815083"/>
              <a:gd name="connsiteX6" fmla="*/ 357901 w 410027"/>
              <a:gd name="connsiteY6" fmla="*/ 448473 h 815083"/>
              <a:gd name="connsiteX7" fmla="*/ 106762 w 410027"/>
              <a:gd name="connsiteY7" fmla="*/ 773964 h 815083"/>
              <a:gd name="connsiteX8" fmla="*/ 52018 w 410027"/>
              <a:gd name="connsiteY8" fmla="*/ 366517 h 815083"/>
              <a:gd name="connsiteX9" fmla="*/ 303157 w 410027"/>
              <a:gd name="connsiteY9" fmla="*/ 41026 h 81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027" h="815083">
                <a:moveTo>
                  <a:pt x="313441" y="2664"/>
                </a:moveTo>
                <a:cubicBezTo>
                  <a:pt x="217380" y="-23075"/>
                  <a:pt x="90940" y="137309"/>
                  <a:pt x="31029" y="360892"/>
                </a:cubicBezTo>
                <a:cubicBezTo>
                  <a:pt x="-28882" y="584475"/>
                  <a:pt x="424" y="786589"/>
                  <a:pt x="96486" y="812326"/>
                </a:cubicBezTo>
                <a:cubicBezTo>
                  <a:pt x="192545" y="838056"/>
                  <a:pt x="318981" y="677675"/>
                  <a:pt x="378891" y="454099"/>
                </a:cubicBezTo>
                <a:cubicBezTo>
                  <a:pt x="438801" y="230519"/>
                  <a:pt x="409497" y="28407"/>
                  <a:pt x="313439" y="2664"/>
                </a:cubicBezTo>
                <a:close/>
                <a:moveTo>
                  <a:pt x="303161" y="41026"/>
                </a:moveTo>
                <a:cubicBezTo>
                  <a:pt x="387625" y="63667"/>
                  <a:pt x="412133" y="246085"/>
                  <a:pt x="357901" y="448473"/>
                </a:cubicBezTo>
                <a:cubicBezTo>
                  <a:pt x="303669" y="650865"/>
                  <a:pt x="191231" y="796590"/>
                  <a:pt x="106762" y="773964"/>
                </a:cubicBezTo>
                <a:cubicBezTo>
                  <a:pt x="22295" y="751328"/>
                  <a:pt x="-2215" y="568909"/>
                  <a:pt x="52018" y="366517"/>
                </a:cubicBezTo>
                <a:cubicBezTo>
                  <a:pt x="106250" y="164125"/>
                  <a:pt x="218688" y="18400"/>
                  <a:pt x="303157" y="41026"/>
                </a:cubicBezTo>
                <a:close/>
              </a:path>
            </a:pathLst>
          </a:custGeom>
          <a:solidFill>
            <a:srgbClr val="FF174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6" name="任意多边形: 形状 265">
            <a:extLst>
              <a:ext uri="{FF2B5EF4-FFF2-40B4-BE49-F238E27FC236}">
                <a16:creationId xmlns:a16="http://schemas.microsoft.com/office/drawing/2014/main" id="{21A85B92-6CD8-65EE-5955-C7AD1B4E58FA}"/>
              </a:ext>
            </a:extLst>
          </p:cNvPr>
          <p:cNvSpPr/>
          <p:nvPr/>
        </p:nvSpPr>
        <p:spPr>
          <a:xfrm rot="899999">
            <a:off x="9135901" y="2777052"/>
            <a:ext cx="149023" cy="149017"/>
          </a:xfrm>
          <a:custGeom>
            <a:avLst/>
            <a:gdLst>
              <a:gd name="connsiteX0" fmla="*/ 148912 w 149023"/>
              <a:gd name="connsiteY0" fmla="*/ 74826 h 149017"/>
              <a:gd name="connsiteX1" fmla="*/ 74400 w 149023"/>
              <a:gd name="connsiteY1" fmla="*/ 149335 h 149017"/>
              <a:gd name="connsiteX2" fmla="*/ -112 w 149023"/>
              <a:gd name="connsiteY2" fmla="*/ 74826 h 149017"/>
              <a:gd name="connsiteX3" fmla="*/ 74400 w 149023"/>
              <a:gd name="connsiteY3" fmla="*/ 317 h 149017"/>
              <a:gd name="connsiteX4" fmla="*/ 148912 w 149023"/>
              <a:gd name="connsiteY4" fmla="*/ 74826 h 149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23" h="149017">
                <a:moveTo>
                  <a:pt x="148912" y="74826"/>
                </a:moveTo>
                <a:cubicBezTo>
                  <a:pt x="148912" y="115976"/>
                  <a:pt x="115552" y="149335"/>
                  <a:pt x="74400" y="149335"/>
                </a:cubicBezTo>
                <a:cubicBezTo>
                  <a:pt x="33249" y="149335"/>
                  <a:pt x="-112" y="115976"/>
                  <a:pt x="-112" y="74826"/>
                </a:cubicBezTo>
                <a:cubicBezTo>
                  <a:pt x="-112" y="33675"/>
                  <a:pt x="33249" y="317"/>
                  <a:pt x="74400" y="317"/>
                </a:cubicBezTo>
                <a:cubicBezTo>
                  <a:pt x="115552" y="317"/>
                  <a:pt x="148912" y="33675"/>
                  <a:pt x="148912" y="74826"/>
                </a:cubicBezTo>
                <a:close/>
              </a:path>
            </a:pathLst>
          </a:custGeom>
          <a:solidFill>
            <a:srgbClr val="FF174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B58C4200-284B-E30C-E623-9EDAAE64321C}"/>
              </a:ext>
            </a:extLst>
          </p:cNvPr>
          <p:cNvSpPr/>
          <p:nvPr/>
        </p:nvSpPr>
        <p:spPr>
          <a:xfrm>
            <a:off x="8802950" y="2646566"/>
            <a:ext cx="815113" cy="410014"/>
          </a:xfrm>
          <a:custGeom>
            <a:avLst/>
            <a:gdLst>
              <a:gd name="connsiteX0" fmla="*/ 812350 w 815113"/>
              <a:gd name="connsiteY0" fmla="*/ 96487 h 410014"/>
              <a:gd name="connsiteX1" fmla="*/ 360899 w 815113"/>
              <a:gd name="connsiteY1" fmla="*/ 31034 h 410014"/>
              <a:gd name="connsiteX2" fmla="*/ 2658 w 815113"/>
              <a:gd name="connsiteY2" fmla="*/ 313436 h 410014"/>
              <a:gd name="connsiteX3" fmla="*/ 454109 w 815113"/>
              <a:gd name="connsiteY3" fmla="*/ 378886 h 410014"/>
              <a:gd name="connsiteX4" fmla="*/ 812350 w 815113"/>
              <a:gd name="connsiteY4" fmla="*/ 96491 h 410014"/>
              <a:gd name="connsiteX5" fmla="*/ 773985 w 815113"/>
              <a:gd name="connsiteY5" fmla="*/ 106766 h 410014"/>
              <a:gd name="connsiteX6" fmla="*/ 448483 w 815113"/>
              <a:gd name="connsiteY6" fmla="*/ 357897 h 410014"/>
              <a:gd name="connsiteX7" fmla="*/ 41021 w 815113"/>
              <a:gd name="connsiteY7" fmla="*/ 303159 h 410014"/>
              <a:gd name="connsiteX8" fmla="*/ 366523 w 815113"/>
              <a:gd name="connsiteY8" fmla="*/ 52029 h 410014"/>
              <a:gd name="connsiteX9" fmla="*/ 773985 w 815113"/>
              <a:gd name="connsiteY9" fmla="*/ 106771 h 410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5113" h="410014">
                <a:moveTo>
                  <a:pt x="812350" y="96487"/>
                </a:moveTo>
                <a:cubicBezTo>
                  <a:pt x="786611" y="430"/>
                  <a:pt x="584490" y="-28874"/>
                  <a:pt x="360899" y="31034"/>
                </a:cubicBezTo>
                <a:cubicBezTo>
                  <a:pt x="137308" y="90943"/>
                  <a:pt x="-23082" y="217379"/>
                  <a:pt x="2658" y="313436"/>
                </a:cubicBezTo>
                <a:cubicBezTo>
                  <a:pt x="28401" y="409491"/>
                  <a:pt x="230521" y="438793"/>
                  <a:pt x="454109" y="378886"/>
                </a:cubicBezTo>
                <a:cubicBezTo>
                  <a:pt x="677693" y="318978"/>
                  <a:pt x="838081" y="192547"/>
                  <a:pt x="812350" y="96491"/>
                </a:cubicBezTo>
                <a:close/>
                <a:moveTo>
                  <a:pt x="773985" y="106766"/>
                </a:moveTo>
                <a:cubicBezTo>
                  <a:pt x="796613" y="191232"/>
                  <a:pt x="650883" y="303666"/>
                  <a:pt x="448483" y="357897"/>
                </a:cubicBezTo>
                <a:cubicBezTo>
                  <a:pt x="246087" y="412127"/>
                  <a:pt x="63663" y="387620"/>
                  <a:pt x="41021" y="303159"/>
                </a:cubicBezTo>
                <a:cubicBezTo>
                  <a:pt x="18393" y="218693"/>
                  <a:pt x="164124" y="106260"/>
                  <a:pt x="366523" y="52029"/>
                </a:cubicBezTo>
                <a:cubicBezTo>
                  <a:pt x="568922" y="-2202"/>
                  <a:pt x="751348" y="22307"/>
                  <a:pt x="773985" y="106771"/>
                </a:cubicBezTo>
                <a:close/>
              </a:path>
            </a:pathLst>
          </a:custGeom>
          <a:solidFill>
            <a:srgbClr val="FF174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398CC979-205D-4000-2649-8F46B30B9F44}"/>
              </a:ext>
            </a:extLst>
          </p:cNvPr>
          <p:cNvSpPr/>
          <p:nvPr/>
        </p:nvSpPr>
        <p:spPr>
          <a:xfrm>
            <a:off x="8888137" y="2528995"/>
            <a:ext cx="645294" cy="645262"/>
          </a:xfrm>
          <a:custGeom>
            <a:avLst/>
            <a:gdLst>
              <a:gd name="connsiteX0" fmla="*/ 26228 w 645294"/>
              <a:gd name="connsiteY0" fmla="*/ 26229 h 645262"/>
              <a:gd name="connsiteX1" fmla="*/ 449924 w 645294"/>
              <a:gd name="connsiteY1" fmla="*/ 195261 h 645262"/>
              <a:gd name="connsiteX2" fmla="*/ 618963 w 645294"/>
              <a:gd name="connsiteY2" fmla="*/ 618942 h 645262"/>
              <a:gd name="connsiteX3" fmla="*/ 195266 w 645294"/>
              <a:gd name="connsiteY3" fmla="*/ 449903 h 645262"/>
              <a:gd name="connsiteX4" fmla="*/ 26221 w 645294"/>
              <a:gd name="connsiteY4" fmla="*/ 26222 h 645262"/>
              <a:gd name="connsiteX5" fmla="*/ 54312 w 645294"/>
              <a:gd name="connsiteY5" fmla="*/ 54312 h 645262"/>
              <a:gd name="connsiteX6" fmla="*/ 210641 w 645294"/>
              <a:gd name="connsiteY6" fmla="*/ 434537 h 645262"/>
              <a:gd name="connsiteX7" fmla="*/ 590880 w 645294"/>
              <a:gd name="connsiteY7" fmla="*/ 590854 h 645262"/>
              <a:gd name="connsiteX8" fmla="*/ 434558 w 645294"/>
              <a:gd name="connsiteY8" fmla="*/ 210622 h 645262"/>
              <a:gd name="connsiteX9" fmla="*/ 54311 w 645294"/>
              <a:gd name="connsiteY9" fmla="*/ 54305 h 64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5294" h="645262">
                <a:moveTo>
                  <a:pt x="26228" y="26229"/>
                </a:moveTo>
                <a:cubicBezTo>
                  <a:pt x="96548" y="-44091"/>
                  <a:pt x="286244" y="31587"/>
                  <a:pt x="449924" y="195261"/>
                </a:cubicBezTo>
                <a:cubicBezTo>
                  <a:pt x="613604" y="358936"/>
                  <a:pt x="689285" y="548624"/>
                  <a:pt x="618963" y="618942"/>
                </a:cubicBezTo>
                <a:cubicBezTo>
                  <a:pt x="548639" y="689257"/>
                  <a:pt x="358945" y="613576"/>
                  <a:pt x="195266" y="449903"/>
                </a:cubicBezTo>
                <a:cubicBezTo>
                  <a:pt x="31587" y="286230"/>
                  <a:pt x="-44097" y="96543"/>
                  <a:pt x="26221" y="26222"/>
                </a:cubicBezTo>
                <a:close/>
                <a:moveTo>
                  <a:pt x="54312" y="54312"/>
                </a:moveTo>
                <a:cubicBezTo>
                  <a:pt x="-7509" y="116154"/>
                  <a:pt x="62480" y="286382"/>
                  <a:pt x="210641" y="434537"/>
                </a:cubicBezTo>
                <a:cubicBezTo>
                  <a:pt x="358805" y="582694"/>
                  <a:pt x="529040" y="652678"/>
                  <a:pt x="590880" y="590854"/>
                </a:cubicBezTo>
                <a:cubicBezTo>
                  <a:pt x="652713" y="529019"/>
                  <a:pt x="582725" y="358784"/>
                  <a:pt x="434558" y="210622"/>
                </a:cubicBezTo>
                <a:cubicBezTo>
                  <a:pt x="286390" y="62460"/>
                  <a:pt x="116149" y="-7525"/>
                  <a:pt x="54311" y="54305"/>
                </a:cubicBezTo>
                <a:close/>
              </a:path>
            </a:pathLst>
          </a:custGeom>
          <a:solidFill>
            <a:srgbClr val="FF174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9" name="任意多边形: 形状 268">
            <a:extLst>
              <a:ext uri="{FF2B5EF4-FFF2-40B4-BE49-F238E27FC236}">
                <a16:creationId xmlns:a16="http://schemas.microsoft.com/office/drawing/2014/main" id="{464FEBE6-13D2-B53E-6C45-F10AF2D74999}"/>
              </a:ext>
            </a:extLst>
          </p:cNvPr>
          <p:cNvSpPr/>
          <p:nvPr/>
        </p:nvSpPr>
        <p:spPr>
          <a:xfrm rot="899999">
            <a:off x="8867267" y="2638287"/>
            <a:ext cx="90308" cy="90305"/>
          </a:xfrm>
          <a:custGeom>
            <a:avLst/>
            <a:gdLst>
              <a:gd name="connsiteX0" fmla="*/ 90203 w 90308"/>
              <a:gd name="connsiteY0" fmla="*/ 45458 h 90305"/>
              <a:gd name="connsiteX1" fmla="*/ 45048 w 90308"/>
              <a:gd name="connsiteY1" fmla="*/ 90611 h 90305"/>
              <a:gd name="connsiteX2" fmla="*/ -106 w 90308"/>
              <a:gd name="connsiteY2" fmla="*/ 45458 h 90305"/>
              <a:gd name="connsiteX3" fmla="*/ 45048 w 90308"/>
              <a:gd name="connsiteY3" fmla="*/ 305 h 90305"/>
              <a:gd name="connsiteX4" fmla="*/ 90203 w 90308"/>
              <a:gd name="connsiteY4" fmla="*/ 45458 h 90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308" h="90305">
                <a:moveTo>
                  <a:pt x="90203" y="45458"/>
                </a:moveTo>
                <a:cubicBezTo>
                  <a:pt x="90203" y="70395"/>
                  <a:pt x="69986" y="90611"/>
                  <a:pt x="45048" y="90611"/>
                </a:cubicBezTo>
                <a:cubicBezTo>
                  <a:pt x="20110" y="90611"/>
                  <a:pt x="-106" y="70395"/>
                  <a:pt x="-106" y="45458"/>
                </a:cubicBezTo>
                <a:cubicBezTo>
                  <a:pt x="-106" y="20521"/>
                  <a:pt x="20110" y="305"/>
                  <a:pt x="45048" y="305"/>
                </a:cubicBezTo>
                <a:cubicBezTo>
                  <a:pt x="69986" y="305"/>
                  <a:pt x="90203" y="20521"/>
                  <a:pt x="90203" y="45458"/>
                </a:cubicBezTo>
                <a:close/>
              </a:path>
            </a:pathLst>
          </a:custGeom>
          <a:solidFill>
            <a:srgbClr val="C0CA33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0" name="任意多边形: 形状 269">
            <a:extLst>
              <a:ext uri="{FF2B5EF4-FFF2-40B4-BE49-F238E27FC236}">
                <a16:creationId xmlns:a16="http://schemas.microsoft.com/office/drawing/2014/main" id="{887EA1FC-575D-B5EF-004D-C6F8A71A0168}"/>
              </a:ext>
            </a:extLst>
          </p:cNvPr>
          <p:cNvSpPr/>
          <p:nvPr/>
        </p:nvSpPr>
        <p:spPr>
          <a:xfrm rot="899999">
            <a:off x="9485667" y="2639208"/>
            <a:ext cx="90308" cy="90305"/>
          </a:xfrm>
          <a:custGeom>
            <a:avLst/>
            <a:gdLst>
              <a:gd name="connsiteX0" fmla="*/ 90206 w 90308"/>
              <a:gd name="connsiteY0" fmla="*/ 45480 h 90305"/>
              <a:gd name="connsiteX1" fmla="*/ 45051 w 90308"/>
              <a:gd name="connsiteY1" fmla="*/ 90633 h 90305"/>
              <a:gd name="connsiteX2" fmla="*/ -103 w 90308"/>
              <a:gd name="connsiteY2" fmla="*/ 45480 h 90305"/>
              <a:gd name="connsiteX3" fmla="*/ 45051 w 90308"/>
              <a:gd name="connsiteY3" fmla="*/ 328 h 90305"/>
              <a:gd name="connsiteX4" fmla="*/ 90206 w 90308"/>
              <a:gd name="connsiteY4" fmla="*/ 45480 h 90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308" h="90305">
                <a:moveTo>
                  <a:pt x="90206" y="45480"/>
                </a:moveTo>
                <a:cubicBezTo>
                  <a:pt x="90206" y="70418"/>
                  <a:pt x="69989" y="90633"/>
                  <a:pt x="45051" y="90633"/>
                </a:cubicBezTo>
                <a:cubicBezTo>
                  <a:pt x="20114" y="90633"/>
                  <a:pt x="-103" y="70418"/>
                  <a:pt x="-103" y="45480"/>
                </a:cubicBezTo>
                <a:cubicBezTo>
                  <a:pt x="-103" y="20543"/>
                  <a:pt x="20114" y="328"/>
                  <a:pt x="45051" y="328"/>
                </a:cubicBezTo>
                <a:cubicBezTo>
                  <a:pt x="69989" y="328"/>
                  <a:pt x="90206" y="20543"/>
                  <a:pt x="90206" y="45480"/>
                </a:cubicBezTo>
                <a:close/>
              </a:path>
            </a:pathLst>
          </a:custGeom>
          <a:solidFill>
            <a:srgbClr val="5C6BC0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1" name="任意多边形: 形状 270">
            <a:extLst>
              <a:ext uri="{FF2B5EF4-FFF2-40B4-BE49-F238E27FC236}">
                <a16:creationId xmlns:a16="http://schemas.microsoft.com/office/drawing/2014/main" id="{427FF0CF-9EE6-9E83-DC72-D035D8948153}"/>
              </a:ext>
            </a:extLst>
          </p:cNvPr>
          <p:cNvSpPr/>
          <p:nvPr/>
        </p:nvSpPr>
        <p:spPr>
          <a:xfrm rot="899999">
            <a:off x="9169000" y="3148057"/>
            <a:ext cx="90308" cy="90305"/>
          </a:xfrm>
          <a:custGeom>
            <a:avLst/>
            <a:gdLst>
              <a:gd name="connsiteX0" fmla="*/ 90185 w 90308"/>
              <a:gd name="connsiteY0" fmla="*/ 45471 h 90305"/>
              <a:gd name="connsiteX1" fmla="*/ 45031 w 90308"/>
              <a:gd name="connsiteY1" fmla="*/ 90624 h 90305"/>
              <a:gd name="connsiteX2" fmla="*/ -124 w 90308"/>
              <a:gd name="connsiteY2" fmla="*/ 45471 h 90305"/>
              <a:gd name="connsiteX3" fmla="*/ 45031 w 90308"/>
              <a:gd name="connsiteY3" fmla="*/ 318 h 90305"/>
              <a:gd name="connsiteX4" fmla="*/ 90185 w 90308"/>
              <a:gd name="connsiteY4" fmla="*/ 45471 h 90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308" h="90305">
                <a:moveTo>
                  <a:pt x="90185" y="45471"/>
                </a:moveTo>
                <a:cubicBezTo>
                  <a:pt x="90185" y="70409"/>
                  <a:pt x="69969" y="90624"/>
                  <a:pt x="45031" y="90624"/>
                </a:cubicBezTo>
                <a:cubicBezTo>
                  <a:pt x="20093" y="90624"/>
                  <a:pt x="-124" y="70409"/>
                  <a:pt x="-124" y="45471"/>
                </a:cubicBezTo>
                <a:cubicBezTo>
                  <a:pt x="-124" y="20534"/>
                  <a:pt x="20093" y="318"/>
                  <a:pt x="45031" y="318"/>
                </a:cubicBezTo>
                <a:cubicBezTo>
                  <a:pt x="69969" y="318"/>
                  <a:pt x="90185" y="20534"/>
                  <a:pt x="90185" y="45471"/>
                </a:cubicBezTo>
                <a:close/>
              </a:path>
            </a:pathLst>
          </a:custGeom>
          <a:solidFill>
            <a:srgbClr val="FFB300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2" name="图形 1">
            <a:extLst>
              <a:ext uri="{FF2B5EF4-FFF2-40B4-BE49-F238E27FC236}">
                <a16:creationId xmlns:a16="http://schemas.microsoft.com/office/drawing/2014/main" id="{588D85F9-F505-129F-619B-21E0FCC02684}"/>
              </a:ext>
            </a:extLst>
          </p:cNvPr>
          <p:cNvGrpSpPr/>
          <p:nvPr/>
        </p:nvGrpSpPr>
        <p:grpSpPr>
          <a:xfrm>
            <a:off x="10476183" y="954561"/>
            <a:ext cx="954981" cy="2271917"/>
            <a:chOff x="10476183" y="954561"/>
            <a:chExt cx="954981" cy="2271917"/>
          </a:xfrm>
        </p:grpSpPr>
        <p:grpSp>
          <p:nvGrpSpPr>
            <p:cNvPr id="273" name="图形 1">
              <a:extLst>
                <a:ext uri="{FF2B5EF4-FFF2-40B4-BE49-F238E27FC236}">
                  <a16:creationId xmlns:a16="http://schemas.microsoft.com/office/drawing/2014/main" id="{894CF183-7DC1-EA34-9CC6-6DAF409BC9C2}"/>
                </a:ext>
              </a:extLst>
            </p:cNvPr>
            <p:cNvGrpSpPr/>
            <p:nvPr/>
          </p:nvGrpSpPr>
          <p:grpSpPr>
            <a:xfrm>
              <a:off x="10512496" y="954561"/>
              <a:ext cx="918669" cy="820397"/>
              <a:chOff x="10512496" y="954561"/>
              <a:chExt cx="918669" cy="820397"/>
            </a:xfrm>
          </p:grpSpPr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161C1419-5BC0-54B6-8DBE-1521D91DCCDD}"/>
                  </a:ext>
                </a:extLst>
              </p:cNvPr>
              <p:cNvSpPr/>
              <p:nvPr/>
            </p:nvSpPr>
            <p:spPr>
              <a:xfrm>
                <a:off x="10512496" y="1306186"/>
                <a:ext cx="918669" cy="468748"/>
              </a:xfrm>
              <a:custGeom>
                <a:avLst/>
                <a:gdLst>
                  <a:gd name="connsiteX0" fmla="*/ -676 w 918669"/>
                  <a:gd name="connsiteY0" fmla="*/ -1277 h 468748"/>
                  <a:gd name="connsiteX1" fmla="*/ 917994 w 918669"/>
                  <a:gd name="connsiteY1" fmla="*/ -1277 h 468748"/>
                  <a:gd name="connsiteX2" fmla="*/ 917994 w 918669"/>
                  <a:gd name="connsiteY2" fmla="*/ 467471 h 468748"/>
                  <a:gd name="connsiteX3" fmla="*/ -676 w 918669"/>
                  <a:gd name="connsiteY3" fmla="*/ 467471 h 4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8669" h="468748">
                    <a:moveTo>
                      <a:pt x="-676" y="-1277"/>
                    </a:moveTo>
                    <a:lnTo>
                      <a:pt x="917994" y="-1277"/>
                    </a:lnTo>
                    <a:lnTo>
                      <a:pt x="917994" y="467471"/>
                    </a:lnTo>
                    <a:lnTo>
                      <a:pt x="-676" y="467471"/>
                    </a:lnTo>
                    <a:close/>
                  </a:path>
                </a:pathLst>
              </a:custGeom>
              <a:solidFill>
                <a:srgbClr val="B3B3B3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4076D3D4-1832-E4A0-732A-B582A99ACE64}"/>
                  </a:ext>
                </a:extLst>
              </p:cNvPr>
              <p:cNvSpPr/>
              <p:nvPr/>
            </p:nvSpPr>
            <p:spPr>
              <a:xfrm>
                <a:off x="10856561" y="1500684"/>
                <a:ext cx="231035" cy="274273"/>
              </a:xfrm>
              <a:custGeom>
                <a:avLst/>
                <a:gdLst>
                  <a:gd name="connsiteX0" fmla="*/ 230358 w 231035"/>
                  <a:gd name="connsiteY0" fmla="*/ -1276 h 274273"/>
                  <a:gd name="connsiteX1" fmla="*/ 230358 w 231035"/>
                  <a:gd name="connsiteY1" fmla="*/ 8410 h 274273"/>
                  <a:gd name="connsiteX2" fmla="*/ 230358 w 231035"/>
                  <a:gd name="connsiteY2" fmla="*/ 263311 h 274273"/>
                  <a:gd name="connsiteX3" fmla="*/ 230358 w 231035"/>
                  <a:gd name="connsiteY3" fmla="*/ 272998 h 274273"/>
                  <a:gd name="connsiteX4" fmla="*/ -677 w 231035"/>
                  <a:gd name="connsiteY4" fmla="*/ 272998 h 274273"/>
                  <a:gd name="connsiteX5" fmla="*/ -677 w 231035"/>
                  <a:gd name="connsiteY5" fmla="*/ 263311 h 274273"/>
                  <a:gd name="connsiteX6" fmla="*/ -677 w 231035"/>
                  <a:gd name="connsiteY6" fmla="*/ 8410 h 274273"/>
                  <a:gd name="connsiteX7" fmla="*/ -677 w 231035"/>
                  <a:gd name="connsiteY7" fmla="*/ -1276 h 274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1035" h="274273">
                    <a:moveTo>
                      <a:pt x="230358" y="-1276"/>
                    </a:moveTo>
                    <a:cubicBezTo>
                      <a:pt x="230358" y="-1276"/>
                      <a:pt x="230358" y="3061"/>
                      <a:pt x="230358" y="8410"/>
                    </a:cubicBezTo>
                    <a:lnTo>
                      <a:pt x="230358" y="263311"/>
                    </a:lnTo>
                    <a:cubicBezTo>
                      <a:pt x="230358" y="268661"/>
                      <a:pt x="230358" y="272998"/>
                      <a:pt x="230358" y="272998"/>
                    </a:cubicBezTo>
                    <a:lnTo>
                      <a:pt x="-677" y="272998"/>
                    </a:lnTo>
                    <a:cubicBezTo>
                      <a:pt x="-677" y="272998"/>
                      <a:pt x="-677" y="268661"/>
                      <a:pt x="-677" y="263311"/>
                    </a:cubicBezTo>
                    <a:lnTo>
                      <a:pt x="-677" y="8410"/>
                    </a:lnTo>
                    <a:cubicBezTo>
                      <a:pt x="-677" y="3061"/>
                      <a:pt x="-677" y="-1276"/>
                      <a:pt x="-677" y="-1276"/>
                    </a:cubicBezTo>
                    <a:close/>
                  </a:path>
                </a:pathLst>
              </a:custGeom>
              <a:solidFill>
                <a:srgbClr val="F2F2F2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DCAA1A27-F750-E27D-9050-276E1CD1A560}"/>
                  </a:ext>
                </a:extLst>
              </p:cNvPr>
              <p:cNvSpPr/>
              <p:nvPr/>
            </p:nvSpPr>
            <p:spPr>
              <a:xfrm>
                <a:off x="11300590" y="1361204"/>
                <a:ext cx="83009" cy="83006"/>
              </a:xfrm>
              <a:custGeom>
                <a:avLst/>
                <a:gdLst>
                  <a:gd name="connsiteX0" fmla="*/ 82337 w 83009"/>
                  <a:gd name="connsiteY0" fmla="*/ -1279 h 83006"/>
                  <a:gd name="connsiteX1" fmla="*/ 82337 w 83009"/>
                  <a:gd name="connsiteY1" fmla="*/ 5640 h 83006"/>
                  <a:gd name="connsiteX2" fmla="*/ 82337 w 83009"/>
                  <a:gd name="connsiteY2" fmla="*/ 74809 h 83006"/>
                  <a:gd name="connsiteX3" fmla="*/ 82337 w 83009"/>
                  <a:gd name="connsiteY3" fmla="*/ 81727 h 83006"/>
                  <a:gd name="connsiteX4" fmla="*/ -672 w 83009"/>
                  <a:gd name="connsiteY4" fmla="*/ 81727 h 83006"/>
                  <a:gd name="connsiteX5" fmla="*/ -672 w 83009"/>
                  <a:gd name="connsiteY5" fmla="*/ 74809 h 83006"/>
                  <a:gd name="connsiteX6" fmla="*/ -672 w 83009"/>
                  <a:gd name="connsiteY6" fmla="*/ 5640 h 83006"/>
                  <a:gd name="connsiteX7" fmla="*/ -672 w 83009"/>
                  <a:gd name="connsiteY7" fmla="*/ -1279 h 8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09" h="83006">
                    <a:moveTo>
                      <a:pt x="82337" y="-1279"/>
                    </a:moveTo>
                    <a:cubicBezTo>
                      <a:pt x="82337" y="-1279"/>
                      <a:pt x="82337" y="1819"/>
                      <a:pt x="82337" y="5640"/>
                    </a:cubicBezTo>
                    <a:lnTo>
                      <a:pt x="82337" y="74809"/>
                    </a:lnTo>
                    <a:cubicBezTo>
                      <a:pt x="82337" y="78630"/>
                      <a:pt x="82337" y="81727"/>
                      <a:pt x="82337" y="81727"/>
                    </a:cubicBezTo>
                    <a:lnTo>
                      <a:pt x="-672" y="81727"/>
                    </a:lnTo>
                    <a:cubicBezTo>
                      <a:pt x="-672" y="81727"/>
                      <a:pt x="-672" y="78629"/>
                      <a:pt x="-672" y="74809"/>
                    </a:cubicBezTo>
                    <a:lnTo>
                      <a:pt x="-672" y="5640"/>
                    </a:lnTo>
                    <a:cubicBezTo>
                      <a:pt x="-672" y="1818"/>
                      <a:pt x="-672" y="-1279"/>
                      <a:pt x="-672" y="-12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65F44701-9397-DD98-5112-725E582F79C9}"/>
                  </a:ext>
                </a:extLst>
              </p:cNvPr>
              <p:cNvSpPr/>
              <p:nvPr/>
            </p:nvSpPr>
            <p:spPr>
              <a:xfrm>
                <a:off x="10968149" y="1500684"/>
                <a:ext cx="7088" cy="274273"/>
              </a:xfrm>
              <a:custGeom>
                <a:avLst/>
                <a:gdLst>
                  <a:gd name="connsiteX0" fmla="*/ -676 w 7088"/>
                  <a:gd name="connsiteY0" fmla="*/ -1276 h 274273"/>
                  <a:gd name="connsiteX1" fmla="*/ 6413 w 7088"/>
                  <a:gd name="connsiteY1" fmla="*/ -1276 h 274273"/>
                  <a:gd name="connsiteX2" fmla="*/ 6413 w 7088"/>
                  <a:gd name="connsiteY2" fmla="*/ 272998 h 274273"/>
                  <a:gd name="connsiteX3" fmla="*/ -676 w 7088"/>
                  <a:gd name="connsiteY3" fmla="*/ 272998 h 274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88" h="274273">
                    <a:moveTo>
                      <a:pt x="-676" y="-1276"/>
                    </a:moveTo>
                    <a:lnTo>
                      <a:pt x="6413" y="-1276"/>
                    </a:lnTo>
                    <a:lnTo>
                      <a:pt x="6413" y="272998"/>
                    </a:lnTo>
                    <a:lnTo>
                      <a:pt x="-676" y="272998"/>
                    </a:lnTo>
                    <a:close/>
                  </a:path>
                </a:pathLst>
              </a:custGeom>
              <a:solidFill>
                <a:srgbClr val="CCCCCC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7A1E286B-13F3-BB0B-3872-D0862C199E20}"/>
                  </a:ext>
                </a:extLst>
              </p:cNvPr>
              <p:cNvSpPr/>
              <p:nvPr/>
            </p:nvSpPr>
            <p:spPr>
              <a:xfrm flipV="1">
                <a:off x="10811615" y="1135284"/>
                <a:ext cx="319902" cy="172452"/>
              </a:xfrm>
              <a:custGeom>
                <a:avLst/>
                <a:gdLst>
                  <a:gd name="connsiteX0" fmla="*/ -677 w 319902"/>
                  <a:gd name="connsiteY0" fmla="*/ 1525 h 172452"/>
                  <a:gd name="connsiteX1" fmla="*/ 319226 w 319902"/>
                  <a:gd name="connsiteY1" fmla="*/ 1525 h 172452"/>
                  <a:gd name="connsiteX2" fmla="*/ 319226 w 319902"/>
                  <a:gd name="connsiteY2" fmla="*/ 173978 h 172452"/>
                  <a:gd name="connsiteX3" fmla="*/ -677 w 319902"/>
                  <a:gd name="connsiteY3" fmla="*/ 173978 h 172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902" h="172452">
                    <a:moveTo>
                      <a:pt x="-677" y="1525"/>
                    </a:moveTo>
                    <a:lnTo>
                      <a:pt x="319226" y="1525"/>
                    </a:lnTo>
                    <a:lnTo>
                      <a:pt x="319226" y="173978"/>
                    </a:lnTo>
                    <a:lnTo>
                      <a:pt x="-677" y="173978"/>
                    </a:lnTo>
                    <a:close/>
                  </a:path>
                </a:pathLst>
              </a:custGeom>
              <a:solidFill>
                <a:srgbClr val="B3B3B3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6B6B82A7-C9B2-2BF5-3DE2-B10C7BF81D66}"/>
                  </a:ext>
                </a:extLst>
              </p:cNvPr>
              <p:cNvSpPr/>
              <p:nvPr/>
            </p:nvSpPr>
            <p:spPr>
              <a:xfrm>
                <a:off x="10904147" y="1154167"/>
                <a:ext cx="135283" cy="135278"/>
              </a:xfrm>
              <a:custGeom>
                <a:avLst/>
                <a:gdLst>
                  <a:gd name="connsiteX0" fmla="*/ 136507 w 135283"/>
                  <a:gd name="connsiteY0" fmla="*/ 67525 h 135278"/>
                  <a:gd name="connsiteX1" fmla="*/ 68865 w 135283"/>
                  <a:gd name="connsiteY1" fmla="*/ 135164 h 135278"/>
                  <a:gd name="connsiteX2" fmla="*/ 1223 w 135283"/>
                  <a:gd name="connsiteY2" fmla="*/ 67525 h 135278"/>
                  <a:gd name="connsiteX3" fmla="*/ 68865 w 135283"/>
                  <a:gd name="connsiteY3" fmla="*/ -114 h 135278"/>
                  <a:gd name="connsiteX4" fmla="*/ 136507 w 135283"/>
                  <a:gd name="connsiteY4" fmla="*/ 67525 h 135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83" h="135278">
                    <a:moveTo>
                      <a:pt x="136507" y="67525"/>
                    </a:moveTo>
                    <a:cubicBezTo>
                      <a:pt x="136507" y="104881"/>
                      <a:pt x="106222" y="135164"/>
                      <a:pt x="68865" y="135164"/>
                    </a:cubicBezTo>
                    <a:cubicBezTo>
                      <a:pt x="31508" y="135164"/>
                      <a:pt x="1223" y="104881"/>
                      <a:pt x="1223" y="67525"/>
                    </a:cubicBezTo>
                    <a:cubicBezTo>
                      <a:pt x="1223" y="30169"/>
                      <a:pt x="31508" y="-114"/>
                      <a:pt x="68865" y="-114"/>
                    </a:cubicBezTo>
                    <a:cubicBezTo>
                      <a:pt x="106222" y="-114"/>
                      <a:pt x="136507" y="30169"/>
                      <a:pt x="136507" y="675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D44778ED-BFCE-8EB2-2C7B-01BC4473DAA8}"/>
                  </a:ext>
                </a:extLst>
              </p:cNvPr>
              <p:cNvSpPr/>
              <p:nvPr/>
            </p:nvSpPr>
            <p:spPr>
              <a:xfrm>
                <a:off x="10965924" y="1216041"/>
                <a:ext cx="11141" cy="11140"/>
              </a:xfrm>
              <a:custGeom>
                <a:avLst/>
                <a:gdLst>
                  <a:gd name="connsiteX0" fmla="*/ 12365 w 11141"/>
                  <a:gd name="connsiteY0" fmla="*/ 5456 h 11140"/>
                  <a:gd name="connsiteX1" fmla="*/ 6794 w 11141"/>
                  <a:gd name="connsiteY1" fmla="*/ 11026 h 11140"/>
                  <a:gd name="connsiteX2" fmla="*/ 1223 w 11141"/>
                  <a:gd name="connsiteY2" fmla="*/ 5456 h 11140"/>
                  <a:gd name="connsiteX3" fmla="*/ 6794 w 11141"/>
                  <a:gd name="connsiteY3" fmla="*/ -114 h 11140"/>
                  <a:gd name="connsiteX4" fmla="*/ 12365 w 11141"/>
                  <a:gd name="connsiteY4" fmla="*/ 5456 h 11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41" h="11140">
                    <a:moveTo>
                      <a:pt x="12365" y="5456"/>
                    </a:moveTo>
                    <a:cubicBezTo>
                      <a:pt x="12365" y="8532"/>
                      <a:pt x="9871" y="11026"/>
                      <a:pt x="6794" y="11026"/>
                    </a:cubicBezTo>
                    <a:cubicBezTo>
                      <a:pt x="3717" y="11026"/>
                      <a:pt x="1223" y="8532"/>
                      <a:pt x="1223" y="5456"/>
                    </a:cubicBezTo>
                    <a:cubicBezTo>
                      <a:pt x="1223" y="2380"/>
                      <a:pt x="3717" y="-114"/>
                      <a:pt x="6794" y="-114"/>
                    </a:cubicBezTo>
                    <a:cubicBezTo>
                      <a:pt x="9871" y="-114"/>
                      <a:pt x="12365" y="2380"/>
                      <a:pt x="12365" y="54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982557F1-0844-8F1D-91B5-967572E2D091}"/>
                  </a:ext>
                </a:extLst>
              </p:cNvPr>
              <p:cNvSpPr/>
              <p:nvPr/>
            </p:nvSpPr>
            <p:spPr>
              <a:xfrm>
                <a:off x="10972025" y="1163991"/>
                <a:ext cx="7080" cy="46108"/>
              </a:xfrm>
              <a:custGeom>
                <a:avLst/>
                <a:gdLst>
                  <a:gd name="connsiteX0" fmla="*/ -676 w 7080"/>
                  <a:gd name="connsiteY0" fmla="*/ 44828 h 46108"/>
                  <a:gd name="connsiteX1" fmla="*/ -676 w 7080"/>
                  <a:gd name="connsiteY1" fmla="*/ -1281 h 4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80" h="46108">
                    <a:moveTo>
                      <a:pt x="-676" y="44828"/>
                    </a:moveTo>
                    <a:lnTo>
                      <a:pt x="-676" y="-1281"/>
                    </a:lnTo>
                  </a:path>
                </a:pathLst>
              </a:custGeom>
              <a:noFill/>
              <a:ln w="3939" cap="rnd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ADB8F127-04CF-0F22-0599-8E6F2E60856B}"/>
                  </a:ext>
                </a:extLst>
              </p:cNvPr>
              <p:cNvSpPr/>
              <p:nvPr/>
            </p:nvSpPr>
            <p:spPr>
              <a:xfrm>
                <a:off x="10942577" y="1228971"/>
                <a:ext cx="19989" cy="16773"/>
              </a:xfrm>
              <a:custGeom>
                <a:avLst/>
                <a:gdLst>
                  <a:gd name="connsiteX0" fmla="*/ -677 w 19989"/>
                  <a:gd name="connsiteY0" fmla="*/ 15494 h 16773"/>
                  <a:gd name="connsiteX1" fmla="*/ 19313 w 19989"/>
                  <a:gd name="connsiteY1" fmla="*/ -1280 h 16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989" h="16773">
                    <a:moveTo>
                      <a:pt x="-677" y="15494"/>
                    </a:moveTo>
                    <a:lnTo>
                      <a:pt x="19313" y="-1280"/>
                    </a:lnTo>
                  </a:path>
                </a:pathLst>
              </a:custGeom>
              <a:noFill/>
              <a:ln w="3939" cap="rnd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58A50DF1-C9F1-9BB2-68A6-AC60CC29BDB0}"/>
                  </a:ext>
                </a:extLst>
              </p:cNvPr>
              <p:cNvSpPr/>
              <p:nvPr/>
            </p:nvSpPr>
            <p:spPr>
              <a:xfrm>
                <a:off x="10968149" y="1031874"/>
                <a:ext cx="6864" cy="103789"/>
              </a:xfrm>
              <a:custGeom>
                <a:avLst/>
                <a:gdLst>
                  <a:gd name="connsiteX0" fmla="*/ -676 w 6864"/>
                  <a:gd name="connsiteY0" fmla="*/ -1283 h 103789"/>
                  <a:gd name="connsiteX1" fmla="*/ 6188 w 6864"/>
                  <a:gd name="connsiteY1" fmla="*/ -1283 h 103789"/>
                  <a:gd name="connsiteX2" fmla="*/ 6188 w 6864"/>
                  <a:gd name="connsiteY2" fmla="*/ 102507 h 103789"/>
                  <a:gd name="connsiteX3" fmla="*/ -676 w 6864"/>
                  <a:gd name="connsiteY3" fmla="*/ 102507 h 10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64" h="103789">
                    <a:moveTo>
                      <a:pt x="-676" y="-1283"/>
                    </a:moveTo>
                    <a:lnTo>
                      <a:pt x="6188" y="-1283"/>
                    </a:lnTo>
                    <a:lnTo>
                      <a:pt x="6188" y="102507"/>
                    </a:lnTo>
                    <a:lnTo>
                      <a:pt x="-676" y="102507"/>
                    </a:lnTo>
                    <a:close/>
                  </a:path>
                </a:pathLst>
              </a:custGeom>
              <a:solidFill>
                <a:srgbClr val="CCCCCC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C1425126-255F-6E73-0004-A0B5CDD420CA}"/>
                  </a:ext>
                </a:extLst>
              </p:cNvPr>
              <p:cNvSpPr/>
              <p:nvPr/>
            </p:nvSpPr>
            <p:spPr>
              <a:xfrm>
                <a:off x="10967978" y="954561"/>
                <a:ext cx="109434" cy="83347"/>
              </a:xfrm>
              <a:custGeom>
                <a:avLst/>
                <a:gdLst>
                  <a:gd name="connsiteX0" fmla="*/ 108759 w 109434"/>
                  <a:gd name="connsiteY0" fmla="*/ 40385 h 83347"/>
                  <a:gd name="connsiteX1" fmla="*/ -676 w 109434"/>
                  <a:gd name="connsiteY1" fmla="*/ 82064 h 83347"/>
                  <a:gd name="connsiteX2" fmla="*/ 234 w 109434"/>
                  <a:gd name="connsiteY2" fmla="*/ -1283 h 8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434" h="83347">
                    <a:moveTo>
                      <a:pt x="108759" y="40385"/>
                    </a:moveTo>
                    <a:lnTo>
                      <a:pt x="-676" y="82064"/>
                    </a:lnTo>
                    <a:lnTo>
                      <a:pt x="234" y="-1283"/>
                    </a:lnTo>
                    <a:close/>
                  </a:path>
                </a:pathLst>
              </a:custGeom>
              <a:solidFill>
                <a:srgbClr val="FF5555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0E9D4E32-62D5-2A81-80DB-7CCBC1F488FD}"/>
                  </a:ext>
                </a:extLst>
              </p:cNvPr>
              <p:cNvSpPr/>
              <p:nvPr/>
            </p:nvSpPr>
            <p:spPr>
              <a:xfrm>
                <a:off x="11148706" y="1361204"/>
                <a:ext cx="83009" cy="83006"/>
              </a:xfrm>
              <a:custGeom>
                <a:avLst/>
                <a:gdLst>
                  <a:gd name="connsiteX0" fmla="*/ 82336 w 83009"/>
                  <a:gd name="connsiteY0" fmla="*/ -1279 h 83006"/>
                  <a:gd name="connsiteX1" fmla="*/ 82336 w 83009"/>
                  <a:gd name="connsiteY1" fmla="*/ 5640 h 83006"/>
                  <a:gd name="connsiteX2" fmla="*/ 82336 w 83009"/>
                  <a:gd name="connsiteY2" fmla="*/ 74809 h 83006"/>
                  <a:gd name="connsiteX3" fmla="*/ 82336 w 83009"/>
                  <a:gd name="connsiteY3" fmla="*/ 81727 h 83006"/>
                  <a:gd name="connsiteX4" fmla="*/ -673 w 83009"/>
                  <a:gd name="connsiteY4" fmla="*/ 81727 h 83006"/>
                  <a:gd name="connsiteX5" fmla="*/ -673 w 83009"/>
                  <a:gd name="connsiteY5" fmla="*/ 74809 h 83006"/>
                  <a:gd name="connsiteX6" fmla="*/ -673 w 83009"/>
                  <a:gd name="connsiteY6" fmla="*/ 5640 h 83006"/>
                  <a:gd name="connsiteX7" fmla="*/ -673 w 83009"/>
                  <a:gd name="connsiteY7" fmla="*/ -1279 h 8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09" h="83006">
                    <a:moveTo>
                      <a:pt x="82336" y="-1279"/>
                    </a:moveTo>
                    <a:cubicBezTo>
                      <a:pt x="82336" y="-1279"/>
                      <a:pt x="82336" y="1819"/>
                      <a:pt x="82336" y="5640"/>
                    </a:cubicBezTo>
                    <a:lnTo>
                      <a:pt x="82336" y="74809"/>
                    </a:lnTo>
                    <a:cubicBezTo>
                      <a:pt x="82336" y="78630"/>
                      <a:pt x="82336" y="81727"/>
                      <a:pt x="82336" y="81727"/>
                    </a:cubicBezTo>
                    <a:lnTo>
                      <a:pt x="-673" y="81727"/>
                    </a:lnTo>
                    <a:cubicBezTo>
                      <a:pt x="-673" y="81727"/>
                      <a:pt x="-673" y="78629"/>
                      <a:pt x="-673" y="74809"/>
                    </a:cubicBezTo>
                    <a:lnTo>
                      <a:pt x="-673" y="5640"/>
                    </a:lnTo>
                    <a:cubicBezTo>
                      <a:pt x="-673" y="1818"/>
                      <a:pt x="-673" y="-1279"/>
                      <a:pt x="-673" y="-12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D53D82C0-C80B-090A-15CA-EEBE59C3F5EA}"/>
                  </a:ext>
                </a:extLst>
              </p:cNvPr>
              <p:cNvSpPr/>
              <p:nvPr/>
            </p:nvSpPr>
            <p:spPr>
              <a:xfrm>
                <a:off x="11001471" y="1361204"/>
                <a:ext cx="83009" cy="83006"/>
              </a:xfrm>
              <a:custGeom>
                <a:avLst/>
                <a:gdLst>
                  <a:gd name="connsiteX0" fmla="*/ 82334 w 83009"/>
                  <a:gd name="connsiteY0" fmla="*/ -1279 h 83006"/>
                  <a:gd name="connsiteX1" fmla="*/ 82334 w 83009"/>
                  <a:gd name="connsiteY1" fmla="*/ 5640 h 83006"/>
                  <a:gd name="connsiteX2" fmla="*/ 82334 w 83009"/>
                  <a:gd name="connsiteY2" fmla="*/ 74809 h 83006"/>
                  <a:gd name="connsiteX3" fmla="*/ 82334 w 83009"/>
                  <a:gd name="connsiteY3" fmla="*/ 81727 h 83006"/>
                  <a:gd name="connsiteX4" fmla="*/ -674 w 83009"/>
                  <a:gd name="connsiteY4" fmla="*/ 81727 h 83006"/>
                  <a:gd name="connsiteX5" fmla="*/ -674 w 83009"/>
                  <a:gd name="connsiteY5" fmla="*/ 74809 h 83006"/>
                  <a:gd name="connsiteX6" fmla="*/ -674 w 83009"/>
                  <a:gd name="connsiteY6" fmla="*/ 5640 h 83006"/>
                  <a:gd name="connsiteX7" fmla="*/ -674 w 83009"/>
                  <a:gd name="connsiteY7" fmla="*/ -1279 h 8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09" h="83006">
                    <a:moveTo>
                      <a:pt x="82334" y="-1279"/>
                    </a:moveTo>
                    <a:cubicBezTo>
                      <a:pt x="82334" y="-1279"/>
                      <a:pt x="82334" y="1819"/>
                      <a:pt x="82334" y="5640"/>
                    </a:cubicBezTo>
                    <a:lnTo>
                      <a:pt x="82334" y="74809"/>
                    </a:lnTo>
                    <a:cubicBezTo>
                      <a:pt x="82334" y="78630"/>
                      <a:pt x="82334" y="81727"/>
                      <a:pt x="82334" y="81727"/>
                    </a:cubicBezTo>
                    <a:lnTo>
                      <a:pt x="-674" y="81727"/>
                    </a:lnTo>
                    <a:cubicBezTo>
                      <a:pt x="-674" y="81727"/>
                      <a:pt x="-674" y="78629"/>
                      <a:pt x="-674" y="74809"/>
                    </a:cubicBezTo>
                    <a:lnTo>
                      <a:pt x="-674" y="5640"/>
                    </a:lnTo>
                    <a:cubicBezTo>
                      <a:pt x="-674" y="1818"/>
                      <a:pt x="-674" y="-1279"/>
                      <a:pt x="-674" y="-12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591A0B96-9283-2FF2-1BFB-4DBE7117671E}"/>
                  </a:ext>
                </a:extLst>
              </p:cNvPr>
              <p:cNvSpPr/>
              <p:nvPr/>
            </p:nvSpPr>
            <p:spPr>
              <a:xfrm>
                <a:off x="10855011" y="1361204"/>
                <a:ext cx="83009" cy="83006"/>
              </a:xfrm>
              <a:custGeom>
                <a:avLst/>
                <a:gdLst>
                  <a:gd name="connsiteX0" fmla="*/ 82332 w 83009"/>
                  <a:gd name="connsiteY0" fmla="*/ -1279 h 83006"/>
                  <a:gd name="connsiteX1" fmla="*/ 82332 w 83009"/>
                  <a:gd name="connsiteY1" fmla="*/ 5640 h 83006"/>
                  <a:gd name="connsiteX2" fmla="*/ 82332 w 83009"/>
                  <a:gd name="connsiteY2" fmla="*/ 74809 h 83006"/>
                  <a:gd name="connsiteX3" fmla="*/ 82332 w 83009"/>
                  <a:gd name="connsiteY3" fmla="*/ 81727 h 83006"/>
                  <a:gd name="connsiteX4" fmla="*/ -677 w 83009"/>
                  <a:gd name="connsiteY4" fmla="*/ 81727 h 83006"/>
                  <a:gd name="connsiteX5" fmla="*/ -677 w 83009"/>
                  <a:gd name="connsiteY5" fmla="*/ 74809 h 83006"/>
                  <a:gd name="connsiteX6" fmla="*/ -677 w 83009"/>
                  <a:gd name="connsiteY6" fmla="*/ 5640 h 83006"/>
                  <a:gd name="connsiteX7" fmla="*/ -677 w 83009"/>
                  <a:gd name="connsiteY7" fmla="*/ -1279 h 8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09" h="83006">
                    <a:moveTo>
                      <a:pt x="82332" y="-1279"/>
                    </a:moveTo>
                    <a:cubicBezTo>
                      <a:pt x="82332" y="-1279"/>
                      <a:pt x="82332" y="1819"/>
                      <a:pt x="82332" y="5640"/>
                    </a:cubicBezTo>
                    <a:lnTo>
                      <a:pt x="82332" y="74809"/>
                    </a:lnTo>
                    <a:cubicBezTo>
                      <a:pt x="82332" y="78630"/>
                      <a:pt x="82332" y="81727"/>
                      <a:pt x="82332" y="81727"/>
                    </a:cubicBezTo>
                    <a:lnTo>
                      <a:pt x="-677" y="81727"/>
                    </a:lnTo>
                    <a:cubicBezTo>
                      <a:pt x="-677" y="81727"/>
                      <a:pt x="-677" y="78629"/>
                      <a:pt x="-677" y="74809"/>
                    </a:cubicBezTo>
                    <a:lnTo>
                      <a:pt x="-677" y="5640"/>
                    </a:lnTo>
                    <a:cubicBezTo>
                      <a:pt x="-677" y="1818"/>
                      <a:pt x="-677" y="-1279"/>
                      <a:pt x="-677" y="-12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8F8EFF21-F90E-2613-3F78-33C44B9ACA8C}"/>
                  </a:ext>
                </a:extLst>
              </p:cNvPr>
              <p:cNvSpPr/>
              <p:nvPr/>
            </p:nvSpPr>
            <p:spPr>
              <a:xfrm>
                <a:off x="10705451" y="1361204"/>
                <a:ext cx="83009" cy="83006"/>
              </a:xfrm>
              <a:custGeom>
                <a:avLst/>
                <a:gdLst>
                  <a:gd name="connsiteX0" fmla="*/ 82331 w 83009"/>
                  <a:gd name="connsiteY0" fmla="*/ -1279 h 83006"/>
                  <a:gd name="connsiteX1" fmla="*/ 82331 w 83009"/>
                  <a:gd name="connsiteY1" fmla="*/ 5640 h 83006"/>
                  <a:gd name="connsiteX2" fmla="*/ 82331 w 83009"/>
                  <a:gd name="connsiteY2" fmla="*/ 74809 h 83006"/>
                  <a:gd name="connsiteX3" fmla="*/ 82331 w 83009"/>
                  <a:gd name="connsiteY3" fmla="*/ 81727 h 83006"/>
                  <a:gd name="connsiteX4" fmla="*/ -678 w 83009"/>
                  <a:gd name="connsiteY4" fmla="*/ 81727 h 83006"/>
                  <a:gd name="connsiteX5" fmla="*/ -678 w 83009"/>
                  <a:gd name="connsiteY5" fmla="*/ 74809 h 83006"/>
                  <a:gd name="connsiteX6" fmla="*/ -678 w 83009"/>
                  <a:gd name="connsiteY6" fmla="*/ 5640 h 83006"/>
                  <a:gd name="connsiteX7" fmla="*/ -678 w 83009"/>
                  <a:gd name="connsiteY7" fmla="*/ -1279 h 8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09" h="83006">
                    <a:moveTo>
                      <a:pt x="82331" y="-1279"/>
                    </a:moveTo>
                    <a:cubicBezTo>
                      <a:pt x="82331" y="-1279"/>
                      <a:pt x="82331" y="1819"/>
                      <a:pt x="82331" y="5640"/>
                    </a:cubicBezTo>
                    <a:lnTo>
                      <a:pt x="82331" y="74809"/>
                    </a:lnTo>
                    <a:cubicBezTo>
                      <a:pt x="82331" y="78630"/>
                      <a:pt x="82331" y="81727"/>
                      <a:pt x="82331" y="81727"/>
                    </a:cubicBezTo>
                    <a:lnTo>
                      <a:pt x="-678" y="81727"/>
                    </a:lnTo>
                    <a:cubicBezTo>
                      <a:pt x="-678" y="81727"/>
                      <a:pt x="-678" y="78629"/>
                      <a:pt x="-678" y="74809"/>
                    </a:cubicBezTo>
                    <a:lnTo>
                      <a:pt x="-678" y="5640"/>
                    </a:lnTo>
                    <a:cubicBezTo>
                      <a:pt x="-678" y="1818"/>
                      <a:pt x="-678" y="-1279"/>
                      <a:pt x="-678" y="-12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B53970BE-3A05-AC51-CF06-6A2BEE8FF34E}"/>
                  </a:ext>
                </a:extLst>
              </p:cNvPr>
              <p:cNvSpPr/>
              <p:nvPr/>
            </p:nvSpPr>
            <p:spPr>
              <a:xfrm>
                <a:off x="10560541" y="1361204"/>
                <a:ext cx="83009" cy="83006"/>
              </a:xfrm>
              <a:custGeom>
                <a:avLst/>
                <a:gdLst>
                  <a:gd name="connsiteX0" fmla="*/ 82328 w 83009"/>
                  <a:gd name="connsiteY0" fmla="*/ -1279 h 83006"/>
                  <a:gd name="connsiteX1" fmla="*/ 82328 w 83009"/>
                  <a:gd name="connsiteY1" fmla="*/ 5640 h 83006"/>
                  <a:gd name="connsiteX2" fmla="*/ 82328 w 83009"/>
                  <a:gd name="connsiteY2" fmla="*/ 74809 h 83006"/>
                  <a:gd name="connsiteX3" fmla="*/ 82328 w 83009"/>
                  <a:gd name="connsiteY3" fmla="*/ 81727 h 83006"/>
                  <a:gd name="connsiteX4" fmla="*/ -681 w 83009"/>
                  <a:gd name="connsiteY4" fmla="*/ 81727 h 83006"/>
                  <a:gd name="connsiteX5" fmla="*/ -681 w 83009"/>
                  <a:gd name="connsiteY5" fmla="*/ 74809 h 83006"/>
                  <a:gd name="connsiteX6" fmla="*/ -681 w 83009"/>
                  <a:gd name="connsiteY6" fmla="*/ 5640 h 83006"/>
                  <a:gd name="connsiteX7" fmla="*/ -681 w 83009"/>
                  <a:gd name="connsiteY7" fmla="*/ -1279 h 8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09" h="83006">
                    <a:moveTo>
                      <a:pt x="82328" y="-1279"/>
                    </a:moveTo>
                    <a:cubicBezTo>
                      <a:pt x="82328" y="-1279"/>
                      <a:pt x="82328" y="1819"/>
                      <a:pt x="82328" y="5640"/>
                    </a:cubicBezTo>
                    <a:lnTo>
                      <a:pt x="82328" y="74809"/>
                    </a:lnTo>
                    <a:cubicBezTo>
                      <a:pt x="82328" y="78630"/>
                      <a:pt x="82328" y="81727"/>
                      <a:pt x="82328" y="81727"/>
                    </a:cubicBezTo>
                    <a:lnTo>
                      <a:pt x="-681" y="81727"/>
                    </a:lnTo>
                    <a:cubicBezTo>
                      <a:pt x="-681" y="81727"/>
                      <a:pt x="-681" y="78629"/>
                      <a:pt x="-681" y="74809"/>
                    </a:cubicBezTo>
                    <a:lnTo>
                      <a:pt x="-681" y="5640"/>
                    </a:lnTo>
                    <a:cubicBezTo>
                      <a:pt x="-681" y="1818"/>
                      <a:pt x="-681" y="-1279"/>
                      <a:pt x="-681" y="-12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3BBEE72D-7024-3D21-CCA1-C2742E47C81C}"/>
                  </a:ext>
                </a:extLst>
              </p:cNvPr>
              <p:cNvSpPr/>
              <p:nvPr/>
            </p:nvSpPr>
            <p:spPr>
              <a:xfrm>
                <a:off x="10705451" y="1481312"/>
                <a:ext cx="83009" cy="83006"/>
              </a:xfrm>
              <a:custGeom>
                <a:avLst/>
                <a:gdLst>
                  <a:gd name="connsiteX0" fmla="*/ 82331 w 83009"/>
                  <a:gd name="connsiteY0" fmla="*/ -1277 h 83006"/>
                  <a:gd name="connsiteX1" fmla="*/ 82331 w 83009"/>
                  <a:gd name="connsiteY1" fmla="*/ 5641 h 83006"/>
                  <a:gd name="connsiteX2" fmla="*/ 82331 w 83009"/>
                  <a:gd name="connsiteY2" fmla="*/ 74810 h 83006"/>
                  <a:gd name="connsiteX3" fmla="*/ 82331 w 83009"/>
                  <a:gd name="connsiteY3" fmla="*/ 81729 h 83006"/>
                  <a:gd name="connsiteX4" fmla="*/ -678 w 83009"/>
                  <a:gd name="connsiteY4" fmla="*/ 81729 h 83006"/>
                  <a:gd name="connsiteX5" fmla="*/ -678 w 83009"/>
                  <a:gd name="connsiteY5" fmla="*/ 74810 h 83006"/>
                  <a:gd name="connsiteX6" fmla="*/ -678 w 83009"/>
                  <a:gd name="connsiteY6" fmla="*/ 5641 h 83006"/>
                  <a:gd name="connsiteX7" fmla="*/ -678 w 83009"/>
                  <a:gd name="connsiteY7" fmla="*/ -1277 h 8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09" h="83006">
                    <a:moveTo>
                      <a:pt x="82331" y="-1277"/>
                    </a:moveTo>
                    <a:cubicBezTo>
                      <a:pt x="82331" y="-1277"/>
                      <a:pt x="82331" y="1821"/>
                      <a:pt x="82331" y="5641"/>
                    </a:cubicBezTo>
                    <a:lnTo>
                      <a:pt x="82331" y="74810"/>
                    </a:lnTo>
                    <a:cubicBezTo>
                      <a:pt x="82331" y="78632"/>
                      <a:pt x="82331" y="81729"/>
                      <a:pt x="82331" y="81729"/>
                    </a:cubicBezTo>
                    <a:lnTo>
                      <a:pt x="-678" y="81729"/>
                    </a:lnTo>
                    <a:cubicBezTo>
                      <a:pt x="-678" y="81729"/>
                      <a:pt x="-678" y="78631"/>
                      <a:pt x="-678" y="74810"/>
                    </a:cubicBezTo>
                    <a:lnTo>
                      <a:pt x="-678" y="5641"/>
                    </a:lnTo>
                    <a:cubicBezTo>
                      <a:pt x="-678" y="1820"/>
                      <a:pt x="-678" y="-1277"/>
                      <a:pt x="-678" y="-12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A4838E51-6E9D-6DD4-3BA3-374BC316AD8F}"/>
                  </a:ext>
                </a:extLst>
              </p:cNvPr>
              <p:cNvSpPr/>
              <p:nvPr/>
            </p:nvSpPr>
            <p:spPr>
              <a:xfrm>
                <a:off x="10560541" y="1481312"/>
                <a:ext cx="83009" cy="83006"/>
              </a:xfrm>
              <a:custGeom>
                <a:avLst/>
                <a:gdLst>
                  <a:gd name="connsiteX0" fmla="*/ 82328 w 83009"/>
                  <a:gd name="connsiteY0" fmla="*/ -1277 h 83006"/>
                  <a:gd name="connsiteX1" fmla="*/ 82328 w 83009"/>
                  <a:gd name="connsiteY1" fmla="*/ 5641 h 83006"/>
                  <a:gd name="connsiteX2" fmla="*/ 82328 w 83009"/>
                  <a:gd name="connsiteY2" fmla="*/ 74810 h 83006"/>
                  <a:gd name="connsiteX3" fmla="*/ 82328 w 83009"/>
                  <a:gd name="connsiteY3" fmla="*/ 81729 h 83006"/>
                  <a:gd name="connsiteX4" fmla="*/ -681 w 83009"/>
                  <a:gd name="connsiteY4" fmla="*/ 81729 h 83006"/>
                  <a:gd name="connsiteX5" fmla="*/ -681 w 83009"/>
                  <a:gd name="connsiteY5" fmla="*/ 74810 h 83006"/>
                  <a:gd name="connsiteX6" fmla="*/ -681 w 83009"/>
                  <a:gd name="connsiteY6" fmla="*/ 5641 h 83006"/>
                  <a:gd name="connsiteX7" fmla="*/ -681 w 83009"/>
                  <a:gd name="connsiteY7" fmla="*/ -1277 h 8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09" h="83006">
                    <a:moveTo>
                      <a:pt x="82328" y="-1277"/>
                    </a:moveTo>
                    <a:cubicBezTo>
                      <a:pt x="82328" y="-1277"/>
                      <a:pt x="82328" y="1821"/>
                      <a:pt x="82328" y="5641"/>
                    </a:cubicBezTo>
                    <a:lnTo>
                      <a:pt x="82328" y="74810"/>
                    </a:lnTo>
                    <a:cubicBezTo>
                      <a:pt x="82328" y="78632"/>
                      <a:pt x="82328" y="81729"/>
                      <a:pt x="82328" y="81729"/>
                    </a:cubicBezTo>
                    <a:lnTo>
                      <a:pt x="-681" y="81729"/>
                    </a:lnTo>
                    <a:cubicBezTo>
                      <a:pt x="-681" y="81729"/>
                      <a:pt x="-681" y="78631"/>
                      <a:pt x="-681" y="74810"/>
                    </a:cubicBezTo>
                    <a:lnTo>
                      <a:pt x="-681" y="5641"/>
                    </a:lnTo>
                    <a:cubicBezTo>
                      <a:pt x="-681" y="1820"/>
                      <a:pt x="-681" y="-1277"/>
                      <a:pt x="-681" y="-12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7F8E5106-5BEC-E9A8-47E2-71D4595F4975}"/>
                  </a:ext>
                </a:extLst>
              </p:cNvPr>
              <p:cNvSpPr/>
              <p:nvPr/>
            </p:nvSpPr>
            <p:spPr>
              <a:xfrm>
                <a:off x="11300590" y="1480537"/>
                <a:ext cx="83009" cy="83006"/>
              </a:xfrm>
              <a:custGeom>
                <a:avLst/>
                <a:gdLst>
                  <a:gd name="connsiteX0" fmla="*/ 82337 w 83009"/>
                  <a:gd name="connsiteY0" fmla="*/ -1277 h 83006"/>
                  <a:gd name="connsiteX1" fmla="*/ 82337 w 83009"/>
                  <a:gd name="connsiteY1" fmla="*/ 5641 h 83006"/>
                  <a:gd name="connsiteX2" fmla="*/ 82337 w 83009"/>
                  <a:gd name="connsiteY2" fmla="*/ 74810 h 83006"/>
                  <a:gd name="connsiteX3" fmla="*/ 82337 w 83009"/>
                  <a:gd name="connsiteY3" fmla="*/ 81729 h 83006"/>
                  <a:gd name="connsiteX4" fmla="*/ -672 w 83009"/>
                  <a:gd name="connsiteY4" fmla="*/ 81729 h 83006"/>
                  <a:gd name="connsiteX5" fmla="*/ -672 w 83009"/>
                  <a:gd name="connsiteY5" fmla="*/ 74810 h 83006"/>
                  <a:gd name="connsiteX6" fmla="*/ -672 w 83009"/>
                  <a:gd name="connsiteY6" fmla="*/ 5641 h 83006"/>
                  <a:gd name="connsiteX7" fmla="*/ -672 w 83009"/>
                  <a:gd name="connsiteY7" fmla="*/ -1277 h 8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09" h="83006">
                    <a:moveTo>
                      <a:pt x="82337" y="-1277"/>
                    </a:moveTo>
                    <a:cubicBezTo>
                      <a:pt x="82337" y="-1277"/>
                      <a:pt x="82337" y="1821"/>
                      <a:pt x="82337" y="5641"/>
                    </a:cubicBezTo>
                    <a:lnTo>
                      <a:pt x="82337" y="74810"/>
                    </a:lnTo>
                    <a:cubicBezTo>
                      <a:pt x="82337" y="78632"/>
                      <a:pt x="82337" y="81729"/>
                      <a:pt x="82337" y="81729"/>
                    </a:cubicBezTo>
                    <a:lnTo>
                      <a:pt x="-672" y="81729"/>
                    </a:lnTo>
                    <a:cubicBezTo>
                      <a:pt x="-672" y="81729"/>
                      <a:pt x="-672" y="78631"/>
                      <a:pt x="-672" y="74810"/>
                    </a:cubicBezTo>
                    <a:lnTo>
                      <a:pt x="-672" y="5641"/>
                    </a:lnTo>
                    <a:cubicBezTo>
                      <a:pt x="-672" y="1820"/>
                      <a:pt x="-672" y="-1277"/>
                      <a:pt x="-672" y="-12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F11B0920-825D-59FD-66C2-88FF170F5BF3}"/>
                  </a:ext>
                </a:extLst>
              </p:cNvPr>
              <p:cNvSpPr/>
              <p:nvPr/>
            </p:nvSpPr>
            <p:spPr>
              <a:xfrm>
                <a:off x="11148706" y="1480537"/>
                <a:ext cx="83009" cy="83006"/>
              </a:xfrm>
              <a:custGeom>
                <a:avLst/>
                <a:gdLst>
                  <a:gd name="connsiteX0" fmla="*/ 82336 w 83009"/>
                  <a:gd name="connsiteY0" fmla="*/ -1277 h 83006"/>
                  <a:gd name="connsiteX1" fmla="*/ 82336 w 83009"/>
                  <a:gd name="connsiteY1" fmla="*/ 5641 h 83006"/>
                  <a:gd name="connsiteX2" fmla="*/ 82336 w 83009"/>
                  <a:gd name="connsiteY2" fmla="*/ 74810 h 83006"/>
                  <a:gd name="connsiteX3" fmla="*/ 82336 w 83009"/>
                  <a:gd name="connsiteY3" fmla="*/ 81729 h 83006"/>
                  <a:gd name="connsiteX4" fmla="*/ -673 w 83009"/>
                  <a:gd name="connsiteY4" fmla="*/ 81729 h 83006"/>
                  <a:gd name="connsiteX5" fmla="*/ -673 w 83009"/>
                  <a:gd name="connsiteY5" fmla="*/ 74810 h 83006"/>
                  <a:gd name="connsiteX6" fmla="*/ -673 w 83009"/>
                  <a:gd name="connsiteY6" fmla="*/ 5641 h 83006"/>
                  <a:gd name="connsiteX7" fmla="*/ -673 w 83009"/>
                  <a:gd name="connsiteY7" fmla="*/ -1277 h 8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09" h="83006">
                    <a:moveTo>
                      <a:pt x="82336" y="-1277"/>
                    </a:moveTo>
                    <a:cubicBezTo>
                      <a:pt x="82336" y="-1277"/>
                      <a:pt x="82336" y="1821"/>
                      <a:pt x="82336" y="5641"/>
                    </a:cubicBezTo>
                    <a:lnTo>
                      <a:pt x="82336" y="74810"/>
                    </a:lnTo>
                    <a:cubicBezTo>
                      <a:pt x="82336" y="78632"/>
                      <a:pt x="82336" y="81729"/>
                      <a:pt x="82336" y="81729"/>
                    </a:cubicBezTo>
                    <a:lnTo>
                      <a:pt x="-673" y="81729"/>
                    </a:lnTo>
                    <a:cubicBezTo>
                      <a:pt x="-673" y="81729"/>
                      <a:pt x="-673" y="78631"/>
                      <a:pt x="-673" y="74810"/>
                    </a:cubicBezTo>
                    <a:lnTo>
                      <a:pt x="-673" y="5641"/>
                    </a:lnTo>
                    <a:cubicBezTo>
                      <a:pt x="-673" y="1820"/>
                      <a:pt x="-673" y="-1277"/>
                      <a:pt x="-673" y="-12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77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4" name="图形 1">
              <a:extLst>
                <a:ext uri="{FF2B5EF4-FFF2-40B4-BE49-F238E27FC236}">
                  <a16:creationId xmlns:a16="http://schemas.microsoft.com/office/drawing/2014/main" id="{FBCCE59F-B028-39D4-2B34-01A6C4DBC808}"/>
                </a:ext>
              </a:extLst>
            </p:cNvPr>
            <p:cNvGrpSpPr/>
            <p:nvPr/>
          </p:nvGrpSpPr>
          <p:grpSpPr>
            <a:xfrm>
              <a:off x="10476183" y="2379778"/>
              <a:ext cx="925930" cy="846699"/>
              <a:chOff x="10476183" y="2379778"/>
              <a:chExt cx="925930" cy="846699"/>
            </a:xfrm>
          </p:grpSpPr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6A1A953F-6B4C-6ECC-250E-E72983D05716}"/>
                  </a:ext>
                </a:extLst>
              </p:cNvPr>
              <p:cNvSpPr/>
              <p:nvPr/>
            </p:nvSpPr>
            <p:spPr>
              <a:xfrm>
                <a:off x="10496680" y="2662609"/>
                <a:ext cx="129836" cy="526145"/>
              </a:xfrm>
              <a:custGeom>
                <a:avLst/>
                <a:gdLst>
                  <a:gd name="connsiteX0" fmla="*/ 700 w 129836"/>
                  <a:gd name="connsiteY0" fmla="*/ -1532 h 526145"/>
                  <a:gd name="connsiteX1" fmla="*/ 130536 w 129836"/>
                  <a:gd name="connsiteY1" fmla="*/ -1532 h 526145"/>
                  <a:gd name="connsiteX2" fmla="*/ 130536 w 129836"/>
                  <a:gd name="connsiteY2" fmla="*/ 524614 h 526145"/>
                  <a:gd name="connsiteX3" fmla="*/ 700 w 129836"/>
                  <a:gd name="connsiteY3" fmla="*/ 524614 h 526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6" h="526145">
                    <a:moveTo>
                      <a:pt x="700" y="-1532"/>
                    </a:moveTo>
                    <a:lnTo>
                      <a:pt x="130536" y="-1532"/>
                    </a:lnTo>
                    <a:lnTo>
                      <a:pt x="130536" y="524614"/>
                    </a:lnTo>
                    <a:lnTo>
                      <a:pt x="700" y="524614"/>
                    </a:lnTo>
                    <a:close/>
                  </a:path>
                </a:pathLst>
              </a:custGeom>
              <a:solidFill>
                <a:srgbClr val="4FC3F7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FB793526-03CE-CC0D-F238-A4E2A6B54597}"/>
                  </a:ext>
                </a:extLst>
              </p:cNvPr>
              <p:cNvSpPr/>
              <p:nvPr/>
            </p:nvSpPr>
            <p:spPr>
              <a:xfrm>
                <a:off x="10496680" y="2662609"/>
                <a:ext cx="61502" cy="526145"/>
              </a:xfrm>
              <a:custGeom>
                <a:avLst/>
                <a:gdLst>
                  <a:gd name="connsiteX0" fmla="*/ 705 w 61502"/>
                  <a:gd name="connsiteY0" fmla="*/ -1532 h 526145"/>
                  <a:gd name="connsiteX1" fmla="*/ 62207 w 61502"/>
                  <a:gd name="connsiteY1" fmla="*/ -1532 h 526145"/>
                  <a:gd name="connsiteX2" fmla="*/ 62207 w 61502"/>
                  <a:gd name="connsiteY2" fmla="*/ 524614 h 526145"/>
                  <a:gd name="connsiteX3" fmla="*/ 705 w 61502"/>
                  <a:gd name="connsiteY3" fmla="*/ 524614 h 526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502" h="526145">
                    <a:moveTo>
                      <a:pt x="705" y="-1532"/>
                    </a:moveTo>
                    <a:lnTo>
                      <a:pt x="62207" y="-1532"/>
                    </a:lnTo>
                    <a:lnTo>
                      <a:pt x="62207" y="524614"/>
                    </a:lnTo>
                    <a:lnTo>
                      <a:pt x="705" y="524614"/>
                    </a:lnTo>
                    <a:close/>
                  </a:path>
                </a:pathLst>
              </a:custGeom>
              <a:solidFill>
                <a:srgbClr val="81D4FA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A8299274-C9CA-838F-8DF4-6174E1F13B8F}"/>
                  </a:ext>
                </a:extLst>
              </p:cNvPr>
              <p:cNvSpPr/>
              <p:nvPr/>
            </p:nvSpPr>
            <p:spPr>
              <a:xfrm>
                <a:off x="10735849" y="2662609"/>
                <a:ext cx="129836" cy="526145"/>
              </a:xfrm>
              <a:custGeom>
                <a:avLst/>
                <a:gdLst>
                  <a:gd name="connsiteX0" fmla="*/ 663 w 129836"/>
                  <a:gd name="connsiteY0" fmla="*/ -1532 h 526145"/>
                  <a:gd name="connsiteX1" fmla="*/ 130499 w 129836"/>
                  <a:gd name="connsiteY1" fmla="*/ -1532 h 526145"/>
                  <a:gd name="connsiteX2" fmla="*/ 130499 w 129836"/>
                  <a:gd name="connsiteY2" fmla="*/ 524614 h 526145"/>
                  <a:gd name="connsiteX3" fmla="*/ 663 w 129836"/>
                  <a:gd name="connsiteY3" fmla="*/ 524614 h 526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6" h="526145">
                    <a:moveTo>
                      <a:pt x="663" y="-1532"/>
                    </a:moveTo>
                    <a:lnTo>
                      <a:pt x="130499" y="-1532"/>
                    </a:lnTo>
                    <a:lnTo>
                      <a:pt x="130499" y="524614"/>
                    </a:lnTo>
                    <a:lnTo>
                      <a:pt x="663" y="524614"/>
                    </a:lnTo>
                    <a:close/>
                  </a:path>
                </a:pathLst>
              </a:custGeom>
              <a:solidFill>
                <a:srgbClr val="4FC3F7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A2366418-6701-6A8C-D79A-57282AF31339}"/>
                  </a:ext>
                </a:extLst>
              </p:cNvPr>
              <p:cNvSpPr/>
              <p:nvPr/>
            </p:nvSpPr>
            <p:spPr>
              <a:xfrm>
                <a:off x="10735849" y="2662609"/>
                <a:ext cx="61502" cy="526145"/>
              </a:xfrm>
              <a:custGeom>
                <a:avLst/>
                <a:gdLst>
                  <a:gd name="connsiteX0" fmla="*/ 668 w 61502"/>
                  <a:gd name="connsiteY0" fmla="*/ -1532 h 526145"/>
                  <a:gd name="connsiteX1" fmla="*/ 62170 w 61502"/>
                  <a:gd name="connsiteY1" fmla="*/ -1532 h 526145"/>
                  <a:gd name="connsiteX2" fmla="*/ 62170 w 61502"/>
                  <a:gd name="connsiteY2" fmla="*/ 524614 h 526145"/>
                  <a:gd name="connsiteX3" fmla="*/ 668 w 61502"/>
                  <a:gd name="connsiteY3" fmla="*/ 524614 h 526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502" h="526145">
                    <a:moveTo>
                      <a:pt x="668" y="-1532"/>
                    </a:moveTo>
                    <a:lnTo>
                      <a:pt x="62170" y="-1532"/>
                    </a:lnTo>
                    <a:lnTo>
                      <a:pt x="62170" y="524614"/>
                    </a:lnTo>
                    <a:lnTo>
                      <a:pt x="668" y="524614"/>
                    </a:lnTo>
                    <a:close/>
                  </a:path>
                </a:pathLst>
              </a:custGeom>
              <a:solidFill>
                <a:srgbClr val="81D4FA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0448FEAD-6BAE-AB1A-FE55-FAE5409FEA39}"/>
                  </a:ext>
                </a:extLst>
              </p:cNvPr>
              <p:cNvSpPr/>
              <p:nvPr/>
            </p:nvSpPr>
            <p:spPr>
              <a:xfrm>
                <a:off x="10992100" y="2662609"/>
                <a:ext cx="129836" cy="526145"/>
              </a:xfrm>
              <a:custGeom>
                <a:avLst/>
                <a:gdLst>
                  <a:gd name="connsiteX0" fmla="*/ 623 w 129836"/>
                  <a:gd name="connsiteY0" fmla="*/ -1532 h 526145"/>
                  <a:gd name="connsiteX1" fmla="*/ 130460 w 129836"/>
                  <a:gd name="connsiteY1" fmla="*/ -1532 h 526145"/>
                  <a:gd name="connsiteX2" fmla="*/ 130460 w 129836"/>
                  <a:gd name="connsiteY2" fmla="*/ 524614 h 526145"/>
                  <a:gd name="connsiteX3" fmla="*/ 623 w 129836"/>
                  <a:gd name="connsiteY3" fmla="*/ 524614 h 526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6" h="526145">
                    <a:moveTo>
                      <a:pt x="623" y="-1532"/>
                    </a:moveTo>
                    <a:lnTo>
                      <a:pt x="130460" y="-1532"/>
                    </a:lnTo>
                    <a:lnTo>
                      <a:pt x="130460" y="524614"/>
                    </a:lnTo>
                    <a:lnTo>
                      <a:pt x="623" y="524614"/>
                    </a:lnTo>
                    <a:close/>
                  </a:path>
                </a:pathLst>
              </a:custGeom>
              <a:solidFill>
                <a:srgbClr val="4FC3F7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32823F17-76BB-9DD2-62BA-0B4700E7C600}"/>
                  </a:ext>
                </a:extLst>
              </p:cNvPr>
              <p:cNvSpPr/>
              <p:nvPr/>
            </p:nvSpPr>
            <p:spPr>
              <a:xfrm>
                <a:off x="10992100" y="2662609"/>
                <a:ext cx="61502" cy="526145"/>
              </a:xfrm>
              <a:custGeom>
                <a:avLst/>
                <a:gdLst>
                  <a:gd name="connsiteX0" fmla="*/ 628 w 61502"/>
                  <a:gd name="connsiteY0" fmla="*/ -1532 h 526145"/>
                  <a:gd name="connsiteX1" fmla="*/ 62130 w 61502"/>
                  <a:gd name="connsiteY1" fmla="*/ -1532 h 526145"/>
                  <a:gd name="connsiteX2" fmla="*/ 62130 w 61502"/>
                  <a:gd name="connsiteY2" fmla="*/ 524614 h 526145"/>
                  <a:gd name="connsiteX3" fmla="*/ 628 w 61502"/>
                  <a:gd name="connsiteY3" fmla="*/ 524614 h 526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502" h="526145">
                    <a:moveTo>
                      <a:pt x="628" y="-1532"/>
                    </a:moveTo>
                    <a:lnTo>
                      <a:pt x="62130" y="-1532"/>
                    </a:lnTo>
                    <a:lnTo>
                      <a:pt x="62130" y="524614"/>
                    </a:lnTo>
                    <a:lnTo>
                      <a:pt x="628" y="524614"/>
                    </a:lnTo>
                    <a:close/>
                  </a:path>
                </a:pathLst>
              </a:custGeom>
              <a:solidFill>
                <a:srgbClr val="81D4FA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5992C4EA-EC33-AE29-8E9C-9EC87572F6E3}"/>
                  </a:ext>
                </a:extLst>
              </p:cNvPr>
              <p:cNvSpPr/>
              <p:nvPr/>
            </p:nvSpPr>
            <p:spPr>
              <a:xfrm>
                <a:off x="11241551" y="2662609"/>
                <a:ext cx="129836" cy="526145"/>
              </a:xfrm>
              <a:custGeom>
                <a:avLst/>
                <a:gdLst>
                  <a:gd name="connsiteX0" fmla="*/ 585 w 129836"/>
                  <a:gd name="connsiteY0" fmla="*/ -1532 h 526145"/>
                  <a:gd name="connsiteX1" fmla="*/ 130421 w 129836"/>
                  <a:gd name="connsiteY1" fmla="*/ -1532 h 526145"/>
                  <a:gd name="connsiteX2" fmla="*/ 130421 w 129836"/>
                  <a:gd name="connsiteY2" fmla="*/ 524614 h 526145"/>
                  <a:gd name="connsiteX3" fmla="*/ 585 w 129836"/>
                  <a:gd name="connsiteY3" fmla="*/ 524614 h 526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36" h="526145">
                    <a:moveTo>
                      <a:pt x="585" y="-1532"/>
                    </a:moveTo>
                    <a:lnTo>
                      <a:pt x="130421" y="-1532"/>
                    </a:lnTo>
                    <a:lnTo>
                      <a:pt x="130421" y="524614"/>
                    </a:lnTo>
                    <a:lnTo>
                      <a:pt x="585" y="524614"/>
                    </a:lnTo>
                    <a:close/>
                  </a:path>
                </a:pathLst>
              </a:custGeom>
              <a:solidFill>
                <a:srgbClr val="4FC3F7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823383BC-CE81-C162-E473-72335D0299CC}"/>
                  </a:ext>
                </a:extLst>
              </p:cNvPr>
              <p:cNvSpPr/>
              <p:nvPr/>
            </p:nvSpPr>
            <p:spPr>
              <a:xfrm>
                <a:off x="11241551" y="2662609"/>
                <a:ext cx="61502" cy="526145"/>
              </a:xfrm>
              <a:custGeom>
                <a:avLst/>
                <a:gdLst>
                  <a:gd name="connsiteX0" fmla="*/ 590 w 61502"/>
                  <a:gd name="connsiteY0" fmla="*/ -1532 h 526145"/>
                  <a:gd name="connsiteX1" fmla="*/ 62092 w 61502"/>
                  <a:gd name="connsiteY1" fmla="*/ -1532 h 526145"/>
                  <a:gd name="connsiteX2" fmla="*/ 62092 w 61502"/>
                  <a:gd name="connsiteY2" fmla="*/ 524614 h 526145"/>
                  <a:gd name="connsiteX3" fmla="*/ 590 w 61502"/>
                  <a:gd name="connsiteY3" fmla="*/ 524614 h 526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502" h="526145">
                    <a:moveTo>
                      <a:pt x="590" y="-1532"/>
                    </a:moveTo>
                    <a:lnTo>
                      <a:pt x="62092" y="-1532"/>
                    </a:lnTo>
                    <a:lnTo>
                      <a:pt x="62092" y="524614"/>
                    </a:lnTo>
                    <a:lnTo>
                      <a:pt x="590" y="524614"/>
                    </a:lnTo>
                    <a:close/>
                  </a:path>
                </a:pathLst>
              </a:custGeom>
              <a:solidFill>
                <a:srgbClr val="81D4FA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56D929D3-D431-17E5-5891-01B5EBE83833}"/>
                  </a:ext>
                </a:extLst>
              </p:cNvPr>
              <p:cNvSpPr/>
              <p:nvPr/>
            </p:nvSpPr>
            <p:spPr>
              <a:xfrm>
                <a:off x="10476183" y="3154730"/>
                <a:ext cx="925930" cy="71748"/>
              </a:xfrm>
              <a:custGeom>
                <a:avLst/>
                <a:gdLst>
                  <a:gd name="connsiteX0" fmla="*/ 641 w 925930"/>
                  <a:gd name="connsiteY0" fmla="*/ -1573 h 71748"/>
                  <a:gd name="connsiteX1" fmla="*/ 926572 w 925930"/>
                  <a:gd name="connsiteY1" fmla="*/ -1573 h 71748"/>
                  <a:gd name="connsiteX2" fmla="*/ 926572 w 925930"/>
                  <a:gd name="connsiteY2" fmla="*/ 70175 h 71748"/>
                  <a:gd name="connsiteX3" fmla="*/ 641 w 925930"/>
                  <a:gd name="connsiteY3" fmla="*/ 70175 h 7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5930" h="71748">
                    <a:moveTo>
                      <a:pt x="641" y="-1573"/>
                    </a:moveTo>
                    <a:lnTo>
                      <a:pt x="926572" y="-1573"/>
                    </a:lnTo>
                    <a:lnTo>
                      <a:pt x="926572" y="70175"/>
                    </a:lnTo>
                    <a:lnTo>
                      <a:pt x="641" y="70175"/>
                    </a:lnTo>
                    <a:close/>
                  </a:path>
                </a:pathLst>
              </a:custGeom>
              <a:solidFill>
                <a:srgbClr val="4FC3F7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50E5648B-F1D6-893B-9ABD-7C508DA96EA1}"/>
                  </a:ext>
                </a:extLst>
              </p:cNvPr>
              <p:cNvSpPr/>
              <p:nvPr/>
            </p:nvSpPr>
            <p:spPr>
              <a:xfrm>
                <a:off x="10476183" y="2655845"/>
                <a:ext cx="925930" cy="58083"/>
              </a:xfrm>
              <a:custGeom>
                <a:avLst/>
                <a:gdLst>
                  <a:gd name="connsiteX0" fmla="*/ 641 w 925930"/>
                  <a:gd name="connsiteY0" fmla="*/ -1495 h 58083"/>
                  <a:gd name="connsiteX1" fmla="*/ 926572 w 925930"/>
                  <a:gd name="connsiteY1" fmla="*/ -1495 h 58083"/>
                  <a:gd name="connsiteX2" fmla="*/ 926572 w 925930"/>
                  <a:gd name="connsiteY2" fmla="*/ 56589 h 58083"/>
                  <a:gd name="connsiteX3" fmla="*/ 641 w 925930"/>
                  <a:gd name="connsiteY3" fmla="*/ 56589 h 58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5930" h="58083">
                    <a:moveTo>
                      <a:pt x="641" y="-1495"/>
                    </a:moveTo>
                    <a:lnTo>
                      <a:pt x="926572" y="-1495"/>
                    </a:lnTo>
                    <a:lnTo>
                      <a:pt x="926572" y="56589"/>
                    </a:lnTo>
                    <a:lnTo>
                      <a:pt x="641" y="56589"/>
                    </a:lnTo>
                    <a:close/>
                  </a:path>
                </a:pathLst>
              </a:custGeom>
              <a:solidFill>
                <a:srgbClr val="4FC3F7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A251DEDD-8748-931F-8010-93A84EBF29B1}"/>
                  </a:ext>
                </a:extLst>
              </p:cNvPr>
              <p:cNvSpPr/>
              <p:nvPr/>
            </p:nvSpPr>
            <p:spPr>
              <a:xfrm>
                <a:off x="10484402" y="2379778"/>
                <a:ext cx="907800" cy="305148"/>
              </a:xfrm>
              <a:custGeom>
                <a:avLst/>
                <a:gdLst>
                  <a:gd name="connsiteX0" fmla="*/ 908442 w 907800"/>
                  <a:gd name="connsiteY0" fmla="*/ 302331 h 305148"/>
                  <a:gd name="connsiteX1" fmla="*/ 642 w 907800"/>
                  <a:gd name="connsiteY1" fmla="*/ 303677 h 305148"/>
                  <a:gd name="connsiteX2" fmla="*/ 457908 w 907800"/>
                  <a:gd name="connsiteY2" fmla="*/ -1471 h 30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07800" h="305148">
                    <a:moveTo>
                      <a:pt x="908442" y="302331"/>
                    </a:moveTo>
                    <a:lnTo>
                      <a:pt x="642" y="303677"/>
                    </a:lnTo>
                    <a:lnTo>
                      <a:pt x="457908" y="-1471"/>
                    </a:lnTo>
                    <a:close/>
                  </a:path>
                </a:pathLst>
              </a:custGeom>
              <a:solidFill>
                <a:srgbClr val="4FC3F7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D555A139-A1D5-27D8-ECEA-0D7D18930F7F}"/>
                  </a:ext>
                </a:extLst>
              </p:cNvPr>
              <p:cNvSpPr/>
              <p:nvPr/>
            </p:nvSpPr>
            <p:spPr>
              <a:xfrm>
                <a:off x="10476183" y="3193288"/>
                <a:ext cx="925930" cy="33094"/>
              </a:xfrm>
              <a:custGeom>
                <a:avLst/>
                <a:gdLst>
                  <a:gd name="connsiteX0" fmla="*/ 641 w 925930"/>
                  <a:gd name="connsiteY0" fmla="*/ -1576 h 33094"/>
                  <a:gd name="connsiteX1" fmla="*/ 926572 w 925930"/>
                  <a:gd name="connsiteY1" fmla="*/ -1576 h 33094"/>
                  <a:gd name="connsiteX2" fmla="*/ 926572 w 925930"/>
                  <a:gd name="connsiteY2" fmla="*/ 31518 h 33094"/>
                  <a:gd name="connsiteX3" fmla="*/ 641 w 925930"/>
                  <a:gd name="connsiteY3" fmla="*/ 31518 h 3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5930" h="33094">
                    <a:moveTo>
                      <a:pt x="641" y="-1576"/>
                    </a:moveTo>
                    <a:lnTo>
                      <a:pt x="926572" y="-1576"/>
                    </a:lnTo>
                    <a:lnTo>
                      <a:pt x="926572" y="31518"/>
                    </a:lnTo>
                    <a:lnTo>
                      <a:pt x="641" y="31518"/>
                    </a:lnTo>
                    <a:close/>
                  </a:path>
                </a:pathLst>
              </a:custGeom>
              <a:solidFill>
                <a:srgbClr val="B3E5FC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4470C005-85BB-41D8-CF32-5DBEF3A86326}"/>
                  </a:ext>
                </a:extLst>
              </p:cNvPr>
              <p:cNvSpPr/>
              <p:nvPr/>
            </p:nvSpPr>
            <p:spPr>
              <a:xfrm>
                <a:off x="10639147" y="2441498"/>
                <a:ext cx="598041" cy="201028"/>
              </a:xfrm>
              <a:custGeom>
                <a:avLst/>
                <a:gdLst>
                  <a:gd name="connsiteX0" fmla="*/ 598683 w 598041"/>
                  <a:gd name="connsiteY0" fmla="*/ 198669 h 201028"/>
                  <a:gd name="connsiteX1" fmla="*/ 642 w 598041"/>
                  <a:gd name="connsiteY1" fmla="*/ 199556 h 201028"/>
                  <a:gd name="connsiteX2" fmla="*/ 301895 w 598041"/>
                  <a:gd name="connsiteY2" fmla="*/ -1472 h 201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8041" h="201028">
                    <a:moveTo>
                      <a:pt x="598683" y="198669"/>
                    </a:moveTo>
                    <a:lnTo>
                      <a:pt x="642" y="199556"/>
                    </a:lnTo>
                    <a:lnTo>
                      <a:pt x="301895" y="-1472"/>
                    </a:lnTo>
                    <a:close/>
                  </a:path>
                </a:pathLst>
              </a:custGeom>
              <a:solidFill>
                <a:srgbClr val="81D4FA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3C4A8D32-DCF3-C179-CA99-CEDD31346C63}"/>
                  </a:ext>
                </a:extLst>
              </p:cNvPr>
              <p:cNvSpPr/>
              <p:nvPr/>
            </p:nvSpPr>
            <p:spPr>
              <a:xfrm>
                <a:off x="10476183" y="2674447"/>
                <a:ext cx="925930" cy="17937"/>
              </a:xfrm>
              <a:custGeom>
                <a:avLst/>
                <a:gdLst>
                  <a:gd name="connsiteX0" fmla="*/ 641 w 925930"/>
                  <a:gd name="connsiteY0" fmla="*/ -1494 h 17937"/>
                  <a:gd name="connsiteX1" fmla="*/ 926572 w 925930"/>
                  <a:gd name="connsiteY1" fmla="*/ -1494 h 17937"/>
                  <a:gd name="connsiteX2" fmla="*/ 926572 w 925930"/>
                  <a:gd name="connsiteY2" fmla="*/ 16443 h 17937"/>
                  <a:gd name="connsiteX3" fmla="*/ 641 w 925930"/>
                  <a:gd name="connsiteY3" fmla="*/ 16443 h 17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5930" h="17937">
                    <a:moveTo>
                      <a:pt x="641" y="-1494"/>
                    </a:moveTo>
                    <a:lnTo>
                      <a:pt x="926572" y="-1494"/>
                    </a:lnTo>
                    <a:lnTo>
                      <a:pt x="926572" y="16443"/>
                    </a:lnTo>
                    <a:lnTo>
                      <a:pt x="641" y="16443"/>
                    </a:lnTo>
                    <a:close/>
                  </a:path>
                </a:pathLst>
              </a:custGeom>
              <a:solidFill>
                <a:srgbClr val="81D4FA"/>
              </a:solidFill>
              <a:ln w="33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9" name="图形 1">
            <a:extLst>
              <a:ext uri="{FF2B5EF4-FFF2-40B4-BE49-F238E27FC236}">
                <a16:creationId xmlns:a16="http://schemas.microsoft.com/office/drawing/2014/main" id="{20C32BB1-EFA5-CEEF-1073-1CE8A7100FBB}"/>
              </a:ext>
            </a:extLst>
          </p:cNvPr>
          <p:cNvGrpSpPr/>
          <p:nvPr/>
        </p:nvGrpSpPr>
        <p:grpSpPr>
          <a:xfrm>
            <a:off x="8936739" y="3902309"/>
            <a:ext cx="589060" cy="724430"/>
            <a:chOff x="8936739" y="3902309"/>
            <a:chExt cx="589060" cy="724430"/>
          </a:xfrm>
        </p:grpSpPr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2DC5C10C-6C0B-51AE-4B3E-875B634EC9B9}"/>
                </a:ext>
              </a:extLst>
            </p:cNvPr>
            <p:cNvSpPr/>
            <p:nvPr/>
          </p:nvSpPr>
          <p:spPr>
            <a:xfrm>
              <a:off x="8936842" y="3902309"/>
              <a:ext cx="588957" cy="724430"/>
            </a:xfrm>
            <a:custGeom>
              <a:avLst/>
              <a:gdLst>
                <a:gd name="connsiteX0" fmla="*/ 572675 w 588957"/>
                <a:gd name="connsiteY0" fmla="*/ 697271 h 724430"/>
                <a:gd name="connsiteX1" fmla="*/ 555666 w 588957"/>
                <a:gd name="connsiteY1" fmla="*/ 720651 h 724430"/>
                <a:gd name="connsiteX2" fmla="*/ 24134 w 588957"/>
                <a:gd name="connsiteY2" fmla="*/ 723460 h 724430"/>
                <a:gd name="connsiteX3" fmla="*/ 746 w 588957"/>
                <a:gd name="connsiteY3" fmla="*/ 661821 h 724430"/>
                <a:gd name="connsiteX4" fmla="*/ -1380 w 588957"/>
                <a:gd name="connsiteY4" fmla="*/ 45435 h 724430"/>
                <a:gd name="connsiteX5" fmla="*/ 37719 w 588957"/>
                <a:gd name="connsiteY5" fmla="*/ -971 h 724430"/>
                <a:gd name="connsiteX6" fmla="*/ 551432 w 588957"/>
                <a:gd name="connsiteY6" fmla="*/ 5049 h 724430"/>
                <a:gd name="connsiteX7" fmla="*/ 579072 w 588957"/>
                <a:gd name="connsiteY7" fmla="*/ 64561 h 724430"/>
                <a:gd name="connsiteX8" fmla="*/ 587577 w 588957"/>
                <a:gd name="connsiteY8" fmla="*/ 79440 h 72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8957" h="724430">
                  <a:moveTo>
                    <a:pt x="572675" y="697271"/>
                  </a:moveTo>
                  <a:cubicBezTo>
                    <a:pt x="572616" y="714413"/>
                    <a:pt x="566308" y="721142"/>
                    <a:pt x="555666" y="720651"/>
                  </a:cubicBezTo>
                  <a:lnTo>
                    <a:pt x="24134" y="723460"/>
                  </a:lnTo>
                  <a:cubicBezTo>
                    <a:pt x="-397" y="701814"/>
                    <a:pt x="5611" y="692621"/>
                    <a:pt x="746" y="661821"/>
                  </a:cubicBezTo>
                  <a:lnTo>
                    <a:pt x="-1380" y="45435"/>
                  </a:lnTo>
                  <a:cubicBezTo>
                    <a:pt x="9657" y="2472"/>
                    <a:pt x="25712" y="-309"/>
                    <a:pt x="37719" y="-971"/>
                  </a:cubicBezTo>
                  <a:lnTo>
                    <a:pt x="551432" y="5049"/>
                  </a:lnTo>
                  <a:cubicBezTo>
                    <a:pt x="589403" y="5871"/>
                    <a:pt x="577895" y="5711"/>
                    <a:pt x="579072" y="64561"/>
                  </a:cubicBezTo>
                  <a:cubicBezTo>
                    <a:pt x="579072" y="64561"/>
                    <a:pt x="585576" y="73458"/>
                    <a:pt x="587577" y="79440"/>
                  </a:cubicBezTo>
                  <a:close/>
                </a:path>
              </a:pathLst>
            </a:custGeom>
            <a:solidFill>
              <a:srgbClr val="26A69A"/>
            </a:solidFill>
            <a:ln w="2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DA2A28A-0078-5631-D567-8A695F71F551}"/>
                </a:ext>
              </a:extLst>
            </p:cNvPr>
            <p:cNvSpPr/>
            <p:nvPr/>
          </p:nvSpPr>
          <p:spPr>
            <a:xfrm>
              <a:off x="8936739" y="3904512"/>
              <a:ext cx="140573" cy="721253"/>
            </a:xfrm>
            <a:custGeom>
              <a:avLst/>
              <a:gdLst>
                <a:gd name="connsiteX0" fmla="*/ 129899 w 140573"/>
                <a:gd name="connsiteY0" fmla="*/ 720282 h 721253"/>
                <a:gd name="connsiteX1" fmla="*/ 139256 w 140573"/>
                <a:gd name="connsiteY1" fmla="*/ 73067 h 721253"/>
                <a:gd name="connsiteX2" fmla="*/ 134577 w 140573"/>
                <a:gd name="connsiteY2" fmla="*/ 57472 h 721253"/>
                <a:gd name="connsiteX3" fmla="*/ 29610 w 140573"/>
                <a:gd name="connsiteY3" fmla="*/ 56369 h 721253"/>
                <a:gd name="connsiteX4" fmla="*/ 31643 w 140573"/>
                <a:gd name="connsiteY4" fmla="*/ 11962 h 721253"/>
                <a:gd name="connsiteX5" fmla="*/ 124024 w 140573"/>
                <a:gd name="connsiteY5" fmla="*/ 10308 h 721253"/>
                <a:gd name="connsiteX6" fmla="*/ 117423 w 140573"/>
                <a:gd name="connsiteY6" fmla="*/ -971 h 721253"/>
                <a:gd name="connsiteX7" fmla="*/ 32267 w 140573"/>
                <a:gd name="connsiteY7" fmla="*/ -971 h 721253"/>
                <a:gd name="connsiteX8" fmla="*/ -1109 w 140573"/>
                <a:gd name="connsiteY8" fmla="*/ 55906 h 721253"/>
                <a:gd name="connsiteX9" fmla="*/ 2011 w 140573"/>
                <a:gd name="connsiteY9" fmla="*/ 665703 h 721253"/>
                <a:gd name="connsiteX10" fmla="*/ 25476 w 140573"/>
                <a:gd name="connsiteY10" fmla="*/ 719889 h 721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573" h="721253">
                  <a:moveTo>
                    <a:pt x="129899" y="720282"/>
                  </a:moveTo>
                  <a:lnTo>
                    <a:pt x="139256" y="73067"/>
                  </a:lnTo>
                  <a:lnTo>
                    <a:pt x="134577" y="57472"/>
                  </a:lnTo>
                  <a:lnTo>
                    <a:pt x="29610" y="56369"/>
                  </a:lnTo>
                  <a:cubicBezTo>
                    <a:pt x="7341" y="37551"/>
                    <a:pt x="22368" y="14277"/>
                    <a:pt x="31643" y="11962"/>
                  </a:cubicBezTo>
                  <a:lnTo>
                    <a:pt x="124024" y="10308"/>
                  </a:lnTo>
                  <a:lnTo>
                    <a:pt x="117423" y="-971"/>
                  </a:lnTo>
                  <a:lnTo>
                    <a:pt x="32267" y="-971"/>
                  </a:lnTo>
                  <a:cubicBezTo>
                    <a:pt x="7122" y="3526"/>
                    <a:pt x="-2936" y="30208"/>
                    <a:pt x="-1109" y="55906"/>
                  </a:cubicBezTo>
                  <a:lnTo>
                    <a:pt x="2011" y="665703"/>
                  </a:lnTo>
                  <a:cubicBezTo>
                    <a:pt x="2593" y="698007"/>
                    <a:pt x="8029" y="707094"/>
                    <a:pt x="25476" y="719889"/>
                  </a:cubicBezTo>
                  <a:close/>
                </a:path>
              </a:pathLst>
            </a:custGeom>
            <a:solidFill>
              <a:srgbClr val="009688"/>
            </a:solidFill>
            <a:ln w="2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77CA7A9B-AC59-F17F-1857-5ECDF677419F}"/>
                </a:ext>
              </a:extLst>
            </p:cNvPr>
            <p:cNvSpPr/>
            <p:nvPr/>
          </p:nvSpPr>
          <p:spPr>
            <a:xfrm>
              <a:off x="8958621" y="3918206"/>
              <a:ext cx="535862" cy="42456"/>
            </a:xfrm>
            <a:custGeom>
              <a:avLst/>
              <a:gdLst>
                <a:gd name="connsiteX0" fmla="*/ 534483 w 535862"/>
                <a:gd name="connsiteY0" fmla="*/ 41577 h 42456"/>
                <a:gd name="connsiteX1" fmla="*/ 525661 w 535862"/>
                <a:gd name="connsiteY1" fmla="*/ 4634 h 42456"/>
                <a:gd name="connsiteX2" fmla="*/ 12851 w 535862"/>
                <a:gd name="connsiteY2" fmla="*/ -880 h 42456"/>
                <a:gd name="connsiteX3" fmla="*/ 8991 w 535862"/>
                <a:gd name="connsiteY3" fmla="*/ 41025 h 42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862" h="42456">
                  <a:moveTo>
                    <a:pt x="534483" y="41577"/>
                  </a:moveTo>
                  <a:lnTo>
                    <a:pt x="525661" y="4634"/>
                  </a:lnTo>
                  <a:lnTo>
                    <a:pt x="12851" y="-880"/>
                  </a:lnTo>
                  <a:cubicBezTo>
                    <a:pt x="-7450" y="10361"/>
                    <a:pt x="-3509" y="30934"/>
                    <a:pt x="8991" y="41025"/>
                  </a:cubicBezTo>
                  <a:close/>
                </a:path>
              </a:pathLst>
            </a:custGeom>
            <a:solidFill>
              <a:srgbClr val="FFFFFF"/>
            </a:solidFill>
            <a:ln w="2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C8CA148E-4428-8971-DFA2-2101658EEC85}"/>
                </a:ext>
              </a:extLst>
            </p:cNvPr>
            <p:cNvSpPr/>
            <p:nvPr/>
          </p:nvSpPr>
          <p:spPr>
            <a:xfrm>
              <a:off x="8967509" y="3907334"/>
              <a:ext cx="542612" cy="61150"/>
            </a:xfrm>
            <a:custGeom>
              <a:avLst/>
              <a:gdLst>
                <a:gd name="connsiteX0" fmla="*/ 2719 w 542612"/>
                <a:gd name="connsiteY0" fmla="*/ 8442 h 61150"/>
                <a:gd name="connsiteX1" fmla="*/ 516076 w 542612"/>
                <a:gd name="connsiteY1" fmla="*/ 15058 h 61150"/>
                <a:gd name="connsiteX2" fmla="*/ 517179 w 542612"/>
                <a:gd name="connsiteY2" fmla="*/ 60271 h 61150"/>
                <a:gd name="connsiteX3" fmla="*/ 541151 w 542612"/>
                <a:gd name="connsiteY3" fmla="*/ 59169 h 61150"/>
                <a:gd name="connsiteX4" fmla="*/ 541151 w 542612"/>
                <a:gd name="connsiteY4" fmla="*/ 23880 h 61150"/>
                <a:gd name="connsiteX5" fmla="*/ 527105 w 542612"/>
                <a:gd name="connsiteY5" fmla="*/ 6990 h 61150"/>
                <a:gd name="connsiteX6" fmla="*/ -1383 w 542612"/>
                <a:gd name="connsiteY6" fmla="*/ -879 h 6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612" h="61150">
                  <a:moveTo>
                    <a:pt x="2719" y="8442"/>
                  </a:moveTo>
                  <a:lnTo>
                    <a:pt x="516076" y="15058"/>
                  </a:lnTo>
                  <a:lnTo>
                    <a:pt x="517179" y="60271"/>
                  </a:lnTo>
                  <a:lnTo>
                    <a:pt x="541151" y="59169"/>
                  </a:lnTo>
                  <a:lnTo>
                    <a:pt x="541151" y="23880"/>
                  </a:lnTo>
                  <a:cubicBezTo>
                    <a:pt x="541550" y="8249"/>
                    <a:pt x="540937" y="9295"/>
                    <a:pt x="527105" y="6990"/>
                  </a:cubicBezTo>
                  <a:lnTo>
                    <a:pt x="-1383" y="-879"/>
                  </a:lnTo>
                  <a:close/>
                </a:path>
              </a:pathLst>
            </a:custGeom>
            <a:solidFill>
              <a:srgbClr val="00796B"/>
            </a:solidFill>
            <a:ln w="2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619F0B8B-EA91-1B54-B103-EA1975F277CE}"/>
                </a:ext>
              </a:extLst>
            </p:cNvPr>
            <p:cNvSpPr/>
            <p:nvPr/>
          </p:nvSpPr>
          <p:spPr>
            <a:xfrm>
              <a:off x="8955389" y="3935897"/>
              <a:ext cx="569441" cy="91940"/>
            </a:xfrm>
            <a:custGeom>
              <a:avLst/>
              <a:gdLst>
                <a:gd name="connsiteX0" fmla="*/ 439227 w 569441"/>
                <a:gd name="connsiteY0" fmla="*/ 34102 h 91940"/>
                <a:gd name="connsiteX1" fmla="*/ 557323 w 569441"/>
                <a:gd name="connsiteY1" fmla="*/ 37836 h 91940"/>
                <a:gd name="connsiteX2" fmla="*/ 565258 w 569441"/>
                <a:gd name="connsiteY2" fmla="*/ 91049 h 91940"/>
                <a:gd name="connsiteX3" fmla="*/ 566658 w 569441"/>
                <a:gd name="connsiteY3" fmla="*/ 82647 h 91940"/>
                <a:gd name="connsiteX4" fmla="*/ 568059 w 569441"/>
                <a:gd name="connsiteY4" fmla="*/ 50441 h 91940"/>
                <a:gd name="connsiteX5" fmla="*/ 525560 w 569441"/>
                <a:gd name="connsiteY5" fmla="*/ 25248 h 91940"/>
                <a:gd name="connsiteX6" fmla="*/ 161001 w 569441"/>
                <a:gd name="connsiteY6" fmla="*/ 22914 h 91940"/>
                <a:gd name="connsiteX7" fmla="*/ 11630 w 569441"/>
                <a:gd name="connsiteY7" fmla="*/ 24314 h 91940"/>
                <a:gd name="connsiteX8" fmla="*/ -507 w 569441"/>
                <a:gd name="connsiteY8" fmla="*/ -892 h 91940"/>
                <a:gd name="connsiteX9" fmla="*/ 7429 w 569441"/>
                <a:gd name="connsiteY9" fmla="*/ 31315 h 91940"/>
                <a:gd name="connsiteX10" fmla="*/ 118990 w 569441"/>
                <a:gd name="connsiteY10" fmla="*/ 34582 h 9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9441" h="91940">
                  <a:moveTo>
                    <a:pt x="439227" y="34102"/>
                  </a:moveTo>
                  <a:cubicBezTo>
                    <a:pt x="478593" y="35347"/>
                    <a:pt x="545357" y="32564"/>
                    <a:pt x="557323" y="37836"/>
                  </a:cubicBezTo>
                  <a:cubicBezTo>
                    <a:pt x="567045" y="50329"/>
                    <a:pt x="566700" y="72706"/>
                    <a:pt x="565258" y="91049"/>
                  </a:cubicBezTo>
                  <a:lnTo>
                    <a:pt x="566658" y="82647"/>
                  </a:lnTo>
                  <a:lnTo>
                    <a:pt x="568059" y="50441"/>
                  </a:lnTo>
                  <a:cubicBezTo>
                    <a:pt x="564887" y="26573"/>
                    <a:pt x="548526" y="27436"/>
                    <a:pt x="525560" y="25248"/>
                  </a:cubicBezTo>
                  <a:lnTo>
                    <a:pt x="161001" y="22914"/>
                  </a:lnTo>
                  <a:lnTo>
                    <a:pt x="11630" y="24314"/>
                  </a:lnTo>
                  <a:cubicBezTo>
                    <a:pt x="-5878" y="7943"/>
                    <a:pt x="2351" y="6473"/>
                    <a:pt x="-507" y="-892"/>
                  </a:cubicBezTo>
                  <a:cubicBezTo>
                    <a:pt x="-4174" y="14594"/>
                    <a:pt x="4683" y="25972"/>
                    <a:pt x="7429" y="31315"/>
                  </a:cubicBezTo>
                  <a:lnTo>
                    <a:pt x="118990" y="34582"/>
                  </a:lnTo>
                </a:path>
              </a:pathLst>
            </a:custGeom>
            <a:solidFill>
              <a:srgbClr val="009688"/>
            </a:solidFill>
            <a:ln w="2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057B45E4-55E0-7080-FA79-74E5A3D93284}"/>
                </a:ext>
              </a:extLst>
            </p:cNvPr>
            <p:cNvSpPr/>
            <p:nvPr/>
          </p:nvSpPr>
          <p:spPr>
            <a:xfrm>
              <a:off x="9064857" y="4597471"/>
              <a:ext cx="442772" cy="27038"/>
            </a:xfrm>
            <a:custGeom>
              <a:avLst/>
              <a:gdLst>
                <a:gd name="connsiteX0" fmla="*/ 544 w 442772"/>
                <a:gd name="connsiteY0" fmla="*/ 27382 h 27038"/>
                <a:gd name="connsiteX1" fmla="*/ 428670 w 442772"/>
                <a:gd name="connsiteY1" fmla="*/ 26256 h 27038"/>
                <a:gd name="connsiteX2" fmla="*/ 443317 w 442772"/>
                <a:gd name="connsiteY2" fmla="*/ 9920 h 27038"/>
                <a:gd name="connsiteX3" fmla="*/ 443317 w 442772"/>
                <a:gd name="connsiteY3" fmla="*/ 344 h 27038"/>
                <a:gd name="connsiteX4" fmla="*/ 438247 w 442772"/>
                <a:gd name="connsiteY4" fmla="*/ 344 h 27038"/>
                <a:gd name="connsiteX5" fmla="*/ 425854 w 442772"/>
                <a:gd name="connsiteY5" fmla="*/ 19496 h 27038"/>
                <a:gd name="connsiteX6" fmla="*/ 2234 w 442772"/>
                <a:gd name="connsiteY6" fmla="*/ 21749 h 2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2772" h="27038">
                  <a:moveTo>
                    <a:pt x="544" y="27382"/>
                  </a:moveTo>
                  <a:lnTo>
                    <a:pt x="428670" y="26256"/>
                  </a:lnTo>
                  <a:cubicBezTo>
                    <a:pt x="440652" y="22962"/>
                    <a:pt x="440845" y="21043"/>
                    <a:pt x="443317" y="9920"/>
                  </a:cubicBezTo>
                  <a:cubicBezTo>
                    <a:pt x="443317" y="6728"/>
                    <a:pt x="443317" y="3536"/>
                    <a:pt x="443317" y="344"/>
                  </a:cubicBezTo>
                  <a:lnTo>
                    <a:pt x="438247" y="344"/>
                  </a:lnTo>
                  <a:cubicBezTo>
                    <a:pt x="438500" y="15804"/>
                    <a:pt x="435088" y="16931"/>
                    <a:pt x="425854" y="19496"/>
                  </a:cubicBezTo>
                  <a:lnTo>
                    <a:pt x="2234" y="21749"/>
                  </a:lnTo>
                  <a:close/>
                </a:path>
              </a:pathLst>
            </a:custGeom>
            <a:solidFill>
              <a:srgbClr val="009688">
                <a:alpha val="45000"/>
              </a:srgbClr>
            </a:solidFill>
            <a:ln w="5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6" name="任意多边形: 形状 315">
            <a:extLst>
              <a:ext uri="{FF2B5EF4-FFF2-40B4-BE49-F238E27FC236}">
                <a16:creationId xmlns:a16="http://schemas.microsoft.com/office/drawing/2014/main" id="{7C5111E2-9E2F-E56D-370B-3CEF711838D8}"/>
              </a:ext>
            </a:extLst>
          </p:cNvPr>
          <p:cNvSpPr/>
          <p:nvPr/>
        </p:nvSpPr>
        <p:spPr>
          <a:xfrm>
            <a:off x="8991592" y="3959495"/>
            <a:ext cx="60620" cy="144068"/>
          </a:xfrm>
          <a:custGeom>
            <a:avLst/>
            <a:gdLst>
              <a:gd name="connsiteX0" fmla="*/ -54 w 60620"/>
              <a:gd name="connsiteY0" fmla="*/ -48 h 144068"/>
              <a:gd name="connsiteX1" fmla="*/ -54 w 60620"/>
              <a:gd name="connsiteY1" fmla="*/ 144021 h 144068"/>
              <a:gd name="connsiteX2" fmla="*/ 29863 w 60620"/>
              <a:gd name="connsiteY2" fmla="*/ 106234 h 144068"/>
              <a:gd name="connsiteX3" fmla="*/ 60567 w 60620"/>
              <a:gd name="connsiteY3" fmla="*/ 143234 h 144068"/>
              <a:gd name="connsiteX4" fmla="*/ 60567 w 60620"/>
              <a:gd name="connsiteY4" fmla="*/ -41 h 144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620" h="144068">
                <a:moveTo>
                  <a:pt x="-54" y="-48"/>
                </a:moveTo>
                <a:lnTo>
                  <a:pt x="-54" y="144021"/>
                </a:lnTo>
                <a:lnTo>
                  <a:pt x="29863" y="106234"/>
                </a:lnTo>
                <a:lnTo>
                  <a:pt x="60567" y="143234"/>
                </a:lnTo>
                <a:lnTo>
                  <a:pt x="60567" y="-41"/>
                </a:lnTo>
                <a:close/>
              </a:path>
            </a:pathLst>
          </a:custGeom>
          <a:solidFill>
            <a:srgbClr val="80CBC4"/>
          </a:solidFill>
          <a:ln w="70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601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80E742BA-E5C2-2004-C532-43C2089C6253}"/>
              </a:ext>
            </a:extLst>
          </p:cNvPr>
          <p:cNvSpPr txBox="1"/>
          <p:nvPr/>
        </p:nvSpPr>
        <p:spPr>
          <a:xfrm>
            <a:off x="2789322" y="376428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三极泼墨体" pitchFamily="2" charset="-122"/>
                <a:ea typeface="三极泼墨体" pitchFamily="2" charset="-122"/>
              </a:rPr>
              <a:t>开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E4D496D-56C9-E803-E9BF-2D26C58CE9FD}"/>
              </a:ext>
            </a:extLst>
          </p:cNvPr>
          <p:cNvSpPr txBox="1"/>
          <p:nvPr/>
        </p:nvSpPr>
        <p:spPr>
          <a:xfrm>
            <a:off x="3670199" y="3174917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三极泼墨体" pitchFamily="2" charset="-122"/>
                <a:ea typeface="三极泼墨体" pitchFamily="2" charset="-122"/>
              </a:rPr>
              <a:t>学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F2F7255-0C67-E3E0-5480-F7FD1C152E56}"/>
              </a:ext>
            </a:extLst>
          </p:cNvPr>
          <p:cNvSpPr txBox="1"/>
          <p:nvPr/>
        </p:nvSpPr>
        <p:spPr>
          <a:xfrm>
            <a:off x="5083552" y="360589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atin typeface="三极泼墨体" pitchFamily="2" charset="-122"/>
                <a:ea typeface="三极泼墨体" pitchFamily="2" charset="-122"/>
              </a:rPr>
              <a:t>第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57540A7C-A0F6-3454-8B94-BD3DE36A162C}"/>
              </a:ext>
            </a:extLst>
          </p:cNvPr>
          <p:cNvSpPr txBox="1"/>
          <p:nvPr/>
        </p:nvSpPr>
        <p:spPr>
          <a:xfrm>
            <a:off x="6347568" y="3523819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atin typeface="三极泼墨体" pitchFamily="2" charset="-122"/>
                <a:ea typeface="三极泼墨体" pitchFamily="2" charset="-122"/>
              </a:rPr>
              <a:t>一</a:t>
            </a: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8B3C95D3-C242-DE53-075E-2670E4CC134D}"/>
              </a:ext>
            </a:extLst>
          </p:cNvPr>
          <p:cNvSpPr txBox="1"/>
          <p:nvPr/>
        </p:nvSpPr>
        <p:spPr>
          <a:xfrm>
            <a:off x="7561760" y="364833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atin typeface="三极泼墨体" pitchFamily="2" charset="-122"/>
                <a:ea typeface="三极泼墨体" pitchFamily="2" charset="-122"/>
              </a:rPr>
              <a:t>课</a:t>
            </a:r>
          </a:p>
        </p:txBody>
      </p:sp>
      <p:sp>
        <p:nvSpPr>
          <p:cNvPr id="9" name="文本框-9" hidden="1">
            <a:extLst>
              <a:ext uri="{FF2B5EF4-FFF2-40B4-BE49-F238E27FC236}">
                <a16:creationId xmlns:a16="http://schemas.microsoft.com/office/drawing/2014/main" id="{0ECB9EDF-4315-4E38-772F-E5EE84438CDD}"/>
              </a:ext>
            </a:extLst>
          </p:cNvPr>
          <p:cNvSpPr txBox="1"/>
          <p:nvPr/>
        </p:nvSpPr>
        <p:spPr>
          <a:xfrm>
            <a:off x="2881312" y="134761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三极泼墨体" pitchFamily="2" charset="-122"/>
                <a:ea typeface="三极泼墨体" pitchFamily="2" charset="-122"/>
              </a:rPr>
              <a:t>班</a:t>
            </a:r>
          </a:p>
        </p:txBody>
      </p:sp>
      <p:sp>
        <p:nvSpPr>
          <p:cNvPr id="10" name="文本框-10" hidden="1">
            <a:extLst>
              <a:ext uri="{FF2B5EF4-FFF2-40B4-BE49-F238E27FC236}">
                <a16:creationId xmlns:a16="http://schemas.microsoft.com/office/drawing/2014/main" id="{CA9E654B-8D6C-66E0-9582-2DE34373D655}"/>
              </a:ext>
            </a:extLst>
          </p:cNvPr>
          <p:cNvSpPr txBox="1"/>
          <p:nvPr/>
        </p:nvSpPr>
        <p:spPr>
          <a:xfrm>
            <a:off x="3762189" y="758247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三极泼墨体" pitchFamily="2" charset="-122"/>
                <a:ea typeface="三极泼墨体" pitchFamily="2" charset="-122"/>
              </a:rPr>
              <a:t>会</a:t>
            </a:r>
          </a:p>
        </p:txBody>
      </p:sp>
      <p:sp>
        <p:nvSpPr>
          <p:cNvPr id="11" name="文本框-11" hidden="1">
            <a:extLst>
              <a:ext uri="{FF2B5EF4-FFF2-40B4-BE49-F238E27FC236}">
                <a16:creationId xmlns:a16="http://schemas.microsoft.com/office/drawing/2014/main" id="{DC8E53FA-4B58-D987-4194-53591A5BF147}"/>
              </a:ext>
            </a:extLst>
          </p:cNvPr>
          <p:cNvSpPr txBox="1"/>
          <p:nvPr/>
        </p:nvSpPr>
        <p:spPr>
          <a:xfrm>
            <a:off x="5175542" y="118922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atin typeface="三极泼墨体" pitchFamily="2" charset="-122"/>
                <a:ea typeface="三极泼墨体" pitchFamily="2" charset="-122"/>
              </a:rPr>
              <a:t>结</a:t>
            </a:r>
          </a:p>
        </p:txBody>
      </p:sp>
      <p:sp>
        <p:nvSpPr>
          <p:cNvPr id="12" name="文本框-12" hidden="1">
            <a:extLst>
              <a:ext uri="{FF2B5EF4-FFF2-40B4-BE49-F238E27FC236}">
                <a16:creationId xmlns:a16="http://schemas.microsoft.com/office/drawing/2014/main" id="{3B2D363B-F14D-3D09-BC7F-0AE7544864D3}"/>
              </a:ext>
            </a:extLst>
          </p:cNvPr>
          <p:cNvSpPr txBox="1"/>
          <p:nvPr/>
        </p:nvSpPr>
        <p:spPr>
          <a:xfrm>
            <a:off x="6439558" y="1107149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atin typeface="三极泼墨体" pitchFamily="2" charset="-122"/>
                <a:ea typeface="三极泼墨体" pitchFamily="2" charset="-122"/>
              </a:rPr>
              <a:t>束</a:t>
            </a:r>
          </a:p>
        </p:txBody>
      </p:sp>
      <p:sp>
        <p:nvSpPr>
          <p:cNvPr id="13" name="文本框-13" hidden="1">
            <a:extLst>
              <a:ext uri="{FF2B5EF4-FFF2-40B4-BE49-F238E27FC236}">
                <a16:creationId xmlns:a16="http://schemas.microsoft.com/office/drawing/2014/main" id="{9BB162DD-1B21-2750-8B97-9C9B276860C7}"/>
              </a:ext>
            </a:extLst>
          </p:cNvPr>
          <p:cNvSpPr txBox="1"/>
          <p:nvPr/>
        </p:nvSpPr>
        <p:spPr>
          <a:xfrm>
            <a:off x="7653750" y="123166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atin typeface="三极泼墨体" pitchFamily="2" charset="-122"/>
                <a:ea typeface="三极泼墨体" pitchFamily="2" charset="-122"/>
              </a:rPr>
              <a:t>！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FB4BB5A-8B15-3424-884E-60E847E639DD}"/>
              </a:ext>
            </a:extLst>
          </p:cNvPr>
          <p:cNvSpPr txBox="1"/>
          <p:nvPr/>
        </p:nvSpPr>
        <p:spPr>
          <a:xfrm>
            <a:off x="3026397" y="1664533"/>
            <a:ext cx="1119226" cy="1092403"/>
          </a:xfrm>
          <a:custGeom>
            <a:avLst/>
            <a:gdLst/>
            <a:ahLst/>
            <a:cxnLst/>
            <a:rect l="l" t="t" r="r" b="b"/>
            <a:pathLst>
              <a:path w="1119226" h="1092403">
                <a:moveTo>
                  <a:pt x="442570" y="820522"/>
                </a:moveTo>
                <a:lnTo>
                  <a:pt x="449885" y="820522"/>
                </a:lnTo>
                <a:cubicBezTo>
                  <a:pt x="452323" y="827837"/>
                  <a:pt x="457200" y="837590"/>
                  <a:pt x="464515" y="849782"/>
                </a:cubicBezTo>
                <a:lnTo>
                  <a:pt x="458419" y="853440"/>
                </a:lnTo>
                <a:cubicBezTo>
                  <a:pt x="453542" y="849376"/>
                  <a:pt x="447446" y="840435"/>
                  <a:pt x="440131" y="826618"/>
                </a:cubicBezTo>
                <a:close/>
                <a:moveTo>
                  <a:pt x="549859" y="509626"/>
                </a:moveTo>
                <a:lnTo>
                  <a:pt x="551078" y="523037"/>
                </a:lnTo>
                <a:lnTo>
                  <a:pt x="546278" y="558241"/>
                </a:lnTo>
                <a:lnTo>
                  <a:pt x="543763" y="574243"/>
                </a:lnTo>
                <a:close/>
                <a:moveTo>
                  <a:pt x="559613" y="471830"/>
                </a:moveTo>
                <a:lnTo>
                  <a:pt x="557174" y="488899"/>
                </a:lnTo>
                <a:lnTo>
                  <a:pt x="557174" y="481584"/>
                </a:lnTo>
                <a:close/>
                <a:moveTo>
                  <a:pt x="556068" y="377515"/>
                </a:moveTo>
                <a:lnTo>
                  <a:pt x="556108" y="378257"/>
                </a:lnTo>
                <a:lnTo>
                  <a:pt x="556154" y="380560"/>
                </a:lnTo>
                <a:lnTo>
                  <a:pt x="555955" y="379171"/>
                </a:lnTo>
                <a:close/>
                <a:moveTo>
                  <a:pt x="671779" y="292608"/>
                </a:moveTo>
                <a:lnTo>
                  <a:pt x="667270" y="341597"/>
                </a:lnTo>
                <a:lnTo>
                  <a:pt x="671779" y="339847"/>
                </a:lnTo>
                <a:close/>
                <a:moveTo>
                  <a:pt x="1066800" y="19507"/>
                </a:moveTo>
                <a:lnTo>
                  <a:pt x="1071677" y="20726"/>
                </a:lnTo>
                <a:lnTo>
                  <a:pt x="1063142" y="37795"/>
                </a:lnTo>
                <a:lnTo>
                  <a:pt x="1052170" y="37795"/>
                </a:lnTo>
                <a:cubicBezTo>
                  <a:pt x="1053795" y="25603"/>
                  <a:pt x="1058672" y="19507"/>
                  <a:pt x="1066800" y="19507"/>
                </a:cubicBezTo>
                <a:close/>
                <a:moveTo>
                  <a:pt x="587654" y="0"/>
                </a:moveTo>
                <a:cubicBezTo>
                  <a:pt x="597408" y="13005"/>
                  <a:pt x="619354" y="21133"/>
                  <a:pt x="653491" y="24384"/>
                </a:cubicBezTo>
                <a:lnTo>
                  <a:pt x="651053" y="35357"/>
                </a:lnTo>
                <a:cubicBezTo>
                  <a:pt x="657555" y="50800"/>
                  <a:pt x="669747" y="66243"/>
                  <a:pt x="687629" y="81686"/>
                </a:cubicBezTo>
                <a:cubicBezTo>
                  <a:pt x="686816" y="83312"/>
                  <a:pt x="686410" y="86563"/>
                  <a:pt x="686410" y="91440"/>
                </a:cubicBezTo>
                <a:cubicBezTo>
                  <a:pt x="686410" y="103632"/>
                  <a:pt x="691693" y="118669"/>
                  <a:pt x="702259" y="136550"/>
                </a:cubicBezTo>
                <a:cubicBezTo>
                  <a:pt x="703072" y="146304"/>
                  <a:pt x="702666" y="164185"/>
                  <a:pt x="701040" y="190195"/>
                </a:cubicBezTo>
                <a:cubicBezTo>
                  <a:pt x="698602" y="196697"/>
                  <a:pt x="695757" y="212750"/>
                  <a:pt x="692506" y="238354"/>
                </a:cubicBezTo>
                <a:cubicBezTo>
                  <a:pt x="689254" y="263957"/>
                  <a:pt x="686816" y="282448"/>
                  <a:pt x="685190" y="293827"/>
                </a:cubicBezTo>
                <a:cubicBezTo>
                  <a:pt x="683565" y="306832"/>
                  <a:pt x="682092" y="318211"/>
                  <a:pt x="680771" y="327965"/>
                </a:cubicBezTo>
                <a:lnTo>
                  <a:pt x="679503" y="337070"/>
                </a:lnTo>
                <a:lnTo>
                  <a:pt x="687781" y="334670"/>
                </a:lnTo>
                <a:cubicBezTo>
                  <a:pt x="690524" y="333858"/>
                  <a:pt x="692506" y="333248"/>
                  <a:pt x="693725" y="332842"/>
                </a:cubicBezTo>
                <a:cubicBezTo>
                  <a:pt x="694538" y="327965"/>
                  <a:pt x="705104" y="322072"/>
                  <a:pt x="725424" y="315163"/>
                </a:cubicBezTo>
                <a:cubicBezTo>
                  <a:pt x="745744" y="308254"/>
                  <a:pt x="765658" y="302768"/>
                  <a:pt x="785165" y="298704"/>
                </a:cubicBezTo>
                <a:lnTo>
                  <a:pt x="787603" y="297485"/>
                </a:lnTo>
                <a:lnTo>
                  <a:pt x="787603" y="299923"/>
                </a:lnTo>
                <a:lnTo>
                  <a:pt x="759562" y="314554"/>
                </a:lnTo>
                <a:lnTo>
                  <a:pt x="759562" y="315773"/>
                </a:lnTo>
                <a:lnTo>
                  <a:pt x="762000" y="316992"/>
                </a:lnTo>
                <a:cubicBezTo>
                  <a:pt x="763626" y="316179"/>
                  <a:pt x="766267" y="314757"/>
                  <a:pt x="769925" y="312725"/>
                </a:cubicBezTo>
                <a:cubicBezTo>
                  <a:pt x="773582" y="310693"/>
                  <a:pt x="777443" y="309270"/>
                  <a:pt x="781507" y="308458"/>
                </a:cubicBezTo>
                <a:lnTo>
                  <a:pt x="788822" y="308458"/>
                </a:lnTo>
                <a:lnTo>
                  <a:pt x="785165" y="313334"/>
                </a:lnTo>
                <a:lnTo>
                  <a:pt x="788822" y="315773"/>
                </a:lnTo>
                <a:cubicBezTo>
                  <a:pt x="847344" y="310896"/>
                  <a:pt x="883920" y="306425"/>
                  <a:pt x="898550" y="302362"/>
                </a:cubicBezTo>
                <a:lnTo>
                  <a:pt x="905866" y="303581"/>
                </a:lnTo>
                <a:cubicBezTo>
                  <a:pt x="909930" y="302768"/>
                  <a:pt x="922122" y="300736"/>
                  <a:pt x="942442" y="297485"/>
                </a:cubicBezTo>
                <a:lnTo>
                  <a:pt x="947318" y="298704"/>
                </a:lnTo>
                <a:cubicBezTo>
                  <a:pt x="952195" y="299517"/>
                  <a:pt x="962355" y="298298"/>
                  <a:pt x="977798" y="295046"/>
                </a:cubicBezTo>
                <a:cubicBezTo>
                  <a:pt x="989178" y="291795"/>
                  <a:pt x="998118" y="289763"/>
                  <a:pt x="1004621" y="288950"/>
                </a:cubicBezTo>
                <a:lnTo>
                  <a:pt x="1029005" y="285293"/>
                </a:lnTo>
                <a:cubicBezTo>
                  <a:pt x="1034694" y="284480"/>
                  <a:pt x="1040994" y="283464"/>
                  <a:pt x="1047902" y="282245"/>
                </a:cubicBezTo>
                <a:cubicBezTo>
                  <a:pt x="1054811" y="281025"/>
                  <a:pt x="1059078" y="280822"/>
                  <a:pt x="1060704" y="281635"/>
                </a:cubicBezTo>
                <a:lnTo>
                  <a:pt x="1061923" y="284073"/>
                </a:lnTo>
                <a:cubicBezTo>
                  <a:pt x="1079805" y="280822"/>
                  <a:pt x="1092810" y="278790"/>
                  <a:pt x="1100938" y="277977"/>
                </a:cubicBezTo>
                <a:cubicBezTo>
                  <a:pt x="1100938" y="277977"/>
                  <a:pt x="1098499" y="280416"/>
                  <a:pt x="1093622" y="285293"/>
                </a:cubicBezTo>
                <a:lnTo>
                  <a:pt x="1096061" y="287731"/>
                </a:lnTo>
                <a:lnTo>
                  <a:pt x="1102157" y="288950"/>
                </a:lnTo>
                <a:lnTo>
                  <a:pt x="1113130" y="285293"/>
                </a:lnTo>
                <a:cubicBezTo>
                  <a:pt x="1112317" y="286918"/>
                  <a:pt x="1111301" y="288747"/>
                  <a:pt x="1110082" y="290779"/>
                </a:cubicBezTo>
                <a:cubicBezTo>
                  <a:pt x="1108862" y="292811"/>
                  <a:pt x="1108659" y="294640"/>
                  <a:pt x="1109472" y="296265"/>
                </a:cubicBezTo>
                <a:cubicBezTo>
                  <a:pt x="1108659" y="297891"/>
                  <a:pt x="1109066" y="299923"/>
                  <a:pt x="1110691" y="302362"/>
                </a:cubicBezTo>
                <a:lnTo>
                  <a:pt x="1118006" y="299923"/>
                </a:lnTo>
                <a:lnTo>
                  <a:pt x="1110691" y="306019"/>
                </a:lnTo>
                <a:cubicBezTo>
                  <a:pt x="1110691" y="306832"/>
                  <a:pt x="1112317" y="308458"/>
                  <a:pt x="1115568" y="310896"/>
                </a:cubicBezTo>
                <a:lnTo>
                  <a:pt x="1119226" y="315773"/>
                </a:lnTo>
                <a:cubicBezTo>
                  <a:pt x="1113536" y="315773"/>
                  <a:pt x="1110691" y="320243"/>
                  <a:pt x="1110691" y="329184"/>
                </a:cubicBezTo>
                <a:cubicBezTo>
                  <a:pt x="1110691" y="338125"/>
                  <a:pt x="1111504" y="342595"/>
                  <a:pt x="1113130" y="342595"/>
                </a:cubicBezTo>
                <a:lnTo>
                  <a:pt x="1109472" y="343814"/>
                </a:lnTo>
                <a:cubicBezTo>
                  <a:pt x="1108659" y="344627"/>
                  <a:pt x="1108659" y="345846"/>
                  <a:pt x="1109472" y="347472"/>
                </a:cubicBezTo>
                <a:lnTo>
                  <a:pt x="1108253" y="348691"/>
                </a:lnTo>
                <a:cubicBezTo>
                  <a:pt x="1074928" y="351942"/>
                  <a:pt x="1051357" y="354787"/>
                  <a:pt x="1037539" y="357226"/>
                </a:cubicBezTo>
                <a:lnTo>
                  <a:pt x="997306" y="362102"/>
                </a:lnTo>
                <a:lnTo>
                  <a:pt x="985114" y="487680"/>
                </a:lnTo>
                <a:lnTo>
                  <a:pt x="1032662" y="474269"/>
                </a:lnTo>
                <a:lnTo>
                  <a:pt x="1031443" y="475488"/>
                </a:lnTo>
                <a:lnTo>
                  <a:pt x="1033882" y="480365"/>
                </a:lnTo>
                <a:cubicBezTo>
                  <a:pt x="1035507" y="481178"/>
                  <a:pt x="1039571" y="481584"/>
                  <a:pt x="1046074" y="481584"/>
                </a:cubicBezTo>
                <a:cubicBezTo>
                  <a:pt x="1050950" y="481584"/>
                  <a:pt x="1054608" y="481178"/>
                  <a:pt x="1057046" y="480365"/>
                </a:cubicBezTo>
                <a:lnTo>
                  <a:pt x="1058266" y="481584"/>
                </a:lnTo>
                <a:lnTo>
                  <a:pt x="1054608" y="486461"/>
                </a:lnTo>
                <a:lnTo>
                  <a:pt x="1055827" y="488899"/>
                </a:lnTo>
                <a:cubicBezTo>
                  <a:pt x="1062330" y="489712"/>
                  <a:pt x="1067206" y="493776"/>
                  <a:pt x="1070458" y="501091"/>
                </a:cubicBezTo>
                <a:lnTo>
                  <a:pt x="1065581" y="508406"/>
                </a:lnTo>
                <a:lnTo>
                  <a:pt x="1069238" y="510845"/>
                </a:lnTo>
                <a:cubicBezTo>
                  <a:pt x="1065987" y="512470"/>
                  <a:pt x="1063346" y="515925"/>
                  <a:pt x="1061314" y="521208"/>
                </a:cubicBezTo>
                <a:cubicBezTo>
                  <a:pt x="1059282" y="526491"/>
                  <a:pt x="1059078" y="529946"/>
                  <a:pt x="1060704" y="531571"/>
                </a:cubicBezTo>
                <a:lnTo>
                  <a:pt x="1044854" y="541325"/>
                </a:lnTo>
                <a:lnTo>
                  <a:pt x="1027786" y="540106"/>
                </a:lnTo>
                <a:cubicBezTo>
                  <a:pt x="1022909" y="540918"/>
                  <a:pt x="1014984" y="541731"/>
                  <a:pt x="1004011" y="542544"/>
                </a:cubicBezTo>
                <a:cubicBezTo>
                  <a:pt x="993038" y="543357"/>
                  <a:pt x="985520" y="544576"/>
                  <a:pt x="981456" y="546202"/>
                </a:cubicBezTo>
                <a:lnTo>
                  <a:pt x="977798" y="546202"/>
                </a:lnTo>
                <a:cubicBezTo>
                  <a:pt x="972922" y="559206"/>
                  <a:pt x="968045" y="574446"/>
                  <a:pt x="963168" y="591922"/>
                </a:cubicBezTo>
                <a:cubicBezTo>
                  <a:pt x="958291" y="609397"/>
                  <a:pt x="955040" y="623011"/>
                  <a:pt x="953414" y="632765"/>
                </a:cubicBezTo>
                <a:cubicBezTo>
                  <a:pt x="952602" y="635203"/>
                  <a:pt x="947318" y="669341"/>
                  <a:pt x="937565" y="735178"/>
                </a:cubicBezTo>
                <a:lnTo>
                  <a:pt x="948538" y="732739"/>
                </a:lnTo>
                <a:cubicBezTo>
                  <a:pt x="954227" y="731926"/>
                  <a:pt x="967638" y="727456"/>
                  <a:pt x="988771" y="719328"/>
                </a:cubicBezTo>
                <a:cubicBezTo>
                  <a:pt x="997712" y="716077"/>
                  <a:pt x="1007872" y="712419"/>
                  <a:pt x="1019251" y="708355"/>
                </a:cubicBezTo>
                <a:cubicBezTo>
                  <a:pt x="1030630" y="704291"/>
                  <a:pt x="1044042" y="699821"/>
                  <a:pt x="1059485" y="694944"/>
                </a:cubicBezTo>
                <a:cubicBezTo>
                  <a:pt x="1040790" y="706323"/>
                  <a:pt x="1031443" y="714858"/>
                  <a:pt x="1031443" y="720547"/>
                </a:cubicBezTo>
                <a:lnTo>
                  <a:pt x="1038758" y="725424"/>
                </a:lnTo>
                <a:lnTo>
                  <a:pt x="1057046" y="721766"/>
                </a:lnTo>
                <a:lnTo>
                  <a:pt x="1048512" y="729082"/>
                </a:lnTo>
                <a:lnTo>
                  <a:pt x="1047293" y="731520"/>
                </a:lnTo>
                <a:cubicBezTo>
                  <a:pt x="1047293" y="733146"/>
                  <a:pt x="1048106" y="735178"/>
                  <a:pt x="1049731" y="737616"/>
                </a:cubicBezTo>
                <a:cubicBezTo>
                  <a:pt x="1051357" y="740054"/>
                  <a:pt x="1052576" y="742493"/>
                  <a:pt x="1053389" y="744931"/>
                </a:cubicBezTo>
                <a:lnTo>
                  <a:pt x="1048512" y="762000"/>
                </a:lnTo>
                <a:lnTo>
                  <a:pt x="1052170" y="766877"/>
                </a:lnTo>
                <a:cubicBezTo>
                  <a:pt x="1051357" y="767690"/>
                  <a:pt x="1050544" y="768096"/>
                  <a:pt x="1049731" y="768096"/>
                </a:cubicBezTo>
                <a:cubicBezTo>
                  <a:pt x="1048918" y="768096"/>
                  <a:pt x="1048512" y="768502"/>
                  <a:pt x="1048512" y="769315"/>
                </a:cubicBezTo>
                <a:lnTo>
                  <a:pt x="1047293" y="770534"/>
                </a:lnTo>
                <a:cubicBezTo>
                  <a:pt x="1048918" y="769722"/>
                  <a:pt x="1050544" y="770128"/>
                  <a:pt x="1052170" y="771754"/>
                </a:cubicBezTo>
                <a:cubicBezTo>
                  <a:pt x="1050544" y="773379"/>
                  <a:pt x="1050138" y="776630"/>
                  <a:pt x="1050950" y="781507"/>
                </a:cubicBezTo>
                <a:cubicBezTo>
                  <a:pt x="1038758" y="786384"/>
                  <a:pt x="1025347" y="790448"/>
                  <a:pt x="1010717" y="793699"/>
                </a:cubicBezTo>
                <a:lnTo>
                  <a:pt x="968045" y="802234"/>
                </a:lnTo>
                <a:cubicBezTo>
                  <a:pt x="936346" y="811987"/>
                  <a:pt x="906272" y="820115"/>
                  <a:pt x="877824" y="826618"/>
                </a:cubicBezTo>
                <a:cubicBezTo>
                  <a:pt x="833120" y="841248"/>
                  <a:pt x="804672" y="851002"/>
                  <a:pt x="792480" y="855878"/>
                </a:cubicBezTo>
                <a:cubicBezTo>
                  <a:pt x="782726" y="859942"/>
                  <a:pt x="772973" y="869696"/>
                  <a:pt x="763219" y="885139"/>
                </a:cubicBezTo>
                <a:cubicBezTo>
                  <a:pt x="755904" y="896518"/>
                  <a:pt x="740867" y="903021"/>
                  <a:pt x="718109" y="904646"/>
                </a:cubicBezTo>
                <a:cubicBezTo>
                  <a:pt x="715670" y="903021"/>
                  <a:pt x="707339" y="902005"/>
                  <a:pt x="693115" y="901598"/>
                </a:cubicBezTo>
                <a:cubicBezTo>
                  <a:pt x="678891" y="901192"/>
                  <a:pt x="668528" y="900989"/>
                  <a:pt x="662026" y="900989"/>
                </a:cubicBezTo>
                <a:cubicBezTo>
                  <a:pt x="637642" y="898550"/>
                  <a:pt x="625450" y="892048"/>
                  <a:pt x="625450" y="881482"/>
                </a:cubicBezTo>
                <a:cubicBezTo>
                  <a:pt x="625450" y="874979"/>
                  <a:pt x="628701" y="866445"/>
                  <a:pt x="635203" y="855878"/>
                </a:cubicBezTo>
                <a:cubicBezTo>
                  <a:pt x="635203" y="853440"/>
                  <a:pt x="633984" y="849782"/>
                  <a:pt x="631546" y="844906"/>
                </a:cubicBezTo>
                <a:cubicBezTo>
                  <a:pt x="630733" y="843280"/>
                  <a:pt x="629310" y="841045"/>
                  <a:pt x="627278" y="838200"/>
                </a:cubicBezTo>
                <a:cubicBezTo>
                  <a:pt x="625246" y="835355"/>
                  <a:pt x="624637" y="832714"/>
                  <a:pt x="625450" y="830275"/>
                </a:cubicBezTo>
                <a:cubicBezTo>
                  <a:pt x="625450" y="825398"/>
                  <a:pt x="628294" y="818286"/>
                  <a:pt x="633984" y="808939"/>
                </a:cubicBezTo>
                <a:cubicBezTo>
                  <a:pt x="639674" y="799592"/>
                  <a:pt x="645770" y="793293"/>
                  <a:pt x="652272" y="790042"/>
                </a:cubicBezTo>
                <a:lnTo>
                  <a:pt x="677875" y="782726"/>
                </a:lnTo>
                <a:cubicBezTo>
                  <a:pt x="679501" y="780288"/>
                  <a:pt x="688848" y="775411"/>
                  <a:pt x="705917" y="768096"/>
                </a:cubicBezTo>
                <a:lnTo>
                  <a:pt x="692506" y="787603"/>
                </a:lnTo>
                <a:lnTo>
                  <a:pt x="696163" y="788822"/>
                </a:lnTo>
                <a:cubicBezTo>
                  <a:pt x="713232" y="783946"/>
                  <a:pt x="758749" y="772973"/>
                  <a:pt x="832714" y="755904"/>
                </a:cubicBezTo>
                <a:lnTo>
                  <a:pt x="848563" y="653491"/>
                </a:lnTo>
                <a:lnTo>
                  <a:pt x="864413" y="577901"/>
                </a:lnTo>
                <a:cubicBezTo>
                  <a:pt x="861162" y="577901"/>
                  <a:pt x="852627" y="580339"/>
                  <a:pt x="838810" y="585216"/>
                </a:cubicBezTo>
                <a:lnTo>
                  <a:pt x="814426" y="592531"/>
                </a:lnTo>
                <a:cubicBezTo>
                  <a:pt x="800608" y="588467"/>
                  <a:pt x="788822" y="583590"/>
                  <a:pt x="779069" y="577901"/>
                </a:cubicBezTo>
                <a:cubicBezTo>
                  <a:pt x="764438" y="572211"/>
                  <a:pt x="751027" y="569773"/>
                  <a:pt x="738835" y="570586"/>
                </a:cubicBezTo>
                <a:lnTo>
                  <a:pt x="742493" y="566928"/>
                </a:lnTo>
                <a:cubicBezTo>
                  <a:pt x="744931" y="566928"/>
                  <a:pt x="750214" y="566115"/>
                  <a:pt x="758342" y="564490"/>
                </a:cubicBezTo>
                <a:cubicBezTo>
                  <a:pt x="754278" y="560426"/>
                  <a:pt x="747370" y="558394"/>
                  <a:pt x="737616" y="558394"/>
                </a:cubicBezTo>
                <a:cubicBezTo>
                  <a:pt x="730301" y="558394"/>
                  <a:pt x="723392" y="558597"/>
                  <a:pt x="716890" y="559003"/>
                </a:cubicBezTo>
                <a:cubicBezTo>
                  <a:pt x="710387" y="559410"/>
                  <a:pt x="704291" y="559206"/>
                  <a:pt x="698602" y="558394"/>
                </a:cubicBezTo>
                <a:cubicBezTo>
                  <a:pt x="701040" y="557581"/>
                  <a:pt x="705917" y="556362"/>
                  <a:pt x="713232" y="554736"/>
                </a:cubicBezTo>
                <a:cubicBezTo>
                  <a:pt x="720547" y="553110"/>
                  <a:pt x="731114" y="550672"/>
                  <a:pt x="744931" y="547421"/>
                </a:cubicBezTo>
                <a:lnTo>
                  <a:pt x="742493" y="541325"/>
                </a:lnTo>
                <a:cubicBezTo>
                  <a:pt x="744931" y="535635"/>
                  <a:pt x="762813" y="528726"/>
                  <a:pt x="796138" y="520598"/>
                </a:cubicBezTo>
                <a:cubicBezTo>
                  <a:pt x="835965" y="513283"/>
                  <a:pt x="857504" y="508813"/>
                  <a:pt x="860755" y="507187"/>
                </a:cubicBezTo>
                <a:lnTo>
                  <a:pt x="861974" y="507187"/>
                </a:lnTo>
                <a:lnTo>
                  <a:pt x="863194" y="479146"/>
                </a:lnTo>
                <a:cubicBezTo>
                  <a:pt x="863194" y="473456"/>
                  <a:pt x="863803" y="460248"/>
                  <a:pt x="865022" y="439522"/>
                </a:cubicBezTo>
                <a:cubicBezTo>
                  <a:pt x="866242" y="418795"/>
                  <a:pt x="866038" y="400710"/>
                  <a:pt x="864413" y="385267"/>
                </a:cubicBezTo>
                <a:lnTo>
                  <a:pt x="815645" y="392582"/>
                </a:lnTo>
                <a:cubicBezTo>
                  <a:pt x="807517" y="395021"/>
                  <a:pt x="800608" y="397256"/>
                  <a:pt x="794918" y="399288"/>
                </a:cubicBezTo>
                <a:cubicBezTo>
                  <a:pt x="789229" y="401320"/>
                  <a:pt x="785978" y="403555"/>
                  <a:pt x="785165" y="405994"/>
                </a:cubicBezTo>
                <a:lnTo>
                  <a:pt x="780288" y="405994"/>
                </a:lnTo>
                <a:lnTo>
                  <a:pt x="751027" y="407213"/>
                </a:lnTo>
                <a:cubicBezTo>
                  <a:pt x="732333" y="405587"/>
                  <a:pt x="720141" y="403962"/>
                  <a:pt x="714451" y="402336"/>
                </a:cubicBezTo>
                <a:cubicBezTo>
                  <a:pt x="711200" y="399898"/>
                  <a:pt x="705917" y="395021"/>
                  <a:pt x="698602" y="387705"/>
                </a:cubicBezTo>
                <a:lnTo>
                  <a:pt x="671779" y="377952"/>
                </a:lnTo>
                <a:lnTo>
                  <a:pt x="664330" y="373529"/>
                </a:lnTo>
                <a:lnTo>
                  <a:pt x="644957" y="583997"/>
                </a:lnTo>
                <a:cubicBezTo>
                  <a:pt x="644144" y="587248"/>
                  <a:pt x="643941" y="583184"/>
                  <a:pt x="644347" y="571805"/>
                </a:cubicBezTo>
                <a:cubicBezTo>
                  <a:pt x="644754" y="560426"/>
                  <a:pt x="644550" y="554736"/>
                  <a:pt x="643738" y="554736"/>
                </a:cubicBezTo>
                <a:lnTo>
                  <a:pt x="613258" y="805891"/>
                </a:lnTo>
                <a:lnTo>
                  <a:pt x="614477" y="804672"/>
                </a:lnTo>
                <a:lnTo>
                  <a:pt x="614477" y="807110"/>
                </a:lnTo>
                <a:lnTo>
                  <a:pt x="614477" y="809549"/>
                </a:lnTo>
                <a:lnTo>
                  <a:pt x="610819" y="807110"/>
                </a:lnTo>
                <a:cubicBezTo>
                  <a:pt x="607568" y="818490"/>
                  <a:pt x="605942" y="825398"/>
                  <a:pt x="605942" y="827837"/>
                </a:cubicBezTo>
                <a:cubicBezTo>
                  <a:pt x="605942" y="831088"/>
                  <a:pt x="606755" y="834339"/>
                  <a:pt x="608381" y="837590"/>
                </a:cubicBezTo>
                <a:lnTo>
                  <a:pt x="605942" y="840029"/>
                </a:lnTo>
                <a:lnTo>
                  <a:pt x="605942" y="844906"/>
                </a:lnTo>
                <a:lnTo>
                  <a:pt x="609600" y="846125"/>
                </a:lnTo>
                <a:cubicBezTo>
                  <a:pt x="595782" y="890016"/>
                  <a:pt x="589686" y="931062"/>
                  <a:pt x="591312" y="969264"/>
                </a:cubicBezTo>
                <a:cubicBezTo>
                  <a:pt x="585622" y="982269"/>
                  <a:pt x="580745" y="1002182"/>
                  <a:pt x="576682" y="1029005"/>
                </a:cubicBezTo>
                <a:lnTo>
                  <a:pt x="569366" y="1091184"/>
                </a:lnTo>
                <a:cubicBezTo>
                  <a:pt x="561238" y="1088746"/>
                  <a:pt x="551891" y="1087526"/>
                  <a:pt x="541325" y="1087526"/>
                </a:cubicBezTo>
                <a:cubicBezTo>
                  <a:pt x="528320" y="1087526"/>
                  <a:pt x="515315" y="1089152"/>
                  <a:pt x="502310" y="1092403"/>
                </a:cubicBezTo>
                <a:cubicBezTo>
                  <a:pt x="488493" y="1074522"/>
                  <a:pt x="477926" y="1066800"/>
                  <a:pt x="470611" y="1069238"/>
                </a:cubicBezTo>
                <a:lnTo>
                  <a:pt x="463296" y="1071677"/>
                </a:lnTo>
                <a:cubicBezTo>
                  <a:pt x="455981" y="1080618"/>
                  <a:pt x="451917" y="1086714"/>
                  <a:pt x="451104" y="1089965"/>
                </a:cubicBezTo>
                <a:lnTo>
                  <a:pt x="447446" y="1070458"/>
                </a:lnTo>
                <a:cubicBezTo>
                  <a:pt x="445821" y="1061517"/>
                  <a:pt x="436474" y="1055014"/>
                  <a:pt x="419405" y="1050950"/>
                </a:cubicBezTo>
                <a:cubicBezTo>
                  <a:pt x="402336" y="1046886"/>
                  <a:pt x="392176" y="1042822"/>
                  <a:pt x="388925" y="1038758"/>
                </a:cubicBezTo>
                <a:lnTo>
                  <a:pt x="388925" y="1022909"/>
                </a:lnTo>
                <a:lnTo>
                  <a:pt x="314554" y="966826"/>
                </a:lnTo>
                <a:lnTo>
                  <a:pt x="321869" y="964387"/>
                </a:lnTo>
                <a:lnTo>
                  <a:pt x="385267" y="1000963"/>
                </a:lnTo>
                <a:cubicBezTo>
                  <a:pt x="386080" y="998525"/>
                  <a:pt x="386080" y="995680"/>
                  <a:pt x="385267" y="992429"/>
                </a:cubicBezTo>
                <a:cubicBezTo>
                  <a:pt x="337109" y="960120"/>
                  <a:pt x="293980" y="929869"/>
                  <a:pt x="255880" y="901675"/>
                </a:cubicBezTo>
                <a:lnTo>
                  <a:pt x="241917" y="891129"/>
                </a:lnTo>
                <a:lnTo>
                  <a:pt x="217018" y="905866"/>
                </a:lnTo>
                <a:cubicBezTo>
                  <a:pt x="208890" y="910742"/>
                  <a:pt x="200762" y="922122"/>
                  <a:pt x="192634" y="940003"/>
                </a:cubicBezTo>
                <a:cubicBezTo>
                  <a:pt x="187757" y="952195"/>
                  <a:pt x="174346" y="961136"/>
                  <a:pt x="152400" y="966826"/>
                </a:cubicBezTo>
                <a:cubicBezTo>
                  <a:pt x="149962" y="966013"/>
                  <a:pt x="141021" y="966826"/>
                  <a:pt x="125578" y="969264"/>
                </a:cubicBezTo>
                <a:lnTo>
                  <a:pt x="96317" y="972922"/>
                </a:lnTo>
                <a:lnTo>
                  <a:pt x="85344" y="974141"/>
                </a:lnTo>
                <a:cubicBezTo>
                  <a:pt x="68275" y="974141"/>
                  <a:pt x="58928" y="969670"/>
                  <a:pt x="57302" y="960730"/>
                </a:cubicBezTo>
                <a:cubicBezTo>
                  <a:pt x="56490" y="959104"/>
                  <a:pt x="56083" y="956666"/>
                  <a:pt x="56083" y="953414"/>
                </a:cubicBezTo>
                <a:cubicBezTo>
                  <a:pt x="56083" y="948538"/>
                  <a:pt x="58115" y="942035"/>
                  <a:pt x="62179" y="933907"/>
                </a:cubicBezTo>
                <a:cubicBezTo>
                  <a:pt x="62179" y="932282"/>
                  <a:pt x="60147" y="928624"/>
                  <a:pt x="56083" y="922934"/>
                </a:cubicBezTo>
                <a:cubicBezTo>
                  <a:pt x="50394" y="917245"/>
                  <a:pt x="47549" y="911962"/>
                  <a:pt x="47549" y="907085"/>
                </a:cubicBezTo>
                <a:cubicBezTo>
                  <a:pt x="47549" y="901395"/>
                  <a:pt x="49378" y="894080"/>
                  <a:pt x="53035" y="885139"/>
                </a:cubicBezTo>
                <a:cubicBezTo>
                  <a:pt x="56693" y="876198"/>
                  <a:pt x="61366" y="869696"/>
                  <a:pt x="67056" y="865632"/>
                </a:cubicBezTo>
                <a:cubicBezTo>
                  <a:pt x="75997" y="862381"/>
                  <a:pt x="84125" y="858317"/>
                  <a:pt x="91440" y="853440"/>
                </a:cubicBezTo>
                <a:cubicBezTo>
                  <a:pt x="92253" y="851814"/>
                  <a:pt x="95910" y="848766"/>
                  <a:pt x="102413" y="844296"/>
                </a:cubicBezTo>
                <a:cubicBezTo>
                  <a:pt x="108915" y="839826"/>
                  <a:pt x="113386" y="836778"/>
                  <a:pt x="115824" y="835152"/>
                </a:cubicBezTo>
                <a:lnTo>
                  <a:pt x="106070" y="855878"/>
                </a:lnTo>
                <a:lnTo>
                  <a:pt x="110947" y="857098"/>
                </a:lnTo>
                <a:cubicBezTo>
                  <a:pt x="128016" y="848157"/>
                  <a:pt x="170688" y="829462"/>
                  <a:pt x="238963" y="801014"/>
                </a:cubicBezTo>
                <a:lnTo>
                  <a:pt x="236525" y="697382"/>
                </a:lnTo>
                <a:lnTo>
                  <a:pt x="238963" y="619354"/>
                </a:lnTo>
                <a:cubicBezTo>
                  <a:pt x="236525" y="620166"/>
                  <a:pt x="221082" y="627888"/>
                  <a:pt x="192634" y="642518"/>
                </a:cubicBezTo>
                <a:cubicBezTo>
                  <a:pt x="183693" y="642518"/>
                  <a:pt x="171094" y="640080"/>
                  <a:pt x="154838" y="635203"/>
                </a:cubicBezTo>
                <a:cubicBezTo>
                  <a:pt x="147523" y="632765"/>
                  <a:pt x="139802" y="631546"/>
                  <a:pt x="131674" y="631546"/>
                </a:cubicBezTo>
                <a:cubicBezTo>
                  <a:pt x="128422" y="631546"/>
                  <a:pt x="122733" y="632358"/>
                  <a:pt x="114605" y="633984"/>
                </a:cubicBezTo>
                <a:lnTo>
                  <a:pt x="117043" y="630326"/>
                </a:lnTo>
                <a:cubicBezTo>
                  <a:pt x="119482" y="629514"/>
                  <a:pt x="121920" y="628701"/>
                  <a:pt x="124358" y="627888"/>
                </a:cubicBezTo>
                <a:cubicBezTo>
                  <a:pt x="126797" y="627075"/>
                  <a:pt x="129642" y="626262"/>
                  <a:pt x="132893" y="625450"/>
                </a:cubicBezTo>
                <a:cubicBezTo>
                  <a:pt x="129642" y="623011"/>
                  <a:pt x="125171" y="621792"/>
                  <a:pt x="119482" y="621792"/>
                </a:cubicBezTo>
                <a:cubicBezTo>
                  <a:pt x="117043" y="621792"/>
                  <a:pt x="111760" y="622605"/>
                  <a:pt x="103632" y="624230"/>
                </a:cubicBezTo>
                <a:cubicBezTo>
                  <a:pt x="97942" y="625043"/>
                  <a:pt x="92456" y="626059"/>
                  <a:pt x="87173" y="627278"/>
                </a:cubicBezTo>
                <a:cubicBezTo>
                  <a:pt x="81890" y="628498"/>
                  <a:pt x="77216" y="629107"/>
                  <a:pt x="73152" y="629107"/>
                </a:cubicBezTo>
                <a:cubicBezTo>
                  <a:pt x="74778" y="628294"/>
                  <a:pt x="79248" y="626466"/>
                  <a:pt x="86563" y="623621"/>
                </a:cubicBezTo>
                <a:cubicBezTo>
                  <a:pt x="93878" y="620776"/>
                  <a:pt x="104038" y="616509"/>
                  <a:pt x="117043" y="610819"/>
                </a:cubicBezTo>
                <a:lnTo>
                  <a:pt x="113386" y="604723"/>
                </a:lnTo>
                <a:cubicBezTo>
                  <a:pt x="115011" y="598221"/>
                  <a:pt x="131267" y="588467"/>
                  <a:pt x="162154" y="575462"/>
                </a:cubicBezTo>
                <a:cubicBezTo>
                  <a:pt x="201168" y="560832"/>
                  <a:pt x="221488" y="552704"/>
                  <a:pt x="223114" y="551078"/>
                </a:cubicBezTo>
                <a:lnTo>
                  <a:pt x="224333" y="551078"/>
                </a:lnTo>
                <a:lnTo>
                  <a:pt x="220675" y="521818"/>
                </a:lnTo>
                <a:cubicBezTo>
                  <a:pt x="215798" y="483616"/>
                  <a:pt x="210922" y="453136"/>
                  <a:pt x="206045" y="430378"/>
                </a:cubicBezTo>
                <a:lnTo>
                  <a:pt x="159715" y="446227"/>
                </a:lnTo>
                <a:cubicBezTo>
                  <a:pt x="141834" y="454355"/>
                  <a:pt x="132486" y="460451"/>
                  <a:pt x="131674" y="464515"/>
                </a:cubicBezTo>
                <a:cubicBezTo>
                  <a:pt x="129235" y="464515"/>
                  <a:pt x="118262" y="466954"/>
                  <a:pt x="98755" y="471830"/>
                </a:cubicBezTo>
                <a:cubicBezTo>
                  <a:pt x="80061" y="473456"/>
                  <a:pt x="67462" y="473862"/>
                  <a:pt x="60960" y="473050"/>
                </a:cubicBezTo>
                <a:cubicBezTo>
                  <a:pt x="58522" y="471424"/>
                  <a:pt x="52426" y="467360"/>
                  <a:pt x="42672" y="460858"/>
                </a:cubicBezTo>
                <a:lnTo>
                  <a:pt x="14630" y="455981"/>
                </a:lnTo>
                <a:cubicBezTo>
                  <a:pt x="4877" y="454355"/>
                  <a:pt x="0" y="450698"/>
                  <a:pt x="0" y="445008"/>
                </a:cubicBezTo>
                <a:cubicBezTo>
                  <a:pt x="1626" y="433629"/>
                  <a:pt x="1626" y="427533"/>
                  <a:pt x="0" y="426720"/>
                </a:cubicBezTo>
                <a:cubicBezTo>
                  <a:pt x="1626" y="422656"/>
                  <a:pt x="11379" y="416560"/>
                  <a:pt x="29261" y="408432"/>
                </a:cubicBezTo>
                <a:cubicBezTo>
                  <a:pt x="28448" y="403555"/>
                  <a:pt x="37795" y="395834"/>
                  <a:pt x="57302" y="385267"/>
                </a:cubicBezTo>
                <a:cubicBezTo>
                  <a:pt x="76810" y="374701"/>
                  <a:pt x="95504" y="365760"/>
                  <a:pt x="113386" y="358445"/>
                </a:cubicBezTo>
                <a:lnTo>
                  <a:pt x="114605" y="357226"/>
                </a:lnTo>
                <a:lnTo>
                  <a:pt x="115824" y="359664"/>
                </a:lnTo>
                <a:lnTo>
                  <a:pt x="90221" y="379171"/>
                </a:lnTo>
                <a:lnTo>
                  <a:pt x="90221" y="380390"/>
                </a:lnTo>
                <a:lnTo>
                  <a:pt x="92659" y="380390"/>
                </a:lnTo>
                <a:cubicBezTo>
                  <a:pt x="94285" y="379578"/>
                  <a:pt x="96723" y="377952"/>
                  <a:pt x="99974" y="375513"/>
                </a:cubicBezTo>
                <a:cubicBezTo>
                  <a:pt x="103226" y="373075"/>
                  <a:pt x="106883" y="371043"/>
                  <a:pt x="110947" y="369417"/>
                </a:cubicBezTo>
                <a:lnTo>
                  <a:pt x="118262" y="366979"/>
                </a:lnTo>
                <a:lnTo>
                  <a:pt x="115824" y="373075"/>
                </a:lnTo>
                <a:lnTo>
                  <a:pt x="119482" y="374294"/>
                </a:lnTo>
                <a:cubicBezTo>
                  <a:pt x="176378" y="359664"/>
                  <a:pt x="211734" y="349098"/>
                  <a:pt x="225552" y="342595"/>
                </a:cubicBezTo>
                <a:lnTo>
                  <a:pt x="232867" y="342595"/>
                </a:lnTo>
                <a:cubicBezTo>
                  <a:pt x="238557" y="339344"/>
                  <a:pt x="249936" y="335280"/>
                  <a:pt x="267005" y="330403"/>
                </a:cubicBezTo>
                <a:lnTo>
                  <a:pt x="273101" y="330403"/>
                </a:lnTo>
                <a:cubicBezTo>
                  <a:pt x="278790" y="330403"/>
                  <a:pt x="288138" y="327558"/>
                  <a:pt x="301142" y="321869"/>
                </a:cubicBezTo>
                <a:lnTo>
                  <a:pt x="326746" y="310896"/>
                </a:lnTo>
                <a:cubicBezTo>
                  <a:pt x="359258" y="299517"/>
                  <a:pt x="377546" y="293827"/>
                  <a:pt x="381610" y="293827"/>
                </a:cubicBezTo>
                <a:lnTo>
                  <a:pt x="382829" y="296265"/>
                </a:lnTo>
                <a:cubicBezTo>
                  <a:pt x="400710" y="288950"/>
                  <a:pt x="413309" y="284480"/>
                  <a:pt x="420624" y="282854"/>
                </a:cubicBezTo>
                <a:cubicBezTo>
                  <a:pt x="420624" y="282854"/>
                  <a:pt x="418592" y="285699"/>
                  <a:pt x="414528" y="291389"/>
                </a:cubicBezTo>
                <a:lnTo>
                  <a:pt x="416966" y="293827"/>
                </a:lnTo>
                <a:lnTo>
                  <a:pt x="423062" y="293827"/>
                </a:lnTo>
                <a:lnTo>
                  <a:pt x="434035" y="288950"/>
                </a:lnTo>
                <a:cubicBezTo>
                  <a:pt x="434035" y="289763"/>
                  <a:pt x="433426" y="291389"/>
                  <a:pt x="432206" y="293827"/>
                </a:cubicBezTo>
                <a:cubicBezTo>
                  <a:pt x="430987" y="296265"/>
                  <a:pt x="430784" y="298298"/>
                  <a:pt x="431597" y="299923"/>
                </a:cubicBezTo>
                <a:cubicBezTo>
                  <a:pt x="431597" y="301549"/>
                  <a:pt x="432410" y="303581"/>
                  <a:pt x="434035" y="306019"/>
                </a:cubicBezTo>
                <a:lnTo>
                  <a:pt x="441350" y="302362"/>
                </a:lnTo>
                <a:cubicBezTo>
                  <a:pt x="437286" y="306425"/>
                  <a:pt x="435254" y="308864"/>
                  <a:pt x="435254" y="309677"/>
                </a:cubicBezTo>
                <a:cubicBezTo>
                  <a:pt x="435254" y="309677"/>
                  <a:pt x="436880" y="310896"/>
                  <a:pt x="440131" y="313334"/>
                </a:cubicBezTo>
                <a:lnTo>
                  <a:pt x="445008" y="316992"/>
                </a:lnTo>
                <a:cubicBezTo>
                  <a:pt x="440944" y="317805"/>
                  <a:pt x="438912" y="321056"/>
                  <a:pt x="438912" y="326746"/>
                </a:cubicBezTo>
                <a:cubicBezTo>
                  <a:pt x="438912" y="338938"/>
                  <a:pt x="440538" y="345034"/>
                  <a:pt x="443789" y="345034"/>
                </a:cubicBezTo>
                <a:lnTo>
                  <a:pt x="440131" y="346253"/>
                </a:lnTo>
                <a:lnTo>
                  <a:pt x="440131" y="348691"/>
                </a:lnTo>
                <a:cubicBezTo>
                  <a:pt x="446634" y="346253"/>
                  <a:pt x="452730" y="345846"/>
                  <a:pt x="458419" y="347472"/>
                </a:cubicBezTo>
                <a:cubicBezTo>
                  <a:pt x="462483" y="339344"/>
                  <a:pt x="465734" y="331622"/>
                  <a:pt x="468173" y="324307"/>
                </a:cubicBezTo>
                <a:lnTo>
                  <a:pt x="473050" y="323088"/>
                </a:lnTo>
                <a:lnTo>
                  <a:pt x="471830" y="335280"/>
                </a:lnTo>
                <a:lnTo>
                  <a:pt x="471830" y="337718"/>
                </a:lnTo>
                <a:cubicBezTo>
                  <a:pt x="471830" y="345034"/>
                  <a:pt x="475082" y="351942"/>
                  <a:pt x="481584" y="358445"/>
                </a:cubicBezTo>
                <a:lnTo>
                  <a:pt x="484022" y="357226"/>
                </a:lnTo>
                <a:lnTo>
                  <a:pt x="487680" y="353568"/>
                </a:lnTo>
                <a:cubicBezTo>
                  <a:pt x="497434" y="366573"/>
                  <a:pt x="509626" y="384048"/>
                  <a:pt x="524256" y="405994"/>
                </a:cubicBezTo>
                <a:cubicBezTo>
                  <a:pt x="531571" y="430378"/>
                  <a:pt x="536854" y="446227"/>
                  <a:pt x="540106" y="453542"/>
                </a:cubicBezTo>
                <a:cubicBezTo>
                  <a:pt x="531978" y="473050"/>
                  <a:pt x="527914" y="491338"/>
                  <a:pt x="527914" y="508406"/>
                </a:cubicBezTo>
                <a:lnTo>
                  <a:pt x="530352" y="577901"/>
                </a:lnTo>
                <a:cubicBezTo>
                  <a:pt x="531165" y="599034"/>
                  <a:pt x="531571" y="622198"/>
                  <a:pt x="531571" y="647395"/>
                </a:cubicBezTo>
                <a:lnTo>
                  <a:pt x="524256" y="646176"/>
                </a:lnTo>
                <a:lnTo>
                  <a:pt x="518160" y="648614"/>
                </a:lnTo>
                <a:lnTo>
                  <a:pt x="513283" y="660806"/>
                </a:lnTo>
                <a:lnTo>
                  <a:pt x="509626" y="664464"/>
                </a:lnTo>
                <a:cubicBezTo>
                  <a:pt x="507187" y="662026"/>
                  <a:pt x="504749" y="656742"/>
                  <a:pt x="502310" y="648614"/>
                </a:cubicBezTo>
                <a:lnTo>
                  <a:pt x="498653" y="644957"/>
                </a:lnTo>
                <a:lnTo>
                  <a:pt x="491338" y="649834"/>
                </a:lnTo>
                <a:lnTo>
                  <a:pt x="487680" y="647395"/>
                </a:lnTo>
                <a:cubicBezTo>
                  <a:pt x="482803" y="650646"/>
                  <a:pt x="479146" y="651866"/>
                  <a:pt x="476707" y="651053"/>
                </a:cubicBezTo>
                <a:lnTo>
                  <a:pt x="477926" y="658368"/>
                </a:lnTo>
                <a:lnTo>
                  <a:pt x="475488" y="660806"/>
                </a:lnTo>
                <a:lnTo>
                  <a:pt x="455981" y="624230"/>
                </a:lnTo>
                <a:lnTo>
                  <a:pt x="451104" y="646176"/>
                </a:lnTo>
                <a:cubicBezTo>
                  <a:pt x="447040" y="639674"/>
                  <a:pt x="445008" y="632358"/>
                  <a:pt x="445008" y="624230"/>
                </a:cubicBezTo>
                <a:cubicBezTo>
                  <a:pt x="445008" y="610413"/>
                  <a:pt x="444602" y="602691"/>
                  <a:pt x="443789" y="601066"/>
                </a:cubicBezTo>
                <a:lnTo>
                  <a:pt x="441350" y="597408"/>
                </a:lnTo>
                <a:lnTo>
                  <a:pt x="436474" y="597408"/>
                </a:lnTo>
                <a:cubicBezTo>
                  <a:pt x="435661" y="597408"/>
                  <a:pt x="434645" y="597814"/>
                  <a:pt x="433426" y="598627"/>
                </a:cubicBezTo>
                <a:cubicBezTo>
                  <a:pt x="432206" y="599440"/>
                  <a:pt x="431597" y="600253"/>
                  <a:pt x="431597" y="601066"/>
                </a:cubicBezTo>
                <a:cubicBezTo>
                  <a:pt x="430784" y="598627"/>
                  <a:pt x="430378" y="592531"/>
                  <a:pt x="430378" y="582778"/>
                </a:cubicBezTo>
                <a:cubicBezTo>
                  <a:pt x="430378" y="571398"/>
                  <a:pt x="431190" y="561645"/>
                  <a:pt x="432816" y="553517"/>
                </a:cubicBezTo>
                <a:lnTo>
                  <a:pt x="431597" y="547421"/>
                </a:lnTo>
                <a:lnTo>
                  <a:pt x="431597" y="537667"/>
                </a:lnTo>
                <a:lnTo>
                  <a:pt x="430378" y="535229"/>
                </a:lnTo>
                <a:cubicBezTo>
                  <a:pt x="431190" y="532790"/>
                  <a:pt x="431597" y="527914"/>
                  <a:pt x="431597" y="520598"/>
                </a:cubicBezTo>
                <a:cubicBezTo>
                  <a:pt x="431597" y="506781"/>
                  <a:pt x="429565" y="486461"/>
                  <a:pt x="425501" y="459638"/>
                </a:cubicBezTo>
                <a:cubicBezTo>
                  <a:pt x="414122" y="449072"/>
                  <a:pt x="408432" y="436067"/>
                  <a:pt x="408432" y="420624"/>
                </a:cubicBezTo>
                <a:cubicBezTo>
                  <a:pt x="408432" y="407213"/>
                  <a:pt x="414376" y="390373"/>
                  <a:pt x="426263" y="370103"/>
                </a:cubicBezTo>
                <a:lnTo>
                  <a:pt x="438153" y="351746"/>
                </a:lnTo>
                <a:lnTo>
                  <a:pt x="435483" y="352577"/>
                </a:lnTo>
                <a:cubicBezTo>
                  <a:pt x="429844" y="354254"/>
                  <a:pt x="421234" y="356616"/>
                  <a:pt x="409651" y="359664"/>
                </a:cubicBezTo>
                <a:cubicBezTo>
                  <a:pt x="403962" y="362102"/>
                  <a:pt x="391363" y="366166"/>
                  <a:pt x="371856" y="371856"/>
                </a:cubicBezTo>
                <a:lnTo>
                  <a:pt x="332842" y="384048"/>
                </a:lnTo>
                <a:lnTo>
                  <a:pt x="342595" y="509626"/>
                </a:lnTo>
                <a:lnTo>
                  <a:pt x="387706" y="488899"/>
                </a:lnTo>
                <a:lnTo>
                  <a:pt x="386486" y="490118"/>
                </a:lnTo>
                <a:lnTo>
                  <a:pt x="388925" y="493776"/>
                </a:lnTo>
                <a:lnTo>
                  <a:pt x="393802" y="493776"/>
                </a:lnTo>
                <a:cubicBezTo>
                  <a:pt x="400304" y="493776"/>
                  <a:pt x="406400" y="492557"/>
                  <a:pt x="412090" y="490118"/>
                </a:cubicBezTo>
                <a:lnTo>
                  <a:pt x="413309" y="491338"/>
                </a:lnTo>
                <a:lnTo>
                  <a:pt x="410870" y="496214"/>
                </a:lnTo>
                <a:lnTo>
                  <a:pt x="412090" y="498653"/>
                </a:lnTo>
                <a:cubicBezTo>
                  <a:pt x="419405" y="498653"/>
                  <a:pt x="425094" y="501904"/>
                  <a:pt x="429158" y="508406"/>
                </a:cubicBezTo>
                <a:lnTo>
                  <a:pt x="425501" y="516941"/>
                </a:lnTo>
                <a:lnTo>
                  <a:pt x="429158" y="518160"/>
                </a:lnTo>
                <a:cubicBezTo>
                  <a:pt x="426720" y="520598"/>
                  <a:pt x="424891" y="524662"/>
                  <a:pt x="423672" y="530352"/>
                </a:cubicBezTo>
                <a:cubicBezTo>
                  <a:pt x="422453" y="536042"/>
                  <a:pt x="422656" y="539293"/>
                  <a:pt x="424282" y="540106"/>
                </a:cubicBezTo>
                <a:lnTo>
                  <a:pt x="410870" y="552298"/>
                </a:lnTo>
                <a:lnTo>
                  <a:pt x="393802" y="554736"/>
                </a:lnTo>
                <a:cubicBezTo>
                  <a:pt x="389738" y="556362"/>
                  <a:pt x="382219" y="558394"/>
                  <a:pt x="371246" y="560832"/>
                </a:cubicBezTo>
                <a:cubicBezTo>
                  <a:pt x="360274" y="563270"/>
                  <a:pt x="352755" y="565709"/>
                  <a:pt x="348691" y="568147"/>
                </a:cubicBezTo>
                <a:lnTo>
                  <a:pt x="346253" y="569366"/>
                </a:lnTo>
                <a:cubicBezTo>
                  <a:pt x="343814" y="583184"/>
                  <a:pt x="341579" y="598830"/>
                  <a:pt x="339547" y="616306"/>
                </a:cubicBezTo>
                <a:cubicBezTo>
                  <a:pt x="337515" y="633781"/>
                  <a:pt x="336499" y="647802"/>
                  <a:pt x="336499" y="658368"/>
                </a:cubicBezTo>
                <a:lnTo>
                  <a:pt x="338938" y="762000"/>
                </a:lnTo>
                <a:lnTo>
                  <a:pt x="348691" y="758342"/>
                </a:lnTo>
                <a:cubicBezTo>
                  <a:pt x="351942" y="757530"/>
                  <a:pt x="357022" y="755091"/>
                  <a:pt x="363931" y="751027"/>
                </a:cubicBezTo>
                <a:cubicBezTo>
                  <a:pt x="370840" y="746963"/>
                  <a:pt x="377139" y="743306"/>
                  <a:pt x="382829" y="740054"/>
                </a:cubicBezTo>
                <a:cubicBezTo>
                  <a:pt x="406400" y="726237"/>
                  <a:pt x="429565" y="713232"/>
                  <a:pt x="452323" y="701040"/>
                </a:cubicBezTo>
                <a:cubicBezTo>
                  <a:pt x="435254" y="715670"/>
                  <a:pt x="427533" y="725830"/>
                  <a:pt x="429158" y="731520"/>
                </a:cubicBezTo>
                <a:lnTo>
                  <a:pt x="436474" y="735178"/>
                </a:lnTo>
                <a:lnTo>
                  <a:pt x="453542" y="727862"/>
                </a:lnTo>
                <a:lnTo>
                  <a:pt x="447446" y="736397"/>
                </a:lnTo>
                <a:lnTo>
                  <a:pt x="446227" y="738835"/>
                </a:lnTo>
                <a:cubicBezTo>
                  <a:pt x="446227" y="740461"/>
                  <a:pt x="447446" y="742493"/>
                  <a:pt x="449885" y="744931"/>
                </a:cubicBezTo>
                <a:cubicBezTo>
                  <a:pt x="452323" y="747370"/>
                  <a:pt x="453949" y="749402"/>
                  <a:pt x="454762" y="751027"/>
                </a:cubicBezTo>
                <a:lnTo>
                  <a:pt x="452323" y="769315"/>
                </a:lnTo>
                <a:lnTo>
                  <a:pt x="457200" y="772973"/>
                </a:lnTo>
                <a:cubicBezTo>
                  <a:pt x="454762" y="775411"/>
                  <a:pt x="453542" y="776630"/>
                  <a:pt x="453542" y="776630"/>
                </a:cubicBezTo>
                <a:lnTo>
                  <a:pt x="453542" y="777850"/>
                </a:lnTo>
                <a:cubicBezTo>
                  <a:pt x="454355" y="777037"/>
                  <a:pt x="455981" y="777037"/>
                  <a:pt x="458419" y="777850"/>
                </a:cubicBezTo>
                <a:cubicBezTo>
                  <a:pt x="457606" y="778662"/>
                  <a:pt x="457200" y="780085"/>
                  <a:pt x="457200" y="782117"/>
                </a:cubicBezTo>
                <a:cubicBezTo>
                  <a:pt x="457200" y="784149"/>
                  <a:pt x="457606" y="785978"/>
                  <a:pt x="458419" y="787603"/>
                </a:cubicBezTo>
                <a:cubicBezTo>
                  <a:pt x="449478" y="794106"/>
                  <a:pt x="436880" y="800608"/>
                  <a:pt x="420624" y="807110"/>
                </a:cubicBezTo>
                <a:lnTo>
                  <a:pt x="380390" y="822960"/>
                </a:lnTo>
                <a:cubicBezTo>
                  <a:pt x="348691" y="838403"/>
                  <a:pt x="320650" y="851408"/>
                  <a:pt x="296266" y="861974"/>
                </a:cubicBezTo>
                <a:lnTo>
                  <a:pt x="273101" y="874166"/>
                </a:lnTo>
                <a:cubicBezTo>
                  <a:pt x="264973" y="878230"/>
                  <a:pt x="256235" y="882904"/>
                  <a:pt x="246888" y="888187"/>
                </a:cubicBezTo>
                <a:lnTo>
                  <a:pt x="246298" y="888537"/>
                </a:lnTo>
                <a:lnTo>
                  <a:pt x="293827" y="920496"/>
                </a:lnTo>
                <a:cubicBezTo>
                  <a:pt x="322275" y="937565"/>
                  <a:pt x="348285" y="948944"/>
                  <a:pt x="371856" y="954634"/>
                </a:cubicBezTo>
                <a:cubicBezTo>
                  <a:pt x="386486" y="966826"/>
                  <a:pt x="400304" y="972922"/>
                  <a:pt x="413309" y="972922"/>
                </a:cubicBezTo>
                <a:lnTo>
                  <a:pt x="410870" y="963168"/>
                </a:lnTo>
                <a:lnTo>
                  <a:pt x="430378" y="959510"/>
                </a:lnTo>
                <a:cubicBezTo>
                  <a:pt x="433629" y="955446"/>
                  <a:pt x="446634" y="936346"/>
                  <a:pt x="469392" y="902208"/>
                </a:cubicBezTo>
                <a:cubicBezTo>
                  <a:pt x="476707" y="887578"/>
                  <a:pt x="488086" y="857098"/>
                  <a:pt x="503530" y="810768"/>
                </a:cubicBezTo>
                <a:cubicBezTo>
                  <a:pt x="518160" y="761187"/>
                  <a:pt x="526694" y="727050"/>
                  <a:pt x="529133" y="708355"/>
                </a:cubicBezTo>
                <a:lnTo>
                  <a:pt x="543763" y="574243"/>
                </a:lnTo>
                <a:lnTo>
                  <a:pt x="543763" y="576682"/>
                </a:lnTo>
                <a:lnTo>
                  <a:pt x="546278" y="558241"/>
                </a:lnTo>
                <a:lnTo>
                  <a:pt x="557174" y="488899"/>
                </a:lnTo>
                <a:lnTo>
                  <a:pt x="557174" y="525475"/>
                </a:lnTo>
                <a:lnTo>
                  <a:pt x="569366" y="410870"/>
                </a:lnTo>
                <a:lnTo>
                  <a:pt x="557174" y="468173"/>
                </a:lnTo>
                <a:lnTo>
                  <a:pt x="557174" y="481584"/>
                </a:lnTo>
                <a:lnTo>
                  <a:pt x="549859" y="509626"/>
                </a:lnTo>
                <a:lnTo>
                  <a:pt x="557174" y="431597"/>
                </a:lnTo>
                <a:lnTo>
                  <a:pt x="556154" y="380560"/>
                </a:lnTo>
                <a:lnTo>
                  <a:pt x="563270" y="430378"/>
                </a:lnTo>
                <a:lnTo>
                  <a:pt x="559613" y="325526"/>
                </a:lnTo>
                <a:lnTo>
                  <a:pt x="556068" y="377515"/>
                </a:lnTo>
                <a:lnTo>
                  <a:pt x="552907" y="318211"/>
                </a:lnTo>
                <a:cubicBezTo>
                  <a:pt x="550062" y="275945"/>
                  <a:pt x="546202" y="247497"/>
                  <a:pt x="541325" y="232867"/>
                </a:cubicBezTo>
                <a:cubicBezTo>
                  <a:pt x="535635" y="213360"/>
                  <a:pt x="529539" y="199949"/>
                  <a:pt x="523037" y="192633"/>
                </a:cubicBezTo>
                <a:cubicBezTo>
                  <a:pt x="515722" y="186944"/>
                  <a:pt x="504749" y="176377"/>
                  <a:pt x="490118" y="160934"/>
                </a:cubicBezTo>
                <a:cubicBezTo>
                  <a:pt x="484429" y="151994"/>
                  <a:pt x="466141" y="129235"/>
                  <a:pt x="435254" y="92659"/>
                </a:cubicBezTo>
                <a:lnTo>
                  <a:pt x="440131" y="90221"/>
                </a:lnTo>
                <a:cubicBezTo>
                  <a:pt x="440944" y="91033"/>
                  <a:pt x="442570" y="91846"/>
                  <a:pt x="445008" y="92659"/>
                </a:cubicBezTo>
                <a:cubicBezTo>
                  <a:pt x="447446" y="93472"/>
                  <a:pt x="450698" y="94691"/>
                  <a:pt x="454762" y="96317"/>
                </a:cubicBezTo>
                <a:lnTo>
                  <a:pt x="460858" y="97536"/>
                </a:lnTo>
                <a:lnTo>
                  <a:pt x="457200" y="85344"/>
                </a:lnTo>
                <a:cubicBezTo>
                  <a:pt x="451510" y="79654"/>
                  <a:pt x="445821" y="76810"/>
                  <a:pt x="440131" y="76810"/>
                </a:cubicBezTo>
                <a:cubicBezTo>
                  <a:pt x="438506" y="76810"/>
                  <a:pt x="436880" y="75184"/>
                  <a:pt x="435254" y="71933"/>
                </a:cubicBezTo>
                <a:lnTo>
                  <a:pt x="436474" y="70714"/>
                </a:lnTo>
                <a:lnTo>
                  <a:pt x="447446" y="70714"/>
                </a:lnTo>
                <a:cubicBezTo>
                  <a:pt x="457200" y="70714"/>
                  <a:pt x="465328" y="69901"/>
                  <a:pt x="471830" y="68275"/>
                </a:cubicBezTo>
                <a:cubicBezTo>
                  <a:pt x="476707" y="66650"/>
                  <a:pt x="483616" y="60147"/>
                  <a:pt x="492557" y="48768"/>
                </a:cubicBezTo>
                <a:cubicBezTo>
                  <a:pt x="494182" y="49581"/>
                  <a:pt x="497840" y="49987"/>
                  <a:pt x="503530" y="49987"/>
                </a:cubicBezTo>
                <a:cubicBezTo>
                  <a:pt x="514096" y="49987"/>
                  <a:pt x="527101" y="48362"/>
                  <a:pt x="542544" y="45110"/>
                </a:cubicBezTo>
                <a:cubicBezTo>
                  <a:pt x="554736" y="28041"/>
                  <a:pt x="565302" y="16662"/>
                  <a:pt x="574243" y="10973"/>
                </a:cubicBezTo>
                <a:cubicBezTo>
                  <a:pt x="575869" y="5283"/>
                  <a:pt x="578307" y="2032"/>
                  <a:pt x="581558" y="12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000000"/>
              </a:solidFill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B0F0642-1203-4FDC-3D30-E6E7BAC6632F}"/>
              </a:ext>
            </a:extLst>
          </p:cNvPr>
          <p:cNvSpPr txBox="1"/>
          <p:nvPr/>
        </p:nvSpPr>
        <p:spPr>
          <a:xfrm>
            <a:off x="3993837" y="1215371"/>
            <a:ext cx="1514247" cy="1605382"/>
          </a:xfrm>
          <a:custGeom>
            <a:avLst/>
            <a:gdLst/>
            <a:ahLst/>
            <a:cxnLst/>
            <a:rect l="l" t="t" r="r" b="b"/>
            <a:pathLst>
              <a:path w="1514247" h="1605382">
                <a:moveTo>
                  <a:pt x="1323213" y="1260119"/>
                </a:moveTo>
                <a:lnTo>
                  <a:pt x="1331976" y="1260119"/>
                </a:lnTo>
                <a:cubicBezTo>
                  <a:pt x="1335481" y="1262456"/>
                  <a:pt x="1339571" y="1264793"/>
                  <a:pt x="1344245" y="1267130"/>
                </a:cubicBezTo>
                <a:lnTo>
                  <a:pt x="1338987" y="1279398"/>
                </a:lnTo>
                <a:lnTo>
                  <a:pt x="1305687" y="1270635"/>
                </a:lnTo>
                <a:cubicBezTo>
                  <a:pt x="1305687" y="1268298"/>
                  <a:pt x="1307732" y="1265961"/>
                  <a:pt x="1311821" y="1263625"/>
                </a:cubicBezTo>
                <a:cubicBezTo>
                  <a:pt x="1315911" y="1261288"/>
                  <a:pt x="1319708" y="1260119"/>
                  <a:pt x="1323213" y="1260119"/>
                </a:cubicBezTo>
                <a:close/>
                <a:moveTo>
                  <a:pt x="1239088" y="1102385"/>
                </a:moveTo>
                <a:lnTo>
                  <a:pt x="1247851" y="1116406"/>
                </a:lnTo>
                <a:lnTo>
                  <a:pt x="1237336" y="1126922"/>
                </a:lnTo>
                <a:lnTo>
                  <a:pt x="1235583" y="1132180"/>
                </a:lnTo>
                <a:lnTo>
                  <a:pt x="1226820" y="1128674"/>
                </a:lnTo>
                <a:lnTo>
                  <a:pt x="1205789" y="1133932"/>
                </a:lnTo>
                <a:cubicBezTo>
                  <a:pt x="1205789" y="1112901"/>
                  <a:pt x="1216889" y="1102385"/>
                  <a:pt x="1239088" y="1102385"/>
                </a:cubicBezTo>
                <a:close/>
                <a:moveTo>
                  <a:pt x="920917" y="1049871"/>
                </a:moveTo>
                <a:lnTo>
                  <a:pt x="835990" y="1062076"/>
                </a:lnTo>
                <a:lnTo>
                  <a:pt x="707346" y="1073639"/>
                </a:lnTo>
                <a:lnTo>
                  <a:pt x="718566" y="1084859"/>
                </a:lnTo>
                <a:cubicBezTo>
                  <a:pt x="709219" y="1091870"/>
                  <a:pt x="704545" y="1107059"/>
                  <a:pt x="704545" y="1130427"/>
                </a:cubicBezTo>
                <a:cubicBezTo>
                  <a:pt x="687019" y="1137437"/>
                  <a:pt x="668617" y="1154671"/>
                  <a:pt x="649338" y="1182129"/>
                </a:cubicBezTo>
                <a:cubicBezTo>
                  <a:pt x="630060" y="1209586"/>
                  <a:pt x="607568" y="1246099"/>
                  <a:pt x="581863" y="1291666"/>
                </a:cubicBezTo>
                <a:lnTo>
                  <a:pt x="541554" y="1358265"/>
                </a:lnTo>
                <a:lnTo>
                  <a:pt x="899084" y="1263625"/>
                </a:lnTo>
                <a:lnTo>
                  <a:pt x="906094" y="1205789"/>
                </a:lnTo>
                <a:cubicBezTo>
                  <a:pt x="913397" y="1137875"/>
                  <a:pt x="918189" y="1088218"/>
                  <a:pt x="920471" y="1056818"/>
                </a:cubicBezTo>
                <a:close/>
                <a:moveTo>
                  <a:pt x="1512494" y="839495"/>
                </a:moveTo>
                <a:lnTo>
                  <a:pt x="1514247" y="839495"/>
                </a:lnTo>
                <a:cubicBezTo>
                  <a:pt x="1514247" y="840664"/>
                  <a:pt x="1513663" y="841248"/>
                  <a:pt x="1512494" y="841248"/>
                </a:cubicBezTo>
                <a:lnTo>
                  <a:pt x="1510741" y="844753"/>
                </a:lnTo>
                <a:cubicBezTo>
                  <a:pt x="1490879" y="850595"/>
                  <a:pt x="1478026" y="857021"/>
                  <a:pt x="1472184" y="864032"/>
                </a:cubicBezTo>
                <a:cubicBezTo>
                  <a:pt x="1472184" y="871042"/>
                  <a:pt x="1475105" y="876300"/>
                  <a:pt x="1480947" y="879805"/>
                </a:cubicBezTo>
                <a:lnTo>
                  <a:pt x="1486205" y="883310"/>
                </a:lnTo>
                <a:lnTo>
                  <a:pt x="1512494" y="883310"/>
                </a:lnTo>
                <a:cubicBezTo>
                  <a:pt x="1489126" y="886816"/>
                  <a:pt x="1477442" y="900252"/>
                  <a:pt x="1477442" y="923620"/>
                </a:cubicBezTo>
                <a:lnTo>
                  <a:pt x="1484452" y="941146"/>
                </a:lnTo>
                <a:cubicBezTo>
                  <a:pt x="1482116" y="939978"/>
                  <a:pt x="1479195" y="939394"/>
                  <a:pt x="1475689" y="939394"/>
                </a:cubicBezTo>
                <a:cubicBezTo>
                  <a:pt x="1455827" y="939394"/>
                  <a:pt x="1447064" y="945236"/>
                  <a:pt x="1449400" y="956920"/>
                </a:cubicBezTo>
                <a:cubicBezTo>
                  <a:pt x="1451737" y="960425"/>
                  <a:pt x="1459332" y="965098"/>
                  <a:pt x="1472184" y="970940"/>
                </a:cubicBezTo>
                <a:lnTo>
                  <a:pt x="1466926" y="972693"/>
                </a:lnTo>
                <a:cubicBezTo>
                  <a:pt x="1462253" y="976198"/>
                  <a:pt x="1459916" y="980872"/>
                  <a:pt x="1459916" y="986714"/>
                </a:cubicBezTo>
                <a:cubicBezTo>
                  <a:pt x="1459916" y="993724"/>
                  <a:pt x="1464590" y="1000150"/>
                  <a:pt x="1473937" y="1005992"/>
                </a:cubicBezTo>
                <a:lnTo>
                  <a:pt x="1389812" y="1005992"/>
                </a:lnTo>
                <a:cubicBezTo>
                  <a:pt x="1302182" y="1005992"/>
                  <a:pt x="1176433" y="1016508"/>
                  <a:pt x="1012565" y="1037539"/>
                </a:cubicBezTo>
                <a:lnTo>
                  <a:pt x="998060" y="1039481"/>
                </a:lnTo>
                <a:lnTo>
                  <a:pt x="1011250" y="1049807"/>
                </a:lnTo>
                <a:cubicBezTo>
                  <a:pt x="1033450" y="1074344"/>
                  <a:pt x="1050392" y="1088365"/>
                  <a:pt x="1062076" y="1091870"/>
                </a:cubicBezTo>
                <a:lnTo>
                  <a:pt x="1097128" y="1076096"/>
                </a:lnTo>
                <a:lnTo>
                  <a:pt x="1097128" y="1086612"/>
                </a:lnTo>
                <a:cubicBezTo>
                  <a:pt x="1093623" y="1090117"/>
                  <a:pt x="1090702" y="1094791"/>
                  <a:pt x="1088365" y="1100633"/>
                </a:cubicBezTo>
                <a:lnTo>
                  <a:pt x="1086612" y="1109396"/>
                </a:lnTo>
                <a:cubicBezTo>
                  <a:pt x="1086612" y="1121080"/>
                  <a:pt x="1093038" y="1133348"/>
                  <a:pt x="1105891" y="1146200"/>
                </a:cubicBezTo>
                <a:cubicBezTo>
                  <a:pt x="1125754" y="1139190"/>
                  <a:pt x="1139774" y="1128674"/>
                  <a:pt x="1147953" y="1114654"/>
                </a:cubicBezTo>
                <a:lnTo>
                  <a:pt x="1161974" y="1112901"/>
                </a:lnTo>
                <a:cubicBezTo>
                  <a:pt x="1143280" y="1138606"/>
                  <a:pt x="1133932" y="1153795"/>
                  <a:pt x="1133932" y="1158469"/>
                </a:cubicBezTo>
                <a:cubicBezTo>
                  <a:pt x="1133932" y="1174826"/>
                  <a:pt x="1139190" y="1188263"/>
                  <a:pt x="1149706" y="1198778"/>
                </a:cubicBezTo>
                <a:lnTo>
                  <a:pt x="1191768" y="1204036"/>
                </a:lnTo>
                <a:cubicBezTo>
                  <a:pt x="1216305" y="1204036"/>
                  <a:pt x="1259535" y="1196442"/>
                  <a:pt x="1321461" y="1181252"/>
                </a:cubicBezTo>
                <a:lnTo>
                  <a:pt x="1330224" y="1184758"/>
                </a:lnTo>
                <a:lnTo>
                  <a:pt x="1251357" y="1200531"/>
                </a:lnTo>
                <a:cubicBezTo>
                  <a:pt x="1218641" y="1207541"/>
                  <a:pt x="1195273" y="1216889"/>
                  <a:pt x="1181253" y="1228573"/>
                </a:cubicBezTo>
                <a:lnTo>
                  <a:pt x="1181253" y="1235583"/>
                </a:lnTo>
                <a:cubicBezTo>
                  <a:pt x="1183589" y="1241425"/>
                  <a:pt x="1185926" y="1244930"/>
                  <a:pt x="1188263" y="1246099"/>
                </a:cubicBezTo>
                <a:cubicBezTo>
                  <a:pt x="1206958" y="1246099"/>
                  <a:pt x="1227404" y="1243762"/>
                  <a:pt x="1249604" y="1239088"/>
                </a:cubicBezTo>
                <a:lnTo>
                  <a:pt x="1254862" y="1240841"/>
                </a:lnTo>
                <a:lnTo>
                  <a:pt x="1258367" y="1246099"/>
                </a:lnTo>
                <a:cubicBezTo>
                  <a:pt x="1254862" y="1247267"/>
                  <a:pt x="1245515" y="1249312"/>
                  <a:pt x="1230325" y="1252233"/>
                </a:cubicBezTo>
                <a:cubicBezTo>
                  <a:pt x="1215136" y="1255154"/>
                  <a:pt x="1203160" y="1260119"/>
                  <a:pt x="1194397" y="1267130"/>
                </a:cubicBezTo>
                <a:cubicBezTo>
                  <a:pt x="1185634" y="1274140"/>
                  <a:pt x="1181253" y="1282903"/>
                  <a:pt x="1181253" y="1293419"/>
                </a:cubicBezTo>
                <a:lnTo>
                  <a:pt x="1197026" y="1323213"/>
                </a:lnTo>
                <a:cubicBezTo>
                  <a:pt x="1206373" y="1329055"/>
                  <a:pt x="1219810" y="1331976"/>
                  <a:pt x="1237336" y="1331976"/>
                </a:cubicBezTo>
                <a:cubicBezTo>
                  <a:pt x="1257199" y="1334313"/>
                  <a:pt x="1269467" y="1336650"/>
                  <a:pt x="1274141" y="1338986"/>
                </a:cubicBezTo>
                <a:cubicBezTo>
                  <a:pt x="1236752" y="1338986"/>
                  <a:pt x="1214552" y="1342492"/>
                  <a:pt x="1207542" y="1349502"/>
                </a:cubicBezTo>
                <a:cubicBezTo>
                  <a:pt x="1205205" y="1358849"/>
                  <a:pt x="1204037" y="1365275"/>
                  <a:pt x="1204037" y="1368781"/>
                </a:cubicBezTo>
                <a:lnTo>
                  <a:pt x="1207542" y="1400327"/>
                </a:lnTo>
                <a:lnTo>
                  <a:pt x="1211047" y="1433627"/>
                </a:lnTo>
                <a:cubicBezTo>
                  <a:pt x="1211047" y="1444142"/>
                  <a:pt x="1219226" y="1452321"/>
                  <a:pt x="1235583" y="1458163"/>
                </a:cubicBezTo>
                <a:cubicBezTo>
                  <a:pt x="1255446" y="1465174"/>
                  <a:pt x="1267130" y="1469263"/>
                  <a:pt x="1270635" y="1470431"/>
                </a:cubicBezTo>
                <a:lnTo>
                  <a:pt x="1263625" y="1470431"/>
                </a:lnTo>
                <a:lnTo>
                  <a:pt x="1246099" y="1465174"/>
                </a:lnTo>
                <a:lnTo>
                  <a:pt x="1239088" y="1468679"/>
                </a:lnTo>
                <a:cubicBezTo>
                  <a:pt x="1201700" y="1462837"/>
                  <a:pt x="1177163" y="1489710"/>
                  <a:pt x="1165479" y="1549298"/>
                </a:cubicBezTo>
                <a:lnTo>
                  <a:pt x="1165479" y="1552804"/>
                </a:lnTo>
                <a:lnTo>
                  <a:pt x="1174242" y="1558061"/>
                </a:lnTo>
                <a:lnTo>
                  <a:pt x="1175995" y="1563319"/>
                </a:lnTo>
                <a:lnTo>
                  <a:pt x="1158469" y="1561567"/>
                </a:lnTo>
                <a:lnTo>
                  <a:pt x="1095375" y="1593113"/>
                </a:lnTo>
                <a:cubicBezTo>
                  <a:pt x="1056818" y="1580261"/>
                  <a:pt x="1023519" y="1565072"/>
                  <a:pt x="995477" y="1547546"/>
                </a:cubicBezTo>
                <a:lnTo>
                  <a:pt x="962178" y="1472184"/>
                </a:lnTo>
                <a:lnTo>
                  <a:pt x="967435" y="1431874"/>
                </a:lnTo>
                <a:lnTo>
                  <a:pt x="967435" y="1426616"/>
                </a:lnTo>
                <a:cubicBezTo>
                  <a:pt x="967435" y="1420774"/>
                  <a:pt x="965683" y="1411427"/>
                  <a:pt x="962178" y="1398575"/>
                </a:cubicBezTo>
                <a:cubicBezTo>
                  <a:pt x="929462" y="1403248"/>
                  <a:pt x="910184" y="1406169"/>
                  <a:pt x="904342" y="1407338"/>
                </a:cubicBezTo>
                <a:cubicBezTo>
                  <a:pt x="837743" y="1424864"/>
                  <a:pt x="761213" y="1447940"/>
                  <a:pt x="674751" y="1476565"/>
                </a:cubicBezTo>
                <a:cubicBezTo>
                  <a:pt x="588290" y="1505191"/>
                  <a:pt x="533959" y="1526515"/>
                  <a:pt x="511759" y="1540535"/>
                </a:cubicBezTo>
                <a:cubicBezTo>
                  <a:pt x="510591" y="1541704"/>
                  <a:pt x="498323" y="1554556"/>
                  <a:pt x="474955" y="1579093"/>
                </a:cubicBezTo>
                <a:cubicBezTo>
                  <a:pt x="459766" y="1596619"/>
                  <a:pt x="444576" y="1605382"/>
                  <a:pt x="429387" y="1605382"/>
                </a:cubicBezTo>
                <a:cubicBezTo>
                  <a:pt x="421208" y="1605382"/>
                  <a:pt x="409524" y="1602461"/>
                  <a:pt x="394335" y="1596619"/>
                </a:cubicBezTo>
                <a:cubicBezTo>
                  <a:pt x="376809" y="1563903"/>
                  <a:pt x="355778" y="1543456"/>
                  <a:pt x="331242" y="1535278"/>
                </a:cubicBezTo>
                <a:cubicBezTo>
                  <a:pt x="332410" y="1530604"/>
                  <a:pt x="332994" y="1523594"/>
                  <a:pt x="332994" y="1514246"/>
                </a:cubicBezTo>
                <a:cubicBezTo>
                  <a:pt x="332994" y="1462837"/>
                  <a:pt x="314884" y="1429537"/>
                  <a:pt x="278664" y="1414348"/>
                </a:cubicBezTo>
                <a:lnTo>
                  <a:pt x="264643" y="1417853"/>
                </a:lnTo>
                <a:lnTo>
                  <a:pt x="254127" y="1412596"/>
                </a:lnTo>
                <a:cubicBezTo>
                  <a:pt x="271653" y="1405585"/>
                  <a:pt x="280416" y="1375207"/>
                  <a:pt x="280416" y="1321460"/>
                </a:cubicBezTo>
                <a:lnTo>
                  <a:pt x="280416" y="1309192"/>
                </a:lnTo>
                <a:lnTo>
                  <a:pt x="266395" y="1296924"/>
                </a:lnTo>
                <a:lnTo>
                  <a:pt x="282169" y="1293419"/>
                </a:lnTo>
                <a:cubicBezTo>
                  <a:pt x="281000" y="1289914"/>
                  <a:pt x="270485" y="1288161"/>
                  <a:pt x="250622" y="1288161"/>
                </a:cubicBezTo>
                <a:lnTo>
                  <a:pt x="245364" y="1286408"/>
                </a:lnTo>
                <a:lnTo>
                  <a:pt x="238354" y="1282903"/>
                </a:lnTo>
                <a:lnTo>
                  <a:pt x="243612" y="1275893"/>
                </a:lnTo>
                <a:cubicBezTo>
                  <a:pt x="271653" y="1263040"/>
                  <a:pt x="307289" y="1245514"/>
                  <a:pt x="350520" y="1223315"/>
                </a:cubicBezTo>
                <a:lnTo>
                  <a:pt x="376809" y="1195273"/>
                </a:lnTo>
                <a:cubicBezTo>
                  <a:pt x="403682" y="1166647"/>
                  <a:pt x="426904" y="1142257"/>
                  <a:pt x="446475" y="1122102"/>
                </a:cubicBezTo>
                <a:lnTo>
                  <a:pt x="468911" y="1099297"/>
                </a:lnTo>
                <a:lnTo>
                  <a:pt x="432016" y="1104576"/>
                </a:lnTo>
                <a:cubicBezTo>
                  <a:pt x="366002" y="1114800"/>
                  <a:pt x="316637" y="1125753"/>
                  <a:pt x="283921" y="1137437"/>
                </a:cubicBezTo>
                <a:cubicBezTo>
                  <a:pt x="272237" y="1140943"/>
                  <a:pt x="252959" y="1154379"/>
                  <a:pt x="226086" y="1177747"/>
                </a:cubicBezTo>
                <a:cubicBezTo>
                  <a:pt x="203886" y="1196442"/>
                  <a:pt x="184607" y="1205789"/>
                  <a:pt x="168250" y="1205789"/>
                </a:cubicBezTo>
                <a:cubicBezTo>
                  <a:pt x="162408" y="1205789"/>
                  <a:pt x="150140" y="1203452"/>
                  <a:pt x="131445" y="1198778"/>
                </a:cubicBezTo>
                <a:lnTo>
                  <a:pt x="98146" y="1188263"/>
                </a:lnTo>
                <a:cubicBezTo>
                  <a:pt x="66599" y="1181252"/>
                  <a:pt x="42939" y="1174826"/>
                  <a:pt x="27165" y="1168984"/>
                </a:cubicBezTo>
                <a:cubicBezTo>
                  <a:pt x="11392" y="1163142"/>
                  <a:pt x="3505" y="1153211"/>
                  <a:pt x="3505" y="1139190"/>
                </a:cubicBezTo>
                <a:lnTo>
                  <a:pt x="21031" y="1100633"/>
                </a:lnTo>
                <a:lnTo>
                  <a:pt x="7011" y="1070839"/>
                </a:lnTo>
                <a:cubicBezTo>
                  <a:pt x="7011" y="1067333"/>
                  <a:pt x="7595" y="1064997"/>
                  <a:pt x="8763" y="1063828"/>
                </a:cubicBezTo>
                <a:cubicBezTo>
                  <a:pt x="8763" y="1039292"/>
                  <a:pt x="16358" y="1017676"/>
                  <a:pt x="31547" y="998982"/>
                </a:cubicBezTo>
                <a:cubicBezTo>
                  <a:pt x="36221" y="993140"/>
                  <a:pt x="46736" y="985545"/>
                  <a:pt x="63094" y="976198"/>
                </a:cubicBezTo>
                <a:cubicBezTo>
                  <a:pt x="71273" y="972693"/>
                  <a:pt x="83541" y="966267"/>
                  <a:pt x="99898" y="956920"/>
                </a:cubicBezTo>
                <a:lnTo>
                  <a:pt x="159487" y="913105"/>
                </a:lnTo>
                <a:cubicBezTo>
                  <a:pt x="188697" y="892073"/>
                  <a:pt x="211481" y="881558"/>
                  <a:pt x="227838" y="881558"/>
                </a:cubicBezTo>
                <a:lnTo>
                  <a:pt x="229591" y="885063"/>
                </a:lnTo>
                <a:lnTo>
                  <a:pt x="227838" y="890321"/>
                </a:lnTo>
                <a:cubicBezTo>
                  <a:pt x="181102" y="911352"/>
                  <a:pt x="157734" y="932383"/>
                  <a:pt x="157734" y="953414"/>
                </a:cubicBezTo>
                <a:cubicBezTo>
                  <a:pt x="176429" y="931215"/>
                  <a:pt x="194539" y="917778"/>
                  <a:pt x="212065" y="913105"/>
                </a:cubicBezTo>
                <a:lnTo>
                  <a:pt x="213817" y="909599"/>
                </a:lnTo>
                <a:lnTo>
                  <a:pt x="220828" y="911352"/>
                </a:lnTo>
                <a:lnTo>
                  <a:pt x="222580" y="914857"/>
                </a:lnTo>
                <a:cubicBezTo>
                  <a:pt x="200381" y="926541"/>
                  <a:pt x="189281" y="937057"/>
                  <a:pt x="189281" y="946404"/>
                </a:cubicBezTo>
                <a:lnTo>
                  <a:pt x="189281" y="953414"/>
                </a:lnTo>
                <a:lnTo>
                  <a:pt x="196291" y="956920"/>
                </a:lnTo>
                <a:lnTo>
                  <a:pt x="208560" y="958672"/>
                </a:lnTo>
                <a:cubicBezTo>
                  <a:pt x="222580" y="955167"/>
                  <a:pt x="248869" y="952246"/>
                  <a:pt x="287427" y="949909"/>
                </a:cubicBezTo>
                <a:cubicBezTo>
                  <a:pt x="335331" y="947572"/>
                  <a:pt x="358699" y="946404"/>
                  <a:pt x="357531" y="946404"/>
                </a:cubicBezTo>
                <a:cubicBezTo>
                  <a:pt x="361036" y="945236"/>
                  <a:pt x="376809" y="942315"/>
                  <a:pt x="404851" y="937641"/>
                </a:cubicBezTo>
                <a:lnTo>
                  <a:pt x="466192" y="928878"/>
                </a:lnTo>
                <a:lnTo>
                  <a:pt x="478460" y="928878"/>
                </a:lnTo>
                <a:lnTo>
                  <a:pt x="480213" y="927125"/>
                </a:lnTo>
                <a:lnTo>
                  <a:pt x="487223" y="928878"/>
                </a:lnTo>
                <a:lnTo>
                  <a:pt x="538048" y="921868"/>
                </a:lnTo>
                <a:cubicBezTo>
                  <a:pt x="592963" y="913689"/>
                  <a:pt x="629184" y="910184"/>
                  <a:pt x="646710" y="911352"/>
                </a:cubicBezTo>
                <a:lnTo>
                  <a:pt x="653720" y="914857"/>
                </a:lnTo>
                <a:lnTo>
                  <a:pt x="664236" y="909599"/>
                </a:lnTo>
                <a:lnTo>
                  <a:pt x="667741" y="909599"/>
                </a:lnTo>
                <a:lnTo>
                  <a:pt x="669493" y="907847"/>
                </a:lnTo>
                <a:lnTo>
                  <a:pt x="671246" y="911352"/>
                </a:lnTo>
                <a:lnTo>
                  <a:pt x="674751" y="913105"/>
                </a:lnTo>
                <a:cubicBezTo>
                  <a:pt x="679425" y="910768"/>
                  <a:pt x="691693" y="908431"/>
                  <a:pt x="711556" y="906094"/>
                </a:cubicBezTo>
                <a:lnTo>
                  <a:pt x="746608" y="904342"/>
                </a:lnTo>
                <a:lnTo>
                  <a:pt x="750113" y="900836"/>
                </a:lnTo>
                <a:cubicBezTo>
                  <a:pt x="796849" y="894994"/>
                  <a:pt x="831901" y="892658"/>
                  <a:pt x="855269" y="893826"/>
                </a:cubicBezTo>
                <a:lnTo>
                  <a:pt x="857022" y="890321"/>
                </a:lnTo>
                <a:lnTo>
                  <a:pt x="858774" y="890321"/>
                </a:lnTo>
                <a:lnTo>
                  <a:pt x="860527" y="892073"/>
                </a:lnTo>
                <a:lnTo>
                  <a:pt x="865785" y="893826"/>
                </a:lnTo>
                <a:cubicBezTo>
                  <a:pt x="875132" y="890321"/>
                  <a:pt x="900252" y="887400"/>
                  <a:pt x="941146" y="885063"/>
                </a:cubicBezTo>
                <a:cubicBezTo>
                  <a:pt x="964514" y="885063"/>
                  <a:pt x="988467" y="883310"/>
                  <a:pt x="1013003" y="879805"/>
                </a:cubicBezTo>
                <a:lnTo>
                  <a:pt x="1027024" y="881558"/>
                </a:lnTo>
                <a:lnTo>
                  <a:pt x="1041045" y="879805"/>
                </a:lnTo>
                <a:lnTo>
                  <a:pt x="1044550" y="881558"/>
                </a:lnTo>
                <a:cubicBezTo>
                  <a:pt x="1056234" y="874547"/>
                  <a:pt x="1072007" y="872210"/>
                  <a:pt x="1091870" y="874547"/>
                </a:cubicBezTo>
                <a:lnTo>
                  <a:pt x="1093623" y="872795"/>
                </a:lnTo>
                <a:lnTo>
                  <a:pt x="1093623" y="871042"/>
                </a:lnTo>
                <a:lnTo>
                  <a:pt x="1095375" y="871042"/>
                </a:lnTo>
                <a:lnTo>
                  <a:pt x="1098880" y="874547"/>
                </a:lnTo>
                <a:cubicBezTo>
                  <a:pt x="1147953" y="868705"/>
                  <a:pt x="1177747" y="866953"/>
                  <a:pt x="1188263" y="869289"/>
                </a:cubicBezTo>
                <a:cubicBezTo>
                  <a:pt x="1208126" y="864616"/>
                  <a:pt x="1226236" y="862279"/>
                  <a:pt x="1242594" y="862279"/>
                </a:cubicBezTo>
                <a:lnTo>
                  <a:pt x="1251357" y="860526"/>
                </a:lnTo>
                <a:lnTo>
                  <a:pt x="1275893" y="864032"/>
                </a:lnTo>
                <a:cubicBezTo>
                  <a:pt x="1278230" y="860526"/>
                  <a:pt x="1288745" y="857021"/>
                  <a:pt x="1307440" y="853516"/>
                </a:cubicBezTo>
                <a:cubicBezTo>
                  <a:pt x="1327303" y="850011"/>
                  <a:pt x="1340155" y="847090"/>
                  <a:pt x="1345997" y="844753"/>
                </a:cubicBezTo>
                <a:lnTo>
                  <a:pt x="1354760" y="846506"/>
                </a:lnTo>
                <a:lnTo>
                  <a:pt x="1360018" y="843000"/>
                </a:lnTo>
                <a:lnTo>
                  <a:pt x="1365276" y="843000"/>
                </a:lnTo>
                <a:cubicBezTo>
                  <a:pt x="1379296" y="843000"/>
                  <a:pt x="1404417" y="844753"/>
                  <a:pt x="1440637" y="848258"/>
                </a:cubicBezTo>
                <a:cubicBezTo>
                  <a:pt x="1448816" y="847090"/>
                  <a:pt x="1460208" y="845337"/>
                  <a:pt x="1474813" y="843000"/>
                </a:cubicBezTo>
                <a:cubicBezTo>
                  <a:pt x="1489418" y="840664"/>
                  <a:pt x="1501978" y="839495"/>
                  <a:pt x="1512494" y="839495"/>
                </a:cubicBezTo>
                <a:close/>
                <a:moveTo>
                  <a:pt x="324759" y="595401"/>
                </a:moveTo>
                <a:lnTo>
                  <a:pt x="311927" y="609339"/>
                </a:lnTo>
                <a:lnTo>
                  <a:pt x="320726" y="611657"/>
                </a:lnTo>
                <a:cubicBezTo>
                  <a:pt x="340589" y="616331"/>
                  <a:pt x="357531" y="618668"/>
                  <a:pt x="371551" y="618668"/>
                </a:cubicBezTo>
                <a:lnTo>
                  <a:pt x="378562" y="618668"/>
                </a:lnTo>
                <a:close/>
                <a:moveTo>
                  <a:pt x="342535" y="576093"/>
                </a:moveTo>
                <a:lnTo>
                  <a:pt x="333058" y="586386"/>
                </a:lnTo>
                <a:lnTo>
                  <a:pt x="376809" y="597636"/>
                </a:lnTo>
                <a:lnTo>
                  <a:pt x="389077" y="590626"/>
                </a:lnTo>
                <a:cubicBezTo>
                  <a:pt x="382943" y="587121"/>
                  <a:pt x="368923" y="582630"/>
                  <a:pt x="347015" y="577153"/>
                </a:cubicBezTo>
                <a:close/>
                <a:moveTo>
                  <a:pt x="697535" y="0"/>
                </a:moveTo>
                <a:lnTo>
                  <a:pt x="722071" y="0"/>
                </a:lnTo>
                <a:cubicBezTo>
                  <a:pt x="732587" y="0"/>
                  <a:pt x="743687" y="3505"/>
                  <a:pt x="755371" y="10516"/>
                </a:cubicBezTo>
                <a:lnTo>
                  <a:pt x="783412" y="31547"/>
                </a:lnTo>
                <a:lnTo>
                  <a:pt x="783412" y="40310"/>
                </a:lnTo>
                <a:cubicBezTo>
                  <a:pt x="785749" y="44983"/>
                  <a:pt x="788086" y="56083"/>
                  <a:pt x="790423" y="73609"/>
                </a:cubicBezTo>
                <a:lnTo>
                  <a:pt x="802691" y="103403"/>
                </a:lnTo>
                <a:cubicBezTo>
                  <a:pt x="806196" y="106908"/>
                  <a:pt x="812038" y="110414"/>
                  <a:pt x="820217" y="113919"/>
                </a:cubicBezTo>
                <a:cubicBezTo>
                  <a:pt x="828396" y="117424"/>
                  <a:pt x="834822" y="120345"/>
                  <a:pt x="839496" y="122682"/>
                </a:cubicBezTo>
                <a:lnTo>
                  <a:pt x="839496" y="131445"/>
                </a:lnTo>
                <a:cubicBezTo>
                  <a:pt x="854685" y="139624"/>
                  <a:pt x="872211" y="152476"/>
                  <a:pt x="892074" y="170002"/>
                </a:cubicBezTo>
                <a:cubicBezTo>
                  <a:pt x="920115" y="175844"/>
                  <a:pt x="977367" y="210312"/>
                  <a:pt x="1063828" y="273406"/>
                </a:cubicBezTo>
                <a:cubicBezTo>
                  <a:pt x="1144448" y="334162"/>
                  <a:pt x="1215136" y="370383"/>
                  <a:pt x="1275893" y="382067"/>
                </a:cubicBezTo>
                <a:cubicBezTo>
                  <a:pt x="1293419" y="323647"/>
                  <a:pt x="1303935" y="292684"/>
                  <a:pt x="1307440" y="289179"/>
                </a:cubicBezTo>
                <a:lnTo>
                  <a:pt x="1307440" y="340004"/>
                </a:lnTo>
                <a:cubicBezTo>
                  <a:pt x="1307440" y="350520"/>
                  <a:pt x="1310361" y="364541"/>
                  <a:pt x="1316203" y="382067"/>
                </a:cubicBezTo>
                <a:cubicBezTo>
                  <a:pt x="1322045" y="356362"/>
                  <a:pt x="1324966" y="318973"/>
                  <a:pt x="1324966" y="269900"/>
                </a:cubicBezTo>
                <a:cubicBezTo>
                  <a:pt x="1324966" y="225501"/>
                  <a:pt x="1325550" y="191617"/>
                  <a:pt x="1326718" y="168250"/>
                </a:cubicBezTo>
                <a:cubicBezTo>
                  <a:pt x="1327887" y="144881"/>
                  <a:pt x="1331392" y="126187"/>
                  <a:pt x="1337234" y="112166"/>
                </a:cubicBezTo>
                <a:lnTo>
                  <a:pt x="1349502" y="415366"/>
                </a:lnTo>
                <a:lnTo>
                  <a:pt x="1349502" y="422377"/>
                </a:lnTo>
                <a:lnTo>
                  <a:pt x="1354760" y="424129"/>
                </a:lnTo>
                <a:lnTo>
                  <a:pt x="1358265" y="424129"/>
                </a:lnTo>
                <a:lnTo>
                  <a:pt x="1360018" y="247117"/>
                </a:lnTo>
                <a:lnTo>
                  <a:pt x="1370533" y="247117"/>
                </a:lnTo>
                <a:cubicBezTo>
                  <a:pt x="1369365" y="251790"/>
                  <a:pt x="1368781" y="258216"/>
                  <a:pt x="1368781" y="266395"/>
                </a:cubicBezTo>
                <a:cubicBezTo>
                  <a:pt x="1368781" y="373888"/>
                  <a:pt x="1386891" y="447497"/>
                  <a:pt x="1423112" y="487223"/>
                </a:cubicBezTo>
                <a:lnTo>
                  <a:pt x="1421359" y="497738"/>
                </a:lnTo>
                <a:cubicBezTo>
                  <a:pt x="1421359" y="519938"/>
                  <a:pt x="1428953" y="548564"/>
                  <a:pt x="1444143" y="583616"/>
                </a:cubicBezTo>
                <a:cubicBezTo>
                  <a:pt x="1437132" y="588289"/>
                  <a:pt x="1433043" y="599389"/>
                  <a:pt x="1431874" y="616915"/>
                </a:cubicBezTo>
                <a:cubicBezTo>
                  <a:pt x="1430706" y="627431"/>
                  <a:pt x="1428953" y="637070"/>
                  <a:pt x="1426617" y="645833"/>
                </a:cubicBezTo>
                <a:cubicBezTo>
                  <a:pt x="1424280" y="654596"/>
                  <a:pt x="1422527" y="660730"/>
                  <a:pt x="1421359" y="664235"/>
                </a:cubicBezTo>
                <a:cubicBezTo>
                  <a:pt x="1409675" y="679424"/>
                  <a:pt x="1389228" y="695198"/>
                  <a:pt x="1360018" y="711556"/>
                </a:cubicBezTo>
                <a:lnTo>
                  <a:pt x="1353007" y="706298"/>
                </a:lnTo>
                <a:cubicBezTo>
                  <a:pt x="1334313" y="706298"/>
                  <a:pt x="1315619" y="702792"/>
                  <a:pt x="1296924" y="695782"/>
                </a:cubicBezTo>
                <a:cubicBezTo>
                  <a:pt x="1286409" y="692277"/>
                  <a:pt x="1277062" y="687311"/>
                  <a:pt x="1268883" y="680885"/>
                </a:cubicBezTo>
                <a:cubicBezTo>
                  <a:pt x="1260704" y="674459"/>
                  <a:pt x="1255446" y="668909"/>
                  <a:pt x="1253109" y="664235"/>
                </a:cubicBezTo>
                <a:cubicBezTo>
                  <a:pt x="1239088" y="653720"/>
                  <a:pt x="1211047" y="628599"/>
                  <a:pt x="1168984" y="588874"/>
                </a:cubicBezTo>
                <a:cubicBezTo>
                  <a:pt x="1116406" y="553822"/>
                  <a:pt x="1070839" y="518185"/>
                  <a:pt x="1032282" y="481965"/>
                </a:cubicBezTo>
                <a:cubicBezTo>
                  <a:pt x="1018261" y="469113"/>
                  <a:pt x="982040" y="439903"/>
                  <a:pt x="923620" y="394335"/>
                </a:cubicBezTo>
                <a:cubicBezTo>
                  <a:pt x="865200" y="348767"/>
                  <a:pt x="820801" y="315468"/>
                  <a:pt x="790423" y="294437"/>
                </a:cubicBezTo>
                <a:lnTo>
                  <a:pt x="708051" y="226085"/>
                </a:lnTo>
                <a:cubicBezTo>
                  <a:pt x="703377" y="227254"/>
                  <a:pt x="698119" y="229591"/>
                  <a:pt x="692277" y="233096"/>
                </a:cubicBezTo>
                <a:cubicBezTo>
                  <a:pt x="686435" y="236601"/>
                  <a:pt x="681762" y="238938"/>
                  <a:pt x="678256" y="240106"/>
                </a:cubicBezTo>
                <a:cubicBezTo>
                  <a:pt x="671246" y="242443"/>
                  <a:pt x="647294" y="261137"/>
                  <a:pt x="606400" y="296189"/>
                </a:cubicBezTo>
                <a:cubicBezTo>
                  <a:pt x="586537" y="313715"/>
                  <a:pt x="565214" y="334162"/>
                  <a:pt x="542430" y="357530"/>
                </a:cubicBezTo>
                <a:cubicBezTo>
                  <a:pt x="519646" y="380898"/>
                  <a:pt x="508254" y="393751"/>
                  <a:pt x="508254" y="396088"/>
                </a:cubicBezTo>
                <a:lnTo>
                  <a:pt x="348785" y="569304"/>
                </a:lnTo>
                <a:lnTo>
                  <a:pt x="354025" y="569595"/>
                </a:lnTo>
                <a:cubicBezTo>
                  <a:pt x="371551" y="571932"/>
                  <a:pt x="382067" y="572516"/>
                  <a:pt x="385572" y="571348"/>
                </a:cubicBezTo>
                <a:lnTo>
                  <a:pt x="396088" y="571348"/>
                </a:lnTo>
                <a:cubicBezTo>
                  <a:pt x="421793" y="552653"/>
                  <a:pt x="443992" y="540969"/>
                  <a:pt x="462687" y="536296"/>
                </a:cubicBezTo>
                <a:lnTo>
                  <a:pt x="474955" y="536296"/>
                </a:lnTo>
                <a:lnTo>
                  <a:pt x="494233" y="536296"/>
                </a:lnTo>
                <a:lnTo>
                  <a:pt x="511759" y="538048"/>
                </a:lnTo>
                <a:cubicBezTo>
                  <a:pt x="584200" y="531038"/>
                  <a:pt x="638531" y="526364"/>
                  <a:pt x="674751" y="524027"/>
                </a:cubicBezTo>
                <a:cubicBezTo>
                  <a:pt x="753034" y="517017"/>
                  <a:pt x="805612" y="509422"/>
                  <a:pt x="832485" y="501244"/>
                </a:cubicBezTo>
                <a:cubicBezTo>
                  <a:pt x="835990" y="502412"/>
                  <a:pt x="841832" y="502996"/>
                  <a:pt x="850011" y="502996"/>
                </a:cubicBezTo>
                <a:lnTo>
                  <a:pt x="857022" y="502996"/>
                </a:lnTo>
                <a:lnTo>
                  <a:pt x="879805" y="502996"/>
                </a:lnTo>
                <a:lnTo>
                  <a:pt x="886816" y="504749"/>
                </a:lnTo>
                <a:cubicBezTo>
                  <a:pt x="885647" y="503580"/>
                  <a:pt x="890905" y="504749"/>
                  <a:pt x="902589" y="508254"/>
                </a:cubicBezTo>
                <a:lnTo>
                  <a:pt x="906094" y="511759"/>
                </a:lnTo>
                <a:lnTo>
                  <a:pt x="911352" y="506501"/>
                </a:lnTo>
                <a:lnTo>
                  <a:pt x="913105" y="506501"/>
                </a:lnTo>
                <a:lnTo>
                  <a:pt x="916610" y="510007"/>
                </a:lnTo>
                <a:lnTo>
                  <a:pt x="918363" y="508254"/>
                </a:lnTo>
                <a:lnTo>
                  <a:pt x="920115" y="508254"/>
                </a:lnTo>
                <a:lnTo>
                  <a:pt x="944652" y="511759"/>
                </a:lnTo>
                <a:lnTo>
                  <a:pt x="951662" y="511759"/>
                </a:lnTo>
                <a:lnTo>
                  <a:pt x="958672" y="511759"/>
                </a:lnTo>
                <a:lnTo>
                  <a:pt x="963930" y="511759"/>
                </a:lnTo>
                <a:lnTo>
                  <a:pt x="967435" y="513512"/>
                </a:lnTo>
                <a:lnTo>
                  <a:pt x="1005993" y="487223"/>
                </a:lnTo>
                <a:lnTo>
                  <a:pt x="1011250" y="492481"/>
                </a:lnTo>
                <a:lnTo>
                  <a:pt x="1000735" y="513512"/>
                </a:lnTo>
                <a:cubicBezTo>
                  <a:pt x="1000735" y="514680"/>
                  <a:pt x="1009498" y="526948"/>
                  <a:pt x="1027024" y="550316"/>
                </a:cubicBezTo>
                <a:cubicBezTo>
                  <a:pt x="1036371" y="554990"/>
                  <a:pt x="1052144" y="556742"/>
                  <a:pt x="1074344" y="555574"/>
                </a:cubicBezTo>
                <a:lnTo>
                  <a:pt x="1076097" y="557327"/>
                </a:lnTo>
                <a:cubicBezTo>
                  <a:pt x="1079602" y="557327"/>
                  <a:pt x="1082523" y="557911"/>
                  <a:pt x="1084860" y="559079"/>
                </a:cubicBezTo>
                <a:lnTo>
                  <a:pt x="1084860" y="560832"/>
                </a:lnTo>
                <a:lnTo>
                  <a:pt x="1055065" y="564337"/>
                </a:lnTo>
                <a:lnTo>
                  <a:pt x="1048055" y="567842"/>
                </a:lnTo>
                <a:cubicBezTo>
                  <a:pt x="1048055" y="570179"/>
                  <a:pt x="1049515" y="571932"/>
                  <a:pt x="1052436" y="573100"/>
                </a:cubicBezTo>
                <a:cubicBezTo>
                  <a:pt x="1055357" y="574269"/>
                  <a:pt x="1060323" y="575437"/>
                  <a:pt x="1067334" y="576605"/>
                </a:cubicBezTo>
                <a:lnTo>
                  <a:pt x="1118159" y="569595"/>
                </a:lnTo>
                <a:cubicBezTo>
                  <a:pt x="1127506" y="569595"/>
                  <a:pt x="1134517" y="570179"/>
                  <a:pt x="1139190" y="571348"/>
                </a:cubicBezTo>
                <a:lnTo>
                  <a:pt x="1130427" y="576605"/>
                </a:lnTo>
                <a:lnTo>
                  <a:pt x="1083107" y="580111"/>
                </a:lnTo>
                <a:cubicBezTo>
                  <a:pt x="1071423" y="580111"/>
                  <a:pt x="1062076" y="585953"/>
                  <a:pt x="1055065" y="597636"/>
                </a:cubicBezTo>
                <a:lnTo>
                  <a:pt x="1069086" y="597636"/>
                </a:lnTo>
                <a:lnTo>
                  <a:pt x="1063828" y="599389"/>
                </a:lnTo>
                <a:lnTo>
                  <a:pt x="1056818" y="608152"/>
                </a:lnTo>
                <a:cubicBezTo>
                  <a:pt x="1056818" y="613994"/>
                  <a:pt x="1060323" y="619544"/>
                  <a:pt x="1067334" y="624802"/>
                </a:cubicBezTo>
                <a:cubicBezTo>
                  <a:pt x="1074344" y="630060"/>
                  <a:pt x="1077849" y="635025"/>
                  <a:pt x="1077849" y="639699"/>
                </a:cubicBezTo>
                <a:cubicBezTo>
                  <a:pt x="1077849" y="660730"/>
                  <a:pt x="1054481" y="674751"/>
                  <a:pt x="1007745" y="681761"/>
                </a:cubicBezTo>
                <a:cubicBezTo>
                  <a:pt x="998398" y="684098"/>
                  <a:pt x="956336" y="687019"/>
                  <a:pt x="881558" y="690524"/>
                </a:cubicBezTo>
                <a:cubicBezTo>
                  <a:pt x="819633" y="695198"/>
                  <a:pt x="763550" y="701624"/>
                  <a:pt x="713308" y="709803"/>
                </a:cubicBezTo>
                <a:cubicBezTo>
                  <a:pt x="633857" y="721487"/>
                  <a:pt x="587121" y="734339"/>
                  <a:pt x="573100" y="748360"/>
                </a:cubicBezTo>
                <a:cubicBezTo>
                  <a:pt x="568427" y="749528"/>
                  <a:pt x="561416" y="750113"/>
                  <a:pt x="552069" y="750113"/>
                </a:cubicBezTo>
                <a:cubicBezTo>
                  <a:pt x="519354" y="750113"/>
                  <a:pt x="492481" y="745731"/>
                  <a:pt x="471450" y="736968"/>
                </a:cubicBezTo>
                <a:cubicBezTo>
                  <a:pt x="450418" y="728205"/>
                  <a:pt x="427635" y="714476"/>
                  <a:pt x="403098" y="695782"/>
                </a:cubicBezTo>
                <a:cubicBezTo>
                  <a:pt x="372720" y="674751"/>
                  <a:pt x="358115" y="661898"/>
                  <a:pt x="359283" y="657225"/>
                </a:cubicBezTo>
                <a:lnTo>
                  <a:pt x="357531" y="655472"/>
                </a:lnTo>
                <a:lnTo>
                  <a:pt x="361036" y="650215"/>
                </a:lnTo>
                <a:lnTo>
                  <a:pt x="359283" y="650215"/>
                </a:lnTo>
                <a:lnTo>
                  <a:pt x="364541" y="637946"/>
                </a:lnTo>
                <a:cubicBezTo>
                  <a:pt x="352857" y="630936"/>
                  <a:pt x="336499" y="624510"/>
                  <a:pt x="315468" y="618668"/>
                </a:cubicBezTo>
                <a:lnTo>
                  <a:pt x="305859" y="615931"/>
                </a:lnTo>
                <a:lnTo>
                  <a:pt x="304953" y="616915"/>
                </a:lnTo>
                <a:cubicBezTo>
                  <a:pt x="248869" y="677672"/>
                  <a:pt x="202133" y="747192"/>
                  <a:pt x="164745" y="825475"/>
                </a:cubicBezTo>
                <a:cubicBezTo>
                  <a:pt x="153061" y="833653"/>
                  <a:pt x="137871" y="837743"/>
                  <a:pt x="119177" y="837743"/>
                </a:cubicBezTo>
                <a:cubicBezTo>
                  <a:pt x="106325" y="837743"/>
                  <a:pt x="96977" y="837158"/>
                  <a:pt x="91135" y="835990"/>
                </a:cubicBezTo>
                <a:cubicBezTo>
                  <a:pt x="88799" y="832485"/>
                  <a:pt x="83249" y="824598"/>
                  <a:pt x="74486" y="812330"/>
                </a:cubicBezTo>
                <a:cubicBezTo>
                  <a:pt x="65723" y="800062"/>
                  <a:pt x="55499" y="784581"/>
                  <a:pt x="43815" y="765886"/>
                </a:cubicBezTo>
                <a:lnTo>
                  <a:pt x="35052" y="758876"/>
                </a:lnTo>
                <a:cubicBezTo>
                  <a:pt x="32715" y="761213"/>
                  <a:pt x="30379" y="762381"/>
                  <a:pt x="28042" y="762381"/>
                </a:cubicBezTo>
                <a:cubicBezTo>
                  <a:pt x="25705" y="762381"/>
                  <a:pt x="23952" y="762965"/>
                  <a:pt x="22784" y="764133"/>
                </a:cubicBezTo>
                <a:cubicBezTo>
                  <a:pt x="28626" y="753618"/>
                  <a:pt x="33884" y="741934"/>
                  <a:pt x="38557" y="729081"/>
                </a:cubicBezTo>
                <a:lnTo>
                  <a:pt x="24537" y="665988"/>
                </a:lnTo>
                <a:lnTo>
                  <a:pt x="10516" y="609905"/>
                </a:lnTo>
                <a:cubicBezTo>
                  <a:pt x="14021" y="600558"/>
                  <a:pt x="15774" y="591794"/>
                  <a:pt x="15774" y="583616"/>
                </a:cubicBezTo>
                <a:cubicBezTo>
                  <a:pt x="15774" y="577774"/>
                  <a:pt x="15189" y="572516"/>
                  <a:pt x="14021" y="567842"/>
                </a:cubicBezTo>
                <a:lnTo>
                  <a:pt x="22784" y="567842"/>
                </a:lnTo>
                <a:lnTo>
                  <a:pt x="22784" y="573100"/>
                </a:lnTo>
                <a:lnTo>
                  <a:pt x="40310" y="599389"/>
                </a:lnTo>
                <a:lnTo>
                  <a:pt x="59589" y="583616"/>
                </a:lnTo>
                <a:lnTo>
                  <a:pt x="24537" y="483718"/>
                </a:lnTo>
                <a:cubicBezTo>
                  <a:pt x="9347" y="439318"/>
                  <a:pt x="1169" y="406019"/>
                  <a:pt x="0" y="383819"/>
                </a:cubicBezTo>
                <a:lnTo>
                  <a:pt x="5258" y="371551"/>
                </a:lnTo>
                <a:lnTo>
                  <a:pt x="43815" y="467944"/>
                </a:lnTo>
                <a:cubicBezTo>
                  <a:pt x="59004" y="502996"/>
                  <a:pt x="73609" y="531038"/>
                  <a:pt x="87630" y="552069"/>
                </a:cubicBezTo>
                <a:cubicBezTo>
                  <a:pt x="113335" y="552069"/>
                  <a:pt x="141961" y="539801"/>
                  <a:pt x="173508" y="515264"/>
                </a:cubicBezTo>
                <a:cubicBezTo>
                  <a:pt x="212065" y="484886"/>
                  <a:pt x="238938" y="467944"/>
                  <a:pt x="254127" y="464439"/>
                </a:cubicBezTo>
                <a:lnTo>
                  <a:pt x="296190" y="424129"/>
                </a:lnTo>
                <a:cubicBezTo>
                  <a:pt x="383820" y="343509"/>
                  <a:pt x="427635" y="303200"/>
                  <a:pt x="427635" y="303200"/>
                </a:cubicBezTo>
                <a:cubicBezTo>
                  <a:pt x="493065" y="245948"/>
                  <a:pt x="549148" y="184023"/>
                  <a:pt x="595884" y="117424"/>
                </a:cubicBezTo>
                <a:lnTo>
                  <a:pt x="608152" y="68351"/>
                </a:lnTo>
                <a:cubicBezTo>
                  <a:pt x="613994" y="61341"/>
                  <a:pt x="635610" y="42062"/>
                  <a:pt x="672999" y="105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solidFill>
                <a:srgbClr val="000000"/>
              </a:solidFill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6BD0153-1B03-8EBE-11CB-310EDBEB29A0}"/>
              </a:ext>
            </a:extLst>
          </p:cNvPr>
          <p:cNvSpPr txBox="1"/>
          <p:nvPr/>
        </p:nvSpPr>
        <p:spPr>
          <a:xfrm>
            <a:off x="5354422" y="1553525"/>
            <a:ext cx="1260586" cy="1336478"/>
          </a:xfrm>
          <a:custGeom>
            <a:avLst/>
            <a:gdLst/>
            <a:ahLst/>
            <a:cxnLst/>
            <a:rect l="l" t="t" r="r" b="b"/>
            <a:pathLst>
              <a:path w="1260586" h="1336478">
                <a:moveTo>
                  <a:pt x="958919" y="925401"/>
                </a:moveTo>
                <a:cubicBezTo>
                  <a:pt x="947261" y="925401"/>
                  <a:pt x="941432" y="933659"/>
                  <a:pt x="941432" y="950176"/>
                </a:cubicBezTo>
                <a:lnTo>
                  <a:pt x="939974" y="951633"/>
                </a:lnTo>
                <a:lnTo>
                  <a:pt x="935602" y="948718"/>
                </a:lnTo>
                <a:lnTo>
                  <a:pt x="935602" y="934145"/>
                </a:lnTo>
                <a:cubicBezTo>
                  <a:pt x="934631" y="935117"/>
                  <a:pt x="930502" y="936817"/>
                  <a:pt x="923215" y="939246"/>
                </a:cubicBezTo>
                <a:cubicBezTo>
                  <a:pt x="915928" y="941675"/>
                  <a:pt x="902084" y="946290"/>
                  <a:pt x="881681" y="953090"/>
                </a:cubicBezTo>
                <a:cubicBezTo>
                  <a:pt x="867108" y="957948"/>
                  <a:pt x="845491" y="967421"/>
                  <a:pt x="816830" y="981508"/>
                </a:cubicBezTo>
                <a:cubicBezTo>
                  <a:pt x="788170" y="995596"/>
                  <a:pt x="770439" y="1007011"/>
                  <a:pt x="763638" y="1015755"/>
                </a:cubicBezTo>
                <a:lnTo>
                  <a:pt x="768010" y="1021585"/>
                </a:lnTo>
                <a:lnTo>
                  <a:pt x="773839" y="1021585"/>
                </a:lnTo>
                <a:cubicBezTo>
                  <a:pt x="768982" y="1023528"/>
                  <a:pt x="765095" y="1028386"/>
                  <a:pt x="762181" y="1036158"/>
                </a:cubicBezTo>
                <a:cubicBezTo>
                  <a:pt x="759266" y="1043930"/>
                  <a:pt x="757809" y="1053160"/>
                  <a:pt x="757809" y="1063847"/>
                </a:cubicBezTo>
                <a:cubicBezTo>
                  <a:pt x="757809" y="1078420"/>
                  <a:pt x="760966" y="1093237"/>
                  <a:pt x="767281" y="1108296"/>
                </a:cubicBezTo>
                <a:cubicBezTo>
                  <a:pt x="773596" y="1123354"/>
                  <a:pt x="783555" y="1136228"/>
                  <a:pt x="797157" y="1146915"/>
                </a:cubicBezTo>
                <a:cubicBezTo>
                  <a:pt x="800071" y="1157602"/>
                  <a:pt x="806872" y="1172661"/>
                  <a:pt x="817559" y="1192092"/>
                </a:cubicBezTo>
                <a:cubicBezTo>
                  <a:pt x="828246" y="1187234"/>
                  <a:pt x="858364" y="1176547"/>
                  <a:pt x="907913" y="1160031"/>
                </a:cubicBezTo>
                <a:lnTo>
                  <a:pt x="926858" y="1162945"/>
                </a:lnTo>
                <a:cubicBezTo>
                  <a:pt x="928801" y="1156144"/>
                  <a:pt x="930502" y="1147400"/>
                  <a:pt x="931959" y="1136713"/>
                </a:cubicBezTo>
                <a:cubicBezTo>
                  <a:pt x="933416" y="1126026"/>
                  <a:pt x="935602" y="1114368"/>
                  <a:pt x="938517" y="1101737"/>
                </a:cubicBezTo>
                <a:cubicBezTo>
                  <a:pt x="955033" y="1007497"/>
                  <a:pt x="966692" y="949690"/>
                  <a:pt x="973493" y="928316"/>
                </a:cubicBezTo>
                <a:close/>
                <a:moveTo>
                  <a:pt x="489661" y="925401"/>
                </a:moveTo>
                <a:lnTo>
                  <a:pt x="494033" y="925401"/>
                </a:lnTo>
                <a:cubicBezTo>
                  <a:pt x="481403" y="933174"/>
                  <a:pt x="471687" y="944347"/>
                  <a:pt x="464886" y="958920"/>
                </a:cubicBezTo>
                <a:cubicBezTo>
                  <a:pt x="464886" y="959891"/>
                  <a:pt x="466830" y="960377"/>
                  <a:pt x="470716" y="960377"/>
                </a:cubicBezTo>
                <a:lnTo>
                  <a:pt x="480917" y="950176"/>
                </a:lnTo>
                <a:lnTo>
                  <a:pt x="476545" y="958920"/>
                </a:lnTo>
                <a:cubicBezTo>
                  <a:pt x="475574" y="960863"/>
                  <a:pt x="475088" y="963777"/>
                  <a:pt x="475088" y="967664"/>
                </a:cubicBezTo>
                <a:lnTo>
                  <a:pt x="479460" y="973493"/>
                </a:lnTo>
                <a:lnTo>
                  <a:pt x="480917" y="967664"/>
                </a:lnTo>
                <a:cubicBezTo>
                  <a:pt x="480917" y="968635"/>
                  <a:pt x="481403" y="969850"/>
                  <a:pt x="482374" y="971307"/>
                </a:cubicBezTo>
                <a:cubicBezTo>
                  <a:pt x="483346" y="972764"/>
                  <a:pt x="483346" y="974465"/>
                  <a:pt x="482374" y="976408"/>
                </a:cubicBezTo>
                <a:cubicBezTo>
                  <a:pt x="482374" y="976408"/>
                  <a:pt x="482131" y="976651"/>
                  <a:pt x="481646" y="977136"/>
                </a:cubicBezTo>
                <a:cubicBezTo>
                  <a:pt x="481160" y="977622"/>
                  <a:pt x="480917" y="977865"/>
                  <a:pt x="480917" y="977865"/>
                </a:cubicBezTo>
                <a:cubicBezTo>
                  <a:pt x="480917" y="985637"/>
                  <a:pt x="484803" y="988552"/>
                  <a:pt x="492576" y="986609"/>
                </a:cubicBezTo>
                <a:cubicBezTo>
                  <a:pt x="491604" y="989524"/>
                  <a:pt x="490390" y="992924"/>
                  <a:pt x="488932" y="996810"/>
                </a:cubicBezTo>
                <a:cubicBezTo>
                  <a:pt x="487475" y="1000696"/>
                  <a:pt x="486261" y="1004583"/>
                  <a:pt x="485289" y="1008469"/>
                </a:cubicBezTo>
                <a:lnTo>
                  <a:pt x="486746" y="1009926"/>
                </a:lnTo>
                <a:cubicBezTo>
                  <a:pt x="487718" y="1010898"/>
                  <a:pt x="488446" y="1012112"/>
                  <a:pt x="488932" y="1013569"/>
                </a:cubicBezTo>
                <a:cubicBezTo>
                  <a:pt x="489418" y="1015027"/>
                  <a:pt x="490147" y="1016241"/>
                  <a:pt x="491118" y="1017213"/>
                </a:cubicBezTo>
                <a:lnTo>
                  <a:pt x="483832" y="1023042"/>
                </a:lnTo>
                <a:lnTo>
                  <a:pt x="482374" y="1024499"/>
                </a:lnTo>
                <a:lnTo>
                  <a:pt x="504234" y="1039073"/>
                </a:lnTo>
                <a:cubicBezTo>
                  <a:pt x="502291" y="1041016"/>
                  <a:pt x="497433" y="1044659"/>
                  <a:pt x="489661" y="1050003"/>
                </a:cubicBezTo>
                <a:cubicBezTo>
                  <a:pt x="481889" y="1055346"/>
                  <a:pt x="474602" y="1060447"/>
                  <a:pt x="467801" y="1065304"/>
                </a:cubicBezTo>
                <a:cubicBezTo>
                  <a:pt x="413394" y="1103195"/>
                  <a:pt x="358016" y="1145457"/>
                  <a:pt x="301666" y="1192092"/>
                </a:cubicBezTo>
                <a:cubicBezTo>
                  <a:pt x="284178" y="1205693"/>
                  <a:pt x="266447" y="1220024"/>
                  <a:pt x="248474" y="1235083"/>
                </a:cubicBezTo>
                <a:cubicBezTo>
                  <a:pt x="230500" y="1250142"/>
                  <a:pt x="219084" y="1259129"/>
                  <a:pt x="214227" y="1262043"/>
                </a:cubicBezTo>
                <a:lnTo>
                  <a:pt x="190909" y="1288275"/>
                </a:lnTo>
                <a:cubicBezTo>
                  <a:pt x="187995" y="1290218"/>
                  <a:pt x="185566" y="1291676"/>
                  <a:pt x="183623" y="1292647"/>
                </a:cubicBezTo>
                <a:cubicBezTo>
                  <a:pt x="181680" y="1293619"/>
                  <a:pt x="180222" y="1294104"/>
                  <a:pt x="179251" y="1294104"/>
                </a:cubicBezTo>
                <a:cubicBezTo>
                  <a:pt x="178279" y="1296048"/>
                  <a:pt x="176336" y="1298962"/>
                  <a:pt x="173421" y="1302848"/>
                </a:cubicBezTo>
                <a:cubicBezTo>
                  <a:pt x="170507" y="1306735"/>
                  <a:pt x="167106" y="1312564"/>
                  <a:pt x="163220" y="1320336"/>
                </a:cubicBezTo>
                <a:cubicBezTo>
                  <a:pt x="156419" y="1331995"/>
                  <a:pt x="151076" y="1337338"/>
                  <a:pt x="147190" y="1336367"/>
                </a:cubicBezTo>
                <a:cubicBezTo>
                  <a:pt x="145246" y="1335395"/>
                  <a:pt x="143061" y="1334910"/>
                  <a:pt x="140632" y="1334910"/>
                </a:cubicBezTo>
                <a:cubicBezTo>
                  <a:pt x="138203" y="1334910"/>
                  <a:pt x="136017" y="1334424"/>
                  <a:pt x="134074" y="1333452"/>
                </a:cubicBezTo>
                <a:cubicBezTo>
                  <a:pt x="132131" y="1331509"/>
                  <a:pt x="129945" y="1330295"/>
                  <a:pt x="127516" y="1329809"/>
                </a:cubicBezTo>
                <a:cubicBezTo>
                  <a:pt x="125087" y="1329323"/>
                  <a:pt x="122901" y="1328594"/>
                  <a:pt x="120958" y="1327623"/>
                </a:cubicBezTo>
                <a:cubicBezTo>
                  <a:pt x="115128" y="1330538"/>
                  <a:pt x="107599" y="1327380"/>
                  <a:pt x="98369" y="1318150"/>
                </a:cubicBezTo>
                <a:cubicBezTo>
                  <a:pt x="89139" y="1308921"/>
                  <a:pt x="83067" y="1299934"/>
                  <a:pt x="80153" y="1291190"/>
                </a:cubicBezTo>
                <a:lnTo>
                  <a:pt x="80153" y="1285360"/>
                </a:lnTo>
                <a:cubicBezTo>
                  <a:pt x="80153" y="1279531"/>
                  <a:pt x="80638" y="1274673"/>
                  <a:pt x="81610" y="1270787"/>
                </a:cubicBezTo>
                <a:cubicBezTo>
                  <a:pt x="79667" y="1269816"/>
                  <a:pt x="77724" y="1264472"/>
                  <a:pt x="75781" y="1254757"/>
                </a:cubicBezTo>
                <a:cubicBezTo>
                  <a:pt x="71894" y="1243098"/>
                  <a:pt x="69951" y="1232411"/>
                  <a:pt x="69951" y="1222696"/>
                </a:cubicBezTo>
                <a:cubicBezTo>
                  <a:pt x="69951" y="1202293"/>
                  <a:pt x="79181" y="1187720"/>
                  <a:pt x="97641" y="1178976"/>
                </a:cubicBezTo>
                <a:lnTo>
                  <a:pt x="100555" y="1177518"/>
                </a:lnTo>
                <a:lnTo>
                  <a:pt x="100555" y="1180433"/>
                </a:lnTo>
                <a:cubicBezTo>
                  <a:pt x="96669" y="1192092"/>
                  <a:pt x="95697" y="1201321"/>
                  <a:pt x="97641" y="1208122"/>
                </a:cubicBezTo>
                <a:cubicBezTo>
                  <a:pt x="98612" y="1213952"/>
                  <a:pt x="102498" y="1215895"/>
                  <a:pt x="109299" y="1213952"/>
                </a:cubicBezTo>
                <a:lnTo>
                  <a:pt x="120958" y="1211037"/>
                </a:lnTo>
                <a:lnTo>
                  <a:pt x="135531" y="1203750"/>
                </a:lnTo>
                <a:lnTo>
                  <a:pt x="136988" y="1203750"/>
                </a:lnTo>
                <a:lnTo>
                  <a:pt x="139903" y="1196464"/>
                </a:lnTo>
                <a:lnTo>
                  <a:pt x="144275" y="1195006"/>
                </a:lnTo>
                <a:lnTo>
                  <a:pt x="147190" y="1193549"/>
                </a:lnTo>
                <a:cubicBezTo>
                  <a:pt x="151076" y="1191606"/>
                  <a:pt x="154962" y="1188691"/>
                  <a:pt x="158848" y="1184805"/>
                </a:cubicBezTo>
                <a:lnTo>
                  <a:pt x="161763" y="1184805"/>
                </a:lnTo>
                <a:cubicBezTo>
                  <a:pt x="161763" y="1182862"/>
                  <a:pt x="167592" y="1177518"/>
                  <a:pt x="179251" y="1168775"/>
                </a:cubicBezTo>
                <a:cubicBezTo>
                  <a:pt x="186052" y="1163917"/>
                  <a:pt x="190909" y="1160759"/>
                  <a:pt x="193824" y="1159302"/>
                </a:cubicBezTo>
                <a:cubicBezTo>
                  <a:pt x="196739" y="1157845"/>
                  <a:pt x="198682" y="1156630"/>
                  <a:pt x="199653" y="1155659"/>
                </a:cubicBezTo>
                <a:lnTo>
                  <a:pt x="215684" y="1144000"/>
                </a:lnTo>
                <a:lnTo>
                  <a:pt x="220056" y="1142543"/>
                </a:lnTo>
                <a:lnTo>
                  <a:pt x="320611" y="1062390"/>
                </a:lnTo>
                <a:lnTo>
                  <a:pt x="357044" y="1033243"/>
                </a:lnTo>
                <a:cubicBezTo>
                  <a:pt x="364817" y="1026442"/>
                  <a:pt x="384733" y="1008469"/>
                  <a:pt x="416795" y="979322"/>
                </a:cubicBezTo>
                <a:cubicBezTo>
                  <a:pt x="418738" y="978351"/>
                  <a:pt x="423353" y="975436"/>
                  <a:pt x="430639" y="970578"/>
                </a:cubicBezTo>
                <a:cubicBezTo>
                  <a:pt x="437926" y="965721"/>
                  <a:pt x="444970" y="959891"/>
                  <a:pt x="451770" y="953090"/>
                </a:cubicBezTo>
                <a:cubicBezTo>
                  <a:pt x="456628" y="949204"/>
                  <a:pt x="463429" y="943375"/>
                  <a:pt x="472173" y="935603"/>
                </a:cubicBezTo>
                <a:cubicBezTo>
                  <a:pt x="480917" y="927830"/>
                  <a:pt x="486746" y="924430"/>
                  <a:pt x="489661" y="925401"/>
                </a:cubicBezTo>
                <a:close/>
                <a:moveTo>
                  <a:pt x="1097365" y="804443"/>
                </a:moveTo>
                <a:lnTo>
                  <a:pt x="1098823" y="804443"/>
                </a:lnTo>
                <a:lnTo>
                  <a:pt x="1100280" y="805901"/>
                </a:lnTo>
                <a:lnTo>
                  <a:pt x="1100280" y="810273"/>
                </a:lnTo>
                <a:cubicBezTo>
                  <a:pt x="1097365" y="815130"/>
                  <a:pt x="1094936" y="818045"/>
                  <a:pt x="1092993" y="819017"/>
                </a:cubicBezTo>
                <a:lnTo>
                  <a:pt x="1092993" y="824846"/>
                </a:lnTo>
                <a:cubicBezTo>
                  <a:pt x="1092993" y="831647"/>
                  <a:pt x="1096394" y="839905"/>
                  <a:pt x="1103195" y="849620"/>
                </a:cubicBezTo>
                <a:lnTo>
                  <a:pt x="1111939" y="848163"/>
                </a:lnTo>
                <a:lnTo>
                  <a:pt x="1111939" y="849620"/>
                </a:lnTo>
                <a:lnTo>
                  <a:pt x="1107567" y="858364"/>
                </a:lnTo>
                <a:lnTo>
                  <a:pt x="1109024" y="862736"/>
                </a:lnTo>
                <a:lnTo>
                  <a:pt x="1114853" y="868566"/>
                </a:lnTo>
                <a:lnTo>
                  <a:pt x="1123597" y="870023"/>
                </a:lnTo>
                <a:cubicBezTo>
                  <a:pt x="1122626" y="870023"/>
                  <a:pt x="1131370" y="864679"/>
                  <a:pt x="1149829" y="853992"/>
                </a:cubicBezTo>
                <a:lnTo>
                  <a:pt x="1152744" y="853992"/>
                </a:lnTo>
                <a:lnTo>
                  <a:pt x="1155658" y="858364"/>
                </a:lnTo>
                <a:cubicBezTo>
                  <a:pt x="1147886" y="861279"/>
                  <a:pt x="1141571" y="869537"/>
                  <a:pt x="1136713" y="883139"/>
                </a:cubicBezTo>
                <a:cubicBezTo>
                  <a:pt x="1146429" y="883139"/>
                  <a:pt x="1160516" y="876338"/>
                  <a:pt x="1178976" y="862736"/>
                </a:cubicBezTo>
                <a:cubicBezTo>
                  <a:pt x="1196464" y="849135"/>
                  <a:pt x="1210065" y="841848"/>
                  <a:pt x="1219781" y="840876"/>
                </a:cubicBezTo>
                <a:cubicBezTo>
                  <a:pt x="1204236" y="853507"/>
                  <a:pt x="1189663" y="866622"/>
                  <a:pt x="1176061" y="880224"/>
                </a:cubicBezTo>
                <a:cubicBezTo>
                  <a:pt x="1158573" y="898684"/>
                  <a:pt x="1149829" y="917143"/>
                  <a:pt x="1149829" y="935603"/>
                </a:cubicBezTo>
                <a:lnTo>
                  <a:pt x="1151287" y="938517"/>
                </a:lnTo>
                <a:lnTo>
                  <a:pt x="1160030" y="947261"/>
                </a:lnTo>
                <a:cubicBezTo>
                  <a:pt x="1160030" y="948233"/>
                  <a:pt x="1159787" y="951633"/>
                  <a:pt x="1159302" y="957462"/>
                </a:cubicBezTo>
                <a:cubicBezTo>
                  <a:pt x="1158816" y="963292"/>
                  <a:pt x="1158573" y="973979"/>
                  <a:pt x="1158573" y="989524"/>
                </a:cubicBezTo>
                <a:lnTo>
                  <a:pt x="1160030" y="995353"/>
                </a:lnTo>
                <a:cubicBezTo>
                  <a:pt x="1161974" y="1001182"/>
                  <a:pt x="1162945" y="1004097"/>
                  <a:pt x="1162945" y="1004097"/>
                </a:cubicBezTo>
                <a:cubicBezTo>
                  <a:pt x="1149343" y="1021585"/>
                  <a:pt x="1141085" y="1036644"/>
                  <a:pt x="1138171" y="1049274"/>
                </a:cubicBezTo>
                <a:cubicBezTo>
                  <a:pt x="1115825" y="1050245"/>
                  <a:pt x="1098823" y="1055103"/>
                  <a:pt x="1087164" y="1063847"/>
                </a:cubicBezTo>
                <a:cubicBezTo>
                  <a:pt x="1073562" y="1073563"/>
                  <a:pt x="1052674" y="1111939"/>
                  <a:pt x="1024499" y="1178976"/>
                </a:cubicBezTo>
                <a:cubicBezTo>
                  <a:pt x="1004097" y="1227553"/>
                  <a:pt x="988066" y="1272730"/>
                  <a:pt x="976407" y="1314507"/>
                </a:cubicBezTo>
                <a:lnTo>
                  <a:pt x="970578" y="1315964"/>
                </a:lnTo>
                <a:lnTo>
                  <a:pt x="970578" y="1308678"/>
                </a:lnTo>
                <a:cubicBezTo>
                  <a:pt x="969607" y="1309649"/>
                  <a:pt x="968149" y="1310135"/>
                  <a:pt x="966206" y="1310135"/>
                </a:cubicBezTo>
                <a:lnTo>
                  <a:pt x="960377" y="1305763"/>
                </a:lnTo>
                <a:lnTo>
                  <a:pt x="954548" y="1307220"/>
                </a:lnTo>
                <a:lnTo>
                  <a:pt x="948718" y="1285360"/>
                </a:lnTo>
                <a:lnTo>
                  <a:pt x="935602" y="1294104"/>
                </a:lnTo>
                <a:cubicBezTo>
                  <a:pt x="931716" y="1288275"/>
                  <a:pt x="924429" y="1281960"/>
                  <a:pt x="913742" y="1275159"/>
                </a:cubicBezTo>
                <a:lnTo>
                  <a:pt x="909370" y="1276617"/>
                </a:lnTo>
                <a:lnTo>
                  <a:pt x="904999" y="1286818"/>
                </a:lnTo>
                <a:lnTo>
                  <a:pt x="902084" y="1288275"/>
                </a:lnTo>
                <a:lnTo>
                  <a:pt x="903541" y="1269330"/>
                </a:lnTo>
                <a:cubicBezTo>
                  <a:pt x="897712" y="1254757"/>
                  <a:pt x="892854" y="1241155"/>
                  <a:pt x="888968" y="1228525"/>
                </a:cubicBezTo>
                <a:lnTo>
                  <a:pt x="893340" y="1208122"/>
                </a:lnTo>
                <a:cubicBezTo>
                  <a:pt x="892368" y="1207151"/>
                  <a:pt x="889939" y="1206665"/>
                  <a:pt x="886053" y="1206665"/>
                </a:cubicBezTo>
                <a:cubicBezTo>
                  <a:pt x="883139" y="1206665"/>
                  <a:pt x="878767" y="1208122"/>
                  <a:pt x="872937" y="1211037"/>
                </a:cubicBezTo>
                <a:lnTo>
                  <a:pt x="840876" y="1227067"/>
                </a:lnTo>
                <a:cubicBezTo>
                  <a:pt x="834075" y="1230954"/>
                  <a:pt x="826303" y="1242612"/>
                  <a:pt x="817559" y="1262043"/>
                </a:cubicBezTo>
                <a:lnTo>
                  <a:pt x="801528" y="1275159"/>
                </a:lnTo>
                <a:lnTo>
                  <a:pt x="798614" y="1279531"/>
                </a:lnTo>
                <a:lnTo>
                  <a:pt x="794242" y="1276617"/>
                </a:lnTo>
                <a:cubicBezTo>
                  <a:pt x="793270" y="1276617"/>
                  <a:pt x="791813" y="1277588"/>
                  <a:pt x="789870" y="1279531"/>
                </a:cubicBezTo>
                <a:lnTo>
                  <a:pt x="788413" y="1283903"/>
                </a:lnTo>
                <a:cubicBezTo>
                  <a:pt x="785498" y="1280988"/>
                  <a:pt x="777725" y="1279531"/>
                  <a:pt x="765095" y="1279531"/>
                </a:cubicBezTo>
                <a:cubicBezTo>
                  <a:pt x="756351" y="1279531"/>
                  <a:pt x="746636" y="1271030"/>
                  <a:pt x="735949" y="1254028"/>
                </a:cubicBezTo>
                <a:cubicBezTo>
                  <a:pt x="725262" y="1237026"/>
                  <a:pt x="718461" y="1226582"/>
                  <a:pt x="715546" y="1222696"/>
                </a:cubicBezTo>
                <a:lnTo>
                  <a:pt x="711174" y="1224153"/>
                </a:lnTo>
                <a:lnTo>
                  <a:pt x="718461" y="1216866"/>
                </a:lnTo>
                <a:cubicBezTo>
                  <a:pt x="718461" y="1202293"/>
                  <a:pt x="714089" y="1191120"/>
                  <a:pt x="705345" y="1183348"/>
                </a:cubicBezTo>
                <a:lnTo>
                  <a:pt x="682028" y="1167317"/>
                </a:lnTo>
                <a:lnTo>
                  <a:pt x="677656" y="1167317"/>
                </a:lnTo>
                <a:cubicBezTo>
                  <a:pt x="672798" y="1172175"/>
                  <a:pt x="669398" y="1174604"/>
                  <a:pt x="667455" y="1174604"/>
                </a:cubicBezTo>
                <a:lnTo>
                  <a:pt x="635393" y="1161488"/>
                </a:lnTo>
                <a:cubicBezTo>
                  <a:pt x="623735" y="1152744"/>
                  <a:pt x="615962" y="1142057"/>
                  <a:pt x="612076" y="1129427"/>
                </a:cubicBezTo>
                <a:cubicBezTo>
                  <a:pt x="601389" y="1124569"/>
                  <a:pt x="592645" y="1109996"/>
                  <a:pt x="585844" y="1085707"/>
                </a:cubicBezTo>
                <a:cubicBezTo>
                  <a:pt x="579044" y="1061418"/>
                  <a:pt x="576615" y="1041016"/>
                  <a:pt x="578558" y="1024499"/>
                </a:cubicBezTo>
                <a:lnTo>
                  <a:pt x="578558" y="1008469"/>
                </a:lnTo>
                <a:cubicBezTo>
                  <a:pt x="578558" y="992924"/>
                  <a:pt x="583415" y="977379"/>
                  <a:pt x="593131" y="961834"/>
                </a:cubicBezTo>
                <a:cubicBezTo>
                  <a:pt x="596046" y="957948"/>
                  <a:pt x="600903" y="942403"/>
                  <a:pt x="607704" y="915200"/>
                </a:cubicBezTo>
                <a:cubicBezTo>
                  <a:pt x="606733" y="912285"/>
                  <a:pt x="606004" y="907670"/>
                  <a:pt x="605518" y="901355"/>
                </a:cubicBezTo>
                <a:cubicBezTo>
                  <a:pt x="605032" y="895040"/>
                  <a:pt x="603332" y="886053"/>
                  <a:pt x="600418" y="874395"/>
                </a:cubicBezTo>
                <a:cubicBezTo>
                  <a:pt x="596531" y="853021"/>
                  <a:pt x="594588" y="840391"/>
                  <a:pt x="594588" y="836504"/>
                </a:cubicBezTo>
                <a:lnTo>
                  <a:pt x="613534" y="888968"/>
                </a:lnTo>
                <a:cubicBezTo>
                  <a:pt x="620334" y="907428"/>
                  <a:pt x="629564" y="919572"/>
                  <a:pt x="641223" y="925401"/>
                </a:cubicBezTo>
                <a:lnTo>
                  <a:pt x="684942" y="922487"/>
                </a:lnTo>
                <a:cubicBezTo>
                  <a:pt x="687857" y="922487"/>
                  <a:pt x="695629" y="926373"/>
                  <a:pt x="708260" y="934145"/>
                </a:cubicBezTo>
                <a:cubicBezTo>
                  <a:pt x="718947" y="941918"/>
                  <a:pt x="726719" y="946775"/>
                  <a:pt x="731577" y="948718"/>
                </a:cubicBezTo>
                <a:cubicBezTo>
                  <a:pt x="756837" y="935117"/>
                  <a:pt x="774811" y="930745"/>
                  <a:pt x="785498" y="935603"/>
                </a:cubicBezTo>
                <a:cubicBezTo>
                  <a:pt x="788413" y="929773"/>
                  <a:pt x="797157" y="922972"/>
                  <a:pt x="811730" y="915200"/>
                </a:cubicBezTo>
                <a:cubicBezTo>
                  <a:pt x="826303" y="907428"/>
                  <a:pt x="845248" y="899655"/>
                  <a:pt x="868565" y="891883"/>
                </a:cubicBezTo>
                <a:lnTo>
                  <a:pt x="961834" y="861279"/>
                </a:lnTo>
                <a:lnTo>
                  <a:pt x="966206" y="862736"/>
                </a:lnTo>
                <a:lnTo>
                  <a:pt x="982237" y="851078"/>
                </a:lnTo>
                <a:lnTo>
                  <a:pt x="988066" y="839419"/>
                </a:lnTo>
                <a:cubicBezTo>
                  <a:pt x="998753" y="835533"/>
                  <a:pt x="1013326" y="825817"/>
                  <a:pt x="1031786" y="810273"/>
                </a:cubicBezTo>
                <a:lnTo>
                  <a:pt x="1036158" y="810273"/>
                </a:lnTo>
                <a:cubicBezTo>
                  <a:pt x="1045873" y="810273"/>
                  <a:pt x="1052188" y="812216"/>
                  <a:pt x="1055103" y="816102"/>
                </a:cubicBezTo>
                <a:lnTo>
                  <a:pt x="1072591" y="810273"/>
                </a:lnTo>
                <a:cubicBezTo>
                  <a:pt x="1074534" y="814159"/>
                  <a:pt x="1077449" y="818045"/>
                  <a:pt x="1081335" y="821931"/>
                </a:cubicBezTo>
                <a:cubicBezTo>
                  <a:pt x="1084249" y="818045"/>
                  <a:pt x="1089107" y="813187"/>
                  <a:pt x="1095908" y="807358"/>
                </a:cubicBezTo>
                <a:close/>
                <a:moveTo>
                  <a:pt x="426996" y="21860"/>
                </a:moveTo>
                <a:lnTo>
                  <a:pt x="438655" y="30604"/>
                </a:lnTo>
                <a:cubicBezTo>
                  <a:pt x="439626" y="35461"/>
                  <a:pt x="441083" y="40562"/>
                  <a:pt x="443027" y="45906"/>
                </a:cubicBezTo>
                <a:cubicBezTo>
                  <a:pt x="444970" y="51249"/>
                  <a:pt x="446913" y="56835"/>
                  <a:pt x="448856" y="62665"/>
                </a:cubicBezTo>
                <a:lnTo>
                  <a:pt x="454685" y="78695"/>
                </a:lnTo>
                <a:cubicBezTo>
                  <a:pt x="454685" y="78695"/>
                  <a:pt x="454928" y="78452"/>
                  <a:pt x="455414" y="77967"/>
                </a:cubicBezTo>
                <a:cubicBezTo>
                  <a:pt x="455900" y="77481"/>
                  <a:pt x="456143" y="76752"/>
                  <a:pt x="456143" y="75781"/>
                </a:cubicBezTo>
                <a:lnTo>
                  <a:pt x="459057" y="78695"/>
                </a:lnTo>
                <a:lnTo>
                  <a:pt x="459057" y="90354"/>
                </a:lnTo>
                <a:cubicBezTo>
                  <a:pt x="464886" y="102012"/>
                  <a:pt x="471444" y="128001"/>
                  <a:pt x="478731" y="168321"/>
                </a:cubicBezTo>
                <a:cubicBezTo>
                  <a:pt x="486018" y="208640"/>
                  <a:pt x="489661" y="238515"/>
                  <a:pt x="489661" y="257946"/>
                </a:cubicBezTo>
                <a:cubicBezTo>
                  <a:pt x="489661" y="263776"/>
                  <a:pt x="485532" y="269848"/>
                  <a:pt x="477274" y="276163"/>
                </a:cubicBezTo>
                <a:cubicBezTo>
                  <a:pt x="469016" y="282478"/>
                  <a:pt x="461972" y="288550"/>
                  <a:pt x="456143" y="294379"/>
                </a:cubicBezTo>
                <a:cubicBezTo>
                  <a:pt x="450313" y="300209"/>
                  <a:pt x="446427" y="308467"/>
                  <a:pt x="444484" y="319154"/>
                </a:cubicBezTo>
                <a:cubicBezTo>
                  <a:pt x="441569" y="320126"/>
                  <a:pt x="438412" y="322069"/>
                  <a:pt x="435011" y="324983"/>
                </a:cubicBezTo>
                <a:cubicBezTo>
                  <a:pt x="431611" y="327898"/>
                  <a:pt x="427967" y="330813"/>
                  <a:pt x="424081" y="333727"/>
                </a:cubicBezTo>
                <a:lnTo>
                  <a:pt x="421167" y="342471"/>
                </a:lnTo>
                <a:lnTo>
                  <a:pt x="412423" y="339557"/>
                </a:lnTo>
                <a:cubicBezTo>
                  <a:pt x="392992" y="339557"/>
                  <a:pt x="380362" y="341014"/>
                  <a:pt x="374532" y="343929"/>
                </a:cubicBezTo>
                <a:cubicBezTo>
                  <a:pt x="360931" y="351701"/>
                  <a:pt x="349758" y="364331"/>
                  <a:pt x="341014" y="381819"/>
                </a:cubicBezTo>
                <a:cubicBezTo>
                  <a:pt x="340042" y="384734"/>
                  <a:pt x="335670" y="389834"/>
                  <a:pt x="327898" y="397121"/>
                </a:cubicBezTo>
                <a:cubicBezTo>
                  <a:pt x="320125" y="404408"/>
                  <a:pt x="312839" y="411937"/>
                  <a:pt x="306038" y="419709"/>
                </a:cubicBezTo>
                <a:cubicBezTo>
                  <a:pt x="294379" y="431368"/>
                  <a:pt x="278106" y="452742"/>
                  <a:pt x="257218" y="483832"/>
                </a:cubicBezTo>
                <a:cubicBezTo>
                  <a:pt x="236329" y="514921"/>
                  <a:pt x="222970" y="537753"/>
                  <a:pt x="217141" y="552326"/>
                </a:cubicBezTo>
                <a:cubicBezTo>
                  <a:pt x="221999" y="554269"/>
                  <a:pt x="231714" y="559127"/>
                  <a:pt x="246288" y="566899"/>
                </a:cubicBezTo>
                <a:cubicBezTo>
                  <a:pt x="260861" y="574672"/>
                  <a:pt x="270091" y="579044"/>
                  <a:pt x="273977" y="580015"/>
                </a:cubicBezTo>
                <a:lnTo>
                  <a:pt x="306038" y="545039"/>
                </a:lnTo>
                <a:cubicBezTo>
                  <a:pt x="318668" y="545039"/>
                  <a:pt x="327898" y="556212"/>
                  <a:pt x="333727" y="578558"/>
                </a:cubicBezTo>
                <a:cubicBezTo>
                  <a:pt x="337613" y="600904"/>
                  <a:pt x="343928" y="613048"/>
                  <a:pt x="352672" y="614991"/>
                </a:cubicBezTo>
                <a:lnTo>
                  <a:pt x="355587" y="709717"/>
                </a:lnTo>
                <a:lnTo>
                  <a:pt x="314782" y="747608"/>
                </a:lnTo>
                <a:cubicBezTo>
                  <a:pt x="296322" y="765095"/>
                  <a:pt x="284664" y="783555"/>
                  <a:pt x="279806" y="802986"/>
                </a:cubicBezTo>
                <a:cubicBezTo>
                  <a:pt x="286607" y="796185"/>
                  <a:pt x="296808" y="789141"/>
                  <a:pt x="310410" y="781855"/>
                </a:cubicBezTo>
                <a:cubicBezTo>
                  <a:pt x="324012" y="774568"/>
                  <a:pt x="339071" y="767524"/>
                  <a:pt x="355587" y="760724"/>
                </a:cubicBezTo>
                <a:lnTo>
                  <a:pt x="381819" y="746150"/>
                </a:lnTo>
                <a:cubicBezTo>
                  <a:pt x="383762" y="744207"/>
                  <a:pt x="387891" y="741292"/>
                  <a:pt x="394206" y="737406"/>
                </a:cubicBezTo>
                <a:cubicBezTo>
                  <a:pt x="400521" y="733520"/>
                  <a:pt x="406593" y="729634"/>
                  <a:pt x="412423" y="725748"/>
                </a:cubicBezTo>
                <a:cubicBezTo>
                  <a:pt x="414366" y="741292"/>
                  <a:pt x="418252" y="751008"/>
                  <a:pt x="424081" y="754894"/>
                </a:cubicBezTo>
                <a:lnTo>
                  <a:pt x="428453" y="753437"/>
                </a:lnTo>
                <a:cubicBezTo>
                  <a:pt x="429425" y="752465"/>
                  <a:pt x="430639" y="751494"/>
                  <a:pt x="432097" y="750522"/>
                </a:cubicBezTo>
                <a:cubicBezTo>
                  <a:pt x="433554" y="749551"/>
                  <a:pt x="436226" y="748093"/>
                  <a:pt x="440112" y="746150"/>
                </a:cubicBezTo>
                <a:lnTo>
                  <a:pt x="447399" y="749065"/>
                </a:lnTo>
                <a:lnTo>
                  <a:pt x="435740" y="753437"/>
                </a:lnTo>
                <a:lnTo>
                  <a:pt x="431368" y="757809"/>
                </a:lnTo>
                <a:lnTo>
                  <a:pt x="432825" y="765095"/>
                </a:lnTo>
                <a:lnTo>
                  <a:pt x="457600" y="762181"/>
                </a:lnTo>
                <a:lnTo>
                  <a:pt x="447399" y="770925"/>
                </a:lnTo>
                <a:lnTo>
                  <a:pt x="448856" y="770925"/>
                </a:lnTo>
                <a:cubicBezTo>
                  <a:pt x="450799" y="774811"/>
                  <a:pt x="452985" y="779669"/>
                  <a:pt x="455414" y="785498"/>
                </a:cubicBezTo>
                <a:cubicBezTo>
                  <a:pt x="457843" y="791327"/>
                  <a:pt x="461000" y="797642"/>
                  <a:pt x="464886" y="804443"/>
                </a:cubicBezTo>
                <a:lnTo>
                  <a:pt x="463429" y="814645"/>
                </a:lnTo>
                <a:lnTo>
                  <a:pt x="464886" y="819017"/>
                </a:lnTo>
                <a:cubicBezTo>
                  <a:pt x="465858" y="822903"/>
                  <a:pt x="469258" y="827760"/>
                  <a:pt x="475088" y="833590"/>
                </a:cubicBezTo>
                <a:cubicBezTo>
                  <a:pt x="473145" y="842334"/>
                  <a:pt x="466830" y="855935"/>
                  <a:pt x="456143" y="874395"/>
                </a:cubicBezTo>
                <a:lnTo>
                  <a:pt x="403679" y="877309"/>
                </a:lnTo>
                <a:lnTo>
                  <a:pt x="370160" y="884596"/>
                </a:lnTo>
                <a:cubicBezTo>
                  <a:pt x="339071" y="899169"/>
                  <a:pt x="307495" y="919086"/>
                  <a:pt x="275434" y="944347"/>
                </a:cubicBezTo>
                <a:cubicBezTo>
                  <a:pt x="225885" y="984180"/>
                  <a:pt x="199168" y="1015755"/>
                  <a:pt x="195281" y="1039073"/>
                </a:cubicBezTo>
                <a:cubicBezTo>
                  <a:pt x="187509" y="1043930"/>
                  <a:pt x="175365" y="1050245"/>
                  <a:pt x="158848" y="1058018"/>
                </a:cubicBezTo>
                <a:cubicBezTo>
                  <a:pt x="152047" y="1051217"/>
                  <a:pt x="145732" y="1035186"/>
                  <a:pt x="139903" y="1009926"/>
                </a:cubicBezTo>
                <a:cubicBezTo>
                  <a:pt x="132131" y="985637"/>
                  <a:pt x="126301" y="971550"/>
                  <a:pt x="122415" y="967664"/>
                </a:cubicBezTo>
                <a:lnTo>
                  <a:pt x="128244" y="919572"/>
                </a:lnTo>
                <a:lnTo>
                  <a:pt x="123872" y="881681"/>
                </a:lnTo>
                <a:cubicBezTo>
                  <a:pt x="134559" y="873909"/>
                  <a:pt x="147675" y="854964"/>
                  <a:pt x="163220" y="824846"/>
                </a:cubicBezTo>
                <a:cubicBezTo>
                  <a:pt x="178765" y="794728"/>
                  <a:pt x="189452" y="778211"/>
                  <a:pt x="195281" y="775297"/>
                </a:cubicBezTo>
                <a:lnTo>
                  <a:pt x="179251" y="770925"/>
                </a:lnTo>
                <a:cubicBezTo>
                  <a:pt x="143303" y="770925"/>
                  <a:pt x="119500" y="784041"/>
                  <a:pt x="107842" y="810273"/>
                </a:cubicBezTo>
                <a:lnTo>
                  <a:pt x="103470" y="808815"/>
                </a:lnTo>
                <a:lnTo>
                  <a:pt x="97641" y="811730"/>
                </a:lnTo>
                <a:lnTo>
                  <a:pt x="80153" y="845248"/>
                </a:lnTo>
                <a:lnTo>
                  <a:pt x="77238" y="855450"/>
                </a:lnTo>
                <a:cubicBezTo>
                  <a:pt x="75295" y="850592"/>
                  <a:pt x="71409" y="847677"/>
                  <a:pt x="65579" y="846706"/>
                </a:cubicBezTo>
                <a:lnTo>
                  <a:pt x="58293" y="852535"/>
                </a:lnTo>
                <a:lnTo>
                  <a:pt x="55378" y="845248"/>
                </a:lnTo>
                <a:cubicBezTo>
                  <a:pt x="37890" y="830675"/>
                  <a:pt x="25260" y="808815"/>
                  <a:pt x="17488" y="779669"/>
                </a:cubicBezTo>
                <a:cubicBezTo>
                  <a:pt x="14573" y="770925"/>
                  <a:pt x="10201" y="740321"/>
                  <a:pt x="4372" y="687857"/>
                </a:cubicBezTo>
                <a:lnTo>
                  <a:pt x="0" y="649967"/>
                </a:lnTo>
                <a:lnTo>
                  <a:pt x="0" y="628107"/>
                </a:lnTo>
                <a:cubicBezTo>
                  <a:pt x="1943" y="620335"/>
                  <a:pt x="5343" y="612076"/>
                  <a:pt x="10201" y="603332"/>
                </a:cubicBezTo>
                <a:lnTo>
                  <a:pt x="23317" y="580015"/>
                </a:lnTo>
                <a:cubicBezTo>
                  <a:pt x="40805" y="574186"/>
                  <a:pt x="72380" y="532895"/>
                  <a:pt x="118043" y="456143"/>
                </a:cubicBezTo>
                <a:cubicBezTo>
                  <a:pt x="121929" y="448370"/>
                  <a:pt x="127516" y="439626"/>
                  <a:pt x="134802" y="429911"/>
                </a:cubicBezTo>
                <a:cubicBezTo>
                  <a:pt x="142089" y="420195"/>
                  <a:pt x="149133" y="410480"/>
                  <a:pt x="155934" y="400764"/>
                </a:cubicBezTo>
                <a:lnTo>
                  <a:pt x="190909" y="352672"/>
                </a:lnTo>
                <a:cubicBezTo>
                  <a:pt x="192852" y="348786"/>
                  <a:pt x="195524" y="344414"/>
                  <a:pt x="198925" y="339557"/>
                </a:cubicBezTo>
                <a:cubicBezTo>
                  <a:pt x="202325" y="334699"/>
                  <a:pt x="205968" y="328384"/>
                  <a:pt x="209855" y="320611"/>
                </a:cubicBezTo>
                <a:cubicBezTo>
                  <a:pt x="230257" y="283692"/>
                  <a:pt x="251631" y="255032"/>
                  <a:pt x="273977" y="234629"/>
                </a:cubicBezTo>
                <a:lnTo>
                  <a:pt x="273977" y="230257"/>
                </a:lnTo>
                <a:cubicBezTo>
                  <a:pt x="273977" y="226371"/>
                  <a:pt x="274463" y="223942"/>
                  <a:pt x="275434" y="222971"/>
                </a:cubicBezTo>
                <a:cubicBezTo>
                  <a:pt x="275434" y="221999"/>
                  <a:pt x="276163" y="221027"/>
                  <a:pt x="277620" y="220056"/>
                </a:cubicBezTo>
                <a:cubicBezTo>
                  <a:pt x="279077" y="219084"/>
                  <a:pt x="280778" y="218599"/>
                  <a:pt x="282721" y="218599"/>
                </a:cubicBezTo>
                <a:lnTo>
                  <a:pt x="284178" y="215684"/>
                </a:lnTo>
                <a:lnTo>
                  <a:pt x="282721" y="208397"/>
                </a:lnTo>
                <a:lnTo>
                  <a:pt x="285635" y="202568"/>
                </a:lnTo>
                <a:cubicBezTo>
                  <a:pt x="285635" y="201596"/>
                  <a:pt x="287093" y="201111"/>
                  <a:pt x="290007" y="201111"/>
                </a:cubicBezTo>
                <a:lnTo>
                  <a:pt x="292922" y="193824"/>
                </a:lnTo>
                <a:lnTo>
                  <a:pt x="294379" y="192367"/>
                </a:lnTo>
                <a:lnTo>
                  <a:pt x="298751" y="195281"/>
                </a:lnTo>
                <a:cubicBezTo>
                  <a:pt x="302638" y="181680"/>
                  <a:pt x="309438" y="167106"/>
                  <a:pt x="319154" y="151562"/>
                </a:cubicBezTo>
                <a:cubicBezTo>
                  <a:pt x="329841" y="133102"/>
                  <a:pt x="335184" y="120472"/>
                  <a:pt x="335184" y="113671"/>
                </a:cubicBezTo>
                <a:cubicBezTo>
                  <a:pt x="335184" y="99098"/>
                  <a:pt x="330813" y="83067"/>
                  <a:pt x="322069" y="65579"/>
                </a:cubicBezTo>
                <a:cubicBezTo>
                  <a:pt x="335670" y="74323"/>
                  <a:pt x="344900" y="77724"/>
                  <a:pt x="349758" y="75781"/>
                </a:cubicBezTo>
                <a:lnTo>
                  <a:pt x="361416" y="71409"/>
                </a:lnTo>
                <a:lnTo>
                  <a:pt x="361416" y="65579"/>
                </a:lnTo>
                <a:cubicBezTo>
                  <a:pt x="358502" y="59750"/>
                  <a:pt x="355587" y="56835"/>
                  <a:pt x="352672" y="56835"/>
                </a:cubicBezTo>
                <a:lnTo>
                  <a:pt x="352672" y="55378"/>
                </a:lnTo>
                <a:lnTo>
                  <a:pt x="375990" y="46634"/>
                </a:lnTo>
                <a:lnTo>
                  <a:pt x="397849" y="27689"/>
                </a:lnTo>
                <a:cubicBezTo>
                  <a:pt x="397849" y="29632"/>
                  <a:pt x="402707" y="30604"/>
                  <a:pt x="412423" y="30604"/>
                </a:cubicBezTo>
                <a:cubicBezTo>
                  <a:pt x="416309" y="30604"/>
                  <a:pt x="421167" y="27689"/>
                  <a:pt x="426996" y="21860"/>
                </a:cubicBezTo>
                <a:close/>
                <a:moveTo>
                  <a:pt x="902084" y="0"/>
                </a:moveTo>
                <a:cubicBezTo>
                  <a:pt x="907913" y="4857"/>
                  <a:pt x="912771" y="6315"/>
                  <a:pt x="916657" y="4372"/>
                </a:cubicBezTo>
                <a:cubicBezTo>
                  <a:pt x="918600" y="6315"/>
                  <a:pt x="930259" y="16030"/>
                  <a:pt x="951633" y="33518"/>
                </a:cubicBezTo>
                <a:cubicBezTo>
                  <a:pt x="953576" y="51006"/>
                  <a:pt x="960377" y="74809"/>
                  <a:pt x="972035" y="104927"/>
                </a:cubicBezTo>
                <a:cubicBezTo>
                  <a:pt x="983694" y="136017"/>
                  <a:pt x="989523" y="158848"/>
                  <a:pt x="989523" y="173421"/>
                </a:cubicBezTo>
                <a:lnTo>
                  <a:pt x="986609" y="230257"/>
                </a:lnTo>
                <a:cubicBezTo>
                  <a:pt x="976893" y="235115"/>
                  <a:pt x="969121" y="248231"/>
                  <a:pt x="963292" y="269605"/>
                </a:cubicBezTo>
                <a:cubicBezTo>
                  <a:pt x="957462" y="290979"/>
                  <a:pt x="954548" y="310410"/>
                  <a:pt x="954548" y="327898"/>
                </a:cubicBezTo>
                <a:lnTo>
                  <a:pt x="954548" y="364331"/>
                </a:lnTo>
                <a:lnTo>
                  <a:pt x="947844" y="408893"/>
                </a:lnTo>
                <a:lnTo>
                  <a:pt x="967299" y="404043"/>
                </a:lnTo>
                <a:cubicBezTo>
                  <a:pt x="989402" y="398943"/>
                  <a:pt x="1014298" y="393963"/>
                  <a:pt x="1041987" y="389106"/>
                </a:cubicBezTo>
                <a:cubicBezTo>
                  <a:pt x="1120683" y="375504"/>
                  <a:pt x="1162945" y="367731"/>
                  <a:pt x="1168774" y="365788"/>
                </a:cubicBezTo>
                <a:lnTo>
                  <a:pt x="1195006" y="342471"/>
                </a:lnTo>
                <a:lnTo>
                  <a:pt x="1193549" y="348300"/>
                </a:lnTo>
                <a:cubicBezTo>
                  <a:pt x="1192577" y="350244"/>
                  <a:pt x="1192334" y="351944"/>
                  <a:pt x="1192820" y="353401"/>
                </a:cubicBezTo>
                <a:cubicBezTo>
                  <a:pt x="1193306" y="354858"/>
                  <a:pt x="1193549" y="355587"/>
                  <a:pt x="1193549" y="355587"/>
                </a:cubicBezTo>
                <a:lnTo>
                  <a:pt x="1193549" y="359959"/>
                </a:lnTo>
                <a:cubicBezTo>
                  <a:pt x="1193549" y="363845"/>
                  <a:pt x="1197435" y="367246"/>
                  <a:pt x="1205208" y="370160"/>
                </a:cubicBezTo>
                <a:cubicBezTo>
                  <a:pt x="1206179" y="370160"/>
                  <a:pt x="1213466" y="369189"/>
                  <a:pt x="1227067" y="367246"/>
                </a:cubicBezTo>
                <a:cubicBezTo>
                  <a:pt x="1238726" y="364331"/>
                  <a:pt x="1246984" y="362874"/>
                  <a:pt x="1251842" y="362874"/>
                </a:cubicBezTo>
                <a:cubicBezTo>
                  <a:pt x="1252813" y="362874"/>
                  <a:pt x="1254028" y="362631"/>
                  <a:pt x="1255485" y="362145"/>
                </a:cubicBezTo>
                <a:cubicBezTo>
                  <a:pt x="1256943" y="361659"/>
                  <a:pt x="1258643" y="361902"/>
                  <a:pt x="1260586" y="362874"/>
                </a:cubicBezTo>
                <a:lnTo>
                  <a:pt x="1234354" y="367246"/>
                </a:lnTo>
                <a:cubicBezTo>
                  <a:pt x="1225610" y="371132"/>
                  <a:pt x="1221238" y="375018"/>
                  <a:pt x="1221238" y="378904"/>
                </a:cubicBezTo>
                <a:lnTo>
                  <a:pt x="1224153" y="378904"/>
                </a:lnTo>
                <a:lnTo>
                  <a:pt x="1238726" y="377447"/>
                </a:lnTo>
                <a:cubicBezTo>
                  <a:pt x="1241641" y="377447"/>
                  <a:pt x="1244070" y="376961"/>
                  <a:pt x="1246013" y="375990"/>
                </a:cubicBezTo>
                <a:lnTo>
                  <a:pt x="1225610" y="386191"/>
                </a:lnTo>
                <a:lnTo>
                  <a:pt x="1224153" y="390563"/>
                </a:lnTo>
                <a:lnTo>
                  <a:pt x="1228525" y="392020"/>
                </a:lnTo>
                <a:lnTo>
                  <a:pt x="1240183" y="387648"/>
                </a:lnTo>
                <a:cubicBezTo>
                  <a:pt x="1241155" y="388620"/>
                  <a:pt x="1242126" y="388863"/>
                  <a:pt x="1243098" y="388377"/>
                </a:cubicBezTo>
                <a:cubicBezTo>
                  <a:pt x="1244070" y="387891"/>
                  <a:pt x="1245041" y="388134"/>
                  <a:pt x="1246013" y="389106"/>
                </a:cubicBezTo>
                <a:cubicBezTo>
                  <a:pt x="1239212" y="390077"/>
                  <a:pt x="1233868" y="391777"/>
                  <a:pt x="1229982" y="394206"/>
                </a:cubicBezTo>
                <a:cubicBezTo>
                  <a:pt x="1226096" y="396635"/>
                  <a:pt x="1224153" y="399307"/>
                  <a:pt x="1224153" y="402222"/>
                </a:cubicBezTo>
                <a:lnTo>
                  <a:pt x="1225610" y="403679"/>
                </a:lnTo>
                <a:cubicBezTo>
                  <a:pt x="1236297" y="408537"/>
                  <a:pt x="1242126" y="412423"/>
                  <a:pt x="1243098" y="415337"/>
                </a:cubicBezTo>
                <a:cubicBezTo>
                  <a:pt x="1245041" y="417280"/>
                  <a:pt x="1247956" y="422138"/>
                  <a:pt x="1251842" y="429911"/>
                </a:cubicBezTo>
                <a:cubicBezTo>
                  <a:pt x="1251842" y="434768"/>
                  <a:pt x="1246498" y="441569"/>
                  <a:pt x="1235811" y="450313"/>
                </a:cubicBezTo>
                <a:cubicBezTo>
                  <a:pt x="1229982" y="452256"/>
                  <a:pt x="1219295" y="454199"/>
                  <a:pt x="1203750" y="456143"/>
                </a:cubicBezTo>
                <a:cubicBezTo>
                  <a:pt x="1192092" y="458086"/>
                  <a:pt x="1179461" y="459057"/>
                  <a:pt x="1165860" y="459057"/>
                </a:cubicBezTo>
                <a:cubicBezTo>
                  <a:pt x="1155173" y="461000"/>
                  <a:pt x="1143514" y="461972"/>
                  <a:pt x="1130884" y="461972"/>
                </a:cubicBezTo>
                <a:cubicBezTo>
                  <a:pt x="1064576" y="469987"/>
                  <a:pt x="1006738" y="479095"/>
                  <a:pt x="957371" y="489297"/>
                </a:cubicBezTo>
                <a:lnTo>
                  <a:pt x="934983" y="494379"/>
                </a:lnTo>
                <a:lnTo>
                  <a:pt x="929773" y="529009"/>
                </a:lnTo>
                <a:lnTo>
                  <a:pt x="935602" y="559613"/>
                </a:lnTo>
                <a:lnTo>
                  <a:pt x="935602" y="562527"/>
                </a:lnTo>
                <a:lnTo>
                  <a:pt x="932688" y="575643"/>
                </a:lnTo>
                <a:lnTo>
                  <a:pt x="931230" y="591674"/>
                </a:lnTo>
                <a:cubicBezTo>
                  <a:pt x="931230" y="596532"/>
                  <a:pt x="930016" y="612319"/>
                  <a:pt x="927587" y="639037"/>
                </a:cubicBezTo>
                <a:cubicBezTo>
                  <a:pt x="926980" y="645716"/>
                  <a:pt x="926479" y="651621"/>
                  <a:pt x="926084" y="656752"/>
                </a:cubicBezTo>
                <a:lnTo>
                  <a:pt x="925741" y="661942"/>
                </a:lnTo>
                <a:lnTo>
                  <a:pt x="926858" y="661625"/>
                </a:lnTo>
                <a:lnTo>
                  <a:pt x="931230" y="663083"/>
                </a:lnTo>
                <a:lnTo>
                  <a:pt x="932688" y="663083"/>
                </a:lnTo>
                <a:cubicBezTo>
                  <a:pt x="934631" y="663083"/>
                  <a:pt x="939489" y="661140"/>
                  <a:pt x="947261" y="657253"/>
                </a:cubicBezTo>
                <a:cubicBezTo>
                  <a:pt x="958919" y="655310"/>
                  <a:pt x="964263" y="654339"/>
                  <a:pt x="963292" y="654339"/>
                </a:cubicBezTo>
                <a:cubicBezTo>
                  <a:pt x="964263" y="654339"/>
                  <a:pt x="965235" y="654096"/>
                  <a:pt x="966206" y="653610"/>
                </a:cubicBezTo>
                <a:cubicBezTo>
                  <a:pt x="967178" y="653124"/>
                  <a:pt x="969121" y="652881"/>
                  <a:pt x="972035" y="652881"/>
                </a:cubicBezTo>
                <a:lnTo>
                  <a:pt x="979322" y="652881"/>
                </a:lnTo>
                <a:cubicBezTo>
                  <a:pt x="984180" y="652881"/>
                  <a:pt x="996810" y="649481"/>
                  <a:pt x="1017213" y="642680"/>
                </a:cubicBezTo>
                <a:cubicBezTo>
                  <a:pt x="1013326" y="644623"/>
                  <a:pt x="1007497" y="648510"/>
                  <a:pt x="999725" y="654339"/>
                </a:cubicBezTo>
                <a:lnTo>
                  <a:pt x="1001182" y="655796"/>
                </a:lnTo>
                <a:lnTo>
                  <a:pt x="1005554" y="658711"/>
                </a:lnTo>
                <a:cubicBezTo>
                  <a:pt x="1006526" y="656768"/>
                  <a:pt x="1015269" y="654825"/>
                  <a:pt x="1031786" y="652881"/>
                </a:cubicBezTo>
                <a:cubicBezTo>
                  <a:pt x="1034700" y="651910"/>
                  <a:pt x="1037615" y="651667"/>
                  <a:pt x="1040530" y="652153"/>
                </a:cubicBezTo>
                <a:cubicBezTo>
                  <a:pt x="1043444" y="652639"/>
                  <a:pt x="1045387" y="652881"/>
                  <a:pt x="1046359" y="652881"/>
                </a:cubicBezTo>
                <a:cubicBezTo>
                  <a:pt x="1038587" y="654825"/>
                  <a:pt x="1031057" y="657253"/>
                  <a:pt x="1023770" y="660168"/>
                </a:cubicBezTo>
                <a:cubicBezTo>
                  <a:pt x="1016484" y="663083"/>
                  <a:pt x="1012841" y="666483"/>
                  <a:pt x="1012841" y="670369"/>
                </a:cubicBezTo>
                <a:lnTo>
                  <a:pt x="1012841" y="673284"/>
                </a:lnTo>
                <a:lnTo>
                  <a:pt x="1015755" y="673284"/>
                </a:lnTo>
                <a:cubicBezTo>
                  <a:pt x="1017698" y="673284"/>
                  <a:pt x="1020613" y="672312"/>
                  <a:pt x="1024499" y="670369"/>
                </a:cubicBezTo>
                <a:lnTo>
                  <a:pt x="1028871" y="670369"/>
                </a:lnTo>
                <a:cubicBezTo>
                  <a:pt x="1019156" y="675227"/>
                  <a:pt x="1014298" y="680085"/>
                  <a:pt x="1014298" y="684943"/>
                </a:cubicBezTo>
                <a:lnTo>
                  <a:pt x="1018670" y="693687"/>
                </a:lnTo>
                <a:lnTo>
                  <a:pt x="1024499" y="693687"/>
                </a:lnTo>
                <a:lnTo>
                  <a:pt x="1023042" y="695144"/>
                </a:lnTo>
                <a:cubicBezTo>
                  <a:pt x="1022070" y="695144"/>
                  <a:pt x="1020613" y="696601"/>
                  <a:pt x="1018670" y="699516"/>
                </a:cubicBezTo>
                <a:cubicBezTo>
                  <a:pt x="1018670" y="699516"/>
                  <a:pt x="1018913" y="699759"/>
                  <a:pt x="1019398" y="700245"/>
                </a:cubicBezTo>
                <a:cubicBezTo>
                  <a:pt x="1019884" y="700730"/>
                  <a:pt x="1020127" y="700973"/>
                  <a:pt x="1020127" y="700973"/>
                </a:cubicBezTo>
                <a:lnTo>
                  <a:pt x="1023042" y="705345"/>
                </a:lnTo>
                <a:lnTo>
                  <a:pt x="1020127" y="706803"/>
                </a:lnTo>
                <a:lnTo>
                  <a:pt x="1020127" y="708260"/>
                </a:lnTo>
                <a:lnTo>
                  <a:pt x="1023042" y="708260"/>
                </a:lnTo>
                <a:lnTo>
                  <a:pt x="1017213" y="709717"/>
                </a:lnTo>
                <a:lnTo>
                  <a:pt x="1009926" y="714089"/>
                </a:lnTo>
                <a:cubicBezTo>
                  <a:pt x="1007983" y="715061"/>
                  <a:pt x="1004582" y="717975"/>
                  <a:pt x="999725" y="722833"/>
                </a:cubicBezTo>
                <a:lnTo>
                  <a:pt x="939974" y="738864"/>
                </a:lnTo>
                <a:lnTo>
                  <a:pt x="883139" y="754894"/>
                </a:lnTo>
                <a:cubicBezTo>
                  <a:pt x="877309" y="755866"/>
                  <a:pt x="857393" y="762667"/>
                  <a:pt x="823388" y="775297"/>
                </a:cubicBezTo>
                <a:lnTo>
                  <a:pt x="797157" y="791327"/>
                </a:lnTo>
                <a:cubicBezTo>
                  <a:pt x="785498" y="800071"/>
                  <a:pt x="775782" y="804929"/>
                  <a:pt x="768010" y="805901"/>
                </a:cubicBezTo>
                <a:lnTo>
                  <a:pt x="757809" y="805901"/>
                </a:lnTo>
                <a:cubicBezTo>
                  <a:pt x="751008" y="805901"/>
                  <a:pt x="745664" y="804929"/>
                  <a:pt x="741778" y="802986"/>
                </a:cubicBezTo>
                <a:cubicBezTo>
                  <a:pt x="737892" y="801043"/>
                  <a:pt x="734492" y="799100"/>
                  <a:pt x="731577" y="797157"/>
                </a:cubicBezTo>
                <a:cubicBezTo>
                  <a:pt x="728662" y="795214"/>
                  <a:pt x="726233" y="793756"/>
                  <a:pt x="724290" y="792785"/>
                </a:cubicBezTo>
                <a:lnTo>
                  <a:pt x="708260" y="785498"/>
                </a:lnTo>
                <a:lnTo>
                  <a:pt x="708260" y="784041"/>
                </a:lnTo>
                <a:lnTo>
                  <a:pt x="711174" y="766553"/>
                </a:lnTo>
                <a:lnTo>
                  <a:pt x="693686" y="749065"/>
                </a:lnTo>
                <a:lnTo>
                  <a:pt x="695144" y="746150"/>
                </a:lnTo>
                <a:cubicBezTo>
                  <a:pt x="689314" y="735463"/>
                  <a:pt x="704859" y="724776"/>
                  <a:pt x="741778" y="714089"/>
                </a:cubicBezTo>
                <a:lnTo>
                  <a:pt x="830675" y="688890"/>
                </a:lnTo>
                <a:lnTo>
                  <a:pt x="830675" y="559613"/>
                </a:lnTo>
                <a:lnTo>
                  <a:pt x="830306" y="516483"/>
                </a:lnTo>
                <a:lnTo>
                  <a:pt x="802348" y="525092"/>
                </a:lnTo>
                <a:cubicBezTo>
                  <a:pt x="791843" y="528432"/>
                  <a:pt x="780397" y="532166"/>
                  <a:pt x="768010" y="536295"/>
                </a:cubicBezTo>
                <a:cubicBezTo>
                  <a:pt x="778697" y="533381"/>
                  <a:pt x="774568" y="535081"/>
                  <a:pt x="755623" y="541396"/>
                </a:cubicBezTo>
                <a:cubicBezTo>
                  <a:pt x="736677" y="547711"/>
                  <a:pt x="720890" y="553298"/>
                  <a:pt x="708260" y="558155"/>
                </a:cubicBezTo>
                <a:cubicBezTo>
                  <a:pt x="683971" y="567871"/>
                  <a:pt x="666969" y="575157"/>
                  <a:pt x="657253" y="580015"/>
                </a:cubicBezTo>
                <a:cubicBezTo>
                  <a:pt x="647538" y="584873"/>
                  <a:pt x="634422" y="593131"/>
                  <a:pt x="617906" y="604790"/>
                </a:cubicBezTo>
                <a:cubicBezTo>
                  <a:pt x="615962" y="605761"/>
                  <a:pt x="609647" y="608190"/>
                  <a:pt x="598960" y="612076"/>
                </a:cubicBezTo>
                <a:cubicBezTo>
                  <a:pt x="586330" y="613048"/>
                  <a:pt x="574672" y="611348"/>
                  <a:pt x="563984" y="606976"/>
                </a:cubicBezTo>
                <a:cubicBezTo>
                  <a:pt x="553297" y="602604"/>
                  <a:pt x="547468" y="597017"/>
                  <a:pt x="546497" y="590217"/>
                </a:cubicBezTo>
                <a:cubicBezTo>
                  <a:pt x="524151" y="585359"/>
                  <a:pt x="512978" y="580015"/>
                  <a:pt x="512978" y="574186"/>
                </a:cubicBezTo>
                <a:lnTo>
                  <a:pt x="512978" y="572729"/>
                </a:lnTo>
                <a:cubicBezTo>
                  <a:pt x="512978" y="567871"/>
                  <a:pt x="514435" y="562042"/>
                  <a:pt x="517350" y="555241"/>
                </a:cubicBezTo>
                <a:cubicBezTo>
                  <a:pt x="516379" y="553298"/>
                  <a:pt x="512007" y="547468"/>
                  <a:pt x="504234" y="537753"/>
                </a:cubicBezTo>
                <a:cubicBezTo>
                  <a:pt x="509092" y="518322"/>
                  <a:pt x="511521" y="508606"/>
                  <a:pt x="511521" y="508606"/>
                </a:cubicBezTo>
                <a:cubicBezTo>
                  <a:pt x="514435" y="506663"/>
                  <a:pt x="522937" y="502534"/>
                  <a:pt x="537024" y="496219"/>
                </a:cubicBezTo>
                <a:cubicBezTo>
                  <a:pt x="551111" y="489904"/>
                  <a:pt x="566413" y="481889"/>
                  <a:pt x="582930" y="472173"/>
                </a:cubicBezTo>
                <a:lnTo>
                  <a:pt x="649967" y="438655"/>
                </a:lnTo>
                <a:cubicBezTo>
                  <a:pt x="661625" y="435740"/>
                  <a:pt x="668912" y="434283"/>
                  <a:pt x="671827" y="434283"/>
                </a:cubicBezTo>
                <a:cubicBezTo>
                  <a:pt x="640737" y="448856"/>
                  <a:pt x="614991" y="464401"/>
                  <a:pt x="594588" y="480917"/>
                </a:cubicBezTo>
                <a:lnTo>
                  <a:pt x="598960" y="480917"/>
                </a:lnTo>
                <a:lnTo>
                  <a:pt x="648509" y="456143"/>
                </a:lnTo>
                <a:lnTo>
                  <a:pt x="654339" y="454685"/>
                </a:lnTo>
                <a:lnTo>
                  <a:pt x="639765" y="463429"/>
                </a:lnTo>
                <a:cubicBezTo>
                  <a:pt x="632965" y="467315"/>
                  <a:pt x="629564" y="471202"/>
                  <a:pt x="629564" y="475088"/>
                </a:cubicBezTo>
                <a:cubicBezTo>
                  <a:pt x="629564" y="476059"/>
                  <a:pt x="631021" y="478002"/>
                  <a:pt x="633936" y="480917"/>
                </a:cubicBezTo>
                <a:lnTo>
                  <a:pt x="692229" y="469258"/>
                </a:lnTo>
                <a:lnTo>
                  <a:pt x="715546" y="460514"/>
                </a:lnTo>
                <a:lnTo>
                  <a:pt x="724290" y="460514"/>
                </a:lnTo>
                <a:cubicBezTo>
                  <a:pt x="730120" y="457600"/>
                  <a:pt x="748579" y="453228"/>
                  <a:pt x="779669" y="447399"/>
                </a:cubicBezTo>
                <a:cubicBezTo>
                  <a:pt x="786469" y="444484"/>
                  <a:pt x="795942" y="441812"/>
                  <a:pt x="808086" y="439383"/>
                </a:cubicBezTo>
                <a:cubicBezTo>
                  <a:pt x="814159" y="438169"/>
                  <a:pt x="819684" y="437137"/>
                  <a:pt x="824663" y="436286"/>
                </a:cubicBezTo>
                <a:lnTo>
                  <a:pt x="829614" y="435540"/>
                </a:lnTo>
                <a:lnTo>
                  <a:pt x="829218" y="389106"/>
                </a:lnTo>
                <a:cubicBezTo>
                  <a:pt x="823388" y="342471"/>
                  <a:pt x="818531" y="311382"/>
                  <a:pt x="814644" y="295837"/>
                </a:cubicBezTo>
                <a:cubicBezTo>
                  <a:pt x="806872" y="282235"/>
                  <a:pt x="798614" y="262804"/>
                  <a:pt x="789870" y="237544"/>
                </a:cubicBezTo>
                <a:cubicBezTo>
                  <a:pt x="787927" y="229771"/>
                  <a:pt x="785498" y="224428"/>
                  <a:pt x="782583" y="221513"/>
                </a:cubicBezTo>
                <a:lnTo>
                  <a:pt x="779669" y="218599"/>
                </a:lnTo>
                <a:cubicBezTo>
                  <a:pt x="773839" y="196253"/>
                  <a:pt x="767524" y="181680"/>
                  <a:pt x="760723" y="174879"/>
                </a:cubicBezTo>
                <a:cubicBezTo>
                  <a:pt x="763638" y="166135"/>
                  <a:pt x="765095" y="159334"/>
                  <a:pt x="765095" y="154476"/>
                </a:cubicBezTo>
                <a:cubicBezTo>
                  <a:pt x="765095" y="133102"/>
                  <a:pt x="756837" y="122415"/>
                  <a:pt x="740321" y="122415"/>
                </a:cubicBezTo>
                <a:cubicBezTo>
                  <a:pt x="752951" y="117557"/>
                  <a:pt x="764610" y="111242"/>
                  <a:pt x="775297" y="103470"/>
                </a:cubicBezTo>
                <a:lnTo>
                  <a:pt x="832132" y="37890"/>
                </a:lnTo>
                <a:cubicBezTo>
                  <a:pt x="853506" y="13601"/>
                  <a:pt x="876338" y="1457"/>
                  <a:pt x="900627" y="145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A6193AE-8001-706E-D1AB-59F7E94FF7D4}"/>
              </a:ext>
            </a:extLst>
          </p:cNvPr>
          <p:cNvSpPr txBox="1"/>
          <p:nvPr/>
        </p:nvSpPr>
        <p:spPr>
          <a:xfrm>
            <a:off x="6688389" y="1472910"/>
            <a:ext cx="1138171" cy="1292647"/>
          </a:xfrm>
          <a:custGeom>
            <a:avLst/>
            <a:gdLst/>
            <a:ahLst/>
            <a:cxnLst/>
            <a:rect l="l" t="t" r="r" b="b"/>
            <a:pathLst>
              <a:path w="1138171" h="1292647">
                <a:moveTo>
                  <a:pt x="1052189" y="829218"/>
                </a:moveTo>
                <a:lnTo>
                  <a:pt x="1060933" y="829218"/>
                </a:lnTo>
                <a:lnTo>
                  <a:pt x="1063848" y="839419"/>
                </a:lnTo>
                <a:lnTo>
                  <a:pt x="1053646" y="853993"/>
                </a:lnTo>
                <a:lnTo>
                  <a:pt x="1055104" y="859822"/>
                </a:lnTo>
                <a:lnTo>
                  <a:pt x="1047817" y="856907"/>
                </a:lnTo>
                <a:cubicBezTo>
                  <a:pt x="1046845" y="853993"/>
                  <a:pt x="1046360" y="850106"/>
                  <a:pt x="1046360" y="845249"/>
                </a:cubicBezTo>
                <a:cubicBezTo>
                  <a:pt x="1046360" y="838448"/>
                  <a:pt x="1048303" y="833104"/>
                  <a:pt x="1052189" y="829218"/>
                </a:cubicBezTo>
                <a:close/>
                <a:moveTo>
                  <a:pt x="502777" y="580015"/>
                </a:moveTo>
                <a:cubicBezTo>
                  <a:pt x="429911" y="599446"/>
                  <a:pt x="376962" y="621306"/>
                  <a:pt x="343929" y="645595"/>
                </a:cubicBezTo>
                <a:cubicBezTo>
                  <a:pt x="343929" y="652396"/>
                  <a:pt x="345386" y="682514"/>
                  <a:pt x="348301" y="735949"/>
                </a:cubicBezTo>
                <a:cubicBezTo>
                  <a:pt x="351216" y="789385"/>
                  <a:pt x="354616" y="818045"/>
                  <a:pt x="358502" y="821932"/>
                </a:cubicBezTo>
                <a:cubicBezTo>
                  <a:pt x="402222" y="809301"/>
                  <a:pt x="450800" y="796671"/>
                  <a:pt x="504235" y="784041"/>
                </a:cubicBezTo>
                <a:close/>
                <a:moveTo>
                  <a:pt x="769468" y="495491"/>
                </a:moveTo>
                <a:cubicBezTo>
                  <a:pt x="751980" y="495491"/>
                  <a:pt x="739350" y="496462"/>
                  <a:pt x="731577" y="498405"/>
                </a:cubicBezTo>
                <a:lnTo>
                  <a:pt x="625193" y="539210"/>
                </a:lnTo>
                <a:cubicBezTo>
                  <a:pt x="620335" y="544068"/>
                  <a:pt x="617906" y="551355"/>
                  <a:pt x="617906" y="561070"/>
                </a:cubicBezTo>
                <a:cubicBezTo>
                  <a:pt x="617906" y="589245"/>
                  <a:pt x="618635" y="628107"/>
                  <a:pt x="620092" y="677656"/>
                </a:cubicBezTo>
                <a:cubicBezTo>
                  <a:pt x="621549" y="727205"/>
                  <a:pt x="623250" y="753437"/>
                  <a:pt x="625193" y="756352"/>
                </a:cubicBezTo>
                <a:lnTo>
                  <a:pt x="702431" y="738864"/>
                </a:lnTo>
                <a:cubicBezTo>
                  <a:pt x="709232" y="730120"/>
                  <a:pt x="715547" y="714089"/>
                  <a:pt x="721376" y="690772"/>
                </a:cubicBezTo>
                <a:cubicBezTo>
                  <a:pt x="727206" y="667455"/>
                  <a:pt x="734006" y="636851"/>
                  <a:pt x="741779" y="598961"/>
                </a:cubicBezTo>
                <a:cubicBezTo>
                  <a:pt x="746636" y="576615"/>
                  <a:pt x="751494" y="555484"/>
                  <a:pt x="756352" y="535567"/>
                </a:cubicBezTo>
                <a:cubicBezTo>
                  <a:pt x="761210" y="515650"/>
                  <a:pt x="765582" y="502291"/>
                  <a:pt x="769468" y="495491"/>
                </a:cubicBezTo>
                <a:close/>
                <a:moveTo>
                  <a:pt x="1127970" y="310410"/>
                </a:moveTo>
                <a:lnTo>
                  <a:pt x="1130885" y="311868"/>
                </a:lnTo>
                <a:lnTo>
                  <a:pt x="1136714" y="311868"/>
                </a:lnTo>
                <a:lnTo>
                  <a:pt x="1136714" y="314782"/>
                </a:lnTo>
                <a:cubicBezTo>
                  <a:pt x="1136714" y="316725"/>
                  <a:pt x="1136228" y="318183"/>
                  <a:pt x="1135257" y="319154"/>
                </a:cubicBezTo>
                <a:lnTo>
                  <a:pt x="1130885" y="326441"/>
                </a:lnTo>
                <a:lnTo>
                  <a:pt x="1126513" y="329356"/>
                </a:lnTo>
                <a:lnTo>
                  <a:pt x="1120683" y="330813"/>
                </a:lnTo>
                <a:lnTo>
                  <a:pt x="1117769" y="320612"/>
                </a:lnTo>
                <a:lnTo>
                  <a:pt x="1120683" y="314782"/>
                </a:lnTo>
                <a:close/>
                <a:moveTo>
                  <a:pt x="556698" y="0"/>
                </a:moveTo>
                <a:cubicBezTo>
                  <a:pt x="594589" y="0"/>
                  <a:pt x="622278" y="21860"/>
                  <a:pt x="639766" y="65580"/>
                </a:cubicBezTo>
                <a:cubicBezTo>
                  <a:pt x="657254" y="118043"/>
                  <a:pt x="667941" y="149619"/>
                  <a:pt x="671827" y="160306"/>
                </a:cubicBezTo>
                <a:lnTo>
                  <a:pt x="659588" y="227820"/>
                </a:lnTo>
                <a:lnTo>
                  <a:pt x="741779" y="209855"/>
                </a:lnTo>
                <a:lnTo>
                  <a:pt x="754895" y="208398"/>
                </a:lnTo>
                <a:lnTo>
                  <a:pt x="766553" y="206940"/>
                </a:lnTo>
                <a:lnTo>
                  <a:pt x="772383" y="206940"/>
                </a:lnTo>
                <a:lnTo>
                  <a:pt x="781126" y="202568"/>
                </a:lnTo>
                <a:lnTo>
                  <a:pt x="797157" y="202568"/>
                </a:lnTo>
                <a:lnTo>
                  <a:pt x="810273" y="196739"/>
                </a:lnTo>
                <a:lnTo>
                  <a:pt x="819017" y="196739"/>
                </a:lnTo>
                <a:lnTo>
                  <a:pt x="868566" y="185080"/>
                </a:lnTo>
                <a:lnTo>
                  <a:pt x="870023" y="187995"/>
                </a:lnTo>
                <a:cubicBezTo>
                  <a:pt x="869052" y="188967"/>
                  <a:pt x="868080" y="189938"/>
                  <a:pt x="867109" y="190910"/>
                </a:cubicBezTo>
                <a:cubicBezTo>
                  <a:pt x="866137" y="191881"/>
                  <a:pt x="866137" y="192853"/>
                  <a:pt x="867109" y="193824"/>
                </a:cubicBezTo>
                <a:lnTo>
                  <a:pt x="871481" y="195282"/>
                </a:lnTo>
                <a:cubicBezTo>
                  <a:pt x="877310" y="195282"/>
                  <a:pt x="900141" y="189938"/>
                  <a:pt x="939975" y="179251"/>
                </a:cubicBezTo>
                <a:lnTo>
                  <a:pt x="909371" y="192367"/>
                </a:lnTo>
                <a:cubicBezTo>
                  <a:pt x="895769" y="198196"/>
                  <a:pt x="889454" y="203540"/>
                  <a:pt x="890426" y="208398"/>
                </a:cubicBezTo>
                <a:lnTo>
                  <a:pt x="896255" y="206940"/>
                </a:lnTo>
                <a:lnTo>
                  <a:pt x="899170" y="206940"/>
                </a:lnTo>
                <a:lnTo>
                  <a:pt x="921030" y="199654"/>
                </a:lnTo>
                <a:lnTo>
                  <a:pt x="922487" y="202568"/>
                </a:lnTo>
                <a:cubicBezTo>
                  <a:pt x="898198" y="212284"/>
                  <a:pt x="887025" y="219570"/>
                  <a:pt x="888968" y="224428"/>
                </a:cubicBezTo>
                <a:lnTo>
                  <a:pt x="890426" y="225885"/>
                </a:lnTo>
                <a:cubicBezTo>
                  <a:pt x="894312" y="227829"/>
                  <a:pt x="897227" y="228800"/>
                  <a:pt x="899170" y="228800"/>
                </a:cubicBezTo>
                <a:lnTo>
                  <a:pt x="912286" y="224428"/>
                </a:lnTo>
                <a:cubicBezTo>
                  <a:pt x="910343" y="226371"/>
                  <a:pt x="907428" y="229286"/>
                  <a:pt x="903542" y="233172"/>
                </a:cubicBezTo>
                <a:cubicBezTo>
                  <a:pt x="899656" y="237058"/>
                  <a:pt x="897713" y="239973"/>
                  <a:pt x="897713" y="241916"/>
                </a:cubicBezTo>
                <a:lnTo>
                  <a:pt x="902084" y="243373"/>
                </a:lnTo>
                <a:lnTo>
                  <a:pt x="900627" y="244831"/>
                </a:lnTo>
                <a:lnTo>
                  <a:pt x="893341" y="244831"/>
                </a:lnTo>
                <a:lnTo>
                  <a:pt x="887511" y="249203"/>
                </a:lnTo>
                <a:lnTo>
                  <a:pt x="890426" y="260861"/>
                </a:lnTo>
                <a:cubicBezTo>
                  <a:pt x="885568" y="265719"/>
                  <a:pt x="865894" y="272277"/>
                  <a:pt x="831404" y="280535"/>
                </a:cubicBezTo>
                <a:cubicBezTo>
                  <a:pt x="796914" y="288793"/>
                  <a:pt x="775783" y="293894"/>
                  <a:pt x="768011" y="295837"/>
                </a:cubicBezTo>
                <a:lnTo>
                  <a:pt x="763639" y="298752"/>
                </a:lnTo>
                <a:cubicBezTo>
                  <a:pt x="727691" y="304581"/>
                  <a:pt x="690772" y="311625"/>
                  <a:pt x="652882" y="319883"/>
                </a:cubicBezTo>
                <a:lnTo>
                  <a:pt x="642481" y="322184"/>
                </a:lnTo>
                <a:lnTo>
                  <a:pt x="626650" y="409508"/>
                </a:lnTo>
                <a:lnTo>
                  <a:pt x="622278" y="416795"/>
                </a:lnTo>
                <a:lnTo>
                  <a:pt x="623735" y="424082"/>
                </a:lnTo>
                <a:cubicBezTo>
                  <a:pt x="619849" y="438655"/>
                  <a:pt x="617906" y="448856"/>
                  <a:pt x="617906" y="454686"/>
                </a:cubicBezTo>
                <a:cubicBezTo>
                  <a:pt x="617906" y="455657"/>
                  <a:pt x="618878" y="459057"/>
                  <a:pt x="620821" y="464887"/>
                </a:cubicBezTo>
                <a:lnTo>
                  <a:pt x="625193" y="459057"/>
                </a:lnTo>
                <a:lnTo>
                  <a:pt x="674742" y="441570"/>
                </a:lnTo>
                <a:lnTo>
                  <a:pt x="677656" y="441570"/>
                </a:lnTo>
                <a:cubicBezTo>
                  <a:pt x="685429" y="441570"/>
                  <a:pt x="698059" y="437683"/>
                  <a:pt x="715547" y="429911"/>
                </a:cubicBezTo>
                <a:cubicBezTo>
                  <a:pt x="729149" y="427968"/>
                  <a:pt x="771411" y="413880"/>
                  <a:pt x="842334" y="387649"/>
                </a:cubicBezTo>
                <a:cubicBezTo>
                  <a:pt x="850106" y="384734"/>
                  <a:pt x="865651" y="376962"/>
                  <a:pt x="888968" y="364331"/>
                </a:cubicBezTo>
                <a:cubicBezTo>
                  <a:pt x="908399" y="353644"/>
                  <a:pt x="922973" y="348301"/>
                  <a:pt x="932688" y="348301"/>
                </a:cubicBezTo>
                <a:cubicBezTo>
                  <a:pt x="945318" y="348301"/>
                  <a:pt x="960863" y="353158"/>
                  <a:pt x="979323" y="362874"/>
                </a:cubicBezTo>
                <a:lnTo>
                  <a:pt x="999725" y="351215"/>
                </a:lnTo>
                <a:lnTo>
                  <a:pt x="992439" y="365789"/>
                </a:lnTo>
                <a:cubicBezTo>
                  <a:pt x="994382" y="372590"/>
                  <a:pt x="998754" y="375990"/>
                  <a:pt x="1005555" y="375990"/>
                </a:cubicBezTo>
                <a:cubicBezTo>
                  <a:pt x="1015270" y="375990"/>
                  <a:pt x="1027900" y="372104"/>
                  <a:pt x="1043445" y="364331"/>
                </a:cubicBezTo>
                <a:lnTo>
                  <a:pt x="1036158" y="380362"/>
                </a:lnTo>
                <a:cubicBezTo>
                  <a:pt x="1050732" y="368703"/>
                  <a:pt x="1073077" y="355587"/>
                  <a:pt x="1103195" y="341014"/>
                </a:cubicBezTo>
                <a:cubicBezTo>
                  <a:pt x="1076964" y="367246"/>
                  <a:pt x="1063848" y="388620"/>
                  <a:pt x="1063848" y="405136"/>
                </a:cubicBezTo>
                <a:cubicBezTo>
                  <a:pt x="1063848" y="416795"/>
                  <a:pt x="1070649" y="425053"/>
                  <a:pt x="1084250" y="429911"/>
                </a:cubicBezTo>
                <a:lnTo>
                  <a:pt x="1091537" y="428454"/>
                </a:lnTo>
                <a:cubicBezTo>
                  <a:pt x="1092508" y="427482"/>
                  <a:pt x="1099795" y="422139"/>
                  <a:pt x="1113397" y="412423"/>
                </a:cubicBezTo>
                <a:lnTo>
                  <a:pt x="1114854" y="416795"/>
                </a:lnTo>
                <a:lnTo>
                  <a:pt x="1106110" y="441570"/>
                </a:lnTo>
                <a:cubicBezTo>
                  <a:pt x="1107082" y="453228"/>
                  <a:pt x="1116311" y="467801"/>
                  <a:pt x="1133799" y="485289"/>
                </a:cubicBezTo>
                <a:lnTo>
                  <a:pt x="1122141" y="581473"/>
                </a:lnTo>
                <a:cubicBezTo>
                  <a:pt x="1085222" y="597989"/>
                  <a:pt x="1061419" y="609162"/>
                  <a:pt x="1050732" y="614991"/>
                </a:cubicBezTo>
                <a:cubicBezTo>
                  <a:pt x="1038101" y="621792"/>
                  <a:pt x="1027414" y="631022"/>
                  <a:pt x="1018670" y="642681"/>
                </a:cubicBezTo>
                <a:cubicBezTo>
                  <a:pt x="1007012" y="658225"/>
                  <a:pt x="998268" y="668912"/>
                  <a:pt x="992439" y="674742"/>
                </a:cubicBezTo>
                <a:cubicBezTo>
                  <a:pt x="927345" y="734006"/>
                  <a:pt x="886540" y="799586"/>
                  <a:pt x="870023" y="871481"/>
                </a:cubicBezTo>
                <a:lnTo>
                  <a:pt x="861279" y="870023"/>
                </a:lnTo>
                <a:lnTo>
                  <a:pt x="853993" y="874395"/>
                </a:lnTo>
                <a:cubicBezTo>
                  <a:pt x="851078" y="875367"/>
                  <a:pt x="847192" y="880224"/>
                  <a:pt x="842334" y="888968"/>
                </a:cubicBezTo>
                <a:cubicBezTo>
                  <a:pt x="839419" y="888968"/>
                  <a:pt x="835048" y="887511"/>
                  <a:pt x="829218" y="884596"/>
                </a:cubicBezTo>
                <a:cubicBezTo>
                  <a:pt x="823389" y="881682"/>
                  <a:pt x="819017" y="880224"/>
                  <a:pt x="816102" y="880224"/>
                </a:cubicBezTo>
                <a:cubicBezTo>
                  <a:pt x="812216" y="880224"/>
                  <a:pt x="808330" y="881196"/>
                  <a:pt x="804444" y="883139"/>
                </a:cubicBezTo>
                <a:lnTo>
                  <a:pt x="789870" y="891883"/>
                </a:lnTo>
                <a:lnTo>
                  <a:pt x="791328" y="884596"/>
                </a:lnTo>
                <a:lnTo>
                  <a:pt x="788413" y="877310"/>
                </a:lnTo>
                <a:cubicBezTo>
                  <a:pt x="738864" y="852050"/>
                  <a:pt x="708746" y="827761"/>
                  <a:pt x="698059" y="804444"/>
                </a:cubicBezTo>
                <a:lnTo>
                  <a:pt x="664541" y="811730"/>
                </a:lnTo>
                <a:cubicBezTo>
                  <a:pt x="674256" y="825332"/>
                  <a:pt x="700488" y="849621"/>
                  <a:pt x="743236" y="884596"/>
                </a:cubicBezTo>
                <a:cubicBezTo>
                  <a:pt x="785984" y="919572"/>
                  <a:pt x="817560" y="942890"/>
                  <a:pt x="837962" y="954548"/>
                </a:cubicBezTo>
                <a:lnTo>
                  <a:pt x="896255" y="983695"/>
                </a:lnTo>
                <a:cubicBezTo>
                  <a:pt x="939003" y="1013813"/>
                  <a:pt x="969121" y="1028872"/>
                  <a:pt x="986609" y="1028872"/>
                </a:cubicBezTo>
                <a:cubicBezTo>
                  <a:pt x="988552" y="1017213"/>
                  <a:pt x="992924" y="999725"/>
                  <a:pt x="999725" y="976408"/>
                </a:cubicBezTo>
                <a:cubicBezTo>
                  <a:pt x="1001668" y="980294"/>
                  <a:pt x="1002640" y="988067"/>
                  <a:pt x="1002640" y="999725"/>
                </a:cubicBezTo>
                <a:cubicBezTo>
                  <a:pt x="1002640" y="1012355"/>
                  <a:pt x="1005555" y="1019642"/>
                  <a:pt x="1011384" y="1021585"/>
                </a:cubicBezTo>
                <a:cubicBezTo>
                  <a:pt x="1014298" y="1001182"/>
                  <a:pt x="1015756" y="975922"/>
                  <a:pt x="1015756" y="945804"/>
                </a:cubicBezTo>
                <a:cubicBezTo>
                  <a:pt x="1015756" y="867109"/>
                  <a:pt x="1016242" y="819017"/>
                  <a:pt x="1017213" y="801529"/>
                </a:cubicBezTo>
                <a:cubicBezTo>
                  <a:pt x="1022071" y="815131"/>
                  <a:pt x="1025471" y="848649"/>
                  <a:pt x="1027414" y="902084"/>
                </a:cubicBezTo>
                <a:cubicBezTo>
                  <a:pt x="1029357" y="957463"/>
                  <a:pt x="1033244" y="991953"/>
                  <a:pt x="1039073" y="1005554"/>
                </a:cubicBezTo>
                <a:lnTo>
                  <a:pt x="1044902" y="877310"/>
                </a:lnTo>
                <a:lnTo>
                  <a:pt x="1055104" y="877310"/>
                </a:lnTo>
                <a:cubicBezTo>
                  <a:pt x="1054132" y="882168"/>
                  <a:pt x="1053646" y="889454"/>
                  <a:pt x="1053646" y="899170"/>
                </a:cubicBezTo>
                <a:cubicBezTo>
                  <a:pt x="1053646" y="904028"/>
                  <a:pt x="1055104" y="913257"/>
                  <a:pt x="1058018" y="926859"/>
                </a:cubicBezTo>
                <a:cubicBezTo>
                  <a:pt x="1060933" y="939489"/>
                  <a:pt x="1062390" y="948719"/>
                  <a:pt x="1062390" y="954548"/>
                </a:cubicBezTo>
                <a:lnTo>
                  <a:pt x="1060933" y="982237"/>
                </a:lnTo>
                <a:cubicBezTo>
                  <a:pt x="1059961" y="1003611"/>
                  <a:pt x="1065305" y="1026443"/>
                  <a:pt x="1076964" y="1050731"/>
                </a:cubicBezTo>
                <a:cubicBezTo>
                  <a:pt x="1076964" y="1008955"/>
                  <a:pt x="1080364" y="968150"/>
                  <a:pt x="1087165" y="928316"/>
                </a:cubicBezTo>
                <a:lnTo>
                  <a:pt x="1090079" y="929774"/>
                </a:lnTo>
                <a:lnTo>
                  <a:pt x="1092994" y="942890"/>
                </a:lnTo>
                <a:lnTo>
                  <a:pt x="1090079" y="985152"/>
                </a:lnTo>
                <a:cubicBezTo>
                  <a:pt x="1090079" y="1040530"/>
                  <a:pt x="1095423" y="1077449"/>
                  <a:pt x="1106110" y="1095909"/>
                </a:cubicBezTo>
                <a:cubicBezTo>
                  <a:pt x="1106110" y="1095909"/>
                  <a:pt x="1113397" y="1104167"/>
                  <a:pt x="1127970" y="1120683"/>
                </a:cubicBezTo>
                <a:cubicBezTo>
                  <a:pt x="1134771" y="1130399"/>
                  <a:pt x="1138171" y="1140600"/>
                  <a:pt x="1138171" y="1151287"/>
                </a:cubicBezTo>
                <a:lnTo>
                  <a:pt x="1138171" y="1155659"/>
                </a:lnTo>
                <a:cubicBezTo>
                  <a:pt x="1135257" y="1157602"/>
                  <a:pt x="1132828" y="1163431"/>
                  <a:pt x="1130885" y="1173147"/>
                </a:cubicBezTo>
                <a:lnTo>
                  <a:pt x="1133799" y="1196464"/>
                </a:lnTo>
                <a:cubicBezTo>
                  <a:pt x="1130885" y="1199379"/>
                  <a:pt x="1126027" y="1206665"/>
                  <a:pt x="1119226" y="1218324"/>
                </a:cubicBezTo>
                <a:lnTo>
                  <a:pt x="1113397" y="1237269"/>
                </a:lnTo>
                <a:cubicBezTo>
                  <a:pt x="1107567" y="1244070"/>
                  <a:pt x="1099309" y="1249899"/>
                  <a:pt x="1088622" y="1254757"/>
                </a:cubicBezTo>
                <a:cubicBezTo>
                  <a:pt x="1073077" y="1260586"/>
                  <a:pt x="1064819" y="1264958"/>
                  <a:pt x="1063848" y="1267873"/>
                </a:cubicBezTo>
                <a:lnTo>
                  <a:pt x="1060933" y="1272245"/>
                </a:lnTo>
                <a:cubicBezTo>
                  <a:pt x="1007498" y="1265444"/>
                  <a:pt x="963778" y="1249414"/>
                  <a:pt x="929774" y="1224153"/>
                </a:cubicBezTo>
                <a:cubicBezTo>
                  <a:pt x="913257" y="1210552"/>
                  <a:pt x="880710" y="1176547"/>
                  <a:pt x="832133" y="1122141"/>
                </a:cubicBezTo>
                <a:cubicBezTo>
                  <a:pt x="743722" y="1028872"/>
                  <a:pt x="678142" y="969121"/>
                  <a:pt x="635394" y="942890"/>
                </a:cubicBezTo>
                <a:lnTo>
                  <a:pt x="631022" y="950176"/>
                </a:lnTo>
                <a:lnTo>
                  <a:pt x="629565" y="958920"/>
                </a:lnTo>
                <a:cubicBezTo>
                  <a:pt x="629565" y="1063847"/>
                  <a:pt x="638794" y="1134771"/>
                  <a:pt x="657254" y="1171690"/>
                </a:cubicBezTo>
                <a:lnTo>
                  <a:pt x="652882" y="1189177"/>
                </a:lnTo>
                <a:lnTo>
                  <a:pt x="657254" y="1212495"/>
                </a:lnTo>
                <a:lnTo>
                  <a:pt x="581473" y="1292647"/>
                </a:lnTo>
                <a:lnTo>
                  <a:pt x="575644" y="1292647"/>
                </a:lnTo>
                <a:cubicBezTo>
                  <a:pt x="554270" y="1292647"/>
                  <a:pt x="532410" y="1282932"/>
                  <a:pt x="510064" y="1263501"/>
                </a:cubicBezTo>
                <a:lnTo>
                  <a:pt x="456143" y="1211037"/>
                </a:lnTo>
                <a:lnTo>
                  <a:pt x="445942" y="1190635"/>
                </a:lnTo>
                <a:lnTo>
                  <a:pt x="451771" y="1180433"/>
                </a:lnTo>
                <a:cubicBezTo>
                  <a:pt x="443027" y="1176547"/>
                  <a:pt x="427482" y="1168289"/>
                  <a:pt x="405137" y="1155659"/>
                </a:cubicBezTo>
                <a:lnTo>
                  <a:pt x="418253" y="1155659"/>
                </a:lnTo>
                <a:lnTo>
                  <a:pt x="450314" y="1136714"/>
                </a:lnTo>
                <a:lnTo>
                  <a:pt x="460515" y="1090079"/>
                </a:lnTo>
                <a:lnTo>
                  <a:pt x="460515" y="1085707"/>
                </a:lnTo>
                <a:cubicBezTo>
                  <a:pt x="458572" y="1083764"/>
                  <a:pt x="457600" y="1082793"/>
                  <a:pt x="457600" y="1082793"/>
                </a:cubicBezTo>
                <a:lnTo>
                  <a:pt x="460515" y="1082793"/>
                </a:lnTo>
                <a:cubicBezTo>
                  <a:pt x="458572" y="1076963"/>
                  <a:pt x="459543" y="1066762"/>
                  <a:pt x="463430" y="1052189"/>
                </a:cubicBezTo>
                <a:cubicBezTo>
                  <a:pt x="467316" y="1037616"/>
                  <a:pt x="471202" y="1027414"/>
                  <a:pt x="475088" y="1021585"/>
                </a:cubicBezTo>
                <a:cubicBezTo>
                  <a:pt x="475088" y="998268"/>
                  <a:pt x="477517" y="983209"/>
                  <a:pt x="482375" y="976408"/>
                </a:cubicBezTo>
                <a:lnTo>
                  <a:pt x="478003" y="967664"/>
                </a:lnTo>
                <a:cubicBezTo>
                  <a:pt x="462458" y="967664"/>
                  <a:pt x="442056" y="979323"/>
                  <a:pt x="416795" y="1002640"/>
                </a:cubicBezTo>
                <a:lnTo>
                  <a:pt x="368704" y="1059475"/>
                </a:lnTo>
                <a:cubicBezTo>
                  <a:pt x="325955" y="1102224"/>
                  <a:pt x="293408" y="1133799"/>
                  <a:pt x="271063" y="1154202"/>
                </a:cubicBezTo>
                <a:cubicBezTo>
                  <a:pt x="231229" y="1195978"/>
                  <a:pt x="206940" y="1232411"/>
                  <a:pt x="198197" y="1263501"/>
                </a:cubicBezTo>
                <a:cubicBezTo>
                  <a:pt x="192367" y="1261558"/>
                  <a:pt x="188967" y="1260586"/>
                  <a:pt x="187995" y="1260586"/>
                </a:cubicBezTo>
                <a:cubicBezTo>
                  <a:pt x="187024" y="1260586"/>
                  <a:pt x="181680" y="1261558"/>
                  <a:pt x="171965" y="1263501"/>
                </a:cubicBezTo>
                <a:cubicBezTo>
                  <a:pt x="167107" y="1264473"/>
                  <a:pt x="161278" y="1264958"/>
                  <a:pt x="154477" y="1264958"/>
                </a:cubicBezTo>
                <a:lnTo>
                  <a:pt x="120958" y="1244556"/>
                </a:lnTo>
                <a:cubicBezTo>
                  <a:pt x="115129" y="1241641"/>
                  <a:pt x="104685" y="1223425"/>
                  <a:pt x="89626" y="1189906"/>
                </a:cubicBezTo>
                <a:cubicBezTo>
                  <a:pt x="74567" y="1156388"/>
                  <a:pt x="67037" y="1136228"/>
                  <a:pt x="67037" y="1129427"/>
                </a:cubicBezTo>
                <a:lnTo>
                  <a:pt x="81611" y="1132342"/>
                </a:lnTo>
                <a:cubicBezTo>
                  <a:pt x="85497" y="1126512"/>
                  <a:pt x="89383" y="1117769"/>
                  <a:pt x="93269" y="1106110"/>
                </a:cubicBezTo>
                <a:cubicBezTo>
                  <a:pt x="84525" y="1093480"/>
                  <a:pt x="68495" y="1074049"/>
                  <a:pt x="45177" y="1047817"/>
                </a:cubicBezTo>
                <a:cubicBezTo>
                  <a:pt x="19917" y="1021585"/>
                  <a:pt x="4858" y="1003611"/>
                  <a:pt x="0" y="993896"/>
                </a:cubicBezTo>
                <a:lnTo>
                  <a:pt x="0" y="986609"/>
                </a:lnTo>
                <a:lnTo>
                  <a:pt x="1458" y="982237"/>
                </a:lnTo>
                <a:lnTo>
                  <a:pt x="4372" y="985152"/>
                </a:lnTo>
                <a:lnTo>
                  <a:pt x="7287" y="986609"/>
                </a:lnTo>
                <a:cubicBezTo>
                  <a:pt x="12145" y="991467"/>
                  <a:pt x="23075" y="1002640"/>
                  <a:pt x="40077" y="1020128"/>
                </a:cubicBezTo>
                <a:cubicBezTo>
                  <a:pt x="57079" y="1037616"/>
                  <a:pt x="73838" y="1051946"/>
                  <a:pt x="90354" y="1063119"/>
                </a:cubicBezTo>
                <a:cubicBezTo>
                  <a:pt x="106871" y="1074292"/>
                  <a:pt x="122901" y="1081335"/>
                  <a:pt x="138446" y="1084250"/>
                </a:cubicBezTo>
                <a:cubicBezTo>
                  <a:pt x="171479" y="1078421"/>
                  <a:pt x="224428" y="1049274"/>
                  <a:pt x="297295" y="996811"/>
                </a:cubicBezTo>
                <a:cubicBezTo>
                  <a:pt x="362389" y="950176"/>
                  <a:pt x="411452" y="910343"/>
                  <a:pt x="444484" y="877310"/>
                </a:cubicBezTo>
                <a:cubicBezTo>
                  <a:pt x="391049" y="883139"/>
                  <a:pt x="357045" y="900627"/>
                  <a:pt x="342472" y="929774"/>
                </a:cubicBezTo>
                <a:lnTo>
                  <a:pt x="326441" y="929774"/>
                </a:lnTo>
                <a:cubicBezTo>
                  <a:pt x="321583" y="930745"/>
                  <a:pt x="316240" y="931231"/>
                  <a:pt x="310411" y="931231"/>
                </a:cubicBezTo>
                <a:cubicBezTo>
                  <a:pt x="294866" y="931231"/>
                  <a:pt x="284179" y="926373"/>
                  <a:pt x="278349" y="916658"/>
                </a:cubicBezTo>
                <a:cubicBezTo>
                  <a:pt x="248231" y="911800"/>
                  <a:pt x="222000" y="889940"/>
                  <a:pt x="199654" y="851078"/>
                </a:cubicBezTo>
                <a:cubicBezTo>
                  <a:pt x="171479" y="803472"/>
                  <a:pt x="151562" y="775783"/>
                  <a:pt x="139904" y="768010"/>
                </a:cubicBezTo>
                <a:cubicBezTo>
                  <a:pt x="108814" y="750523"/>
                  <a:pt x="80639" y="733520"/>
                  <a:pt x="55379" y="717004"/>
                </a:cubicBezTo>
                <a:cubicBezTo>
                  <a:pt x="51492" y="714089"/>
                  <a:pt x="49549" y="699516"/>
                  <a:pt x="49549" y="673284"/>
                </a:cubicBezTo>
                <a:cubicBezTo>
                  <a:pt x="49549" y="666483"/>
                  <a:pt x="49064" y="660654"/>
                  <a:pt x="48092" y="655796"/>
                </a:cubicBezTo>
                <a:cubicBezTo>
                  <a:pt x="46149" y="646081"/>
                  <a:pt x="45177" y="640737"/>
                  <a:pt x="45177" y="639766"/>
                </a:cubicBezTo>
                <a:cubicBezTo>
                  <a:pt x="45177" y="632965"/>
                  <a:pt x="46149" y="622764"/>
                  <a:pt x="48092" y="609162"/>
                </a:cubicBezTo>
                <a:lnTo>
                  <a:pt x="65580" y="597503"/>
                </a:lnTo>
                <a:lnTo>
                  <a:pt x="68495" y="577101"/>
                </a:lnTo>
                <a:lnTo>
                  <a:pt x="53921" y="547954"/>
                </a:lnTo>
                <a:cubicBezTo>
                  <a:pt x="47121" y="534353"/>
                  <a:pt x="43720" y="524637"/>
                  <a:pt x="43720" y="518808"/>
                </a:cubicBezTo>
                <a:cubicBezTo>
                  <a:pt x="43720" y="515893"/>
                  <a:pt x="44692" y="513464"/>
                  <a:pt x="46635" y="511521"/>
                </a:cubicBezTo>
                <a:cubicBezTo>
                  <a:pt x="53436" y="523180"/>
                  <a:pt x="67037" y="542611"/>
                  <a:pt x="87440" y="569814"/>
                </a:cubicBezTo>
                <a:lnTo>
                  <a:pt x="91812" y="562528"/>
                </a:lnTo>
                <a:cubicBezTo>
                  <a:pt x="88897" y="559613"/>
                  <a:pt x="85011" y="550869"/>
                  <a:pt x="80153" y="536296"/>
                </a:cubicBezTo>
                <a:lnTo>
                  <a:pt x="80153" y="531924"/>
                </a:lnTo>
                <a:lnTo>
                  <a:pt x="112214" y="558156"/>
                </a:lnTo>
                <a:lnTo>
                  <a:pt x="119501" y="552326"/>
                </a:lnTo>
                <a:lnTo>
                  <a:pt x="104928" y="531924"/>
                </a:lnTo>
                <a:lnTo>
                  <a:pt x="107842" y="526094"/>
                </a:lnTo>
                <a:lnTo>
                  <a:pt x="110757" y="526094"/>
                </a:lnTo>
                <a:cubicBezTo>
                  <a:pt x="111729" y="527066"/>
                  <a:pt x="112943" y="528038"/>
                  <a:pt x="114400" y="529009"/>
                </a:cubicBezTo>
                <a:cubicBezTo>
                  <a:pt x="115858" y="529981"/>
                  <a:pt x="118044" y="530952"/>
                  <a:pt x="120958" y="531924"/>
                </a:cubicBezTo>
                <a:cubicBezTo>
                  <a:pt x="124845" y="535810"/>
                  <a:pt x="130674" y="539696"/>
                  <a:pt x="138446" y="543582"/>
                </a:cubicBezTo>
                <a:lnTo>
                  <a:pt x="150105" y="537753"/>
                </a:lnTo>
                <a:lnTo>
                  <a:pt x="160306" y="540668"/>
                </a:lnTo>
                <a:lnTo>
                  <a:pt x="173422" y="537753"/>
                </a:lnTo>
                <a:lnTo>
                  <a:pt x="180709" y="539210"/>
                </a:lnTo>
                <a:lnTo>
                  <a:pt x="185081" y="537753"/>
                </a:lnTo>
                <a:lnTo>
                  <a:pt x="187995" y="539210"/>
                </a:lnTo>
                <a:cubicBezTo>
                  <a:pt x="192853" y="538239"/>
                  <a:pt x="198197" y="537753"/>
                  <a:pt x="204026" y="537753"/>
                </a:cubicBezTo>
                <a:lnTo>
                  <a:pt x="224428" y="549412"/>
                </a:lnTo>
                <a:lnTo>
                  <a:pt x="225886" y="553784"/>
                </a:lnTo>
                <a:cubicBezTo>
                  <a:pt x="226857" y="555727"/>
                  <a:pt x="231229" y="559127"/>
                  <a:pt x="239002" y="563985"/>
                </a:cubicBezTo>
                <a:lnTo>
                  <a:pt x="247746" y="565442"/>
                </a:lnTo>
                <a:lnTo>
                  <a:pt x="265233" y="582930"/>
                </a:lnTo>
                <a:lnTo>
                  <a:pt x="269605" y="578558"/>
                </a:lnTo>
                <a:lnTo>
                  <a:pt x="287093" y="572729"/>
                </a:lnTo>
                <a:cubicBezTo>
                  <a:pt x="290008" y="570786"/>
                  <a:pt x="294380" y="570786"/>
                  <a:pt x="300209" y="572729"/>
                </a:cubicBezTo>
                <a:lnTo>
                  <a:pt x="300209" y="566900"/>
                </a:lnTo>
                <a:lnTo>
                  <a:pt x="308953" y="566900"/>
                </a:lnTo>
                <a:lnTo>
                  <a:pt x="310411" y="563985"/>
                </a:lnTo>
                <a:lnTo>
                  <a:pt x="314783" y="566900"/>
                </a:lnTo>
                <a:lnTo>
                  <a:pt x="323526" y="563985"/>
                </a:lnTo>
                <a:lnTo>
                  <a:pt x="332270" y="565442"/>
                </a:lnTo>
                <a:cubicBezTo>
                  <a:pt x="334214" y="562528"/>
                  <a:pt x="348058" y="556212"/>
                  <a:pt x="373804" y="546497"/>
                </a:cubicBezTo>
                <a:cubicBezTo>
                  <a:pt x="399550" y="536782"/>
                  <a:pt x="415338" y="531438"/>
                  <a:pt x="421167" y="530466"/>
                </a:cubicBezTo>
                <a:lnTo>
                  <a:pt x="428454" y="524637"/>
                </a:lnTo>
                <a:lnTo>
                  <a:pt x="432826" y="524637"/>
                </a:lnTo>
                <a:lnTo>
                  <a:pt x="437198" y="530466"/>
                </a:lnTo>
                <a:cubicBezTo>
                  <a:pt x="443027" y="524637"/>
                  <a:pt x="449828" y="521237"/>
                  <a:pt x="457600" y="520265"/>
                </a:cubicBezTo>
                <a:lnTo>
                  <a:pt x="466344" y="523180"/>
                </a:lnTo>
                <a:cubicBezTo>
                  <a:pt x="479946" y="515407"/>
                  <a:pt x="492090" y="509092"/>
                  <a:pt x="502777" y="504235"/>
                </a:cubicBezTo>
                <a:cubicBezTo>
                  <a:pt x="503749" y="496462"/>
                  <a:pt x="504235" y="485775"/>
                  <a:pt x="504235" y="472173"/>
                </a:cubicBezTo>
                <a:cubicBezTo>
                  <a:pt x="504235" y="450799"/>
                  <a:pt x="503992" y="418981"/>
                  <a:pt x="503506" y="376719"/>
                </a:cubicBezTo>
                <a:lnTo>
                  <a:pt x="503223" y="356265"/>
                </a:lnTo>
                <a:lnTo>
                  <a:pt x="484561" y="362145"/>
                </a:lnTo>
                <a:cubicBezTo>
                  <a:pt x="438412" y="377204"/>
                  <a:pt x="407080" y="388620"/>
                  <a:pt x="390563" y="396393"/>
                </a:cubicBezTo>
                <a:cubicBezTo>
                  <a:pt x="380848" y="400279"/>
                  <a:pt x="369675" y="403679"/>
                  <a:pt x="357045" y="406594"/>
                </a:cubicBezTo>
                <a:cubicBezTo>
                  <a:pt x="345386" y="407565"/>
                  <a:pt x="328870" y="408051"/>
                  <a:pt x="307496" y="408051"/>
                </a:cubicBezTo>
                <a:cubicBezTo>
                  <a:pt x="288065" y="408051"/>
                  <a:pt x="273977" y="407565"/>
                  <a:pt x="265233" y="406594"/>
                </a:cubicBezTo>
                <a:cubicBezTo>
                  <a:pt x="262319" y="399793"/>
                  <a:pt x="251146" y="394935"/>
                  <a:pt x="231715" y="392021"/>
                </a:cubicBezTo>
                <a:cubicBezTo>
                  <a:pt x="212284" y="387163"/>
                  <a:pt x="202083" y="382305"/>
                  <a:pt x="201111" y="377447"/>
                </a:cubicBezTo>
                <a:cubicBezTo>
                  <a:pt x="201111" y="377447"/>
                  <a:pt x="202083" y="372590"/>
                  <a:pt x="204026" y="362874"/>
                </a:cubicBezTo>
                <a:cubicBezTo>
                  <a:pt x="204026" y="362874"/>
                  <a:pt x="209369" y="356559"/>
                  <a:pt x="220056" y="343929"/>
                </a:cubicBezTo>
                <a:cubicBezTo>
                  <a:pt x="224914" y="334213"/>
                  <a:pt x="230258" y="325469"/>
                  <a:pt x="236087" y="317697"/>
                </a:cubicBezTo>
                <a:cubicBezTo>
                  <a:pt x="239002" y="313811"/>
                  <a:pt x="250660" y="308710"/>
                  <a:pt x="271063" y="302395"/>
                </a:cubicBezTo>
                <a:cubicBezTo>
                  <a:pt x="291465" y="296080"/>
                  <a:pt x="307010" y="291951"/>
                  <a:pt x="317697" y="290008"/>
                </a:cubicBezTo>
                <a:lnTo>
                  <a:pt x="333728" y="290008"/>
                </a:lnTo>
                <a:cubicBezTo>
                  <a:pt x="341500" y="290979"/>
                  <a:pt x="347329" y="290979"/>
                  <a:pt x="351216" y="290008"/>
                </a:cubicBezTo>
                <a:lnTo>
                  <a:pt x="370161" y="287093"/>
                </a:lnTo>
                <a:cubicBezTo>
                  <a:pt x="375990" y="285150"/>
                  <a:pt x="382791" y="284178"/>
                  <a:pt x="390563" y="284178"/>
                </a:cubicBezTo>
                <a:cubicBezTo>
                  <a:pt x="406108" y="282235"/>
                  <a:pt x="434283" y="276892"/>
                  <a:pt x="475088" y="268148"/>
                </a:cubicBezTo>
                <a:lnTo>
                  <a:pt x="498975" y="262927"/>
                </a:lnTo>
                <a:lnTo>
                  <a:pt x="497495" y="251024"/>
                </a:lnTo>
                <a:cubicBezTo>
                  <a:pt x="495916" y="238637"/>
                  <a:pt x="494033" y="224428"/>
                  <a:pt x="491847" y="208398"/>
                </a:cubicBezTo>
                <a:cubicBezTo>
                  <a:pt x="487476" y="176336"/>
                  <a:pt x="484318" y="157391"/>
                  <a:pt x="482375" y="151562"/>
                </a:cubicBezTo>
                <a:cubicBezTo>
                  <a:pt x="475574" y="148647"/>
                  <a:pt x="468773" y="139417"/>
                  <a:pt x="461972" y="123873"/>
                </a:cubicBezTo>
                <a:cubicBezTo>
                  <a:pt x="455172" y="111243"/>
                  <a:pt x="446913" y="103956"/>
                  <a:pt x="437198" y="102013"/>
                </a:cubicBezTo>
                <a:cubicBezTo>
                  <a:pt x="439141" y="100070"/>
                  <a:pt x="449828" y="82582"/>
                  <a:pt x="469259" y="49549"/>
                </a:cubicBezTo>
                <a:lnTo>
                  <a:pt x="508607" y="18945"/>
                </a:lnTo>
                <a:lnTo>
                  <a:pt x="514436" y="18945"/>
                </a:lnTo>
                <a:cubicBezTo>
                  <a:pt x="522208" y="18945"/>
                  <a:pt x="529495" y="16031"/>
                  <a:pt x="536296" y="10201"/>
                </a:cubicBezTo>
                <a:cubicBezTo>
                  <a:pt x="544068" y="3400"/>
                  <a:pt x="550869" y="0"/>
                  <a:pt x="55669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41BF3B5-CD88-EC27-FFD6-595C155B2A0E}"/>
              </a:ext>
            </a:extLst>
          </p:cNvPr>
          <p:cNvSpPr txBox="1"/>
          <p:nvPr/>
        </p:nvSpPr>
        <p:spPr>
          <a:xfrm>
            <a:off x="8243595" y="1613458"/>
            <a:ext cx="521723" cy="1167317"/>
          </a:xfrm>
          <a:custGeom>
            <a:avLst/>
            <a:gdLst/>
            <a:ahLst/>
            <a:cxnLst/>
            <a:rect l="l" t="t" r="r" b="b"/>
            <a:pathLst>
              <a:path w="521723" h="1167317">
                <a:moveTo>
                  <a:pt x="367246" y="900627"/>
                </a:moveTo>
                <a:lnTo>
                  <a:pt x="377447" y="902084"/>
                </a:lnTo>
                <a:lnTo>
                  <a:pt x="381819" y="910828"/>
                </a:lnTo>
                <a:cubicBezTo>
                  <a:pt x="372104" y="915686"/>
                  <a:pt x="363360" y="918115"/>
                  <a:pt x="355587" y="918115"/>
                </a:cubicBezTo>
                <a:lnTo>
                  <a:pt x="357045" y="909370"/>
                </a:lnTo>
                <a:lnTo>
                  <a:pt x="359959" y="903541"/>
                </a:lnTo>
                <a:close/>
                <a:moveTo>
                  <a:pt x="123873" y="867108"/>
                </a:moveTo>
                <a:cubicBezTo>
                  <a:pt x="129702" y="872937"/>
                  <a:pt x="139418" y="881196"/>
                  <a:pt x="153019" y="891883"/>
                </a:cubicBezTo>
                <a:lnTo>
                  <a:pt x="155934" y="875852"/>
                </a:lnTo>
                <a:lnTo>
                  <a:pt x="160306" y="875852"/>
                </a:lnTo>
                <a:cubicBezTo>
                  <a:pt x="164192" y="877795"/>
                  <a:pt x="168078" y="880224"/>
                  <a:pt x="171964" y="883139"/>
                </a:cubicBezTo>
                <a:cubicBezTo>
                  <a:pt x="188481" y="887997"/>
                  <a:pt x="202083" y="887511"/>
                  <a:pt x="212770" y="881681"/>
                </a:cubicBezTo>
                <a:cubicBezTo>
                  <a:pt x="249688" y="888482"/>
                  <a:pt x="275435" y="906942"/>
                  <a:pt x="290008" y="937060"/>
                </a:cubicBezTo>
                <a:lnTo>
                  <a:pt x="295837" y="937060"/>
                </a:lnTo>
                <a:cubicBezTo>
                  <a:pt x="298752" y="937060"/>
                  <a:pt x="306038" y="935359"/>
                  <a:pt x="317697" y="931959"/>
                </a:cubicBezTo>
                <a:cubicBezTo>
                  <a:pt x="329356" y="928559"/>
                  <a:pt x="337128" y="926373"/>
                  <a:pt x="341014" y="925401"/>
                </a:cubicBezTo>
                <a:cubicBezTo>
                  <a:pt x="316725" y="935117"/>
                  <a:pt x="304581" y="947261"/>
                  <a:pt x="304581" y="961834"/>
                </a:cubicBezTo>
                <a:cubicBezTo>
                  <a:pt x="304581" y="966692"/>
                  <a:pt x="306038" y="974221"/>
                  <a:pt x="308953" y="984423"/>
                </a:cubicBezTo>
                <a:cubicBezTo>
                  <a:pt x="311868" y="994624"/>
                  <a:pt x="313325" y="1002639"/>
                  <a:pt x="313325" y="1008469"/>
                </a:cubicBezTo>
                <a:cubicBezTo>
                  <a:pt x="313325" y="1015270"/>
                  <a:pt x="311139" y="1025228"/>
                  <a:pt x="306767" y="1038344"/>
                </a:cubicBezTo>
                <a:cubicBezTo>
                  <a:pt x="302395" y="1051460"/>
                  <a:pt x="300209" y="1061904"/>
                  <a:pt x="300209" y="1069676"/>
                </a:cubicBezTo>
                <a:cubicBezTo>
                  <a:pt x="310896" y="1078420"/>
                  <a:pt x="324498" y="1092993"/>
                  <a:pt x="341014" y="1113396"/>
                </a:cubicBezTo>
                <a:lnTo>
                  <a:pt x="291465" y="1084249"/>
                </a:lnTo>
                <a:cubicBezTo>
                  <a:pt x="280778" y="1090079"/>
                  <a:pt x="269605" y="1100766"/>
                  <a:pt x="257947" y="1116311"/>
                </a:cubicBezTo>
                <a:cubicBezTo>
                  <a:pt x="253089" y="1115339"/>
                  <a:pt x="250660" y="1114853"/>
                  <a:pt x="250660" y="1114853"/>
                </a:cubicBezTo>
                <a:cubicBezTo>
                  <a:pt x="251632" y="1114853"/>
                  <a:pt x="237544" y="1119225"/>
                  <a:pt x="208398" y="1127969"/>
                </a:cubicBezTo>
                <a:cubicBezTo>
                  <a:pt x="204511" y="1131855"/>
                  <a:pt x="202083" y="1138413"/>
                  <a:pt x="201111" y="1147643"/>
                </a:cubicBezTo>
                <a:cubicBezTo>
                  <a:pt x="200139" y="1156873"/>
                  <a:pt x="198682" y="1163431"/>
                  <a:pt x="196739" y="1167317"/>
                </a:cubicBezTo>
                <a:cubicBezTo>
                  <a:pt x="196739" y="1160516"/>
                  <a:pt x="193339" y="1146915"/>
                  <a:pt x="186538" y="1126512"/>
                </a:cubicBezTo>
                <a:cubicBezTo>
                  <a:pt x="185566" y="1126512"/>
                  <a:pt x="166135" y="1118254"/>
                  <a:pt x="128245" y="1101738"/>
                </a:cubicBezTo>
                <a:cubicBezTo>
                  <a:pt x="111729" y="1101738"/>
                  <a:pt x="96670" y="1109996"/>
                  <a:pt x="83068" y="1126512"/>
                </a:cubicBezTo>
                <a:lnTo>
                  <a:pt x="78696" y="1125055"/>
                </a:lnTo>
                <a:lnTo>
                  <a:pt x="78696" y="1122140"/>
                </a:lnTo>
                <a:lnTo>
                  <a:pt x="77239" y="1119225"/>
                </a:lnTo>
                <a:cubicBezTo>
                  <a:pt x="81125" y="1108538"/>
                  <a:pt x="91812" y="1095908"/>
                  <a:pt x="109300" y="1081335"/>
                </a:cubicBezTo>
                <a:cubicBezTo>
                  <a:pt x="103470" y="1071619"/>
                  <a:pt x="95212" y="1066762"/>
                  <a:pt x="84525" y="1066762"/>
                </a:cubicBezTo>
                <a:cubicBezTo>
                  <a:pt x="61208" y="1066762"/>
                  <a:pt x="33033" y="1076477"/>
                  <a:pt x="0" y="1095908"/>
                </a:cubicBezTo>
                <a:cubicBezTo>
                  <a:pt x="3887" y="1090079"/>
                  <a:pt x="17002" y="1080849"/>
                  <a:pt x="39348" y="1068219"/>
                </a:cubicBezTo>
                <a:cubicBezTo>
                  <a:pt x="61694" y="1055589"/>
                  <a:pt x="76753" y="1044416"/>
                  <a:pt x="84525" y="1034700"/>
                </a:cubicBezTo>
                <a:cubicBezTo>
                  <a:pt x="82582" y="1013326"/>
                  <a:pt x="77239" y="999239"/>
                  <a:pt x="68495" y="992438"/>
                </a:cubicBezTo>
                <a:cubicBezTo>
                  <a:pt x="72381" y="986609"/>
                  <a:pt x="76267" y="977865"/>
                  <a:pt x="80153" y="966206"/>
                </a:cubicBezTo>
                <a:cubicBezTo>
                  <a:pt x="78210" y="954548"/>
                  <a:pt x="65094" y="940946"/>
                  <a:pt x="40805" y="925401"/>
                </a:cubicBezTo>
                <a:lnTo>
                  <a:pt x="42263" y="922487"/>
                </a:lnTo>
                <a:cubicBezTo>
                  <a:pt x="66552" y="933174"/>
                  <a:pt x="82582" y="938031"/>
                  <a:pt x="90355" y="937060"/>
                </a:cubicBezTo>
                <a:lnTo>
                  <a:pt x="97641" y="937060"/>
                </a:lnTo>
                <a:cubicBezTo>
                  <a:pt x="103470" y="922487"/>
                  <a:pt x="114643" y="909856"/>
                  <a:pt x="131160" y="899169"/>
                </a:cubicBezTo>
                <a:close/>
                <a:moveTo>
                  <a:pt x="402222" y="0"/>
                </a:moveTo>
                <a:lnTo>
                  <a:pt x="412423" y="1457"/>
                </a:lnTo>
                <a:lnTo>
                  <a:pt x="403679" y="20402"/>
                </a:lnTo>
                <a:cubicBezTo>
                  <a:pt x="405622" y="29146"/>
                  <a:pt x="413395" y="37890"/>
                  <a:pt x="426996" y="46634"/>
                </a:cubicBezTo>
                <a:cubicBezTo>
                  <a:pt x="427968" y="43719"/>
                  <a:pt x="430397" y="38862"/>
                  <a:pt x="434283" y="32061"/>
                </a:cubicBezTo>
                <a:lnTo>
                  <a:pt x="437198" y="32061"/>
                </a:lnTo>
                <a:cubicBezTo>
                  <a:pt x="441084" y="44691"/>
                  <a:pt x="457114" y="66065"/>
                  <a:pt x="485289" y="96183"/>
                </a:cubicBezTo>
                <a:cubicBezTo>
                  <a:pt x="509578" y="123386"/>
                  <a:pt x="521723" y="145246"/>
                  <a:pt x="521723" y="161763"/>
                </a:cubicBezTo>
                <a:cubicBezTo>
                  <a:pt x="521723" y="182165"/>
                  <a:pt x="511035" y="201111"/>
                  <a:pt x="489661" y="218598"/>
                </a:cubicBezTo>
                <a:cubicBezTo>
                  <a:pt x="462458" y="240944"/>
                  <a:pt x="446913" y="257460"/>
                  <a:pt x="443027" y="268147"/>
                </a:cubicBezTo>
                <a:cubicBezTo>
                  <a:pt x="422624" y="307009"/>
                  <a:pt x="396878" y="366760"/>
                  <a:pt x="365789" y="447398"/>
                </a:cubicBezTo>
                <a:cubicBezTo>
                  <a:pt x="352187" y="491118"/>
                  <a:pt x="337614" y="583901"/>
                  <a:pt x="322069" y="725748"/>
                </a:cubicBezTo>
                <a:cubicBezTo>
                  <a:pt x="314297" y="798614"/>
                  <a:pt x="311382" y="840876"/>
                  <a:pt x="313325" y="852535"/>
                </a:cubicBezTo>
                <a:cubicBezTo>
                  <a:pt x="307496" y="855450"/>
                  <a:pt x="302638" y="856907"/>
                  <a:pt x="298752" y="856907"/>
                </a:cubicBezTo>
                <a:lnTo>
                  <a:pt x="292923" y="861279"/>
                </a:lnTo>
                <a:lnTo>
                  <a:pt x="292923" y="855450"/>
                </a:lnTo>
                <a:cubicBezTo>
                  <a:pt x="290979" y="854478"/>
                  <a:pt x="289522" y="853992"/>
                  <a:pt x="288551" y="853992"/>
                </a:cubicBezTo>
                <a:lnTo>
                  <a:pt x="285636" y="855450"/>
                </a:lnTo>
                <a:lnTo>
                  <a:pt x="284179" y="867108"/>
                </a:lnTo>
                <a:lnTo>
                  <a:pt x="276892" y="859821"/>
                </a:lnTo>
                <a:lnTo>
                  <a:pt x="266691" y="861279"/>
                </a:lnTo>
                <a:lnTo>
                  <a:pt x="260861" y="846706"/>
                </a:lnTo>
                <a:lnTo>
                  <a:pt x="255032" y="853992"/>
                </a:lnTo>
                <a:cubicBezTo>
                  <a:pt x="253089" y="853992"/>
                  <a:pt x="248231" y="852049"/>
                  <a:pt x="240459" y="848163"/>
                </a:cubicBezTo>
                <a:cubicBezTo>
                  <a:pt x="232686" y="844277"/>
                  <a:pt x="229286" y="841848"/>
                  <a:pt x="230257" y="840876"/>
                </a:cubicBezTo>
                <a:lnTo>
                  <a:pt x="217142" y="843791"/>
                </a:lnTo>
                <a:lnTo>
                  <a:pt x="187995" y="830675"/>
                </a:lnTo>
                <a:lnTo>
                  <a:pt x="185080" y="823388"/>
                </a:lnTo>
                <a:cubicBezTo>
                  <a:pt x="180223" y="820474"/>
                  <a:pt x="173908" y="815616"/>
                  <a:pt x="166135" y="808815"/>
                </a:cubicBezTo>
                <a:lnTo>
                  <a:pt x="161763" y="807358"/>
                </a:lnTo>
                <a:lnTo>
                  <a:pt x="158849" y="807358"/>
                </a:lnTo>
                <a:cubicBezTo>
                  <a:pt x="155934" y="804443"/>
                  <a:pt x="154477" y="798128"/>
                  <a:pt x="154477" y="788413"/>
                </a:cubicBezTo>
                <a:cubicBezTo>
                  <a:pt x="154477" y="785498"/>
                  <a:pt x="152533" y="781126"/>
                  <a:pt x="148647" y="775297"/>
                </a:cubicBezTo>
                <a:cubicBezTo>
                  <a:pt x="142818" y="751979"/>
                  <a:pt x="139904" y="743721"/>
                  <a:pt x="139904" y="750522"/>
                </a:cubicBezTo>
                <a:cubicBezTo>
                  <a:pt x="139904" y="744693"/>
                  <a:pt x="142818" y="729634"/>
                  <a:pt x="148647" y="705345"/>
                </a:cubicBezTo>
                <a:cubicBezTo>
                  <a:pt x="155448" y="678142"/>
                  <a:pt x="159334" y="661625"/>
                  <a:pt x="160306" y="655796"/>
                </a:cubicBezTo>
                <a:cubicBezTo>
                  <a:pt x="163221" y="619849"/>
                  <a:pt x="169050" y="565928"/>
                  <a:pt x="177794" y="494033"/>
                </a:cubicBezTo>
                <a:cubicBezTo>
                  <a:pt x="189452" y="401736"/>
                  <a:pt x="195282" y="352187"/>
                  <a:pt x="195282" y="345386"/>
                </a:cubicBezTo>
                <a:cubicBezTo>
                  <a:pt x="195282" y="297780"/>
                  <a:pt x="192367" y="261832"/>
                  <a:pt x="186538" y="237544"/>
                </a:cubicBezTo>
                <a:lnTo>
                  <a:pt x="193824" y="231714"/>
                </a:lnTo>
                <a:cubicBezTo>
                  <a:pt x="193824" y="222970"/>
                  <a:pt x="192367" y="209612"/>
                  <a:pt x="189452" y="191638"/>
                </a:cubicBezTo>
                <a:cubicBezTo>
                  <a:pt x="186538" y="173664"/>
                  <a:pt x="185080" y="159820"/>
                  <a:pt x="185080" y="150104"/>
                </a:cubicBezTo>
                <a:cubicBezTo>
                  <a:pt x="185080" y="130673"/>
                  <a:pt x="197711" y="108813"/>
                  <a:pt x="222971" y="84524"/>
                </a:cubicBezTo>
                <a:cubicBezTo>
                  <a:pt x="246288" y="61207"/>
                  <a:pt x="268634" y="45177"/>
                  <a:pt x="290008" y="36433"/>
                </a:cubicBezTo>
                <a:cubicBezTo>
                  <a:pt x="301666" y="34490"/>
                  <a:pt x="318183" y="31089"/>
                  <a:pt x="339557" y="26232"/>
                </a:cubicBezTo>
                <a:cubicBezTo>
                  <a:pt x="348301" y="22345"/>
                  <a:pt x="361417" y="17488"/>
                  <a:pt x="378905" y="11658"/>
                </a:cubicBezTo>
                <a:cubicBezTo>
                  <a:pt x="376962" y="12630"/>
                  <a:pt x="375990" y="13601"/>
                  <a:pt x="375990" y="14573"/>
                </a:cubicBezTo>
                <a:lnTo>
                  <a:pt x="378905" y="16030"/>
                </a:lnTo>
                <a:lnTo>
                  <a:pt x="381819" y="20402"/>
                </a:lnTo>
                <a:cubicBezTo>
                  <a:pt x="385705" y="15544"/>
                  <a:pt x="392506" y="8744"/>
                  <a:pt x="40222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B028AEA-9433-1D20-B2B7-85187418EC3F}"/>
              </a:ext>
            </a:extLst>
          </p:cNvPr>
          <p:cNvSpPr txBox="1"/>
          <p:nvPr/>
        </p:nvSpPr>
        <p:spPr>
          <a:xfrm>
            <a:off x="2949037" y="4161670"/>
            <a:ext cx="1092404" cy="1002183"/>
          </a:xfrm>
          <a:custGeom>
            <a:avLst/>
            <a:gdLst/>
            <a:ahLst/>
            <a:cxnLst/>
            <a:rect l="l" t="t" r="r" b="b"/>
            <a:pathLst>
              <a:path w="1092404" h="1002183">
                <a:moveTo>
                  <a:pt x="653492" y="246279"/>
                </a:moveTo>
                <a:lnTo>
                  <a:pt x="671780" y="254813"/>
                </a:lnTo>
                <a:cubicBezTo>
                  <a:pt x="675844" y="258877"/>
                  <a:pt x="683768" y="266192"/>
                  <a:pt x="695554" y="276759"/>
                </a:cubicBezTo>
                <a:cubicBezTo>
                  <a:pt x="707340" y="287325"/>
                  <a:pt x="719328" y="298704"/>
                  <a:pt x="731520" y="310896"/>
                </a:cubicBezTo>
                <a:lnTo>
                  <a:pt x="733959" y="327965"/>
                </a:lnTo>
                <a:lnTo>
                  <a:pt x="714478" y="457025"/>
                </a:lnTo>
                <a:lnTo>
                  <a:pt x="777317" y="452552"/>
                </a:lnTo>
                <a:cubicBezTo>
                  <a:pt x="843915" y="445084"/>
                  <a:pt x="914400" y="429159"/>
                  <a:pt x="988772" y="404775"/>
                </a:cubicBezTo>
                <a:cubicBezTo>
                  <a:pt x="988772" y="404775"/>
                  <a:pt x="988975" y="404978"/>
                  <a:pt x="989381" y="405384"/>
                </a:cubicBezTo>
                <a:cubicBezTo>
                  <a:pt x="989788" y="405791"/>
                  <a:pt x="989991" y="405994"/>
                  <a:pt x="989991" y="405994"/>
                </a:cubicBezTo>
                <a:cubicBezTo>
                  <a:pt x="990804" y="405994"/>
                  <a:pt x="993039" y="401117"/>
                  <a:pt x="996696" y="391363"/>
                </a:cubicBezTo>
                <a:cubicBezTo>
                  <a:pt x="1000354" y="381610"/>
                  <a:pt x="1005028" y="377546"/>
                  <a:pt x="1010717" y="379171"/>
                </a:cubicBezTo>
                <a:cubicBezTo>
                  <a:pt x="1023722" y="377546"/>
                  <a:pt x="1050951" y="371856"/>
                  <a:pt x="1092404" y="362103"/>
                </a:cubicBezTo>
                <a:lnTo>
                  <a:pt x="1092404" y="368199"/>
                </a:lnTo>
                <a:cubicBezTo>
                  <a:pt x="1076960" y="373075"/>
                  <a:pt x="1063143" y="382829"/>
                  <a:pt x="1050951" y="397459"/>
                </a:cubicBezTo>
                <a:lnTo>
                  <a:pt x="1055828" y="399898"/>
                </a:lnTo>
                <a:lnTo>
                  <a:pt x="1064362" y="401117"/>
                </a:lnTo>
                <a:lnTo>
                  <a:pt x="1081431" y="396240"/>
                </a:lnTo>
                <a:lnTo>
                  <a:pt x="1066800" y="412090"/>
                </a:lnTo>
                <a:lnTo>
                  <a:pt x="1063143" y="425501"/>
                </a:lnTo>
                <a:lnTo>
                  <a:pt x="1068020" y="431597"/>
                </a:lnTo>
                <a:lnTo>
                  <a:pt x="1081431" y="427939"/>
                </a:lnTo>
                <a:cubicBezTo>
                  <a:pt x="1078180" y="431191"/>
                  <a:pt x="1074928" y="437287"/>
                  <a:pt x="1071677" y="446227"/>
                </a:cubicBezTo>
                <a:cubicBezTo>
                  <a:pt x="1070864" y="447040"/>
                  <a:pt x="1070864" y="448259"/>
                  <a:pt x="1071677" y="449885"/>
                </a:cubicBezTo>
                <a:lnTo>
                  <a:pt x="1071677" y="454762"/>
                </a:lnTo>
                <a:lnTo>
                  <a:pt x="1071677" y="462077"/>
                </a:lnTo>
                <a:cubicBezTo>
                  <a:pt x="1078180" y="478333"/>
                  <a:pt x="1081431" y="486461"/>
                  <a:pt x="1081431" y="486461"/>
                </a:cubicBezTo>
                <a:cubicBezTo>
                  <a:pt x="1076554" y="492151"/>
                  <a:pt x="1071271" y="497434"/>
                  <a:pt x="1065581" y="502311"/>
                </a:cubicBezTo>
                <a:cubicBezTo>
                  <a:pt x="1059892" y="507187"/>
                  <a:pt x="1057047" y="510845"/>
                  <a:pt x="1057047" y="513283"/>
                </a:cubicBezTo>
                <a:cubicBezTo>
                  <a:pt x="1057047" y="517347"/>
                  <a:pt x="1058266" y="520599"/>
                  <a:pt x="1060704" y="523037"/>
                </a:cubicBezTo>
                <a:cubicBezTo>
                  <a:pt x="1055015" y="524663"/>
                  <a:pt x="1048512" y="529539"/>
                  <a:pt x="1041197" y="537667"/>
                </a:cubicBezTo>
                <a:cubicBezTo>
                  <a:pt x="1032256" y="546608"/>
                  <a:pt x="1026160" y="551079"/>
                  <a:pt x="1022909" y="551079"/>
                </a:cubicBezTo>
                <a:cubicBezTo>
                  <a:pt x="1009904" y="551079"/>
                  <a:pt x="986333" y="546608"/>
                  <a:pt x="952196" y="537667"/>
                </a:cubicBezTo>
                <a:cubicBezTo>
                  <a:pt x="938378" y="533603"/>
                  <a:pt x="907492" y="530759"/>
                  <a:pt x="859536" y="529133"/>
                </a:cubicBezTo>
                <a:cubicBezTo>
                  <a:pt x="811581" y="527507"/>
                  <a:pt x="778256" y="526695"/>
                  <a:pt x="759562" y="526695"/>
                </a:cubicBezTo>
                <a:cubicBezTo>
                  <a:pt x="750621" y="526695"/>
                  <a:pt x="741680" y="529336"/>
                  <a:pt x="732740" y="534619"/>
                </a:cubicBezTo>
                <a:cubicBezTo>
                  <a:pt x="723799" y="539903"/>
                  <a:pt x="717296" y="543357"/>
                  <a:pt x="713232" y="544983"/>
                </a:cubicBezTo>
                <a:cubicBezTo>
                  <a:pt x="703479" y="551485"/>
                  <a:pt x="696976" y="565099"/>
                  <a:pt x="693725" y="585826"/>
                </a:cubicBezTo>
                <a:cubicBezTo>
                  <a:pt x="690474" y="606552"/>
                  <a:pt x="688848" y="637642"/>
                  <a:pt x="688848" y="679095"/>
                </a:cubicBezTo>
                <a:cubicBezTo>
                  <a:pt x="688848" y="709981"/>
                  <a:pt x="689255" y="727050"/>
                  <a:pt x="690068" y="730301"/>
                </a:cubicBezTo>
                <a:lnTo>
                  <a:pt x="698602" y="779069"/>
                </a:lnTo>
                <a:lnTo>
                  <a:pt x="701040" y="818083"/>
                </a:lnTo>
                <a:lnTo>
                  <a:pt x="707136" y="852221"/>
                </a:lnTo>
                <a:cubicBezTo>
                  <a:pt x="707136" y="857911"/>
                  <a:pt x="706730" y="862787"/>
                  <a:pt x="705917" y="866851"/>
                </a:cubicBezTo>
                <a:cubicBezTo>
                  <a:pt x="705104" y="871728"/>
                  <a:pt x="704698" y="877011"/>
                  <a:pt x="704698" y="882701"/>
                </a:cubicBezTo>
                <a:cubicBezTo>
                  <a:pt x="704698" y="910336"/>
                  <a:pt x="703479" y="927811"/>
                  <a:pt x="701040" y="935127"/>
                </a:cubicBezTo>
                <a:cubicBezTo>
                  <a:pt x="696976" y="951383"/>
                  <a:pt x="687629" y="965607"/>
                  <a:pt x="672999" y="977799"/>
                </a:cubicBezTo>
                <a:cubicBezTo>
                  <a:pt x="664871" y="981863"/>
                  <a:pt x="654304" y="989991"/>
                  <a:pt x="641300" y="1002183"/>
                </a:cubicBezTo>
                <a:cubicBezTo>
                  <a:pt x="636423" y="1000557"/>
                  <a:pt x="624028" y="992632"/>
                  <a:pt x="604114" y="978408"/>
                </a:cubicBezTo>
                <a:cubicBezTo>
                  <a:pt x="584200" y="964184"/>
                  <a:pt x="569773" y="953415"/>
                  <a:pt x="560832" y="946099"/>
                </a:cubicBezTo>
                <a:cubicBezTo>
                  <a:pt x="559207" y="940410"/>
                  <a:pt x="553111" y="931063"/>
                  <a:pt x="542544" y="918058"/>
                </a:cubicBezTo>
                <a:cubicBezTo>
                  <a:pt x="533604" y="912368"/>
                  <a:pt x="518973" y="909117"/>
                  <a:pt x="498653" y="908304"/>
                </a:cubicBezTo>
                <a:cubicBezTo>
                  <a:pt x="482397" y="907491"/>
                  <a:pt x="467767" y="904240"/>
                  <a:pt x="454762" y="898551"/>
                </a:cubicBezTo>
                <a:cubicBezTo>
                  <a:pt x="474269" y="899363"/>
                  <a:pt x="503936" y="896925"/>
                  <a:pt x="543764" y="891235"/>
                </a:cubicBezTo>
                <a:cubicBezTo>
                  <a:pt x="523444" y="884733"/>
                  <a:pt x="496621" y="881075"/>
                  <a:pt x="463296" y="880263"/>
                </a:cubicBezTo>
                <a:lnTo>
                  <a:pt x="421844" y="879043"/>
                </a:lnTo>
                <a:cubicBezTo>
                  <a:pt x="396647" y="879043"/>
                  <a:pt x="382829" y="878637"/>
                  <a:pt x="380391" y="877824"/>
                </a:cubicBezTo>
                <a:lnTo>
                  <a:pt x="379172" y="872947"/>
                </a:lnTo>
                <a:lnTo>
                  <a:pt x="380391" y="870509"/>
                </a:lnTo>
                <a:lnTo>
                  <a:pt x="382829" y="868071"/>
                </a:lnTo>
                <a:lnTo>
                  <a:pt x="386487" y="870509"/>
                </a:lnTo>
                <a:cubicBezTo>
                  <a:pt x="397866" y="870509"/>
                  <a:pt x="432816" y="868883"/>
                  <a:pt x="491338" y="865632"/>
                </a:cubicBezTo>
                <a:cubicBezTo>
                  <a:pt x="501092" y="865632"/>
                  <a:pt x="518973" y="864819"/>
                  <a:pt x="544983" y="863194"/>
                </a:cubicBezTo>
                <a:cubicBezTo>
                  <a:pt x="531165" y="859130"/>
                  <a:pt x="513690" y="857098"/>
                  <a:pt x="492557" y="857098"/>
                </a:cubicBezTo>
                <a:cubicBezTo>
                  <a:pt x="459232" y="857098"/>
                  <a:pt x="441351" y="856691"/>
                  <a:pt x="438912" y="855879"/>
                </a:cubicBezTo>
                <a:cubicBezTo>
                  <a:pt x="450292" y="850189"/>
                  <a:pt x="468580" y="846125"/>
                  <a:pt x="493776" y="843687"/>
                </a:cubicBezTo>
                <a:cubicBezTo>
                  <a:pt x="517348" y="842874"/>
                  <a:pt x="534823" y="840435"/>
                  <a:pt x="546202" y="836371"/>
                </a:cubicBezTo>
                <a:cubicBezTo>
                  <a:pt x="564896" y="829056"/>
                  <a:pt x="577088" y="818083"/>
                  <a:pt x="582778" y="803453"/>
                </a:cubicBezTo>
                <a:cubicBezTo>
                  <a:pt x="586842" y="791261"/>
                  <a:pt x="589484" y="776427"/>
                  <a:pt x="590703" y="758952"/>
                </a:cubicBezTo>
                <a:cubicBezTo>
                  <a:pt x="591922" y="741477"/>
                  <a:pt x="592532" y="718109"/>
                  <a:pt x="592532" y="688848"/>
                </a:cubicBezTo>
                <a:cubicBezTo>
                  <a:pt x="592532" y="629514"/>
                  <a:pt x="594564" y="590499"/>
                  <a:pt x="598628" y="571805"/>
                </a:cubicBezTo>
                <a:lnTo>
                  <a:pt x="596189" y="553517"/>
                </a:lnTo>
                <a:lnTo>
                  <a:pt x="582778" y="551079"/>
                </a:lnTo>
                <a:cubicBezTo>
                  <a:pt x="576276" y="551079"/>
                  <a:pt x="569570" y="551485"/>
                  <a:pt x="562661" y="552298"/>
                </a:cubicBezTo>
                <a:cubicBezTo>
                  <a:pt x="555752" y="553111"/>
                  <a:pt x="549047" y="553923"/>
                  <a:pt x="542544" y="554736"/>
                </a:cubicBezTo>
                <a:cubicBezTo>
                  <a:pt x="536855" y="555549"/>
                  <a:pt x="524663" y="556768"/>
                  <a:pt x="505968" y="558394"/>
                </a:cubicBezTo>
                <a:cubicBezTo>
                  <a:pt x="487274" y="560019"/>
                  <a:pt x="476708" y="563271"/>
                  <a:pt x="474269" y="568147"/>
                </a:cubicBezTo>
                <a:cubicBezTo>
                  <a:pt x="471831" y="573024"/>
                  <a:pt x="469799" y="582778"/>
                  <a:pt x="468173" y="597408"/>
                </a:cubicBezTo>
                <a:lnTo>
                  <a:pt x="469392" y="609600"/>
                </a:lnTo>
                <a:cubicBezTo>
                  <a:pt x="466141" y="620167"/>
                  <a:pt x="464516" y="655523"/>
                  <a:pt x="464516" y="715671"/>
                </a:cubicBezTo>
                <a:cubicBezTo>
                  <a:pt x="464516" y="736803"/>
                  <a:pt x="459639" y="754685"/>
                  <a:pt x="449885" y="769315"/>
                </a:cubicBezTo>
                <a:cubicBezTo>
                  <a:pt x="440944" y="770941"/>
                  <a:pt x="434442" y="773379"/>
                  <a:pt x="430378" y="776631"/>
                </a:cubicBezTo>
                <a:cubicBezTo>
                  <a:pt x="426314" y="779882"/>
                  <a:pt x="422860" y="784149"/>
                  <a:pt x="420015" y="789432"/>
                </a:cubicBezTo>
                <a:cubicBezTo>
                  <a:pt x="417170" y="794715"/>
                  <a:pt x="413716" y="799389"/>
                  <a:pt x="409652" y="803453"/>
                </a:cubicBezTo>
                <a:lnTo>
                  <a:pt x="407213" y="810768"/>
                </a:lnTo>
                <a:cubicBezTo>
                  <a:pt x="403149" y="804266"/>
                  <a:pt x="397460" y="797763"/>
                  <a:pt x="390144" y="791261"/>
                </a:cubicBezTo>
                <a:cubicBezTo>
                  <a:pt x="378765" y="786384"/>
                  <a:pt x="369824" y="781914"/>
                  <a:pt x="363322" y="777850"/>
                </a:cubicBezTo>
                <a:cubicBezTo>
                  <a:pt x="350317" y="764845"/>
                  <a:pt x="336500" y="754279"/>
                  <a:pt x="321869" y="746151"/>
                </a:cubicBezTo>
                <a:lnTo>
                  <a:pt x="325527" y="740055"/>
                </a:lnTo>
                <a:lnTo>
                  <a:pt x="337719" y="735178"/>
                </a:lnTo>
                <a:cubicBezTo>
                  <a:pt x="333655" y="727050"/>
                  <a:pt x="321869" y="721767"/>
                  <a:pt x="302362" y="719328"/>
                </a:cubicBezTo>
                <a:cubicBezTo>
                  <a:pt x="280416" y="716890"/>
                  <a:pt x="267818" y="714045"/>
                  <a:pt x="264567" y="710794"/>
                </a:cubicBezTo>
                <a:lnTo>
                  <a:pt x="264567" y="705917"/>
                </a:lnTo>
                <a:lnTo>
                  <a:pt x="291389" y="708355"/>
                </a:lnTo>
                <a:cubicBezTo>
                  <a:pt x="299517" y="708355"/>
                  <a:pt x="312928" y="706323"/>
                  <a:pt x="331623" y="702259"/>
                </a:cubicBezTo>
                <a:cubicBezTo>
                  <a:pt x="325933" y="696570"/>
                  <a:pt x="314554" y="693725"/>
                  <a:pt x="297485" y="693725"/>
                </a:cubicBezTo>
                <a:lnTo>
                  <a:pt x="293828" y="688848"/>
                </a:lnTo>
                <a:lnTo>
                  <a:pt x="292608" y="688848"/>
                </a:lnTo>
                <a:lnTo>
                  <a:pt x="293828" y="687629"/>
                </a:lnTo>
                <a:cubicBezTo>
                  <a:pt x="307645" y="685191"/>
                  <a:pt x="323495" y="680720"/>
                  <a:pt x="341376" y="674218"/>
                </a:cubicBezTo>
                <a:cubicBezTo>
                  <a:pt x="341376" y="666903"/>
                  <a:pt x="341783" y="659994"/>
                  <a:pt x="342596" y="653491"/>
                </a:cubicBezTo>
                <a:cubicBezTo>
                  <a:pt x="343408" y="647802"/>
                  <a:pt x="343815" y="640893"/>
                  <a:pt x="343815" y="632765"/>
                </a:cubicBezTo>
                <a:cubicBezTo>
                  <a:pt x="343815" y="618135"/>
                  <a:pt x="342596" y="605536"/>
                  <a:pt x="340157" y="594970"/>
                </a:cubicBezTo>
                <a:cubicBezTo>
                  <a:pt x="321463" y="594970"/>
                  <a:pt x="294234" y="602285"/>
                  <a:pt x="258471" y="616915"/>
                </a:cubicBezTo>
                <a:cubicBezTo>
                  <a:pt x="222708" y="631546"/>
                  <a:pt x="195885" y="645770"/>
                  <a:pt x="178004" y="659587"/>
                </a:cubicBezTo>
                <a:lnTo>
                  <a:pt x="152400" y="685191"/>
                </a:lnTo>
                <a:cubicBezTo>
                  <a:pt x="141834" y="696570"/>
                  <a:pt x="130455" y="702259"/>
                  <a:pt x="118263" y="702259"/>
                </a:cubicBezTo>
                <a:cubicBezTo>
                  <a:pt x="104445" y="702259"/>
                  <a:pt x="86564" y="691693"/>
                  <a:pt x="64618" y="670560"/>
                </a:cubicBezTo>
                <a:cubicBezTo>
                  <a:pt x="50800" y="670560"/>
                  <a:pt x="37389" y="666496"/>
                  <a:pt x="24384" y="658368"/>
                </a:cubicBezTo>
                <a:cubicBezTo>
                  <a:pt x="9754" y="648615"/>
                  <a:pt x="2439" y="636829"/>
                  <a:pt x="2439" y="623011"/>
                </a:cubicBezTo>
                <a:lnTo>
                  <a:pt x="8535" y="576682"/>
                </a:lnTo>
                <a:cubicBezTo>
                  <a:pt x="8535" y="574243"/>
                  <a:pt x="5690" y="565303"/>
                  <a:pt x="0" y="549859"/>
                </a:cubicBezTo>
                <a:cubicBezTo>
                  <a:pt x="813" y="528727"/>
                  <a:pt x="4877" y="513283"/>
                  <a:pt x="12192" y="503530"/>
                </a:cubicBezTo>
                <a:cubicBezTo>
                  <a:pt x="14631" y="499466"/>
                  <a:pt x="32106" y="490728"/>
                  <a:pt x="64618" y="477317"/>
                </a:cubicBezTo>
                <a:cubicBezTo>
                  <a:pt x="97130" y="463906"/>
                  <a:pt x="118669" y="455981"/>
                  <a:pt x="129236" y="453543"/>
                </a:cubicBezTo>
                <a:lnTo>
                  <a:pt x="134112" y="455981"/>
                </a:lnTo>
                <a:cubicBezTo>
                  <a:pt x="101600" y="475488"/>
                  <a:pt x="85344" y="498247"/>
                  <a:pt x="85344" y="524256"/>
                </a:cubicBezTo>
                <a:lnTo>
                  <a:pt x="108509" y="537667"/>
                </a:lnTo>
                <a:cubicBezTo>
                  <a:pt x="123140" y="531978"/>
                  <a:pt x="153213" y="529133"/>
                  <a:pt x="198730" y="529133"/>
                </a:cubicBezTo>
                <a:lnTo>
                  <a:pt x="202388" y="523037"/>
                </a:lnTo>
                <a:cubicBezTo>
                  <a:pt x="204826" y="522224"/>
                  <a:pt x="210516" y="521818"/>
                  <a:pt x="219456" y="521818"/>
                </a:cubicBezTo>
                <a:lnTo>
                  <a:pt x="229210" y="524256"/>
                </a:lnTo>
                <a:cubicBezTo>
                  <a:pt x="233274" y="523443"/>
                  <a:pt x="239167" y="521818"/>
                  <a:pt x="246888" y="519379"/>
                </a:cubicBezTo>
                <a:cubicBezTo>
                  <a:pt x="254610" y="516941"/>
                  <a:pt x="260909" y="514909"/>
                  <a:pt x="265786" y="513283"/>
                </a:cubicBezTo>
                <a:cubicBezTo>
                  <a:pt x="283668" y="511658"/>
                  <a:pt x="310896" y="506375"/>
                  <a:pt x="347472" y="497434"/>
                </a:cubicBezTo>
                <a:cubicBezTo>
                  <a:pt x="350724" y="450291"/>
                  <a:pt x="357836" y="411887"/>
                  <a:pt x="368808" y="382219"/>
                </a:cubicBezTo>
                <a:cubicBezTo>
                  <a:pt x="379781" y="352552"/>
                  <a:pt x="395021" y="337719"/>
                  <a:pt x="414528" y="337719"/>
                </a:cubicBezTo>
                <a:cubicBezTo>
                  <a:pt x="430784" y="337719"/>
                  <a:pt x="444196" y="350520"/>
                  <a:pt x="454762" y="376123"/>
                </a:cubicBezTo>
                <a:cubicBezTo>
                  <a:pt x="465328" y="401727"/>
                  <a:pt x="474676" y="436880"/>
                  <a:pt x="482804" y="481584"/>
                </a:cubicBezTo>
                <a:cubicBezTo>
                  <a:pt x="487680" y="481584"/>
                  <a:pt x="496621" y="479959"/>
                  <a:pt x="509626" y="476707"/>
                </a:cubicBezTo>
                <a:lnTo>
                  <a:pt x="534010" y="471831"/>
                </a:lnTo>
                <a:cubicBezTo>
                  <a:pt x="553517" y="467767"/>
                  <a:pt x="568960" y="464922"/>
                  <a:pt x="580340" y="463296"/>
                </a:cubicBezTo>
                <a:lnTo>
                  <a:pt x="593503" y="461541"/>
                </a:lnTo>
                <a:lnTo>
                  <a:pt x="592532" y="435559"/>
                </a:lnTo>
                <a:cubicBezTo>
                  <a:pt x="590703" y="405689"/>
                  <a:pt x="587045" y="384048"/>
                  <a:pt x="581559" y="370637"/>
                </a:cubicBezTo>
                <a:cubicBezTo>
                  <a:pt x="574244" y="352755"/>
                  <a:pt x="563271" y="341376"/>
                  <a:pt x="548640" y="336499"/>
                </a:cubicBezTo>
                <a:cubicBezTo>
                  <a:pt x="549453" y="334061"/>
                  <a:pt x="551282" y="331419"/>
                  <a:pt x="554127" y="328575"/>
                </a:cubicBezTo>
                <a:cubicBezTo>
                  <a:pt x="556971" y="325730"/>
                  <a:pt x="559207" y="323088"/>
                  <a:pt x="560832" y="320650"/>
                </a:cubicBezTo>
                <a:cubicBezTo>
                  <a:pt x="567335" y="313335"/>
                  <a:pt x="569773" y="307239"/>
                  <a:pt x="568148" y="302362"/>
                </a:cubicBezTo>
                <a:lnTo>
                  <a:pt x="598628" y="269443"/>
                </a:lnTo>
                <a:lnTo>
                  <a:pt x="621792" y="252375"/>
                </a:lnTo>
                <a:lnTo>
                  <a:pt x="640080" y="247498"/>
                </a:lnTo>
                <a:close/>
                <a:moveTo>
                  <a:pt x="760781" y="102413"/>
                </a:moveTo>
                <a:cubicBezTo>
                  <a:pt x="768096" y="105664"/>
                  <a:pt x="776631" y="107290"/>
                  <a:pt x="786384" y="107290"/>
                </a:cubicBezTo>
                <a:cubicBezTo>
                  <a:pt x="794512" y="107290"/>
                  <a:pt x="805485" y="105664"/>
                  <a:pt x="819303" y="102413"/>
                </a:cubicBezTo>
                <a:lnTo>
                  <a:pt x="821741" y="102413"/>
                </a:lnTo>
                <a:lnTo>
                  <a:pt x="824180" y="104851"/>
                </a:lnTo>
                <a:cubicBezTo>
                  <a:pt x="817677" y="106477"/>
                  <a:pt x="814020" y="109322"/>
                  <a:pt x="813207" y="113386"/>
                </a:cubicBezTo>
                <a:lnTo>
                  <a:pt x="815645" y="117043"/>
                </a:lnTo>
                <a:lnTo>
                  <a:pt x="830276" y="115824"/>
                </a:lnTo>
                <a:cubicBezTo>
                  <a:pt x="834340" y="115011"/>
                  <a:pt x="839216" y="114605"/>
                  <a:pt x="844906" y="114605"/>
                </a:cubicBezTo>
                <a:cubicBezTo>
                  <a:pt x="842468" y="114605"/>
                  <a:pt x="836778" y="117856"/>
                  <a:pt x="827837" y="124359"/>
                </a:cubicBezTo>
                <a:lnTo>
                  <a:pt x="827837" y="128016"/>
                </a:lnTo>
                <a:cubicBezTo>
                  <a:pt x="831901" y="130455"/>
                  <a:pt x="836372" y="131674"/>
                  <a:pt x="841248" y="131674"/>
                </a:cubicBezTo>
                <a:cubicBezTo>
                  <a:pt x="849376" y="131674"/>
                  <a:pt x="860756" y="130455"/>
                  <a:pt x="875386" y="128016"/>
                </a:cubicBezTo>
                <a:lnTo>
                  <a:pt x="908304" y="125578"/>
                </a:lnTo>
                <a:lnTo>
                  <a:pt x="865632" y="132893"/>
                </a:lnTo>
                <a:cubicBezTo>
                  <a:pt x="848564" y="136957"/>
                  <a:pt x="840436" y="143053"/>
                  <a:pt x="841248" y="151181"/>
                </a:cubicBezTo>
                <a:lnTo>
                  <a:pt x="858317" y="148743"/>
                </a:lnTo>
                <a:cubicBezTo>
                  <a:pt x="863194" y="147117"/>
                  <a:pt x="869290" y="146304"/>
                  <a:pt x="876605" y="146304"/>
                </a:cubicBezTo>
                <a:lnTo>
                  <a:pt x="879044" y="146304"/>
                </a:lnTo>
                <a:lnTo>
                  <a:pt x="853440" y="154839"/>
                </a:lnTo>
                <a:cubicBezTo>
                  <a:pt x="842874" y="158090"/>
                  <a:pt x="837591" y="162560"/>
                  <a:pt x="837591" y="168250"/>
                </a:cubicBezTo>
                <a:cubicBezTo>
                  <a:pt x="837591" y="169875"/>
                  <a:pt x="838810" y="171907"/>
                  <a:pt x="841248" y="174346"/>
                </a:cubicBezTo>
                <a:cubicBezTo>
                  <a:pt x="842874" y="172720"/>
                  <a:pt x="844093" y="171907"/>
                  <a:pt x="844906" y="171907"/>
                </a:cubicBezTo>
                <a:lnTo>
                  <a:pt x="847344" y="170688"/>
                </a:lnTo>
                <a:lnTo>
                  <a:pt x="852221" y="171907"/>
                </a:lnTo>
                <a:lnTo>
                  <a:pt x="851002" y="174346"/>
                </a:lnTo>
                <a:cubicBezTo>
                  <a:pt x="838810" y="177597"/>
                  <a:pt x="831088" y="182880"/>
                  <a:pt x="827837" y="190195"/>
                </a:cubicBezTo>
                <a:cubicBezTo>
                  <a:pt x="824586" y="197511"/>
                  <a:pt x="820928" y="202387"/>
                  <a:pt x="816864" y="204826"/>
                </a:cubicBezTo>
                <a:cubicBezTo>
                  <a:pt x="813613" y="206451"/>
                  <a:pt x="807924" y="207671"/>
                  <a:pt x="799796" y="208483"/>
                </a:cubicBezTo>
                <a:cubicBezTo>
                  <a:pt x="791667" y="209296"/>
                  <a:pt x="786384" y="209703"/>
                  <a:pt x="783946" y="209703"/>
                </a:cubicBezTo>
                <a:cubicBezTo>
                  <a:pt x="770128" y="209703"/>
                  <a:pt x="759968" y="211328"/>
                  <a:pt x="753466" y="214579"/>
                </a:cubicBezTo>
                <a:cubicBezTo>
                  <a:pt x="697383" y="219456"/>
                  <a:pt x="632765" y="229616"/>
                  <a:pt x="559613" y="245059"/>
                </a:cubicBezTo>
                <a:lnTo>
                  <a:pt x="455981" y="262128"/>
                </a:lnTo>
                <a:cubicBezTo>
                  <a:pt x="439725" y="262128"/>
                  <a:pt x="419405" y="264973"/>
                  <a:pt x="395021" y="270663"/>
                </a:cubicBezTo>
                <a:lnTo>
                  <a:pt x="359664" y="280416"/>
                </a:lnTo>
                <a:cubicBezTo>
                  <a:pt x="340157" y="286106"/>
                  <a:pt x="327965" y="288951"/>
                  <a:pt x="323088" y="288951"/>
                </a:cubicBezTo>
                <a:cubicBezTo>
                  <a:pt x="304394" y="288951"/>
                  <a:pt x="287528" y="285903"/>
                  <a:pt x="272492" y="279807"/>
                </a:cubicBezTo>
                <a:cubicBezTo>
                  <a:pt x="257455" y="273711"/>
                  <a:pt x="249530" y="266192"/>
                  <a:pt x="248717" y="257251"/>
                </a:cubicBezTo>
                <a:cubicBezTo>
                  <a:pt x="245466" y="255626"/>
                  <a:pt x="236525" y="251562"/>
                  <a:pt x="221895" y="245059"/>
                </a:cubicBezTo>
                <a:cubicBezTo>
                  <a:pt x="211328" y="240183"/>
                  <a:pt x="206858" y="234899"/>
                  <a:pt x="208484" y="229210"/>
                </a:cubicBezTo>
                <a:cubicBezTo>
                  <a:pt x="207671" y="228397"/>
                  <a:pt x="207264" y="226771"/>
                  <a:pt x="207264" y="224333"/>
                </a:cubicBezTo>
                <a:cubicBezTo>
                  <a:pt x="207264" y="221082"/>
                  <a:pt x="208890" y="217424"/>
                  <a:pt x="212141" y="213360"/>
                </a:cubicBezTo>
                <a:cubicBezTo>
                  <a:pt x="215392" y="209296"/>
                  <a:pt x="217018" y="205639"/>
                  <a:pt x="217018" y="202387"/>
                </a:cubicBezTo>
                <a:lnTo>
                  <a:pt x="217018" y="199949"/>
                </a:lnTo>
                <a:lnTo>
                  <a:pt x="178004" y="178003"/>
                </a:lnTo>
                <a:lnTo>
                  <a:pt x="220676" y="186538"/>
                </a:lnTo>
                <a:cubicBezTo>
                  <a:pt x="220676" y="178410"/>
                  <a:pt x="214580" y="172720"/>
                  <a:pt x="202388" y="169469"/>
                </a:cubicBezTo>
                <a:cubicBezTo>
                  <a:pt x="186132" y="163779"/>
                  <a:pt x="176378" y="159309"/>
                  <a:pt x="173127" y="156058"/>
                </a:cubicBezTo>
                <a:cubicBezTo>
                  <a:pt x="181255" y="158496"/>
                  <a:pt x="189586" y="160528"/>
                  <a:pt x="198120" y="162154"/>
                </a:cubicBezTo>
                <a:cubicBezTo>
                  <a:pt x="206655" y="163779"/>
                  <a:pt x="214580" y="165405"/>
                  <a:pt x="221895" y="167031"/>
                </a:cubicBezTo>
                <a:lnTo>
                  <a:pt x="235306" y="165811"/>
                </a:lnTo>
                <a:lnTo>
                  <a:pt x="208484" y="152400"/>
                </a:lnTo>
                <a:cubicBezTo>
                  <a:pt x="227178" y="152400"/>
                  <a:pt x="243840" y="151587"/>
                  <a:pt x="258471" y="149962"/>
                </a:cubicBezTo>
                <a:cubicBezTo>
                  <a:pt x="277165" y="145085"/>
                  <a:pt x="292202" y="141427"/>
                  <a:pt x="303581" y="138989"/>
                </a:cubicBezTo>
                <a:cubicBezTo>
                  <a:pt x="319837" y="146304"/>
                  <a:pt x="333248" y="149962"/>
                  <a:pt x="343815" y="149962"/>
                </a:cubicBezTo>
                <a:cubicBezTo>
                  <a:pt x="358445" y="149962"/>
                  <a:pt x="426720" y="143053"/>
                  <a:pt x="548640" y="129235"/>
                </a:cubicBezTo>
                <a:cubicBezTo>
                  <a:pt x="669748" y="115418"/>
                  <a:pt x="740461" y="106477"/>
                  <a:pt x="760781" y="102413"/>
                </a:cubicBezTo>
                <a:close/>
                <a:moveTo>
                  <a:pt x="868071" y="0"/>
                </a:moveTo>
                <a:lnTo>
                  <a:pt x="870509" y="0"/>
                </a:lnTo>
                <a:cubicBezTo>
                  <a:pt x="872135" y="0"/>
                  <a:pt x="873354" y="406"/>
                  <a:pt x="874167" y="1219"/>
                </a:cubicBezTo>
                <a:lnTo>
                  <a:pt x="874167" y="7315"/>
                </a:lnTo>
                <a:cubicBezTo>
                  <a:pt x="868477" y="11379"/>
                  <a:pt x="861975" y="14631"/>
                  <a:pt x="854660" y="17069"/>
                </a:cubicBezTo>
                <a:lnTo>
                  <a:pt x="849783" y="14631"/>
                </a:lnTo>
                <a:cubicBezTo>
                  <a:pt x="850596" y="13818"/>
                  <a:pt x="852424" y="11176"/>
                  <a:pt x="855269" y="6706"/>
                </a:cubicBezTo>
                <a:cubicBezTo>
                  <a:pt x="858114" y="2235"/>
                  <a:pt x="862381" y="0"/>
                  <a:pt x="86807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000000"/>
              </a:solidFill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2848EBA-2775-5DAD-A200-917716DDE198}"/>
              </a:ext>
            </a:extLst>
          </p:cNvPr>
          <p:cNvSpPr txBox="1"/>
          <p:nvPr/>
        </p:nvSpPr>
        <p:spPr>
          <a:xfrm>
            <a:off x="3901847" y="3561937"/>
            <a:ext cx="1479195" cy="1654454"/>
          </a:xfrm>
          <a:custGeom>
            <a:avLst/>
            <a:gdLst/>
            <a:ahLst/>
            <a:cxnLst/>
            <a:rect l="l" t="t" r="r" b="b"/>
            <a:pathLst>
              <a:path w="1479195" h="1654454">
                <a:moveTo>
                  <a:pt x="161239" y="1198778"/>
                </a:moveTo>
                <a:cubicBezTo>
                  <a:pt x="171755" y="1199947"/>
                  <a:pt x="184607" y="1212799"/>
                  <a:pt x="199797" y="1237336"/>
                </a:cubicBezTo>
                <a:lnTo>
                  <a:pt x="194539" y="1242593"/>
                </a:lnTo>
                <a:lnTo>
                  <a:pt x="148971" y="1218057"/>
                </a:lnTo>
                <a:lnTo>
                  <a:pt x="148971" y="1209294"/>
                </a:lnTo>
                <a:close/>
                <a:moveTo>
                  <a:pt x="78867" y="899084"/>
                </a:moveTo>
                <a:lnTo>
                  <a:pt x="82372" y="899084"/>
                </a:lnTo>
                <a:lnTo>
                  <a:pt x="87630" y="909599"/>
                </a:lnTo>
                <a:lnTo>
                  <a:pt x="66599" y="928878"/>
                </a:lnTo>
                <a:lnTo>
                  <a:pt x="54331" y="927125"/>
                </a:lnTo>
                <a:lnTo>
                  <a:pt x="54331" y="918362"/>
                </a:lnTo>
                <a:cubicBezTo>
                  <a:pt x="54331" y="905510"/>
                  <a:pt x="62510" y="899084"/>
                  <a:pt x="78867" y="899084"/>
                </a:cubicBezTo>
                <a:close/>
                <a:moveTo>
                  <a:pt x="925373" y="597637"/>
                </a:moveTo>
                <a:cubicBezTo>
                  <a:pt x="934720" y="597637"/>
                  <a:pt x="943483" y="603479"/>
                  <a:pt x="951662" y="615163"/>
                </a:cubicBezTo>
                <a:lnTo>
                  <a:pt x="972693" y="608152"/>
                </a:lnTo>
                <a:cubicBezTo>
                  <a:pt x="968020" y="612826"/>
                  <a:pt x="965683" y="615163"/>
                  <a:pt x="965683" y="615163"/>
                </a:cubicBezTo>
                <a:lnTo>
                  <a:pt x="963930" y="618668"/>
                </a:lnTo>
                <a:cubicBezTo>
                  <a:pt x="961593" y="625678"/>
                  <a:pt x="960425" y="629183"/>
                  <a:pt x="960425" y="629183"/>
                </a:cubicBezTo>
                <a:lnTo>
                  <a:pt x="967435" y="636194"/>
                </a:lnTo>
                <a:lnTo>
                  <a:pt x="972693" y="637946"/>
                </a:lnTo>
                <a:lnTo>
                  <a:pt x="974446" y="651967"/>
                </a:lnTo>
                <a:cubicBezTo>
                  <a:pt x="996645" y="670662"/>
                  <a:pt x="1015924" y="682346"/>
                  <a:pt x="1032282" y="687019"/>
                </a:cubicBezTo>
                <a:lnTo>
                  <a:pt x="1056818" y="680009"/>
                </a:lnTo>
                <a:lnTo>
                  <a:pt x="1048055" y="701040"/>
                </a:lnTo>
                <a:cubicBezTo>
                  <a:pt x="1051560" y="718566"/>
                  <a:pt x="1055650" y="744855"/>
                  <a:pt x="1060323" y="779907"/>
                </a:cubicBezTo>
                <a:cubicBezTo>
                  <a:pt x="1057986" y="784581"/>
                  <a:pt x="1053897" y="799770"/>
                  <a:pt x="1048055" y="825475"/>
                </a:cubicBezTo>
                <a:cubicBezTo>
                  <a:pt x="1028192" y="825475"/>
                  <a:pt x="1006285" y="836867"/>
                  <a:pt x="982332" y="859650"/>
                </a:cubicBezTo>
                <a:cubicBezTo>
                  <a:pt x="958380" y="882434"/>
                  <a:pt x="937933" y="909307"/>
                  <a:pt x="920991" y="940270"/>
                </a:cubicBezTo>
                <a:cubicBezTo>
                  <a:pt x="912521" y="955751"/>
                  <a:pt x="905729" y="970137"/>
                  <a:pt x="900618" y="983428"/>
                </a:cubicBezTo>
                <a:lnTo>
                  <a:pt x="898289" y="990374"/>
                </a:lnTo>
                <a:lnTo>
                  <a:pt x="899084" y="990219"/>
                </a:lnTo>
                <a:cubicBezTo>
                  <a:pt x="911936" y="989051"/>
                  <a:pt x="940562" y="983209"/>
                  <a:pt x="984961" y="972693"/>
                </a:cubicBezTo>
                <a:lnTo>
                  <a:pt x="1041045" y="960425"/>
                </a:lnTo>
                <a:cubicBezTo>
                  <a:pt x="1113485" y="939394"/>
                  <a:pt x="1151458" y="922452"/>
                  <a:pt x="1154964" y="909599"/>
                </a:cubicBezTo>
                <a:lnTo>
                  <a:pt x="1161974" y="907847"/>
                </a:lnTo>
                <a:lnTo>
                  <a:pt x="1165479" y="911352"/>
                </a:lnTo>
                <a:lnTo>
                  <a:pt x="1163727" y="918362"/>
                </a:lnTo>
                <a:lnTo>
                  <a:pt x="1170737" y="930631"/>
                </a:lnTo>
                <a:lnTo>
                  <a:pt x="1186510" y="932383"/>
                </a:lnTo>
                <a:cubicBezTo>
                  <a:pt x="1188847" y="932383"/>
                  <a:pt x="1191768" y="931799"/>
                  <a:pt x="1195273" y="930631"/>
                </a:cubicBezTo>
                <a:cubicBezTo>
                  <a:pt x="1198779" y="929462"/>
                  <a:pt x="1202868" y="928878"/>
                  <a:pt x="1207542" y="928878"/>
                </a:cubicBezTo>
                <a:cubicBezTo>
                  <a:pt x="1209878" y="926541"/>
                  <a:pt x="1213384" y="926541"/>
                  <a:pt x="1218057" y="928878"/>
                </a:cubicBezTo>
                <a:lnTo>
                  <a:pt x="1193521" y="939394"/>
                </a:lnTo>
                <a:lnTo>
                  <a:pt x="1197026" y="941146"/>
                </a:lnTo>
                <a:cubicBezTo>
                  <a:pt x="1198194" y="942315"/>
                  <a:pt x="1200239" y="942315"/>
                  <a:pt x="1203160" y="941146"/>
                </a:cubicBezTo>
                <a:cubicBezTo>
                  <a:pt x="1206081" y="939978"/>
                  <a:pt x="1208710" y="939394"/>
                  <a:pt x="1211047" y="939394"/>
                </a:cubicBezTo>
                <a:lnTo>
                  <a:pt x="1219810" y="941146"/>
                </a:lnTo>
                <a:cubicBezTo>
                  <a:pt x="1219810" y="939978"/>
                  <a:pt x="1254862" y="932383"/>
                  <a:pt x="1324966" y="918362"/>
                </a:cubicBezTo>
                <a:lnTo>
                  <a:pt x="1326718" y="925373"/>
                </a:lnTo>
                <a:lnTo>
                  <a:pt x="1225068" y="949909"/>
                </a:lnTo>
                <a:lnTo>
                  <a:pt x="1281151" y="942899"/>
                </a:lnTo>
                <a:lnTo>
                  <a:pt x="1281151" y="946404"/>
                </a:lnTo>
                <a:cubicBezTo>
                  <a:pt x="1254278" y="953414"/>
                  <a:pt x="1240841" y="959841"/>
                  <a:pt x="1240841" y="965683"/>
                </a:cubicBezTo>
                <a:lnTo>
                  <a:pt x="1244346" y="970940"/>
                </a:lnTo>
                <a:lnTo>
                  <a:pt x="1260120" y="969188"/>
                </a:lnTo>
                <a:cubicBezTo>
                  <a:pt x="1244930" y="976198"/>
                  <a:pt x="1237336" y="981456"/>
                  <a:pt x="1237336" y="984961"/>
                </a:cubicBezTo>
                <a:cubicBezTo>
                  <a:pt x="1237336" y="990803"/>
                  <a:pt x="1241425" y="998398"/>
                  <a:pt x="1249604" y="1007745"/>
                </a:cubicBezTo>
                <a:cubicBezTo>
                  <a:pt x="1257783" y="1019429"/>
                  <a:pt x="1261872" y="1027024"/>
                  <a:pt x="1261872" y="1030529"/>
                </a:cubicBezTo>
                <a:cubicBezTo>
                  <a:pt x="1261872" y="1034034"/>
                  <a:pt x="1261288" y="1036371"/>
                  <a:pt x="1260120" y="1037539"/>
                </a:cubicBezTo>
                <a:cubicBezTo>
                  <a:pt x="1251941" y="1048055"/>
                  <a:pt x="1240257" y="1053897"/>
                  <a:pt x="1225068" y="1055065"/>
                </a:cubicBezTo>
                <a:lnTo>
                  <a:pt x="1181253" y="1060323"/>
                </a:lnTo>
                <a:cubicBezTo>
                  <a:pt x="1133056" y="1065581"/>
                  <a:pt x="1087489" y="1074453"/>
                  <a:pt x="1044550" y="1086941"/>
                </a:cubicBezTo>
                <a:lnTo>
                  <a:pt x="1030097" y="1091645"/>
                </a:lnTo>
                <a:lnTo>
                  <a:pt x="1030529" y="1091870"/>
                </a:lnTo>
                <a:cubicBezTo>
                  <a:pt x="1035203" y="1096543"/>
                  <a:pt x="1037539" y="1098880"/>
                  <a:pt x="1037539" y="1098880"/>
                </a:cubicBezTo>
                <a:lnTo>
                  <a:pt x="1032282" y="1140943"/>
                </a:lnTo>
                <a:cubicBezTo>
                  <a:pt x="1032282" y="1159637"/>
                  <a:pt x="1035787" y="1182421"/>
                  <a:pt x="1042797" y="1209294"/>
                </a:cubicBezTo>
                <a:cubicBezTo>
                  <a:pt x="1034618" y="1237336"/>
                  <a:pt x="1024103" y="1268298"/>
                  <a:pt x="1011250" y="1302182"/>
                </a:cubicBezTo>
                <a:cubicBezTo>
                  <a:pt x="998398" y="1336065"/>
                  <a:pt x="983793" y="1362354"/>
                  <a:pt x="967435" y="1381049"/>
                </a:cubicBezTo>
                <a:cubicBezTo>
                  <a:pt x="913689" y="1444142"/>
                  <a:pt x="861111" y="1494968"/>
                  <a:pt x="809701" y="1533525"/>
                </a:cubicBezTo>
                <a:cubicBezTo>
                  <a:pt x="774649" y="1560398"/>
                  <a:pt x="713308" y="1600708"/>
                  <a:pt x="625678" y="1654454"/>
                </a:cubicBezTo>
                <a:cubicBezTo>
                  <a:pt x="616331" y="1646276"/>
                  <a:pt x="608737" y="1642186"/>
                  <a:pt x="602895" y="1642186"/>
                </a:cubicBezTo>
                <a:cubicBezTo>
                  <a:pt x="591211" y="1649197"/>
                  <a:pt x="583032" y="1652702"/>
                  <a:pt x="578358" y="1652702"/>
                </a:cubicBezTo>
                <a:lnTo>
                  <a:pt x="559080" y="1640434"/>
                </a:lnTo>
                <a:cubicBezTo>
                  <a:pt x="556743" y="1625244"/>
                  <a:pt x="544475" y="1610055"/>
                  <a:pt x="522275" y="1594866"/>
                </a:cubicBezTo>
                <a:cubicBezTo>
                  <a:pt x="500075" y="1579677"/>
                  <a:pt x="481965" y="1573835"/>
                  <a:pt x="467944" y="1577340"/>
                </a:cubicBezTo>
                <a:lnTo>
                  <a:pt x="471450" y="1549298"/>
                </a:lnTo>
                <a:cubicBezTo>
                  <a:pt x="470281" y="1546962"/>
                  <a:pt x="462102" y="1539951"/>
                  <a:pt x="446913" y="1528267"/>
                </a:cubicBezTo>
                <a:lnTo>
                  <a:pt x="443408" y="1508989"/>
                </a:lnTo>
                <a:cubicBezTo>
                  <a:pt x="439903" y="1504315"/>
                  <a:pt x="435813" y="1500810"/>
                  <a:pt x="431140" y="1498473"/>
                </a:cubicBezTo>
                <a:cubicBezTo>
                  <a:pt x="426466" y="1496136"/>
                  <a:pt x="421501" y="1494676"/>
                  <a:pt x="416243" y="1494092"/>
                </a:cubicBezTo>
                <a:cubicBezTo>
                  <a:pt x="410985" y="1493507"/>
                  <a:pt x="406603" y="1492631"/>
                  <a:pt x="403098" y="1491463"/>
                </a:cubicBezTo>
                <a:lnTo>
                  <a:pt x="403098" y="1486205"/>
                </a:lnTo>
                <a:lnTo>
                  <a:pt x="413614" y="1484452"/>
                </a:lnTo>
                <a:cubicBezTo>
                  <a:pt x="417119" y="1483284"/>
                  <a:pt x="421208" y="1480363"/>
                  <a:pt x="425882" y="1475689"/>
                </a:cubicBezTo>
                <a:lnTo>
                  <a:pt x="361036" y="1421359"/>
                </a:lnTo>
                <a:cubicBezTo>
                  <a:pt x="392583" y="1438885"/>
                  <a:pt x="414198" y="1450569"/>
                  <a:pt x="425882" y="1456411"/>
                </a:cubicBezTo>
                <a:lnTo>
                  <a:pt x="434645" y="1447648"/>
                </a:lnTo>
                <a:cubicBezTo>
                  <a:pt x="364541" y="1388059"/>
                  <a:pt x="314884" y="1353591"/>
                  <a:pt x="285674" y="1344244"/>
                </a:cubicBezTo>
                <a:cubicBezTo>
                  <a:pt x="309042" y="1347749"/>
                  <a:pt x="340005" y="1358265"/>
                  <a:pt x="378562" y="1375791"/>
                </a:cubicBezTo>
                <a:cubicBezTo>
                  <a:pt x="418287" y="1394485"/>
                  <a:pt x="448082" y="1407338"/>
                  <a:pt x="467944" y="1414348"/>
                </a:cubicBezTo>
                <a:lnTo>
                  <a:pt x="368046" y="1349502"/>
                </a:lnTo>
                <a:cubicBezTo>
                  <a:pt x="336499" y="1333144"/>
                  <a:pt x="284506" y="1299845"/>
                  <a:pt x="212065" y="1249604"/>
                </a:cubicBezTo>
                <a:cubicBezTo>
                  <a:pt x="251790" y="1263625"/>
                  <a:pt x="308458" y="1292250"/>
                  <a:pt x="382067" y="1335481"/>
                </a:cubicBezTo>
                <a:cubicBezTo>
                  <a:pt x="455676" y="1377544"/>
                  <a:pt x="514096" y="1402664"/>
                  <a:pt x="557327" y="1410843"/>
                </a:cubicBezTo>
                <a:cubicBezTo>
                  <a:pt x="601726" y="1397991"/>
                  <a:pt x="658978" y="1369365"/>
                  <a:pt x="729082" y="1324966"/>
                </a:cubicBezTo>
                <a:cubicBezTo>
                  <a:pt x="809701" y="1273556"/>
                  <a:pt x="850011" y="1232078"/>
                  <a:pt x="850011" y="1200531"/>
                </a:cubicBezTo>
                <a:cubicBezTo>
                  <a:pt x="850011" y="1185342"/>
                  <a:pt x="848259" y="1165771"/>
                  <a:pt x="844753" y="1141819"/>
                </a:cubicBezTo>
                <a:cubicBezTo>
                  <a:pt x="843877" y="1135831"/>
                  <a:pt x="842928" y="1130591"/>
                  <a:pt x="841905" y="1126100"/>
                </a:cubicBezTo>
                <a:lnTo>
                  <a:pt x="841800" y="1125740"/>
                </a:lnTo>
                <a:lnTo>
                  <a:pt x="834238" y="1126922"/>
                </a:lnTo>
                <a:cubicBezTo>
                  <a:pt x="820217" y="1128090"/>
                  <a:pt x="784873" y="1135977"/>
                  <a:pt x="728205" y="1150582"/>
                </a:cubicBezTo>
                <a:cubicBezTo>
                  <a:pt x="671538" y="1165187"/>
                  <a:pt x="639699" y="1174826"/>
                  <a:pt x="632689" y="1179500"/>
                </a:cubicBezTo>
                <a:lnTo>
                  <a:pt x="601142" y="1204036"/>
                </a:lnTo>
                <a:cubicBezTo>
                  <a:pt x="591795" y="1211047"/>
                  <a:pt x="577774" y="1215720"/>
                  <a:pt x="559080" y="1218057"/>
                </a:cubicBezTo>
                <a:lnTo>
                  <a:pt x="538048" y="1219810"/>
                </a:lnTo>
                <a:cubicBezTo>
                  <a:pt x="521691" y="1219810"/>
                  <a:pt x="508254" y="1217473"/>
                  <a:pt x="497739" y="1212799"/>
                </a:cubicBezTo>
                <a:lnTo>
                  <a:pt x="485470" y="1212799"/>
                </a:lnTo>
                <a:cubicBezTo>
                  <a:pt x="479628" y="1212799"/>
                  <a:pt x="474371" y="1212215"/>
                  <a:pt x="469697" y="1211047"/>
                </a:cubicBezTo>
                <a:lnTo>
                  <a:pt x="466192" y="1209294"/>
                </a:lnTo>
                <a:lnTo>
                  <a:pt x="422377" y="1219810"/>
                </a:lnTo>
                <a:lnTo>
                  <a:pt x="408356" y="1221562"/>
                </a:lnTo>
                <a:cubicBezTo>
                  <a:pt x="401346" y="1216889"/>
                  <a:pt x="380899" y="1202284"/>
                  <a:pt x="347015" y="1177747"/>
                </a:cubicBezTo>
                <a:cubicBezTo>
                  <a:pt x="347015" y="1167232"/>
                  <a:pt x="350520" y="1158469"/>
                  <a:pt x="357531" y="1151458"/>
                </a:cubicBezTo>
                <a:cubicBezTo>
                  <a:pt x="373888" y="1135101"/>
                  <a:pt x="389077" y="1115822"/>
                  <a:pt x="403098" y="1093622"/>
                </a:cubicBezTo>
                <a:cubicBezTo>
                  <a:pt x="406603" y="1083107"/>
                  <a:pt x="417703" y="1076096"/>
                  <a:pt x="436398" y="1072591"/>
                </a:cubicBezTo>
                <a:lnTo>
                  <a:pt x="464439" y="1065581"/>
                </a:lnTo>
                <a:lnTo>
                  <a:pt x="506502" y="1046302"/>
                </a:lnTo>
                <a:lnTo>
                  <a:pt x="508254" y="1048055"/>
                </a:lnTo>
                <a:cubicBezTo>
                  <a:pt x="507086" y="1050392"/>
                  <a:pt x="506502" y="1055649"/>
                  <a:pt x="506502" y="1063828"/>
                </a:cubicBezTo>
                <a:lnTo>
                  <a:pt x="508254" y="1067333"/>
                </a:lnTo>
                <a:lnTo>
                  <a:pt x="513512" y="1069086"/>
                </a:lnTo>
                <a:lnTo>
                  <a:pt x="518770" y="1069086"/>
                </a:lnTo>
                <a:cubicBezTo>
                  <a:pt x="525780" y="1069086"/>
                  <a:pt x="532206" y="1068502"/>
                  <a:pt x="538048" y="1067333"/>
                </a:cubicBezTo>
                <a:cubicBezTo>
                  <a:pt x="562585" y="1064997"/>
                  <a:pt x="588290" y="1059739"/>
                  <a:pt x="615163" y="1051560"/>
                </a:cubicBezTo>
                <a:cubicBezTo>
                  <a:pt x="618230" y="1051560"/>
                  <a:pt x="645003" y="1045745"/>
                  <a:pt x="695481" y="1034116"/>
                </a:cubicBezTo>
                <a:lnTo>
                  <a:pt x="703864" y="1032177"/>
                </a:lnTo>
                <a:lnTo>
                  <a:pt x="705422" y="1029652"/>
                </a:lnTo>
                <a:cubicBezTo>
                  <a:pt x="709511" y="1020889"/>
                  <a:pt x="712724" y="1012419"/>
                  <a:pt x="715061" y="1004240"/>
                </a:cubicBezTo>
                <a:cubicBezTo>
                  <a:pt x="717398" y="996061"/>
                  <a:pt x="719735" y="989635"/>
                  <a:pt x="722071" y="984961"/>
                </a:cubicBezTo>
                <a:cubicBezTo>
                  <a:pt x="727913" y="961593"/>
                  <a:pt x="734340" y="943483"/>
                  <a:pt x="741350" y="930631"/>
                </a:cubicBezTo>
                <a:lnTo>
                  <a:pt x="779907" y="865784"/>
                </a:lnTo>
                <a:cubicBezTo>
                  <a:pt x="784581" y="857606"/>
                  <a:pt x="800938" y="830732"/>
                  <a:pt x="828980" y="785165"/>
                </a:cubicBezTo>
                <a:cubicBezTo>
                  <a:pt x="857022" y="739597"/>
                  <a:pt x="872211" y="711556"/>
                  <a:pt x="874548" y="701040"/>
                </a:cubicBezTo>
                <a:cubicBezTo>
                  <a:pt x="859358" y="705714"/>
                  <a:pt x="838327" y="713600"/>
                  <a:pt x="811454" y="724700"/>
                </a:cubicBezTo>
                <a:cubicBezTo>
                  <a:pt x="784581" y="735800"/>
                  <a:pt x="761797" y="746608"/>
                  <a:pt x="743103" y="757123"/>
                </a:cubicBezTo>
                <a:cubicBezTo>
                  <a:pt x="738429" y="755955"/>
                  <a:pt x="722656" y="764718"/>
                  <a:pt x="695782" y="783412"/>
                </a:cubicBezTo>
                <a:cubicBezTo>
                  <a:pt x="663067" y="803275"/>
                  <a:pt x="637947" y="817588"/>
                  <a:pt x="620421" y="826351"/>
                </a:cubicBezTo>
                <a:cubicBezTo>
                  <a:pt x="602895" y="835114"/>
                  <a:pt x="591795" y="835406"/>
                  <a:pt x="587121" y="827227"/>
                </a:cubicBezTo>
                <a:cubicBezTo>
                  <a:pt x="585953" y="826059"/>
                  <a:pt x="586245" y="825475"/>
                  <a:pt x="587998" y="825475"/>
                </a:cubicBezTo>
                <a:cubicBezTo>
                  <a:pt x="589750" y="825475"/>
                  <a:pt x="591211" y="824890"/>
                  <a:pt x="592379" y="823722"/>
                </a:cubicBezTo>
                <a:cubicBezTo>
                  <a:pt x="592379" y="821385"/>
                  <a:pt x="585953" y="819048"/>
                  <a:pt x="573100" y="816712"/>
                </a:cubicBezTo>
                <a:lnTo>
                  <a:pt x="578358" y="809701"/>
                </a:lnTo>
                <a:cubicBezTo>
                  <a:pt x="585369" y="807364"/>
                  <a:pt x="590626" y="805028"/>
                  <a:pt x="594132" y="802691"/>
                </a:cubicBezTo>
                <a:lnTo>
                  <a:pt x="597637" y="795680"/>
                </a:lnTo>
                <a:cubicBezTo>
                  <a:pt x="589458" y="788670"/>
                  <a:pt x="569011" y="782828"/>
                  <a:pt x="536296" y="778154"/>
                </a:cubicBezTo>
                <a:lnTo>
                  <a:pt x="531038" y="774649"/>
                </a:lnTo>
                <a:lnTo>
                  <a:pt x="529285" y="771144"/>
                </a:lnTo>
                <a:lnTo>
                  <a:pt x="581863" y="764134"/>
                </a:lnTo>
                <a:cubicBezTo>
                  <a:pt x="579527" y="759460"/>
                  <a:pt x="576021" y="754786"/>
                  <a:pt x="571348" y="750113"/>
                </a:cubicBezTo>
                <a:cubicBezTo>
                  <a:pt x="569011" y="748944"/>
                  <a:pt x="559664" y="748360"/>
                  <a:pt x="543306" y="748360"/>
                </a:cubicBezTo>
                <a:cubicBezTo>
                  <a:pt x="519938" y="748360"/>
                  <a:pt x="500075" y="748944"/>
                  <a:pt x="483718" y="750113"/>
                </a:cubicBezTo>
                <a:cubicBezTo>
                  <a:pt x="538633" y="724408"/>
                  <a:pt x="579527" y="706298"/>
                  <a:pt x="606400" y="695782"/>
                </a:cubicBezTo>
                <a:cubicBezTo>
                  <a:pt x="636778" y="693445"/>
                  <a:pt x="667741" y="688772"/>
                  <a:pt x="699288" y="681761"/>
                </a:cubicBezTo>
                <a:close/>
                <a:moveTo>
                  <a:pt x="1205789" y="432892"/>
                </a:moveTo>
                <a:lnTo>
                  <a:pt x="1209294" y="434645"/>
                </a:lnTo>
                <a:lnTo>
                  <a:pt x="1212799" y="436397"/>
                </a:lnTo>
                <a:cubicBezTo>
                  <a:pt x="1210463" y="434061"/>
                  <a:pt x="1208126" y="432892"/>
                  <a:pt x="1205789" y="432892"/>
                </a:cubicBezTo>
                <a:close/>
                <a:moveTo>
                  <a:pt x="792175" y="117424"/>
                </a:moveTo>
                <a:lnTo>
                  <a:pt x="799186" y="120929"/>
                </a:lnTo>
                <a:cubicBezTo>
                  <a:pt x="785165" y="134950"/>
                  <a:pt x="778155" y="150139"/>
                  <a:pt x="778155" y="166497"/>
                </a:cubicBezTo>
                <a:lnTo>
                  <a:pt x="778155" y="175260"/>
                </a:lnTo>
                <a:cubicBezTo>
                  <a:pt x="780491" y="182270"/>
                  <a:pt x="782828" y="186360"/>
                  <a:pt x="785165" y="187528"/>
                </a:cubicBezTo>
                <a:cubicBezTo>
                  <a:pt x="787502" y="184023"/>
                  <a:pt x="793344" y="177597"/>
                  <a:pt x="802691" y="168250"/>
                </a:cubicBezTo>
                <a:lnTo>
                  <a:pt x="813207" y="168250"/>
                </a:lnTo>
                <a:cubicBezTo>
                  <a:pt x="803859" y="177597"/>
                  <a:pt x="799186" y="192202"/>
                  <a:pt x="799186" y="212064"/>
                </a:cubicBezTo>
                <a:cubicBezTo>
                  <a:pt x="799186" y="231927"/>
                  <a:pt x="809701" y="255880"/>
                  <a:pt x="830733" y="283921"/>
                </a:cubicBezTo>
                <a:lnTo>
                  <a:pt x="844753" y="283921"/>
                </a:lnTo>
                <a:lnTo>
                  <a:pt x="843001" y="292684"/>
                </a:lnTo>
                <a:cubicBezTo>
                  <a:pt x="844169" y="298526"/>
                  <a:pt x="847090" y="303784"/>
                  <a:pt x="851764" y="308458"/>
                </a:cubicBezTo>
                <a:cubicBezTo>
                  <a:pt x="837743" y="336499"/>
                  <a:pt x="830733" y="360451"/>
                  <a:pt x="830733" y="380314"/>
                </a:cubicBezTo>
                <a:lnTo>
                  <a:pt x="835990" y="389077"/>
                </a:lnTo>
                <a:lnTo>
                  <a:pt x="821970" y="403098"/>
                </a:lnTo>
                <a:cubicBezTo>
                  <a:pt x="813791" y="403098"/>
                  <a:pt x="800938" y="406019"/>
                  <a:pt x="783412" y="411861"/>
                </a:cubicBezTo>
                <a:lnTo>
                  <a:pt x="757123" y="401345"/>
                </a:lnTo>
                <a:lnTo>
                  <a:pt x="746608" y="403098"/>
                </a:lnTo>
                <a:cubicBezTo>
                  <a:pt x="727913" y="382067"/>
                  <a:pt x="710972" y="372135"/>
                  <a:pt x="695782" y="373304"/>
                </a:cubicBezTo>
                <a:cubicBezTo>
                  <a:pt x="692277" y="361620"/>
                  <a:pt x="681762" y="348183"/>
                  <a:pt x="664236" y="332994"/>
                </a:cubicBezTo>
                <a:lnTo>
                  <a:pt x="651967" y="308458"/>
                </a:lnTo>
                <a:lnTo>
                  <a:pt x="625678" y="276911"/>
                </a:lnTo>
                <a:cubicBezTo>
                  <a:pt x="617500" y="267564"/>
                  <a:pt x="613410" y="251206"/>
                  <a:pt x="613410" y="227838"/>
                </a:cubicBezTo>
                <a:cubicBezTo>
                  <a:pt x="613410" y="205638"/>
                  <a:pt x="617500" y="189865"/>
                  <a:pt x="625678" y="180518"/>
                </a:cubicBezTo>
                <a:lnTo>
                  <a:pt x="651967" y="143713"/>
                </a:lnTo>
                <a:lnTo>
                  <a:pt x="676504" y="133197"/>
                </a:lnTo>
                <a:lnTo>
                  <a:pt x="736092" y="161239"/>
                </a:lnTo>
                <a:cubicBezTo>
                  <a:pt x="758292" y="156566"/>
                  <a:pt x="776986" y="141960"/>
                  <a:pt x="792175" y="117424"/>
                </a:cubicBezTo>
                <a:close/>
                <a:moveTo>
                  <a:pt x="1123417" y="0"/>
                </a:moveTo>
                <a:cubicBezTo>
                  <a:pt x="1150290" y="0"/>
                  <a:pt x="1171905" y="11684"/>
                  <a:pt x="1188263" y="35052"/>
                </a:cubicBezTo>
                <a:cubicBezTo>
                  <a:pt x="1204621" y="59588"/>
                  <a:pt x="1220394" y="71857"/>
                  <a:pt x="1235583" y="71857"/>
                </a:cubicBezTo>
                <a:cubicBezTo>
                  <a:pt x="1232078" y="76530"/>
                  <a:pt x="1230325" y="83541"/>
                  <a:pt x="1230325" y="92888"/>
                </a:cubicBezTo>
                <a:cubicBezTo>
                  <a:pt x="1230325" y="106909"/>
                  <a:pt x="1236167" y="121513"/>
                  <a:pt x="1247851" y="136703"/>
                </a:cubicBezTo>
                <a:cubicBezTo>
                  <a:pt x="1259535" y="153060"/>
                  <a:pt x="1265377" y="165329"/>
                  <a:pt x="1265377" y="173507"/>
                </a:cubicBezTo>
                <a:cubicBezTo>
                  <a:pt x="1265377" y="182854"/>
                  <a:pt x="1259535" y="206807"/>
                  <a:pt x="1247851" y="245364"/>
                </a:cubicBezTo>
                <a:lnTo>
                  <a:pt x="1235583" y="245364"/>
                </a:lnTo>
                <a:cubicBezTo>
                  <a:pt x="1193521" y="245364"/>
                  <a:pt x="1146785" y="282169"/>
                  <a:pt x="1095375" y="355778"/>
                </a:cubicBezTo>
                <a:cubicBezTo>
                  <a:pt x="1097712" y="353441"/>
                  <a:pt x="1136269" y="348183"/>
                  <a:pt x="1211047" y="340004"/>
                </a:cubicBezTo>
                <a:cubicBezTo>
                  <a:pt x="1279982" y="330657"/>
                  <a:pt x="1323213" y="312547"/>
                  <a:pt x="1340739" y="285674"/>
                </a:cubicBezTo>
                <a:lnTo>
                  <a:pt x="1340739" y="304952"/>
                </a:lnTo>
                <a:cubicBezTo>
                  <a:pt x="1339571" y="310794"/>
                  <a:pt x="1338987" y="317221"/>
                  <a:pt x="1338987" y="324231"/>
                </a:cubicBezTo>
                <a:lnTo>
                  <a:pt x="1340739" y="336499"/>
                </a:lnTo>
                <a:lnTo>
                  <a:pt x="1361770" y="362788"/>
                </a:lnTo>
                <a:cubicBezTo>
                  <a:pt x="1371118" y="359283"/>
                  <a:pt x="1388059" y="348767"/>
                  <a:pt x="1412596" y="331241"/>
                </a:cubicBezTo>
                <a:cubicBezTo>
                  <a:pt x="1391565" y="353441"/>
                  <a:pt x="1379296" y="372720"/>
                  <a:pt x="1375791" y="389077"/>
                </a:cubicBezTo>
                <a:lnTo>
                  <a:pt x="1379296" y="397840"/>
                </a:lnTo>
                <a:cubicBezTo>
                  <a:pt x="1388644" y="390830"/>
                  <a:pt x="1398575" y="383819"/>
                  <a:pt x="1409091" y="376809"/>
                </a:cubicBezTo>
                <a:lnTo>
                  <a:pt x="1403833" y="390830"/>
                </a:lnTo>
                <a:lnTo>
                  <a:pt x="1398575" y="404851"/>
                </a:lnTo>
                <a:cubicBezTo>
                  <a:pt x="1398575" y="411861"/>
                  <a:pt x="1399159" y="415950"/>
                  <a:pt x="1400328" y="417119"/>
                </a:cubicBezTo>
                <a:cubicBezTo>
                  <a:pt x="1397991" y="421792"/>
                  <a:pt x="1400912" y="431432"/>
                  <a:pt x="1409091" y="446037"/>
                </a:cubicBezTo>
                <a:cubicBezTo>
                  <a:pt x="1417269" y="460642"/>
                  <a:pt x="1427201" y="474078"/>
                  <a:pt x="1438885" y="486346"/>
                </a:cubicBezTo>
                <a:cubicBezTo>
                  <a:pt x="1450569" y="498615"/>
                  <a:pt x="1461084" y="504749"/>
                  <a:pt x="1470432" y="504749"/>
                </a:cubicBezTo>
                <a:cubicBezTo>
                  <a:pt x="1461084" y="517601"/>
                  <a:pt x="1456411" y="526364"/>
                  <a:pt x="1456411" y="531038"/>
                </a:cubicBezTo>
                <a:lnTo>
                  <a:pt x="1456411" y="543306"/>
                </a:lnTo>
                <a:lnTo>
                  <a:pt x="1456411" y="546811"/>
                </a:lnTo>
                <a:cubicBezTo>
                  <a:pt x="1456411" y="550316"/>
                  <a:pt x="1458748" y="557911"/>
                  <a:pt x="1463421" y="569595"/>
                </a:cubicBezTo>
                <a:cubicBezTo>
                  <a:pt x="1473937" y="583616"/>
                  <a:pt x="1479195" y="591210"/>
                  <a:pt x="1479195" y="592379"/>
                </a:cubicBezTo>
                <a:cubicBezTo>
                  <a:pt x="1472184" y="611073"/>
                  <a:pt x="1459916" y="637362"/>
                  <a:pt x="1442390" y="671246"/>
                </a:cubicBezTo>
                <a:cubicBezTo>
                  <a:pt x="1438885" y="672414"/>
                  <a:pt x="1433627" y="672998"/>
                  <a:pt x="1426617" y="672998"/>
                </a:cubicBezTo>
                <a:lnTo>
                  <a:pt x="1395070" y="669493"/>
                </a:lnTo>
                <a:cubicBezTo>
                  <a:pt x="1376375" y="667156"/>
                  <a:pt x="1365276" y="665988"/>
                  <a:pt x="1361770" y="665988"/>
                </a:cubicBezTo>
                <a:cubicBezTo>
                  <a:pt x="1359434" y="665988"/>
                  <a:pt x="1354760" y="667156"/>
                  <a:pt x="1347750" y="669493"/>
                </a:cubicBezTo>
                <a:cubicBezTo>
                  <a:pt x="1338402" y="667156"/>
                  <a:pt x="1331976" y="665988"/>
                  <a:pt x="1328471" y="665988"/>
                </a:cubicBezTo>
                <a:cubicBezTo>
                  <a:pt x="1309777" y="665988"/>
                  <a:pt x="1280275" y="675919"/>
                  <a:pt x="1239965" y="695782"/>
                </a:cubicBezTo>
                <a:cubicBezTo>
                  <a:pt x="1199655" y="715645"/>
                  <a:pt x="1175995" y="732587"/>
                  <a:pt x="1168984" y="746608"/>
                </a:cubicBezTo>
                <a:lnTo>
                  <a:pt x="1160221" y="741350"/>
                </a:lnTo>
                <a:lnTo>
                  <a:pt x="1160221" y="730834"/>
                </a:lnTo>
                <a:lnTo>
                  <a:pt x="1146201" y="722071"/>
                </a:lnTo>
                <a:cubicBezTo>
                  <a:pt x="1146201" y="709219"/>
                  <a:pt x="1142695" y="700456"/>
                  <a:pt x="1135685" y="695782"/>
                </a:cubicBezTo>
                <a:lnTo>
                  <a:pt x="1104138" y="702793"/>
                </a:lnTo>
                <a:lnTo>
                  <a:pt x="1121664" y="683514"/>
                </a:lnTo>
                <a:cubicBezTo>
                  <a:pt x="1119327" y="678840"/>
                  <a:pt x="1116991" y="675919"/>
                  <a:pt x="1114654" y="674751"/>
                </a:cubicBezTo>
                <a:cubicBezTo>
                  <a:pt x="1107643" y="674751"/>
                  <a:pt x="1102386" y="675335"/>
                  <a:pt x="1098880" y="676504"/>
                </a:cubicBezTo>
                <a:lnTo>
                  <a:pt x="1084860" y="676504"/>
                </a:lnTo>
                <a:lnTo>
                  <a:pt x="1076097" y="676504"/>
                </a:lnTo>
                <a:lnTo>
                  <a:pt x="1111149" y="658978"/>
                </a:lnTo>
                <a:cubicBezTo>
                  <a:pt x="1111149" y="654304"/>
                  <a:pt x="1110564" y="650215"/>
                  <a:pt x="1109396" y="646709"/>
                </a:cubicBezTo>
                <a:lnTo>
                  <a:pt x="1104138" y="641452"/>
                </a:lnTo>
                <a:cubicBezTo>
                  <a:pt x="1071423" y="644957"/>
                  <a:pt x="1046302" y="653720"/>
                  <a:pt x="1028776" y="667741"/>
                </a:cubicBezTo>
                <a:lnTo>
                  <a:pt x="1021766" y="662483"/>
                </a:lnTo>
                <a:cubicBezTo>
                  <a:pt x="1033450" y="654304"/>
                  <a:pt x="1058571" y="626847"/>
                  <a:pt x="1097128" y="580111"/>
                </a:cubicBezTo>
                <a:cubicBezTo>
                  <a:pt x="1155548" y="508838"/>
                  <a:pt x="1197610" y="463855"/>
                  <a:pt x="1223315" y="445160"/>
                </a:cubicBezTo>
                <a:lnTo>
                  <a:pt x="1223315" y="436397"/>
                </a:lnTo>
                <a:lnTo>
                  <a:pt x="1211047" y="429387"/>
                </a:lnTo>
                <a:lnTo>
                  <a:pt x="1205789" y="429387"/>
                </a:lnTo>
                <a:lnTo>
                  <a:pt x="1205789" y="432892"/>
                </a:lnTo>
                <a:cubicBezTo>
                  <a:pt x="1205789" y="432892"/>
                  <a:pt x="1204621" y="431724"/>
                  <a:pt x="1202284" y="429387"/>
                </a:cubicBezTo>
                <a:lnTo>
                  <a:pt x="1130427" y="431140"/>
                </a:lnTo>
                <a:lnTo>
                  <a:pt x="953415" y="459181"/>
                </a:lnTo>
                <a:cubicBezTo>
                  <a:pt x="886816" y="469697"/>
                  <a:pt x="828396" y="481965"/>
                  <a:pt x="778155" y="495986"/>
                </a:cubicBezTo>
                <a:cubicBezTo>
                  <a:pt x="599389" y="548564"/>
                  <a:pt x="459766" y="597052"/>
                  <a:pt x="359283" y="641452"/>
                </a:cubicBezTo>
                <a:cubicBezTo>
                  <a:pt x="366294" y="661314"/>
                  <a:pt x="382359" y="693738"/>
                  <a:pt x="407480" y="738721"/>
                </a:cubicBezTo>
                <a:cubicBezTo>
                  <a:pt x="432600" y="783704"/>
                  <a:pt x="451003" y="807949"/>
                  <a:pt x="462687" y="811454"/>
                </a:cubicBezTo>
                <a:cubicBezTo>
                  <a:pt x="456845" y="820801"/>
                  <a:pt x="451003" y="842416"/>
                  <a:pt x="445161" y="876300"/>
                </a:cubicBezTo>
                <a:cubicBezTo>
                  <a:pt x="440487" y="904342"/>
                  <a:pt x="431724" y="924789"/>
                  <a:pt x="418872" y="937641"/>
                </a:cubicBezTo>
                <a:lnTo>
                  <a:pt x="418872" y="956920"/>
                </a:lnTo>
                <a:lnTo>
                  <a:pt x="401346" y="949909"/>
                </a:lnTo>
                <a:cubicBezTo>
                  <a:pt x="373304" y="956920"/>
                  <a:pt x="362204" y="960425"/>
                  <a:pt x="368046" y="960425"/>
                </a:cubicBezTo>
                <a:cubicBezTo>
                  <a:pt x="362204" y="960425"/>
                  <a:pt x="354025" y="958672"/>
                  <a:pt x="343510" y="955167"/>
                </a:cubicBezTo>
                <a:cubicBezTo>
                  <a:pt x="331826" y="951662"/>
                  <a:pt x="323647" y="949909"/>
                  <a:pt x="318973" y="949909"/>
                </a:cubicBezTo>
                <a:lnTo>
                  <a:pt x="297942" y="955167"/>
                </a:lnTo>
                <a:lnTo>
                  <a:pt x="283921" y="979703"/>
                </a:lnTo>
                <a:cubicBezTo>
                  <a:pt x="281585" y="972693"/>
                  <a:pt x="281585" y="962762"/>
                  <a:pt x="283921" y="949909"/>
                </a:cubicBezTo>
                <a:cubicBezTo>
                  <a:pt x="276911" y="947572"/>
                  <a:pt x="266395" y="941146"/>
                  <a:pt x="252375" y="930631"/>
                </a:cubicBezTo>
                <a:lnTo>
                  <a:pt x="236601" y="906094"/>
                </a:lnTo>
                <a:cubicBezTo>
                  <a:pt x="226086" y="908431"/>
                  <a:pt x="212065" y="918362"/>
                  <a:pt x="194539" y="935888"/>
                </a:cubicBezTo>
                <a:cubicBezTo>
                  <a:pt x="198044" y="925373"/>
                  <a:pt x="202133" y="915441"/>
                  <a:pt x="206807" y="906094"/>
                </a:cubicBezTo>
                <a:lnTo>
                  <a:pt x="206807" y="897331"/>
                </a:lnTo>
                <a:cubicBezTo>
                  <a:pt x="206807" y="871626"/>
                  <a:pt x="198044" y="851179"/>
                  <a:pt x="180518" y="835990"/>
                </a:cubicBezTo>
                <a:lnTo>
                  <a:pt x="173508" y="835990"/>
                </a:lnTo>
                <a:cubicBezTo>
                  <a:pt x="160655" y="835990"/>
                  <a:pt x="146634" y="841832"/>
                  <a:pt x="131445" y="853516"/>
                </a:cubicBezTo>
                <a:cubicBezTo>
                  <a:pt x="111582" y="872211"/>
                  <a:pt x="99898" y="882142"/>
                  <a:pt x="96393" y="883310"/>
                </a:cubicBezTo>
                <a:cubicBezTo>
                  <a:pt x="108077" y="855269"/>
                  <a:pt x="126772" y="834238"/>
                  <a:pt x="152476" y="820217"/>
                </a:cubicBezTo>
                <a:cubicBezTo>
                  <a:pt x="153645" y="817880"/>
                  <a:pt x="154229" y="814375"/>
                  <a:pt x="154229" y="809701"/>
                </a:cubicBezTo>
                <a:cubicBezTo>
                  <a:pt x="154229" y="806196"/>
                  <a:pt x="151308" y="798309"/>
                  <a:pt x="145466" y="786041"/>
                </a:cubicBezTo>
                <a:cubicBezTo>
                  <a:pt x="139624" y="773773"/>
                  <a:pt x="136119" y="766470"/>
                  <a:pt x="134950" y="764134"/>
                </a:cubicBezTo>
                <a:lnTo>
                  <a:pt x="112167" y="758876"/>
                </a:lnTo>
                <a:cubicBezTo>
                  <a:pt x="108661" y="758876"/>
                  <a:pt x="102235" y="761797"/>
                  <a:pt x="92888" y="767639"/>
                </a:cubicBezTo>
                <a:cubicBezTo>
                  <a:pt x="87046" y="772312"/>
                  <a:pt x="80620" y="776402"/>
                  <a:pt x="73609" y="779907"/>
                </a:cubicBezTo>
                <a:cubicBezTo>
                  <a:pt x="79451" y="768223"/>
                  <a:pt x="84125" y="757123"/>
                  <a:pt x="87630" y="746608"/>
                </a:cubicBezTo>
                <a:lnTo>
                  <a:pt x="63094" y="718566"/>
                </a:lnTo>
                <a:cubicBezTo>
                  <a:pt x="52578" y="705714"/>
                  <a:pt x="47320" y="697535"/>
                  <a:pt x="47320" y="694030"/>
                </a:cubicBezTo>
                <a:cubicBezTo>
                  <a:pt x="47320" y="688188"/>
                  <a:pt x="44984" y="684682"/>
                  <a:pt x="40310" y="683514"/>
                </a:cubicBezTo>
                <a:lnTo>
                  <a:pt x="22784" y="683514"/>
                </a:lnTo>
                <a:lnTo>
                  <a:pt x="17526" y="680009"/>
                </a:lnTo>
                <a:lnTo>
                  <a:pt x="31547" y="676504"/>
                </a:lnTo>
                <a:cubicBezTo>
                  <a:pt x="45568" y="662483"/>
                  <a:pt x="58420" y="636194"/>
                  <a:pt x="70104" y="597637"/>
                </a:cubicBezTo>
                <a:cubicBezTo>
                  <a:pt x="65431" y="585953"/>
                  <a:pt x="42063" y="562000"/>
                  <a:pt x="0" y="525780"/>
                </a:cubicBezTo>
                <a:cubicBezTo>
                  <a:pt x="1169" y="524612"/>
                  <a:pt x="3505" y="524027"/>
                  <a:pt x="7011" y="524027"/>
                </a:cubicBezTo>
                <a:cubicBezTo>
                  <a:pt x="15189" y="526364"/>
                  <a:pt x="26289" y="531622"/>
                  <a:pt x="40310" y="539801"/>
                </a:cubicBezTo>
                <a:cubicBezTo>
                  <a:pt x="54331" y="549148"/>
                  <a:pt x="66599" y="553822"/>
                  <a:pt x="77115" y="553822"/>
                </a:cubicBezTo>
                <a:lnTo>
                  <a:pt x="82372" y="553822"/>
                </a:lnTo>
                <a:lnTo>
                  <a:pt x="126187" y="511759"/>
                </a:lnTo>
                <a:lnTo>
                  <a:pt x="117424" y="462686"/>
                </a:lnTo>
                <a:cubicBezTo>
                  <a:pt x="113919" y="439318"/>
                  <a:pt x="112167" y="422377"/>
                  <a:pt x="112167" y="411861"/>
                </a:cubicBezTo>
                <a:lnTo>
                  <a:pt x="119177" y="411861"/>
                </a:lnTo>
                <a:lnTo>
                  <a:pt x="124435" y="417119"/>
                </a:lnTo>
                <a:lnTo>
                  <a:pt x="138456" y="467944"/>
                </a:lnTo>
                <a:cubicBezTo>
                  <a:pt x="145466" y="490144"/>
                  <a:pt x="154813" y="503580"/>
                  <a:pt x="166497" y="508254"/>
                </a:cubicBezTo>
                <a:cubicBezTo>
                  <a:pt x="173508" y="512928"/>
                  <a:pt x="183439" y="517601"/>
                  <a:pt x="196291" y="522275"/>
                </a:cubicBezTo>
                <a:lnTo>
                  <a:pt x="215570" y="515264"/>
                </a:lnTo>
                <a:lnTo>
                  <a:pt x="220828" y="508254"/>
                </a:lnTo>
                <a:cubicBezTo>
                  <a:pt x="220828" y="504749"/>
                  <a:pt x="221996" y="499491"/>
                  <a:pt x="224333" y="492481"/>
                </a:cubicBezTo>
                <a:lnTo>
                  <a:pt x="231343" y="492481"/>
                </a:lnTo>
                <a:cubicBezTo>
                  <a:pt x="231343" y="513512"/>
                  <a:pt x="235433" y="528117"/>
                  <a:pt x="243612" y="536296"/>
                </a:cubicBezTo>
                <a:cubicBezTo>
                  <a:pt x="252959" y="533959"/>
                  <a:pt x="259969" y="532790"/>
                  <a:pt x="264643" y="532790"/>
                </a:cubicBezTo>
                <a:cubicBezTo>
                  <a:pt x="282169" y="532790"/>
                  <a:pt x="300279" y="538632"/>
                  <a:pt x="318973" y="550316"/>
                </a:cubicBezTo>
                <a:cubicBezTo>
                  <a:pt x="331826" y="537464"/>
                  <a:pt x="369215" y="522275"/>
                  <a:pt x="431140" y="504749"/>
                </a:cubicBezTo>
                <a:lnTo>
                  <a:pt x="441655" y="506501"/>
                </a:lnTo>
                <a:lnTo>
                  <a:pt x="441655" y="499491"/>
                </a:lnTo>
                <a:lnTo>
                  <a:pt x="439903" y="495986"/>
                </a:lnTo>
                <a:lnTo>
                  <a:pt x="376809" y="460934"/>
                </a:lnTo>
                <a:lnTo>
                  <a:pt x="366294" y="462686"/>
                </a:lnTo>
                <a:cubicBezTo>
                  <a:pt x="360452" y="466192"/>
                  <a:pt x="353441" y="472034"/>
                  <a:pt x="345262" y="480212"/>
                </a:cubicBezTo>
                <a:lnTo>
                  <a:pt x="345262" y="474955"/>
                </a:lnTo>
                <a:cubicBezTo>
                  <a:pt x="345262" y="469113"/>
                  <a:pt x="348183" y="462102"/>
                  <a:pt x="354025" y="453923"/>
                </a:cubicBezTo>
                <a:lnTo>
                  <a:pt x="354025" y="445160"/>
                </a:lnTo>
                <a:lnTo>
                  <a:pt x="303200" y="408356"/>
                </a:lnTo>
                <a:cubicBezTo>
                  <a:pt x="296190" y="403682"/>
                  <a:pt x="281585" y="386740"/>
                  <a:pt x="259385" y="357530"/>
                </a:cubicBezTo>
                <a:lnTo>
                  <a:pt x="268148" y="301447"/>
                </a:lnTo>
                <a:lnTo>
                  <a:pt x="294437" y="215570"/>
                </a:lnTo>
                <a:lnTo>
                  <a:pt x="289179" y="182270"/>
                </a:lnTo>
                <a:lnTo>
                  <a:pt x="292684" y="184023"/>
                </a:lnTo>
                <a:cubicBezTo>
                  <a:pt x="293853" y="188697"/>
                  <a:pt x="299695" y="196291"/>
                  <a:pt x="310210" y="206807"/>
                </a:cubicBezTo>
                <a:lnTo>
                  <a:pt x="324231" y="194539"/>
                </a:lnTo>
                <a:lnTo>
                  <a:pt x="324231" y="184023"/>
                </a:lnTo>
                <a:cubicBezTo>
                  <a:pt x="341757" y="185191"/>
                  <a:pt x="366878" y="191617"/>
                  <a:pt x="399593" y="203302"/>
                </a:cubicBezTo>
                <a:cubicBezTo>
                  <a:pt x="418287" y="209144"/>
                  <a:pt x="442240" y="216738"/>
                  <a:pt x="471450" y="226085"/>
                </a:cubicBezTo>
                <a:lnTo>
                  <a:pt x="487223" y="215570"/>
                </a:lnTo>
                <a:lnTo>
                  <a:pt x="483718" y="236601"/>
                </a:lnTo>
                <a:lnTo>
                  <a:pt x="485470" y="240106"/>
                </a:lnTo>
                <a:cubicBezTo>
                  <a:pt x="487807" y="241275"/>
                  <a:pt x="494233" y="245948"/>
                  <a:pt x="504749" y="254127"/>
                </a:cubicBezTo>
                <a:lnTo>
                  <a:pt x="541554" y="224333"/>
                </a:lnTo>
                <a:cubicBezTo>
                  <a:pt x="541554" y="223164"/>
                  <a:pt x="542722" y="222580"/>
                  <a:pt x="545059" y="222580"/>
                </a:cubicBezTo>
                <a:lnTo>
                  <a:pt x="548564" y="222580"/>
                </a:lnTo>
                <a:lnTo>
                  <a:pt x="548564" y="229591"/>
                </a:lnTo>
                <a:lnTo>
                  <a:pt x="536296" y="247117"/>
                </a:lnTo>
                <a:lnTo>
                  <a:pt x="546811" y="285674"/>
                </a:lnTo>
                <a:cubicBezTo>
                  <a:pt x="551485" y="306705"/>
                  <a:pt x="553822" y="319557"/>
                  <a:pt x="553822" y="324231"/>
                </a:cubicBezTo>
                <a:cubicBezTo>
                  <a:pt x="576021" y="351104"/>
                  <a:pt x="589458" y="375641"/>
                  <a:pt x="594132" y="397840"/>
                </a:cubicBezTo>
                <a:cubicBezTo>
                  <a:pt x="582448" y="415366"/>
                  <a:pt x="573100" y="439903"/>
                  <a:pt x="566090" y="471449"/>
                </a:cubicBezTo>
                <a:cubicBezTo>
                  <a:pt x="573100" y="471449"/>
                  <a:pt x="577190" y="472034"/>
                  <a:pt x="578358" y="473202"/>
                </a:cubicBezTo>
                <a:cubicBezTo>
                  <a:pt x="698703" y="433476"/>
                  <a:pt x="804444" y="407772"/>
                  <a:pt x="895579" y="396088"/>
                </a:cubicBezTo>
                <a:lnTo>
                  <a:pt x="953415" y="285674"/>
                </a:lnTo>
                <a:cubicBezTo>
                  <a:pt x="980288" y="235433"/>
                  <a:pt x="993724" y="199796"/>
                  <a:pt x="993724" y="178765"/>
                </a:cubicBezTo>
                <a:cubicBezTo>
                  <a:pt x="993724" y="149555"/>
                  <a:pt x="982040" y="137871"/>
                  <a:pt x="958672" y="143713"/>
                </a:cubicBezTo>
                <a:lnTo>
                  <a:pt x="963930" y="133197"/>
                </a:lnTo>
                <a:cubicBezTo>
                  <a:pt x="946404" y="126187"/>
                  <a:pt x="935304" y="123266"/>
                  <a:pt x="930631" y="124434"/>
                </a:cubicBezTo>
                <a:lnTo>
                  <a:pt x="920115" y="122682"/>
                </a:lnTo>
                <a:cubicBezTo>
                  <a:pt x="917778" y="122682"/>
                  <a:pt x="911936" y="124434"/>
                  <a:pt x="902589" y="127940"/>
                </a:cubicBezTo>
                <a:lnTo>
                  <a:pt x="900837" y="124434"/>
                </a:lnTo>
                <a:lnTo>
                  <a:pt x="970941" y="68351"/>
                </a:lnTo>
                <a:cubicBezTo>
                  <a:pt x="1009498" y="53162"/>
                  <a:pt x="1055065" y="30963"/>
                  <a:pt x="1107643" y="1753"/>
                </a:cubicBezTo>
                <a:cubicBezTo>
                  <a:pt x="1111149" y="584"/>
                  <a:pt x="1116406" y="0"/>
                  <a:pt x="112341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solidFill>
                <a:srgbClr val="000000"/>
              </a:solidFill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0077423-CCB4-7CDB-971F-B653AD48118D}"/>
              </a:ext>
            </a:extLst>
          </p:cNvPr>
          <p:cNvSpPr txBox="1"/>
          <p:nvPr/>
        </p:nvSpPr>
        <p:spPr>
          <a:xfrm>
            <a:off x="5298865" y="3961451"/>
            <a:ext cx="1197921" cy="1343654"/>
          </a:xfrm>
          <a:custGeom>
            <a:avLst/>
            <a:gdLst/>
            <a:ahLst/>
            <a:cxnLst/>
            <a:rect l="l" t="t" r="r" b="b"/>
            <a:pathLst>
              <a:path w="1197921" h="1343654">
                <a:moveTo>
                  <a:pt x="48092" y="1012841"/>
                </a:moveTo>
                <a:lnTo>
                  <a:pt x="53921" y="1012841"/>
                </a:lnTo>
                <a:lnTo>
                  <a:pt x="59750" y="1014298"/>
                </a:lnTo>
                <a:lnTo>
                  <a:pt x="80153" y="1036158"/>
                </a:lnTo>
                <a:cubicBezTo>
                  <a:pt x="58779" y="1036158"/>
                  <a:pt x="48092" y="1029843"/>
                  <a:pt x="48092" y="1017213"/>
                </a:cubicBezTo>
                <a:close/>
                <a:moveTo>
                  <a:pt x="836504" y="878767"/>
                </a:moveTo>
                <a:cubicBezTo>
                  <a:pt x="822903" y="878767"/>
                  <a:pt x="796428" y="881196"/>
                  <a:pt x="757080" y="886053"/>
                </a:cubicBezTo>
                <a:cubicBezTo>
                  <a:pt x="747243" y="887268"/>
                  <a:pt x="737907" y="888452"/>
                  <a:pt x="729072" y="889606"/>
                </a:cubicBezTo>
                <a:lnTo>
                  <a:pt x="720175" y="890805"/>
                </a:lnTo>
                <a:lnTo>
                  <a:pt x="719190" y="902084"/>
                </a:lnTo>
                <a:cubicBezTo>
                  <a:pt x="715789" y="941918"/>
                  <a:pt x="713603" y="971064"/>
                  <a:pt x="712632" y="989524"/>
                </a:cubicBezTo>
                <a:cubicBezTo>
                  <a:pt x="712632" y="1003125"/>
                  <a:pt x="714575" y="1014298"/>
                  <a:pt x="718461" y="1023042"/>
                </a:cubicBezTo>
                <a:cubicBezTo>
                  <a:pt x="750522" y="1034701"/>
                  <a:pt x="776754" y="1040530"/>
                  <a:pt x="797157" y="1040530"/>
                </a:cubicBezTo>
                <a:cubicBezTo>
                  <a:pt x="812701" y="1040530"/>
                  <a:pt x="830675" y="1028871"/>
                  <a:pt x="851078" y="1005554"/>
                </a:cubicBezTo>
                <a:cubicBezTo>
                  <a:pt x="858850" y="997782"/>
                  <a:pt x="871237" y="979322"/>
                  <a:pt x="888239" y="950176"/>
                </a:cubicBezTo>
                <a:cubicBezTo>
                  <a:pt x="905242" y="921029"/>
                  <a:pt x="917629" y="898198"/>
                  <a:pt x="925401" y="881682"/>
                </a:cubicBezTo>
                <a:cubicBezTo>
                  <a:pt x="892368" y="879738"/>
                  <a:pt x="871966" y="878767"/>
                  <a:pt x="864194" y="878767"/>
                </a:cubicBezTo>
                <a:close/>
                <a:moveTo>
                  <a:pt x="596902" y="788581"/>
                </a:moveTo>
                <a:lnTo>
                  <a:pt x="549411" y="805901"/>
                </a:lnTo>
                <a:lnTo>
                  <a:pt x="502777" y="878767"/>
                </a:lnTo>
                <a:cubicBezTo>
                  <a:pt x="534352" y="874395"/>
                  <a:pt x="561920" y="870144"/>
                  <a:pt x="585480" y="866015"/>
                </a:cubicBezTo>
                <a:lnTo>
                  <a:pt x="595982" y="864033"/>
                </a:lnTo>
                <a:lnTo>
                  <a:pt x="596046" y="859822"/>
                </a:lnTo>
                <a:lnTo>
                  <a:pt x="597503" y="830675"/>
                </a:lnTo>
                <a:close/>
                <a:moveTo>
                  <a:pt x="1173146" y="702431"/>
                </a:moveTo>
                <a:cubicBezTo>
                  <a:pt x="1178004" y="703402"/>
                  <a:pt x="1181405" y="705345"/>
                  <a:pt x="1183348" y="708260"/>
                </a:cubicBezTo>
                <a:cubicBezTo>
                  <a:pt x="1177518" y="717975"/>
                  <a:pt x="1170232" y="725262"/>
                  <a:pt x="1161488" y="730120"/>
                </a:cubicBezTo>
                <a:cubicBezTo>
                  <a:pt x="1161488" y="722347"/>
                  <a:pt x="1165374" y="713118"/>
                  <a:pt x="1173146" y="702431"/>
                </a:cubicBezTo>
                <a:close/>
                <a:moveTo>
                  <a:pt x="667455" y="399307"/>
                </a:moveTo>
                <a:cubicBezTo>
                  <a:pt x="665512" y="399307"/>
                  <a:pt x="663326" y="401979"/>
                  <a:pt x="660897" y="407322"/>
                </a:cubicBezTo>
                <a:cubicBezTo>
                  <a:pt x="658468" y="412666"/>
                  <a:pt x="656768" y="414852"/>
                  <a:pt x="655796" y="413880"/>
                </a:cubicBezTo>
                <a:cubicBezTo>
                  <a:pt x="654825" y="413880"/>
                  <a:pt x="652396" y="415823"/>
                  <a:pt x="648509" y="419710"/>
                </a:cubicBezTo>
                <a:cubicBezTo>
                  <a:pt x="641709" y="426510"/>
                  <a:pt x="635394" y="431368"/>
                  <a:pt x="629564" y="434283"/>
                </a:cubicBezTo>
                <a:lnTo>
                  <a:pt x="626650" y="437197"/>
                </a:lnTo>
                <a:lnTo>
                  <a:pt x="626650" y="441569"/>
                </a:lnTo>
                <a:lnTo>
                  <a:pt x="596046" y="444484"/>
                </a:lnTo>
                <a:cubicBezTo>
                  <a:pt x="588273" y="440598"/>
                  <a:pt x="580987" y="438655"/>
                  <a:pt x="574186" y="438655"/>
                </a:cubicBezTo>
                <a:cubicBezTo>
                  <a:pt x="556698" y="438655"/>
                  <a:pt x="542125" y="447156"/>
                  <a:pt x="530466" y="464158"/>
                </a:cubicBezTo>
                <a:cubicBezTo>
                  <a:pt x="518808" y="481160"/>
                  <a:pt x="512492" y="495976"/>
                  <a:pt x="511521" y="508606"/>
                </a:cubicBezTo>
                <a:lnTo>
                  <a:pt x="529009" y="533381"/>
                </a:lnTo>
                <a:cubicBezTo>
                  <a:pt x="532895" y="539696"/>
                  <a:pt x="535810" y="545525"/>
                  <a:pt x="537753" y="550869"/>
                </a:cubicBezTo>
                <a:lnTo>
                  <a:pt x="539765" y="560931"/>
                </a:lnTo>
                <a:lnTo>
                  <a:pt x="545039" y="559613"/>
                </a:lnTo>
                <a:cubicBezTo>
                  <a:pt x="548926" y="555727"/>
                  <a:pt x="551840" y="553298"/>
                  <a:pt x="553783" y="552326"/>
                </a:cubicBezTo>
                <a:lnTo>
                  <a:pt x="562527" y="555241"/>
                </a:lnTo>
                <a:cubicBezTo>
                  <a:pt x="649967" y="535810"/>
                  <a:pt x="711660" y="522208"/>
                  <a:pt x="747608" y="514436"/>
                </a:cubicBezTo>
                <a:lnTo>
                  <a:pt x="758824" y="513442"/>
                </a:lnTo>
                <a:lnTo>
                  <a:pt x="759676" y="502823"/>
                </a:lnTo>
                <a:cubicBezTo>
                  <a:pt x="764139" y="452029"/>
                  <a:pt x="769346" y="425782"/>
                  <a:pt x="775297" y="424082"/>
                </a:cubicBezTo>
                <a:lnTo>
                  <a:pt x="768010" y="416795"/>
                </a:lnTo>
                <a:cubicBezTo>
                  <a:pt x="750522" y="422624"/>
                  <a:pt x="730605" y="426996"/>
                  <a:pt x="708260" y="429911"/>
                </a:cubicBezTo>
                <a:cubicBezTo>
                  <a:pt x="689800" y="426025"/>
                  <a:pt x="677656" y="417281"/>
                  <a:pt x="671827" y="403679"/>
                </a:cubicBezTo>
                <a:cubicBezTo>
                  <a:pt x="670855" y="400764"/>
                  <a:pt x="669398" y="399307"/>
                  <a:pt x="667455" y="399307"/>
                </a:cubicBezTo>
                <a:close/>
                <a:moveTo>
                  <a:pt x="875852" y="0"/>
                </a:moveTo>
                <a:lnTo>
                  <a:pt x="886053" y="7286"/>
                </a:lnTo>
                <a:lnTo>
                  <a:pt x="888968" y="4372"/>
                </a:lnTo>
                <a:cubicBezTo>
                  <a:pt x="888968" y="6315"/>
                  <a:pt x="889454" y="7772"/>
                  <a:pt x="890425" y="8744"/>
                </a:cubicBezTo>
                <a:lnTo>
                  <a:pt x="891883" y="11658"/>
                </a:lnTo>
                <a:lnTo>
                  <a:pt x="896255" y="10201"/>
                </a:lnTo>
                <a:lnTo>
                  <a:pt x="900627" y="11658"/>
                </a:lnTo>
                <a:lnTo>
                  <a:pt x="903541" y="11658"/>
                </a:lnTo>
                <a:cubicBezTo>
                  <a:pt x="922972" y="19431"/>
                  <a:pt x="941917" y="40805"/>
                  <a:pt x="960377" y="75781"/>
                </a:cubicBezTo>
                <a:cubicBezTo>
                  <a:pt x="975922" y="103956"/>
                  <a:pt x="987580" y="131159"/>
                  <a:pt x="995353" y="157391"/>
                </a:cubicBezTo>
                <a:cubicBezTo>
                  <a:pt x="991467" y="158363"/>
                  <a:pt x="986609" y="169535"/>
                  <a:pt x="980780" y="190909"/>
                </a:cubicBezTo>
                <a:cubicBezTo>
                  <a:pt x="952605" y="205483"/>
                  <a:pt x="924430" y="237058"/>
                  <a:pt x="896255" y="285636"/>
                </a:cubicBezTo>
                <a:cubicBezTo>
                  <a:pt x="928316" y="273005"/>
                  <a:pt x="965235" y="264747"/>
                  <a:pt x="1007011" y="260861"/>
                </a:cubicBezTo>
                <a:cubicBezTo>
                  <a:pt x="1020613" y="250174"/>
                  <a:pt x="1040530" y="241430"/>
                  <a:pt x="1066762" y="234629"/>
                </a:cubicBezTo>
                <a:cubicBezTo>
                  <a:pt x="1092022" y="227828"/>
                  <a:pt x="1110482" y="220056"/>
                  <a:pt x="1122140" y="211312"/>
                </a:cubicBezTo>
                <a:lnTo>
                  <a:pt x="1126512" y="217141"/>
                </a:lnTo>
                <a:lnTo>
                  <a:pt x="1117768" y="230257"/>
                </a:lnTo>
                <a:lnTo>
                  <a:pt x="1126512" y="230257"/>
                </a:lnTo>
                <a:cubicBezTo>
                  <a:pt x="1135256" y="230257"/>
                  <a:pt x="1143514" y="228314"/>
                  <a:pt x="1151287" y="224428"/>
                </a:cubicBezTo>
                <a:cubicBezTo>
                  <a:pt x="1161974" y="218599"/>
                  <a:pt x="1170232" y="214712"/>
                  <a:pt x="1176061" y="212769"/>
                </a:cubicBezTo>
                <a:lnTo>
                  <a:pt x="1178976" y="212769"/>
                </a:lnTo>
                <a:lnTo>
                  <a:pt x="1181890" y="220056"/>
                </a:lnTo>
                <a:cubicBezTo>
                  <a:pt x="1163431" y="226857"/>
                  <a:pt x="1152744" y="236572"/>
                  <a:pt x="1149829" y="249203"/>
                </a:cubicBezTo>
                <a:lnTo>
                  <a:pt x="1152744" y="260861"/>
                </a:lnTo>
                <a:cubicBezTo>
                  <a:pt x="1153716" y="260861"/>
                  <a:pt x="1155173" y="260375"/>
                  <a:pt x="1157116" y="259404"/>
                </a:cubicBezTo>
                <a:cubicBezTo>
                  <a:pt x="1159059" y="258432"/>
                  <a:pt x="1161974" y="257461"/>
                  <a:pt x="1165860" y="256489"/>
                </a:cubicBezTo>
                <a:lnTo>
                  <a:pt x="1180433" y="253574"/>
                </a:lnTo>
                <a:cubicBezTo>
                  <a:pt x="1182376" y="253574"/>
                  <a:pt x="1185291" y="254546"/>
                  <a:pt x="1189177" y="256489"/>
                </a:cubicBezTo>
                <a:lnTo>
                  <a:pt x="1176061" y="273977"/>
                </a:lnTo>
                <a:cubicBezTo>
                  <a:pt x="1177033" y="274949"/>
                  <a:pt x="1177518" y="276892"/>
                  <a:pt x="1177518" y="279806"/>
                </a:cubicBezTo>
                <a:cubicBezTo>
                  <a:pt x="1177518" y="285636"/>
                  <a:pt x="1177033" y="290493"/>
                  <a:pt x="1176061" y="294380"/>
                </a:cubicBezTo>
                <a:cubicBezTo>
                  <a:pt x="1174118" y="304095"/>
                  <a:pt x="1173146" y="309439"/>
                  <a:pt x="1173146" y="310410"/>
                </a:cubicBezTo>
                <a:lnTo>
                  <a:pt x="1184805" y="336642"/>
                </a:lnTo>
                <a:lnTo>
                  <a:pt x="1181890" y="343929"/>
                </a:lnTo>
                <a:lnTo>
                  <a:pt x="1183348" y="364331"/>
                </a:lnTo>
                <a:cubicBezTo>
                  <a:pt x="1181405" y="370161"/>
                  <a:pt x="1178976" y="372346"/>
                  <a:pt x="1176061" y="370889"/>
                </a:cubicBezTo>
                <a:cubicBezTo>
                  <a:pt x="1173146" y="369432"/>
                  <a:pt x="1167803" y="363845"/>
                  <a:pt x="1160031" y="354130"/>
                </a:cubicBezTo>
                <a:cubicBezTo>
                  <a:pt x="1152258" y="344414"/>
                  <a:pt x="1145457" y="340528"/>
                  <a:pt x="1139628" y="342471"/>
                </a:cubicBezTo>
                <a:lnTo>
                  <a:pt x="1133799" y="338099"/>
                </a:lnTo>
                <a:cubicBezTo>
                  <a:pt x="1129912" y="339071"/>
                  <a:pt x="1125055" y="339557"/>
                  <a:pt x="1119225" y="339557"/>
                </a:cubicBezTo>
                <a:cubicBezTo>
                  <a:pt x="1113396" y="339557"/>
                  <a:pt x="1106110" y="340528"/>
                  <a:pt x="1097366" y="342471"/>
                </a:cubicBezTo>
                <a:cubicBezTo>
                  <a:pt x="1082792" y="345386"/>
                  <a:pt x="1057532" y="350487"/>
                  <a:pt x="1021585" y="357773"/>
                </a:cubicBezTo>
                <a:cubicBezTo>
                  <a:pt x="985637" y="365060"/>
                  <a:pt x="954548" y="372104"/>
                  <a:pt x="928316" y="378904"/>
                </a:cubicBezTo>
                <a:cubicBezTo>
                  <a:pt x="929287" y="380848"/>
                  <a:pt x="928802" y="395421"/>
                  <a:pt x="926859" y="422624"/>
                </a:cubicBezTo>
                <a:cubicBezTo>
                  <a:pt x="926373" y="428454"/>
                  <a:pt x="925948" y="433949"/>
                  <a:pt x="925583" y="439110"/>
                </a:cubicBezTo>
                <a:lnTo>
                  <a:pt x="925070" y="447273"/>
                </a:lnTo>
                <a:lnTo>
                  <a:pt x="944346" y="438655"/>
                </a:lnTo>
                <a:lnTo>
                  <a:pt x="966206" y="460515"/>
                </a:lnTo>
                <a:lnTo>
                  <a:pt x="1004097" y="479460"/>
                </a:lnTo>
                <a:cubicBezTo>
                  <a:pt x="1007983" y="474602"/>
                  <a:pt x="1012355" y="470716"/>
                  <a:pt x="1017213" y="467801"/>
                </a:cubicBezTo>
                <a:cubicBezTo>
                  <a:pt x="1021099" y="467801"/>
                  <a:pt x="1024014" y="468287"/>
                  <a:pt x="1025957" y="469259"/>
                </a:cubicBezTo>
                <a:lnTo>
                  <a:pt x="1023042" y="480917"/>
                </a:lnTo>
                <a:cubicBezTo>
                  <a:pt x="1026928" y="478003"/>
                  <a:pt x="1033729" y="472659"/>
                  <a:pt x="1043445" y="464887"/>
                </a:cubicBezTo>
                <a:cubicBezTo>
                  <a:pt x="1053160" y="457114"/>
                  <a:pt x="1059475" y="453228"/>
                  <a:pt x="1062390" y="453228"/>
                </a:cubicBezTo>
                <a:lnTo>
                  <a:pt x="1065304" y="453228"/>
                </a:lnTo>
                <a:lnTo>
                  <a:pt x="1063847" y="457600"/>
                </a:lnTo>
                <a:cubicBezTo>
                  <a:pt x="1063847" y="458572"/>
                  <a:pt x="1058018" y="464887"/>
                  <a:pt x="1046359" y="476545"/>
                </a:cubicBezTo>
                <a:cubicBezTo>
                  <a:pt x="1038587" y="486261"/>
                  <a:pt x="1034701" y="494033"/>
                  <a:pt x="1034701" y="499862"/>
                </a:cubicBezTo>
                <a:cubicBezTo>
                  <a:pt x="1034701" y="503749"/>
                  <a:pt x="1035672" y="507635"/>
                  <a:pt x="1037615" y="511521"/>
                </a:cubicBezTo>
                <a:lnTo>
                  <a:pt x="1044902" y="511521"/>
                </a:lnTo>
                <a:lnTo>
                  <a:pt x="1059475" y="495491"/>
                </a:lnTo>
                <a:lnTo>
                  <a:pt x="1066762" y="495491"/>
                </a:lnTo>
                <a:lnTo>
                  <a:pt x="1053646" y="524637"/>
                </a:lnTo>
                <a:lnTo>
                  <a:pt x="1069676" y="546497"/>
                </a:lnTo>
                <a:cubicBezTo>
                  <a:pt x="1068705" y="549411"/>
                  <a:pt x="1068219" y="553298"/>
                  <a:pt x="1068219" y="558155"/>
                </a:cubicBezTo>
                <a:cubicBezTo>
                  <a:pt x="1068219" y="569814"/>
                  <a:pt x="1075020" y="583902"/>
                  <a:pt x="1088622" y="600418"/>
                </a:cubicBezTo>
                <a:cubicBezTo>
                  <a:pt x="1079878" y="614020"/>
                  <a:pt x="1075991" y="626650"/>
                  <a:pt x="1076963" y="638308"/>
                </a:cubicBezTo>
                <a:cubicBezTo>
                  <a:pt x="1063361" y="649967"/>
                  <a:pt x="1048788" y="657739"/>
                  <a:pt x="1033243" y="661626"/>
                </a:cubicBezTo>
                <a:cubicBezTo>
                  <a:pt x="1002154" y="672313"/>
                  <a:pt x="986609" y="677656"/>
                  <a:pt x="986609" y="677656"/>
                </a:cubicBezTo>
                <a:cubicBezTo>
                  <a:pt x="953576" y="691258"/>
                  <a:pt x="909856" y="732549"/>
                  <a:pt x="855450" y="801529"/>
                </a:cubicBezTo>
                <a:lnTo>
                  <a:pt x="846706" y="798614"/>
                </a:lnTo>
                <a:lnTo>
                  <a:pt x="835047" y="785498"/>
                </a:lnTo>
                <a:lnTo>
                  <a:pt x="819016" y="785498"/>
                </a:lnTo>
                <a:cubicBezTo>
                  <a:pt x="817073" y="778697"/>
                  <a:pt x="813187" y="773839"/>
                  <a:pt x="807358" y="770925"/>
                </a:cubicBezTo>
                <a:lnTo>
                  <a:pt x="786955" y="738864"/>
                </a:lnTo>
                <a:cubicBezTo>
                  <a:pt x="776754" y="738864"/>
                  <a:pt x="762727" y="740230"/>
                  <a:pt x="744875" y="742962"/>
                </a:cubicBezTo>
                <a:lnTo>
                  <a:pt x="731223" y="745238"/>
                </a:lnTo>
                <a:lnTo>
                  <a:pt x="730848" y="751251"/>
                </a:lnTo>
                <a:cubicBezTo>
                  <a:pt x="729391" y="773111"/>
                  <a:pt x="728177" y="790356"/>
                  <a:pt x="727205" y="802986"/>
                </a:cubicBezTo>
                <a:cubicBezTo>
                  <a:pt x="724290" y="811730"/>
                  <a:pt x="722833" y="818045"/>
                  <a:pt x="722833" y="821931"/>
                </a:cubicBezTo>
                <a:cubicBezTo>
                  <a:pt x="722833" y="826789"/>
                  <a:pt x="723805" y="831161"/>
                  <a:pt x="725748" y="835047"/>
                </a:cubicBezTo>
                <a:lnTo>
                  <a:pt x="724934" y="840939"/>
                </a:lnTo>
                <a:lnTo>
                  <a:pt x="740321" y="838144"/>
                </a:lnTo>
                <a:cubicBezTo>
                  <a:pt x="756837" y="835108"/>
                  <a:pt x="775297" y="831647"/>
                  <a:pt x="795699" y="827761"/>
                </a:cubicBezTo>
                <a:cubicBezTo>
                  <a:pt x="842334" y="819017"/>
                  <a:pt x="877795" y="812701"/>
                  <a:pt x="902084" y="808815"/>
                </a:cubicBezTo>
                <a:cubicBezTo>
                  <a:pt x="908885" y="807844"/>
                  <a:pt x="930259" y="801043"/>
                  <a:pt x="966206" y="788413"/>
                </a:cubicBezTo>
                <a:cubicBezTo>
                  <a:pt x="992438" y="779669"/>
                  <a:pt x="1015270" y="775297"/>
                  <a:pt x="1034701" y="775297"/>
                </a:cubicBezTo>
                <a:cubicBezTo>
                  <a:pt x="1047331" y="775297"/>
                  <a:pt x="1059475" y="777726"/>
                  <a:pt x="1071134" y="782583"/>
                </a:cubicBezTo>
                <a:lnTo>
                  <a:pt x="1104652" y="760724"/>
                </a:lnTo>
                <a:lnTo>
                  <a:pt x="1106110" y="763638"/>
                </a:lnTo>
                <a:lnTo>
                  <a:pt x="1100280" y="770925"/>
                </a:lnTo>
                <a:cubicBezTo>
                  <a:pt x="1100280" y="772868"/>
                  <a:pt x="1101252" y="775783"/>
                  <a:pt x="1103195" y="779669"/>
                </a:cubicBezTo>
                <a:lnTo>
                  <a:pt x="1110482" y="778211"/>
                </a:lnTo>
                <a:lnTo>
                  <a:pt x="1142543" y="746150"/>
                </a:lnTo>
                <a:lnTo>
                  <a:pt x="1144000" y="743236"/>
                </a:lnTo>
                <a:lnTo>
                  <a:pt x="1149829" y="743236"/>
                </a:lnTo>
                <a:lnTo>
                  <a:pt x="1152744" y="746150"/>
                </a:lnTo>
                <a:cubicBezTo>
                  <a:pt x="1134284" y="765581"/>
                  <a:pt x="1124569" y="785012"/>
                  <a:pt x="1123597" y="804443"/>
                </a:cubicBezTo>
                <a:lnTo>
                  <a:pt x="1127969" y="810273"/>
                </a:lnTo>
                <a:lnTo>
                  <a:pt x="1135256" y="813187"/>
                </a:lnTo>
                <a:lnTo>
                  <a:pt x="1162945" y="801529"/>
                </a:lnTo>
                <a:cubicBezTo>
                  <a:pt x="1160031" y="808330"/>
                  <a:pt x="1158573" y="816102"/>
                  <a:pt x="1158573" y="824846"/>
                </a:cubicBezTo>
                <a:cubicBezTo>
                  <a:pt x="1158573" y="850106"/>
                  <a:pt x="1168775" y="870023"/>
                  <a:pt x="1189177" y="884596"/>
                </a:cubicBezTo>
                <a:cubicBezTo>
                  <a:pt x="1189177" y="894312"/>
                  <a:pt x="1190634" y="901598"/>
                  <a:pt x="1193549" y="906456"/>
                </a:cubicBezTo>
                <a:lnTo>
                  <a:pt x="1197921" y="912285"/>
                </a:lnTo>
                <a:cubicBezTo>
                  <a:pt x="1189177" y="917143"/>
                  <a:pt x="1184319" y="926373"/>
                  <a:pt x="1183348" y="939975"/>
                </a:cubicBezTo>
                <a:cubicBezTo>
                  <a:pt x="1180433" y="963292"/>
                  <a:pt x="1178490" y="975436"/>
                  <a:pt x="1177518" y="976408"/>
                </a:cubicBezTo>
                <a:cubicBezTo>
                  <a:pt x="1163917" y="977379"/>
                  <a:pt x="1154687" y="982723"/>
                  <a:pt x="1149829" y="992438"/>
                </a:cubicBezTo>
                <a:cubicBezTo>
                  <a:pt x="1145943" y="991467"/>
                  <a:pt x="1141085" y="990981"/>
                  <a:pt x="1135256" y="990981"/>
                </a:cubicBezTo>
                <a:cubicBezTo>
                  <a:pt x="1113882" y="990981"/>
                  <a:pt x="1092022" y="1010898"/>
                  <a:pt x="1069676" y="1050731"/>
                </a:cubicBezTo>
                <a:cubicBezTo>
                  <a:pt x="1051217" y="1082792"/>
                  <a:pt x="1039073" y="1113882"/>
                  <a:pt x="1033243" y="1144000"/>
                </a:cubicBezTo>
                <a:lnTo>
                  <a:pt x="1037615" y="1162945"/>
                </a:lnTo>
                <a:cubicBezTo>
                  <a:pt x="981265" y="1215409"/>
                  <a:pt x="944346" y="1241641"/>
                  <a:pt x="926859" y="1241641"/>
                </a:cubicBezTo>
                <a:cubicBezTo>
                  <a:pt x="921029" y="1241641"/>
                  <a:pt x="914228" y="1240183"/>
                  <a:pt x="906456" y="1237269"/>
                </a:cubicBezTo>
                <a:cubicBezTo>
                  <a:pt x="899655" y="1233383"/>
                  <a:pt x="887511" y="1232411"/>
                  <a:pt x="870023" y="1234354"/>
                </a:cubicBezTo>
                <a:lnTo>
                  <a:pt x="868566" y="1228525"/>
                </a:lnTo>
                <a:cubicBezTo>
                  <a:pt x="869537" y="1224639"/>
                  <a:pt x="871966" y="1221724"/>
                  <a:pt x="875852" y="1219781"/>
                </a:cubicBezTo>
                <a:cubicBezTo>
                  <a:pt x="858364" y="1206179"/>
                  <a:pt x="836019" y="1186748"/>
                  <a:pt x="808815" y="1161488"/>
                </a:cubicBezTo>
                <a:cubicBezTo>
                  <a:pt x="804929" y="1150801"/>
                  <a:pt x="800071" y="1141085"/>
                  <a:pt x="794242" y="1132342"/>
                </a:cubicBezTo>
                <a:lnTo>
                  <a:pt x="785498" y="1129427"/>
                </a:lnTo>
                <a:cubicBezTo>
                  <a:pt x="785498" y="1113882"/>
                  <a:pt x="777726" y="1102709"/>
                  <a:pt x="762181" y="1095908"/>
                </a:cubicBezTo>
                <a:cubicBezTo>
                  <a:pt x="740807" y="1087164"/>
                  <a:pt x="729148" y="1081335"/>
                  <a:pt x="727205" y="1078420"/>
                </a:cubicBezTo>
                <a:lnTo>
                  <a:pt x="727205" y="1074048"/>
                </a:lnTo>
                <a:lnTo>
                  <a:pt x="730120" y="1072591"/>
                </a:lnTo>
                <a:lnTo>
                  <a:pt x="733034" y="1072591"/>
                </a:lnTo>
                <a:cubicBezTo>
                  <a:pt x="745664" y="1078420"/>
                  <a:pt x="761209" y="1083764"/>
                  <a:pt x="779669" y="1088622"/>
                </a:cubicBezTo>
                <a:lnTo>
                  <a:pt x="779669" y="1081335"/>
                </a:lnTo>
                <a:cubicBezTo>
                  <a:pt x="762181" y="1073563"/>
                  <a:pt x="741778" y="1061904"/>
                  <a:pt x="718461" y="1046359"/>
                </a:cubicBezTo>
                <a:cubicBezTo>
                  <a:pt x="739835" y="1048302"/>
                  <a:pt x="761695" y="1055103"/>
                  <a:pt x="784041" y="1066762"/>
                </a:cubicBezTo>
                <a:lnTo>
                  <a:pt x="791327" y="1060932"/>
                </a:lnTo>
                <a:cubicBezTo>
                  <a:pt x="782583" y="1052189"/>
                  <a:pt x="769467" y="1045388"/>
                  <a:pt x="751980" y="1040530"/>
                </a:cubicBezTo>
                <a:cubicBezTo>
                  <a:pt x="733520" y="1035672"/>
                  <a:pt x="722347" y="1031786"/>
                  <a:pt x="718461" y="1028871"/>
                </a:cubicBezTo>
                <a:lnTo>
                  <a:pt x="714089" y="1034701"/>
                </a:lnTo>
                <a:lnTo>
                  <a:pt x="718461" y="1046359"/>
                </a:lnTo>
                <a:lnTo>
                  <a:pt x="715546" y="1119226"/>
                </a:lnTo>
                <a:cubicBezTo>
                  <a:pt x="714575" y="1132827"/>
                  <a:pt x="716518" y="1159545"/>
                  <a:pt x="721376" y="1199378"/>
                </a:cubicBezTo>
                <a:lnTo>
                  <a:pt x="727205" y="1225610"/>
                </a:lnTo>
                <a:cubicBezTo>
                  <a:pt x="730120" y="1239212"/>
                  <a:pt x="731577" y="1248927"/>
                  <a:pt x="731577" y="1254757"/>
                </a:cubicBezTo>
                <a:cubicBezTo>
                  <a:pt x="731577" y="1271273"/>
                  <a:pt x="723805" y="1288761"/>
                  <a:pt x="708260" y="1307221"/>
                </a:cubicBezTo>
                <a:lnTo>
                  <a:pt x="693687" y="1305763"/>
                </a:lnTo>
                <a:cubicBezTo>
                  <a:pt x="664540" y="1302848"/>
                  <a:pt x="647538" y="1315479"/>
                  <a:pt x="642680" y="1343654"/>
                </a:cubicBezTo>
                <a:cubicBezTo>
                  <a:pt x="642680" y="1343654"/>
                  <a:pt x="640737" y="1341710"/>
                  <a:pt x="636851" y="1337824"/>
                </a:cubicBezTo>
                <a:lnTo>
                  <a:pt x="636851" y="1331995"/>
                </a:lnTo>
                <a:lnTo>
                  <a:pt x="631022" y="1324708"/>
                </a:lnTo>
                <a:lnTo>
                  <a:pt x="633936" y="1323251"/>
                </a:lnTo>
                <a:cubicBezTo>
                  <a:pt x="616448" y="1317422"/>
                  <a:pt x="601389" y="1302848"/>
                  <a:pt x="588759" y="1279531"/>
                </a:cubicBezTo>
                <a:cubicBezTo>
                  <a:pt x="575157" y="1256214"/>
                  <a:pt x="562527" y="1240669"/>
                  <a:pt x="550869" y="1232897"/>
                </a:cubicBezTo>
                <a:lnTo>
                  <a:pt x="555241" y="1208122"/>
                </a:lnTo>
                <a:cubicBezTo>
                  <a:pt x="549411" y="1192578"/>
                  <a:pt x="536781" y="1184805"/>
                  <a:pt x="517350" y="1184805"/>
                </a:cubicBezTo>
                <a:cubicBezTo>
                  <a:pt x="533867" y="1180919"/>
                  <a:pt x="548197" y="1170232"/>
                  <a:pt x="560341" y="1152744"/>
                </a:cubicBezTo>
                <a:cubicBezTo>
                  <a:pt x="572486" y="1135256"/>
                  <a:pt x="578558" y="1117282"/>
                  <a:pt x="578558" y="1098823"/>
                </a:cubicBezTo>
                <a:cubicBezTo>
                  <a:pt x="570785" y="1099795"/>
                  <a:pt x="533867" y="1123112"/>
                  <a:pt x="467801" y="1168775"/>
                </a:cubicBezTo>
                <a:lnTo>
                  <a:pt x="346843" y="1251842"/>
                </a:lnTo>
                <a:cubicBezTo>
                  <a:pt x="339071" y="1255728"/>
                  <a:pt x="328870" y="1266415"/>
                  <a:pt x="316239" y="1283903"/>
                </a:cubicBezTo>
                <a:cubicBezTo>
                  <a:pt x="301666" y="1301391"/>
                  <a:pt x="290979" y="1312564"/>
                  <a:pt x="284178" y="1317422"/>
                </a:cubicBezTo>
                <a:lnTo>
                  <a:pt x="237544" y="1298476"/>
                </a:lnTo>
                <a:cubicBezTo>
                  <a:pt x="226857" y="1298476"/>
                  <a:pt x="211798" y="1304792"/>
                  <a:pt x="192367" y="1317422"/>
                </a:cubicBezTo>
                <a:lnTo>
                  <a:pt x="192367" y="1310135"/>
                </a:lnTo>
                <a:lnTo>
                  <a:pt x="214227" y="1291190"/>
                </a:lnTo>
                <a:lnTo>
                  <a:pt x="217141" y="1272245"/>
                </a:lnTo>
                <a:cubicBezTo>
                  <a:pt x="189938" y="1245041"/>
                  <a:pt x="176336" y="1225125"/>
                  <a:pt x="176336" y="1212494"/>
                </a:cubicBezTo>
                <a:cubicBezTo>
                  <a:pt x="176336" y="1211523"/>
                  <a:pt x="177308" y="1208122"/>
                  <a:pt x="179251" y="1202293"/>
                </a:cubicBezTo>
                <a:lnTo>
                  <a:pt x="180708" y="1187720"/>
                </a:lnTo>
                <a:cubicBezTo>
                  <a:pt x="181680" y="1169260"/>
                  <a:pt x="168564" y="1149829"/>
                  <a:pt x="141360" y="1129427"/>
                </a:cubicBezTo>
                <a:lnTo>
                  <a:pt x="145732" y="1125055"/>
                </a:lnTo>
                <a:lnTo>
                  <a:pt x="179251" y="1142543"/>
                </a:lnTo>
                <a:lnTo>
                  <a:pt x="180708" y="1139628"/>
                </a:lnTo>
                <a:lnTo>
                  <a:pt x="186537" y="1139628"/>
                </a:lnTo>
                <a:lnTo>
                  <a:pt x="187995" y="1138171"/>
                </a:lnTo>
                <a:lnTo>
                  <a:pt x="132616" y="1092994"/>
                </a:lnTo>
                <a:cubicBezTo>
                  <a:pt x="109299" y="1073563"/>
                  <a:pt x="95212" y="1057046"/>
                  <a:pt x="90354" y="1043445"/>
                </a:cubicBezTo>
                <a:cubicBezTo>
                  <a:pt x="98126" y="1048302"/>
                  <a:pt x="113185" y="1058504"/>
                  <a:pt x="135531" y="1074048"/>
                </a:cubicBezTo>
                <a:cubicBezTo>
                  <a:pt x="157877" y="1089593"/>
                  <a:pt x="179251" y="1102223"/>
                  <a:pt x="199653" y="1111939"/>
                </a:cubicBezTo>
                <a:cubicBezTo>
                  <a:pt x="220056" y="1121654"/>
                  <a:pt x="239973" y="1127970"/>
                  <a:pt x="259404" y="1130884"/>
                </a:cubicBezTo>
                <a:cubicBezTo>
                  <a:pt x="292436" y="1119226"/>
                  <a:pt x="338585" y="1097366"/>
                  <a:pt x="397850" y="1065304"/>
                </a:cubicBezTo>
                <a:cubicBezTo>
                  <a:pt x="508606" y="1001182"/>
                  <a:pt x="574186" y="964749"/>
                  <a:pt x="594588" y="956005"/>
                </a:cubicBezTo>
                <a:lnTo>
                  <a:pt x="595309" y="908421"/>
                </a:lnTo>
                <a:lnTo>
                  <a:pt x="587939" y="909826"/>
                </a:lnTo>
                <a:cubicBezTo>
                  <a:pt x="576584" y="912194"/>
                  <a:pt x="564227" y="914957"/>
                  <a:pt x="550869" y="918115"/>
                </a:cubicBezTo>
                <a:cubicBezTo>
                  <a:pt x="497433" y="930745"/>
                  <a:pt x="459543" y="942403"/>
                  <a:pt x="437197" y="953091"/>
                </a:cubicBezTo>
                <a:lnTo>
                  <a:pt x="285636" y="1087164"/>
                </a:lnTo>
                <a:cubicBezTo>
                  <a:pt x="273977" y="1087164"/>
                  <a:pt x="260861" y="1079392"/>
                  <a:pt x="246288" y="1063847"/>
                </a:cubicBezTo>
                <a:cubicBezTo>
                  <a:pt x="230743" y="1048302"/>
                  <a:pt x="218599" y="1041016"/>
                  <a:pt x="209855" y="1041987"/>
                </a:cubicBezTo>
                <a:lnTo>
                  <a:pt x="212769" y="1028871"/>
                </a:lnTo>
                <a:cubicBezTo>
                  <a:pt x="206940" y="1009440"/>
                  <a:pt x="200139" y="991952"/>
                  <a:pt x="192367" y="976408"/>
                </a:cubicBezTo>
                <a:cubicBezTo>
                  <a:pt x="174879" y="963778"/>
                  <a:pt x="161277" y="953091"/>
                  <a:pt x="151562" y="944346"/>
                </a:cubicBezTo>
                <a:lnTo>
                  <a:pt x="158848" y="942889"/>
                </a:lnTo>
                <a:lnTo>
                  <a:pt x="161763" y="942889"/>
                </a:lnTo>
                <a:cubicBezTo>
                  <a:pt x="163706" y="942889"/>
                  <a:pt x="168564" y="943861"/>
                  <a:pt x="176336" y="945804"/>
                </a:cubicBezTo>
                <a:cubicBezTo>
                  <a:pt x="184109" y="948719"/>
                  <a:pt x="190424" y="950176"/>
                  <a:pt x="195281" y="950176"/>
                </a:cubicBezTo>
                <a:cubicBezTo>
                  <a:pt x="199168" y="950176"/>
                  <a:pt x="202082" y="949690"/>
                  <a:pt x="204025" y="948719"/>
                </a:cubicBezTo>
                <a:lnTo>
                  <a:pt x="183623" y="937060"/>
                </a:lnTo>
                <a:lnTo>
                  <a:pt x="189452" y="937060"/>
                </a:lnTo>
                <a:cubicBezTo>
                  <a:pt x="199168" y="937060"/>
                  <a:pt x="206940" y="937546"/>
                  <a:pt x="212769" y="938517"/>
                </a:cubicBezTo>
                <a:cubicBezTo>
                  <a:pt x="251631" y="926859"/>
                  <a:pt x="283207" y="912771"/>
                  <a:pt x="307495" y="896255"/>
                </a:cubicBezTo>
                <a:cubicBezTo>
                  <a:pt x="315268" y="891397"/>
                  <a:pt x="323040" y="887997"/>
                  <a:pt x="330813" y="886053"/>
                </a:cubicBezTo>
                <a:cubicBezTo>
                  <a:pt x="337613" y="875366"/>
                  <a:pt x="347815" y="864194"/>
                  <a:pt x="361416" y="852535"/>
                </a:cubicBezTo>
                <a:lnTo>
                  <a:pt x="399307" y="820474"/>
                </a:lnTo>
                <a:lnTo>
                  <a:pt x="396392" y="813187"/>
                </a:lnTo>
                <a:lnTo>
                  <a:pt x="397850" y="807358"/>
                </a:lnTo>
                <a:cubicBezTo>
                  <a:pt x="400764" y="804443"/>
                  <a:pt x="402222" y="801043"/>
                  <a:pt x="402222" y="797157"/>
                </a:cubicBezTo>
                <a:lnTo>
                  <a:pt x="400764" y="794242"/>
                </a:lnTo>
                <a:cubicBezTo>
                  <a:pt x="405622" y="780640"/>
                  <a:pt x="417766" y="769468"/>
                  <a:pt x="437197" y="760724"/>
                </a:cubicBezTo>
                <a:cubicBezTo>
                  <a:pt x="460515" y="758780"/>
                  <a:pt x="478002" y="756837"/>
                  <a:pt x="489661" y="754894"/>
                </a:cubicBezTo>
                <a:cubicBezTo>
                  <a:pt x="513950" y="751008"/>
                  <a:pt x="543582" y="745422"/>
                  <a:pt x="578558" y="738135"/>
                </a:cubicBezTo>
                <a:lnTo>
                  <a:pt x="596126" y="734300"/>
                </a:lnTo>
                <a:lnTo>
                  <a:pt x="596046" y="728662"/>
                </a:lnTo>
                <a:cubicBezTo>
                  <a:pt x="595074" y="727691"/>
                  <a:pt x="594588" y="716518"/>
                  <a:pt x="594588" y="695144"/>
                </a:cubicBezTo>
                <a:lnTo>
                  <a:pt x="590216" y="689315"/>
                </a:lnTo>
                <a:lnTo>
                  <a:pt x="594588" y="663083"/>
                </a:lnTo>
                <a:lnTo>
                  <a:pt x="616448" y="620820"/>
                </a:lnTo>
                <a:lnTo>
                  <a:pt x="632479" y="612076"/>
                </a:lnTo>
                <a:lnTo>
                  <a:pt x="690772" y="600418"/>
                </a:lnTo>
                <a:lnTo>
                  <a:pt x="715546" y="607705"/>
                </a:lnTo>
                <a:lnTo>
                  <a:pt x="733034" y="663083"/>
                </a:lnTo>
                <a:lnTo>
                  <a:pt x="731577" y="668912"/>
                </a:lnTo>
                <a:cubicBezTo>
                  <a:pt x="733520" y="671827"/>
                  <a:pt x="734006" y="677656"/>
                  <a:pt x="733034" y="686400"/>
                </a:cubicBezTo>
                <a:lnTo>
                  <a:pt x="732393" y="695701"/>
                </a:lnTo>
                <a:lnTo>
                  <a:pt x="736450" y="694529"/>
                </a:lnTo>
                <a:cubicBezTo>
                  <a:pt x="757854" y="688381"/>
                  <a:pt x="771289" y="684700"/>
                  <a:pt x="776754" y="683485"/>
                </a:cubicBezTo>
                <a:cubicBezTo>
                  <a:pt x="785498" y="665998"/>
                  <a:pt x="792785" y="650453"/>
                  <a:pt x="798614" y="636851"/>
                </a:cubicBezTo>
                <a:cubicBezTo>
                  <a:pt x="803229" y="625192"/>
                  <a:pt x="807479" y="614839"/>
                  <a:pt x="811366" y="605792"/>
                </a:cubicBezTo>
                <a:lnTo>
                  <a:pt x="817837" y="591565"/>
                </a:lnTo>
                <a:lnTo>
                  <a:pt x="815738" y="590945"/>
                </a:lnTo>
                <a:cubicBezTo>
                  <a:pt x="808694" y="589488"/>
                  <a:pt x="802014" y="588759"/>
                  <a:pt x="795699" y="588759"/>
                </a:cubicBezTo>
                <a:cubicBezTo>
                  <a:pt x="792785" y="588759"/>
                  <a:pt x="788413" y="589731"/>
                  <a:pt x="782583" y="591674"/>
                </a:cubicBezTo>
                <a:cubicBezTo>
                  <a:pt x="781612" y="592645"/>
                  <a:pt x="780640" y="595317"/>
                  <a:pt x="779669" y="599689"/>
                </a:cubicBezTo>
                <a:cubicBezTo>
                  <a:pt x="778697" y="604061"/>
                  <a:pt x="770439" y="606247"/>
                  <a:pt x="754894" y="606247"/>
                </a:cubicBezTo>
                <a:cubicBezTo>
                  <a:pt x="751980" y="606247"/>
                  <a:pt x="742750" y="605276"/>
                  <a:pt x="727205" y="603333"/>
                </a:cubicBezTo>
                <a:lnTo>
                  <a:pt x="726033" y="583992"/>
                </a:lnTo>
                <a:lnTo>
                  <a:pt x="597503" y="616448"/>
                </a:lnTo>
                <a:cubicBezTo>
                  <a:pt x="578072" y="621306"/>
                  <a:pt x="548926" y="630050"/>
                  <a:pt x="510064" y="642680"/>
                </a:cubicBezTo>
                <a:cubicBezTo>
                  <a:pt x="471202" y="655310"/>
                  <a:pt x="449342" y="663083"/>
                  <a:pt x="444484" y="665998"/>
                </a:cubicBezTo>
                <a:cubicBezTo>
                  <a:pt x="438655" y="671827"/>
                  <a:pt x="425053" y="680085"/>
                  <a:pt x="403679" y="690772"/>
                </a:cubicBezTo>
                <a:cubicBezTo>
                  <a:pt x="380362" y="703402"/>
                  <a:pt x="366274" y="712632"/>
                  <a:pt x="361416" y="718461"/>
                </a:cubicBezTo>
                <a:lnTo>
                  <a:pt x="268148" y="750522"/>
                </a:lnTo>
                <a:lnTo>
                  <a:pt x="257946" y="749065"/>
                </a:lnTo>
                <a:cubicBezTo>
                  <a:pt x="246288" y="735463"/>
                  <a:pt x="240458" y="723805"/>
                  <a:pt x="240458" y="714089"/>
                </a:cubicBezTo>
                <a:cubicBezTo>
                  <a:pt x="240458" y="689800"/>
                  <a:pt x="249202" y="668426"/>
                  <a:pt x="266690" y="649967"/>
                </a:cubicBezTo>
                <a:lnTo>
                  <a:pt x="263776" y="639766"/>
                </a:lnTo>
                <a:lnTo>
                  <a:pt x="263776" y="632479"/>
                </a:lnTo>
                <a:cubicBezTo>
                  <a:pt x="277377" y="608190"/>
                  <a:pt x="309439" y="585359"/>
                  <a:pt x="359959" y="563985"/>
                </a:cubicBezTo>
                <a:lnTo>
                  <a:pt x="352672" y="578558"/>
                </a:lnTo>
                <a:lnTo>
                  <a:pt x="355587" y="590217"/>
                </a:lnTo>
                <a:lnTo>
                  <a:pt x="387016" y="585607"/>
                </a:lnTo>
                <a:lnTo>
                  <a:pt x="393478" y="578558"/>
                </a:lnTo>
                <a:cubicBezTo>
                  <a:pt x="392506" y="542611"/>
                  <a:pt x="390806" y="518079"/>
                  <a:pt x="388377" y="504963"/>
                </a:cubicBezTo>
                <a:cubicBezTo>
                  <a:pt x="385948" y="491847"/>
                  <a:pt x="382305" y="481889"/>
                  <a:pt x="377447" y="475088"/>
                </a:cubicBezTo>
                <a:cubicBezTo>
                  <a:pt x="349272" y="480917"/>
                  <a:pt x="327412" y="490147"/>
                  <a:pt x="311867" y="502777"/>
                </a:cubicBezTo>
                <a:lnTo>
                  <a:pt x="307495" y="502777"/>
                </a:lnTo>
                <a:cubicBezTo>
                  <a:pt x="300695" y="501806"/>
                  <a:pt x="290979" y="501077"/>
                  <a:pt x="278349" y="500591"/>
                </a:cubicBezTo>
                <a:cubicBezTo>
                  <a:pt x="265719" y="500105"/>
                  <a:pt x="255518" y="500348"/>
                  <a:pt x="247745" y="501320"/>
                </a:cubicBezTo>
                <a:lnTo>
                  <a:pt x="158848" y="617906"/>
                </a:lnTo>
                <a:cubicBezTo>
                  <a:pt x="151076" y="628593"/>
                  <a:pt x="145732" y="642680"/>
                  <a:pt x="142818" y="660168"/>
                </a:cubicBezTo>
                <a:cubicBezTo>
                  <a:pt x="141846" y="670855"/>
                  <a:pt x="133588" y="676199"/>
                  <a:pt x="118043" y="676199"/>
                </a:cubicBezTo>
                <a:cubicBezTo>
                  <a:pt x="102498" y="676199"/>
                  <a:pt x="85010" y="670855"/>
                  <a:pt x="65580" y="660168"/>
                </a:cubicBezTo>
                <a:cubicBezTo>
                  <a:pt x="55864" y="658225"/>
                  <a:pt x="49063" y="655796"/>
                  <a:pt x="45177" y="652882"/>
                </a:cubicBezTo>
                <a:lnTo>
                  <a:pt x="10201" y="597503"/>
                </a:lnTo>
                <a:cubicBezTo>
                  <a:pt x="9230" y="596532"/>
                  <a:pt x="8744" y="595317"/>
                  <a:pt x="8744" y="593860"/>
                </a:cubicBezTo>
                <a:cubicBezTo>
                  <a:pt x="8744" y="592403"/>
                  <a:pt x="8258" y="591188"/>
                  <a:pt x="7287" y="590217"/>
                </a:cubicBezTo>
                <a:cubicBezTo>
                  <a:pt x="4372" y="582444"/>
                  <a:pt x="1943" y="572243"/>
                  <a:pt x="0" y="559613"/>
                </a:cubicBezTo>
                <a:cubicBezTo>
                  <a:pt x="5829" y="539210"/>
                  <a:pt x="10201" y="507149"/>
                  <a:pt x="13116" y="463429"/>
                </a:cubicBezTo>
                <a:cubicBezTo>
                  <a:pt x="16030" y="418738"/>
                  <a:pt x="18945" y="388620"/>
                  <a:pt x="21860" y="373075"/>
                </a:cubicBezTo>
                <a:lnTo>
                  <a:pt x="26232" y="367246"/>
                </a:lnTo>
                <a:cubicBezTo>
                  <a:pt x="27203" y="368217"/>
                  <a:pt x="27689" y="384734"/>
                  <a:pt x="27689" y="416795"/>
                </a:cubicBezTo>
                <a:cubicBezTo>
                  <a:pt x="27689" y="447885"/>
                  <a:pt x="32547" y="471687"/>
                  <a:pt x="42262" y="488204"/>
                </a:cubicBezTo>
                <a:cubicBezTo>
                  <a:pt x="49063" y="477517"/>
                  <a:pt x="60722" y="465372"/>
                  <a:pt x="77238" y="451771"/>
                </a:cubicBezTo>
                <a:lnTo>
                  <a:pt x="78695" y="441569"/>
                </a:lnTo>
                <a:cubicBezTo>
                  <a:pt x="83553" y="438655"/>
                  <a:pt x="89868" y="430882"/>
                  <a:pt x="97641" y="418252"/>
                </a:cubicBezTo>
                <a:cubicBezTo>
                  <a:pt x="134560" y="371618"/>
                  <a:pt x="162735" y="326441"/>
                  <a:pt x="182165" y="282721"/>
                </a:cubicBezTo>
                <a:cubicBezTo>
                  <a:pt x="185080" y="281749"/>
                  <a:pt x="188238" y="279806"/>
                  <a:pt x="191638" y="276892"/>
                </a:cubicBezTo>
                <a:cubicBezTo>
                  <a:pt x="195039" y="273977"/>
                  <a:pt x="198682" y="271062"/>
                  <a:pt x="202568" y="268148"/>
                </a:cubicBezTo>
                <a:cubicBezTo>
                  <a:pt x="202568" y="262318"/>
                  <a:pt x="206940" y="251631"/>
                  <a:pt x="215684" y="236087"/>
                </a:cubicBezTo>
                <a:cubicBezTo>
                  <a:pt x="206940" y="219570"/>
                  <a:pt x="202568" y="204997"/>
                  <a:pt x="202568" y="192367"/>
                </a:cubicBezTo>
                <a:cubicBezTo>
                  <a:pt x="202568" y="178765"/>
                  <a:pt x="204025" y="170507"/>
                  <a:pt x="206940" y="167592"/>
                </a:cubicBezTo>
                <a:cubicBezTo>
                  <a:pt x="212769" y="161763"/>
                  <a:pt x="216656" y="155934"/>
                  <a:pt x="218599" y="150104"/>
                </a:cubicBezTo>
                <a:cubicBezTo>
                  <a:pt x="269119" y="121929"/>
                  <a:pt x="310410" y="107842"/>
                  <a:pt x="342471" y="107842"/>
                </a:cubicBezTo>
                <a:cubicBezTo>
                  <a:pt x="348300" y="107842"/>
                  <a:pt x="357287" y="111728"/>
                  <a:pt x="369432" y="119500"/>
                </a:cubicBezTo>
                <a:cubicBezTo>
                  <a:pt x="381576" y="127273"/>
                  <a:pt x="388620" y="133588"/>
                  <a:pt x="390563" y="138446"/>
                </a:cubicBezTo>
                <a:cubicBezTo>
                  <a:pt x="407079" y="148161"/>
                  <a:pt x="420195" y="162735"/>
                  <a:pt x="429911" y="182165"/>
                </a:cubicBezTo>
                <a:cubicBezTo>
                  <a:pt x="439626" y="199653"/>
                  <a:pt x="449342" y="210826"/>
                  <a:pt x="459057" y="215684"/>
                </a:cubicBezTo>
                <a:lnTo>
                  <a:pt x="467801" y="240459"/>
                </a:lnTo>
                <a:cubicBezTo>
                  <a:pt x="472659" y="252117"/>
                  <a:pt x="475088" y="260375"/>
                  <a:pt x="475088" y="265233"/>
                </a:cubicBezTo>
                <a:cubicBezTo>
                  <a:pt x="475088" y="281749"/>
                  <a:pt x="470959" y="293894"/>
                  <a:pt x="462701" y="301666"/>
                </a:cubicBezTo>
                <a:cubicBezTo>
                  <a:pt x="454442" y="309439"/>
                  <a:pt x="441084" y="318183"/>
                  <a:pt x="422624" y="327898"/>
                </a:cubicBezTo>
                <a:cubicBezTo>
                  <a:pt x="404165" y="336642"/>
                  <a:pt x="392020" y="343443"/>
                  <a:pt x="386191" y="348301"/>
                </a:cubicBezTo>
                <a:cubicBezTo>
                  <a:pt x="383276" y="352187"/>
                  <a:pt x="375504" y="359474"/>
                  <a:pt x="362874" y="370161"/>
                </a:cubicBezTo>
                <a:cubicBezTo>
                  <a:pt x="360931" y="371132"/>
                  <a:pt x="353644" y="373804"/>
                  <a:pt x="341014" y="378176"/>
                </a:cubicBezTo>
                <a:cubicBezTo>
                  <a:pt x="328384" y="382548"/>
                  <a:pt x="319640" y="388134"/>
                  <a:pt x="314782" y="394935"/>
                </a:cubicBezTo>
                <a:cubicBezTo>
                  <a:pt x="370160" y="384248"/>
                  <a:pt x="418981" y="373804"/>
                  <a:pt x="461243" y="363603"/>
                </a:cubicBezTo>
                <a:cubicBezTo>
                  <a:pt x="503506" y="353401"/>
                  <a:pt x="543096" y="340042"/>
                  <a:pt x="580015" y="323526"/>
                </a:cubicBezTo>
                <a:lnTo>
                  <a:pt x="578558" y="330813"/>
                </a:lnTo>
                <a:lnTo>
                  <a:pt x="580015" y="335185"/>
                </a:lnTo>
                <a:cubicBezTo>
                  <a:pt x="581958" y="339071"/>
                  <a:pt x="583901" y="341500"/>
                  <a:pt x="585844" y="342471"/>
                </a:cubicBezTo>
                <a:lnTo>
                  <a:pt x="632479" y="332270"/>
                </a:lnTo>
                <a:lnTo>
                  <a:pt x="625192" y="346843"/>
                </a:lnTo>
                <a:lnTo>
                  <a:pt x="633936" y="357045"/>
                </a:lnTo>
                <a:cubicBezTo>
                  <a:pt x="637822" y="354130"/>
                  <a:pt x="647052" y="350244"/>
                  <a:pt x="661625" y="345386"/>
                </a:cubicBezTo>
                <a:cubicBezTo>
                  <a:pt x="666483" y="324983"/>
                  <a:pt x="679599" y="290493"/>
                  <a:pt x="700973" y="241916"/>
                </a:cubicBezTo>
                <a:cubicBezTo>
                  <a:pt x="718461" y="201111"/>
                  <a:pt x="727205" y="166621"/>
                  <a:pt x="727205" y="138446"/>
                </a:cubicBezTo>
                <a:cubicBezTo>
                  <a:pt x="702916" y="139417"/>
                  <a:pt x="684457" y="145732"/>
                  <a:pt x="671827" y="157391"/>
                </a:cubicBezTo>
                <a:lnTo>
                  <a:pt x="664540" y="151562"/>
                </a:lnTo>
                <a:cubicBezTo>
                  <a:pt x="665512" y="151562"/>
                  <a:pt x="685914" y="138931"/>
                  <a:pt x="725748" y="113671"/>
                </a:cubicBezTo>
                <a:lnTo>
                  <a:pt x="730120" y="87439"/>
                </a:lnTo>
                <a:cubicBezTo>
                  <a:pt x="743721" y="82582"/>
                  <a:pt x="767524" y="67037"/>
                  <a:pt x="801529" y="40805"/>
                </a:cubicBezTo>
                <a:cubicBezTo>
                  <a:pt x="830675" y="17488"/>
                  <a:pt x="855450" y="3886"/>
                  <a:pt x="87585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B08C8D1-EDC0-4111-359E-2269C647D1DE}"/>
              </a:ext>
            </a:extLst>
          </p:cNvPr>
          <p:cNvSpPr txBox="1"/>
          <p:nvPr/>
        </p:nvSpPr>
        <p:spPr>
          <a:xfrm>
            <a:off x="6529167" y="4400129"/>
            <a:ext cx="1270983" cy="263291"/>
          </a:xfrm>
          <a:custGeom>
            <a:avLst/>
            <a:gdLst/>
            <a:ahLst/>
            <a:cxnLst/>
            <a:rect l="l" t="t" r="r" b="b"/>
            <a:pathLst>
              <a:path w="1270983" h="263291">
                <a:moveTo>
                  <a:pt x="1261510" y="244"/>
                </a:moveTo>
                <a:cubicBezTo>
                  <a:pt x="1265882" y="-242"/>
                  <a:pt x="1269040" y="1"/>
                  <a:pt x="1270983" y="972"/>
                </a:cubicBezTo>
                <a:lnTo>
                  <a:pt x="1270983" y="3887"/>
                </a:lnTo>
                <a:cubicBezTo>
                  <a:pt x="1262239" y="6802"/>
                  <a:pt x="1253495" y="8259"/>
                  <a:pt x="1244751" y="8259"/>
                </a:cubicBezTo>
                <a:lnTo>
                  <a:pt x="1238922" y="8259"/>
                </a:lnTo>
                <a:cubicBezTo>
                  <a:pt x="1209775" y="9230"/>
                  <a:pt x="1191316" y="15060"/>
                  <a:pt x="1183543" y="25747"/>
                </a:cubicBezTo>
                <a:cubicBezTo>
                  <a:pt x="1190344" y="29633"/>
                  <a:pt x="1204917" y="31576"/>
                  <a:pt x="1227263" y="31576"/>
                </a:cubicBezTo>
                <a:lnTo>
                  <a:pt x="1233092" y="31576"/>
                </a:lnTo>
                <a:lnTo>
                  <a:pt x="1237464" y="37405"/>
                </a:lnTo>
                <a:cubicBezTo>
                  <a:pt x="1221919" y="37405"/>
                  <a:pt x="1211718" y="38863"/>
                  <a:pt x="1206860" y="41777"/>
                </a:cubicBezTo>
                <a:lnTo>
                  <a:pt x="1202489" y="46149"/>
                </a:lnTo>
                <a:lnTo>
                  <a:pt x="1211232" y="50521"/>
                </a:lnTo>
                <a:cubicBezTo>
                  <a:pt x="1217062" y="50521"/>
                  <a:pt x="1222891" y="49550"/>
                  <a:pt x="1228720" y="47607"/>
                </a:cubicBezTo>
                <a:cubicBezTo>
                  <a:pt x="1231635" y="47607"/>
                  <a:pt x="1234064" y="48578"/>
                  <a:pt x="1236007" y="50521"/>
                </a:cubicBezTo>
                <a:lnTo>
                  <a:pt x="1214147" y="53436"/>
                </a:lnTo>
                <a:cubicBezTo>
                  <a:pt x="1206375" y="56351"/>
                  <a:pt x="1201031" y="59265"/>
                  <a:pt x="1198117" y="62180"/>
                </a:cubicBezTo>
                <a:lnTo>
                  <a:pt x="1202489" y="65095"/>
                </a:lnTo>
                <a:cubicBezTo>
                  <a:pt x="1212204" y="65095"/>
                  <a:pt x="1220948" y="65580"/>
                  <a:pt x="1228720" y="66552"/>
                </a:cubicBezTo>
                <a:lnTo>
                  <a:pt x="1260781" y="60723"/>
                </a:lnTo>
                <a:lnTo>
                  <a:pt x="1265153" y="62180"/>
                </a:lnTo>
                <a:cubicBezTo>
                  <a:pt x="1259324" y="64123"/>
                  <a:pt x="1254224" y="65580"/>
                  <a:pt x="1249852" y="66552"/>
                </a:cubicBezTo>
                <a:cubicBezTo>
                  <a:pt x="1245480" y="67523"/>
                  <a:pt x="1241351" y="68495"/>
                  <a:pt x="1237464" y="69467"/>
                </a:cubicBezTo>
                <a:cubicBezTo>
                  <a:pt x="1225806" y="72381"/>
                  <a:pt x="1219976" y="76267"/>
                  <a:pt x="1219976" y="81125"/>
                </a:cubicBezTo>
                <a:lnTo>
                  <a:pt x="1222891" y="86955"/>
                </a:lnTo>
                <a:lnTo>
                  <a:pt x="1238922" y="86955"/>
                </a:lnTo>
                <a:lnTo>
                  <a:pt x="1230178" y="97156"/>
                </a:lnTo>
                <a:lnTo>
                  <a:pt x="1233092" y="98613"/>
                </a:lnTo>
                <a:lnTo>
                  <a:pt x="1234550" y="104442"/>
                </a:lnTo>
                <a:lnTo>
                  <a:pt x="1237464" y="110272"/>
                </a:lnTo>
                <a:cubicBezTo>
                  <a:pt x="1217062" y="132617"/>
                  <a:pt x="1201517" y="145247"/>
                  <a:pt x="1190830" y="148162"/>
                </a:cubicBezTo>
                <a:cubicBezTo>
                  <a:pt x="1180143" y="152048"/>
                  <a:pt x="1168484" y="157878"/>
                  <a:pt x="1155854" y="165650"/>
                </a:cubicBezTo>
                <a:cubicBezTo>
                  <a:pt x="1150996" y="165650"/>
                  <a:pt x="1143224" y="167107"/>
                  <a:pt x="1132537" y="170022"/>
                </a:cubicBezTo>
                <a:lnTo>
                  <a:pt x="1107762" y="172937"/>
                </a:lnTo>
                <a:lnTo>
                  <a:pt x="1031981" y="167107"/>
                </a:lnTo>
                <a:cubicBezTo>
                  <a:pt x="994091" y="162250"/>
                  <a:pt x="963487" y="159821"/>
                  <a:pt x="940170" y="159821"/>
                </a:cubicBezTo>
                <a:cubicBezTo>
                  <a:pt x="897422" y="159821"/>
                  <a:pt x="833785" y="161764"/>
                  <a:pt x="749260" y="165650"/>
                </a:cubicBezTo>
                <a:cubicBezTo>
                  <a:pt x="690967" y="166622"/>
                  <a:pt x="632674" y="172451"/>
                  <a:pt x="574381" y="183138"/>
                </a:cubicBezTo>
                <a:lnTo>
                  <a:pt x="527747" y="186053"/>
                </a:lnTo>
                <a:lnTo>
                  <a:pt x="438850" y="194797"/>
                </a:lnTo>
                <a:cubicBezTo>
                  <a:pt x="405818" y="199654"/>
                  <a:pt x="350925" y="209370"/>
                  <a:pt x="274172" y="223943"/>
                </a:cubicBezTo>
                <a:cubicBezTo>
                  <a:pt x="265429" y="224915"/>
                  <a:pt x="246969" y="231715"/>
                  <a:pt x="218794" y="244346"/>
                </a:cubicBezTo>
                <a:cubicBezTo>
                  <a:pt x="194505" y="256976"/>
                  <a:pt x="178475" y="263291"/>
                  <a:pt x="170702" y="263291"/>
                </a:cubicBezTo>
                <a:lnTo>
                  <a:pt x="112409" y="254547"/>
                </a:lnTo>
                <a:cubicBezTo>
                  <a:pt x="93950" y="254547"/>
                  <a:pt x="75005" y="252604"/>
                  <a:pt x="55574" y="248718"/>
                </a:cubicBezTo>
                <a:cubicBezTo>
                  <a:pt x="32257" y="242888"/>
                  <a:pt x="16226" y="228315"/>
                  <a:pt x="7482" y="204998"/>
                </a:cubicBezTo>
                <a:lnTo>
                  <a:pt x="195" y="184595"/>
                </a:lnTo>
                <a:cubicBezTo>
                  <a:pt x="-776" y="178766"/>
                  <a:pt x="1896" y="173180"/>
                  <a:pt x="8211" y="167836"/>
                </a:cubicBezTo>
                <a:cubicBezTo>
                  <a:pt x="14526" y="162492"/>
                  <a:pt x="21570" y="157878"/>
                  <a:pt x="29342" y="153991"/>
                </a:cubicBezTo>
                <a:cubicBezTo>
                  <a:pt x="37114" y="150105"/>
                  <a:pt x="42458" y="147191"/>
                  <a:pt x="45372" y="145247"/>
                </a:cubicBezTo>
                <a:lnTo>
                  <a:pt x="45372" y="139418"/>
                </a:lnTo>
                <a:lnTo>
                  <a:pt x="43915" y="133589"/>
                </a:lnTo>
                <a:cubicBezTo>
                  <a:pt x="43915" y="124845"/>
                  <a:pt x="47801" y="118044"/>
                  <a:pt x="55574" y="113186"/>
                </a:cubicBezTo>
                <a:cubicBezTo>
                  <a:pt x="54602" y="114158"/>
                  <a:pt x="86178" y="101528"/>
                  <a:pt x="150300" y="75296"/>
                </a:cubicBezTo>
                <a:lnTo>
                  <a:pt x="194020" y="57808"/>
                </a:lnTo>
                <a:cubicBezTo>
                  <a:pt x="215394" y="49064"/>
                  <a:pt x="231667" y="42992"/>
                  <a:pt x="242840" y="39591"/>
                </a:cubicBezTo>
                <a:cubicBezTo>
                  <a:pt x="254013" y="36191"/>
                  <a:pt x="265914" y="34491"/>
                  <a:pt x="278544" y="34491"/>
                </a:cubicBezTo>
                <a:cubicBezTo>
                  <a:pt x="236768" y="46149"/>
                  <a:pt x="207136" y="61208"/>
                  <a:pt x="189648" y="79668"/>
                </a:cubicBezTo>
                <a:lnTo>
                  <a:pt x="196934" y="84040"/>
                </a:lnTo>
                <a:cubicBezTo>
                  <a:pt x="200821" y="80154"/>
                  <a:pt x="215880" y="73839"/>
                  <a:pt x="242111" y="65095"/>
                </a:cubicBezTo>
                <a:lnTo>
                  <a:pt x="249398" y="65095"/>
                </a:lnTo>
                <a:lnTo>
                  <a:pt x="253770" y="66552"/>
                </a:lnTo>
                <a:cubicBezTo>
                  <a:pt x="237254" y="70438"/>
                  <a:pt x="228995" y="76267"/>
                  <a:pt x="228995" y="84040"/>
                </a:cubicBezTo>
                <a:lnTo>
                  <a:pt x="236282" y="84040"/>
                </a:lnTo>
                <a:cubicBezTo>
                  <a:pt x="237254" y="84040"/>
                  <a:pt x="238954" y="83554"/>
                  <a:pt x="241383" y="82582"/>
                </a:cubicBezTo>
                <a:cubicBezTo>
                  <a:pt x="243812" y="81611"/>
                  <a:pt x="246483" y="81125"/>
                  <a:pt x="249398" y="81125"/>
                </a:cubicBezTo>
                <a:lnTo>
                  <a:pt x="255227" y="82582"/>
                </a:lnTo>
                <a:lnTo>
                  <a:pt x="252313" y="86955"/>
                </a:lnTo>
                <a:lnTo>
                  <a:pt x="265429" y="86955"/>
                </a:lnTo>
                <a:lnTo>
                  <a:pt x="281459" y="85497"/>
                </a:lnTo>
                <a:lnTo>
                  <a:pt x="293118" y="85497"/>
                </a:lnTo>
                <a:cubicBezTo>
                  <a:pt x="314492" y="77725"/>
                  <a:pt x="365012" y="69952"/>
                  <a:pt x="444679" y="62180"/>
                </a:cubicBezTo>
                <a:cubicBezTo>
                  <a:pt x="493257" y="59265"/>
                  <a:pt x="518517" y="56836"/>
                  <a:pt x="520460" y="54893"/>
                </a:cubicBezTo>
                <a:lnTo>
                  <a:pt x="526290" y="57808"/>
                </a:lnTo>
                <a:lnTo>
                  <a:pt x="530662" y="54893"/>
                </a:lnTo>
                <a:cubicBezTo>
                  <a:pt x="533576" y="53922"/>
                  <a:pt x="537220" y="53436"/>
                  <a:pt x="541592" y="53436"/>
                </a:cubicBezTo>
                <a:cubicBezTo>
                  <a:pt x="545964" y="53436"/>
                  <a:pt x="551550" y="52464"/>
                  <a:pt x="558351" y="50521"/>
                </a:cubicBezTo>
                <a:lnTo>
                  <a:pt x="565637" y="51979"/>
                </a:lnTo>
                <a:lnTo>
                  <a:pt x="586040" y="50521"/>
                </a:lnTo>
                <a:lnTo>
                  <a:pt x="591869" y="51979"/>
                </a:lnTo>
                <a:cubicBezTo>
                  <a:pt x="603528" y="49064"/>
                  <a:pt x="625874" y="46635"/>
                  <a:pt x="658906" y="44692"/>
                </a:cubicBezTo>
                <a:cubicBezTo>
                  <a:pt x="697768" y="42749"/>
                  <a:pt x="726429" y="40806"/>
                  <a:pt x="744888" y="38863"/>
                </a:cubicBezTo>
                <a:lnTo>
                  <a:pt x="746346" y="34491"/>
                </a:lnTo>
                <a:lnTo>
                  <a:pt x="762376" y="34491"/>
                </a:lnTo>
                <a:lnTo>
                  <a:pt x="766748" y="34491"/>
                </a:lnTo>
                <a:lnTo>
                  <a:pt x="807553" y="31576"/>
                </a:lnTo>
                <a:lnTo>
                  <a:pt x="810468" y="31576"/>
                </a:lnTo>
                <a:lnTo>
                  <a:pt x="880420" y="28661"/>
                </a:lnTo>
                <a:cubicBezTo>
                  <a:pt x="885277" y="28661"/>
                  <a:pt x="887706" y="29147"/>
                  <a:pt x="887706" y="30119"/>
                </a:cubicBezTo>
                <a:cubicBezTo>
                  <a:pt x="887706" y="32062"/>
                  <a:pt x="874105" y="34977"/>
                  <a:pt x="846901" y="38863"/>
                </a:cubicBezTo>
                <a:lnTo>
                  <a:pt x="959115" y="28661"/>
                </a:lnTo>
                <a:lnTo>
                  <a:pt x="927054" y="33033"/>
                </a:lnTo>
                <a:lnTo>
                  <a:pt x="1097561" y="18460"/>
                </a:lnTo>
                <a:lnTo>
                  <a:pt x="1046555" y="21375"/>
                </a:lnTo>
                <a:cubicBezTo>
                  <a:pt x="1042668" y="21375"/>
                  <a:pt x="1042911" y="20889"/>
                  <a:pt x="1047283" y="19918"/>
                </a:cubicBezTo>
                <a:cubicBezTo>
                  <a:pt x="1051655" y="18946"/>
                  <a:pt x="1058213" y="18217"/>
                  <a:pt x="1066957" y="17732"/>
                </a:cubicBezTo>
                <a:cubicBezTo>
                  <a:pt x="1075701" y="17246"/>
                  <a:pt x="1084931" y="16517"/>
                  <a:pt x="1094646" y="15546"/>
                </a:cubicBezTo>
                <a:lnTo>
                  <a:pt x="1133994" y="14088"/>
                </a:lnTo>
                <a:cubicBezTo>
                  <a:pt x="1134966" y="14088"/>
                  <a:pt x="1152939" y="12145"/>
                  <a:pt x="1187915" y="8259"/>
                </a:cubicBezTo>
                <a:cubicBezTo>
                  <a:pt x="1215119" y="3401"/>
                  <a:pt x="1234550" y="972"/>
                  <a:pt x="1246208" y="972"/>
                </a:cubicBezTo>
                <a:cubicBezTo>
                  <a:pt x="1252038" y="972"/>
                  <a:pt x="1257138" y="729"/>
                  <a:pt x="1261510" y="24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91B7920-459D-5E19-33BE-63CDA6A49A54}"/>
              </a:ext>
            </a:extLst>
          </p:cNvPr>
          <p:cNvSpPr txBox="1"/>
          <p:nvPr/>
        </p:nvSpPr>
        <p:spPr>
          <a:xfrm>
            <a:off x="7755213" y="3998067"/>
            <a:ext cx="1247470" cy="1321793"/>
          </a:xfrm>
          <a:custGeom>
            <a:avLst/>
            <a:gdLst/>
            <a:ahLst/>
            <a:cxnLst/>
            <a:rect l="l" t="t" r="r" b="b"/>
            <a:pathLst>
              <a:path w="1247470" h="1321793">
                <a:moveTo>
                  <a:pt x="660168" y="915200"/>
                </a:moveTo>
                <a:lnTo>
                  <a:pt x="655796" y="926858"/>
                </a:lnTo>
                <a:lnTo>
                  <a:pt x="655796" y="941431"/>
                </a:lnTo>
                <a:cubicBezTo>
                  <a:pt x="658711" y="949204"/>
                  <a:pt x="662111" y="955033"/>
                  <a:pt x="665997" y="958920"/>
                </a:cubicBezTo>
                <a:cubicBezTo>
                  <a:pt x="667940" y="950176"/>
                  <a:pt x="673284" y="946775"/>
                  <a:pt x="682028" y="948718"/>
                </a:cubicBezTo>
                <a:cubicBezTo>
                  <a:pt x="679113" y="951633"/>
                  <a:pt x="676199" y="956491"/>
                  <a:pt x="673284" y="963291"/>
                </a:cubicBezTo>
                <a:lnTo>
                  <a:pt x="674741" y="973493"/>
                </a:lnTo>
                <a:lnTo>
                  <a:pt x="687857" y="982237"/>
                </a:lnTo>
                <a:lnTo>
                  <a:pt x="690772" y="986609"/>
                </a:lnTo>
                <a:cubicBezTo>
                  <a:pt x="690772" y="996324"/>
                  <a:pt x="694658" y="1009926"/>
                  <a:pt x="702430" y="1027414"/>
                </a:cubicBezTo>
                <a:cubicBezTo>
                  <a:pt x="702430" y="1032271"/>
                  <a:pt x="701945" y="1035672"/>
                  <a:pt x="700973" y="1037615"/>
                </a:cubicBezTo>
                <a:lnTo>
                  <a:pt x="700973" y="1041987"/>
                </a:lnTo>
                <a:cubicBezTo>
                  <a:pt x="700973" y="1046845"/>
                  <a:pt x="697087" y="1054617"/>
                  <a:pt x="689315" y="1065304"/>
                </a:cubicBezTo>
                <a:cubicBezTo>
                  <a:pt x="682514" y="1075020"/>
                  <a:pt x="679599" y="1085221"/>
                  <a:pt x="680571" y="1095908"/>
                </a:cubicBezTo>
                <a:lnTo>
                  <a:pt x="670369" y="1088621"/>
                </a:lnTo>
                <a:lnTo>
                  <a:pt x="667455" y="1090079"/>
                </a:lnTo>
                <a:cubicBezTo>
                  <a:pt x="653853" y="1090079"/>
                  <a:pt x="645109" y="1096394"/>
                  <a:pt x="641223" y="1109024"/>
                </a:cubicBezTo>
                <a:cubicBezTo>
                  <a:pt x="640251" y="1103195"/>
                  <a:pt x="635879" y="1094937"/>
                  <a:pt x="628107" y="1084249"/>
                </a:cubicBezTo>
                <a:cubicBezTo>
                  <a:pt x="611591" y="1060932"/>
                  <a:pt x="592645" y="1049274"/>
                  <a:pt x="571271" y="1049274"/>
                </a:cubicBezTo>
                <a:lnTo>
                  <a:pt x="568357" y="1046359"/>
                </a:lnTo>
                <a:lnTo>
                  <a:pt x="590217" y="1027414"/>
                </a:lnTo>
                <a:lnTo>
                  <a:pt x="593131" y="980779"/>
                </a:lnTo>
                <a:lnTo>
                  <a:pt x="571271" y="956005"/>
                </a:lnTo>
                <a:lnTo>
                  <a:pt x="575643" y="953090"/>
                </a:lnTo>
                <a:lnTo>
                  <a:pt x="588759" y="960377"/>
                </a:lnTo>
                <a:cubicBezTo>
                  <a:pt x="602361" y="941917"/>
                  <a:pt x="619849" y="935116"/>
                  <a:pt x="641223" y="939974"/>
                </a:cubicBezTo>
                <a:cubicBezTo>
                  <a:pt x="644137" y="932202"/>
                  <a:pt x="648509" y="924915"/>
                  <a:pt x="654339" y="918114"/>
                </a:cubicBezTo>
                <a:close/>
                <a:moveTo>
                  <a:pt x="937060" y="888968"/>
                </a:moveTo>
                <a:lnTo>
                  <a:pt x="954548" y="903541"/>
                </a:lnTo>
                <a:lnTo>
                  <a:pt x="956005" y="902084"/>
                </a:lnTo>
                <a:lnTo>
                  <a:pt x="957462" y="888968"/>
                </a:lnTo>
                <a:lnTo>
                  <a:pt x="960377" y="888968"/>
                </a:lnTo>
                <a:cubicBezTo>
                  <a:pt x="962320" y="893826"/>
                  <a:pt x="964263" y="896740"/>
                  <a:pt x="966206" y="897712"/>
                </a:cubicBezTo>
                <a:lnTo>
                  <a:pt x="993895" y="913742"/>
                </a:lnTo>
                <a:cubicBezTo>
                  <a:pt x="998753" y="916657"/>
                  <a:pt x="1004340" y="920058"/>
                  <a:pt x="1010655" y="923944"/>
                </a:cubicBezTo>
                <a:cubicBezTo>
                  <a:pt x="1016970" y="927830"/>
                  <a:pt x="1024499" y="931716"/>
                  <a:pt x="1033243" y="935602"/>
                </a:cubicBezTo>
                <a:cubicBezTo>
                  <a:pt x="1046845" y="919086"/>
                  <a:pt x="1057046" y="910828"/>
                  <a:pt x="1063847" y="910828"/>
                </a:cubicBezTo>
                <a:cubicBezTo>
                  <a:pt x="1063847" y="909856"/>
                  <a:pt x="1064333" y="909370"/>
                  <a:pt x="1065304" y="909370"/>
                </a:cubicBezTo>
                <a:cubicBezTo>
                  <a:pt x="1066276" y="909370"/>
                  <a:pt x="1067247" y="909856"/>
                  <a:pt x="1068219" y="910828"/>
                </a:cubicBezTo>
                <a:cubicBezTo>
                  <a:pt x="1059475" y="925401"/>
                  <a:pt x="1055589" y="936574"/>
                  <a:pt x="1056560" y="944346"/>
                </a:cubicBezTo>
                <a:lnTo>
                  <a:pt x="1059475" y="951633"/>
                </a:lnTo>
                <a:lnTo>
                  <a:pt x="1059475" y="954548"/>
                </a:lnTo>
                <a:cubicBezTo>
                  <a:pt x="1059475" y="961348"/>
                  <a:pt x="1062390" y="967178"/>
                  <a:pt x="1068219" y="972035"/>
                </a:cubicBezTo>
                <a:lnTo>
                  <a:pt x="1094451" y="979322"/>
                </a:lnTo>
                <a:cubicBezTo>
                  <a:pt x="1103195" y="970578"/>
                  <a:pt x="1117282" y="959405"/>
                  <a:pt x="1136713" y="945804"/>
                </a:cubicBezTo>
                <a:cubicBezTo>
                  <a:pt x="1156144" y="932202"/>
                  <a:pt x="1169746" y="924915"/>
                  <a:pt x="1177518" y="923944"/>
                </a:cubicBezTo>
                <a:lnTo>
                  <a:pt x="1178976" y="931230"/>
                </a:lnTo>
                <a:cubicBezTo>
                  <a:pt x="1170232" y="937060"/>
                  <a:pt x="1162459" y="942403"/>
                  <a:pt x="1155659" y="947261"/>
                </a:cubicBezTo>
                <a:cubicBezTo>
                  <a:pt x="1148858" y="952119"/>
                  <a:pt x="1143028" y="956491"/>
                  <a:pt x="1138171" y="960377"/>
                </a:cubicBezTo>
                <a:cubicBezTo>
                  <a:pt x="1122626" y="970092"/>
                  <a:pt x="1110967" y="982722"/>
                  <a:pt x="1103195" y="998267"/>
                </a:cubicBezTo>
                <a:lnTo>
                  <a:pt x="1104652" y="1004097"/>
                </a:lnTo>
                <a:lnTo>
                  <a:pt x="1116311" y="1024499"/>
                </a:lnTo>
                <a:cubicBezTo>
                  <a:pt x="1116311" y="1023527"/>
                  <a:pt x="1124083" y="1022070"/>
                  <a:pt x="1139628" y="1020127"/>
                </a:cubicBezTo>
                <a:lnTo>
                  <a:pt x="1145457" y="1020127"/>
                </a:lnTo>
                <a:lnTo>
                  <a:pt x="1144000" y="1027414"/>
                </a:lnTo>
                <a:lnTo>
                  <a:pt x="1123597" y="1039072"/>
                </a:lnTo>
                <a:lnTo>
                  <a:pt x="1125055" y="1058018"/>
                </a:lnTo>
                <a:cubicBezTo>
                  <a:pt x="1126026" y="1064818"/>
                  <a:pt x="1129427" y="1073077"/>
                  <a:pt x="1135256" y="1082792"/>
                </a:cubicBezTo>
                <a:lnTo>
                  <a:pt x="1138171" y="1081335"/>
                </a:lnTo>
                <a:lnTo>
                  <a:pt x="1145457" y="1084249"/>
                </a:lnTo>
                <a:lnTo>
                  <a:pt x="1148372" y="1084249"/>
                </a:lnTo>
                <a:lnTo>
                  <a:pt x="1160031" y="1082792"/>
                </a:lnTo>
                <a:cubicBezTo>
                  <a:pt x="1161002" y="1083764"/>
                  <a:pt x="1161245" y="1084735"/>
                  <a:pt x="1160759" y="1085707"/>
                </a:cubicBezTo>
                <a:cubicBezTo>
                  <a:pt x="1160273" y="1086678"/>
                  <a:pt x="1160516" y="1087650"/>
                  <a:pt x="1161488" y="1088621"/>
                </a:cubicBezTo>
                <a:lnTo>
                  <a:pt x="1162945" y="1090079"/>
                </a:lnTo>
                <a:cubicBezTo>
                  <a:pt x="1155173" y="1093965"/>
                  <a:pt x="1148858" y="1097851"/>
                  <a:pt x="1144000" y="1101737"/>
                </a:cubicBezTo>
                <a:cubicBezTo>
                  <a:pt x="1144000" y="1131855"/>
                  <a:pt x="1140600" y="1165374"/>
                  <a:pt x="1133799" y="1202293"/>
                </a:cubicBezTo>
                <a:cubicBezTo>
                  <a:pt x="1132827" y="1204236"/>
                  <a:pt x="1132584" y="1206422"/>
                  <a:pt x="1133070" y="1208851"/>
                </a:cubicBezTo>
                <a:cubicBezTo>
                  <a:pt x="1133556" y="1211280"/>
                  <a:pt x="1133799" y="1213951"/>
                  <a:pt x="1133799" y="1216866"/>
                </a:cubicBezTo>
                <a:cubicBezTo>
                  <a:pt x="1129913" y="1211037"/>
                  <a:pt x="1125541" y="1206179"/>
                  <a:pt x="1120683" y="1202293"/>
                </a:cubicBezTo>
                <a:lnTo>
                  <a:pt x="1110481" y="1211037"/>
                </a:lnTo>
                <a:lnTo>
                  <a:pt x="1104652" y="1211037"/>
                </a:lnTo>
                <a:lnTo>
                  <a:pt x="1101737" y="1215409"/>
                </a:lnTo>
                <a:cubicBezTo>
                  <a:pt x="1099794" y="1218323"/>
                  <a:pt x="1099309" y="1224638"/>
                  <a:pt x="1100280" y="1234354"/>
                </a:cubicBezTo>
                <a:cubicBezTo>
                  <a:pt x="1081821" y="1201321"/>
                  <a:pt x="1058018" y="1181890"/>
                  <a:pt x="1028871" y="1176061"/>
                </a:cubicBezTo>
                <a:lnTo>
                  <a:pt x="1028871" y="1170232"/>
                </a:lnTo>
                <a:lnTo>
                  <a:pt x="1037615" y="1165860"/>
                </a:lnTo>
                <a:lnTo>
                  <a:pt x="1039073" y="1160030"/>
                </a:lnTo>
                <a:cubicBezTo>
                  <a:pt x="1032272" y="1146429"/>
                  <a:pt x="1018670" y="1122626"/>
                  <a:pt x="998267" y="1088621"/>
                </a:cubicBezTo>
                <a:cubicBezTo>
                  <a:pt x="995353" y="1082792"/>
                  <a:pt x="991709" y="1073562"/>
                  <a:pt x="987337" y="1060932"/>
                </a:cubicBezTo>
                <a:cubicBezTo>
                  <a:pt x="982965" y="1048302"/>
                  <a:pt x="977379" y="1032757"/>
                  <a:pt x="970578" y="1014298"/>
                </a:cubicBezTo>
                <a:cubicBezTo>
                  <a:pt x="969607" y="1012355"/>
                  <a:pt x="967421" y="1008226"/>
                  <a:pt x="964020" y="1001911"/>
                </a:cubicBezTo>
                <a:cubicBezTo>
                  <a:pt x="960620" y="995595"/>
                  <a:pt x="956977" y="987580"/>
                  <a:pt x="953090" y="977865"/>
                </a:cubicBezTo>
                <a:cubicBezTo>
                  <a:pt x="947261" y="963291"/>
                  <a:pt x="942889" y="944832"/>
                  <a:pt x="939974" y="922486"/>
                </a:cubicBezTo>
                <a:lnTo>
                  <a:pt x="937060" y="916657"/>
                </a:lnTo>
                <a:lnTo>
                  <a:pt x="938517" y="912285"/>
                </a:lnTo>
                <a:lnTo>
                  <a:pt x="941432" y="909370"/>
                </a:lnTo>
                <a:lnTo>
                  <a:pt x="932688" y="891882"/>
                </a:lnTo>
                <a:close/>
                <a:moveTo>
                  <a:pt x="358502" y="508606"/>
                </a:moveTo>
                <a:lnTo>
                  <a:pt x="365789" y="510063"/>
                </a:lnTo>
                <a:cubicBezTo>
                  <a:pt x="349272" y="521722"/>
                  <a:pt x="341014" y="535809"/>
                  <a:pt x="341014" y="552326"/>
                </a:cubicBezTo>
                <a:lnTo>
                  <a:pt x="342471" y="561070"/>
                </a:lnTo>
                <a:lnTo>
                  <a:pt x="346843" y="559612"/>
                </a:lnTo>
                <a:cubicBezTo>
                  <a:pt x="346843" y="559612"/>
                  <a:pt x="353644" y="554755"/>
                  <a:pt x="367246" y="545039"/>
                </a:cubicBezTo>
                <a:cubicBezTo>
                  <a:pt x="361417" y="556698"/>
                  <a:pt x="358502" y="570785"/>
                  <a:pt x="358502" y="587302"/>
                </a:cubicBezTo>
                <a:cubicBezTo>
                  <a:pt x="358502" y="591188"/>
                  <a:pt x="364331" y="607218"/>
                  <a:pt x="375990" y="635393"/>
                </a:cubicBezTo>
                <a:lnTo>
                  <a:pt x="392020" y="676198"/>
                </a:lnTo>
                <a:cubicBezTo>
                  <a:pt x="390077" y="682028"/>
                  <a:pt x="388620" y="689557"/>
                  <a:pt x="387648" y="698787"/>
                </a:cubicBezTo>
                <a:cubicBezTo>
                  <a:pt x="386677" y="708017"/>
                  <a:pt x="386191" y="714575"/>
                  <a:pt x="386191" y="718461"/>
                </a:cubicBezTo>
                <a:lnTo>
                  <a:pt x="373075" y="719918"/>
                </a:lnTo>
                <a:cubicBezTo>
                  <a:pt x="352673" y="731577"/>
                  <a:pt x="335428" y="755623"/>
                  <a:pt x="321340" y="792056"/>
                </a:cubicBezTo>
                <a:cubicBezTo>
                  <a:pt x="307253" y="828489"/>
                  <a:pt x="295837" y="894311"/>
                  <a:pt x="287093" y="989523"/>
                </a:cubicBezTo>
                <a:lnTo>
                  <a:pt x="310410" y="935602"/>
                </a:lnTo>
                <a:cubicBezTo>
                  <a:pt x="313325" y="929773"/>
                  <a:pt x="320611" y="915443"/>
                  <a:pt x="332270" y="892611"/>
                </a:cubicBezTo>
                <a:cubicBezTo>
                  <a:pt x="343929" y="869780"/>
                  <a:pt x="358502" y="844762"/>
                  <a:pt x="375990" y="817559"/>
                </a:cubicBezTo>
                <a:lnTo>
                  <a:pt x="338099" y="897712"/>
                </a:lnTo>
                <a:lnTo>
                  <a:pt x="345386" y="904998"/>
                </a:lnTo>
                <a:cubicBezTo>
                  <a:pt x="348301" y="891397"/>
                  <a:pt x="356073" y="878281"/>
                  <a:pt x="368703" y="865651"/>
                </a:cubicBezTo>
                <a:lnTo>
                  <a:pt x="370160" y="868565"/>
                </a:lnTo>
                <a:cubicBezTo>
                  <a:pt x="364331" y="878281"/>
                  <a:pt x="360931" y="886539"/>
                  <a:pt x="359959" y="893340"/>
                </a:cubicBezTo>
                <a:cubicBezTo>
                  <a:pt x="358988" y="900141"/>
                  <a:pt x="358502" y="908399"/>
                  <a:pt x="358502" y="918114"/>
                </a:cubicBezTo>
                <a:cubicBezTo>
                  <a:pt x="358502" y="919086"/>
                  <a:pt x="359959" y="921029"/>
                  <a:pt x="362874" y="923944"/>
                </a:cubicBezTo>
                <a:lnTo>
                  <a:pt x="371618" y="907913"/>
                </a:lnTo>
                <a:lnTo>
                  <a:pt x="371618" y="906456"/>
                </a:lnTo>
                <a:lnTo>
                  <a:pt x="374532" y="907913"/>
                </a:lnTo>
                <a:lnTo>
                  <a:pt x="374532" y="909370"/>
                </a:lnTo>
                <a:cubicBezTo>
                  <a:pt x="370646" y="924915"/>
                  <a:pt x="370160" y="935602"/>
                  <a:pt x="373075" y="941431"/>
                </a:cubicBezTo>
                <a:lnTo>
                  <a:pt x="380362" y="948718"/>
                </a:lnTo>
                <a:cubicBezTo>
                  <a:pt x="380362" y="956491"/>
                  <a:pt x="383762" y="964263"/>
                  <a:pt x="390563" y="972035"/>
                </a:cubicBezTo>
                <a:lnTo>
                  <a:pt x="400764" y="989523"/>
                </a:lnTo>
                <a:cubicBezTo>
                  <a:pt x="399793" y="993409"/>
                  <a:pt x="396150" y="1001425"/>
                  <a:pt x="389834" y="1013569"/>
                </a:cubicBezTo>
                <a:cubicBezTo>
                  <a:pt x="383519" y="1025714"/>
                  <a:pt x="377447" y="1038101"/>
                  <a:pt x="371618" y="1050731"/>
                </a:cubicBezTo>
                <a:cubicBezTo>
                  <a:pt x="364817" y="1063361"/>
                  <a:pt x="353644" y="1084735"/>
                  <a:pt x="338099" y="1114853"/>
                </a:cubicBezTo>
                <a:cubicBezTo>
                  <a:pt x="330327" y="1129427"/>
                  <a:pt x="322555" y="1141571"/>
                  <a:pt x="314782" y="1151286"/>
                </a:cubicBezTo>
                <a:cubicBezTo>
                  <a:pt x="306038" y="1161973"/>
                  <a:pt x="300209" y="1174118"/>
                  <a:pt x="297294" y="1187720"/>
                </a:cubicBezTo>
                <a:lnTo>
                  <a:pt x="276892" y="1195006"/>
                </a:lnTo>
                <a:cubicBezTo>
                  <a:pt x="243859" y="1195006"/>
                  <a:pt x="222485" y="1185291"/>
                  <a:pt x="212769" y="1165860"/>
                </a:cubicBezTo>
                <a:lnTo>
                  <a:pt x="205483" y="1165860"/>
                </a:lnTo>
                <a:cubicBezTo>
                  <a:pt x="198682" y="1165860"/>
                  <a:pt x="191881" y="1164888"/>
                  <a:pt x="185080" y="1162945"/>
                </a:cubicBezTo>
                <a:cubicBezTo>
                  <a:pt x="174393" y="1160030"/>
                  <a:pt x="166621" y="1152744"/>
                  <a:pt x="161763" y="1141085"/>
                </a:cubicBezTo>
                <a:lnTo>
                  <a:pt x="155934" y="1127969"/>
                </a:lnTo>
                <a:cubicBezTo>
                  <a:pt x="155934" y="1125055"/>
                  <a:pt x="157877" y="1116796"/>
                  <a:pt x="161763" y="1103195"/>
                </a:cubicBezTo>
                <a:cubicBezTo>
                  <a:pt x="163706" y="1095422"/>
                  <a:pt x="164678" y="1088621"/>
                  <a:pt x="164678" y="1082792"/>
                </a:cubicBezTo>
                <a:cubicBezTo>
                  <a:pt x="164678" y="1080849"/>
                  <a:pt x="164192" y="1079392"/>
                  <a:pt x="163220" y="1078420"/>
                </a:cubicBezTo>
                <a:cubicBezTo>
                  <a:pt x="162249" y="1077449"/>
                  <a:pt x="161763" y="1076477"/>
                  <a:pt x="161763" y="1075505"/>
                </a:cubicBezTo>
                <a:cubicBezTo>
                  <a:pt x="161763" y="1071619"/>
                  <a:pt x="161520" y="1068705"/>
                  <a:pt x="161034" y="1066761"/>
                </a:cubicBezTo>
                <a:cubicBezTo>
                  <a:pt x="160549" y="1064818"/>
                  <a:pt x="160306" y="1063361"/>
                  <a:pt x="160306" y="1062390"/>
                </a:cubicBezTo>
                <a:cubicBezTo>
                  <a:pt x="163220" y="1047816"/>
                  <a:pt x="167592" y="1035672"/>
                  <a:pt x="173422" y="1025956"/>
                </a:cubicBezTo>
                <a:lnTo>
                  <a:pt x="189452" y="824846"/>
                </a:lnTo>
                <a:cubicBezTo>
                  <a:pt x="190424" y="818045"/>
                  <a:pt x="190910" y="809301"/>
                  <a:pt x="190910" y="798614"/>
                </a:cubicBezTo>
                <a:cubicBezTo>
                  <a:pt x="192853" y="794728"/>
                  <a:pt x="195767" y="791327"/>
                  <a:pt x="199654" y="788412"/>
                </a:cubicBezTo>
                <a:cubicBezTo>
                  <a:pt x="199654" y="787441"/>
                  <a:pt x="198196" y="785255"/>
                  <a:pt x="195282" y="781854"/>
                </a:cubicBezTo>
                <a:cubicBezTo>
                  <a:pt x="192367" y="778454"/>
                  <a:pt x="190910" y="774325"/>
                  <a:pt x="190910" y="769467"/>
                </a:cubicBezTo>
                <a:lnTo>
                  <a:pt x="190910" y="768010"/>
                </a:lnTo>
                <a:lnTo>
                  <a:pt x="195282" y="768010"/>
                </a:lnTo>
                <a:cubicBezTo>
                  <a:pt x="195282" y="758294"/>
                  <a:pt x="196253" y="751008"/>
                  <a:pt x="198196" y="746150"/>
                </a:cubicBezTo>
                <a:cubicBezTo>
                  <a:pt x="202082" y="734491"/>
                  <a:pt x="206697" y="716518"/>
                  <a:pt x="212041" y="692229"/>
                </a:cubicBezTo>
                <a:cubicBezTo>
                  <a:pt x="217384" y="667940"/>
                  <a:pt x="219084" y="656282"/>
                  <a:pt x="217141" y="657253"/>
                </a:cubicBezTo>
                <a:lnTo>
                  <a:pt x="126787" y="721376"/>
                </a:lnTo>
                <a:cubicBezTo>
                  <a:pt x="118043" y="729148"/>
                  <a:pt x="110271" y="734734"/>
                  <a:pt x="103470" y="738135"/>
                </a:cubicBezTo>
                <a:cubicBezTo>
                  <a:pt x="96669" y="741535"/>
                  <a:pt x="88897" y="744207"/>
                  <a:pt x="80153" y="746150"/>
                </a:cubicBezTo>
                <a:lnTo>
                  <a:pt x="65580" y="756351"/>
                </a:lnTo>
                <a:lnTo>
                  <a:pt x="55378" y="762181"/>
                </a:lnTo>
                <a:lnTo>
                  <a:pt x="55378" y="759266"/>
                </a:lnTo>
                <a:cubicBezTo>
                  <a:pt x="53435" y="759266"/>
                  <a:pt x="50521" y="759023"/>
                  <a:pt x="46634" y="758537"/>
                </a:cubicBezTo>
                <a:cubicBezTo>
                  <a:pt x="42748" y="758051"/>
                  <a:pt x="39348" y="756351"/>
                  <a:pt x="36433" y="753437"/>
                </a:cubicBezTo>
                <a:cubicBezTo>
                  <a:pt x="34490" y="751494"/>
                  <a:pt x="33518" y="750036"/>
                  <a:pt x="33518" y="749065"/>
                </a:cubicBezTo>
                <a:lnTo>
                  <a:pt x="29147" y="753437"/>
                </a:lnTo>
                <a:cubicBezTo>
                  <a:pt x="29147" y="751494"/>
                  <a:pt x="28904" y="750036"/>
                  <a:pt x="28418" y="749065"/>
                </a:cubicBezTo>
                <a:cubicBezTo>
                  <a:pt x="27932" y="748093"/>
                  <a:pt x="27203" y="747607"/>
                  <a:pt x="26232" y="747607"/>
                </a:cubicBezTo>
                <a:lnTo>
                  <a:pt x="17488" y="753437"/>
                </a:lnTo>
                <a:cubicBezTo>
                  <a:pt x="12630" y="745664"/>
                  <a:pt x="8501" y="744207"/>
                  <a:pt x="5101" y="749065"/>
                </a:cubicBezTo>
                <a:cubicBezTo>
                  <a:pt x="1700" y="753922"/>
                  <a:pt x="486" y="754408"/>
                  <a:pt x="1457" y="750522"/>
                </a:cubicBezTo>
                <a:lnTo>
                  <a:pt x="7287" y="730119"/>
                </a:lnTo>
                <a:cubicBezTo>
                  <a:pt x="2429" y="723319"/>
                  <a:pt x="0" y="716518"/>
                  <a:pt x="0" y="709717"/>
                </a:cubicBezTo>
                <a:cubicBezTo>
                  <a:pt x="0" y="707774"/>
                  <a:pt x="3400" y="694172"/>
                  <a:pt x="10201" y="668912"/>
                </a:cubicBezTo>
                <a:cubicBezTo>
                  <a:pt x="12144" y="662111"/>
                  <a:pt x="14330" y="654824"/>
                  <a:pt x="16759" y="647052"/>
                </a:cubicBezTo>
                <a:cubicBezTo>
                  <a:pt x="19188" y="639280"/>
                  <a:pt x="21374" y="630536"/>
                  <a:pt x="23317" y="620820"/>
                </a:cubicBezTo>
                <a:lnTo>
                  <a:pt x="29147" y="620820"/>
                </a:lnTo>
                <a:cubicBezTo>
                  <a:pt x="29147" y="633450"/>
                  <a:pt x="31575" y="641223"/>
                  <a:pt x="36433" y="644137"/>
                </a:cubicBezTo>
                <a:cubicBezTo>
                  <a:pt x="41291" y="641223"/>
                  <a:pt x="47606" y="640251"/>
                  <a:pt x="55378" y="641223"/>
                </a:cubicBezTo>
                <a:lnTo>
                  <a:pt x="59750" y="635393"/>
                </a:lnTo>
                <a:cubicBezTo>
                  <a:pt x="84039" y="624706"/>
                  <a:pt x="101284" y="615720"/>
                  <a:pt x="111485" y="608433"/>
                </a:cubicBezTo>
                <a:cubicBezTo>
                  <a:pt x="121687" y="601146"/>
                  <a:pt x="127759" y="597017"/>
                  <a:pt x="129702" y="596046"/>
                </a:cubicBezTo>
                <a:lnTo>
                  <a:pt x="174879" y="561070"/>
                </a:lnTo>
                <a:cubicBezTo>
                  <a:pt x="176822" y="561070"/>
                  <a:pt x="178765" y="560584"/>
                  <a:pt x="180708" y="559612"/>
                </a:cubicBezTo>
                <a:cubicBezTo>
                  <a:pt x="182651" y="558641"/>
                  <a:pt x="185080" y="556698"/>
                  <a:pt x="187995" y="553783"/>
                </a:cubicBezTo>
                <a:lnTo>
                  <a:pt x="189452" y="552326"/>
                </a:lnTo>
                <a:cubicBezTo>
                  <a:pt x="191395" y="550383"/>
                  <a:pt x="194310" y="546982"/>
                  <a:pt x="198196" y="542125"/>
                </a:cubicBezTo>
                <a:cubicBezTo>
                  <a:pt x="202082" y="537267"/>
                  <a:pt x="206454" y="533381"/>
                  <a:pt x="211312" y="530466"/>
                </a:cubicBezTo>
                <a:cubicBezTo>
                  <a:pt x="221999" y="522694"/>
                  <a:pt x="229772" y="516379"/>
                  <a:pt x="234629" y="511521"/>
                </a:cubicBezTo>
                <a:cubicBezTo>
                  <a:pt x="249203" y="511521"/>
                  <a:pt x="264262" y="517350"/>
                  <a:pt x="279806" y="529009"/>
                </a:cubicBezTo>
                <a:lnTo>
                  <a:pt x="288550" y="526094"/>
                </a:lnTo>
                <a:lnTo>
                  <a:pt x="306038" y="540667"/>
                </a:lnTo>
                <a:lnTo>
                  <a:pt x="317697" y="523179"/>
                </a:lnTo>
                <a:lnTo>
                  <a:pt x="323526" y="527551"/>
                </a:lnTo>
                <a:lnTo>
                  <a:pt x="320611" y="533381"/>
                </a:lnTo>
                <a:lnTo>
                  <a:pt x="323526" y="539210"/>
                </a:lnTo>
                <a:close/>
                <a:moveTo>
                  <a:pt x="756351" y="419709"/>
                </a:moveTo>
                <a:lnTo>
                  <a:pt x="722833" y="435740"/>
                </a:lnTo>
                <a:cubicBezTo>
                  <a:pt x="716032" y="440598"/>
                  <a:pt x="708503" y="447398"/>
                  <a:pt x="700244" y="456142"/>
                </a:cubicBezTo>
                <a:cubicBezTo>
                  <a:pt x="691986" y="464886"/>
                  <a:pt x="687371" y="471687"/>
                  <a:pt x="686400" y="476545"/>
                </a:cubicBezTo>
                <a:cubicBezTo>
                  <a:pt x="688343" y="478488"/>
                  <a:pt x="690286" y="496947"/>
                  <a:pt x="692229" y="531923"/>
                </a:cubicBezTo>
                <a:cubicBezTo>
                  <a:pt x="696115" y="569814"/>
                  <a:pt x="698544" y="589245"/>
                  <a:pt x="699516" y="590216"/>
                </a:cubicBezTo>
                <a:cubicBezTo>
                  <a:pt x="704373" y="587302"/>
                  <a:pt x="712875" y="583658"/>
                  <a:pt x="725019" y="579286"/>
                </a:cubicBezTo>
                <a:cubicBezTo>
                  <a:pt x="737163" y="574914"/>
                  <a:pt x="746636" y="571271"/>
                  <a:pt x="753437" y="568356"/>
                </a:cubicBezTo>
                <a:lnTo>
                  <a:pt x="754894" y="530466"/>
                </a:lnTo>
                <a:cubicBezTo>
                  <a:pt x="754894" y="510063"/>
                  <a:pt x="755380" y="489175"/>
                  <a:pt x="756351" y="467801"/>
                </a:cubicBezTo>
                <a:cubicBezTo>
                  <a:pt x="757323" y="446427"/>
                  <a:pt x="757323" y="430396"/>
                  <a:pt x="756351" y="419709"/>
                </a:cubicBezTo>
                <a:close/>
                <a:moveTo>
                  <a:pt x="914653" y="361280"/>
                </a:moveTo>
                <a:cubicBezTo>
                  <a:pt x="911374" y="361735"/>
                  <a:pt x="904270" y="363967"/>
                  <a:pt x="893340" y="367974"/>
                </a:cubicBezTo>
                <a:cubicBezTo>
                  <a:pt x="878767" y="373318"/>
                  <a:pt x="868565" y="376475"/>
                  <a:pt x="862736" y="377447"/>
                </a:cubicBezTo>
                <a:cubicBezTo>
                  <a:pt x="853021" y="377447"/>
                  <a:pt x="843305" y="381333"/>
                  <a:pt x="833590" y="389105"/>
                </a:cubicBezTo>
                <a:cubicBezTo>
                  <a:pt x="832618" y="392020"/>
                  <a:pt x="832132" y="397849"/>
                  <a:pt x="832132" y="406593"/>
                </a:cubicBezTo>
                <a:cubicBezTo>
                  <a:pt x="832132" y="494033"/>
                  <a:pt x="833104" y="542125"/>
                  <a:pt x="835047" y="550869"/>
                </a:cubicBezTo>
                <a:cubicBezTo>
                  <a:pt x="860307" y="539210"/>
                  <a:pt x="877309" y="532409"/>
                  <a:pt x="886053" y="530466"/>
                </a:cubicBezTo>
                <a:lnTo>
                  <a:pt x="910828" y="400764"/>
                </a:lnTo>
                <a:lnTo>
                  <a:pt x="916657" y="361416"/>
                </a:lnTo>
                <a:cubicBezTo>
                  <a:pt x="916414" y="361173"/>
                  <a:pt x="915746" y="361128"/>
                  <a:pt x="914653" y="361280"/>
                </a:cubicBezTo>
                <a:close/>
                <a:moveTo>
                  <a:pt x="749065" y="231714"/>
                </a:moveTo>
                <a:cubicBezTo>
                  <a:pt x="729634" y="242401"/>
                  <a:pt x="706559" y="256489"/>
                  <a:pt x="679842" y="273977"/>
                </a:cubicBezTo>
                <a:cubicBezTo>
                  <a:pt x="653124" y="291465"/>
                  <a:pt x="637337" y="304581"/>
                  <a:pt x="632479" y="313325"/>
                </a:cubicBezTo>
                <a:cubicBezTo>
                  <a:pt x="634422" y="318182"/>
                  <a:pt x="642437" y="339313"/>
                  <a:pt x="656525" y="376718"/>
                </a:cubicBezTo>
                <a:cubicBezTo>
                  <a:pt x="670612" y="414123"/>
                  <a:pt x="678142" y="433311"/>
                  <a:pt x="679113" y="434283"/>
                </a:cubicBezTo>
                <a:cubicBezTo>
                  <a:pt x="688829" y="429425"/>
                  <a:pt x="702430" y="420195"/>
                  <a:pt x="719918" y="406593"/>
                </a:cubicBezTo>
                <a:cubicBezTo>
                  <a:pt x="724776" y="403679"/>
                  <a:pt x="731334" y="399307"/>
                  <a:pt x="739592" y="393477"/>
                </a:cubicBezTo>
                <a:cubicBezTo>
                  <a:pt x="747850" y="387648"/>
                  <a:pt x="753923" y="384248"/>
                  <a:pt x="757809" y="383276"/>
                </a:cubicBezTo>
                <a:lnTo>
                  <a:pt x="757809" y="370160"/>
                </a:lnTo>
                <a:cubicBezTo>
                  <a:pt x="757809" y="353644"/>
                  <a:pt x="756837" y="326926"/>
                  <a:pt x="754894" y="290007"/>
                </a:cubicBezTo>
                <a:cubicBezTo>
                  <a:pt x="752951" y="253088"/>
                  <a:pt x="751008" y="233657"/>
                  <a:pt x="749065" y="231714"/>
                </a:cubicBezTo>
                <a:close/>
                <a:moveTo>
                  <a:pt x="304581" y="220056"/>
                </a:moveTo>
                <a:lnTo>
                  <a:pt x="303124" y="236086"/>
                </a:lnTo>
                <a:cubicBezTo>
                  <a:pt x="303124" y="239972"/>
                  <a:pt x="304095" y="243859"/>
                  <a:pt x="306038" y="247745"/>
                </a:cubicBezTo>
                <a:cubicBezTo>
                  <a:pt x="307981" y="252603"/>
                  <a:pt x="310410" y="255517"/>
                  <a:pt x="313325" y="256489"/>
                </a:cubicBezTo>
                <a:cubicBezTo>
                  <a:pt x="313325" y="262318"/>
                  <a:pt x="314782" y="266447"/>
                  <a:pt x="317697" y="268876"/>
                </a:cubicBezTo>
                <a:cubicBezTo>
                  <a:pt x="320611" y="271305"/>
                  <a:pt x="325469" y="273977"/>
                  <a:pt x="332270" y="276891"/>
                </a:cubicBezTo>
                <a:lnTo>
                  <a:pt x="333727" y="275434"/>
                </a:lnTo>
                <a:lnTo>
                  <a:pt x="338099" y="271062"/>
                </a:lnTo>
                <a:lnTo>
                  <a:pt x="342471" y="271062"/>
                </a:lnTo>
                <a:cubicBezTo>
                  <a:pt x="346358" y="271062"/>
                  <a:pt x="348301" y="274948"/>
                  <a:pt x="348301" y="282721"/>
                </a:cubicBezTo>
                <a:cubicBezTo>
                  <a:pt x="348301" y="287578"/>
                  <a:pt x="347815" y="293408"/>
                  <a:pt x="346843" y="300209"/>
                </a:cubicBezTo>
                <a:cubicBezTo>
                  <a:pt x="345872" y="307009"/>
                  <a:pt x="345872" y="310410"/>
                  <a:pt x="346843" y="310410"/>
                </a:cubicBezTo>
                <a:cubicBezTo>
                  <a:pt x="347815" y="310410"/>
                  <a:pt x="348786" y="311624"/>
                  <a:pt x="349758" y="314053"/>
                </a:cubicBezTo>
                <a:cubicBezTo>
                  <a:pt x="350729" y="316482"/>
                  <a:pt x="351701" y="318668"/>
                  <a:pt x="352673" y="320611"/>
                </a:cubicBezTo>
                <a:lnTo>
                  <a:pt x="358502" y="333727"/>
                </a:lnTo>
                <a:cubicBezTo>
                  <a:pt x="360445" y="337613"/>
                  <a:pt x="364331" y="341014"/>
                  <a:pt x="370160" y="343928"/>
                </a:cubicBezTo>
                <a:cubicBezTo>
                  <a:pt x="370160" y="348786"/>
                  <a:pt x="370160" y="357530"/>
                  <a:pt x="370160" y="370160"/>
                </a:cubicBezTo>
                <a:cubicBezTo>
                  <a:pt x="370160" y="382790"/>
                  <a:pt x="368460" y="393235"/>
                  <a:pt x="365060" y="401493"/>
                </a:cubicBezTo>
                <a:cubicBezTo>
                  <a:pt x="361659" y="409751"/>
                  <a:pt x="356073" y="415823"/>
                  <a:pt x="348301" y="419709"/>
                </a:cubicBezTo>
                <a:lnTo>
                  <a:pt x="345386" y="419709"/>
                </a:lnTo>
                <a:cubicBezTo>
                  <a:pt x="338585" y="419709"/>
                  <a:pt x="332756" y="421652"/>
                  <a:pt x="327898" y="425539"/>
                </a:cubicBezTo>
                <a:cubicBezTo>
                  <a:pt x="325955" y="426510"/>
                  <a:pt x="324983" y="430396"/>
                  <a:pt x="324983" y="437197"/>
                </a:cubicBezTo>
                <a:cubicBezTo>
                  <a:pt x="324983" y="444970"/>
                  <a:pt x="325469" y="451285"/>
                  <a:pt x="326441" y="456142"/>
                </a:cubicBezTo>
                <a:cubicBezTo>
                  <a:pt x="322555" y="450313"/>
                  <a:pt x="319154" y="442541"/>
                  <a:pt x="316240" y="432825"/>
                </a:cubicBezTo>
                <a:lnTo>
                  <a:pt x="310410" y="429911"/>
                </a:lnTo>
                <a:lnTo>
                  <a:pt x="292922" y="435740"/>
                </a:lnTo>
                <a:lnTo>
                  <a:pt x="287093" y="438655"/>
                </a:lnTo>
                <a:lnTo>
                  <a:pt x="285636" y="445941"/>
                </a:lnTo>
                <a:lnTo>
                  <a:pt x="275434" y="435740"/>
                </a:lnTo>
                <a:lnTo>
                  <a:pt x="272520" y="434283"/>
                </a:lnTo>
                <a:lnTo>
                  <a:pt x="260861" y="451770"/>
                </a:lnTo>
                <a:cubicBezTo>
                  <a:pt x="259890" y="442055"/>
                  <a:pt x="259890" y="431368"/>
                  <a:pt x="260861" y="419709"/>
                </a:cubicBezTo>
                <a:cubicBezTo>
                  <a:pt x="248231" y="404164"/>
                  <a:pt x="234629" y="393477"/>
                  <a:pt x="220056" y="387648"/>
                </a:cubicBezTo>
                <a:cubicBezTo>
                  <a:pt x="205483" y="399307"/>
                  <a:pt x="187023" y="427967"/>
                  <a:pt x="164678" y="473630"/>
                </a:cubicBezTo>
                <a:cubicBezTo>
                  <a:pt x="175365" y="449342"/>
                  <a:pt x="185566" y="411451"/>
                  <a:pt x="195282" y="359959"/>
                </a:cubicBezTo>
                <a:cubicBezTo>
                  <a:pt x="187509" y="347329"/>
                  <a:pt x="177794" y="341014"/>
                  <a:pt x="166135" y="341014"/>
                </a:cubicBezTo>
                <a:cubicBezTo>
                  <a:pt x="161277" y="341014"/>
                  <a:pt x="153991" y="341985"/>
                  <a:pt x="144275" y="343928"/>
                </a:cubicBezTo>
                <a:lnTo>
                  <a:pt x="147190" y="342471"/>
                </a:lnTo>
                <a:cubicBezTo>
                  <a:pt x="157877" y="336642"/>
                  <a:pt x="164192" y="326441"/>
                  <a:pt x="166135" y="311867"/>
                </a:cubicBezTo>
                <a:lnTo>
                  <a:pt x="161763" y="303123"/>
                </a:lnTo>
                <a:cubicBezTo>
                  <a:pt x="158848" y="297294"/>
                  <a:pt x="157391" y="290979"/>
                  <a:pt x="157391" y="284178"/>
                </a:cubicBezTo>
                <a:cubicBezTo>
                  <a:pt x="151562" y="277377"/>
                  <a:pt x="145975" y="273248"/>
                  <a:pt x="140632" y="271791"/>
                </a:cubicBezTo>
                <a:cubicBezTo>
                  <a:pt x="135288" y="270333"/>
                  <a:pt x="132131" y="269605"/>
                  <a:pt x="131159" y="269605"/>
                </a:cubicBezTo>
                <a:lnTo>
                  <a:pt x="155934" y="259403"/>
                </a:lnTo>
                <a:lnTo>
                  <a:pt x="160306" y="244830"/>
                </a:lnTo>
                <a:lnTo>
                  <a:pt x="155934" y="237544"/>
                </a:lnTo>
                <a:cubicBezTo>
                  <a:pt x="159820" y="238515"/>
                  <a:pt x="163949" y="238758"/>
                  <a:pt x="168321" y="238272"/>
                </a:cubicBezTo>
                <a:cubicBezTo>
                  <a:pt x="172693" y="237787"/>
                  <a:pt x="176336" y="237544"/>
                  <a:pt x="179251" y="237544"/>
                </a:cubicBezTo>
                <a:cubicBezTo>
                  <a:pt x="183137" y="236572"/>
                  <a:pt x="190181" y="234629"/>
                  <a:pt x="200382" y="231714"/>
                </a:cubicBezTo>
                <a:cubicBezTo>
                  <a:pt x="210583" y="228800"/>
                  <a:pt x="217627" y="227828"/>
                  <a:pt x="221513" y="228800"/>
                </a:cubicBezTo>
                <a:cubicBezTo>
                  <a:pt x="233172" y="226857"/>
                  <a:pt x="241430" y="225885"/>
                  <a:pt x="246288" y="225885"/>
                </a:cubicBezTo>
                <a:cubicBezTo>
                  <a:pt x="254060" y="225885"/>
                  <a:pt x="260861" y="227342"/>
                  <a:pt x="266690" y="230257"/>
                </a:cubicBezTo>
                <a:lnTo>
                  <a:pt x="268148" y="228800"/>
                </a:lnTo>
                <a:cubicBezTo>
                  <a:pt x="270091" y="229771"/>
                  <a:pt x="272277" y="230986"/>
                  <a:pt x="274706" y="232443"/>
                </a:cubicBezTo>
                <a:cubicBezTo>
                  <a:pt x="277135" y="233900"/>
                  <a:pt x="279806" y="235601"/>
                  <a:pt x="282721" y="237544"/>
                </a:cubicBezTo>
                <a:cubicBezTo>
                  <a:pt x="284664" y="237544"/>
                  <a:pt x="286607" y="238515"/>
                  <a:pt x="288550" y="240458"/>
                </a:cubicBezTo>
                <a:lnTo>
                  <a:pt x="292922" y="237544"/>
                </a:lnTo>
                <a:cubicBezTo>
                  <a:pt x="293894" y="228800"/>
                  <a:pt x="296809" y="223456"/>
                  <a:pt x="301666" y="221513"/>
                </a:cubicBezTo>
                <a:close/>
                <a:moveTo>
                  <a:pt x="985151" y="126787"/>
                </a:moveTo>
                <a:cubicBezTo>
                  <a:pt x="970578" y="129701"/>
                  <a:pt x="942403" y="140631"/>
                  <a:pt x="900627" y="159577"/>
                </a:cubicBezTo>
                <a:cubicBezTo>
                  <a:pt x="858850" y="178522"/>
                  <a:pt x="831161" y="192852"/>
                  <a:pt x="817559" y="202568"/>
                </a:cubicBezTo>
                <a:lnTo>
                  <a:pt x="830675" y="333727"/>
                </a:lnTo>
                <a:cubicBezTo>
                  <a:pt x="827760" y="337613"/>
                  <a:pt x="826303" y="342957"/>
                  <a:pt x="826303" y="349758"/>
                </a:cubicBezTo>
                <a:lnTo>
                  <a:pt x="830675" y="358502"/>
                </a:lnTo>
                <a:lnTo>
                  <a:pt x="894797" y="332270"/>
                </a:lnTo>
                <a:cubicBezTo>
                  <a:pt x="898683" y="328384"/>
                  <a:pt x="901598" y="324012"/>
                  <a:pt x="903541" y="319154"/>
                </a:cubicBezTo>
                <a:cubicBezTo>
                  <a:pt x="905484" y="314296"/>
                  <a:pt x="906942" y="308953"/>
                  <a:pt x="907913" y="303123"/>
                </a:cubicBezTo>
                <a:cubicBezTo>
                  <a:pt x="909856" y="293408"/>
                  <a:pt x="912771" y="283692"/>
                  <a:pt x="916657" y="273977"/>
                </a:cubicBezTo>
                <a:close/>
                <a:moveTo>
                  <a:pt x="1168775" y="0"/>
                </a:moveTo>
                <a:cubicBezTo>
                  <a:pt x="1140600" y="34004"/>
                  <a:pt x="1126512" y="56835"/>
                  <a:pt x="1126512" y="68494"/>
                </a:cubicBezTo>
                <a:cubicBezTo>
                  <a:pt x="1126512" y="79181"/>
                  <a:pt x="1132341" y="88411"/>
                  <a:pt x="1144000" y="96183"/>
                </a:cubicBezTo>
                <a:cubicBezTo>
                  <a:pt x="1153715" y="84524"/>
                  <a:pt x="1167803" y="72866"/>
                  <a:pt x="1186262" y="61207"/>
                </a:cubicBezTo>
                <a:cubicBezTo>
                  <a:pt x="1172661" y="86467"/>
                  <a:pt x="1165860" y="104441"/>
                  <a:pt x="1165860" y="115128"/>
                </a:cubicBezTo>
                <a:cubicBezTo>
                  <a:pt x="1165860" y="121929"/>
                  <a:pt x="1166345" y="126787"/>
                  <a:pt x="1167317" y="129701"/>
                </a:cubicBezTo>
                <a:lnTo>
                  <a:pt x="1178976" y="139903"/>
                </a:lnTo>
                <a:lnTo>
                  <a:pt x="1196464" y="122415"/>
                </a:lnTo>
                <a:lnTo>
                  <a:pt x="1196464" y="131159"/>
                </a:lnTo>
                <a:cubicBezTo>
                  <a:pt x="1195492" y="133102"/>
                  <a:pt x="1195006" y="135531"/>
                  <a:pt x="1195006" y="138445"/>
                </a:cubicBezTo>
                <a:lnTo>
                  <a:pt x="1196464" y="147189"/>
                </a:lnTo>
                <a:lnTo>
                  <a:pt x="1196464" y="154476"/>
                </a:lnTo>
                <a:cubicBezTo>
                  <a:pt x="1196464" y="166135"/>
                  <a:pt x="1198893" y="177307"/>
                  <a:pt x="1203750" y="187994"/>
                </a:cubicBezTo>
                <a:cubicBezTo>
                  <a:pt x="1209579" y="206454"/>
                  <a:pt x="1214437" y="219570"/>
                  <a:pt x="1218323" y="227342"/>
                </a:cubicBezTo>
                <a:cubicBezTo>
                  <a:pt x="1209579" y="242887"/>
                  <a:pt x="1206665" y="256003"/>
                  <a:pt x="1209579" y="266690"/>
                </a:cubicBezTo>
                <a:cubicBezTo>
                  <a:pt x="1203750" y="267662"/>
                  <a:pt x="1191120" y="272519"/>
                  <a:pt x="1171689" y="281263"/>
                </a:cubicBezTo>
                <a:cubicBezTo>
                  <a:pt x="1158087" y="290007"/>
                  <a:pt x="1143028" y="306524"/>
                  <a:pt x="1126512" y="330812"/>
                </a:cubicBezTo>
                <a:lnTo>
                  <a:pt x="1090079" y="381819"/>
                </a:lnTo>
                <a:cubicBezTo>
                  <a:pt x="1065790" y="414852"/>
                  <a:pt x="1053646" y="459543"/>
                  <a:pt x="1053646" y="515893"/>
                </a:cubicBezTo>
                <a:lnTo>
                  <a:pt x="1058018" y="552326"/>
                </a:lnTo>
                <a:cubicBezTo>
                  <a:pt x="1055103" y="561070"/>
                  <a:pt x="1044416" y="578558"/>
                  <a:pt x="1025957" y="604789"/>
                </a:cubicBezTo>
                <a:cubicBezTo>
                  <a:pt x="1007497" y="629078"/>
                  <a:pt x="990981" y="641223"/>
                  <a:pt x="976407" y="641223"/>
                </a:cubicBezTo>
                <a:cubicBezTo>
                  <a:pt x="963777" y="641223"/>
                  <a:pt x="947261" y="636365"/>
                  <a:pt x="926858" y="626649"/>
                </a:cubicBezTo>
                <a:cubicBezTo>
                  <a:pt x="900627" y="614991"/>
                  <a:pt x="887511" y="603818"/>
                  <a:pt x="887511" y="593131"/>
                </a:cubicBezTo>
                <a:cubicBezTo>
                  <a:pt x="887511" y="589245"/>
                  <a:pt x="887996" y="586816"/>
                  <a:pt x="888968" y="585844"/>
                </a:cubicBezTo>
                <a:lnTo>
                  <a:pt x="849441" y="595145"/>
                </a:lnTo>
                <a:lnTo>
                  <a:pt x="850349" y="598232"/>
                </a:lnTo>
                <a:cubicBezTo>
                  <a:pt x="852778" y="605518"/>
                  <a:pt x="853992" y="611590"/>
                  <a:pt x="853992" y="616448"/>
                </a:cubicBezTo>
                <a:cubicBezTo>
                  <a:pt x="853992" y="629078"/>
                  <a:pt x="856664" y="647781"/>
                  <a:pt x="862007" y="672555"/>
                </a:cubicBezTo>
                <a:cubicBezTo>
                  <a:pt x="867351" y="697330"/>
                  <a:pt x="870023" y="712632"/>
                  <a:pt x="870023" y="718461"/>
                </a:cubicBezTo>
                <a:lnTo>
                  <a:pt x="870288" y="723494"/>
                </a:lnTo>
                <a:lnTo>
                  <a:pt x="888239" y="721011"/>
                </a:lnTo>
                <a:cubicBezTo>
                  <a:pt x="923944" y="715911"/>
                  <a:pt x="964020" y="709717"/>
                  <a:pt x="1008469" y="702430"/>
                </a:cubicBezTo>
                <a:cubicBezTo>
                  <a:pt x="1115339" y="679113"/>
                  <a:pt x="1187234" y="665997"/>
                  <a:pt x="1224153" y="663083"/>
                </a:cubicBezTo>
                <a:cubicBezTo>
                  <a:pt x="1226096" y="663083"/>
                  <a:pt x="1228525" y="662840"/>
                  <a:pt x="1231439" y="662354"/>
                </a:cubicBezTo>
                <a:cubicBezTo>
                  <a:pt x="1234354" y="661868"/>
                  <a:pt x="1236783" y="662111"/>
                  <a:pt x="1238726" y="663083"/>
                </a:cubicBezTo>
                <a:cubicBezTo>
                  <a:pt x="1211523" y="669883"/>
                  <a:pt x="1195978" y="676198"/>
                  <a:pt x="1192092" y="682028"/>
                </a:cubicBezTo>
                <a:cubicBezTo>
                  <a:pt x="1192092" y="684942"/>
                  <a:pt x="1193063" y="686400"/>
                  <a:pt x="1195006" y="686400"/>
                </a:cubicBezTo>
                <a:lnTo>
                  <a:pt x="1211037" y="683485"/>
                </a:lnTo>
                <a:lnTo>
                  <a:pt x="1228525" y="680570"/>
                </a:lnTo>
                <a:lnTo>
                  <a:pt x="1228525" y="683485"/>
                </a:lnTo>
                <a:cubicBezTo>
                  <a:pt x="1220752" y="687371"/>
                  <a:pt x="1216866" y="692229"/>
                  <a:pt x="1216866" y="698058"/>
                </a:cubicBezTo>
                <a:cubicBezTo>
                  <a:pt x="1216866" y="703888"/>
                  <a:pt x="1220267" y="707288"/>
                  <a:pt x="1227067" y="708260"/>
                </a:cubicBezTo>
                <a:lnTo>
                  <a:pt x="1241641" y="705345"/>
                </a:lnTo>
                <a:lnTo>
                  <a:pt x="1234354" y="721376"/>
                </a:lnTo>
                <a:cubicBezTo>
                  <a:pt x="1234354" y="723319"/>
                  <a:pt x="1235326" y="725990"/>
                  <a:pt x="1237269" y="729391"/>
                </a:cubicBezTo>
                <a:cubicBezTo>
                  <a:pt x="1239212" y="732791"/>
                  <a:pt x="1240669" y="735463"/>
                  <a:pt x="1241641" y="737406"/>
                </a:cubicBezTo>
                <a:cubicBezTo>
                  <a:pt x="1245527" y="747122"/>
                  <a:pt x="1247470" y="752951"/>
                  <a:pt x="1247470" y="754894"/>
                </a:cubicBezTo>
                <a:cubicBezTo>
                  <a:pt x="1247470" y="759752"/>
                  <a:pt x="1244555" y="765095"/>
                  <a:pt x="1238726" y="770925"/>
                </a:cubicBezTo>
                <a:lnTo>
                  <a:pt x="1225610" y="785498"/>
                </a:lnTo>
                <a:lnTo>
                  <a:pt x="1178976" y="792784"/>
                </a:lnTo>
                <a:cubicBezTo>
                  <a:pt x="1157602" y="792784"/>
                  <a:pt x="1138171" y="791813"/>
                  <a:pt x="1120683" y="789870"/>
                </a:cubicBezTo>
                <a:lnTo>
                  <a:pt x="1107567" y="792784"/>
                </a:lnTo>
                <a:cubicBezTo>
                  <a:pt x="1095908" y="791813"/>
                  <a:pt x="1079392" y="791327"/>
                  <a:pt x="1058018" y="791327"/>
                </a:cubicBezTo>
                <a:cubicBezTo>
                  <a:pt x="1036644" y="791327"/>
                  <a:pt x="1021099" y="791813"/>
                  <a:pt x="1011383" y="792784"/>
                </a:cubicBezTo>
                <a:cubicBezTo>
                  <a:pt x="938517" y="798614"/>
                  <a:pt x="898198" y="803957"/>
                  <a:pt x="890425" y="808815"/>
                </a:cubicBezTo>
                <a:lnTo>
                  <a:pt x="881681" y="807358"/>
                </a:lnTo>
                <a:cubicBezTo>
                  <a:pt x="881196" y="807843"/>
                  <a:pt x="879617" y="808451"/>
                  <a:pt x="876945" y="809179"/>
                </a:cubicBezTo>
                <a:lnTo>
                  <a:pt x="874656" y="809696"/>
                </a:lnTo>
                <a:lnTo>
                  <a:pt x="875305" y="823206"/>
                </a:lnTo>
                <a:cubicBezTo>
                  <a:pt x="876399" y="845916"/>
                  <a:pt x="877795" y="874880"/>
                  <a:pt x="879495" y="910099"/>
                </a:cubicBezTo>
                <a:cubicBezTo>
                  <a:pt x="882896" y="980536"/>
                  <a:pt x="886539" y="1037129"/>
                  <a:pt x="890425" y="1079877"/>
                </a:cubicBezTo>
                <a:lnTo>
                  <a:pt x="897712" y="1113396"/>
                </a:lnTo>
                <a:cubicBezTo>
                  <a:pt x="901598" y="1128941"/>
                  <a:pt x="903541" y="1141571"/>
                  <a:pt x="903541" y="1151286"/>
                </a:cubicBezTo>
                <a:cubicBezTo>
                  <a:pt x="903541" y="1207636"/>
                  <a:pt x="891883" y="1256699"/>
                  <a:pt x="868565" y="1298476"/>
                </a:cubicBezTo>
                <a:cubicBezTo>
                  <a:pt x="864679" y="1298476"/>
                  <a:pt x="853506" y="1305277"/>
                  <a:pt x="835047" y="1318879"/>
                </a:cubicBezTo>
                <a:lnTo>
                  <a:pt x="826303" y="1321793"/>
                </a:lnTo>
                <a:cubicBezTo>
                  <a:pt x="812701" y="1320822"/>
                  <a:pt x="800071" y="1311592"/>
                  <a:pt x="788413" y="1294104"/>
                </a:cubicBezTo>
                <a:cubicBezTo>
                  <a:pt x="776754" y="1275645"/>
                  <a:pt x="765581" y="1266415"/>
                  <a:pt x="754894" y="1266415"/>
                </a:cubicBezTo>
                <a:cubicBezTo>
                  <a:pt x="745179" y="1246012"/>
                  <a:pt x="729148" y="1230468"/>
                  <a:pt x="706802" y="1219781"/>
                </a:cubicBezTo>
                <a:lnTo>
                  <a:pt x="641223" y="1197921"/>
                </a:lnTo>
                <a:lnTo>
                  <a:pt x="651424" y="1195006"/>
                </a:lnTo>
                <a:cubicBezTo>
                  <a:pt x="679599" y="1201807"/>
                  <a:pt x="707288" y="1205207"/>
                  <a:pt x="734491" y="1205207"/>
                </a:cubicBezTo>
                <a:lnTo>
                  <a:pt x="734491" y="1196463"/>
                </a:lnTo>
                <a:cubicBezTo>
                  <a:pt x="684943" y="1188691"/>
                  <a:pt x="642680" y="1178976"/>
                  <a:pt x="607704" y="1167317"/>
                </a:cubicBezTo>
                <a:lnTo>
                  <a:pt x="660168" y="1170232"/>
                </a:lnTo>
                <a:cubicBezTo>
                  <a:pt x="683485" y="1173146"/>
                  <a:pt x="700487" y="1174604"/>
                  <a:pt x="711174" y="1174604"/>
                </a:cubicBezTo>
                <a:lnTo>
                  <a:pt x="731577" y="1168774"/>
                </a:lnTo>
                <a:cubicBezTo>
                  <a:pt x="723805" y="1162945"/>
                  <a:pt x="716518" y="1159544"/>
                  <a:pt x="709717" y="1158573"/>
                </a:cubicBezTo>
                <a:lnTo>
                  <a:pt x="684943" y="1154201"/>
                </a:lnTo>
                <a:lnTo>
                  <a:pt x="692229" y="1154201"/>
                </a:lnTo>
                <a:cubicBezTo>
                  <a:pt x="708745" y="1154201"/>
                  <a:pt x="729148" y="1146429"/>
                  <a:pt x="753437" y="1130884"/>
                </a:cubicBezTo>
                <a:lnTo>
                  <a:pt x="769467" y="1004097"/>
                </a:lnTo>
                <a:cubicBezTo>
                  <a:pt x="775297" y="962320"/>
                  <a:pt x="778211" y="920058"/>
                  <a:pt x="778211" y="877309"/>
                </a:cubicBezTo>
                <a:cubicBezTo>
                  <a:pt x="778211" y="871480"/>
                  <a:pt x="777240" y="865165"/>
                  <a:pt x="775297" y="858364"/>
                </a:cubicBezTo>
                <a:lnTo>
                  <a:pt x="778240" y="823042"/>
                </a:lnTo>
                <a:lnTo>
                  <a:pt x="741778" y="827760"/>
                </a:lnTo>
                <a:cubicBezTo>
                  <a:pt x="698058" y="830675"/>
                  <a:pt x="653367" y="840390"/>
                  <a:pt x="607704" y="856907"/>
                </a:cubicBezTo>
                <a:cubicBezTo>
                  <a:pt x="561070" y="873423"/>
                  <a:pt x="536296" y="881681"/>
                  <a:pt x="533381" y="881681"/>
                </a:cubicBezTo>
                <a:cubicBezTo>
                  <a:pt x="506178" y="884596"/>
                  <a:pt x="478974" y="875366"/>
                  <a:pt x="451771" y="853992"/>
                </a:cubicBezTo>
                <a:lnTo>
                  <a:pt x="435740" y="845248"/>
                </a:lnTo>
                <a:cubicBezTo>
                  <a:pt x="428939" y="841362"/>
                  <a:pt x="425539" y="838447"/>
                  <a:pt x="425539" y="836504"/>
                </a:cubicBezTo>
                <a:cubicBezTo>
                  <a:pt x="425539" y="835533"/>
                  <a:pt x="426753" y="834075"/>
                  <a:pt x="429182" y="832132"/>
                </a:cubicBezTo>
                <a:cubicBezTo>
                  <a:pt x="431611" y="830189"/>
                  <a:pt x="432825" y="828732"/>
                  <a:pt x="432825" y="827760"/>
                </a:cubicBezTo>
                <a:cubicBezTo>
                  <a:pt x="432825" y="824846"/>
                  <a:pt x="426996" y="822902"/>
                  <a:pt x="415338" y="821931"/>
                </a:cubicBezTo>
                <a:lnTo>
                  <a:pt x="454685" y="798614"/>
                </a:lnTo>
                <a:cubicBezTo>
                  <a:pt x="478003" y="770439"/>
                  <a:pt x="501806" y="751979"/>
                  <a:pt x="526094" y="743235"/>
                </a:cubicBezTo>
                <a:cubicBezTo>
                  <a:pt x="519293" y="760723"/>
                  <a:pt x="515893" y="768010"/>
                  <a:pt x="515893" y="765095"/>
                </a:cubicBezTo>
                <a:lnTo>
                  <a:pt x="518808" y="770925"/>
                </a:lnTo>
                <a:lnTo>
                  <a:pt x="524637" y="772382"/>
                </a:lnTo>
                <a:cubicBezTo>
                  <a:pt x="527552" y="771410"/>
                  <a:pt x="530952" y="771167"/>
                  <a:pt x="534838" y="771653"/>
                </a:cubicBezTo>
                <a:cubicBezTo>
                  <a:pt x="538724" y="772139"/>
                  <a:pt x="543096" y="771896"/>
                  <a:pt x="547954" y="770925"/>
                </a:cubicBezTo>
                <a:cubicBezTo>
                  <a:pt x="580015" y="764124"/>
                  <a:pt x="611591" y="759266"/>
                  <a:pt x="642680" y="756351"/>
                </a:cubicBezTo>
                <a:lnTo>
                  <a:pt x="781275" y="736279"/>
                </a:lnTo>
                <a:lnTo>
                  <a:pt x="781126" y="733034"/>
                </a:lnTo>
                <a:cubicBezTo>
                  <a:pt x="780154" y="712632"/>
                  <a:pt x="779183" y="688829"/>
                  <a:pt x="778211" y="661625"/>
                </a:cubicBezTo>
                <a:lnTo>
                  <a:pt x="778211" y="619363"/>
                </a:lnTo>
                <a:lnTo>
                  <a:pt x="778211" y="611519"/>
                </a:lnTo>
                <a:lnTo>
                  <a:pt x="769103" y="614444"/>
                </a:lnTo>
                <a:cubicBezTo>
                  <a:pt x="761088" y="617480"/>
                  <a:pt x="751979" y="621792"/>
                  <a:pt x="741778" y="627378"/>
                </a:cubicBezTo>
                <a:cubicBezTo>
                  <a:pt x="721376" y="638551"/>
                  <a:pt x="709231" y="649967"/>
                  <a:pt x="705345" y="661625"/>
                </a:cubicBezTo>
                <a:lnTo>
                  <a:pt x="649967" y="670369"/>
                </a:lnTo>
                <a:cubicBezTo>
                  <a:pt x="644137" y="667454"/>
                  <a:pt x="631022" y="659196"/>
                  <a:pt x="610619" y="645595"/>
                </a:cubicBezTo>
                <a:lnTo>
                  <a:pt x="572729" y="612076"/>
                </a:lnTo>
                <a:lnTo>
                  <a:pt x="562527" y="609162"/>
                </a:lnTo>
                <a:cubicBezTo>
                  <a:pt x="562527" y="605275"/>
                  <a:pt x="563985" y="600418"/>
                  <a:pt x="566899" y="594588"/>
                </a:cubicBezTo>
                <a:cubicBezTo>
                  <a:pt x="567871" y="592645"/>
                  <a:pt x="568842" y="590702"/>
                  <a:pt x="569814" y="588759"/>
                </a:cubicBezTo>
                <a:cubicBezTo>
                  <a:pt x="570786" y="586816"/>
                  <a:pt x="571271" y="584873"/>
                  <a:pt x="571271" y="582930"/>
                </a:cubicBezTo>
                <a:cubicBezTo>
                  <a:pt x="566414" y="562527"/>
                  <a:pt x="561070" y="543096"/>
                  <a:pt x="555241" y="524637"/>
                </a:cubicBezTo>
                <a:lnTo>
                  <a:pt x="558155" y="517350"/>
                </a:lnTo>
                <a:lnTo>
                  <a:pt x="550869" y="499862"/>
                </a:lnTo>
                <a:lnTo>
                  <a:pt x="552326" y="491118"/>
                </a:lnTo>
                <a:cubicBezTo>
                  <a:pt x="550383" y="489175"/>
                  <a:pt x="547954" y="485046"/>
                  <a:pt x="545039" y="478731"/>
                </a:cubicBezTo>
                <a:cubicBezTo>
                  <a:pt x="542125" y="472416"/>
                  <a:pt x="538724" y="465858"/>
                  <a:pt x="534838" y="459057"/>
                </a:cubicBezTo>
                <a:cubicBezTo>
                  <a:pt x="532895" y="456142"/>
                  <a:pt x="524637" y="445941"/>
                  <a:pt x="510064" y="428453"/>
                </a:cubicBezTo>
                <a:cubicBezTo>
                  <a:pt x="481889" y="393477"/>
                  <a:pt x="468773" y="357530"/>
                  <a:pt x="470716" y="320611"/>
                </a:cubicBezTo>
                <a:cubicBezTo>
                  <a:pt x="482375" y="289522"/>
                  <a:pt x="492576" y="265233"/>
                  <a:pt x="501320" y="247745"/>
                </a:cubicBezTo>
                <a:cubicBezTo>
                  <a:pt x="493547" y="228314"/>
                  <a:pt x="488690" y="214226"/>
                  <a:pt x="486747" y="205482"/>
                </a:cubicBezTo>
                <a:lnTo>
                  <a:pt x="494033" y="206940"/>
                </a:lnTo>
                <a:cubicBezTo>
                  <a:pt x="499862" y="215684"/>
                  <a:pt x="506663" y="223456"/>
                  <a:pt x="514436" y="230257"/>
                </a:cubicBezTo>
                <a:cubicBezTo>
                  <a:pt x="517350" y="227342"/>
                  <a:pt x="519779" y="222970"/>
                  <a:pt x="521722" y="217141"/>
                </a:cubicBezTo>
                <a:cubicBezTo>
                  <a:pt x="517836" y="205482"/>
                  <a:pt x="508121" y="184108"/>
                  <a:pt x="492576" y="153019"/>
                </a:cubicBezTo>
                <a:cubicBezTo>
                  <a:pt x="518808" y="172450"/>
                  <a:pt x="541639" y="187994"/>
                  <a:pt x="561070" y="199653"/>
                </a:cubicBezTo>
                <a:cubicBezTo>
                  <a:pt x="568842" y="203539"/>
                  <a:pt x="583416" y="206454"/>
                  <a:pt x="604790" y="208397"/>
                </a:cubicBezTo>
                <a:cubicBezTo>
                  <a:pt x="624221" y="209369"/>
                  <a:pt x="639280" y="211312"/>
                  <a:pt x="649967" y="214226"/>
                </a:cubicBezTo>
                <a:cubicBezTo>
                  <a:pt x="652881" y="214226"/>
                  <a:pt x="663568" y="209369"/>
                  <a:pt x="682028" y="199653"/>
                </a:cubicBezTo>
                <a:cubicBezTo>
                  <a:pt x="697573" y="191881"/>
                  <a:pt x="709231" y="187023"/>
                  <a:pt x="717004" y="185080"/>
                </a:cubicBezTo>
                <a:lnTo>
                  <a:pt x="725748" y="186537"/>
                </a:lnTo>
                <a:lnTo>
                  <a:pt x="728662" y="179251"/>
                </a:lnTo>
                <a:cubicBezTo>
                  <a:pt x="762667" y="154962"/>
                  <a:pt x="803472" y="133102"/>
                  <a:pt x="851077" y="113671"/>
                </a:cubicBezTo>
                <a:lnTo>
                  <a:pt x="894797" y="96183"/>
                </a:lnTo>
                <a:cubicBezTo>
                  <a:pt x="907427" y="91325"/>
                  <a:pt x="921029" y="81610"/>
                  <a:pt x="935602" y="67037"/>
                </a:cubicBezTo>
                <a:lnTo>
                  <a:pt x="972035" y="30603"/>
                </a:lnTo>
                <a:lnTo>
                  <a:pt x="977865" y="30603"/>
                </a:lnTo>
                <a:cubicBezTo>
                  <a:pt x="979808" y="30603"/>
                  <a:pt x="984666" y="29632"/>
                  <a:pt x="992438" y="27689"/>
                </a:cubicBezTo>
                <a:lnTo>
                  <a:pt x="999725" y="24774"/>
                </a:lnTo>
                <a:cubicBezTo>
                  <a:pt x="1003611" y="22831"/>
                  <a:pt x="1007983" y="21374"/>
                  <a:pt x="1012841" y="20402"/>
                </a:cubicBezTo>
                <a:cubicBezTo>
                  <a:pt x="1017698" y="19430"/>
                  <a:pt x="1023042" y="17973"/>
                  <a:pt x="1028871" y="16030"/>
                </a:cubicBezTo>
                <a:lnTo>
                  <a:pt x="1040530" y="18945"/>
                </a:lnTo>
                <a:lnTo>
                  <a:pt x="1046359" y="13115"/>
                </a:lnTo>
                <a:lnTo>
                  <a:pt x="1053646" y="13115"/>
                </a:lnTo>
                <a:cubicBezTo>
                  <a:pt x="1062390" y="13115"/>
                  <a:pt x="1078906" y="23803"/>
                  <a:pt x="1103195" y="45177"/>
                </a:cubicBezTo>
                <a:cubicBezTo>
                  <a:pt x="1114853" y="36433"/>
                  <a:pt x="1136713" y="21374"/>
                  <a:pt x="116877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latin typeface="三极泼墨体" pitchFamily="2" charset="-122"/>
              <a:ea typeface="三极泼墨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71593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6B634CD-BF4D-6D58-AA59-82B56C4F0706}"/>
              </a:ext>
            </a:extLst>
          </p:cNvPr>
          <p:cNvSpPr/>
          <p:nvPr/>
        </p:nvSpPr>
        <p:spPr>
          <a:xfrm>
            <a:off x="4934152" y="556919"/>
            <a:ext cx="1998339" cy="1539560"/>
          </a:xfrm>
          <a:custGeom>
            <a:avLst/>
            <a:gdLst>
              <a:gd name="connsiteX0" fmla="*/ 603453 w 1998339"/>
              <a:gd name="connsiteY0" fmla="*/ 0 h 1539560"/>
              <a:gd name="connsiteX1" fmla="*/ 1159484 w 1998339"/>
              <a:gd name="connsiteY1" fmla="*/ 368562 h 1539560"/>
              <a:gd name="connsiteX2" fmla="*/ 1162789 w 1998339"/>
              <a:gd name="connsiteY2" fmla="*/ 379209 h 1539560"/>
              <a:gd name="connsiteX3" fmla="*/ 1273269 w 1998339"/>
              <a:gd name="connsiteY3" fmla="*/ 344914 h 1539560"/>
              <a:gd name="connsiteX4" fmla="*/ 1394886 w 1998339"/>
              <a:gd name="connsiteY4" fmla="*/ 332654 h 1539560"/>
              <a:gd name="connsiteX5" fmla="*/ 1998339 w 1998339"/>
              <a:gd name="connsiteY5" fmla="*/ 936107 h 1539560"/>
              <a:gd name="connsiteX6" fmla="*/ 1394886 w 1998339"/>
              <a:gd name="connsiteY6" fmla="*/ 1539560 h 1539560"/>
              <a:gd name="connsiteX7" fmla="*/ 838855 w 1998339"/>
              <a:gd name="connsiteY7" fmla="*/ 1170998 h 1539560"/>
              <a:gd name="connsiteX8" fmla="*/ 835550 w 1998339"/>
              <a:gd name="connsiteY8" fmla="*/ 1160351 h 1539560"/>
              <a:gd name="connsiteX9" fmla="*/ 725070 w 1998339"/>
              <a:gd name="connsiteY9" fmla="*/ 1194646 h 1539560"/>
              <a:gd name="connsiteX10" fmla="*/ 603453 w 1998339"/>
              <a:gd name="connsiteY10" fmla="*/ 1206906 h 1539560"/>
              <a:gd name="connsiteX11" fmla="*/ 0 w 1998339"/>
              <a:gd name="connsiteY11" fmla="*/ 603453 h 1539560"/>
              <a:gd name="connsiteX12" fmla="*/ 603453 w 1998339"/>
              <a:gd name="connsiteY12" fmla="*/ 0 h 153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98339" h="1539560">
                <a:moveTo>
                  <a:pt x="603453" y="0"/>
                </a:moveTo>
                <a:cubicBezTo>
                  <a:pt x="853412" y="0"/>
                  <a:pt x="1067875" y="151973"/>
                  <a:pt x="1159484" y="368562"/>
                </a:cubicBezTo>
                <a:lnTo>
                  <a:pt x="1162789" y="379209"/>
                </a:lnTo>
                <a:lnTo>
                  <a:pt x="1273269" y="344914"/>
                </a:lnTo>
                <a:cubicBezTo>
                  <a:pt x="1312553" y="336876"/>
                  <a:pt x="1353226" y="332654"/>
                  <a:pt x="1394886" y="332654"/>
                </a:cubicBezTo>
                <a:cubicBezTo>
                  <a:pt x="1728164" y="332654"/>
                  <a:pt x="1998339" y="602829"/>
                  <a:pt x="1998339" y="936107"/>
                </a:cubicBezTo>
                <a:cubicBezTo>
                  <a:pt x="1998339" y="1269385"/>
                  <a:pt x="1728164" y="1539560"/>
                  <a:pt x="1394886" y="1539560"/>
                </a:cubicBezTo>
                <a:cubicBezTo>
                  <a:pt x="1144928" y="1539560"/>
                  <a:pt x="930465" y="1387587"/>
                  <a:pt x="838855" y="1170998"/>
                </a:cubicBezTo>
                <a:lnTo>
                  <a:pt x="835550" y="1160351"/>
                </a:lnTo>
                <a:lnTo>
                  <a:pt x="725070" y="1194646"/>
                </a:lnTo>
                <a:cubicBezTo>
                  <a:pt x="685787" y="1202685"/>
                  <a:pt x="645113" y="1206906"/>
                  <a:pt x="603453" y="1206906"/>
                </a:cubicBezTo>
                <a:cubicBezTo>
                  <a:pt x="270175" y="1206906"/>
                  <a:pt x="0" y="936731"/>
                  <a:pt x="0" y="603453"/>
                </a:cubicBezTo>
                <a:cubicBezTo>
                  <a:pt x="0" y="270175"/>
                  <a:pt x="270175" y="0"/>
                  <a:pt x="603453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263238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65" name="椭圆 1064">
            <a:extLst>
              <a:ext uri="{FF2B5EF4-FFF2-40B4-BE49-F238E27FC236}">
                <a16:creationId xmlns:a16="http://schemas.microsoft.com/office/drawing/2014/main" id="{2CB887AD-5AC3-D8A7-5DE2-94654F61617F}"/>
              </a:ext>
            </a:extLst>
          </p:cNvPr>
          <p:cNvSpPr/>
          <p:nvPr/>
        </p:nvSpPr>
        <p:spPr>
          <a:xfrm>
            <a:off x="-1809750" y="5611407"/>
            <a:ext cx="15811500" cy="5004079"/>
          </a:xfrm>
          <a:prstGeom prst="ellipse">
            <a:avLst/>
          </a:prstGeom>
          <a:noFill/>
          <a:ln w="152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5" name="组合 604">
            <a:extLst>
              <a:ext uri="{FF2B5EF4-FFF2-40B4-BE49-F238E27FC236}">
                <a16:creationId xmlns:a16="http://schemas.microsoft.com/office/drawing/2014/main" id="{9C58B691-24DA-F626-19AC-16856261154F}"/>
              </a:ext>
            </a:extLst>
          </p:cNvPr>
          <p:cNvGrpSpPr/>
          <p:nvPr/>
        </p:nvGrpSpPr>
        <p:grpSpPr>
          <a:xfrm>
            <a:off x="4979088" y="420765"/>
            <a:ext cx="1860581" cy="1484691"/>
            <a:chOff x="2728912" y="1400936"/>
            <a:chExt cx="1860581" cy="1484691"/>
          </a:xfrm>
        </p:grpSpPr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6F77F6E9-0294-0078-C8B9-88A4B3370E4F}"/>
                </a:ext>
              </a:extLst>
            </p:cNvPr>
            <p:cNvSpPr txBox="1"/>
            <p:nvPr/>
          </p:nvSpPr>
          <p:spPr>
            <a:xfrm>
              <a:off x="2728912" y="1400936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latin typeface="三极泼墨体" pitchFamily="2" charset="-122"/>
                  <a:ea typeface="三极泼墨体" pitchFamily="2" charset="-122"/>
                </a:rPr>
                <a:t>目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FC9A74DC-7853-FAC2-EEEE-E2259E4F251B}"/>
                </a:ext>
              </a:extLst>
            </p:cNvPr>
            <p:cNvSpPr txBox="1"/>
            <p:nvPr/>
          </p:nvSpPr>
          <p:spPr>
            <a:xfrm>
              <a:off x="3558442" y="1777631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三极泼墨体" pitchFamily="2" charset="-122"/>
                  <a:ea typeface="三极泼墨体" pitchFamily="2" charset="-122"/>
                </a:rPr>
                <a:t>录</a:t>
              </a: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924B64F-6D5A-A5A1-0D8E-3FD8C51C3DD8}"/>
              </a:ext>
            </a:extLst>
          </p:cNvPr>
          <p:cNvSpPr/>
          <p:nvPr/>
        </p:nvSpPr>
        <p:spPr>
          <a:xfrm>
            <a:off x="4934153" y="420765"/>
            <a:ext cx="1998339" cy="1539560"/>
          </a:xfrm>
          <a:custGeom>
            <a:avLst/>
            <a:gdLst>
              <a:gd name="connsiteX0" fmla="*/ 603453 w 1998339"/>
              <a:gd name="connsiteY0" fmla="*/ 0 h 1539560"/>
              <a:gd name="connsiteX1" fmla="*/ 1159484 w 1998339"/>
              <a:gd name="connsiteY1" fmla="*/ 368562 h 1539560"/>
              <a:gd name="connsiteX2" fmla="*/ 1162789 w 1998339"/>
              <a:gd name="connsiteY2" fmla="*/ 379209 h 1539560"/>
              <a:gd name="connsiteX3" fmla="*/ 1273269 w 1998339"/>
              <a:gd name="connsiteY3" fmla="*/ 344914 h 1539560"/>
              <a:gd name="connsiteX4" fmla="*/ 1394886 w 1998339"/>
              <a:gd name="connsiteY4" fmla="*/ 332654 h 1539560"/>
              <a:gd name="connsiteX5" fmla="*/ 1998339 w 1998339"/>
              <a:gd name="connsiteY5" fmla="*/ 936107 h 1539560"/>
              <a:gd name="connsiteX6" fmla="*/ 1394886 w 1998339"/>
              <a:gd name="connsiteY6" fmla="*/ 1539560 h 1539560"/>
              <a:gd name="connsiteX7" fmla="*/ 838855 w 1998339"/>
              <a:gd name="connsiteY7" fmla="*/ 1170998 h 1539560"/>
              <a:gd name="connsiteX8" fmla="*/ 835550 w 1998339"/>
              <a:gd name="connsiteY8" fmla="*/ 1160351 h 1539560"/>
              <a:gd name="connsiteX9" fmla="*/ 725070 w 1998339"/>
              <a:gd name="connsiteY9" fmla="*/ 1194646 h 1539560"/>
              <a:gd name="connsiteX10" fmla="*/ 603453 w 1998339"/>
              <a:gd name="connsiteY10" fmla="*/ 1206906 h 1539560"/>
              <a:gd name="connsiteX11" fmla="*/ 0 w 1998339"/>
              <a:gd name="connsiteY11" fmla="*/ 603453 h 1539560"/>
              <a:gd name="connsiteX12" fmla="*/ 603453 w 1998339"/>
              <a:gd name="connsiteY12" fmla="*/ 0 h 153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98339" h="1539560">
                <a:moveTo>
                  <a:pt x="603453" y="0"/>
                </a:moveTo>
                <a:cubicBezTo>
                  <a:pt x="853412" y="0"/>
                  <a:pt x="1067875" y="151973"/>
                  <a:pt x="1159484" y="368562"/>
                </a:cubicBezTo>
                <a:lnTo>
                  <a:pt x="1162789" y="379209"/>
                </a:lnTo>
                <a:lnTo>
                  <a:pt x="1273269" y="344914"/>
                </a:lnTo>
                <a:cubicBezTo>
                  <a:pt x="1312553" y="336876"/>
                  <a:pt x="1353226" y="332654"/>
                  <a:pt x="1394886" y="332654"/>
                </a:cubicBezTo>
                <a:cubicBezTo>
                  <a:pt x="1728164" y="332654"/>
                  <a:pt x="1998339" y="602829"/>
                  <a:pt x="1998339" y="936107"/>
                </a:cubicBezTo>
                <a:cubicBezTo>
                  <a:pt x="1998339" y="1269385"/>
                  <a:pt x="1728164" y="1539560"/>
                  <a:pt x="1394886" y="1539560"/>
                </a:cubicBezTo>
                <a:cubicBezTo>
                  <a:pt x="1144928" y="1539560"/>
                  <a:pt x="930465" y="1387587"/>
                  <a:pt x="838855" y="1170998"/>
                </a:cubicBezTo>
                <a:lnTo>
                  <a:pt x="835550" y="1160351"/>
                </a:lnTo>
                <a:lnTo>
                  <a:pt x="725070" y="1194646"/>
                </a:lnTo>
                <a:cubicBezTo>
                  <a:pt x="685787" y="1202685"/>
                  <a:pt x="645113" y="1206906"/>
                  <a:pt x="603453" y="1206906"/>
                </a:cubicBezTo>
                <a:cubicBezTo>
                  <a:pt x="270175" y="1206906"/>
                  <a:pt x="0" y="936731"/>
                  <a:pt x="0" y="603453"/>
                </a:cubicBezTo>
                <a:cubicBezTo>
                  <a:pt x="0" y="270175"/>
                  <a:pt x="270175" y="0"/>
                  <a:pt x="603453" y="0"/>
                </a:cubicBezTo>
                <a:close/>
              </a:path>
            </a:pathLst>
          </a:cu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31" name="椭圆 630">
            <a:extLst>
              <a:ext uri="{FF2B5EF4-FFF2-40B4-BE49-F238E27FC236}">
                <a16:creationId xmlns:a16="http://schemas.microsoft.com/office/drawing/2014/main" id="{519E7F35-B101-5B6C-C9FF-27BA746D0774}"/>
              </a:ext>
            </a:extLst>
          </p:cNvPr>
          <p:cNvSpPr/>
          <p:nvPr/>
        </p:nvSpPr>
        <p:spPr>
          <a:xfrm>
            <a:off x="7032619" y="928189"/>
            <a:ext cx="276164" cy="276164"/>
          </a:xfrm>
          <a:prstGeom prst="ellipse">
            <a:avLst/>
          </a:prstGeom>
          <a:noFill/>
          <a:ln w="381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7ACC22D6-C991-013C-213B-D438DC469316}"/>
              </a:ext>
            </a:extLst>
          </p:cNvPr>
          <p:cNvGrpSpPr/>
          <p:nvPr/>
        </p:nvGrpSpPr>
        <p:grpSpPr>
          <a:xfrm>
            <a:off x="4477431" y="5025303"/>
            <a:ext cx="3201943" cy="857086"/>
            <a:chOff x="4477431" y="4263913"/>
            <a:chExt cx="3201943" cy="857086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A58FFA60-7D55-CC4E-F8A9-29829AEC7006}"/>
                </a:ext>
              </a:extLst>
            </p:cNvPr>
            <p:cNvSpPr/>
            <p:nvPr/>
          </p:nvSpPr>
          <p:spPr>
            <a:xfrm>
              <a:off x="4566047" y="4409882"/>
              <a:ext cx="3018622" cy="711084"/>
            </a:xfrm>
            <a:custGeom>
              <a:avLst/>
              <a:gdLst>
                <a:gd name="connsiteX0" fmla="*/ 8722141 w 8722137"/>
                <a:gd name="connsiteY0" fmla="*/ -398 h 2054637"/>
                <a:gd name="connsiteX1" fmla="*/ 8722141 w 8722137"/>
                <a:gd name="connsiteY1" fmla="*/ 12620 h 2054637"/>
                <a:gd name="connsiteX2" fmla="*/ 8722141 w 8722137"/>
                <a:gd name="connsiteY2" fmla="*/ 2041222 h 2054637"/>
                <a:gd name="connsiteX3" fmla="*/ 8722141 w 8722137"/>
                <a:gd name="connsiteY3" fmla="*/ 2054240 h 2054637"/>
                <a:gd name="connsiteX4" fmla="*/ 3 w 8722137"/>
                <a:gd name="connsiteY4" fmla="*/ 2054240 h 2054637"/>
                <a:gd name="connsiteX5" fmla="*/ 3 w 8722137"/>
                <a:gd name="connsiteY5" fmla="*/ 2041222 h 2054637"/>
                <a:gd name="connsiteX6" fmla="*/ 3 w 8722137"/>
                <a:gd name="connsiteY6" fmla="*/ 12620 h 2054637"/>
                <a:gd name="connsiteX7" fmla="*/ 3 w 8722137"/>
                <a:gd name="connsiteY7" fmla="*/ -398 h 20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2054637">
                  <a:moveTo>
                    <a:pt x="8722141" y="-398"/>
                  </a:moveTo>
                  <a:cubicBezTo>
                    <a:pt x="8722141" y="-398"/>
                    <a:pt x="8722141" y="5430"/>
                    <a:pt x="8722141" y="12620"/>
                  </a:cubicBezTo>
                  <a:lnTo>
                    <a:pt x="8722141" y="2041222"/>
                  </a:lnTo>
                  <a:cubicBezTo>
                    <a:pt x="8722141" y="2048412"/>
                    <a:pt x="8722141" y="2054240"/>
                    <a:pt x="8722141" y="2054240"/>
                  </a:cubicBezTo>
                  <a:lnTo>
                    <a:pt x="3" y="2054240"/>
                  </a:lnTo>
                  <a:cubicBezTo>
                    <a:pt x="3" y="2054240"/>
                    <a:pt x="3" y="2048412"/>
                    <a:pt x="3" y="2041222"/>
                  </a:cubicBezTo>
                  <a:lnTo>
                    <a:pt x="3" y="12620"/>
                  </a:lnTo>
                  <a:cubicBezTo>
                    <a:pt x="3" y="54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28FAF62B-95D0-3FF3-A62B-1839AC1C123B}"/>
                </a:ext>
              </a:extLst>
            </p:cNvPr>
            <p:cNvSpPr/>
            <p:nvPr/>
          </p:nvSpPr>
          <p:spPr>
            <a:xfrm>
              <a:off x="4566047" y="5061036"/>
              <a:ext cx="3018622" cy="59940"/>
            </a:xfrm>
            <a:custGeom>
              <a:avLst/>
              <a:gdLst>
                <a:gd name="connsiteX0" fmla="*/ 8722141 w 8722137"/>
                <a:gd name="connsiteY0" fmla="*/ -398 h 173193"/>
                <a:gd name="connsiteX1" fmla="*/ 8722141 w 8722137"/>
                <a:gd name="connsiteY1" fmla="*/ 699 h 173193"/>
                <a:gd name="connsiteX2" fmla="*/ 8722141 w 8722137"/>
                <a:gd name="connsiteY2" fmla="*/ 171697 h 173193"/>
                <a:gd name="connsiteX3" fmla="*/ 8722141 w 8722137"/>
                <a:gd name="connsiteY3" fmla="*/ 172794 h 173193"/>
                <a:gd name="connsiteX4" fmla="*/ 3 w 8722137"/>
                <a:gd name="connsiteY4" fmla="*/ 172794 h 173193"/>
                <a:gd name="connsiteX5" fmla="*/ 3 w 8722137"/>
                <a:gd name="connsiteY5" fmla="*/ 171697 h 173193"/>
                <a:gd name="connsiteX6" fmla="*/ 3 w 8722137"/>
                <a:gd name="connsiteY6" fmla="*/ 699 h 173193"/>
                <a:gd name="connsiteX7" fmla="*/ 3 w 8722137"/>
                <a:gd name="connsiteY7" fmla="*/ -398 h 17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3193">
                  <a:moveTo>
                    <a:pt x="8722141" y="-398"/>
                  </a:moveTo>
                  <a:cubicBezTo>
                    <a:pt x="8722141" y="-398"/>
                    <a:pt x="8722141" y="93"/>
                    <a:pt x="8722141" y="699"/>
                  </a:cubicBezTo>
                  <a:lnTo>
                    <a:pt x="8722141" y="171697"/>
                  </a:lnTo>
                  <a:cubicBezTo>
                    <a:pt x="8722141" y="172303"/>
                    <a:pt x="8722141" y="172794"/>
                    <a:pt x="8722141" y="172794"/>
                  </a:cubicBezTo>
                  <a:lnTo>
                    <a:pt x="3" y="172794"/>
                  </a:lnTo>
                  <a:cubicBezTo>
                    <a:pt x="3" y="172794"/>
                    <a:pt x="3" y="172303"/>
                    <a:pt x="3" y="171697"/>
                  </a:cubicBezTo>
                  <a:lnTo>
                    <a:pt x="3" y="699"/>
                  </a:lnTo>
                  <a:cubicBezTo>
                    <a:pt x="3" y="93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1B3EEE0-70A7-0E0E-A046-7C25A4128A9F}"/>
                </a:ext>
              </a:extLst>
            </p:cNvPr>
            <p:cNvSpPr/>
            <p:nvPr/>
          </p:nvSpPr>
          <p:spPr>
            <a:xfrm>
              <a:off x="4566047" y="5083320"/>
              <a:ext cx="3018622" cy="37675"/>
            </a:xfrm>
            <a:custGeom>
              <a:avLst/>
              <a:gdLst>
                <a:gd name="connsiteX0" fmla="*/ 8722141 w 8722137"/>
                <a:gd name="connsiteY0" fmla="*/ -398 h 108861"/>
                <a:gd name="connsiteX1" fmla="*/ 8722141 w 8722137"/>
                <a:gd name="connsiteY1" fmla="*/ 292 h 108861"/>
                <a:gd name="connsiteX2" fmla="*/ 8722141 w 8722137"/>
                <a:gd name="connsiteY2" fmla="*/ 107773 h 108861"/>
                <a:gd name="connsiteX3" fmla="*/ 8722141 w 8722137"/>
                <a:gd name="connsiteY3" fmla="*/ 108463 h 108861"/>
                <a:gd name="connsiteX4" fmla="*/ 3 w 8722137"/>
                <a:gd name="connsiteY4" fmla="*/ 108463 h 108861"/>
                <a:gd name="connsiteX5" fmla="*/ 3 w 8722137"/>
                <a:gd name="connsiteY5" fmla="*/ 107773 h 108861"/>
                <a:gd name="connsiteX6" fmla="*/ 3 w 8722137"/>
                <a:gd name="connsiteY6" fmla="*/ 292 h 108861"/>
                <a:gd name="connsiteX7" fmla="*/ 3 w 8722137"/>
                <a:gd name="connsiteY7" fmla="*/ -398 h 10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8861">
                  <a:moveTo>
                    <a:pt x="8722141" y="-398"/>
                  </a:moveTo>
                  <a:cubicBezTo>
                    <a:pt x="8722141" y="-398"/>
                    <a:pt x="8722141" y="-89"/>
                    <a:pt x="8722141" y="292"/>
                  </a:cubicBezTo>
                  <a:lnTo>
                    <a:pt x="8722141" y="107773"/>
                  </a:lnTo>
                  <a:cubicBezTo>
                    <a:pt x="8722141" y="108154"/>
                    <a:pt x="8722141" y="108463"/>
                    <a:pt x="8722141" y="108463"/>
                  </a:cubicBezTo>
                  <a:lnTo>
                    <a:pt x="3" y="108463"/>
                  </a:lnTo>
                  <a:cubicBezTo>
                    <a:pt x="3" y="108463"/>
                    <a:pt x="3" y="108154"/>
                    <a:pt x="3" y="10777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D198B61D-4CC5-99CF-3C0D-450D814EEA34}"/>
                </a:ext>
              </a:extLst>
            </p:cNvPr>
            <p:cNvSpPr/>
            <p:nvPr/>
          </p:nvSpPr>
          <p:spPr>
            <a:xfrm>
              <a:off x="4477431" y="4436430"/>
              <a:ext cx="108227" cy="684292"/>
            </a:xfrm>
            <a:custGeom>
              <a:avLst/>
              <a:gdLst>
                <a:gd name="connsiteX0" fmla="*/ 211677 w 312715"/>
                <a:gd name="connsiteY0" fmla="*/ 28430 h 1977224"/>
                <a:gd name="connsiteX1" fmla="*/ 3 w 312715"/>
                <a:gd name="connsiteY1" fmla="*/ 345946 h 1977224"/>
                <a:gd name="connsiteX2" fmla="*/ 171920 w 312715"/>
                <a:gd name="connsiteY2" fmla="*/ 1092887 h 1977224"/>
                <a:gd name="connsiteX3" fmla="*/ 279038 w 312715"/>
                <a:gd name="connsiteY3" fmla="*/ 1558278 h 1977224"/>
                <a:gd name="connsiteX4" fmla="*/ 50523 w 312715"/>
                <a:gd name="connsiteY4" fmla="*/ 1976826 h 1977224"/>
                <a:gd name="connsiteX5" fmla="*/ 312718 w 312715"/>
                <a:gd name="connsiteY5" fmla="*/ 1974420 h 1977224"/>
                <a:gd name="connsiteX6" fmla="*/ 312718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211677" y="28430"/>
                  </a:moveTo>
                  <a:lnTo>
                    <a:pt x="3" y="345946"/>
                  </a:lnTo>
                  <a:lnTo>
                    <a:pt x="171920" y="1092887"/>
                  </a:lnTo>
                  <a:lnTo>
                    <a:pt x="279038" y="1558278"/>
                  </a:lnTo>
                  <a:lnTo>
                    <a:pt x="50523" y="1976826"/>
                  </a:lnTo>
                  <a:lnTo>
                    <a:pt x="312718" y="1974420"/>
                  </a:lnTo>
                  <a:lnTo>
                    <a:pt x="312718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E41597D8-469F-05F6-DBF2-3808ECE6B1C8}"/>
                </a:ext>
              </a:extLst>
            </p:cNvPr>
            <p:cNvSpPr/>
            <p:nvPr/>
          </p:nvSpPr>
          <p:spPr>
            <a:xfrm>
              <a:off x="4566047" y="4380675"/>
              <a:ext cx="3018622" cy="60985"/>
            </a:xfrm>
            <a:custGeom>
              <a:avLst/>
              <a:gdLst>
                <a:gd name="connsiteX0" fmla="*/ 8722141 w 8722137"/>
                <a:gd name="connsiteY0" fmla="*/ -398 h 176212"/>
                <a:gd name="connsiteX1" fmla="*/ 8722141 w 8722137"/>
                <a:gd name="connsiteY1" fmla="*/ 718 h 176212"/>
                <a:gd name="connsiteX2" fmla="*/ 8722141 w 8722137"/>
                <a:gd name="connsiteY2" fmla="*/ 174698 h 176212"/>
                <a:gd name="connsiteX3" fmla="*/ 8722141 w 8722137"/>
                <a:gd name="connsiteY3" fmla="*/ 175814 h 176212"/>
                <a:gd name="connsiteX4" fmla="*/ 3 w 8722137"/>
                <a:gd name="connsiteY4" fmla="*/ 175814 h 176212"/>
                <a:gd name="connsiteX5" fmla="*/ 3 w 8722137"/>
                <a:gd name="connsiteY5" fmla="*/ 174698 h 176212"/>
                <a:gd name="connsiteX6" fmla="*/ 3 w 8722137"/>
                <a:gd name="connsiteY6" fmla="*/ 718 h 176212"/>
                <a:gd name="connsiteX7" fmla="*/ 3 w 8722137"/>
                <a:gd name="connsiteY7" fmla="*/ -398 h 1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6212">
                  <a:moveTo>
                    <a:pt x="8722141" y="-398"/>
                  </a:moveTo>
                  <a:cubicBezTo>
                    <a:pt x="8722141" y="-398"/>
                    <a:pt x="8722141" y="102"/>
                    <a:pt x="8722141" y="718"/>
                  </a:cubicBezTo>
                  <a:lnTo>
                    <a:pt x="8722141" y="174698"/>
                  </a:lnTo>
                  <a:cubicBezTo>
                    <a:pt x="8722141" y="175314"/>
                    <a:pt x="8722141" y="175814"/>
                    <a:pt x="8722141" y="175814"/>
                  </a:cubicBezTo>
                  <a:lnTo>
                    <a:pt x="3" y="175814"/>
                  </a:lnTo>
                  <a:cubicBezTo>
                    <a:pt x="3" y="175814"/>
                    <a:pt x="3" y="175314"/>
                    <a:pt x="3" y="174698"/>
                  </a:cubicBezTo>
                  <a:lnTo>
                    <a:pt x="3" y="718"/>
                  </a:lnTo>
                  <a:cubicBezTo>
                    <a:pt x="3" y="101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BAB61EDD-4825-7437-1520-2678CD5EAFA6}"/>
                </a:ext>
              </a:extLst>
            </p:cNvPr>
            <p:cNvSpPr/>
            <p:nvPr/>
          </p:nvSpPr>
          <p:spPr>
            <a:xfrm>
              <a:off x="4566047" y="4392476"/>
              <a:ext cx="3018622" cy="35081"/>
            </a:xfrm>
            <a:custGeom>
              <a:avLst/>
              <a:gdLst>
                <a:gd name="connsiteX0" fmla="*/ 8722141 w 8722137"/>
                <a:gd name="connsiteY0" fmla="*/ -398 h 101365"/>
                <a:gd name="connsiteX1" fmla="*/ 8722141 w 8722137"/>
                <a:gd name="connsiteY1" fmla="*/ 244 h 101365"/>
                <a:gd name="connsiteX2" fmla="*/ 8722141 w 8722137"/>
                <a:gd name="connsiteY2" fmla="*/ 100325 h 101365"/>
                <a:gd name="connsiteX3" fmla="*/ 8722141 w 8722137"/>
                <a:gd name="connsiteY3" fmla="*/ 100967 h 101365"/>
                <a:gd name="connsiteX4" fmla="*/ 3 w 8722137"/>
                <a:gd name="connsiteY4" fmla="*/ 100967 h 101365"/>
                <a:gd name="connsiteX5" fmla="*/ 3 w 8722137"/>
                <a:gd name="connsiteY5" fmla="*/ 100325 h 101365"/>
                <a:gd name="connsiteX6" fmla="*/ 3 w 8722137"/>
                <a:gd name="connsiteY6" fmla="*/ 244 h 101365"/>
                <a:gd name="connsiteX7" fmla="*/ 3 w 8722137"/>
                <a:gd name="connsiteY7" fmla="*/ -398 h 10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1365">
                  <a:moveTo>
                    <a:pt x="8722141" y="-398"/>
                  </a:moveTo>
                  <a:cubicBezTo>
                    <a:pt x="8722141" y="-398"/>
                    <a:pt x="8722141" y="-110"/>
                    <a:pt x="8722141" y="244"/>
                  </a:cubicBezTo>
                  <a:lnTo>
                    <a:pt x="8722141" y="100325"/>
                  </a:lnTo>
                  <a:cubicBezTo>
                    <a:pt x="8722141" y="100680"/>
                    <a:pt x="8722141" y="100967"/>
                    <a:pt x="8722141" y="100967"/>
                  </a:cubicBezTo>
                  <a:lnTo>
                    <a:pt x="3" y="100967"/>
                  </a:lnTo>
                  <a:cubicBezTo>
                    <a:pt x="3" y="100967"/>
                    <a:pt x="3" y="100680"/>
                    <a:pt x="3" y="100325"/>
                  </a:cubicBezTo>
                  <a:lnTo>
                    <a:pt x="3" y="244"/>
                  </a:lnTo>
                  <a:cubicBezTo>
                    <a:pt x="3" y="-11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46CC6614-A46C-6736-C029-D10E3453279D}"/>
                </a:ext>
              </a:extLst>
            </p:cNvPr>
            <p:cNvSpPr/>
            <p:nvPr/>
          </p:nvSpPr>
          <p:spPr>
            <a:xfrm rot="10800000" flipV="1">
              <a:off x="6226957" y="5106560"/>
              <a:ext cx="129034" cy="14152"/>
            </a:xfrm>
            <a:custGeom>
              <a:avLst/>
              <a:gdLst>
                <a:gd name="connsiteX0" fmla="*/ 1181 w 372837"/>
                <a:gd name="connsiteY0" fmla="*/ -398 h 40891"/>
                <a:gd name="connsiteX1" fmla="*/ 374018 w 372837"/>
                <a:gd name="connsiteY1" fmla="*/ -398 h 40891"/>
                <a:gd name="connsiteX2" fmla="*/ 374018 w 372837"/>
                <a:gd name="connsiteY2" fmla="*/ 40494 h 40891"/>
                <a:gd name="connsiteX3" fmla="*/ 1181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81" y="-398"/>
                  </a:moveTo>
                  <a:lnTo>
                    <a:pt x="374018" y="-398"/>
                  </a:lnTo>
                  <a:lnTo>
                    <a:pt x="374018" y="40494"/>
                  </a:lnTo>
                  <a:lnTo>
                    <a:pt x="1181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C8328ABA-1800-A254-840F-7EABB2FEDCA8}"/>
                </a:ext>
              </a:extLst>
            </p:cNvPr>
            <p:cNvSpPr/>
            <p:nvPr/>
          </p:nvSpPr>
          <p:spPr>
            <a:xfrm rot="10800000" flipV="1">
              <a:off x="6205332" y="5093242"/>
              <a:ext cx="129034" cy="14152"/>
            </a:xfrm>
            <a:custGeom>
              <a:avLst/>
              <a:gdLst>
                <a:gd name="connsiteX0" fmla="*/ 1168 w 372837"/>
                <a:gd name="connsiteY0" fmla="*/ -398 h 40891"/>
                <a:gd name="connsiteX1" fmla="*/ 374005 w 372837"/>
                <a:gd name="connsiteY1" fmla="*/ -398 h 40891"/>
                <a:gd name="connsiteX2" fmla="*/ 374005 w 372837"/>
                <a:gd name="connsiteY2" fmla="*/ 40494 h 40891"/>
                <a:gd name="connsiteX3" fmla="*/ 1168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68" y="-398"/>
                  </a:moveTo>
                  <a:lnTo>
                    <a:pt x="374005" y="-398"/>
                  </a:lnTo>
                  <a:lnTo>
                    <a:pt x="374005" y="40494"/>
                  </a:lnTo>
                  <a:lnTo>
                    <a:pt x="1168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A039F49B-D451-BF10-5040-E15D84A2374A}"/>
                </a:ext>
              </a:extLst>
            </p:cNvPr>
            <p:cNvSpPr/>
            <p:nvPr/>
          </p:nvSpPr>
          <p:spPr>
            <a:xfrm rot="10800000" flipV="1">
              <a:off x="6183245" y="5080320"/>
              <a:ext cx="129034" cy="14152"/>
            </a:xfrm>
            <a:custGeom>
              <a:avLst/>
              <a:gdLst>
                <a:gd name="connsiteX0" fmla="*/ 1155 w 372837"/>
                <a:gd name="connsiteY0" fmla="*/ -398 h 40891"/>
                <a:gd name="connsiteX1" fmla="*/ 373992 w 372837"/>
                <a:gd name="connsiteY1" fmla="*/ -398 h 40891"/>
                <a:gd name="connsiteX2" fmla="*/ 373992 w 372837"/>
                <a:gd name="connsiteY2" fmla="*/ 40493 h 40891"/>
                <a:gd name="connsiteX3" fmla="*/ 1155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55" y="-398"/>
                  </a:moveTo>
                  <a:lnTo>
                    <a:pt x="373992" y="-398"/>
                  </a:lnTo>
                  <a:lnTo>
                    <a:pt x="373992" y="40493"/>
                  </a:lnTo>
                  <a:lnTo>
                    <a:pt x="1155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245702C8-1DE7-7FCC-9EAB-9101AD2A8745}"/>
                </a:ext>
              </a:extLst>
            </p:cNvPr>
            <p:cNvSpPr/>
            <p:nvPr/>
          </p:nvSpPr>
          <p:spPr>
            <a:xfrm>
              <a:off x="5808247" y="510656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FF42D6F-50B2-24FE-24B2-6DF9FAF50B3B}"/>
                </a:ext>
              </a:extLst>
            </p:cNvPr>
            <p:cNvSpPr/>
            <p:nvPr/>
          </p:nvSpPr>
          <p:spPr>
            <a:xfrm>
              <a:off x="5829905" y="5093242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E8746E5D-EC1B-F7D6-81D9-4FEA583562DB}"/>
                </a:ext>
              </a:extLst>
            </p:cNvPr>
            <p:cNvSpPr/>
            <p:nvPr/>
          </p:nvSpPr>
          <p:spPr>
            <a:xfrm>
              <a:off x="5851958" y="508032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3 h 40891"/>
                <a:gd name="connsiteX3" fmla="*/ 3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3"/>
                  </a:lnTo>
                  <a:lnTo>
                    <a:pt x="3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DDF229CC-F1DD-6DF5-A37D-BF60614CF9A2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ACEAF688-28BF-61B8-2E6A-90193CB72696}"/>
                </a:ext>
              </a:extLst>
            </p:cNvPr>
            <p:cNvSpPr/>
            <p:nvPr/>
          </p:nvSpPr>
          <p:spPr>
            <a:xfrm>
              <a:off x="6230164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70F37749-D467-1DE5-CB89-A929B4686C0D}"/>
                </a:ext>
              </a:extLst>
            </p:cNvPr>
            <p:cNvSpPr/>
            <p:nvPr/>
          </p:nvSpPr>
          <p:spPr>
            <a:xfrm>
              <a:off x="6176860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99DF0B82-2383-A6BD-FB9E-CE092DA0EEDC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gradFill>
              <a:gsLst>
                <a:gs pos="0">
                  <a:srgbClr val="4D4D4D"/>
                </a:gs>
                <a:gs pos="50000">
                  <a:srgbClr val="4D4D4D">
                    <a:alpha val="49804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436703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C577ABE1-65FF-A1AD-2CD6-0910F3F83750}"/>
                </a:ext>
              </a:extLst>
            </p:cNvPr>
            <p:cNvSpPr/>
            <p:nvPr/>
          </p:nvSpPr>
          <p:spPr>
            <a:xfrm>
              <a:off x="4566047" y="4366599"/>
              <a:ext cx="64970" cy="754400"/>
            </a:xfrm>
            <a:custGeom>
              <a:avLst/>
              <a:gdLst>
                <a:gd name="connsiteX0" fmla="*/ 3 w 187728"/>
                <a:gd name="connsiteY0" fmla="*/ -398 h 2179796"/>
                <a:gd name="connsiteX1" fmla="*/ 187731 w 187728"/>
                <a:gd name="connsiteY1" fmla="*/ -398 h 2179796"/>
                <a:gd name="connsiteX2" fmla="*/ 187731 w 187728"/>
                <a:gd name="connsiteY2" fmla="*/ 2179398 h 2179796"/>
                <a:gd name="connsiteX3" fmla="*/ 3 w 187728"/>
                <a:gd name="connsiteY3" fmla="*/ 2179398 h 217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79796">
                  <a:moveTo>
                    <a:pt x="3" y="-398"/>
                  </a:moveTo>
                  <a:lnTo>
                    <a:pt x="187731" y="-398"/>
                  </a:lnTo>
                  <a:lnTo>
                    <a:pt x="187731" y="2179398"/>
                  </a:lnTo>
                  <a:lnTo>
                    <a:pt x="3" y="2179398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7E231D9D-6780-7873-4E15-482B96F8CEBF}"/>
                </a:ext>
              </a:extLst>
            </p:cNvPr>
            <p:cNvSpPr/>
            <p:nvPr/>
          </p:nvSpPr>
          <p:spPr>
            <a:xfrm>
              <a:off x="7571147" y="4436430"/>
              <a:ext cx="108227" cy="684292"/>
            </a:xfrm>
            <a:custGeom>
              <a:avLst/>
              <a:gdLst>
                <a:gd name="connsiteX0" fmla="*/ 101044 w 312715"/>
                <a:gd name="connsiteY0" fmla="*/ 28430 h 1977224"/>
                <a:gd name="connsiteX1" fmla="*/ 312718 w 312715"/>
                <a:gd name="connsiteY1" fmla="*/ 345946 h 1977224"/>
                <a:gd name="connsiteX2" fmla="*/ 140801 w 312715"/>
                <a:gd name="connsiteY2" fmla="*/ 1092887 h 1977224"/>
                <a:gd name="connsiteX3" fmla="*/ 33683 w 312715"/>
                <a:gd name="connsiteY3" fmla="*/ 1558278 h 1977224"/>
                <a:gd name="connsiteX4" fmla="*/ 262197 w 312715"/>
                <a:gd name="connsiteY4" fmla="*/ 1976826 h 1977224"/>
                <a:gd name="connsiteX5" fmla="*/ 3 w 312715"/>
                <a:gd name="connsiteY5" fmla="*/ 1974420 h 1977224"/>
                <a:gd name="connsiteX6" fmla="*/ 3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101044" y="28430"/>
                  </a:moveTo>
                  <a:lnTo>
                    <a:pt x="312718" y="345946"/>
                  </a:lnTo>
                  <a:lnTo>
                    <a:pt x="140801" y="1092887"/>
                  </a:lnTo>
                  <a:lnTo>
                    <a:pt x="33683" y="1558278"/>
                  </a:lnTo>
                  <a:lnTo>
                    <a:pt x="262197" y="1976826"/>
                  </a:lnTo>
                  <a:lnTo>
                    <a:pt x="3" y="1974420"/>
                  </a:lnTo>
                  <a:lnTo>
                    <a:pt x="3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3F5A8EC7-0729-5F14-08E8-5EF9754A862C}"/>
                </a:ext>
              </a:extLst>
            </p:cNvPr>
            <p:cNvSpPr/>
            <p:nvPr/>
          </p:nvSpPr>
          <p:spPr>
            <a:xfrm>
              <a:off x="7523044" y="4359940"/>
              <a:ext cx="64970" cy="761058"/>
            </a:xfrm>
            <a:custGeom>
              <a:avLst/>
              <a:gdLst>
                <a:gd name="connsiteX0" fmla="*/ 3 w 187728"/>
                <a:gd name="connsiteY0" fmla="*/ -398 h 2199036"/>
                <a:gd name="connsiteX1" fmla="*/ 187731 w 187728"/>
                <a:gd name="connsiteY1" fmla="*/ -398 h 2199036"/>
                <a:gd name="connsiteX2" fmla="*/ 187731 w 187728"/>
                <a:gd name="connsiteY2" fmla="*/ 2198639 h 2199036"/>
                <a:gd name="connsiteX3" fmla="*/ 3 w 187728"/>
                <a:gd name="connsiteY3" fmla="*/ 2198639 h 219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99036">
                  <a:moveTo>
                    <a:pt x="3" y="-398"/>
                  </a:moveTo>
                  <a:lnTo>
                    <a:pt x="187731" y="-398"/>
                  </a:lnTo>
                  <a:lnTo>
                    <a:pt x="187731" y="2198639"/>
                  </a:lnTo>
                  <a:lnTo>
                    <a:pt x="3" y="2198639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F4E8CD48-2EEF-4A28-2602-1FEE1F764A92}"/>
                </a:ext>
              </a:extLst>
            </p:cNvPr>
            <p:cNvSpPr/>
            <p:nvPr/>
          </p:nvSpPr>
          <p:spPr>
            <a:xfrm>
              <a:off x="4825731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A484C62E-DC36-5289-B40C-3CC864A58840}"/>
                </a:ext>
              </a:extLst>
            </p:cNvPr>
            <p:cNvSpPr/>
            <p:nvPr/>
          </p:nvSpPr>
          <p:spPr>
            <a:xfrm>
              <a:off x="5089119" y="4432232"/>
              <a:ext cx="53314" cy="683459"/>
            </a:xfrm>
            <a:custGeom>
              <a:avLst/>
              <a:gdLst>
                <a:gd name="connsiteX0" fmla="*/ 154051 w 154047"/>
                <a:gd name="connsiteY0" fmla="*/ -398 h 1974818"/>
                <a:gd name="connsiteX1" fmla="*/ 154051 w 154047"/>
                <a:gd name="connsiteY1" fmla="*/ 12114 h 1974818"/>
                <a:gd name="connsiteX2" fmla="*/ 154051 w 154047"/>
                <a:gd name="connsiteY2" fmla="*/ 1961908 h 1974818"/>
                <a:gd name="connsiteX3" fmla="*/ 154051 w 154047"/>
                <a:gd name="connsiteY3" fmla="*/ 1974420 h 1974818"/>
                <a:gd name="connsiteX4" fmla="*/ 3 w 154047"/>
                <a:gd name="connsiteY4" fmla="*/ 1974420 h 1974818"/>
                <a:gd name="connsiteX5" fmla="*/ 3 w 154047"/>
                <a:gd name="connsiteY5" fmla="*/ 1961908 h 1974818"/>
                <a:gd name="connsiteX6" fmla="*/ 3 w 154047"/>
                <a:gd name="connsiteY6" fmla="*/ 12114 h 1974818"/>
                <a:gd name="connsiteX7" fmla="*/ 3 w 154047"/>
                <a:gd name="connsiteY7" fmla="*/ -398 h 1974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4818">
                  <a:moveTo>
                    <a:pt x="154051" y="-398"/>
                  </a:moveTo>
                  <a:cubicBezTo>
                    <a:pt x="154051" y="-398"/>
                    <a:pt x="154051" y="5204"/>
                    <a:pt x="154051" y="12114"/>
                  </a:cubicBezTo>
                  <a:lnTo>
                    <a:pt x="154051" y="1961908"/>
                  </a:lnTo>
                  <a:cubicBezTo>
                    <a:pt x="154051" y="1968818"/>
                    <a:pt x="154051" y="1974420"/>
                    <a:pt x="154051" y="1974420"/>
                  </a:cubicBezTo>
                  <a:lnTo>
                    <a:pt x="3" y="1974420"/>
                  </a:lnTo>
                  <a:cubicBezTo>
                    <a:pt x="3" y="1974420"/>
                    <a:pt x="3" y="1968818"/>
                    <a:pt x="3" y="1961908"/>
                  </a:cubicBezTo>
                  <a:lnTo>
                    <a:pt x="3" y="12114"/>
                  </a:lnTo>
                  <a:cubicBezTo>
                    <a:pt x="3" y="520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F76733E9-199A-8D5C-BBA6-9CEC0F9F1E81}"/>
                </a:ext>
              </a:extLst>
            </p:cNvPr>
            <p:cNvSpPr/>
            <p:nvPr/>
          </p:nvSpPr>
          <p:spPr>
            <a:xfrm>
              <a:off x="5345190" y="4432232"/>
              <a:ext cx="53314" cy="679932"/>
            </a:xfrm>
            <a:custGeom>
              <a:avLst/>
              <a:gdLst>
                <a:gd name="connsiteX0" fmla="*/ 154051 w 154047"/>
                <a:gd name="connsiteY0" fmla="*/ -398 h 1964626"/>
                <a:gd name="connsiteX1" fmla="*/ 154051 w 154047"/>
                <a:gd name="connsiteY1" fmla="*/ 12049 h 1964626"/>
                <a:gd name="connsiteX2" fmla="*/ 154051 w 154047"/>
                <a:gd name="connsiteY2" fmla="*/ 1951782 h 1964626"/>
                <a:gd name="connsiteX3" fmla="*/ 154051 w 154047"/>
                <a:gd name="connsiteY3" fmla="*/ 1964229 h 1964626"/>
                <a:gd name="connsiteX4" fmla="*/ 3 w 154047"/>
                <a:gd name="connsiteY4" fmla="*/ 1964229 h 1964626"/>
                <a:gd name="connsiteX5" fmla="*/ 3 w 154047"/>
                <a:gd name="connsiteY5" fmla="*/ 1951782 h 1964626"/>
                <a:gd name="connsiteX6" fmla="*/ 3 w 154047"/>
                <a:gd name="connsiteY6" fmla="*/ 12049 h 1964626"/>
                <a:gd name="connsiteX7" fmla="*/ 3 w 154047"/>
                <a:gd name="connsiteY7" fmla="*/ -398 h 19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4626">
                  <a:moveTo>
                    <a:pt x="154051" y="-398"/>
                  </a:moveTo>
                  <a:cubicBezTo>
                    <a:pt x="154051" y="-398"/>
                    <a:pt x="154051" y="5175"/>
                    <a:pt x="154051" y="12049"/>
                  </a:cubicBezTo>
                  <a:lnTo>
                    <a:pt x="154051" y="1951782"/>
                  </a:lnTo>
                  <a:cubicBezTo>
                    <a:pt x="154051" y="1958656"/>
                    <a:pt x="154051" y="1964229"/>
                    <a:pt x="154051" y="1964229"/>
                  </a:cubicBezTo>
                  <a:lnTo>
                    <a:pt x="3" y="1964229"/>
                  </a:lnTo>
                  <a:cubicBezTo>
                    <a:pt x="3" y="1964229"/>
                    <a:pt x="3" y="1958656"/>
                    <a:pt x="3" y="1951782"/>
                  </a:cubicBezTo>
                  <a:lnTo>
                    <a:pt x="3" y="12049"/>
                  </a:lnTo>
                  <a:cubicBezTo>
                    <a:pt x="3" y="5175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E2562746-790B-6924-6DB2-B9C57C5E793C}"/>
                </a:ext>
              </a:extLst>
            </p:cNvPr>
            <p:cNvSpPr/>
            <p:nvPr/>
          </p:nvSpPr>
          <p:spPr>
            <a:xfrm>
              <a:off x="560050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345462F8-F9D9-0BCE-C36F-C066C01BE051}"/>
                </a:ext>
              </a:extLst>
            </p:cNvPr>
            <p:cNvSpPr/>
            <p:nvPr/>
          </p:nvSpPr>
          <p:spPr>
            <a:xfrm>
              <a:off x="6500706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42F718E1-037E-A18F-7105-517467BCC0AE}"/>
                </a:ext>
              </a:extLst>
            </p:cNvPr>
            <p:cNvSpPr/>
            <p:nvPr/>
          </p:nvSpPr>
          <p:spPr>
            <a:xfrm>
              <a:off x="6764062" y="4432232"/>
              <a:ext cx="53314" cy="681119"/>
            </a:xfrm>
            <a:custGeom>
              <a:avLst/>
              <a:gdLst>
                <a:gd name="connsiteX0" fmla="*/ 154051 w 154047"/>
                <a:gd name="connsiteY0" fmla="*/ -398 h 1968055"/>
                <a:gd name="connsiteX1" fmla="*/ 154051 w 154047"/>
                <a:gd name="connsiteY1" fmla="*/ 12071 h 1968055"/>
                <a:gd name="connsiteX2" fmla="*/ 154051 w 154047"/>
                <a:gd name="connsiteY2" fmla="*/ 1955188 h 1968055"/>
                <a:gd name="connsiteX3" fmla="*/ 154051 w 154047"/>
                <a:gd name="connsiteY3" fmla="*/ 1967657 h 1968055"/>
                <a:gd name="connsiteX4" fmla="*/ 3 w 154047"/>
                <a:gd name="connsiteY4" fmla="*/ 1967657 h 1968055"/>
                <a:gd name="connsiteX5" fmla="*/ 3 w 154047"/>
                <a:gd name="connsiteY5" fmla="*/ 1955188 h 1968055"/>
                <a:gd name="connsiteX6" fmla="*/ 3 w 154047"/>
                <a:gd name="connsiteY6" fmla="*/ 12071 h 1968055"/>
                <a:gd name="connsiteX7" fmla="*/ 3 w 154047"/>
                <a:gd name="connsiteY7" fmla="*/ -398 h 196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8055">
                  <a:moveTo>
                    <a:pt x="154051" y="-398"/>
                  </a:moveTo>
                  <a:cubicBezTo>
                    <a:pt x="154051" y="-398"/>
                    <a:pt x="154051" y="5185"/>
                    <a:pt x="154051" y="12071"/>
                  </a:cubicBezTo>
                  <a:lnTo>
                    <a:pt x="154051" y="1955188"/>
                  </a:lnTo>
                  <a:cubicBezTo>
                    <a:pt x="154051" y="1962075"/>
                    <a:pt x="154051" y="1967657"/>
                    <a:pt x="154051" y="1967657"/>
                  </a:cubicBezTo>
                  <a:lnTo>
                    <a:pt x="3" y="1967657"/>
                  </a:lnTo>
                  <a:cubicBezTo>
                    <a:pt x="3" y="1967657"/>
                    <a:pt x="3" y="1962074"/>
                    <a:pt x="3" y="1955188"/>
                  </a:cubicBezTo>
                  <a:lnTo>
                    <a:pt x="3" y="12071"/>
                  </a:lnTo>
                  <a:cubicBezTo>
                    <a:pt x="3" y="518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168E1F73-ADE7-9B7F-734D-E83FE72A9355}"/>
                </a:ext>
              </a:extLst>
            </p:cNvPr>
            <p:cNvSpPr/>
            <p:nvPr/>
          </p:nvSpPr>
          <p:spPr>
            <a:xfrm>
              <a:off x="702013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BB8BC736-1828-169A-3CDE-40C61B17DD70}"/>
                </a:ext>
              </a:extLst>
            </p:cNvPr>
            <p:cNvSpPr/>
            <p:nvPr/>
          </p:nvSpPr>
          <p:spPr>
            <a:xfrm>
              <a:off x="7275478" y="4432232"/>
              <a:ext cx="53314" cy="682800"/>
            </a:xfrm>
            <a:custGeom>
              <a:avLst/>
              <a:gdLst>
                <a:gd name="connsiteX0" fmla="*/ 154050 w 154047"/>
                <a:gd name="connsiteY0" fmla="*/ -398 h 1972913"/>
                <a:gd name="connsiteX1" fmla="*/ 154050 w 154047"/>
                <a:gd name="connsiteY1" fmla="*/ 12102 h 1972913"/>
                <a:gd name="connsiteX2" fmla="*/ 154050 w 154047"/>
                <a:gd name="connsiteY2" fmla="*/ 1960016 h 1972913"/>
                <a:gd name="connsiteX3" fmla="*/ 154050 w 154047"/>
                <a:gd name="connsiteY3" fmla="*/ 1972515 h 1972913"/>
                <a:gd name="connsiteX4" fmla="*/ 3 w 154047"/>
                <a:gd name="connsiteY4" fmla="*/ 1972515 h 1972913"/>
                <a:gd name="connsiteX5" fmla="*/ 3 w 154047"/>
                <a:gd name="connsiteY5" fmla="*/ 1960016 h 1972913"/>
                <a:gd name="connsiteX6" fmla="*/ 3 w 154047"/>
                <a:gd name="connsiteY6" fmla="*/ 12102 h 1972913"/>
                <a:gd name="connsiteX7" fmla="*/ 3 w 154047"/>
                <a:gd name="connsiteY7" fmla="*/ -398 h 197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2913">
                  <a:moveTo>
                    <a:pt x="154050" y="-398"/>
                  </a:moveTo>
                  <a:cubicBezTo>
                    <a:pt x="154050" y="-398"/>
                    <a:pt x="154050" y="5198"/>
                    <a:pt x="154050" y="12102"/>
                  </a:cubicBezTo>
                  <a:lnTo>
                    <a:pt x="154050" y="1960016"/>
                  </a:lnTo>
                  <a:cubicBezTo>
                    <a:pt x="154050" y="1966919"/>
                    <a:pt x="154050" y="1972515"/>
                    <a:pt x="154050" y="1972515"/>
                  </a:cubicBezTo>
                  <a:lnTo>
                    <a:pt x="3" y="1972515"/>
                  </a:lnTo>
                  <a:cubicBezTo>
                    <a:pt x="3" y="1972515"/>
                    <a:pt x="3" y="1966919"/>
                    <a:pt x="3" y="1960016"/>
                  </a:cubicBezTo>
                  <a:lnTo>
                    <a:pt x="3" y="12102"/>
                  </a:lnTo>
                  <a:cubicBezTo>
                    <a:pt x="3" y="5198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73EEB34D-EC0C-2B77-E79E-D1ACD2B84FC5}"/>
                </a:ext>
              </a:extLst>
            </p:cNvPr>
            <p:cNvSpPr/>
            <p:nvPr/>
          </p:nvSpPr>
          <p:spPr>
            <a:xfrm>
              <a:off x="4660234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C2BBB14A-9AB5-4AF9-FF4D-540B21D7BFBB}"/>
                </a:ext>
              </a:extLst>
            </p:cNvPr>
            <p:cNvSpPr/>
            <p:nvPr/>
          </p:nvSpPr>
          <p:spPr>
            <a:xfrm>
              <a:off x="4660234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7D53086F-485F-F95F-583C-DFBB16410130}"/>
                </a:ext>
              </a:extLst>
            </p:cNvPr>
            <p:cNvSpPr/>
            <p:nvPr/>
          </p:nvSpPr>
          <p:spPr>
            <a:xfrm>
              <a:off x="4660234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203DDCD6-4947-65F7-693E-086503F9AAC4}"/>
                </a:ext>
              </a:extLst>
            </p:cNvPr>
            <p:cNvSpPr/>
            <p:nvPr/>
          </p:nvSpPr>
          <p:spPr>
            <a:xfrm>
              <a:off x="4675807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23551AF3-6B62-1866-CC9E-8CFE7DCB363C}"/>
                </a:ext>
              </a:extLst>
            </p:cNvPr>
            <p:cNvSpPr/>
            <p:nvPr/>
          </p:nvSpPr>
          <p:spPr>
            <a:xfrm>
              <a:off x="4675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818E2E6F-B24C-773A-4BE8-29C6B628CE39}"/>
                </a:ext>
              </a:extLst>
            </p:cNvPr>
            <p:cNvSpPr/>
            <p:nvPr/>
          </p:nvSpPr>
          <p:spPr>
            <a:xfrm>
              <a:off x="470643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D22E7C6D-D60F-5E63-46E2-44F46B3DE744}"/>
                </a:ext>
              </a:extLst>
            </p:cNvPr>
            <p:cNvSpPr/>
            <p:nvPr/>
          </p:nvSpPr>
          <p:spPr>
            <a:xfrm>
              <a:off x="474084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2BDB9F7A-40CE-4D13-3C88-B30EBF7BF218}"/>
                </a:ext>
              </a:extLst>
            </p:cNvPr>
            <p:cNvSpPr/>
            <p:nvPr/>
          </p:nvSpPr>
          <p:spPr>
            <a:xfrm>
              <a:off x="4675807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EA355ACE-2E74-515C-EC82-5518E9F92ACF}"/>
                </a:ext>
              </a:extLst>
            </p:cNvPr>
            <p:cNvSpPr/>
            <p:nvPr/>
          </p:nvSpPr>
          <p:spPr>
            <a:xfrm>
              <a:off x="4675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24AF9737-518A-4C93-209A-C7E9BC83A848}"/>
                </a:ext>
              </a:extLst>
            </p:cNvPr>
            <p:cNvSpPr/>
            <p:nvPr/>
          </p:nvSpPr>
          <p:spPr>
            <a:xfrm>
              <a:off x="470643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2C64ABA7-2840-82F2-6925-35D53A9F89D5}"/>
                </a:ext>
              </a:extLst>
            </p:cNvPr>
            <p:cNvSpPr/>
            <p:nvPr/>
          </p:nvSpPr>
          <p:spPr>
            <a:xfrm>
              <a:off x="474084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DF8AB613-386E-F242-EA68-19C856997618}"/>
                </a:ext>
              </a:extLst>
            </p:cNvPr>
            <p:cNvSpPr/>
            <p:nvPr/>
          </p:nvSpPr>
          <p:spPr>
            <a:xfrm>
              <a:off x="4675807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807BB160-E486-36BA-0EA5-C77B2C401269}"/>
                </a:ext>
              </a:extLst>
            </p:cNvPr>
            <p:cNvSpPr/>
            <p:nvPr/>
          </p:nvSpPr>
          <p:spPr>
            <a:xfrm>
              <a:off x="4675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F977BB42-FB96-61B5-C81C-31D6E769CAEE}"/>
                </a:ext>
              </a:extLst>
            </p:cNvPr>
            <p:cNvSpPr/>
            <p:nvPr/>
          </p:nvSpPr>
          <p:spPr>
            <a:xfrm>
              <a:off x="470643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71186BD7-CB30-8785-864F-B51A609A45EE}"/>
                </a:ext>
              </a:extLst>
            </p:cNvPr>
            <p:cNvSpPr/>
            <p:nvPr/>
          </p:nvSpPr>
          <p:spPr>
            <a:xfrm>
              <a:off x="474084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A925D2F1-3516-F2D7-7833-75BBB4CEE5C2}"/>
                </a:ext>
              </a:extLst>
            </p:cNvPr>
            <p:cNvSpPr/>
            <p:nvPr/>
          </p:nvSpPr>
          <p:spPr>
            <a:xfrm>
              <a:off x="4919252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54D6CCAF-8814-23F9-0DBE-92E5D6F8C7E4}"/>
                </a:ext>
              </a:extLst>
            </p:cNvPr>
            <p:cNvSpPr/>
            <p:nvPr/>
          </p:nvSpPr>
          <p:spPr>
            <a:xfrm>
              <a:off x="4919252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6C3EBF92-82A3-C25E-463A-6E7F0D8053EC}"/>
                </a:ext>
              </a:extLst>
            </p:cNvPr>
            <p:cNvSpPr/>
            <p:nvPr/>
          </p:nvSpPr>
          <p:spPr>
            <a:xfrm>
              <a:off x="4919252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DB5AAFD5-7B41-6717-8A92-28503F12C5FB}"/>
                </a:ext>
              </a:extLst>
            </p:cNvPr>
            <p:cNvSpPr/>
            <p:nvPr/>
          </p:nvSpPr>
          <p:spPr>
            <a:xfrm>
              <a:off x="4934811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6DDBBAEB-1219-6E5D-4498-B6E4EDDFEBEE}"/>
                </a:ext>
              </a:extLst>
            </p:cNvPr>
            <p:cNvSpPr/>
            <p:nvPr/>
          </p:nvSpPr>
          <p:spPr>
            <a:xfrm>
              <a:off x="4934152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8762D887-F0FF-4383-D53A-9F67D8B9419F}"/>
                </a:ext>
              </a:extLst>
            </p:cNvPr>
            <p:cNvSpPr/>
            <p:nvPr/>
          </p:nvSpPr>
          <p:spPr>
            <a:xfrm>
              <a:off x="496543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5A085CCF-A54F-A598-FB77-A47D947D7002}"/>
                </a:ext>
              </a:extLst>
            </p:cNvPr>
            <p:cNvSpPr/>
            <p:nvPr/>
          </p:nvSpPr>
          <p:spPr>
            <a:xfrm>
              <a:off x="49998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193AE4A9-918A-E4FD-1F9F-A58D4F74F372}"/>
                </a:ext>
              </a:extLst>
            </p:cNvPr>
            <p:cNvSpPr/>
            <p:nvPr/>
          </p:nvSpPr>
          <p:spPr>
            <a:xfrm>
              <a:off x="4934811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D1043470-C5F3-28AD-CB16-569BBDFDD8EB}"/>
                </a:ext>
              </a:extLst>
            </p:cNvPr>
            <p:cNvSpPr/>
            <p:nvPr/>
          </p:nvSpPr>
          <p:spPr>
            <a:xfrm>
              <a:off x="4934152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4AE751B5-3DFA-1580-EA8D-4FF247D23452}"/>
                </a:ext>
              </a:extLst>
            </p:cNvPr>
            <p:cNvSpPr/>
            <p:nvPr/>
          </p:nvSpPr>
          <p:spPr>
            <a:xfrm>
              <a:off x="496543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D9456A70-B569-A32E-12EE-566FB09CC7E6}"/>
                </a:ext>
              </a:extLst>
            </p:cNvPr>
            <p:cNvSpPr/>
            <p:nvPr/>
          </p:nvSpPr>
          <p:spPr>
            <a:xfrm>
              <a:off x="49998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56B8A569-5C18-91A9-103B-896458CA900D}"/>
                </a:ext>
              </a:extLst>
            </p:cNvPr>
            <p:cNvSpPr/>
            <p:nvPr/>
          </p:nvSpPr>
          <p:spPr>
            <a:xfrm>
              <a:off x="4934811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07D561AA-3233-7E83-7DA1-62A7399D545E}"/>
                </a:ext>
              </a:extLst>
            </p:cNvPr>
            <p:cNvSpPr/>
            <p:nvPr/>
          </p:nvSpPr>
          <p:spPr>
            <a:xfrm>
              <a:off x="4934152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BA4775B7-3F13-91AC-0122-5190E2EF10E4}"/>
                </a:ext>
              </a:extLst>
            </p:cNvPr>
            <p:cNvSpPr/>
            <p:nvPr/>
          </p:nvSpPr>
          <p:spPr>
            <a:xfrm>
              <a:off x="496543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76FD2572-B1F4-A9F4-BEC0-5BE322B061F5}"/>
                </a:ext>
              </a:extLst>
            </p:cNvPr>
            <p:cNvSpPr/>
            <p:nvPr/>
          </p:nvSpPr>
          <p:spPr>
            <a:xfrm>
              <a:off x="49998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DF705CE1-5571-9A9E-0CDB-33619EB4BCA7}"/>
                </a:ext>
              </a:extLst>
            </p:cNvPr>
            <p:cNvSpPr/>
            <p:nvPr/>
          </p:nvSpPr>
          <p:spPr>
            <a:xfrm>
              <a:off x="517825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A6B1F6E4-7D70-EA87-1842-B827D7B847CB}"/>
                </a:ext>
              </a:extLst>
            </p:cNvPr>
            <p:cNvSpPr/>
            <p:nvPr/>
          </p:nvSpPr>
          <p:spPr>
            <a:xfrm>
              <a:off x="517825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7BDC2EEF-9ADB-29A9-18B6-275D86DEE723}"/>
                </a:ext>
              </a:extLst>
            </p:cNvPr>
            <p:cNvSpPr/>
            <p:nvPr/>
          </p:nvSpPr>
          <p:spPr>
            <a:xfrm>
              <a:off x="517825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58310D7B-91E2-B694-39F3-A66D86F1E494}"/>
                </a:ext>
              </a:extLst>
            </p:cNvPr>
            <p:cNvSpPr/>
            <p:nvPr/>
          </p:nvSpPr>
          <p:spPr>
            <a:xfrm>
              <a:off x="519381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B190CFA4-7DE2-FB6D-E558-C210F9B8CE2B}"/>
                </a:ext>
              </a:extLst>
            </p:cNvPr>
            <p:cNvSpPr/>
            <p:nvPr/>
          </p:nvSpPr>
          <p:spPr>
            <a:xfrm>
              <a:off x="5193156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13C9E57A-0FDF-89CD-882F-DE906E0B2603}"/>
                </a:ext>
              </a:extLst>
            </p:cNvPr>
            <p:cNvSpPr/>
            <p:nvPr/>
          </p:nvSpPr>
          <p:spPr>
            <a:xfrm>
              <a:off x="522444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ECEAE04F-206B-66DE-156B-6BE0C0D3EF5E}"/>
                </a:ext>
              </a:extLst>
            </p:cNvPr>
            <p:cNvSpPr/>
            <p:nvPr/>
          </p:nvSpPr>
          <p:spPr>
            <a:xfrm>
              <a:off x="525885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B00BE9A3-94FA-11AB-1CAB-EB7ECD508F73}"/>
                </a:ext>
              </a:extLst>
            </p:cNvPr>
            <p:cNvSpPr/>
            <p:nvPr/>
          </p:nvSpPr>
          <p:spPr>
            <a:xfrm>
              <a:off x="519381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49685E14-9DB3-8BF2-9E52-DD80316748D9}"/>
                </a:ext>
              </a:extLst>
            </p:cNvPr>
            <p:cNvSpPr/>
            <p:nvPr/>
          </p:nvSpPr>
          <p:spPr>
            <a:xfrm>
              <a:off x="5193156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5F4AD53F-D209-07E3-64B2-93A7FBC70CFD}"/>
                </a:ext>
              </a:extLst>
            </p:cNvPr>
            <p:cNvSpPr/>
            <p:nvPr/>
          </p:nvSpPr>
          <p:spPr>
            <a:xfrm>
              <a:off x="522444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E8C5A1AD-1B80-D021-D7F5-7933399C74F5}"/>
                </a:ext>
              </a:extLst>
            </p:cNvPr>
            <p:cNvSpPr/>
            <p:nvPr/>
          </p:nvSpPr>
          <p:spPr>
            <a:xfrm>
              <a:off x="525885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50A55D29-5479-3F21-F9DC-C8CE3E2FBF03}"/>
                </a:ext>
              </a:extLst>
            </p:cNvPr>
            <p:cNvSpPr/>
            <p:nvPr/>
          </p:nvSpPr>
          <p:spPr>
            <a:xfrm>
              <a:off x="519381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F030FFEB-211E-41BF-0414-323E1DD7DDFC}"/>
                </a:ext>
              </a:extLst>
            </p:cNvPr>
            <p:cNvSpPr/>
            <p:nvPr/>
          </p:nvSpPr>
          <p:spPr>
            <a:xfrm>
              <a:off x="5193156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9F57414A-F81E-11EF-D2ED-9C981FD356DD}"/>
                </a:ext>
              </a:extLst>
            </p:cNvPr>
            <p:cNvSpPr/>
            <p:nvPr/>
          </p:nvSpPr>
          <p:spPr>
            <a:xfrm>
              <a:off x="522444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3550BA00-03D5-A352-17B5-662CC59C19C1}"/>
                </a:ext>
              </a:extLst>
            </p:cNvPr>
            <p:cNvSpPr/>
            <p:nvPr/>
          </p:nvSpPr>
          <p:spPr>
            <a:xfrm>
              <a:off x="525885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24403BD9-8814-0B65-AB2C-8DF8ED2661A5}"/>
                </a:ext>
              </a:extLst>
            </p:cNvPr>
            <p:cNvSpPr/>
            <p:nvPr/>
          </p:nvSpPr>
          <p:spPr>
            <a:xfrm>
              <a:off x="54396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2476D4D8-DF7A-73D9-0842-FCB6B8274051}"/>
                </a:ext>
              </a:extLst>
            </p:cNvPr>
            <p:cNvSpPr/>
            <p:nvPr/>
          </p:nvSpPr>
          <p:spPr>
            <a:xfrm>
              <a:off x="54396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6970FDC5-9360-0029-8DF5-F42F2BDF3668}"/>
                </a:ext>
              </a:extLst>
            </p:cNvPr>
            <p:cNvSpPr/>
            <p:nvPr/>
          </p:nvSpPr>
          <p:spPr>
            <a:xfrm>
              <a:off x="54396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76C6B650-FD82-AB9D-0CFB-0DB3476830B5}"/>
                </a:ext>
              </a:extLst>
            </p:cNvPr>
            <p:cNvSpPr/>
            <p:nvPr/>
          </p:nvSpPr>
          <p:spPr>
            <a:xfrm>
              <a:off x="54551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793CE456-5296-CCBA-8E59-8A1A6F78B227}"/>
                </a:ext>
              </a:extLst>
            </p:cNvPr>
            <p:cNvSpPr/>
            <p:nvPr/>
          </p:nvSpPr>
          <p:spPr>
            <a:xfrm>
              <a:off x="545453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81B3D629-AFD1-98DE-D534-4D324273B295}"/>
                </a:ext>
              </a:extLst>
            </p:cNvPr>
            <p:cNvSpPr/>
            <p:nvPr/>
          </p:nvSpPr>
          <p:spPr>
            <a:xfrm>
              <a:off x="54857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3283F6DB-4A9C-6C8B-97E9-CE25BE640179}"/>
                </a:ext>
              </a:extLst>
            </p:cNvPr>
            <p:cNvSpPr/>
            <p:nvPr/>
          </p:nvSpPr>
          <p:spPr>
            <a:xfrm>
              <a:off x="55202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DED3FB07-9C5F-5E9E-ED1D-6F1223BA4357}"/>
                </a:ext>
              </a:extLst>
            </p:cNvPr>
            <p:cNvSpPr/>
            <p:nvPr/>
          </p:nvSpPr>
          <p:spPr>
            <a:xfrm>
              <a:off x="54551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1407649A-549C-6FEE-B98E-0DD0B0D0CDDB}"/>
                </a:ext>
              </a:extLst>
            </p:cNvPr>
            <p:cNvSpPr/>
            <p:nvPr/>
          </p:nvSpPr>
          <p:spPr>
            <a:xfrm>
              <a:off x="545453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B75F88B1-80F5-D5C3-AEAB-02C72B2FE177}"/>
                </a:ext>
              </a:extLst>
            </p:cNvPr>
            <p:cNvSpPr/>
            <p:nvPr/>
          </p:nvSpPr>
          <p:spPr>
            <a:xfrm>
              <a:off x="54857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9DF21993-243C-39C0-C141-B53E17121B1A}"/>
                </a:ext>
              </a:extLst>
            </p:cNvPr>
            <p:cNvSpPr/>
            <p:nvPr/>
          </p:nvSpPr>
          <p:spPr>
            <a:xfrm>
              <a:off x="55202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5370C994-C1B3-D97B-BC0C-07F526E56101}"/>
                </a:ext>
              </a:extLst>
            </p:cNvPr>
            <p:cNvSpPr/>
            <p:nvPr/>
          </p:nvSpPr>
          <p:spPr>
            <a:xfrm>
              <a:off x="54551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8A4D6E3C-2036-9233-21F7-AC89560525C0}"/>
                </a:ext>
              </a:extLst>
            </p:cNvPr>
            <p:cNvSpPr/>
            <p:nvPr/>
          </p:nvSpPr>
          <p:spPr>
            <a:xfrm>
              <a:off x="545453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4520B382-59C1-AEBB-4879-A47274BD6E77}"/>
                </a:ext>
              </a:extLst>
            </p:cNvPr>
            <p:cNvSpPr/>
            <p:nvPr/>
          </p:nvSpPr>
          <p:spPr>
            <a:xfrm>
              <a:off x="54857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id="{5EC31BDA-8A56-6F49-4CA8-4CD164810A15}"/>
                </a:ext>
              </a:extLst>
            </p:cNvPr>
            <p:cNvSpPr/>
            <p:nvPr/>
          </p:nvSpPr>
          <p:spPr>
            <a:xfrm>
              <a:off x="55202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CD60AFB0-C21B-F584-321F-F8EB289FDC51}"/>
                </a:ext>
              </a:extLst>
            </p:cNvPr>
            <p:cNvSpPr/>
            <p:nvPr/>
          </p:nvSpPr>
          <p:spPr>
            <a:xfrm>
              <a:off x="570097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9286ABAC-2ACC-42B3-D6A5-FE316D57BBF8}"/>
                </a:ext>
              </a:extLst>
            </p:cNvPr>
            <p:cNvSpPr/>
            <p:nvPr/>
          </p:nvSpPr>
          <p:spPr>
            <a:xfrm>
              <a:off x="570097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E55D6827-D37B-89C1-2E77-DD3315A9CA6A}"/>
                </a:ext>
              </a:extLst>
            </p:cNvPr>
            <p:cNvSpPr/>
            <p:nvPr/>
          </p:nvSpPr>
          <p:spPr>
            <a:xfrm>
              <a:off x="570097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4BD42179-ABD8-D00A-DC3E-C03F48614243}"/>
                </a:ext>
              </a:extLst>
            </p:cNvPr>
            <p:cNvSpPr/>
            <p:nvPr/>
          </p:nvSpPr>
          <p:spPr>
            <a:xfrm>
              <a:off x="571653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A290C092-6105-8BC5-2DFA-9D037F34B41D}"/>
                </a:ext>
              </a:extLst>
            </p:cNvPr>
            <p:cNvSpPr/>
            <p:nvPr/>
          </p:nvSpPr>
          <p:spPr>
            <a:xfrm>
              <a:off x="5715880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4C630D79-CBDE-3B51-0E9B-18A811B7FEB1}"/>
                </a:ext>
              </a:extLst>
            </p:cNvPr>
            <p:cNvSpPr/>
            <p:nvPr/>
          </p:nvSpPr>
          <p:spPr>
            <a:xfrm>
              <a:off x="574716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6C2132B9-7A29-A08A-F1F4-CEA166B7AF25}"/>
                </a:ext>
              </a:extLst>
            </p:cNvPr>
            <p:cNvSpPr/>
            <p:nvPr/>
          </p:nvSpPr>
          <p:spPr>
            <a:xfrm>
              <a:off x="578161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2497CEBC-19CA-568E-061D-EE254E21868C}"/>
                </a:ext>
              </a:extLst>
            </p:cNvPr>
            <p:cNvSpPr/>
            <p:nvPr/>
          </p:nvSpPr>
          <p:spPr>
            <a:xfrm>
              <a:off x="571653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7F0C0622-60CE-4C54-FD72-BD063F7C1275}"/>
                </a:ext>
              </a:extLst>
            </p:cNvPr>
            <p:cNvSpPr/>
            <p:nvPr/>
          </p:nvSpPr>
          <p:spPr>
            <a:xfrm>
              <a:off x="5715880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22F20953-55F1-FC74-3C33-433C522925CF}"/>
                </a:ext>
              </a:extLst>
            </p:cNvPr>
            <p:cNvSpPr/>
            <p:nvPr/>
          </p:nvSpPr>
          <p:spPr>
            <a:xfrm>
              <a:off x="574716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D56A8F43-0E9E-250D-6F84-6B6DAADB80A0}"/>
                </a:ext>
              </a:extLst>
            </p:cNvPr>
            <p:cNvSpPr/>
            <p:nvPr/>
          </p:nvSpPr>
          <p:spPr>
            <a:xfrm>
              <a:off x="578161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CCC30F31-A0B8-C4DE-46B5-5FCCF5E72EE2}"/>
                </a:ext>
              </a:extLst>
            </p:cNvPr>
            <p:cNvSpPr/>
            <p:nvPr/>
          </p:nvSpPr>
          <p:spPr>
            <a:xfrm>
              <a:off x="571653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04317721-7C1C-FC42-63E2-0265E668D308}"/>
                </a:ext>
              </a:extLst>
            </p:cNvPr>
            <p:cNvSpPr/>
            <p:nvPr/>
          </p:nvSpPr>
          <p:spPr>
            <a:xfrm>
              <a:off x="5715880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EAD00439-CBE8-633E-262B-84057DC0B39D}"/>
                </a:ext>
              </a:extLst>
            </p:cNvPr>
            <p:cNvSpPr/>
            <p:nvPr/>
          </p:nvSpPr>
          <p:spPr>
            <a:xfrm>
              <a:off x="574716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4FC187CA-48DA-2853-6B84-9F13BBF03425}"/>
                </a:ext>
              </a:extLst>
            </p:cNvPr>
            <p:cNvSpPr/>
            <p:nvPr/>
          </p:nvSpPr>
          <p:spPr>
            <a:xfrm>
              <a:off x="578161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C196AD2C-9181-65FB-6087-EBF6A8FEB2D6}"/>
                </a:ext>
              </a:extLst>
            </p:cNvPr>
            <p:cNvSpPr/>
            <p:nvPr/>
          </p:nvSpPr>
          <p:spPr>
            <a:xfrm>
              <a:off x="63252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任意多边形: 形状 796">
              <a:extLst>
                <a:ext uri="{FF2B5EF4-FFF2-40B4-BE49-F238E27FC236}">
                  <a16:creationId xmlns:a16="http://schemas.microsoft.com/office/drawing/2014/main" id="{1C1968BC-C24D-1DBE-5CBD-34BA06EAA3B5}"/>
                </a:ext>
              </a:extLst>
            </p:cNvPr>
            <p:cNvSpPr/>
            <p:nvPr/>
          </p:nvSpPr>
          <p:spPr>
            <a:xfrm>
              <a:off x="63252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任意多边形: 形状 797">
              <a:extLst>
                <a:ext uri="{FF2B5EF4-FFF2-40B4-BE49-F238E27FC236}">
                  <a16:creationId xmlns:a16="http://schemas.microsoft.com/office/drawing/2014/main" id="{25503190-7A4C-DF3B-39C3-E7D85897DC81}"/>
                </a:ext>
              </a:extLst>
            </p:cNvPr>
            <p:cNvSpPr/>
            <p:nvPr/>
          </p:nvSpPr>
          <p:spPr>
            <a:xfrm>
              <a:off x="63252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任意多边形: 形状 798">
              <a:extLst>
                <a:ext uri="{FF2B5EF4-FFF2-40B4-BE49-F238E27FC236}">
                  <a16:creationId xmlns:a16="http://schemas.microsoft.com/office/drawing/2014/main" id="{2ADB8E4E-43C9-2D19-19F0-674017A15838}"/>
                </a:ext>
              </a:extLst>
            </p:cNvPr>
            <p:cNvSpPr/>
            <p:nvPr/>
          </p:nvSpPr>
          <p:spPr>
            <a:xfrm>
              <a:off x="63407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任意多边形: 形状 799">
              <a:extLst>
                <a:ext uri="{FF2B5EF4-FFF2-40B4-BE49-F238E27FC236}">
                  <a16:creationId xmlns:a16="http://schemas.microsoft.com/office/drawing/2014/main" id="{78792A3D-3131-7622-BE29-EA8DCE57C21D}"/>
                </a:ext>
              </a:extLst>
            </p:cNvPr>
            <p:cNvSpPr/>
            <p:nvPr/>
          </p:nvSpPr>
          <p:spPr>
            <a:xfrm>
              <a:off x="6340135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id="{4D05CD65-0946-5D81-B71D-9CF30641FD41}"/>
                </a:ext>
              </a:extLst>
            </p:cNvPr>
            <p:cNvSpPr/>
            <p:nvPr/>
          </p:nvSpPr>
          <p:spPr>
            <a:xfrm>
              <a:off x="63713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id="{7B5638E8-6C88-C1F0-1C90-99219DB73B79}"/>
                </a:ext>
              </a:extLst>
            </p:cNvPr>
            <p:cNvSpPr/>
            <p:nvPr/>
          </p:nvSpPr>
          <p:spPr>
            <a:xfrm>
              <a:off x="64058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id="{2E291CB3-98A9-90E3-0D59-91A43944940E}"/>
                </a:ext>
              </a:extLst>
            </p:cNvPr>
            <p:cNvSpPr/>
            <p:nvPr/>
          </p:nvSpPr>
          <p:spPr>
            <a:xfrm>
              <a:off x="63407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4048BC5-4ABB-5388-516F-041BD07D3B30}"/>
                </a:ext>
              </a:extLst>
            </p:cNvPr>
            <p:cNvSpPr/>
            <p:nvPr/>
          </p:nvSpPr>
          <p:spPr>
            <a:xfrm>
              <a:off x="6340135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D83E95D2-D059-3116-69F7-A15EA3F9DEBF}"/>
                </a:ext>
              </a:extLst>
            </p:cNvPr>
            <p:cNvSpPr/>
            <p:nvPr/>
          </p:nvSpPr>
          <p:spPr>
            <a:xfrm>
              <a:off x="63713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A4C0F491-7F5F-0F8F-E327-596C5C9E7A5C}"/>
                </a:ext>
              </a:extLst>
            </p:cNvPr>
            <p:cNvSpPr/>
            <p:nvPr/>
          </p:nvSpPr>
          <p:spPr>
            <a:xfrm>
              <a:off x="64058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27937229-4A1F-7E5A-7128-7347D7A64DE3}"/>
                </a:ext>
              </a:extLst>
            </p:cNvPr>
            <p:cNvSpPr/>
            <p:nvPr/>
          </p:nvSpPr>
          <p:spPr>
            <a:xfrm>
              <a:off x="63407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99EC4E5F-D6C5-60DA-8E9B-CB264F6436C6}"/>
                </a:ext>
              </a:extLst>
            </p:cNvPr>
            <p:cNvSpPr/>
            <p:nvPr/>
          </p:nvSpPr>
          <p:spPr>
            <a:xfrm>
              <a:off x="6340135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A9FD1DB7-74E5-2119-32CD-4271F956EE03}"/>
                </a:ext>
              </a:extLst>
            </p:cNvPr>
            <p:cNvSpPr/>
            <p:nvPr/>
          </p:nvSpPr>
          <p:spPr>
            <a:xfrm>
              <a:off x="63713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7C2BFAFC-D143-7D85-2C67-0077ADADD181}"/>
                </a:ext>
              </a:extLst>
            </p:cNvPr>
            <p:cNvSpPr/>
            <p:nvPr/>
          </p:nvSpPr>
          <p:spPr>
            <a:xfrm>
              <a:off x="64058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7FCE9D0D-0138-C224-A713-0AB8B38D29FA}"/>
                </a:ext>
              </a:extLst>
            </p:cNvPr>
            <p:cNvSpPr/>
            <p:nvPr/>
          </p:nvSpPr>
          <p:spPr>
            <a:xfrm>
              <a:off x="658420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42C28313-5A4B-42EB-2082-78858A39CD45}"/>
                </a:ext>
              </a:extLst>
            </p:cNvPr>
            <p:cNvSpPr/>
            <p:nvPr/>
          </p:nvSpPr>
          <p:spPr>
            <a:xfrm>
              <a:off x="658420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79922664-73B4-D23D-3F2E-8DDFD4C7CBD5}"/>
                </a:ext>
              </a:extLst>
            </p:cNvPr>
            <p:cNvSpPr/>
            <p:nvPr/>
          </p:nvSpPr>
          <p:spPr>
            <a:xfrm>
              <a:off x="658420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22390021-5C99-C41F-58EC-873FFB61CFDB}"/>
                </a:ext>
              </a:extLst>
            </p:cNvPr>
            <p:cNvSpPr/>
            <p:nvPr/>
          </p:nvSpPr>
          <p:spPr>
            <a:xfrm>
              <a:off x="659979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57182B0B-ED21-19B2-588E-F1712A70D307}"/>
                </a:ext>
              </a:extLst>
            </p:cNvPr>
            <p:cNvSpPr/>
            <p:nvPr/>
          </p:nvSpPr>
          <p:spPr>
            <a:xfrm>
              <a:off x="659913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7C23ECF-740A-BFBF-ED1E-B46247EEDCDB}"/>
                </a:ext>
              </a:extLst>
            </p:cNvPr>
            <p:cNvSpPr/>
            <p:nvPr/>
          </p:nvSpPr>
          <p:spPr>
            <a:xfrm>
              <a:off x="663039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9625AC6-22EC-40C5-09F2-38E5D17F8687}"/>
                </a:ext>
              </a:extLst>
            </p:cNvPr>
            <p:cNvSpPr/>
            <p:nvPr/>
          </p:nvSpPr>
          <p:spPr>
            <a:xfrm>
              <a:off x="6664838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27028588-F1DC-8B88-2131-B49BE94F7190}"/>
                </a:ext>
              </a:extLst>
            </p:cNvPr>
            <p:cNvSpPr/>
            <p:nvPr/>
          </p:nvSpPr>
          <p:spPr>
            <a:xfrm>
              <a:off x="659979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2FE05A64-7940-4B82-995B-01295BEFE094}"/>
                </a:ext>
              </a:extLst>
            </p:cNvPr>
            <p:cNvSpPr/>
            <p:nvPr/>
          </p:nvSpPr>
          <p:spPr>
            <a:xfrm>
              <a:off x="659913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8FCAACFD-A0C1-8B60-428D-6879A8C2191D}"/>
                </a:ext>
              </a:extLst>
            </p:cNvPr>
            <p:cNvSpPr/>
            <p:nvPr/>
          </p:nvSpPr>
          <p:spPr>
            <a:xfrm>
              <a:off x="663039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1428438A-51C9-5DA6-36C9-90FA3F5CD6FD}"/>
                </a:ext>
              </a:extLst>
            </p:cNvPr>
            <p:cNvSpPr/>
            <p:nvPr/>
          </p:nvSpPr>
          <p:spPr>
            <a:xfrm>
              <a:off x="6664838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F4C093B5-C6E9-C441-1327-11D2DA7453D5}"/>
                </a:ext>
              </a:extLst>
            </p:cNvPr>
            <p:cNvSpPr/>
            <p:nvPr/>
          </p:nvSpPr>
          <p:spPr>
            <a:xfrm>
              <a:off x="659979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E5F3DECD-C24A-3E28-2C13-C7CC8CD8A476}"/>
                </a:ext>
              </a:extLst>
            </p:cNvPr>
            <p:cNvSpPr/>
            <p:nvPr/>
          </p:nvSpPr>
          <p:spPr>
            <a:xfrm>
              <a:off x="659913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A497266B-40B2-48A3-B4C5-37D2B90DA1F4}"/>
                </a:ext>
              </a:extLst>
            </p:cNvPr>
            <p:cNvSpPr/>
            <p:nvPr/>
          </p:nvSpPr>
          <p:spPr>
            <a:xfrm>
              <a:off x="663039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FB7DD144-B5DF-A37C-3807-238868566A61}"/>
                </a:ext>
              </a:extLst>
            </p:cNvPr>
            <p:cNvSpPr/>
            <p:nvPr/>
          </p:nvSpPr>
          <p:spPr>
            <a:xfrm>
              <a:off x="6664838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E0CA7C22-A87A-A9CD-B5A8-AA707454D7DD}"/>
                </a:ext>
              </a:extLst>
            </p:cNvPr>
            <p:cNvSpPr/>
            <p:nvPr/>
          </p:nvSpPr>
          <p:spPr>
            <a:xfrm>
              <a:off x="684321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7C6BAD76-3567-6C0E-D348-D63B0A1EB166}"/>
                </a:ext>
              </a:extLst>
            </p:cNvPr>
            <p:cNvSpPr/>
            <p:nvPr/>
          </p:nvSpPr>
          <p:spPr>
            <a:xfrm>
              <a:off x="684321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247287D8-FFF3-065E-4C9F-FD04487129D7}"/>
                </a:ext>
              </a:extLst>
            </p:cNvPr>
            <p:cNvSpPr/>
            <p:nvPr/>
          </p:nvSpPr>
          <p:spPr>
            <a:xfrm>
              <a:off x="684321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B977D97C-23C7-1AAF-14CD-5AAABD1E3F42}"/>
                </a:ext>
              </a:extLst>
            </p:cNvPr>
            <p:cNvSpPr/>
            <p:nvPr/>
          </p:nvSpPr>
          <p:spPr>
            <a:xfrm>
              <a:off x="6858803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EBD15D66-F175-92CF-6C4B-EA20BF0A168A}"/>
                </a:ext>
              </a:extLst>
            </p:cNvPr>
            <p:cNvSpPr/>
            <p:nvPr/>
          </p:nvSpPr>
          <p:spPr>
            <a:xfrm>
              <a:off x="6858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1B1B8D9B-FD76-73A7-E825-448D1A87A35A}"/>
                </a:ext>
              </a:extLst>
            </p:cNvPr>
            <p:cNvSpPr/>
            <p:nvPr/>
          </p:nvSpPr>
          <p:spPr>
            <a:xfrm>
              <a:off x="688939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7044B8F5-1027-71D1-DEF0-3520B71D0F63}"/>
                </a:ext>
              </a:extLst>
            </p:cNvPr>
            <p:cNvSpPr/>
            <p:nvPr/>
          </p:nvSpPr>
          <p:spPr>
            <a:xfrm>
              <a:off x="692384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8ABDBD9C-D974-DA7F-4A71-7C63A375DCA6}"/>
                </a:ext>
              </a:extLst>
            </p:cNvPr>
            <p:cNvSpPr/>
            <p:nvPr/>
          </p:nvSpPr>
          <p:spPr>
            <a:xfrm>
              <a:off x="6858803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EC92AFCE-5A65-94E2-B5A3-F4F2F17B2862}"/>
                </a:ext>
              </a:extLst>
            </p:cNvPr>
            <p:cNvSpPr/>
            <p:nvPr/>
          </p:nvSpPr>
          <p:spPr>
            <a:xfrm>
              <a:off x="6858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C0BCBE29-C730-21BA-93FF-52B57DAA5948}"/>
                </a:ext>
              </a:extLst>
            </p:cNvPr>
            <p:cNvSpPr/>
            <p:nvPr/>
          </p:nvSpPr>
          <p:spPr>
            <a:xfrm>
              <a:off x="688939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67626EB1-D60A-09AE-54B0-BA6DAD9C8F93}"/>
                </a:ext>
              </a:extLst>
            </p:cNvPr>
            <p:cNvSpPr/>
            <p:nvPr/>
          </p:nvSpPr>
          <p:spPr>
            <a:xfrm>
              <a:off x="692384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9334BD1F-AC9A-6A59-8117-91C3374CCCDC}"/>
                </a:ext>
              </a:extLst>
            </p:cNvPr>
            <p:cNvSpPr/>
            <p:nvPr/>
          </p:nvSpPr>
          <p:spPr>
            <a:xfrm>
              <a:off x="6858803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906B474E-ECE1-15FD-BA8A-C61F619E6282}"/>
                </a:ext>
              </a:extLst>
            </p:cNvPr>
            <p:cNvSpPr/>
            <p:nvPr/>
          </p:nvSpPr>
          <p:spPr>
            <a:xfrm>
              <a:off x="6858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6AB5D51C-EA25-6398-D4FA-2CEC2397D832}"/>
                </a:ext>
              </a:extLst>
            </p:cNvPr>
            <p:cNvSpPr/>
            <p:nvPr/>
          </p:nvSpPr>
          <p:spPr>
            <a:xfrm>
              <a:off x="688939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1BA8360A-3B02-91FB-7904-F75BE8CCEA8C}"/>
                </a:ext>
              </a:extLst>
            </p:cNvPr>
            <p:cNvSpPr/>
            <p:nvPr/>
          </p:nvSpPr>
          <p:spPr>
            <a:xfrm>
              <a:off x="692384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CDE321C9-EA0F-9480-00B9-2FC9B96158D7}"/>
                </a:ext>
              </a:extLst>
            </p:cNvPr>
            <p:cNvSpPr/>
            <p:nvPr/>
          </p:nvSpPr>
          <p:spPr>
            <a:xfrm>
              <a:off x="710458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55317455-B651-F103-9C2B-194FD6009B59}"/>
                </a:ext>
              </a:extLst>
            </p:cNvPr>
            <p:cNvSpPr/>
            <p:nvPr/>
          </p:nvSpPr>
          <p:spPr>
            <a:xfrm>
              <a:off x="710458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A47171DF-9E55-91E0-DF73-02AB95AA957A}"/>
                </a:ext>
              </a:extLst>
            </p:cNvPr>
            <p:cNvSpPr/>
            <p:nvPr/>
          </p:nvSpPr>
          <p:spPr>
            <a:xfrm>
              <a:off x="710458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28DEAF17-87BD-6523-F4DD-590F2BE091DA}"/>
                </a:ext>
              </a:extLst>
            </p:cNvPr>
            <p:cNvSpPr/>
            <p:nvPr/>
          </p:nvSpPr>
          <p:spPr>
            <a:xfrm>
              <a:off x="7120148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E738CA61-C389-0DFF-AD95-22C98B2B9175}"/>
                </a:ext>
              </a:extLst>
            </p:cNvPr>
            <p:cNvSpPr/>
            <p:nvPr/>
          </p:nvSpPr>
          <p:spPr>
            <a:xfrm>
              <a:off x="711948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AD76C4EB-9974-FEDE-C084-5629E1F11081}"/>
                </a:ext>
              </a:extLst>
            </p:cNvPr>
            <p:cNvSpPr/>
            <p:nvPr/>
          </p:nvSpPr>
          <p:spPr>
            <a:xfrm>
              <a:off x="715077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2C2B81F1-C244-8F8B-D1AB-660CDC170DD9}"/>
                </a:ext>
              </a:extLst>
            </p:cNvPr>
            <p:cNvSpPr/>
            <p:nvPr/>
          </p:nvSpPr>
          <p:spPr>
            <a:xfrm>
              <a:off x="718522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BF959879-AE5A-4ECF-CFC5-CD285E59D909}"/>
                </a:ext>
              </a:extLst>
            </p:cNvPr>
            <p:cNvSpPr/>
            <p:nvPr/>
          </p:nvSpPr>
          <p:spPr>
            <a:xfrm>
              <a:off x="7120148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94DD3FF4-5273-7A12-F416-BE60436627DC}"/>
                </a:ext>
              </a:extLst>
            </p:cNvPr>
            <p:cNvSpPr/>
            <p:nvPr/>
          </p:nvSpPr>
          <p:spPr>
            <a:xfrm>
              <a:off x="711948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30540DC4-72CD-36B6-0CC7-875365C2E681}"/>
                </a:ext>
              </a:extLst>
            </p:cNvPr>
            <p:cNvSpPr/>
            <p:nvPr/>
          </p:nvSpPr>
          <p:spPr>
            <a:xfrm>
              <a:off x="715077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17EC2337-0F59-7DFB-AC94-96A42C694B25}"/>
                </a:ext>
              </a:extLst>
            </p:cNvPr>
            <p:cNvSpPr/>
            <p:nvPr/>
          </p:nvSpPr>
          <p:spPr>
            <a:xfrm>
              <a:off x="718522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75FF6F61-193A-FA56-3ADA-FB890526B012}"/>
                </a:ext>
              </a:extLst>
            </p:cNvPr>
            <p:cNvSpPr/>
            <p:nvPr/>
          </p:nvSpPr>
          <p:spPr>
            <a:xfrm>
              <a:off x="7120148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4F97D20D-2DA9-994E-364E-FAB240EFFCAB}"/>
                </a:ext>
              </a:extLst>
            </p:cNvPr>
            <p:cNvSpPr/>
            <p:nvPr/>
          </p:nvSpPr>
          <p:spPr>
            <a:xfrm>
              <a:off x="711948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62BE3A23-49B5-58C2-5C96-0C18EB55E711}"/>
                </a:ext>
              </a:extLst>
            </p:cNvPr>
            <p:cNvSpPr/>
            <p:nvPr/>
          </p:nvSpPr>
          <p:spPr>
            <a:xfrm>
              <a:off x="715077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499E0AD7-7C99-6F16-90F3-3F0F39C2F919}"/>
                </a:ext>
              </a:extLst>
            </p:cNvPr>
            <p:cNvSpPr/>
            <p:nvPr/>
          </p:nvSpPr>
          <p:spPr>
            <a:xfrm>
              <a:off x="718522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82998DFD-857D-4FC2-BDFD-3251245BD835}"/>
                </a:ext>
              </a:extLst>
            </p:cNvPr>
            <p:cNvSpPr/>
            <p:nvPr/>
          </p:nvSpPr>
          <p:spPr>
            <a:xfrm>
              <a:off x="7365967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AF8CDFD7-031E-00FB-4D2B-0CB1C63C9997}"/>
                </a:ext>
              </a:extLst>
            </p:cNvPr>
            <p:cNvSpPr/>
            <p:nvPr/>
          </p:nvSpPr>
          <p:spPr>
            <a:xfrm>
              <a:off x="7365967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6D64E87D-3E24-A902-71B6-267F43627C51}"/>
                </a:ext>
              </a:extLst>
            </p:cNvPr>
            <p:cNvSpPr/>
            <p:nvPr/>
          </p:nvSpPr>
          <p:spPr>
            <a:xfrm>
              <a:off x="7365967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34C5983-81CF-C83F-E59D-95B2F4B07DE3}"/>
                </a:ext>
              </a:extLst>
            </p:cNvPr>
            <p:cNvSpPr/>
            <p:nvPr/>
          </p:nvSpPr>
          <p:spPr>
            <a:xfrm>
              <a:off x="738152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E1FB124B-CF1F-C434-CA2B-7B928BA8C54F}"/>
                </a:ext>
              </a:extLst>
            </p:cNvPr>
            <p:cNvSpPr/>
            <p:nvPr/>
          </p:nvSpPr>
          <p:spPr>
            <a:xfrm>
              <a:off x="7380867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5B9D7E4D-8B49-8686-C29E-F0627E44D52A}"/>
                </a:ext>
              </a:extLst>
            </p:cNvPr>
            <p:cNvSpPr/>
            <p:nvPr/>
          </p:nvSpPr>
          <p:spPr>
            <a:xfrm>
              <a:off x="74121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A0DB7874-D8B9-E4DF-3094-CC61A5CDE0E8}"/>
                </a:ext>
              </a:extLst>
            </p:cNvPr>
            <p:cNvSpPr/>
            <p:nvPr/>
          </p:nvSpPr>
          <p:spPr>
            <a:xfrm>
              <a:off x="744656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82AAEF3E-DB2B-1DDF-BA3B-9E6C9AD4B933}"/>
                </a:ext>
              </a:extLst>
            </p:cNvPr>
            <p:cNvSpPr/>
            <p:nvPr/>
          </p:nvSpPr>
          <p:spPr>
            <a:xfrm>
              <a:off x="738152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79F0DF91-780F-4A66-1F76-92B26A19F971}"/>
                </a:ext>
              </a:extLst>
            </p:cNvPr>
            <p:cNvSpPr/>
            <p:nvPr/>
          </p:nvSpPr>
          <p:spPr>
            <a:xfrm>
              <a:off x="7380867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F05B8056-1950-654D-0ABB-A7F31AB5EA0B}"/>
                </a:ext>
              </a:extLst>
            </p:cNvPr>
            <p:cNvSpPr/>
            <p:nvPr/>
          </p:nvSpPr>
          <p:spPr>
            <a:xfrm>
              <a:off x="74121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9721CEDF-E192-DDA4-A743-64E15C5910FB}"/>
                </a:ext>
              </a:extLst>
            </p:cNvPr>
            <p:cNvSpPr/>
            <p:nvPr/>
          </p:nvSpPr>
          <p:spPr>
            <a:xfrm>
              <a:off x="744656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E420B302-29B0-7B34-4F0F-CD9C341D11E4}"/>
                </a:ext>
              </a:extLst>
            </p:cNvPr>
            <p:cNvSpPr/>
            <p:nvPr/>
          </p:nvSpPr>
          <p:spPr>
            <a:xfrm>
              <a:off x="738152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AC2853DE-392F-594E-2217-8014D683A3A9}"/>
                </a:ext>
              </a:extLst>
            </p:cNvPr>
            <p:cNvSpPr/>
            <p:nvPr/>
          </p:nvSpPr>
          <p:spPr>
            <a:xfrm>
              <a:off x="7380867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7EC0020E-E676-B7AA-CA48-E35E78503D59}"/>
                </a:ext>
              </a:extLst>
            </p:cNvPr>
            <p:cNvSpPr/>
            <p:nvPr/>
          </p:nvSpPr>
          <p:spPr>
            <a:xfrm>
              <a:off x="74121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D4CC15A5-A4C0-F729-F3C1-24ADA97AD2AF}"/>
                </a:ext>
              </a:extLst>
            </p:cNvPr>
            <p:cNvSpPr/>
            <p:nvPr/>
          </p:nvSpPr>
          <p:spPr>
            <a:xfrm>
              <a:off x="744656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2" name="组合 1041">
            <a:extLst>
              <a:ext uri="{FF2B5EF4-FFF2-40B4-BE49-F238E27FC236}">
                <a16:creationId xmlns:a16="http://schemas.microsoft.com/office/drawing/2014/main" id="{CF7624BC-A331-993E-A880-5F77848681E6}"/>
              </a:ext>
            </a:extLst>
          </p:cNvPr>
          <p:cNvGrpSpPr/>
          <p:nvPr/>
        </p:nvGrpSpPr>
        <p:grpSpPr>
          <a:xfrm>
            <a:off x="7903071" y="5314323"/>
            <a:ext cx="371240" cy="394112"/>
            <a:chOff x="7849153" y="4922384"/>
            <a:chExt cx="187404" cy="198950"/>
          </a:xfrm>
        </p:grpSpPr>
        <p:grpSp>
          <p:nvGrpSpPr>
            <p:cNvPr id="682" name="图形 668">
              <a:extLst>
                <a:ext uri="{FF2B5EF4-FFF2-40B4-BE49-F238E27FC236}">
                  <a16:creationId xmlns:a16="http://schemas.microsoft.com/office/drawing/2014/main" id="{A411C6BA-BEC5-25E6-7ADC-BCA7C36E188D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683" name="图形 668">
                <a:extLst>
                  <a:ext uri="{FF2B5EF4-FFF2-40B4-BE49-F238E27FC236}">
                    <a16:creationId xmlns:a16="http://schemas.microsoft.com/office/drawing/2014/main" id="{560AC5CC-7929-BDAB-E69E-4E946300355A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5DA42E75-9AB4-488C-3026-843C22A489FE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F0AD9AA3-D124-FD59-B241-F87F901C6000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6" name="图形 668">
                <a:extLst>
                  <a:ext uri="{FF2B5EF4-FFF2-40B4-BE49-F238E27FC236}">
                    <a16:creationId xmlns:a16="http://schemas.microsoft.com/office/drawing/2014/main" id="{F7A3AF26-2657-C182-EA6D-9052CEEF0048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DC7F97B-0C5C-3FEA-D23D-354654A817A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E3515019-2DA2-5935-EC66-A467BB1DF9D2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E4E370C0-4A71-C3C7-7EC6-C74EE3C12606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B1EA0D63-683A-5316-A1AF-79D2AB6486AF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ADFC4B80-C888-F1CA-4336-C7E72CB5ABFD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05" name="图形 668">
              <a:extLst>
                <a:ext uri="{FF2B5EF4-FFF2-40B4-BE49-F238E27FC236}">
                  <a16:creationId xmlns:a16="http://schemas.microsoft.com/office/drawing/2014/main" id="{6F7A22CC-6EB5-2C74-6583-966B38882677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06" name="图形 668">
                <a:extLst>
                  <a:ext uri="{FF2B5EF4-FFF2-40B4-BE49-F238E27FC236}">
                    <a16:creationId xmlns:a16="http://schemas.microsoft.com/office/drawing/2014/main" id="{991EAAAD-238D-4C93-D0F4-169A8C3432A5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07" name="任意多边形: 形状 1006">
                  <a:extLst>
                    <a:ext uri="{FF2B5EF4-FFF2-40B4-BE49-F238E27FC236}">
                      <a16:creationId xmlns:a16="http://schemas.microsoft.com/office/drawing/2014/main" id="{A2FEC64E-6676-5528-AEC5-B4C95BB6D2D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8" name="任意多边形: 形状 1007">
                  <a:extLst>
                    <a:ext uri="{FF2B5EF4-FFF2-40B4-BE49-F238E27FC236}">
                      <a16:creationId xmlns:a16="http://schemas.microsoft.com/office/drawing/2014/main" id="{99687AE2-27C8-B286-819B-ADD5FD9079F9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09" name="图形 668">
                <a:extLst>
                  <a:ext uri="{FF2B5EF4-FFF2-40B4-BE49-F238E27FC236}">
                    <a16:creationId xmlns:a16="http://schemas.microsoft.com/office/drawing/2014/main" id="{A1A0D9D7-B68B-B76D-1CEC-A112427F4B8B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10" name="任意多边形: 形状 1009">
                  <a:extLst>
                    <a:ext uri="{FF2B5EF4-FFF2-40B4-BE49-F238E27FC236}">
                      <a16:creationId xmlns:a16="http://schemas.microsoft.com/office/drawing/2014/main" id="{D61DCB21-AD43-1CDC-EB57-F1E58036084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1" name="任意多边形: 形状 1010">
                  <a:extLst>
                    <a:ext uri="{FF2B5EF4-FFF2-40B4-BE49-F238E27FC236}">
                      <a16:creationId xmlns:a16="http://schemas.microsoft.com/office/drawing/2014/main" id="{3D9C51DD-FD50-7AA0-63CC-76798F6CCDEC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4C5FD298-28DD-6B9D-389F-76F9A6897AC0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464EB528-4526-FF27-28F2-67E0AEBF4ED2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6D36585B-D4E8-6450-6E61-A7583AE80A4B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16" name="图形 1015">
            <a:extLst>
              <a:ext uri="{FF2B5EF4-FFF2-40B4-BE49-F238E27FC236}">
                <a16:creationId xmlns:a16="http://schemas.microsoft.com/office/drawing/2014/main" id="{ACC32138-46BC-3D21-3DE5-7BA3A5CF7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61141">
            <a:off x="8882179" y="5300272"/>
            <a:ext cx="592370" cy="425505"/>
          </a:xfrm>
          <a:prstGeom prst="rect">
            <a:avLst/>
          </a:prstGeom>
        </p:spPr>
      </p:pic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EC682302-01C8-C48E-FC41-D3B51E29F06F}"/>
              </a:ext>
            </a:extLst>
          </p:cNvPr>
          <p:cNvGrpSpPr/>
          <p:nvPr/>
        </p:nvGrpSpPr>
        <p:grpSpPr>
          <a:xfrm>
            <a:off x="3890701" y="5314323"/>
            <a:ext cx="371240" cy="394112"/>
            <a:chOff x="7849153" y="4922384"/>
            <a:chExt cx="187404" cy="198950"/>
          </a:xfrm>
        </p:grpSpPr>
        <p:grpSp>
          <p:nvGrpSpPr>
            <p:cNvPr id="1044" name="图形 668">
              <a:extLst>
                <a:ext uri="{FF2B5EF4-FFF2-40B4-BE49-F238E27FC236}">
                  <a16:creationId xmlns:a16="http://schemas.microsoft.com/office/drawing/2014/main" id="{CBFE40F9-D02A-CBE3-48BB-76663AD3CE7C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1055" name="图形 668">
                <a:extLst>
                  <a:ext uri="{FF2B5EF4-FFF2-40B4-BE49-F238E27FC236}">
                    <a16:creationId xmlns:a16="http://schemas.microsoft.com/office/drawing/2014/main" id="{01867EE5-277F-EF25-B7F7-97999FC20627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DB0D51C3-3415-4718-A44B-0041834BDD0D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B811F504-D491-BAB7-23EF-2A54952E07BB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6" name="图形 668">
                <a:extLst>
                  <a:ext uri="{FF2B5EF4-FFF2-40B4-BE49-F238E27FC236}">
                    <a16:creationId xmlns:a16="http://schemas.microsoft.com/office/drawing/2014/main" id="{CDBF1209-20CB-3550-10FD-29A5A4FA733C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2B9DF484-46AD-D6A6-A9CD-E6593723BB6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6829BF62-867E-A3D4-C0CB-B9B3B10533DF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57" name="任意多边形: 形状 1056">
                <a:extLst>
                  <a:ext uri="{FF2B5EF4-FFF2-40B4-BE49-F238E27FC236}">
                    <a16:creationId xmlns:a16="http://schemas.microsoft.com/office/drawing/2014/main" id="{DCBE5892-A3CA-834C-78C8-5E51F94CB109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8" name="任意多边形: 形状 1057">
                <a:extLst>
                  <a:ext uri="{FF2B5EF4-FFF2-40B4-BE49-F238E27FC236}">
                    <a16:creationId xmlns:a16="http://schemas.microsoft.com/office/drawing/2014/main" id="{8D7DFA0C-9FEF-5EB2-6F0B-357F5D09C4B8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9" name="任意多边形: 形状 1058">
                <a:extLst>
                  <a:ext uri="{FF2B5EF4-FFF2-40B4-BE49-F238E27FC236}">
                    <a16:creationId xmlns:a16="http://schemas.microsoft.com/office/drawing/2014/main" id="{584D3321-45DE-6BFA-6D52-A1C3328FBCB3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45" name="图形 668">
              <a:extLst>
                <a:ext uri="{FF2B5EF4-FFF2-40B4-BE49-F238E27FC236}">
                  <a16:creationId xmlns:a16="http://schemas.microsoft.com/office/drawing/2014/main" id="{ED03062D-0C6C-4413-CC71-28697AF83676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46" name="图形 668">
                <a:extLst>
                  <a:ext uri="{FF2B5EF4-FFF2-40B4-BE49-F238E27FC236}">
                    <a16:creationId xmlns:a16="http://schemas.microsoft.com/office/drawing/2014/main" id="{DDE2B6F3-FF21-E8F5-8F0C-A7CC37827431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55C3EF06-BA40-6F63-5278-EE2D8E77E768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33007F65-5D7F-6D4E-6940-B4D7EB776EDB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47" name="图形 668">
                <a:extLst>
                  <a:ext uri="{FF2B5EF4-FFF2-40B4-BE49-F238E27FC236}">
                    <a16:creationId xmlns:a16="http://schemas.microsoft.com/office/drawing/2014/main" id="{FDC701BB-5832-6D63-804B-2804394A3FAA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7252F26E-8A4C-B092-8C1E-C806A1882DB7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8F3B1290-E377-AD95-F36F-0B97B5182CC7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48" name="任意多边形: 形状 1047">
                <a:extLst>
                  <a:ext uri="{FF2B5EF4-FFF2-40B4-BE49-F238E27FC236}">
                    <a16:creationId xmlns:a16="http://schemas.microsoft.com/office/drawing/2014/main" id="{F2F22867-ED4E-D5DB-48E2-8F8A96DD4698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9" name="任意多边形: 形状 1048">
                <a:extLst>
                  <a:ext uri="{FF2B5EF4-FFF2-40B4-BE49-F238E27FC236}">
                    <a16:creationId xmlns:a16="http://schemas.microsoft.com/office/drawing/2014/main" id="{CB90F788-1D15-A710-2DD2-AE91369098C8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0" name="任意多边形: 形状 1049">
                <a:extLst>
                  <a:ext uri="{FF2B5EF4-FFF2-40B4-BE49-F238E27FC236}">
                    <a16:creationId xmlns:a16="http://schemas.microsoft.com/office/drawing/2014/main" id="{2CE21F2C-A7D5-9C11-84AE-F35FDDD5A139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2B033FB-F670-AB9A-7B5B-840F7E310982}"/>
              </a:ext>
            </a:extLst>
          </p:cNvPr>
          <p:cNvGrpSpPr/>
          <p:nvPr/>
        </p:nvGrpSpPr>
        <p:grpSpPr>
          <a:xfrm>
            <a:off x="1188768" y="2444268"/>
            <a:ext cx="2947032" cy="736090"/>
            <a:chOff x="534355" y="3092338"/>
            <a:chExt cx="2947032" cy="73609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7FD67F9-1E1C-1766-7917-4DA11D4FF5E1}"/>
                </a:ext>
              </a:extLst>
            </p:cNvPr>
            <p:cNvSpPr/>
            <p:nvPr/>
          </p:nvSpPr>
          <p:spPr>
            <a:xfrm>
              <a:off x="963195" y="3176021"/>
              <a:ext cx="2518192" cy="619971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58CB220A-7F5D-BC8E-39D4-DA546E3FAB35}"/>
                </a:ext>
              </a:extLst>
            </p:cNvPr>
            <p:cNvSpPr/>
            <p:nvPr/>
          </p:nvSpPr>
          <p:spPr>
            <a:xfrm>
              <a:off x="872708" y="3119015"/>
              <a:ext cx="2518192" cy="619971"/>
            </a:xfrm>
            <a:prstGeom prst="roundRect">
              <a:avLst/>
            </a:pr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93D5B3E5-FA15-1FC6-1C19-B0ABDDEF22ED}"/>
                </a:ext>
              </a:extLst>
            </p:cNvPr>
            <p:cNvSpPr/>
            <p:nvPr/>
          </p:nvSpPr>
          <p:spPr>
            <a:xfrm>
              <a:off x="534355" y="3092338"/>
              <a:ext cx="736090" cy="736090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61AF7AD-4221-A2BC-B7FA-2D6B89C7FCD4}"/>
                </a:ext>
              </a:extLst>
            </p:cNvPr>
            <p:cNvSpPr txBox="1"/>
            <p:nvPr/>
          </p:nvSpPr>
          <p:spPr>
            <a:xfrm>
              <a:off x="636105" y="3174732"/>
              <a:ext cx="4732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三极泼墨体" pitchFamily="2" charset="-122"/>
                  <a:ea typeface="三极泼墨体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三极泼墨体" pitchFamily="2" charset="-122"/>
                <a:ea typeface="三极泼墨体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FDFF662-5782-A8AA-094C-8C5A490145EE}"/>
                </a:ext>
              </a:extLst>
            </p:cNvPr>
            <p:cNvSpPr txBox="1"/>
            <p:nvPr/>
          </p:nvSpPr>
          <p:spPr>
            <a:xfrm>
              <a:off x="1838337" y="3273634"/>
              <a:ext cx="8675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>
                <a:contourClr>
                  <a:schemeClr val="bg1"/>
                </a:contourClr>
              </a:sp3d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i="0" dirty="0">
                  <a:solidFill>
                    <a:srgbClr val="24292F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欢迎词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rgbClr val="263238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6D8542C-AB2D-B793-D0F6-BA2FCE050950}"/>
              </a:ext>
            </a:extLst>
          </p:cNvPr>
          <p:cNvGrpSpPr/>
          <p:nvPr/>
        </p:nvGrpSpPr>
        <p:grpSpPr>
          <a:xfrm>
            <a:off x="4585658" y="2444268"/>
            <a:ext cx="2947032" cy="736090"/>
            <a:chOff x="534355" y="3092338"/>
            <a:chExt cx="2947032" cy="73609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DD89FF1-CEE1-7013-5D53-B270C5484554}"/>
                </a:ext>
              </a:extLst>
            </p:cNvPr>
            <p:cNvSpPr/>
            <p:nvPr/>
          </p:nvSpPr>
          <p:spPr>
            <a:xfrm>
              <a:off x="963195" y="3176021"/>
              <a:ext cx="2518192" cy="619971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5F33DA4-B526-DA63-4FBC-08D0F0C2D919}"/>
                </a:ext>
              </a:extLst>
            </p:cNvPr>
            <p:cNvSpPr/>
            <p:nvPr/>
          </p:nvSpPr>
          <p:spPr>
            <a:xfrm>
              <a:off x="872708" y="3119015"/>
              <a:ext cx="2518192" cy="619971"/>
            </a:xfrm>
            <a:prstGeom prst="roundRect">
              <a:avLst/>
            </a:pr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4979A03-1874-6672-804A-C23A033E0545}"/>
                </a:ext>
              </a:extLst>
            </p:cNvPr>
            <p:cNvSpPr/>
            <p:nvPr/>
          </p:nvSpPr>
          <p:spPr>
            <a:xfrm>
              <a:off x="534355" y="3092338"/>
              <a:ext cx="736090" cy="736090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00AE768-5DF9-7E88-A7BE-153B519379EE}"/>
                </a:ext>
              </a:extLst>
            </p:cNvPr>
            <p:cNvSpPr txBox="1"/>
            <p:nvPr/>
          </p:nvSpPr>
          <p:spPr>
            <a:xfrm>
              <a:off x="636105" y="3174732"/>
              <a:ext cx="52129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三极泼墨体" pitchFamily="2" charset="-122"/>
                  <a:ea typeface="三极泼墨体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三极泼墨体" pitchFamily="2" charset="-122"/>
                <a:ea typeface="三极泼墨体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186C139-DDC3-CE1E-463E-B00528335E46}"/>
                </a:ext>
              </a:extLst>
            </p:cNvPr>
            <p:cNvSpPr txBox="1"/>
            <p:nvPr/>
          </p:nvSpPr>
          <p:spPr>
            <a:xfrm>
              <a:off x="1637623" y="3257517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>
                <a:contourClr>
                  <a:schemeClr val="bg1"/>
                </a:contourClr>
              </a:sp3d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1" i="0">
                  <a:solidFill>
                    <a:srgbClr val="24292F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defRPr>
              </a:lvl1pPr>
            </a:lstStyle>
            <a:p>
              <a:r>
                <a:rPr lang="zh-CN" altLang="en-US" dirty="0"/>
                <a:t>新学期班规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AC4AFEB-A49B-F0EC-4B0C-B5BC5AB2A20B}"/>
              </a:ext>
            </a:extLst>
          </p:cNvPr>
          <p:cNvGrpSpPr/>
          <p:nvPr/>
        </p:nvGrpSpPr>
        <p:grpSpPr>
          <a:xfrm>
            <a:off x="7982548" y="2444268"/>
            <a:ext cx="2947032" cy="736090"/>
            <a:chOff x="534355" y="3092338"/>
            <a:chExt cx="2947032" cy="736090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B271C678-2DE3-0035-A9BA-D269C8DC0741}"/>
                </a:ext>
              </a:extLst>
            </p:cNvPr>
            <p:cNvSpPr/>
            <p:nvPr/>
          </p:nvSpPr>
          <p:spPr>
            <a:xfrm>
              <a:off x="963195" y="3176021"/>
              <a:ext cx="2518192" cy="619971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B22808D-A0DA-20D8-91F2-E5CB722860AD}"/>
                </a:ext>
              </a:extLst>
            </p:cNvPr>
            <p:cNvSpPr/>
            <p:nvPr/>
          </p:nvSpPr>
          <p:spPr>
            <a:xfrm>
              <a:off x="872708" y="3119015"/>
              <a:ext cx="2518192" cy="619971"/>
            </a:xfrm>
            <a:prstGeom prst="roundRect">
              <a:avLst/>
            </a:pr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572F839-7961-8428-5937-1E6A0CAF51CE}"/>
                </a:ext>
              </a:extLst>
            </p:cNvPr>
            <p:cNvSpPr/>
            <p:nvPr/>
          </p:nvSpPr>
          <p:spPr>
            <a:xfrm>
              <a:off x="534355" y="3092338"/>
              <a:ext cx="736090" cy="736090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7A1D6E4-7D98-6090-1566-73B84161B8AF}"/>
                </a:ext>
              </a:extLst>
            </p:cNvPr>
            <p:cNvSpPr txBox="1"/>
            <p:nvPr/>
          </p:nvSpPr>
          <p:spPr>
            <a:xfrm>
              <a:off x="636105" y="3174732"/>
              <a:ext cx="52129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三极泼墨体" pitchFamily="2" charset="-122"/>
                  <a:ea typeface="三极泼墨体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三极泼墨体" pitchFamily="2" charset="-122"/>
                <a:ea typeface="三极泼墨体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50E597F-3F77-7ACB-11AA-6A01E0970160}"/>
                </a:ext>
              </a:extLst>
            </p:cNvPr>
            <p:cNvSpPr txBox="1"/>
            <p:nvPr/>
          </p:nvSpPr>
          <p:spPr>
            <a:xfrm>
              <a:off x="1674705" y="3286410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>
                <a:contourClr>
                  <a:schemeClr val="bg1"/>
                </a:contourClr>
              </a:sp3d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1" i="0">
                  <a:solidFill>
                    <a:srgbClr val="24292F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defRPr>
              </a:lvl1pPr>
            </a:lstStyle>
            <a:p>
              <a:r>
                <a:rPr lang="zh-CN" altLang="en-US" dirty="0"/>
                <a:t>安全问题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FD069C3-6C43-45F1-3527-5781CB440994}"/>
              </a:ext>
            </a:extLst>
          </p:cNvPr>
          <p:cNvGrpSpPr/>
          <p:nvPr/>
        </p:nvGrpSpPr>
        <p:grpSpPr>
          <a:xfrm>
            <a:off x="2923486" y="3589024"/>
            <a:ext cx="2947032" cy="736090"/>
            <a:chOff x="534355" y="3092338"/>
            <a:chExt cx="2947032" cy="736090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18E3F18-83B7-7AF8-1CAF-10ACBFC1A277}"/>
                </a:ext>
              </a:extLst>
            </p:cNvPr>
            <p:cNvSpPr/>
            <p:nvPr/>
          </p:nvSpPr>
          <p:spPr>
            <a:xfrm>
              <a:off x="963195" y="3176021"/>
              <a:ext cx="2518192" cy="619971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C2D4C730-E912-64F0-1B23-81F8471B5F3A}"/>
                </a:ext>
              </a:extLst>
            </p:cNvPr>
            <p:cNvSpPr/>
            <p:nvPr/>
          </p:nvSpPr>
          <p:spPr>
            <a:xfrm>
              <a:off x="872708" y="3119015"/>
              <a:ext cx="2518192" cy="619971"/>
            </a:xfrm>
            <a:prstGeom prst="roundRect">
              <a:avLst/>
            </a:pr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2462169-54EA-5A2B-8952-9177C6CACA69}"/>
                </a:ext>
              </a:extLst>
            </p:cNvPr>
            <p:cNvSpPr/>
            <p:nvPr/>
          </p:nvSpPr>
          <p:spPr>
            <a:xfrm>
              <a:off x="534355" y="3092338"/>
              <a:ext cx="736090" cy="736090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2C50B8B-8CED-D580-D82E-21D76FEE563B}"/>
                </a:ext>
              </a:extLst>
            </p:cNvPr>
            <p:cNvSpPr txBox="1"/>
            <p:nvPr/>
          </p:nvSpPr>
          <p:spPr>
            <a:xfrm>
              <a:off x="636105" y="3174732"/>
              <a:ext cx="5341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三极泼墨体" pitchFamily="2" charset="-122"/>
                  <a:ea typeface="三极泼墨体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三极泼墨体" pitchFamily="2" charset="-122"/>
                <a:ea typeface="三极泼墨体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6FC9A5F-2C29-C3FD-F4E9-19A5283F0946}"/>
                </a:ext>
              </a:extLst>
            </p:cNvPr>
            <p:cNvSpPr txBox="1"/>
            <p:nvPr/>
          </p:nvSpPr>
          <p:spPr>
            <a:xfrm>
              <a:off x="1671909" y="3300232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>
                <a:contourClr>
                  <a:schemeClr val="bg1"/>
                </a:contourClr>
              </a:sp3d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1" i="0">
                  <a:solidFill>
                    <a:srgbClr val="24292F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defRPr>
              </a:lvl1pPr>
            </a:lstStyle>
            <a:p>
              <a:r>
                <a:rPr lang="zh-CN" altLang="en-US" dirty="0"/>
                <a:t>课程安排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6CD635B-B0B4-FEF0-4647-609D6D0D9C6E}"/>
              </a:ext>
            </a:extLst>
          </p:cNvPr>
          <p:cNvGrpSpPr/>
          <p:nvPr/>
        </p:nvGrpSpPr>
        <p:grpSpPr>
          <a:xfrm>
            <a:off x="6320376" y="3589024"/>
            <a:ext cx="2947032" cy="736090"/>
            <a:chOff x="534355" y="3092338"/>
            <a:chExt cx="2947032" cy="736090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BB534E87-F336-7DB4-A7A1-E6F098BA4D4C}"/>
                </a:ext>
              </a:extLst>
            </p:cNvPr>
            <p:cNvSpPr/>
            <p:nvPr/>
          </p:nvSpPr>
          <p:spPr>
            <a:xfrm>
              <a:off x="963195" y="3176021"/>
              <a:ext cx="2518192" cy="619971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5809521F-025A-3F1F-81AD-22B07D24B7B6}"/>
                </a:ext>
              </a:extLst>
            </p:cNvPr>
            <p:cNvSpPr/>
            <p:nvPr/>
          </p:nvSpPr>
          <p:spPr>
            <a:xfrm>
              <a:off x="872708" y="3119015"/>
              <a:ext cx="2518192" cy="619971"/>
            </a:xfrm>
            <a:prstGeom prst="roundRect">
              <a:avLst/>
            </a:pr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EABC4C4-D7C9-2B38-4D50-5D80E4CF69F5}"/>
                </a:ext>
              </a:extLst>
            </p:cNvPr>
            <p:cNvSpPr/>
            <p:nvPr/>
          </p:nvSpPr>
          <p:spPr>
            <a:xfrm>
              <a:off x="534355" y="3092338"/>
              <a:ext cx="736090" cy="736090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20E3D7C-7A33-8177-C6B3-C8DA16D30062}"/>
                </a:ext>
              </a:extLst>
            </p:cNvPr>
            <p:cNvSpPr txBox="1"/>
            <p:nvPr/>
          </p:nvSpPr>
          <p:spPr>
            <a:xfrm>
              <a:off x="636105" y="3174732"/>
              <a:ext cx="5245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三极泼墨体" pitchFamily="2" charset="-122"/>
                  <a:ea typeface="三极泼墨体" pitchFamily="2" charset="-122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三极泼墨体" pitchFamily="2" charset="-122"/>
                <a:ea typeface="三极泼墨体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547617C-8B92-A05D-9824-CED88CEDB397}"/>
                </a:ext>
              </a:extLst>
            </p:cNvPr>
            <p:cNvSpPr txBox="1"/>
            <p:nvPr/>
          </p:nvSpPr>
          <p:spPr>
            <a:xfrm>
              <a:off x="1671909" y="3286170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>
                <a:contourClr>
                  <a:schemeClr val="bg1"/>
                </a:contourClr>
              </a:sp3d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1" i="0">
                  <a:solidFill>
                    <a:srgbClr val="24292F"/>
                  </a:solidFill>
                  <a:effectLst/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defRPr>
              </a:lvl1pPr>
            </a:lstStyle>
            <a:p>
              <a:r>
                <a:rPr lang="zh-CN" altLang="en-US" dirty="0"/>
                <a:t>服务与支持</a:t>
              </a: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2F974D78-D43A-5987-38D0-5BB019C13A8F}"/>
              </a:ext>
            </a:extLst>
          </p:cNvPr>
          <p:cNvSpPr/>
          <p:nvPr/>
        </p:nvSpPr>
        <p:spPr>
          <a:xfrm>
            <a:off x="3257383" y="750449"/>
            <a:ext cx="1365385" cy="824339"/>
          </a:xfrm>
          <a:custGeom>
            <a:avLst/>
            <a:gdLst>
              <a:gd name="connsiteX0" fmla="*/ 266352 w 1045715"/>
              <a:gd name="connsiteY0" fmla="*/ 0 h 631341"/>
              <a:gd name="connsiteX1" fmla="*/ 454691 w 1045715"/>
              <a:gd name="connsiteY1" fmla="*/ 72232 h 631341"/>
              <a:gd name="connsiteX2" fmla="*/ 458502 w 1045715"/>
              <a:gd name="connsiteY2" fmla="*/ 77466 h 631341"/>
              <a:gd name="connsiteX3" fmla="*/ 463941 w 1045715"/>
              <a:gd name="connsiteY3" fmla="*/ 69400 h 631341"/>
              <a:gd name="connsiteX4" fmla="*/ 631353 w 1045715"/>
              <a:gd name="connsiteY4" fmla="*/ 55 h 631341"/>
              <a:gd name="connsiteX5" fmla="*/ 849503 w 1045715"/>
              <a:gd name="connsiteY5" fmla="*/ 144655 h 631341"/>
              <a:gd name="connsiteX6" fmla="*/ 865398 w 1045715"/>
              <a:gd name="connsiteY6" fmla="*/ 223383 h 631341"/>
              <a:gd name="connsiteX7" fmla="*/ 901115 w 1045715"/>
              <a:gd name="connsiteY7" fmla="*/ 232623 h 631341"/>
              <a:gd name="connsiteX8" fmla="*/ 1045715 w 1045715"/>
              <a:gd name="connsiteY8" fmla="*/ 414417 h 631341"/>
              <a:gd name="connsiteX9" fmla="*/ 808959 w 1045715"/>
              <a:gd name="connsiteY9" fmla="*/ 611717 h 631341"/>
              <a:gd name="connsiteX10" fmla="*/ 716802 w 1045715"/>
              <a:gd name="connsiteY10" fmla="*/ 596212 h 631341"/>
              <a:gd name="connsiteX11" fmla="*/ 674642 w 1045715"/>
              <a:gd name="connsiteY11" fmla="*/ 572524 h 631341"/>
              <a:gd name="connsiteX12" fmla="*/ 669285 w 1045715"/>
              <a:gd name="connsiteY12" fmla="*/ 579334 h 631341"/>
              <a:gd name="connsiteX13" fmla="*/ 522801 w 1045715"/>
              <a:gd name="connsiteY13" fmla="*/ 631341 h 631341"/>
              <a:gd name="connsiteX14" fmla="*/ 391028 w 1045715"/>
              <a:gd name="connsiteY14" fmla="*/ 590794 h 631341"/>
              <a:gd name="connsiteX15" fmla="*/ 351543 w 1045715"/>
              <a:gd name="connsiteY15" fmla="*/ 551702 h 631341"/>
              <a:gd name="connsiteX16" fmla="*/ 351515 w 1045715"/>
              <a:gd name="connsiteY16" fmla="*/ 551740 h 631341"/>
              <a:gd name="connsiteX17" fmla="*/ 315455 w 1045715"/>
              <a:gd name="connsiteY17" fmla="*/ 573938 h 631341"/>
              <a:gd name="connsiteX18" fmla="*/ 278738 w 1045715"/>
              <a:gd name="connsiteY18" fmla="*/ 580706 h 631341"/>
              <a:gd name="connsiteX19" fmla="*/ 277123 w 1045715"/>
              <a:gd name="connsiteY19" fmla="*/ 581460 h 631341"/>
              <a:gd name="connsiteX20" fmla="*/ 202244 w 1045715"/>
              <a:gd name="connsiteY20" fmla="*/ 591925 h 631341"/>
              <a:gd name="connsiteX21" fmla="*/ 9876 w 1045715"/>
              <a:gd name="connsiteY21" fmla="*/ 458750 h 631341"/>
              <a:gd name="connsiteX22" fmla="*/ 24993 w 1045715"/>
              <a:gd name="connsiteY22" fmla="*/ 406912 h 631341"/>
              <a:gd name="connsiteX23" fmla="*/ 47340 w 1045715"/>
              <a:gd name="connsiteY23" fmla="*/ 383965 h 631341"/>
              <a:gd name="connsiteX24" fmla="*/ 32147 w 1045715"/>
              <a:gd name="connsiteY24" fmla="*/ 364170 h 631341"/>
              <a:gd name="connsiteX25" fmla="*/ 0 w 1045715"/>
              <a:gd name="connsiteY25" fmla="*/ 246617 h 631341"/>
              <a:gd name="connsiteX26" fmla="*/ 266352 w 1045715"/>
              <a:gd name="connsiteY26" fmla="*/ 0 h 63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45715" h="631341">
                <a:moveTo>
                  <a:pt x="266352" y="0"/>
                </a:moveTo>
                <a:cubicBezTo>
                  <a:pt x="339903" y="0"/>
                  <a:pt x="406491" y="27604"/>
                  <a:pt x="454691" y="72232"/>
                </a:cubicBezTo>
                <a:lnTo>
                  <a:pt x="458502" y="77466"/>
                </a:lnTo>
                <a:lnTo>
                  <a:pt x="463941" y="69400"/>
                </a:lnTo>
                <a:cubicBezTo>
                  <a:pt x="506785" y="26555"/>
                  <a:pt x="565974" y="55"/>
                  <a:pt x="631353" y="55"/>
                </a:cubicBezTo>
                <a:cubicBezTo>
                  <a:pt x="729420" y="55"/>
                  <a:pt x="813562" y="59680"/>
                  <a:pt x="849503" y="144655"/>
                </a:cubicBezTo>
                <a:lnTo>
                  <a:pt x="865398" y="223383"/>
                </a:lnTo>
                <a:lnTo>
                  <a:pt x="901115" y="232623"/>
                </a:lnTo>
                <a:cubicBezTo>
                  <a:pt x="986090" y="262575"/>
                  <a:pt x="1045715" y="332694"/>
                  <a:pt x="1045715" y="414417"/>
                </a:cubicBezTo>
                <a:cubicBezTo>
                  <a:pt x="1045715" y="523383"/>
                  <a:pt x="939716" y="611717"/>
                  <a:pt x="808959" y="611717"/>
                </a:cubicBezTo>
                <a:cubicBezTo>
                  <a:pt x="776269" y="611717"/>
                  <a:pt x="745128" y="606196"/>
                  <a:pt x="716802" y="596212"/>
                </a:cubicBezTo>
                <a:lnTo>
                  <a:pt x="674642" y="572524"/>
                </a:lnTo>
                <a:lnTo>
                  <a:pt x="669285" y="579334"/>
                </a:lnTo>
                <a:cubicBezTo>
                  <a:pt x="631797" y="611467"/>
                  <a:pt x="580007" y="631341"/>
                  <a:pt x="522801" y="631341"/>
                </a:cubicBezTo>
                <a:cubicBezTo>
                  <a:pt x="472746" y="631341"/>
                  <a:pt x="426838" y="616125"/>
                  <a:pt x="391028" y="590794"/>
                </a:cubicBezTo>
                <a:lnTo>
                  <a:pt x="351543" y="551702"/>
                </a:lnTo>
                <a:lnTo>
                  <a:pt x="351515" y="551740"/>
                </a:lnTo>
                <a:cubicBezTo>
                  <a:pt x="341250" y="561113"/>
                  <a:pt x="329027" y="568697"/>
                  <a:pt x="315455" y="573938"/>
                </a:cubicBezTo>
                <a:lnTo>
                  <a:pt x="278738" y="580706"/>
                </a:lnTo>
                <a:lnTo>
                  <a:pt x="277123" y="581460"/>
                </a:lnTo>
                <a:cubicBezTo>
                  <a:pt x="254108" y="588199"/>
                  <a:pt x="228805" y="591925"/>
                  <a:pt x="202244" y="591925"/>
                </a:cubicBezTo>
                <a:cubicBezTo>
                  <a:pt x="96002" y="591925"/>
                  <a:pt x="9876" y="532301"/>
                  <a:pt x="9876" y="458750"/>
                </a:cubicBezTo>
                <a:cubicBezTo>
                  <a:pt x="9876" y="440362"/>
                  <a:pt x="15259" y="422844"/>
                  <a:pt x="24993" y="406912"/>
                </a:cubicBezTo>
                <a:lnTo>
                  <a:pt x="47340" y="383965"/>
                </a:lnTo>
                <a:lnTo>
                  <a:pt x="32147" y="364170"/>
                </a:lnTo>
                <a:cubicBezTo>
                  <a:pt x="11645" y="329226"/>
                  <a:pt x="0" y="289181"/>
                  <a:pt x="0" y="246617"/>
                </a:cubicBezTo>
                <a:cubicBezTo>
                  <a:pt x="0" y="110414"/>
                  <a:pt x="119250" y="0"/>
                  <a:pt x="266352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CCDE149B-28E4-CB64-186C-5EFFB989657B}"/>
              </a:ext>
            </a:extLst>
          </p:cNvPr>
          <p:cNvSpPr/>
          <p:nvPr/>
        </p:nvSpPr>
        <p:spPr>
          <a:xfrm>
            <a:off x="854939" y="1211907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2B192FFA-EBC0-BC12-9166-643388F4F1DE}"/>
              </a:ext>
            </a:extLst>
          </p:cNvPr>
          <p:cNvSpPr/>
          <p:nvPr/>
        </p:nvSpPr>
        <p:spPr>
          <a:xfrm>
            <a:off x="10929580" y="420765"/>
            <a:ext cx="1381120" cy="522832"/>
          </a:xfrm>
          <a:custGeom>
            <a:avLst/>
            <a:gdLst>
              <a:gd name="connsiteX0" fmla="*/ 631380 w 1381120"/>
              <a:gd name="connsiteY0" fmla="*/ 0 h 522832"/>
              <a:gd name="connsiteX1" fmla="*/ 777294 w 1381120"/>
              <a:gd name="connsiteY1" fmla="*/ 16280 h 522832"/>
              <a:gd name="connsiteX2" fmla="*/ 893691 w 1381120"/>
              <a:gd name="connsiteY2" fmla="*/ 59648 h 522832"/>
              <a:gd name="connsiteX3" fmla="*/ 914047 w 1381120"/>
              <a:gd name="connsiteY3" fmla="*/ 51071 h 522832"/>
              <a:gd name="connsiteX4" fmla="*/ 1006203 w 1381120"/>
              <a:gd name="connsiteY4" fmla="*/ 39443 h 522832"/>
              <a:gd name="connsiteX5" fmla="*/ 1242959 w 1381120"/>
              <a:gd name="connsiteY5" fmla="*/ 187411 h 522832"/>
              <a:gd name="connsiteX6" fmla="*/ 1242061 w 1381120"/>
              <a:gd name="connsiteY6" fmla="*/ 190191 h 522832"/>
              <a:gd name="connsiteX7" fmla="*/ 1266246 w 1381120"/>
              <a:gd name="connsiteY7" fmla="*/ 198444 h 522832"/>
              <a:gd name="connsiteX8" fmla="*/ 1381120 w 1381120"/>
              <a:gd name="connsiteY8" fmla="*/ 335461 h 522832"/>
              <a:gd name="connsiteX9" fmla="*/ 1065450 w 1381120"/>
              <a:gd name="connsiteY9" fmla="*/ 513025 h 522832"/>
              <a:gd name="connsiteX10" fmla="*/ 969898 w 1381120"/>
              <a:gd name="connsiteY10" fmla="*/ 502174 h 522832"/>
              <a:gd name="connsiteX11" fmla="*/ 938002 w 1381120"/>
              <a:gd name="connsiteY11" fmla="*/ 514305 h 522832"/>
              <a:gd name="connsiteX12" fmla="*/ 863123 w 1381120"/>
              <a:gd name="connsiteY12" fmla="*/ 522832 h 522832"/>
              <a:gd name="connsiteX13" fmla="*/ 727098 w 1381120"/>
              <a:gd name="connsiteY13" fmla="*/ 491050 h 522832"/>
              <a:gd name="connsiteX14" fmla="*/ 695820 w 1381120"/>
              <a:gd name="connsiteY14" fmla="*/ 464881 h 522832"/>
              <a:gd name="connsiteX15" fmla="*/ 631381 w 1381120"/>
              <a:gd name="connsiteY15" fmla="*/ 473554 h 522832"/>
              <a:gd name="connsiteX16" fmla="*/ 539225 w 1381120"/>
              <a:gd name="connsiteY16" fmla="*/ 461150 h 522832"/>
              <a:gd name="connsiteX17" fmla="*/ 487922 w 1381120"/>
              <a:gd name="connsiteY17" fmla="*/ 438090 h 522832"/>
              <a:gd name="connsiteX18" fmla="*/ 463809 w 1381120"/>
              <a:gd name="connsiteY18" fmla="*/ 469646 h 522832"/>
              <a:gd name="connsiteX19" fmla="*/ 345224 w 1381120"/>
              <a:gd name="connsiteY19" fmla="*/ 512984 h 522832"/>
              <a:gd name="connsiteX20" fmla="*/ 177522 w 1381120"/>
              <a:gd name="connsiteY20" fmla="*/ 365017 h 522832"/>
              <a:gd name="connsiteX21" fmla="*/ 184489 w 1381120"/>
              <a:gd name="connsiteY21" fmla="*/ 334568 h 522832"/>
              <a:gd name="connsiteX22" fmla="*/ 177564 w 1381120"/>
              <a:gd name="connsiteY22" fmla="*/ 335422 h 522832"/>
              <a:gd name="connsiteX23" fmla="*/ 0 w 1381120"/>
              <a:gd name="connsiteY23" fmla="*/ 226910 h 522832"/>
              <a:gd name="connsiteX24" fmla="*/ 177564 w 1381120"/>
              <a:gd name="connsiteY24" fmla="*/ 118399 h 522832"/>
              <a:gd name="connsiteX25" fmla="*/ 276841 w 1381120"/>
              <a:gd name="connsiteY25" fmla="*/ 136931 h 522832"/>
              <a:gd name="connsiteX26" fmla="*/ 281037 w 1381120"/>
              <a:gd name="connsiteY26" fmla="*/ 140045 h 522832"/>
              <a:gd name="connsiteX27" fmla="*/ 285976 w 1381120"/>
              <a:gd name="connsiteY27" fmla="*/ 126524 h 522832"/>
              <a:gd name="connsiteX28" fmla="*/ 631380 w 1381120"/>
              <a:gd name="connsiteY28" fmla="*/ 0 h 52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81120" h="522832">
                <a:moveTo>
                  <a:pt x="631380" y="0"/>
                </a:moveTo>
                <a:cubicBezTo>
                  <a:pt x="683138" y="0"/>
                  <a:pt x="732446" y="5797"/>
                  <a:pt x="777294" y="16280"/>
                </a:cubicBezTo>
                <a:lnTo>
                  <a:pt x="893691" y="59648"/>
                </a:lnTo>
                <a:lnTo>
                  <a:pt x="914047" y="51071"/>
                </a:lnTo>
                <a:cubicBezTo>
                  <a:pt x="942372" y="43583"/>
                  <a:pt x="973514" y="39443"/>
                  <a:pt x="1006203" y="39443"/>
                </a:cubicBezTo>
                <a:cubicBezTo>
                  <a:pt x="1136959" y="39443"/>
                  <a:pt x="1242959" y="105691"/>
                  <a:pt x="1242959" y="187411"/>
                </a:cubicBezTo>
                <a:lnTo>
                  <a:pt x="1242061" y="190191"/>
                </a:lnTo>
                <a:lnTo>
                  <a:pt x="1266246" y="198444"/>
                </a:lnTo>
                <a:cubicBezTo>
                  <a:pt x="1336402" y="231012"/>
                  <a:pt x="1381120" y="280299"/>
                  <a:pt x="1381120" y="335461"/>
                </a:cubicBezTo>
                <a:cubicBezTo>
                  <a:pt x="1381120" y="433528"/>
                  <a:pt x="1239790" y="513025"/>
                  <a:pt x="1065450" y="513025"/>
                </a:cubicBezTo>
                <a:lnTo>
                  <a:pt x="969898" y="502174"/>
                </a:lnTo>
                <a:lnTo>
                  <a:pt x="938002" y="514305"/>
                </a:lnTo>
                <a:cubicBezTo>
                  <a:pt x="914987" y="519796"/>
                  <a:pt x="889684" y="522832"/>
                  <a:pt x="863123" y="522832"/>
                </a:cubicBezTo>
                <a:cubicBezTo>
                  <a:pt x="810002" y="522832"/>
                  <a:pt x="761910" y="510687"/>
                  <a:pt x="727098" y="491050"/>
                </a:cubicBezTo>
                <a:lnTo>
                  <a:pt x="695820" y="464881"/>
                </a:lnTo>
                <a:lnTo>
                  <a:pt x="631381" y="473554"/>
                </a:lnTo>
                <a:cubicBezTo>
                  <a:pt x="598692" y="473554"/>
                  <a:pt x="567550" y="469138"/>
                  <a:pt x="539225" y="461150"/>
                </a:cubicBezTo>
                <a:lnTo>
                  <a:pt x="487922" y="438090"/>
                </a:lnTo>
                <a:lnTo>
                  <a:pt x="463809" y="469646"/>
                </a:lnTo>
                <a:cubicBezTo>
                  <a:pt x="433461" y="496422"/>
                  <a:pt x="391535" y="512984"/>
                  <a:pt x="345224" y="512984"/>
                </a:cubicBezTo>
                <a:cubicBezTo>
                  <a:pt x="252605" y="512984"/>
                  <a:pt x="177522" y="446737"/>
                  <a:pt x="177522" y="365017"/>
                </a:cubicBezTo>
                <a:lnTo>
                  <a:pt x="184489" y="334568"/>
                </a:lnTo>
                <a:lnTo>
                  <a:pt x="177564" y="335422"/>
                </a:lnTo>
                <a:cubicBezTo>
                  <a:pt x="79499" y="335422"/>
                  <a:pt x="0" y="286841"/>
                  <a:pt x="0" y="226910"/>
                </a:cubicBezTo>
                <a:cubicBezTo>
                  <a:pt x="0" y="166981"/>
                  <a:pt x="79499" y="118399"/>
                  <a:pt x="177564" y="118399"/>
                </a:cubicBezTo>
                <a:cubicBezTo>
                  <a:pt x="214338" y="118399"/>
                  <a:pt x="248502" y="125231"/>
                  <a:pt x="276841" y="136931"/>
                </a:cubicBezTo>
                <a:lnTo>
                  <a:pt x="281037" y="140045"/>
                </a:lnTo>
                <a:lnTo>
                  <a:pt x="285976" y="126524"/>
                </a:lnTo>
                <a:cubicBezTo>
                  <a:pt x="342883" y="52171"/>
                  <a:pt x="476107" y="0"/>
                  <a:pt x="63138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46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F914EB8-6F69-718D-C2D4-82A754A2428A}"/>
              </a:ext>
            </a:extLst>
          </p:cNvPr>
          <p:cNvSpPr/>
          <p:nvPr/>
        </p:nvSpPr>
        <p:spPr>
          <a:xfrm>
            <a:off x="3291514" y="1616531"/>
            <a:ext cx="1688236" cy="1480504"/>
          </a:xfrm>
          <a:custGeom>
            <a:avLst/>
            <a:gdLst>
              <a:gd name="connsiteX0" fmla="*/ 719176 w 1688236"/>
              <a:gd name="connsiteY0" fmla="*/ 0 h 1480504"/>
              <a:gd name="connsiteX1" fmla="*/ 1438352 w 1688236"/>
              <a:gd name="connsiteY1" fmla="*/ 719176 h 1480504"/>
              <a:gd name="connsiteX2" fmla="*/ 1423741 w 1688236"/>
              <a:gd name="connsiteY2" fmla="*/ 864115 h 1480504"/>
              <a:gd name="connsiteX3" fmla="*/ 1393621 w 1688236"/>
              <a:gd name="connsiteY3" fmla="*/ 961145 h 1480504"/>
              <a:gd name="connsiteX4" fmla="*/ 1426880 w 1688236"/>
              <a:gd name="connsiteY4" fmla="*/ 957792 h 1480504"/>
              <a:gd name="connsiteX5" fmla="*/ 1688236 w 1688236"/>
              <a:gd name="connsiteY5" fmla="*/ 1219148 h 1480504"/>
              <a:gd name="connsiteX6" fmla="*/ 1426880 w 1688236"/>
              <a:gd name="connsiteY6" fmla="*/ 1480504 h 1480504"/>
              <a:gd name="connsiteX7" fmla="*/ 1186063 w 1688236"/>
              <a:gd name="connsiteY7" fmla="*/ 1320880 h 1480504"/>
              <a:gd name="connsiteX8" fmla="*/ 1171530 w 1688236"/>
              <a:gd name="connsiteY8" fmla="*/ 1274063 h 1480504"/>
              <a:gd name="connsiteX9" fmla="*/ 1121274 w 1688236"/>
              <a:gd name="connsiteY9" fmla="*/ 1315528 h 1480504"/>
              <a:gd name="connsiteX10" fmla="*/ 719176 w 1688236"/>
              <a:gd name="connsiteY10" fmla="*/ 1438352 h 1480504"/>
              <a:gd name="connsiteX11" fmla="*/ 0 w 1688236"/>
              <a:gd name="connsiteY11" fmla="*/ 719176 h 1480504"/>
              <a:gd name="connsiteX12" fmla="*/ 719176 w 1688236"/>
              <a:gd name="connsiteY12" fmla="*/ 0 h 148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8236" h="1480504">
                <a:moveTo>
                  <a:pt x="719176" y="0"/>
                </a:moveTo>
                <a:cubicBezTo>
                  <a:pt x="1116366" y="0"/>
                  <a:pt x="1438352" y="321986"/>
                  <a:pt x="1438352" y="719176"/>
                </a:cubicBezTo>
                <a:cubicBezTo>
                  <a:pt x="1438352" y="768825"/>
                  <a:pt x="1433321" y="817298"/>
                  <a:pt x="1423741" y="864115"/>
                </a:cubicBezTo>
                <a:lnTo>
                  <a:pt x="1393621" y="961145"/>
                </a:lnTo>
                <a:lnTo>
                  <a:pt x="1426880" y="957792"/>
                </a:lnTo>
                <a:cubicBezTo>
                  <a:pt x="1571223" y="957792"/>
                  <a:pt x="1688236" y="1074805"/>
                  <a:pt x="1688236" y="1219148"/>
                </a:cubicBezTo>
                <a:cubicBezTo>
                  <a:pt x="1688236" y="1363491"/>
                  <a:pt x="1571223" y="1480504"/>
                  <a:pt x="1426880" y="1480504"/>
                </a:cubicBezTo>
                <a:cubicBezTo>
                  <a:pt x="1318623" y="1480504"/>
                  <a:pt x="1225739" y="1414684"/>
                  <a:pt x="1186063" y="1320880"/>
                </a:cubicBezTo>
                <a:lnTo>
                  <a:pt x="1171530" y="1274063"/>
                </a:lnTo>
                <a:lnTo>
                  <a:pt x="1121274" y="1315528"/>
                </a:lnTo>
                <a:cubicBezTo>
                  <a:pt x="1006493" y="1393073"/>
                  <a:pt x="868122" y="1438352"/>
                  <a:pt x="719176" y="1438352"/>
                </a:cubicBezTo>
                <a:cubicBezTo>
                  <a:pt x="321986" y="1438352"/>
                  <a:pt x="0" y="1116366"/>
                  <a:pt x="0" y="719176"/>
                </a:cubicBezTo>
                <a:cubicBezTo>
                  <a:pt x="0" y="321986"/>
                  <a:pt x="321986" y="0"/>
                  <a:pt x="71917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5" name="椭圆 1064">
            <a:extLst>
              <a:ext uri="{FF2B5EF4-FFF2-40B4-BE49-F238E27FC236}">
                <a16:creationId xmlns:a16="http://schemas.microsoft.com/office/drawing/2014/main" id="{2CB887AD-5AC3-D8A7-5DE2-94654F61617F}"/>
              </a:ext>
            </a:extLst>
          </p:cNvPr>
          <p:cNvSpPr/>
          <p:nvPr/>
        </p:nvSpPr>
        <p:spPr>
          <a:xfrm>
            <a:off x="-1809750" y="5611407"/>
            <a:ext cx="15811500" cy="5004079"/>
          </a:xfrm>
          <a:prstGeom prst="ellipse">
            <a:avLst/>
          </a:prstGeom>
          <a:noFill/>
          <a:ln w="152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7ACC22D6-C991-013C-213B-D438DC469316}"/>
              </a:ext>
            </a:extLst>
          </p:cNvPr>
          <p:cNvGrpSpPr/>
          <p:nvPr/>
        </p:nvGrpSpPr>
        <p:grpSpPr>
          <a:xfrm>
            <a:off x="4477431" y="5025303"/>
            <a:ext cx="3201943" cy="857086"/>
            <a:chOff x="4477431" y="4263913"/>
            <a:chExt cx="3201943" cy="857086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A58FFA60-7D55-CC4E-F8A9-29829AEC7006}"/>
                </a:ext>
              </a:extLst>
            </p:cNvPr>
            <p:cNvSpPr/>
            <p:nvPr/>
          </p:nvSpPr>
          <p:spPr>
            <a:xfrm>
              <a:off x="4566047" y="4409882"/>
              <a:ext cx="3018622" cy="711084"/>
            </a:xfrm>
            <a:custGeom>
              <a:avLst/>
              <a:gdLst>
                <a:gd name="connsiteX0" fmla="*/ 8722141 w 8722137"/>
                <a:gd name="connsiteY0" fmla="*/ -398 h 2054637"/>
                <a:gd name="connsiteX1" fmla="*/ 8722141 w 8722137"/>
                <a:gd name="connsiteY1" fmla="*/ 12620 h 2054637"/>
                <a:gd name="connsiteX2" fmla="*/ 8722141 w 8722137"/>
                <a:gd name="connsiteY2" fmla="*/ 2041222 h 2054637"/>
                <a:gd name="connsiteX3" fmla="*/ 8722141 w 8722137"/>
                <a:gd name="connsiteY3" fmla="*/ 2054240 h 2054637"/>
                <a:gd name="connsiteX4" fmla="*/ 3 w 8722137"/>
                <a:gd name="connsiteY4" fmla="*/ 2054240 h 2054637"/>
                <a:gd name="connsiteX5" fmla="*/ 3 w 8722137"/>
                <a:gd name="connsiteY5" fmla="*/ 2041222 h 2054637"/>
                <a:gd name="connsiteX6" fmla="*/ 3 w 8722137"/>
                <a:gd name="connsiteY6" fmla="*/ 12620 h 2054637"/>
                <a:gd name="connsiteX7" fmla="*/ 3 w 8722137"/>
                <a:gd name="connsiteY7" fmla="*/ -398 h 20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2054637">
                  <a:moveTo>
                    <a:pt x="8722141" y="-398"/>
                  </a:moveTo>
                  <a:cubicBezTo>
                    <a:pt x="8722141" y="-398"/>
                    <a:pt x="8722141" y="5430"/>
                    <a:pt x="8722141" y="12620"/>
                  </a:cubicBezTo>
                  <a:lnTo>
                    <a:pt x="8722141" y="2041222"/>
                  </a:lnTo>
                  <a:cubicBezTo>
                    <a:pt x="8722141" y="2048412"/>
                    <a:pt x="8722141" y="2054240"/>
                    <a:pt x="8722141" y="2054240"/>
                  </a:cubicBezTo>
                  <a:lnTo>
                    <a:pt x="3" y="2054240"/>
                  </a:lnTo>
                  <a:cubicBezTo>
                    <a:pt x="3" y="2054240"/>
                    <a:pt x="3" y="2048412"/>
                    <a:pt x="3" y="2041222"/>
                  </a:cubicBezTo>
                  <a:lnTo>
                    <a:pt x="3" y="12620"/>
                  </a:lnTo>
                  <a:cubicBezTo>
                    <a:pt x="3" y="54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28FAF62B-95D0-3FF3-A62B-1839AC1C123B}"/>
                </a:ext>
              </a:extLst>
            </p:cNvPr>
            <p:cNvSpPr/>
            <p:nvPr/>
          </p:nvSpPr>
          <p:spPr>
            <a:xfrm>
              <a:off x="4566047" y="5061036"/>
              <a:ext cx="3018622" cy="59940"/>
            </a:xfrm>
            <a:custGeom>
              <a:avLst/>
              <a:gdLst>
                <a:gd name="connsiteX0" fmla="*/ 8722141 w 8722137"/>
                <a:gd name="connsiteY0" fmla="*/ -398 h 173193"/>
                <a:gd name="connsiteX1" fmla="*/ 8722141 w 8722137"/>
                <a:gd name="connsiteY1" fmla="*/ 699 h 173193"/>
                <a:gd name="connsiteX2" fmla="*/ 8722141 w 8722137"/>
                <a:gd name="connsiteY2" fmla="*/ 171697 h 173193"/>
                <a:gd name="connsiteX3" fmla="*/ 8722141 w 8722137"/>
                <a:gd name="connsiteY3" fmla="*/ 172794 h 173193"/>
                <a:gd name="connsiteX4" fmla="*/ 3 w 8722137"/>
                <a:gd name="connsiteY4" fmla="*/ 172794 h 173193"/>
                <a:gd name="connsiteX5" fmla="*/ 3 w 8722137"/>
                <a:gd name="connsiteY5" fmla="*/ 171697 h 173193"/>
                <a:gd name="connsiteX6" fmla="*/ 3 w 8722137"/>
                <a:gd name="connsiteY6" fmla="*/ 699 h 173193"/>
                <a:gd name="connsiteX7" fmla="*/ 3 w 8722137"/>
                <a:gd name="connsiteY7" fmla="*/ -398 h 17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3193">
                  <a:moveTo>
                    <a:pt x="8722141" y="-398"/>
                  </a:moveTo>
                  <a:cubicBezTo>
                    <a:pt x="8722141" y="-398"/>
                    <a:pt x="8722141" y="93"/>
                    <a:pt x="8722141" y="699"/>
                  </a:cubicBezTo>
                  <a:lnTo>
                    <a:pt x="8722141" y="171697"/>
                  </a:lnTo>
                  <a:cubicBezTo>
                    <a:pt x="8722141" y="172303"/>
                    <a:pt x="8722141" y="172794"/>
                    <a:pt x="8722141" y="172794"/>
                  </a:cubicBezTo>
                  <a:lnTo>
                    <a:pt x="3" y="172794"/>
                  </a:lnTo>
                  <a:cubicBezTo>
                    <a:pt x="3" y="172794"/>
                    <a:pt x="3" y="172303"/>
                    <a:pt x="3" y="171697"/>
                  </a:cubicBezTo>
                  <a:lnTo>
                    <a:pt x="3" y="699"/>
                  </a:lnTo>
                  <a:cubicBezTo>
                    <a:pt x="3" y="93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1B3EEE0-70A7-0E0E-A046-7C25A4128A9F}"/>
                </a:ext>
              </a:extLst>
            </p:cNvPr>
            <p:cNvSpPr/>
            <p:nvPr/>
          </p:nvSpPr>
          <p:spPr>
            <a:xfrm>
              <a:off x="4566047" y="5083320"/>
              <a:ext cx="3018622" cy="37675"/>
            </a:xfrm>
            <a:custGeom>
              <a:avLst/>
              <a:gdLst>
                <a:gd name="connsiteX0" fmla="*/ 8722141 w 8722137"/>
                <a:gd name="connsiteY0" fmla="*/ -398 h 108861"/>
                <a:gd name="connsiteX1" fmla="*/ 8722141 w 8722137"/>
                <a:gd name="connsiteY1" fmla="*/ 292 h 108861"/>
                <a:gd name="connsiteX2" fmla="*/ 8722141 w 8722137"/>
                <a:gd name="connsiteY2" fmla="*/ 107773 h 108861"/>
                <a:gd name="connsiteX3" fmla="*/ 8722141 w 8722137"/>
                <a:gd name="connsiteY3" fmla="*/ 108463 h 108861"/>
                <a:gd name="connsiteX4" fmla="*/ 3 w 8722137"/>
                <a:gd name="connsiteY4" fmla="*/ 108463 h 108861"/>
                <a:gd name="connsiteX5" fmla="*/ 3 w 8722137"/>
                <a:gd name="connsiteY5" fmla="*/ 107773 h 108861"/>
                <a:gd name="connsiteX6" fmla="*/ 3 w 8722137"/>
                <a:gd name="connsiteY6" fmla="*/ 292 h 108861"/>
                <a:gd name="connsiteX7" fmla="*/ 3 w 8722137"/>
                <a:gd name="connsiteY7" fmla="*/ -398 h 10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8861">
                  <a:moveTo>
                    <a:pt x="8722141" y="-398"/>
                  </a:moveTo>
                  <a:cubicBezTo>
                    <a:pt x="8722141" y="-398"/>
                    <a:pt x="8722141" y="-89"/>
                    <a:pt x="8722141" y="292"/>
                  </a:cubicBezTo>
                  <a:lnTo>
                    <a:pt x="8722141" y="107773"/>
                  </a:lnTo>
                  <a:cubicBezTo>
                    <a:pt x="8722141" y="108154"/>
                    <a:pt x="8722141" y="108463"/>
                    <a:pt x="8722141" y="108463"/>
                  </a:cubicBezTo>
                  <a:lnTo>
                    <a:pt x="3" y="108463"/>
                  </a:lnTo>
                  <a:cubicBezTo>
                    <a:pt x="3" y="108463"/>
                    <a:pt x="3" y="108154"/>
                    <a:pt x="3" y="10777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D198B61D-4CC5-99CF-3C0D-450D814EEA34}"/>
                </a:ext>
              </a:extLst>
            </p:cNvPr>
            <p:cNvSpPr/>
            <p:nvPr/>
          </p:nvSpPr>
          <p:spPr>
            <a:xfrm>
              <a:off x="4477431" y="4436430"/>
              <a:ext cx="108227" cy="684292"/>
            </a:xfrm>
            <a:custGeom>
              <a:avLst/>
              <a:gdLst>
                <a:gd name="connsiteX0" fmla="*/ 211677 w 312715"/>
                <a:gd name="connsiteY0" fmla="*/ 28430 h 1977224"/>
                <a:gd name="connsiteX1" fmla="*/ 3 w 312715"/>
                <a:gd name="connsiteY1" fmla="*/ 345946 h 1977224"/>
                <a:gd name="connsiteX2" fmla="*/ 171920 w 312715"/>
                <a:gd name="connsiteY2" fmla="*/ 1092887 h 1977224"/>
                <a:gd name="connsiteX3" fmla="*/ 279038 w 312715"/>
                <a:gd name="connsiteY3" fmla="*/ 1558278 h 1977224"/>
                <a:gd name="connsiteX4" fmla="*/ 50523 w 312715"/>
                <a:gd name="connsiteY4" fmla="*/ 1976826 h 1977224"/>
                <a:gd name="connsiteX5" fmla="*/ 312718 w 312715"/>
                <a:gd name="connsiteY5" fmla="*/ 1974420 h 1977224"/>
                <a:gd name="connsiteX6" fmla="*/ 312718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211677" y="28430"/>
                  </a:moveTo>
                  <a:lnTo>
                    <a:pt x="3" y="345946"/>
                  </a:lnTo>
                  <a:lnTo>
                    <a:pt x="171920" y="1092887"/>
                  </a:lnTo>
                  <a:lnTo>
                    <a:pt x="279038" y="1558278"/>
                  </a:lnTo>
                  <a:lnTo>
                    <a:pt x="50523" y="1976826"/>
                  </a:lnTo>
                  <a:lnTo>
                    <a:pt x="312718" y="1974420"/>
                  </a:lnTo>
                  <a:lnTo>
                    <a:pt x="312718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E41597D8-469F-05F6-DBF2-3808ECE6B1C8}"/>
                </a:ext>
              </a:extLst>
            </p:cNvPr>
            <p:cNvSpPr/>
            <p:nvPr/>
          </p:nvSpPr>
          <p:spPr>
            <a:xfrm>
              <a:off x="4566047" y="4380675"/>
              <a:ext cx="3018622" cy="60985"/>
            </a:xfrm>
            <a:custGeom>
              <a:avLst/>
              <a:gdLst>
                <a:gd name="connsiteX0" fmla="*/ 8722141 w 8722137"/>
                <a:gd name="connsiteY0" fmla="*/ -398 h 176212"/>
                <a:gd name="connsiteX1" fmla="*/ 8722141 w 8722137"/>
                <a:gd name="connsiteY1" fmla="*/ 718 h 176212"/>
                <a:gd name="connsiteX2" fmla="*/ 8722141 w 8722137"/>
                <a:gd name="connsiteY2" fmla="*/ 174698 h 176212"/>
                <a:gd name="connsiteX3" fmla="*/ 8722141 w 8722137"/>
                <a:gd name="connsiteY3" fmla="*/ 175814 h 176212"/>
                <a:gd name="connsiteX4" fmla="*/ 3 w 8722137"/>
                <a:gd name="connsiteY4" fmla="*/ 175814 h 176212"/>
                <a:gd name="connsiteX5" fmla="*/ 3 w 8722137"/>
                <a:gd name="connsiteY5" fmla="*/ 174698 h 176212"/>
                <a:gd name="connsiteX6" fmla="*/ 3 w 8722137"/>
                <a:gd name="connsiteY6" fmla="*/ 718 h 176212"/>
                <a:gd name="connsiteX7" fmla="*/ 3 w 8722137"/>
                <a:gd name="connsiteY7" fmla="*/ -398 h 1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6212">
                  <a:moveTo>
                    <a:pt x="8722141" y="-398"/>
                  </a:moveTo>
                  <a:cubicBezTo>
                    <a:pt x="8722141" y="-398"/>
                    <a:pt x="8722141" y="102"/>
                    <a:pt x="8722141" y="718"/>
                  </a:cubicBezTo>
                  <a:lnTo>
                    <a:pt x="8722141" y="174698"/>
                  </a:lnTo>
                  <a:cubicBezTo>
                    <a:pt x="8722141" y="175314"/>
                    <a:pt x="8722141" y="175814"/>
                    <a:pt x="8722141" y="175814"/>
                  </a:cubicBezTo>
                  <a:lnTo>
                    <a:pt x="3" y="175814"/>
                  </a:lnTo>
                  <a:cubicBezTo>
                    <a:pt x="3" y="175814"/>
                    <a:pt x="3" y="175314"/>
                    <a:pt x="3" y="174698"/>
                  </a:cubicBezTo>
                  <a:lnTo>
                    <a:pt x="3" y="718"/>
                  </a:lnTo>
                  <a:cubicBezTo>
                    <a:pt x="3" y="101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BAB61EDD-4825-7437-1520-2678CD5EAFA6}"/>
                </a:ext>
              </a:extLst>
            </p:cNvPr>
            <p:cNvSpPr/>
            <p:nvPr/>
          </p:nvSpPr>
          <p:spPr>
            <a:xfrm>
              <a:off x="4566047" y="4392476"/>
              <a:ext cx="3018622" cy="35081"/>
            </a:xfrm>
            <a:custGeom>
              <a:avLst/>
              <a:gdLst>
                <a:gd name="connsiteX0" fmla="*/ 8722141 w 8722137"/>
                <a:gd name="connsiteY0" fmla="*/ -398 h 101365"/>
                <a:gd name="connsiteX1" fmla="*/ 8722141 w 8722137"/>
                <a:gd name="connsiteY1" fmla="*/ 244 h 101365"/>
                <a:gd name="connsiteX2" fmla="*/ 8722141 w 8722137"/>
                <a:gd name="connsiteY2" fmla="*/ 100325 h 101365"/>
                <a:gd name="connsiteX3" fmla="*/ 8722141 w 8722137"/>
                <a:gd name="connsiteY3" fmla="*/ 100967 h 101365"/>
                <a:gd name="connsiteX4" fmla="*/ 3 w 8722137"/>
                <a:gd name="connsiteY4" fmla="*/ 100967 h 101365"/>
                <a:gd name="connsiteX5" fmla="*/ 3 w 8722137"/>
                <a:gd name="connsiteY5" fmla="*/ 100325 h 101365"/>
                <a:gd name="connsiteX6" fmla="*/ 3 w 8722137"/>
                <a:gd name="connsiteY6" fmla="*/ 244 h 101365"/>
                <a:gd name="connsiteX7" fmla="*/ 3 w 8722137"/>
                <a:gd name="connsiteY7" fmla="*/ -398 h 10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1365">
                  <a:moveTo>
                    <a:pt x="8722141" y="-398"/>
                  </a:moveTo>
                  <a:cubicBezTo>
                    <a:pt x="8722141" y="-398"/>
                    <a:pt x="8722141" y="-110"/>
                    <a:pt x="8722141" y="244"/>
                  </a:cubicBezTo>
                  <a:lnTo>
                    <a:pt x="8722141" y="100325"/>
                  </a:lnTo>
                  <a:cubicBezTo>
                    <a:pt x="8722141" y="100680"/>
                    <a:pt x="8722141" y="100967"/>
                    <a:pt x="8722141" y="100967"/>
                  </a:cubicBezTo>
                  <a:lnTo>
                    <a:pt x="3" y="100967"/>
                  </a:lnTo>
                  <a:cubicBezTo>
                    <a:pt x="3" y="100967"/>
                    <a:pt x="3" y="100680"/>
                    <a:pt x="3" y="100325"/>
                  </a:cubicBezTo>
                  <a:lnTo>
                    <a:pt x="3" y="244"/>
                  </a:lnTo>
                  <a:cubicBezTo>
                    <a:pt x="3" y="-11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46CC6614-A46C-6736-C029-D10E3453279D}"/>
                </a:ext>
              </a:extLst>
            </p:cNvPr>
            <p:cNvSpPr/>
            <p:nvPr/>
          </p:nvSpPr>
          <p:spPr>
            <a:xfrm rot="10800000" flipV="1">
              <a:off x="6226957" y="5106560"/>
              <a:ext cx="129034" cy="14152"/>
            </a:xfrm>
            <a:custGeom>
              <a:avLst/>
              <a:gdLst>
                <a:gd name="connsiteX0" fmla="*/ 1181 w 372837"/>
                <a:gd name="connsiteY0" fmla="*/ -398 h 40891"/>
                <a:gd name="connsiteX1" fmla="*/ 374018 w 372837"/>
                <a:gd name="connsiteY1" fmla="*/ -398 h 40891"/>
                <a:gd name="connsiteX2" fmla="*/ 374018 w 372837"/>
                <a:gd name="connsiteY2" fmla="*/ 40494 h 40891"/>
                <a:gd name="connsiteX3" fmla="*/ 1181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81" y="-398"/>
                  </a:moveTo>
                  <a:lnTo>
                    <a:pt x="374018" y="-398"/>
                  </a:lnTo>
                  <a:lnTo>
                    <a:pt x="374018" y="40494"/>
                  </a:lnTo>
                  <a:lnTo>
                    <a:pt x="1181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C8328ABA-1800-A254-840F-7EABB2FEDCA8}"/>
                </a:ext>
              </a:extLst>
            </p:cNvPr>
            <p:cNvSpPr/>
            <p:nvPr/>
          </p:nvSpPr>
          <p:spPr>
            <a:xfrm rot="10800000" flipV="1">
              <a:off x="6205332" y="5093242"/>
              <a:ext cx="129034" cy="14152"/>
            </a:xfrm>
            <a:custGeom>
              <a:avLst/>
              <a:gdLst>
                <a:gd name="connsiteX0" fmla="*/ 1168 w 372837"/>
                <a:gd name="connsiteY0" fmla="*/ -398 h 40891"/>
                <a:gd name="connsiteX1" fmla="*/ 374005 w 372837"/>
                <a:gd name="connsiteY1" fmla="*/ -398 h 40891"/>
                <a:gd name="connsiteX2" fmla="*/ 374005 w 372837"/>
                <a:gd name="connsiteY2" fmla="*/ 40494 h 40891"/>
                <a:gd name="connsiteX3" fmla="*/ 1168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68" y="-398"/>
                  </a:moveTo>
                  <a:lnTo>
                    <a:pt x="374005" y="-398"/>
                  </a:lnTo>
                  <a:lnTo>
                    <a:pt x="374005" y="40494"/>
                  </a:lnTo>
                  <a:lnTo>
                    <a:pt x="1168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A039F49B-D451-BF10-5040-E15D84A2374A}"/>
                </a:ext>
              </a:extLst>
            </p:cNvPr>
            <p:cNvSpPr/>
            <p:nvPr/>
          </p:nvSpPr>
          <p:spPr>
            <a:xfrm rot="10800000" flipV="1">
              <a:off x="6183245" y="5080320"/>
              <a:ext cx="129034" cy="14152"/>
            </a:xfrm>
            <a:custGeom>
              <a:avLst/>
              <a:gdLst>
                <a:gd name="connsiteX0" fmla="*/ 1155 w 372837"/>
                <a:gd name="connsiteY0" fmla="*/ -398 h 40891"/>
                <a:gd name="connsiteX1" fmla="*/ 373992 w 372837"/>
                <a:gd name="connsiteY1" fmla="*/ -398 h 40891"/>
                <a:gd name="connsiteX2" fmla="*/ 373992 w 372837"/>
                <a:gd name="connsiteY2" fmla="*/ 40493 h 40891"/>
                <a:gd name="connsiteX3" fmla="*/ 1155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55" y="-398"/>
                  </a:moveTo>
                  <a:lnTo>
                    <a:pt x="373992" y="-398"/>
                  </a:lnTo>
                  <a:lnTo>
                    <a:pt x="373992" y="40493"/>
                  </a:lnTo>
                  <a:lnTo>
                    <a:pt x="1155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245702C8-1DE7-7FCC-9EAB-9101AD2A8745}"/>
                </a:ext>
              </a:extLst>
            </p:cNvPr>
            <p:cNvSpPr/>
            <p:nvPr/>
          </p:nvSpPr>
          <p:spPr>
            <a:xfrm>
              <a:off x="5808247" y="510656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FF42D6F-50B2-24FE-24B2-6DF9FAF50B3B}"/>
                </a:ext>
              </a:extLst>
            </p:cNvPr>
            <p:cNvSpPr/>
            <p:nvPr/>
          </p:nvSpPr>
          <p:spPr>
            <a:xfrm>
              <a:off x="5829905" y="5093242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E8746E5D-EC1B-F7D6-81D9-4FEA583562DB}"/>
                </a:ext>
              </a:extLst>
            </p:cNvPr>
            <p:cNvSpPr/>
            <p:nvPr/>
          </p:nvSpPr>
          <p:spPr>
            <a:xfrm>
              <a:off x="5851958" y="508032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3 h 40891"/>
                <a:gd name="connsiteX3" fmla="*/ 3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3"/>
                  </a:lnTo>
                  <a:lnTo>
                    <a:pt x="3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DDF229CC-F1DD-6DF5-A37D-BF60614CF9A2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ACEAF688-28BF-61B8-2E6A-90193CB72696}"/>
                </a:ext>
              </a:extLst>
            </p:cNvPr>
            <p:cNvSpPr/>
            <p:nvPr/>
          </p:nvSpPr>
          <p:spPr>
            <a:xfrm>
              <a:off x="6230164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70F37749-D467-1DE5-CB89-A929B4686C0D}"/>
                </a:ext>
              </a:extLst>
            </p:cNvPr>
            <p:cNvSpPr/>
            <p:nvPr/>
          </p:nvSpPr>
          <p:spPr>
            <a:xfrm>
              <a:off x="6176860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99DF0B82-2383-A6BD-FB9E-CE092DA0EEDC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gradFill>
              <a:gsLst>
                <a:gs pos="0">
                  <a:srgbClr val="4D4D4D"/>
                </a:gs>
                <a:gs pos="50000">
                  <a:srgbClr val="4D4D4D">
                    <a:alpha val="49804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436703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C577ABE1-65FF-A1AD-2CD6-0910F3F83750}"/>
                </a:ext>
              </a:extLst>
            </p:cNvPr>
            <p:cNvSpPr/>
            <p:nvPr/>
          </p:nvSpPr>
          <p:spPr>
            <a:xfrm>
              <a:off x="4566047" y="4366599"/>
              <a:ext cx="64970" cy="754400"/>
            </a:xfrm>
            <a:custGeom>
              <a:avLst/>
              <a:gdLst>
                <a:gd name="connsiteX0" fmla="*/ 3 w 187728"/>
                <a:gd name="connsiteY0" fmla="*/ -398 h 2179796"/>
                <a:gd name="connsiteX1" fmla="*/ 187731 w 187728"/>
                <a:gd name="connsiteY1" fmla="*/ -398 h 2179796"/>
                <a:gd name="connsiteX2" fmla="*/ 187731 w 187728"/>
                <a:gd name="connsiteY2" fmla="*/ 2179398 h 2179796"/>
                <a:gd name="connsiteX3" fmla="*/ 3 w 187728"/>
                <a:gd name="connsiteY3" fmla="*/ 2179398 h 217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79796">
                  <a:moveTo>
                    <a:pt x="3" y="-398"/>
                  </a:moveTo>
                  <a:lnTo>
                    <a:pt x="187731" y="-398"/>
                  </a:lnTo>
                  <a:lnTo>
                    <a:pt x="187731" y="2179398"/>
                  </a:lnTo>
                  <a:lnTo>
                    <a:pt x="3" y="2179398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7E231D9D-6780-7873-4E15-482B96F8CEBF}"/>
                </a:ext>
              </a:extLst>
            </p:cNvPr>
            <p:cNvSpPr/>
            <p:nvPr/>
          </p:nvSpPr>
          <p:spPr>
            <a:xfrm>
              <a:off x="7571147" y="4436430"/>
              <a:ext cx="108227" cy="684292"/>
            </a:xfrm>
            <a:custGeom>
              <a:avLst/>
              <a:gdLst>
                <a:gd name="connsiteX0" fmla="*/ 101044 w 312715"/>
                <a:gd name="connsiteY0" fmla="*/ 28430 h 1977224"/>
                <a:gd name="connsiteX1" fmla="*/ 312718 w 312715"/>
                <a:gd name="connsiteY1" fmla="*/ 345946 h 1977224"/>
                <a:gd name="connsiteX2" fmla="*/ 140801 w 312715"/>
                <a:gd name="connsiteY2" fmla="*/ 1092887 h 1977224"/>
                <a:gd name="connsiteX3" fmla="*/ 33683 w 312715"/>
                <a:gd name="connsiteY3" fmla="*/ 1558278 h 1977224"/>
                <a:gd name="connsiteX4" fmla="*/ 262197 w 312715"/>
                <a:gd name="connsiteY4" fmla="*/ 1976826 h 1977224"/>
                <a:gd name="connsiteX5" fmla="*/ 3 w 312715"/>
                <a:gd name="connsiteY5" fmla="*/ 1974420 h 1977224"/>
                <a:gd name="connsiteX6" fmla="*/ 3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101044" y="28430"/>
                  </a:moveTo>
                  <a:lnTo>
                    <a:pt x="312718" y="345946"/>
                  </a:lnTo>
                  <a:lnTo>
                    <a:pt x="140801" y="1092887"/>
                  </a:lnTo>
                  <a:lnTo>
                    <a:pt x="33683" y="1558278"/>
                  </a:lnTo>
                  <a:lnTo>
                    <a:pt x="262197" y="1976826"/>
                  </a:lnTo>
                  <a:lnTo>
                    <a:pt x="3" y="1974420"/>
                  </a:lnTo>
                  <a:lnTo>
                    <a:pt x="3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3F5A8EC7-0729-5F14-08E8-5EF9754A862C}"/>
                </a:ext>
              </a:extLst>
            </p:cNvPr>
            <p:cNvSpPr/>
            <p:nvPr/>
          </p:nvSpPr>
          <p:spPr>
            <a:xfrm>
              <a:off x="7523044" y="4359940"/>
              <a:ext cx="64970" cy="761058"/>
            </a:xfrm>
            <a:custGeom>
              <a:avLst/>
              <a:gdLst>
                <a:gd name="connsiteX0" fmla="*/ 3 w 187728"/>
                <a:gd name="connsiteY0" fmla="*/ -398 h 2199036"/>
                <a:gd name="connsiteX1" fmla="*/ 187731 w 187728"/>
                <a:gd name="connsiteY1" fmla="*/ -398 h 2199036"/>
                <a:gd name="connsiteX2" fmla="*/ 187731 w 187728"/>
                <a:gd name="connsiteY2" fmla="*/ 2198639 h 2199036"/>
                <a:gd name="connsiteX3" fmla="*/ 3 w 187728"/>
                <a:gd name="connsiteY3" fmla="*/ 2198639 h 219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99036">
                  <a:moveTo>
                    <a:pt x="3" y="-398"/>
                  </a:moveTo>
                  <a:lnTo>
                    <a:pt x="187731" y="-398"/>
                  </a:lnTo>
                  <a:lnTo>
                    <a:pt x="187731" y="2198639"/>
                  </a:lnTo>
                  <a:lnTo>
                    <a:pt x="3" y="2198639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F4E8CD48-2EEF-4A28-2602-1FEE1F764A92}"/>
                </a:ext>
              </a:extLst>
            </p:cNvPr>
            <p:cNvSpPr/>
            <p:nvPr/>
          </p:nvSpPr>
          <p:spPr>
            <a:xfrm>
              <a:off x="4825731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A484C62E-DC36-5289-B40C-3CC864A58840}"/>
                </a:ext>
              </a:extLst>
            </p:cNvPr>
            <p:cNvSpPr/>
            <p:nvPr/>
          </p:nvSpPr>
          <p:spPr>
            <a:xfrm>
              <a:off x="5089119" y="4432232"/>
              <a:ext cx="53314" cy="683459"/>
            </a:xfrm>
            <a:custGeom>
              <a:avLst/>
              <a:gdLst>
                <a:gd name="connsiteX0" fmla="*/ 154051 w 154047"/>
                <a:gd name="connsiteY0" fmla="*/ -398 h 1974818"/>
                <a:gd name="connsiteX1" fmla="*/ 154051 w 154047"/>
                <a:gd name="connsiteY1" fmla="*/ 12114 h 1974818"/>
                <a:gd name="connsiteX2" fmla="*/ 154051 w 154047"/>
                <a:gd name="connsiteY2" fmla="*/ 1961908 h 1974818"/>
                <a:gd name="connsiteX3" fmla="*/ 154051 w 154047"/>
                <a:gd name="connsiteY3" fmla="*/ 1974420 h 1974818"/>
                <a:gd name="connsiteX4" fmla="*/ 3 w 154047"/>
                <a:gd name="connsiteY4" fmla="*/ 1974420 h 1974818"/>
                <a:gd name="connsiteX5" fmla="*/ 3 w 154047"/>
                <a:gd name="connsiteY5" fmla="*/ 1961908 h 1974818"/>
                <a:gd name="connsiteX6" fmla="*/ 3 w 154047"/>
                <a:gd name="connsiteY6" fmla="*/ 12114 h 1974818"/>
                <a:gd name="connsiteX7" fmla="*/ 3 w 154047"/>
                <a:gd name="connsiteY7" fmla="*/ -398 h 1974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4818">
                  <a:moveTo>
                    <a:pt x="154051" y="-398"/>
                  </a:moveTo>
                  <a:cubicBezTo>
                    <a:pt x="154051" y="-398"/>
                    <a:pt x="154051" y="5204"/>
                    <a:pt x="154051" y="12114"/>
                  </a:cubicBezTo>
                  <a:lnTo>
                    <a:pt x="154051" y="1961908"/>
                  </a:lnTo>
                  <a:cubicBezTo>
                    <a:pt x="154051" y="1968818"/>
                    <a:pt x="154051" y="1974420"/>
                    <a:pt x="154051" y="1974420"/>
                  </a:cubicBezTo>
                  <a:lnTo>
                    <a:pt x="3" y="1974420"/>
                  </a:lnTo>
                  <a:cubicBezTo>
                    <a:pt x="3" y="1974420"/>
                    <a:pt x="3" y="1968818"/>
                    <a:pt x="3" y="1961908"/>
                  </a:cubicBezTo>
                  <a:lnTo>
                    <a:pt x="3" y="12114"/>
                  </a:lnTo>
                  <a:cubicBezTo>
                    <a:pt x="3" y="520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F76733E9-199A-8D5C-BBA6-9CEC0F9F1E81}"/>
                </a:ext>
              </a:extLst>
            </p:cNvPr>
            <p:cNvSpPr/>
            <p:nvPr/>
          </p:nvSpPr>
          <p:spPr>
            <a:xfrm>
              <a:off x="5345190" y="4432232"/>
              <a:ext cx="53314" cy="679932"/>
            </a:xfrm>
            <a:custGeom>
              <a:avLst/>
              <a:gdLst>
                <a:gd name="connsiteX0" fmla="*/ 154051 w 154047"/>
                <a:gd name="connsiteY0" fmla="*/ -398 h 1964626"/>
                <a:gd name="connsiteX1" fmla="*/ 154051 w 154047"/>
                <a:gd name="connsiteY1" fmla="*/ 12049 h 1964626"/>
                <a:gd name="connsiteX2" fmla="*/ 154051 w 154047"/>
                <a:gd name="connsiteY2" fmla="*/ 1951782 h 1964626"/>
                <a:gd name="connsiteX3" fmla="*/ 154051 w 154047"/>
                <a:gd name="connsiteY3" fmla="*/ 1964229 h 1964626"/>
                <a:gd name="connsiteX4" fmla="*/ 3 w 154047"/>
                <a:gd name="connsiteY4" fmla="*/ 1964229 h 1964626"/>
                <a:gd name="connsiteX5" fmla="*/ 3 w 154047"/>
                <a:gd name="connsiteY5" fmla="*/ 1951782 h 1964626"/>
                <a:gd name="connsiteX6" fmla="*/ 3 w 154047"/>
                <a:gd name="connsiteY6" fmla="*/ 12049 h 1964626"/>
                <a:gd name="connsiteX7" fmla="*/ 3 w 154047"/>
                <a:gd name="connsiteY7" fmla="*/ -398 h 19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4626">
                  <a:moveTo>
                    <a:pt x="154051" y="-398"/>
                  </a:moveTo>
                  <a:cubicBezTo>
                    <a:pt x="154051" y="-398"/>
                    <a:pt x="154051" y="5175"/>
                    <a:pt x="154051" y="12049"/>
                  </a:cubicBezTo>
                  <a:lnTo>
                    <a:pt x="154051" y="1951782"/>
                  </a:lnTo>
                  <a:cubicBezTo>
                    <a:pt x="154051" y="1958656"/>
                    <a:pt x="154051" y="1964229"/>
                    <a:pt x="154051" y="1964229"/>
                  </a:cubicBezTo>
                  <a:lnTo>
                    <a:pt x="3" y="1964229"/>
                  </a:lnTo>
                  <a:cubicBezTo>
                    <a:pt x="3" y="1964229"/>
                    <a:pt x="3" y="1958656"/>
                    <a:pt x="3" y="1951782"/>
                  </a:cubicBezTo>
                  <a:lnTo>
                    <a:pt x="3" y="12049"/>
                  </a:lnTo>
                  <a:cubicBezTo>
                    <a:pt x="3" y="5175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E2562746-790B-6924-6DB2-B9C57C5E793C}"/>
                </a:ext>
              </a:extLst>
            </p:cNvPr>
            <p:cNvSpPr/>
            <p:nvPr/>
          </p:nvSpPr>
          <p:spPr>
            <a:xfrm>
              <a:off x="560050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345462F8-F9D9-0BCE-C36F-C066C01BE051}"/>
                </a:ext>
              </a:extLst>
            </p:cNvPr>
            <p:cNvSpPr/>
            <p:nvPr/>
          </p:nvSpPr>
          <p:spPr>
            <a:xfrm>
              <a:off x="6500706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42F718E1-037E-A18F-7105-517467BCC0AE}"/>
                </a:ext>
              </a:extLst>
            </p:cNvPr>
            <p:cNvSpPr/>
            <p:nvPr/>
          </p:nvSpPr>
          <p:spPr>
            <a:xfrm>
              <a:off x="6764062" y="4432232"/>
              <a:ext cx="53314" cy="681119"/>
            </a:xfrm>
            <a:custGeom>
              <a:avLst/>
              <a:gdLst>
                <a:gd name="connsiteX0" fmla="*/ 154051 w 154047"/>
                <a:gd name="connsiteY0" fmla="*/ -398 h 1968055"/>
                <a:gd name="connsiteX1" fmla="*/ 154051 w 154047"/>
                <a:gd name="connsiteY1" fmla="*/ 12071 h 1968055"/>
                <a:gd name="connsiteX2" fmla="*/ 154051 w 154047"/>
                <a:gd name="connsiteY2" fmla="*/ 1955188 h 1968055"/>
                <a:gd name="connsiteX3" fmla="*/ 154051 w 154047"/>
                <a:gd name="connsiteY3" fmla="*/ 1967657 h 1968055"/>
                <a:gd name="connsiteX4" fmla="*/ 3 w 154047"/>
                <a:gd name="connsiteY4" fmla="*/ 1967657 h 1968055"/>
                <a:gd name="connsiteX5" fmla="*/ 3 w 154047"/>
                <a:gd name="connsiteY5" fmla="*/ 1955188 h 1968055"/>
                <a:gd name="connsiteX6" fmla="*/ 3 w 154047"/>
                <a:gd name="connsiteY6" fmla="*/ 12071 h 1968055"/>
                <a:gd name="connsiteX7" fmla="*/ 3 w 154047"/>
                <a:gd name="connsiteY7" fmla="*/ -398 h 196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8055">
                  <a:moveTo>
                    <a:pt x="154051" y="-398"/>
                  </a:moveTo>
                  <a:cubicBezTo>
                    <a:pt x="154051" y="-398"/>
                    <a:pt x="154051" y="5185"/>
                    <a:pt x="154051" y="12071"/>
                  </a:cubicBezTo>
                  <a:lnTo>
                    <a:pt x="154051" y="1955188"/>
                  </a:lnTo>
                  <a:cubicBezTo>
                    <a:pt x="154051" y="1962075"/>
                    <a:pt x="154051" y="1967657"/>
                    <a:pt x="154051" y="1967657"/>
                  </a:cubicBezTo>
                  <a:lnTo>
                    <a:pt x="3" y="1967657"/>
                  </a:lnTo>
                  <a:cubicBezTo>
                    <a:pt x="3" y="1967657"/>
                    <a:pt x="3" y="1962074"/>
                    <a:pt x="3" y="1955188"/>
                  </a:cubicBezTo>
                  <a:lnTo>
                    <a:pt x="3" y="12071"/>
                  </a:lnTo>
                  <a:cubicBezTo>
                    <a:pt x="3" y="518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168E1F73-ADE7-9B7F-734D-E83FE72A9355}"/>
                </a:ext>
              </a:extLst>
            </p:cNvPr>
            <p:cNvSpPr/>
            <p:nvPr/>
          </p:nvSpPr>
          <p:spPr>
            <a:xfrm>
              <a:off x="702013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BB8BC736-1828-169A-3CDE-40C61B17DD70}"/>
                </a:ext>
              </a:extLst>
            </p:cNvPr>
            <p:cNvSpPr/>
            <p:nvPr/>
          </p:nvSpPr>
          <p:spPr>
            <a:xfrm>
              <a:off x="7275478" y="4432232"/>
              <a:ext cx="53314" cy="682800"/>
            </a:xfrm>
            <a:custGeom>
              <a:avLst/>
              <a:gdLst>
                <a:gd name="connsiteX0" fmla="*/ 154050 w 154047"/>
                <a:gd name="connsiteY0" fmla="*/ -398 h 1972913"/>
                <a:gd name="connsiteX1" fmla="*/ 154050 w 154047"/>
                <a:gd name="connsiteY1" fmla="*/ 12102 h 1972913"/>
                <a:gd name="connsiteX2" fmla="*/ 154050 w 154047"/>
                <a:gd name="connsiteY2" fmla="*/ 1960016 h 1972913"/>
                <a:gd name="connsiteX3" fmla="*/ 154050 w 154047"/>
                <a:gd name="connsiteY3" fmla="*/ 1972515 h 1972913"/>
                <a:gd name="connsiteX4" fmla="*/ 3 w 154047"/>
                <a:gd name="connsiteY4" fmla="*/ 1972515 h 1972913"/>
                <a:gd name="connsiteX5" fmla="*/ 3 w 154047"/>
                <a:gd name="connsiteY5" fmla="*/ 1960016 h 1972913"/>
                <a:gd name="connsiteX6" fmla="*/ 3 w 154047"/>
                <a:gd name="connsiteY6" fmla="*/ 12102 h 1972913"/>
                <a:gd name="connsiteX7" fmla="*/ 3 w 154047"/>
                <a:gd name="connsiteY7" fmla="*/ -398 h 197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2913">
                  <a:moveTo>
                    <a:pt x="154050" y="-398"/>
                  </a:moveTo>
                  <a:cubicBezTo>
                    <a:pt x="154050" y="-398"/>
                    <a:pt x="154050" y="5198"/>
                    <a:pt x="154050" y="12102"/>
                  </a:cubicBezTo>
                  <a:lnTo>
                    <a:pt x="154050" y="1960016"/>
                  </a:lnTo>
                  <a:cubicBezTo>
                    <a:pt x="154050" y="1966919"/>
                    <a:pt x="154050" y="1972515"/>
                    <a:pt x="154050" y="1972515"/>
                  </a:cubicBezTo>
                  <a:lnTo>
                    <a:pt x="3" y="1972515"/>
                  </a:lnTo>
                  <a:cubicBezTo>
                    <a:pt x="3" y="1972515"/>
                    <a:pt x="3" y="1966919"/>
                    <a:pt x="3" y="1960016"/>
                  </a:cubicBezTo>
                  <a:lnTo>
                    <a:pt x="3" y="12102"/>
                  </a:lnTo>
                  <a:cubicBezTo>
                    <a:pt x="3" y="5198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73EEB34D-EC0C-2B77-E79E-D1ACD2B84FC5}"/>
                </a:ext>
              </a:extLst>
            </p:cNvPr>
            <p:cNvSpPr/>
            <p:nvPr/>
          </p:nvSpPr>
          <p:spPr>
            <a:xfrm>
              <a:off x="4660234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C2BBB14A-9AB5-4AF9-FF4D-540B21D7BFBB}"/>
                </a:ext>
              </a:extLst>
            </p:cNvPr>
            <p:cNvSpPr/>
            <p:nvPr/>
          </p:nvSpPr>
          <p:spPr>
            <a:xfrm>
              <a:off x="4660234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7D53086F-485F-F95F-583C-DFBB16410130}"/>
                </a:ext>
              </a:extLst>
            </p:cNvPr>
            <p:cNvSpPr/>
            <p:nvPr/>
          </p:nvSpPr>
          <p:spPr>
            <a:xfrm>
              <a:off x="4660234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203DDCD6-4947-65F7-693E-086503F9AAC4}"/>
                </a:ext>
              </a:extLst>
            </p:cNvPr>
            <p:cNvSpPr/>
            <p:nvPr/>
          </p:nvSpPr>
          <p:spPr>
            <a:xfrm>
              <a:off x="4675807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23551AF3-6B62-1866-CC9E-8CFE7DCB363C}"/>
                </a:ext>
              </a:extLst>
            </p:cNvPr>
            <p:cNvSpPr/>
            <p:nvPr/>
          </p:nvSpPr>
          <p:spPr>
            <a:xfrm>
              <a:off x="4675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818E2E6F-B24C-773A-4BE8-29C6B628CE39}"/>
                </a:ext>
              </a:extLst>
            </p:cNvPr>
            <p:cNvSpPr/>
            <p:nvPr/>
          </p:nvSpPr>
          <p:spPr>
            <a:xfrm>
              <a:off x="470643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D22E7C6D-D60F-5E63-46E2-44F46B3DE744}"/>
                </a:ext>
              </a:extLst>
            </p:cNvPr>
            <p:cNvSpPr/>
            <p:nvPr/>
          </p:nvSpPr>
          <p:spPr>
            <a:xfrm>
              <a:off x="474084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2BDB9F7A-40CE-4D13-3C88-B30EBF7BF218}"/>
                </a:ext>
              </a:extLst>
            </p:cNvPr>
            <p:cNvSpPr/>
            <p:nvPr/>
          </p:nvSpPr>
          <p:spPr>
            <a:xfrm>
              <a:off x="4675807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EA355ACE-2E74-515C-EC82-5518E9F92ACF}"/>
                </a:ext>
              </a:extLst>
            </p:cNvPr>
            <p:cNvSpPr/>
            <p:nvPr/>
          </p:nvSpPr>
          <p:spPr>
            <a:xfrm>
              <a:off x="4675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24AF9737-518A-4C93-209A-C7E9BC83A848}"/>
                </a:ext>
              </a:extLst>
            </p:cNvPr>
            <p:cNvSpPr/>
            <p:nvPr/>
          </p:nvSpPr>
          <p:spPr>
            <a:xfrm>
              <a:off x="470643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2C64ABA7-2840-82F2-6925-35D53A9F89D5}"/>
                </a:ext>
              </a:extLst>
            </p:cNvPr>
            <p:cNvSpPr/>
            <p:nvPr/>
          </p:nvSpPr>
          <p:spPr>
            <a:xfrm>
              <a:off x="474084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DF8AB613-386E-F242-EA68-19C856997618}"/>
                </a:ext>
              </a:extLst>
            </p:cNvPr>
            <p:cNvSpPr/>
            <p:nvPr/>
          </p:nvSpPr>
          <p:spPr>
            <a:xfrm>
              <a:off x="4675807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807BB160-E486-36BA-0EA5-C77B2C401269}"/>
                </a:ext>
              </a:extLst>
            </p:cNvPr>
            <p:cNvSpPr/>
            <p:nvPr/>
          </p:nvSpPr>
          <p:spPr>
            <a:xfrm>
              <a:off x="4675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F977BB42-FB96-61B5-C81C-31D6E769CAEE}"/>
                </a:ext>
              </a:extLst>
            </p:cNvPr>
            <p:cNvSpPr/>
            <p:nvPr/>
          </p:nvSpPr>
          <p:spPr>
            <a:xfrm>
              <a:off x="470643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71186BD7-CB30-8785-864F-B51A609A45EE}"/>
                </a:ext>
              </a:extLst>
            </p:cNvPr>
            <p:cNvSpPr/>
            <p:nvPr/>
          </p:nvSpPr>
          <p:spPr>
            <a:xfrm>
              <a:off x="474084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A925D2F1-3516-F2D7-7833-75BBB4CEE5C2}"/>
                </a:ext>
              </a:extLst>
            </p:cNvPr>
            <p:cNvSpPr/>
            <p:nvPr/>
          </p:nvSpPr>
          <p:spPr>
            <a:xfrm>
              <a:off x="4919252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54D6CCAF-8814-23F9-0DBE-92E5D6F8C7E4}"/>
                </a:ext>
              </a:extLst>
            </p:cNvPr>
            <p:cNvSpPr/>
            <p:nvPr/>
          </p:nvSpPr>
          <p:spPr>
            <a:xfrm>
              <a:off x="4919252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6C3EBF92-82A3-C25E-463A-6E7F0D8053EC}"/>
                </a:ext>
              </a:extLst>
            </p:cNvPr>
            <p:cNvSpPr/>
            <p:nvPr/>
          </p:nvSpPr>
          <p:spPr>
            <a:xfrm>
              <a:off x="4919252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DB5AAFD5-7B41-6717-8A92-28503F12C5FB}"/>
                </a:ext>
              </a:extLst>
            </p:cNvPr>
            <p:cNvSpPr/>
            <p:nvPr/>
          </p:nvSpPr>
          <p:spPr>
            <a:xfrm>
              <a:off x="4934811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6DDBBAEB-1219-6E5D-4498-B6E4EDDFEBEE}"/>
                </a:ext>
              </a:extLst>
            </p:cNvPr>
            <p:cNvSpPr/>
            <p:nvPr/>
          </p:nvSpPr>
          <p:spPr>
            <a:xfrm>
              <a:off x="4934152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8762D887-F0FF-4383-D53A-9F67D8B9419F}"/>
                </a:ext>
              </a:extLst>
            </p:cNvPr>
            <p:cNvSpPr/>
            <p:nvPr/>
          </p:nvSpPr>
          <p:spPr>
            <a:xfrm>
              <a:off x="496543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5A085CCF-A54F-A598-FB77-A47D947D7002}"/>
                </a:ext>
              </a:extLst>
            </p:cNvPr>
            <p:cNvSpPr/>
            <p:nvPr/>
          </p:nvSpPr>
          <p:spPr>
            <a:xfrm>
              <a:off x="49998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193AE4A9-918A-E4FD-1F9F-A58D4F74F372}"/>
                </a:ext>
              </a:extLst>
            </p:cNvPr>
            <p:cNvSpPr/>
            <p:nvPr/>
          </p:nvSpPr>
          <p:spPr>
            <a:xfrm>
              <a:off x="4934811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D1043470-C5F3-28AD-CB16-569BBDFDD8EB}"/>
                </a:ext>
              </a:extLst>
            </p:cNvPr>
            <p:cNvSpPr/>
            <p:nvPr/>
          </p:nvSpPr>
          <p:spPr>
            <a:xfrm>
              <a:off x="4934152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4AE751B5-3DFA-1580-EA8D-4FF247D23452}"/>
                </a:ext>
              </a:extLst>
            </p:cNvPr>
            <p:cNvSpPr/>
            <p:nvPr/>
          </p:nvSpPr>
          <p:spPr>
            <a:xfrm>
              <a:off x="496543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D9456A70-B569-A32E-12EE-566FB09CC7E6}"/>
                </a:ext>
              </a:extLst>
            </p:cNvPr>
            <p:cNvSpPr/>
            <p:nvPr/>
          </p:nvSpPr>
          <p:spPr>
            <a:xfrm>
              <a:off x="49998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56B8A569-5C18-91A9-103B-896458CA900D}"/>
                </a:ext>
              </a:extLst>
            </p:cNvPr>
            <p:cNvSpPr/>
            <p:nvPr/>
          </p:nvSpPr>
          <p:spPr>
            <a:xfrm>
              <a:off x="4934811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07D561AA-3233-7E83-7DA1-62A7399D545E}"/>
                </a:ext>
              </a:extLst>
            </p:cNvPr>
            <p:cNvSpPr/>
            <p:nvPr/>
          </p:nvSpPr>
          <p:spPr>
            <a:xfrm>
              <a:off x="4934152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BA4775B7-3F13-91AC-0122-5190E2EF10E4}"/>
                </a:ext>
              </a:extLst>
            </p:cNvPr>
            <p:cNvSpPr/>
            <p:nvPr/>
          </p:nvSpPr>
          <p:spPr>
            <a:xfrm>
              <a:off x="496543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76FD2572-B1F4-A9F4-BEC0-5BE322B061F5}"/>
                </a:ext>
              </a:extLst>
            </p:cNvPr>
            <p:cNvSpPr/>
            <p:nvPr/>
          </p:nvSpPr>
          <p:spPr>
            <a:xfrm>
              <a:off x="49998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DF705CE1-5571-9A9E-0CDB-33619EB4BCA7}"/>
                </a:ext>
              </a:extLst>
            </p:cNvPr>
            <p:cNvSpPr/>
            <p:nvPr/>
          </p:nvSpPr>
          <p:spPr>
            <a:xfrm>
              <a:off x="517825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A6B1F6E4-7D70-EA87-1842-B827D7B847CB}"/>
                </a:ext>
              </a:extLst>
            </p:cNvPr>
            <p:cNvSpPr/>
            <p:nvPr/>
          </p:nvSpPr>
          <p:spPr>
            <a:xfrm>
              <a:off x="517825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7BDC2EEF-9ADB-29A9-18B6-275D86DEE723}"/>
                </a:ext>
              </a:extLst>
            </p:cNvPr>
            <p:cNvSpPr/>
            <p:nvPr/>
          </p:nvSpPr>
          <p:spPr>
            <a:xfrm>
              <a:off x="517825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58310D7B-91E2-B694-39F3-A66D86F1E494}"/>
                </a:ext>
              </a:extLst>
            </p:cNvPr>
            <p:cNvSpPr/>
            <p:nvPr/>
          </p:nvSpPr>
          <p:spPr>
            <a:xfrm>
              <a:off x="519381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B190CFA4-7DE2-FB6D-E558-C210F9B8CE2B}"/>
                </a:ext>
              </a:extLst>
            </p:cNvPr>
            <p:cNvSpPr/>
            <p:nvPr/>
          </p:nvSpPr>
          <p:spPr>
            <a:xfrm>
              <a:off x="5193156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13C9E57A-0FDF-89CD-882F-DE906E0B2603}"/>
                </a:ext>
              </a:extLst>
            </p:cNvPr>
            <p:cNvSpPr/>
            <p:nvPr/>
          </p:nvSpPr>
          <p:spPr>
            <a:xfrm>
              <a:off x="522444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ECEAE04F-206B-66DE-156B-6BE0C0D3EF5E}"/>
                </a:ext>
              </a:extLst>
            </p:cNvPr>
            <p:cNvSpPr/>
            <p:nvPr/>
          </p:nvSpPr>
          <p:spPr>
            <a:xfrm>
              <a:off x="525885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B00BE9A3-94FA-11AB-1CAB-EB7ECD508F73}"/>
                </a:ext>
              </a:extLst>
            </p:cNvPr>
            <p:cNvSpPr/>
            <p:nvPr/>
          </p:nvSpPr>
          <p:spPr>
            <a:xfrm>
              <a:off x="519381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49685E14-9DB3-8BF2-9E52-DD80316748D9}"/>
                </a:ext>
              </a:extLst>
            </p:cNvPr>
            <p:cNvSpPr/>
            <p:nvPr/>
          </p:nvSpPr>
          <p:spPr>
            <a:xfrm>
              <a:off x="5193156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5F4AD53F-D209-07E3-64B2-93A7FBC70CFD}"/>
                </a:ext>
              </a:extLst>
            </p:cNvPr>
            <p:cNvSpPr/>
            <p:nvPr/>
          </p:nvSpPr>
          <p:spPr>
            <a:xfrm>
              <a:off x="522444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E8C5A1AD-1B80-D021-D7F5-7933399C74F5}"/>
                </a:ext>
              </a:extLst>
            </p:cNvPr>
            <p:cNvSpPr/>
            <p:nvPr/>
          </p:nvSpPr>
          <p:spPr>
            <a:xfrm>
              <a:off x="525885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50A55D29-5479-3F21-F9DC-C8CE3E2FBF03}"/>
                </a:ext>
              </a:extLst>
            </p:cNvPr>
            <p:cNvSpPr/>
            <p:nvPr/>
          </p:nvSpPr>
          <p:spPr>
            <a:xfrm>
              <a:off x="519381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F030FFEB-211E-41BF-0414-323E1DD7DDFC}"/>
                </a:ext>
              </a:extLst>
            </p:cNvPr>
            <p:cNvSpPr/>
            <p:nvPr/>
          </p:nvSpPr>
          <p:spPr>
            <a:xfrm>
              <a:off x="5193156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9F57414A-F81E-11EF-D2ED-9C981FD356DD}"/>
                </a:ext>
              </a:extLst>
            </p:cNvPr>
            <p:cNvSpPr/>
            <p:nvPr/>
          </p:nvSpPr>
          <p:spPr>
            <a:xfrm>
              <a:off x="522444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3550BA00-03D5-A352-17B5-662CC59C19C1}"/>
                </a:ext>
              </a:extLst>
            </p:cNvPr>
            <p:cNvSpPr/>
            <p:nvPr/>
          </p:nvSpPr>
          <p:spPr>
            <a:xfrm>
              <a:off x="525885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24403BD9-8814-0B65-AB2C-8DF8ED2661A5}"/>
                </a:ext>
              </a:extLst>
            </p:cNvPr>
            <p:cNvSpPr/>
            <p:nvPr/>
          </p:nvSpPr>
          <p:spPr>
            <a:xfrm>
              <a:off x="54396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2476D4D8-DF7A-73D9-0842-FCB6B8274051}"/>
                </a:ext>
              </a:extLst>
            </p:cNvPr>
            <p:cNvSpPr/>
            <p:nvPr/>
          </p:nvSpPr>
          <p:spPr>
            <a:xfrm>
              <a:off x="54396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6970FDC5-9360-0029-8DF5-F42F2BDF3668}"/>
                </a:ext>
              </a:extLst>
            </p:cNvPr>
            <p:cNvSpPr/>
            <p:nvPr/>
          </p:nvSpPr>
          <p:spPr>
            <a:xfrm>
              <a:off x="54396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76C6B650-FD82-AB9D-0CFB-0DB3476830B5}"/>
                </a:ext>
              </a:extLst>
            </p:cNvPr>
            <p:cNvSpPr/>
            <p:nvPr/>
          </p:nvSpPr>
          <p:spPr>
            <a:xfrm>
              <a:off x="54551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793CE456-5296-CCBA-8E59-8A1A6F78B227}"/>
                </a:ext>
              </a:extLst>
            </p:cNvPr>
            <p:cNvSpPr/>
            <p:nvPr/>
          </p:nvSpPr>
          <p:spPr>
            <a:xfrm>
              <a:off x="545453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81B3D629-AFD1-98DE-D534-4D324273B295}"/>
                </a:ext>
              </a:extLst>
            </p:cNvPr>
            <p:cNvSpPr/>
            <p:nvPr/>
          </p:nvSpPr>
          <p:spPr>
            <a:xfrm>
              <a:off x="54857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3283F6DB-4A9C-6C8B-97E9-CE25BE640179}"/>
                </a:ext>
              </a:extLst>
            </p:cNvPr>
            <p:cNvSpPr/>
            <p:nvPr/>
          </p:nvSpPr>
          <p:spPr>
            <a:xfrm>
              <a:off x="55202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DED3FB07-9C5F-5E9E-ED1D-6F1223BA4357}"/>
                </a:ext>
              </a:extLst>
            </p:cNvPr>
            <p:cNvSpPr/>
            <p:nvPr/>
          </p:nvSpPr>
          <p:spPr>
            <a:xfrm>
              <a:off x="54551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1407649A-549C-6FEE-B98E-0DD0B0D0CDDB}"/>
                </a:ext>
              </a:extLst>
            </p:cNvPr>
            <p:cNvSpPr/>
            <p:nvPr/>
          </p:nvSpPr>
          <p:spPr>
            <a:xfrm>
              <a:off x="545453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B75F88B1-80F5-D5C3-AEAB-02C72B2FE177}"/>
                </a:ext>
              </a:extLst>
            </p:cNvPr>
            <p:cNvSpPr/>
            <p:nvPr/>
          </p:nvSpPr>
          <p:spPr>
            <a:xfrm>
              <a:off x="54857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9DF21993-243C-39C0-C141-B53E17121B1A}"/>
                </a:ext>
              </a:extLst>
            </p:cNvPr>
            <p:cNvSpPr/>
            <p:nvPr/>
          </p:nvSpPr>
          <p:spPr>
            <a:xfrm>
              <a:off x="55202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5370C994-C1B3-D97B-BC0C-07F526E56101}"/>
                </a:ext>
              </a:extLst>
            </p:cNvPr>
            <p:cNvSpPr/>
            <p:nvPr/>
          </p:nvSpPr>
          <p:spPr>
            <a:xfrm>
              <a:off x="54551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8A4D6E3C-2036-9233-21F7-AC89560525C0}"/>
                </a:ext>
              </a:extLst>
            </p:cNvPr>
            <p:cNvSpPr/>
            <p:nvPr/>
          </p:nvSpPr>
          <p:spPr>
            <a:xfrm>
              <a:off x="545453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4520B382-59C1-AEBB-4879-A47274BD6E77}"/>
                </a:ext>
              </a:extLst>
            </p:cNvPr>
            <p:cNvSpPr/>
            <p:nvPr/>
          </p:nvSpPr>
          <p:spPr>
            <a:xfrm>
              <a:off x="54857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id="{5EC31BDA-8A56-6F49-4CA8-4CD164810A15}"/>
                </a:ext>
              </a:extLst>
            </p:cNvPr>
            <p:cNvSpPr/>
            <p:nvPr/>
          </p:nvSpPr>
          <p:spPr>
            <a:xfrm>
              <a:off x="55202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CD60AFB0-C21B-F584-321F-F8EB289FDC51}"/>
                </a:ext>
              </a:extLst>
            </p:cNvPr>
            <p:cNvSpPr/>
            <p:nvPr/>
          </p:nvSpPr>
          <p:spPr>
            <a:xfrm>
              <a:off x="570097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9286ABAC-2ACC-42B3-D6A5-FE316D57BBF8}"/>
                </a:ext>
              </a:extLst>
            </p:cNvPr>
            <p:cNvSpPr/>
            <p:nvPr/>
          </p:nvSpPr>
          <p:spPr>
            <a:xfrm>
              <a:off x="570097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E55D6827-D37B-89C1-2E77-DD3315A9CA6A}"/>
                </a:ext>
              </a:extLst>
            </p:cNvPr>
            <p:cNvSpPr/>
            <p:nvPr/>
          </p:nvSpPr>
          <p:spPr>
            <a:xfrm>
              <a:off x="570097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4BD42179-ABD8-D00A-DC3E-C03F48614243}"/>
                </a:ext>
              </a:extLst>
            </p:cNvPr>
            <p:cNvSpPr/>
            <p:nvPr/>
          </p:nvSpPr>
          <p:spPr>
            <a:xfrm>
              <a:off x="571653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A290C092-6105-8BC5-2DFA-9D037F34B41D}"/>
                </a:ext>
              </a:extLst>
            </p:cNvPr>
            <p:cNvSpPr/>
            <p:nvPr/>
          </p:nvSpPr>
          <p:spPr>
            <a:xfrm>
              <a:off x="5715880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4C630D79-CBDE-3B51-0E9B-18A811B7FEB1}"/>
                </a:ext>
              </a:extLst>
            </p:cNvPr>
            <p:cNvSpPr/>
            <p:nvPr/>
          </p:nvSpPr>
          <p:spPr>
            <a:xfrm>
              <a:off x="574716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6C2132B9-7A29-A08A-F1F4-CEA166B7AF25}"/>
                </a:ext>
              </a:extLst>
            </p:cNvPr>
            <p:cNvSpPr/>
            <p:nvPr/>
          </p:nvSpPr>
          <p:spPr>
            <a:xfrm>
              <a:off x="578161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2497CEBC-19CA-568E-061D-EE254E21868C}"/>
                </a:ext>
              </a:extLst>
            </p:cNvPr>
            <p:cNvSpPr/>
            <p:nvPr/>
          </p:nvSpPr>
          <p:spPr>
            <a:xfrm>
              <a:off x="571653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7F0C0622-60CE-4C54-FD72-BD063F7C1275}"/>
                </a:ext>
              </a:extLst>
            </p:cNvPr>
            <p:cNvSpPr/>
            <p:nvPr/>
          </p:nvSpPr>
          <p:spPr>
            <a:xfrm>
              <a:off x="5715880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22F20953-55F1-FC74-3C33-433C522925CF}"/>
                </a:ext>
              </a:extLst>
            </p:cNvPr>
            <p:cNvSpPr/>
            <p:nvPr/>
          </p:nvSpPr>
          <p:spPr>
            <a:xfrm>
              <a:off x="574716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D56A8F43-0E9E-250D-6F84-6B6DAADB80A0}"/>
                </a:ext>
              </a:extLst>
            </p:cNvPr>
            <p:cNvSpPr/>
            <p:nvPr/>
          </p:nvSpPr>
          <p:spPr>
            <a:xfrm>
              <a:off x="578161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CCC30F31-A0B8-C4DE-46B5-5FCCF5E72EE2}"/>
                </a:ext>
              </a:extLst>
            </p:cNvPr>
            <p:cNvSpPr/>
            <p:nvPr/>
          </p:nvSpPr>
          <p:spPr>
            <a:xfrm>
              <a:off x="571653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04317721-7C1C-FC42-63E2-0265E668D308}"/>
                </a:ext>
              </a:extLst>
            </p:cNvPr>
            <p:cNvSpPr/>
            <p:nvPr/>
          </p:nvSpPr>
          <p:spPr>
            <a:xfrm>
              <a:off x="5715880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EAD00439-CBE8-633E-262B-84057DC0B39D}"/>
                </a:ext>
              </a:extLst>
            </p:cNvPr>
            <p:cNvSpPr/>
            <p:nvPr/>
          </p:nvSpPr>
          <p:spPr>
            <a:xfrm>
              <a:off x="574716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4FC187CA-48DA-2853-6B84-9F13BBF03425}"/>
                </a:ext>
              </a:extLst>
            </p:cNvPr>
            <p:cNvSpPr/>
            <p:nvPr/>
          </p:nvSpPr>
          <p:spPr>
            <a:xfrm>
              <a:off x="578161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C196AD2C-9181-65FB-6087-EBF6A8FEB2D6}"/>
                </a:ext>
              </a:extLst>
            </p:cNvPr>
            <p:cNvSpPr/>
            <p:nvPr/>
          </p:nvSpPr>
          <p:spPr>
            <a:xfrm>
              <a:off x="63252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任意多边形: 形状 796">
              <a:extLst>
                <a:ext uri="{FF2B5EF4-FFF2-40B4-BE49-F238E27FC236}">
                  <a16:creationId xmlns:a16="http://schemas.microsoft.com/office/drawing/2014/main" id="{1C1968BC-C24D-1DBE-5CBD-34BA06EAA3B5}"/>
                </a:ext>
              </a:extLst>
            </p:cNvPr>
            <p:cNvSpPr/>
            <p:nvPr/>
          </p:nvSpPr>
          <p:spPr>
            <a:xfrm>
              <a:off x="63252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任意多边形: 形状 797">
              <a:extLst>
                <a:ext uri="{FF2B5EF4-FFF2-40B4-BE49-F238E27FC236}">
                  <a16:creationId xmlns:a16="http://schemas.microsoft.com/office/drawing/2014/main" id="{25503190-7A4C-DF3B-39C3-E7D85897DC81}"/>
                </a:ext>
              </a:extLst>
            </p:cNvPr>
            <p:cNvSpPr/>
            <p:nvPr/>
          </p:nvSpPr>
          <p:spPr>
            <a:xfrm>
              <a:off x="63252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任意多边形: 形状 798">
              <a:extLst>
                <a:ext uri="{FF2B5EF4-FFF2-40B4-BE49-F238E27FC236}">
                  <a16:creationId xmlns:a16="http://schemas.microsoft.com/office/drawing/2014/main" id="{2ADB8E4E-43C9-2D19-19F0-674017A15838}"/>
                </a:ext>
              </a:extLst>
            </p:cNvPr>
            <p:cNvSpPr/>
            <p:nvPr/>
          </p:nvSpPr>
          <p:spPr>
            <a:xfrm>
              <a:off x="63407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任意多边形: 形状 799">
              <a:extLst>
                <a:ext uri="{FF2B5EF4-FFF2-40B4-BE49-F238E27FC236}">
                  <a16:creationId xmlns:a16="http://schemas.microsoft.com/office/drawing/2014/main" id="{78792A3D-3131-7622-BE29-EA8DCE57C21D}"/>
                </a:ext>
              </a:extLst>
            </p:cNvPr>
            <p:cNvSpPr/>
            <p:nvPr/>
          </p:nvSpPr>
          <p:spPr>
            <a:xfrm>
              <a:off x="6340135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id="{4D05CD65-0946-5D81-B71D-9CF30641FD41}"/>
                </a:ext>
              </a:extLst>
            </p:cNvPr>
            <p:cNvSpPr/>
            <p:nvPr/>
          </p:nvSpPr>
          <p:spPr>
            <a:xfrm>
              <a:off x="63713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id="{7B5638E8-6C88-C1F0-1C90-99219DB73B79}"/>
                </a:ext>
              </a:extLst>
            </p:cNvPr>
            <p:cNvSpPr/>
            <p:nvPr/>
          </p:nvSpPr>
          <p:spPr>
            <a:xfrm>
              <a:off x="64058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id="{2E291CB3-98A9-90E3-0D59-91A43944940E}"/>
                </a:ext>
              </a:extLst>
            </p:cNvPr>
            <p:cNvSpPr/>
            <p:nvPr/>
          </p:nvSpPr>
          <p:spPr>
            <a:xfrm>
              <a:off x="63407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4048BC5-4ABB-5388-516F-041BD07D3B30}"/>
                </a:ext>
              </a:extLst>
            </p:cNvPr>
            <p:cNvSpPr/>
            <p:nvPr/>
          </p:nvSpPr>
          <p:spPr>
            <a:xfrm>
              <a:off x="6340135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D83E95D2-D059-3116-69F7-A15EA3F9DEBF}"/>
                </a:ext>
              </a:extLst>
            </p:cNvPr>
            <p:cNvSpPr/>
            <p:nvPr/>
          </p:nvSpPr>
          <p:spPr>
            <a:xfrm>
              <a:off x="63713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A4C0F491-7F5F-0F8F-E327-596C5C9E7A5C}"/>
                </a:ext>
              </a:extLst>
            </p:cNvPr>
            <p:cNvSpPr/>
            <p:nvPr/>
          </p:nvSpPr>
          <p:spPr>
            <a:xfrm>
              <a:off x="64058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27937229-4A1F-7E5A-7128-7347D7A64DE3}"/>
                </a:ext>
              </a:extLst>
            </p:cNvPr>
            <p:cNvSpPr/>
            <p:nvPr/>
          </p:nvSpPr>
          <p:spPr>
            <a:xfrm>
              <a:off x="63407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99EC4E5F-D6C5-60DA-8E9B-CB264F6436C6}"/>
                </a:ext>
              </a:extLst>
            </p:cNvPr>
            <p:cNvSpPr/>
            <p:nvPr/>
          </p:nvSpPr>
          <p:spPr>
            <a:xfrm>
              <a:off x="6340135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A9FD1DB7-74E5-2119-32CD-4271F956EE03}"/>
                </a:ext>
              </a:extLst>
            </p:cNvPr>
            <p:cNvSpPr/>
            <p:nvPr/>
          </p:nvSpPr>
          <p:spPr>
            <a:xfrm>
              <a:off x="63713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7C2BFAFC-D143-7D85-2C67-0077ADADD181}"/>
                </a:ext>
              </a:extLst>
            </p:cNvPr>
            <p:cNvSpPr/>
            <p:nvPr/>
          </p:nvSpPr>
          <p:spPr>
            <a:xfrm>
              <a:off x="64058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7FCE9D0D-0138-C224-A713-0AB8B38D29FA}"/>
                </a:ext>
              </a:extLst>
            </p:cNvPr>
            <p:cNvSpPr/>
            <p:nvPr/>
          </p:nvSpPr>
          <p:spPr>
            <a:xfrm>
              <a:off x="658420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42C28313-5A4B-42EB-2082-78858A39CD45}"/>
                </a:ext>
              </a:extLst>
            </p:cNvPr>
            <p:cNvSpPr/>
            <p:nvPr/>
          </p:nvSpPr>
          <p:spPr>
            <a:xfrm>
              <a:off x="658420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79922664-73B4-D23D-3F2E-8DDFD4C7CBD5}"/>
                </a:ext>
              </a:extLst>
            </p:cNvPr>
            <p:cNvSpPr/>
            <p:nvPr/>
          </p:nvSpPr>
          <p:spPr>
            <a:xfrm>
              <a:off x="658420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22390021-5C99-C41F-58EC-873FFB61CFDB}"/>
                </a:ext>
              </a:extLst>
            </p:cNvPr>
            <p:cNvSpPr/>
            <p:nvPr/>
          </p:nvSpPr>
          <p:spPr>
            <a:xfrm>
              <a:off x="659979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57182B0B-ED21-19B2-588E-F1712A70D307}"/>
                </a:ext>
              </a:extLst>
            </p:cNvPr>
            <p:cNvSpPr/>
            <p:nvPr/>
          </p:nvSpPr>
          <p:spPr>
            <a:xfrm>
              <a:off x="659913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7C23ECF-740A-BFBF-ED1E-B46247EEDCDB}"/>
                </a:ext>
              </a:extLst>
            </p:cNvPr>
            <p:cNvSpPr/>
            <p:nvPr/>
          </p:nvSpPr>
          <p:spPr>
            <a:xfrm>
              <a:off x="663039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9625AC6-22EC-40C5-09F2-38E5D17F8687}"/>
                </a:ext>
              </a:extLst>
            </p:cNvPr>
            <p:cNvSpPr/>
            <p:nvPr/>
          </p:nvSpPr>
          <p:spPr>
            <a:xfrm>
              <a:off x="6664838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27028588-F1DC-8B88-2131-B49BE94F7190}"/>
                </a:ext>
              </a:extLst>
            </p:cNvPr>
            <p:cNvSpPr/>
            <p:nvPr/>
          </p:nvSpPr>
          <p:spPr>
            <a:xfrm>
              <a:off x="659979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2FE05A64-7940-4B82-995B-01295BEFE094}"/>
                </a:ext>
              </a:extLst>
            </p:cNvPr>
            <p:cNvSpPr/>
            <p:nvPr/>
          </p:nvSpPr>
          <p:spPr>
            <a:xfrm>
              <a:off x="659913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8FCAACFD-A0C1-8B60-428D-6879A8C2191D}"/>
                </a:ext>
              </a:extLst>
            </p:cNvPr>
            <p:cNvSpPr/>
            <p:nvPr/>
          </p:nvSpPr>
          <p:spPr>
            <a:xfrm>
              <a:off x="663039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1428438A-51C9-5DA6-36C9-90FA3F5CD6FD}"/>
                </a:ext>
              </a:extLst>
            </p:cNvPr>
            <p:cNvSpPr/>
            <p:nvPr/>
          </p:nvSpPr>
          <p:spPr>
            <a:xfrm>
              <a:off x="6664838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F4C093B5-C6E9-C441-1327-11D2DA7453D5}"/>
                </a:ext>
              </a:extLst>
            </p:cNvPr>
            <p:cNvSpPr/>
            <p:nvPr/>
          </p:nvSpPr>
          <p:spPr>
            <a:xfrm>
              <a:off x="659979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E5F3DECD-C24A-3E28-2C13-C7CC8CD8A476}"/>
                </a:ext>
              </a:extLst>
            </p:cNvPr>
            <p:cNvSpPr/>
            <p:nvPr/>
          </p:nvSpPr>
          <p:spPr>
            <a:xfrm>
              <a:off x="659913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A497266B-40B2-48A3-B4C5-37D2B90DA1F4}"/>
                </a:ext>
              </a:extLst>
            </p:cNvPr>
            <p:cNvSpPr/>
            <p:nvPr/>
          </p:nvSpPr>
          <p:spPr>
            <a:xfrm>
              <a:off x="663039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FB7DD144-B5DF-A37C-3807-238868566A61}"/>
                </a:ext>
              </a:extLst>
            </p:cNvPr>
            <p:cNvSpPr/>
            <p:nvPr/>
          </p:nvSpPr>
          <p:spPr>
            <a:xfrm>
              <a:off x="6664838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E0CA7C22-A87A-A9CD-B5A8-AA707454D7DD}"/>
                </a:ext>
              </a:extLst>
            </p:cNvPr>
            <p:cNvSpPr/>
            <p:nvPr/>
          </p:nvSpPr>
          <p:spPr>
            <a:xfrm>
              <a:off x="684321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7C6BAD76-3567-6C0E-D348-D63B0A1EB166}"/>
                </a:ext>
              </a:extLst>
            </p:cNvPr>
            <p:cNvSpPr/>
            <p:nvPr/>
          </p:nvSpPr>
          <p:spPr>
            <a:xfrm>
              <a:off x="684321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247287D8-FFF3-065E-4C9F-FD04487129D7}"/>
                </a:ext>
              </a:extLst>
            </p:cNvPr>
            <p:cNvSpPr/>
            <p:nvPr/>
          </p:nvSpPr>
          <p:spPr>
            <a:xfrm>
              <a:off x="684321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B977D97C-23C7-1AAF-14CD-5AAABD1E3F42}"/>
                </a:ext>
              </a:extLst>
            </p:cNvPr>
            <p:cNvSpPr/>
            <p:nvPr/>
          </p:nvSpPr>
          <p:spPr>
            <a:xfrm>
              <a:off x="6858803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EBD15D66-F175-92CF-6C4B-EA20BF0A168A}"/>
                </a:ext>
              </a:extLst>
            </p:cNvPr>
            <p:cNvSpPr/>
            <p:nvPr/>
          </p:nvSpPr>
          <p:spPr>
            <a:xfrm>
              <a:off x="6858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1B1B8D9B-FD76-73A7-E825-448D1A87A35A}"/>
                </a:ext>
              </a:extLst>
            </p:cNvPr>
            <p:cNvSpPr/>
            <p:nvPr/>
          </p:nvSpPr>
          <p:spPr>
            <a:xfrm>
              <a:off x="688939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7044B8F5-1027-71D1-DEF0-3520B71D0F63}"/>
                </a:ext>
              </a:extLst>
            </p:cNvPr>
            <p:cNvSpPr/>
            <p:nvPr/>
          </p:nvSpPr>
          <p:spPr>
            <a:xfrm>
              <a:off x="692384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8ABDBD9C-D974-DA7F-4A71-7C63A375DCA6}"/>
                </a:ext>
              </a:extLst>
            </p:cNvPr>
            <p:cNvSpPr/>
            <p:nvPr/>
          </p:nvSpPr>
          <p:spPr>
            <a:xfrm>
              <a:off x="6858803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EC92AFCE-5A65-94E2-B5A3-F4F2F17B2862}"/>
                </a:ext>
              </a:extLst>
            </p:cNvPr>
            <p:cNvSpPr/>
            <p:nvPr/>
          </p:nvSpPr>
          <p:spPr>
            <a:xfrm>
              <a:off x="6858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C0BCBE29-C730-21BA-93FF-52B57DAA5948}"/>
                </a:ext>
              </a:extLst>
            </p:cNvPr>
            <p:cNvSpPr/>
            <p:nvPr/>
          </p:nvSpPr>
          <p:spPr>
            <a:xfrm>
              <a:off x="688939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67626EB1-D60A-09AE-54B0-BA6DAD9C8F93}"/>
                </a:ext>
              </a:extLst>
            </p:cNvPr>
            <p:cNvSpPr/>
            <p:nvPr/>
          </p:nvSpPr>
          <p:spPr>
            <a:xfrm>
              <a:off x="692384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9334BD1F-AC9A-6A59-8117-91C3374CCCDC}"/>
                </a:ext>
              </a:extLst>
            </p:cNvPr>
            <p:cNvSpPr/>
            <p:nvPr/>
          </p:nvSpPr>
          <p:spPr>
            <a:xfrm>
              <a:off x="6858803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906B474E-ECE1-15FD-BA8A-C61F619E6282}"/>
                </a:ext>
              </a:extLst>
            </p:cNvPr>
            <p:cNvSpPr/>
            <p:nvPr/>
          </p:nvSpPr>
          <p:spPr>
            <a:xfrm>
              <a:off x="6858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6AB5D51C-EA25-6398-D4FA-2CEC2397D832}"/>
                </a:ext>
              </a:extLst>
            </p:cNvPr>
            <p:cNvSpPr/>
            <p:nvPr/>
          </p:nvSpPr>
          <p:spPr>
            <a:xfrm>
              <a:off x="688939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1BA8360A-3B02-91FB-7904-F75BE8CCEA8C}"/>
                </a:ext>
              </a:extLst>
            </p:cNvPr>
            <p:cNvSpPr/>
            <p:nvPr/>
          </p:nvSpPr>
          <p:spPr>
            <a:xfrm>
              <a:off x="692384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CDE321C9-EA0F-9480-00B9-2FC9B96158D7}"/>
                </a:ext>
              </a:extLst>
            </p:cNvPr>
            <p:cNvSpPr/>
            <p:nvPr/>
          </p:nvSpPr>
          <p:spPr>
            <a:xfrm>
              <a:off x="710458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55317455-B651-F103-9C2B-194FD6009B59}"/>
                </a:ext>
              </a:extLst>
            </p:cNvPr>
            <p:cNvSpPr/>
            <p:nvPr/>
          </p:nvSpPr>
          <p:spPr>
            <a:xfrm>
              <a:off x="710458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A47171DF-9E55-91E0-DF73-02AB95AA957A}"/>
                </a:ext>
              </a:extLst>
            </p:cNvPr>
            <p:cNvSpPr/>
            <p:nvPr/>
          </p:nvSpPr>
          <p:spPr>
            <a:xfrm>
              <a:off x="710458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28DEAF17-87BD-6523-F4DD-590F2BE091DA}"/>
                </a:ext>
              </a:extLst>
            </p:cNvPr>
            <p:cNvSpPr/>
            <p:nvPr/>
          </p:nvSpPr>
          <p:spPr>
            <a:xfrm>
              <a:off x="7120148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E738CA61-C389-0DFF-AD95-22C98B2B9175}"/>
                </a:ext>
              </a:extLst>
            </p:cNvPr>
            <p:cNvSpPr/>
            <p:nvPr/>
          </p:nvSpPr>
          <p:spPr>
            <a:xfrm>
              <a:off x="711948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AD76C4EB-9974-FEDE-C084-5629E1F11081}"/>
                </a:ext>
              </a:extLst>
            </p:cNvPr>
            <p:cNvSpPr/>
            <p:nvPr/>
          </p:nvSpPr>
          <p:spPr>
            <a:xfrm>
              <a:off x="715077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2C2B81F1-C244-8F8B-D1AB-660CDC170DD9}"/>
                </a:ext>
              </a:extLst>
            </p:cNvPr>
            <p:cNvSpPr/>
            <p:nvPr/>
          </p:nvSpPr>
          <p:spPr>
            <a:xfrm>
              <a:off x="718522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BF959879-AE5A-4ECF-CFC5-CD285E59D909}"/>
                </a:ext>
              </a:extLst>
            </p:cNvPr>
            <p:cNvSpPr/>
            <p:nvPr/>
          </p:nvSpPr>
          <p:spPr>
            <a:xfrm>
              <a:off x="7120148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94DD3FF4-5273-7A12-F416-BE60436627DC}"/>
                </a:ext>
              </a:extLst>
            </p:cNvPr>
            <p:cNvSpPr/>
            <p:nvPr/>
          </p:nvSpPr>
          <p:spPr>
            <a:xfrm>
              <a:off x="711948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30540DC4-72CD-36B6-0CC7-875365C2E681}"/>
                </a:ext>
              </a:extLst>
            </p:cNvPr>
            <p:cNvSpPr/>
            <p:nvPr/>
          </p:nvSpPr>
          <p:spPr>
            <a:xfrm>
              <a:off x="715077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17EC2337-0F59-7DFB-AC94-96A42C694B25}"/>
                </a:ext>
              </a:extLst>
            </p:cNvPr>
            <p:cNvSpPr/>
            <p:nvPr/>
          </p:nvSpPr>
          <p:spPr>
            <a:xfrm>
              <a:off x="718522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75FF6F61-193A-FA56-3ADA-FB890526B012}"/>
                </a:ext>
              </a:extLst>
            </p:cNvPr>
            <p:cNvSpPr/>
            <p:nvPr/>
          </p:nvSpPr>
          <p:spPr>
            <a:xfrm>
              <a:off x="7120148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4F97D20D-2DA9-994E-364E-FAB240EFFCAB}"/>
                </a:ext>
              </a:extLst>
            </p:cNvPr>
            <p:cNvSpPr/>
            <p:nvPr/>
          </p:nvSpPr>
          <p:spPr>
            <a:xfrm>
              <a:off x="711948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62BE3A23-49B5-58C2-5C96-0C18EB55E711}"/>
                </a:ext>
              </a:extLst>
            </p:cNvPr>
            <p:cNvSpPr/>
            <p:nvPr/>
          </p:nvSpPr>
          <p:spPr>
            <a:xfrm>
              <a:off x="715077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499E0AD7-7C99-6F16-90F3-3F0F39C2F919}"/>
                </a:ext>
              </a:extLst>
            </p:cNvPr>
            <p:cNvSpPr/>
            <p:nvPr/>
          </p:nvSpPr>
          <p:spPr>
            <a:xfrm>
              <a:off x="718522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82998DFD-857D-4FC2-BDFD-3251245BD835}"/>
                </a:ext>
              </a:extLst>
            </p:cNvPr>
            <p:cNvSpPr/>
            <p:nvPr/>
          </p:nvSpPr>
          <p:spPr>
            <a:xfrm>
              <a:off x="7365967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AF8CDFD7-031E-00FB-4D2B-0CB1C63C9997}"/>
                </a:ext>
              </a:extLst>
            </p:cNvPr>
            <p:cNvSpPr/>
            <p:nvPr/>
          </p:nvSpPr>
          <p:spPr>
            <a:xfrm>
              <a:off x="7365967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6D64E87D-3E24-A902-71B6-267F43627C51}"/>
                </a:ext>
              </a:extLst>
            </p:cNvPr>
            <p:cNvSpPr/>
            <p:nvPr/>
          </p:nvSpPr>
          <p:spPr>
            <a:xfrm>
              <a:off x="7365967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34C5983-81CF-C83F-E59D-95B2F4B07DE3}"/>
                </a:ext>
              </a:extLst>
            </p:cNvPr>
            <p:cNvSpPr/>
            <p:nvPr/>
          </p:nvSpPr>
          <p:spPr>
            <a:xfrm>
              <a:off x="738152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E1FB124B-CF1F-C434-CA2B-7B928BA8C54F}"/>
                </a:ext>
              </a:extLst>
            </p:cNvPr>
            <p:cNvSpPr/>
            <p:nvPr/>
          </p:nvSpPr>
          <p:spPr>
            <a:xfrm>
              <a:off x="7380867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5B9D7E4D-8B49-8686-C29E-F0627E44D52A}"/>
                </a:ext>
              </a:extLst>
            </p:cNvPr>
            <p:cNvSpPr/>
            <p:nvPr/>
          </p:nvSpPr>
          <p:spPr>
            <a:xfrm>
              <a:off x="74121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A0DB7874-D8B9-E4DF-3094-CC61A5CDE0E8}"/>
                </a:ext>
              </a:extLst>
            </p:cNvPr>
            <p:cNvSpPr/>
            <p:nvPr/>
          </p:nvSpPr>
          <p:spPr>
            <a:xfrm>
              <a:off x="744656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82AAEF3E-DB2B-1DDF-BA3B-9E6C9AD4B933}"/>
                </a:ext>
              </a:extLst>
            </p:cNvPr>
            <p:cNvSpPr/>
            <p:nvPr/>
          </p:nvSpPr>
          <p:spPr>
            <a:xfrm>
              <a:off x="738152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79F0DF91-780F-4A66-1F76-92B26A19F971}"/>
                </a:ext>
              </a:extLst>
            </p:cNvPr>
            <p:cNvSpPr/>
            <p:nvPr/>
          </p:nvSpPr>
          <p:spPr>
            <a:xfrm>
              <a:off x="7380867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F05B8056-1950-654D-0ABB-A7F31AB5EA0B}"/>
                </a:ext>
              </a:extLst>
            </p:cNvPr>
            <p:cNvSpPr/>
            <p:nvPr/>
          </p:nvSpPr>
          <p:spPr>
            <a:xfrm>
              <a:off x="74121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9721CEDF-E192-DDA4-A743-64E15C5910FB}"/>
                </a:ext>
              </a:extLst>
            </p:cNvPr>
            <p:cNvSpPr/>
            <p:nvPr/>
          </p:nvSpPr>
          <p:spPr>
            <a:xfrm>
              <a:off x="744656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E420B302-29B0-7B34-4F0F-CD9C341D11E4}"/>
                </a:ext>
              </a:extLst>
            </p:cNvPr>
            <p:cNvSpPr/>
            <p:nvPr/>
          </p:nvSpPr>
          <p:spPr>
            <a:xfrm>
              <a:off x="738152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AC2853DE-392F-594E-2217-8014D683A3A9}"/>
                </a:ext>
              </a:extLst>
            </p:cNvPr>
            <p:cNvSpPr/>
            <p:nvPr/>
          </p:nvSpPr>
          <p:spPr>
            <a:xfrm>
              <a:off x="7380867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7EC0020E-E676-B7AA-CA48-E35E78503D59}"/>
                </a:ext>
              </a:extLst>
            </p:cNvPr>
            <p:cNvSpPr/>
            <p:nvPr/>
          </p:nvSpPr>
          <p:spPr>
            <a:xfrm>
              <a:off x="74121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D4CC15A5-A4C0-F729-F3C1-24ADA97AD2AF}"/>
                </a:ext>
              </a:extLst>
            </p:cNvPr>
            <p:cNvSpPr/>
            <p:nvPr/>
          </p:nvSpPr>
          <p:spPr>
            <a:xfrm>
              <a:off x="744656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2" name="组合 1041">
            <a:extLst>
              <a:ext uri="{FF2B5EF4-FFF2-40B4-BE49-F238E27FC236}">
                <a16:creationId xmlns:a16="http://schemas.microsoft.com/office/drawing/2014/main" id="{CF7624BC-A331-993E-A880-5F77848681E6}"/>
              </a:ext>
            </a:extLst>
          </p:cNvPr>
          <p:cNvGrpSpPr/>
          <p:nvPr/>
        </p:nvGrpSpPr>
        <p:grpSpPr>
          <a:xfrm>
            <a:off x="7903071" y="5314323"/>
            <a:ext cx="371240" cy="394112"/>
            <a:chOff x="7849153" y="4922384"/>
            <a:chExt cx="187404" cy="198950"/>
          </a:xfrm>
        </p:grpSpPr>
        <p:grpSp>
          <p:nvGrpSpPr>
            <p:cNvPr id="682" name="图形 668">
              <a:extLst>
                <a:ext uri="{FF2B5EF4-FFF2-40B4-BE49-F238E27FC236}">
                  <a16:creationId xmlns:a16="http://schemas.microsoft.com/office/drawing/2014/main" id="{A411C6BA-BEC5-25E6-7ADC-BCA7C36E188D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683" name="图形 668">
                <a:extLst>
                  <a:ext uri="{FF2B5EF4-FFF2-40B4-BE49-F238E27FC236}">
                    <a16:creationId xmlns:a16="http://schemas.microsoft.com/office/drawing/2014/main" id="{560AC5CC-7929-BDAB-E69E-4E946300355A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5DA42E75-9AB4-488C-3026-843C22A489FE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F0AD9AA3-D124-FD59-B241-F87F901C6000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6" name="图形 668">
                <a:extLst>
                  <a:ext uri="{FF2B5EF4-FFF2-40B4-BE49-F238E27FC236}">
                    <a16:creationId xmlns:a16="http://schemas.microsoft.com/office/drawing/2014/main" id="{F7A3AF26-2657-C182-EA6D-9052CEEF0048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DC7F97B-0C5C-3FEA-D23D-354654A817A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E3515019-2DA2-5935-EC66-A467BB1DF9D2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E4E370C0-4A71-C3C7-7EC6-C74EE3C12606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B1EA0D63-683A-5316-A1AF-79D2AB6486AF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ADFC4B80-C888-F1CA-4336-C7E72CB5ABFD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05" name="图形 668">
              <a:extLst>
                <a:ext uri="{FF2B5EF4-FFF2-40B4-BE49-F238E27FC236}">
                  <a16:creationId xmlns:a16="http://schemas.microsoft.com/office/drawing/2014/main" id="{6F7A22CC-6EB5-2C74-6583-966B38882677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06" name="图形 668">
                <a:extLst>
                  <a:ext uri="{FF2B5EF4-FFF2-40B4-BE49-F238E27FC236}">
                    <a16:creationId xmlns:a16="http://schemas.microsoft.com/office/drawing/2014/main" id="{991EAAAD-238D-4C93-D0F4-169A8C3432A5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07" name="任意多边形: 形状 1006">
                  <a:extLst>
                    <a:ext uri="{FF2B5EF4-FFF2-40B4-BE49-F238E27FC236}">
                      <a16:creationId xmlns:a16="http://schemas.microsoft.com/office/drawing/2014/main" id="{A2FEC64E-6676-5528-AEC5-B4C95BB6D2D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8" name="任意多边形: 形状 1007">
                  <a:extLst>
                    <a:ext uri="{FF2B5EF4-FFF2-40B4-BE49-F238E27FC236}">
                      <a16:creationId xmlns:a16="http://schemas.microsoft.com/office/drawing/2014/main" id="{99687AE2-27C8-B286-819B-ADD5FD9079F9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09" name="图形 668">
                <a:extLst>
                  <a:ext uri="{FF2B5EF4-FFF2-40B4-BE49-F238E27FC236}">
                    <a16:creationId xmlns:a16="http://schemas.microsoft.com/office/drawing/2014/main" id="{A1A0D9D7-B68B-B76D-1CEC-A112427F4B8B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10" name="任意多边形: 形状 1009">
                  <a:extLst>
                    <a:ext uri="{FF2B5EF4-FFF2-40B4-BE49-F238E27FC236}">
                      <a16:creationId xmlns:a16="http://schemas.microsoft.com/office/drawing/2014/main" id="{D61DCB21-AD43-1CDC-EB57-F1E58036084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1" name="任意多边形: 形状 1010">
                  <a:extLst>
                    <a:ext uri="{FF2B5EF4-FFF2-40B4-BE49-F238E27FC236}">
                      <a16:creationId xmlns:a16="http://schemas.microsoft.com/office/drawing/2014/main" id="{3D9C51DD-FD50-7AA0-63CC-76798F6CCDEC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4C5FD298-28DD-6B9D-389F-76F9A6897AC0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464EB528-4526-FF27-28F2-67E0AEBF4ED2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6D36585B-D4E8-6450-6E61-A7583AE80A4B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16" name="图形 1015">
            <a:extLst>
              <a:ext uri="{FF2B5EF4-FFF2-40B4-BE49-F238E27FC236}">
                <a16:creationId xmlns:a16="http://schemas.microsoft.com/office/drawing/2014/main" id="{ACC32138-46BC-3D21-3DE5-7BA3A5CF7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61141">
            <a:off x="8882179" y="5300272"/>
            <a:ext cx="592370" cy="425505"/>
          </a:xfrm>
          <a:prstGeom prst="rect">
            <a:avLst/>
          </a:prstGeom>
        </p:spPr>
      </p:pic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EC682302-01C8-C48E-FC41-D3B51E29F06F}"/>
              </a:ext>
            </a:extLst>
          </p:cNvPr>
          <p:cNvGrpSpPr/>
          <p:nvPr/>
        </p:nvGrpSpPr>
        <p:grpSpPr>
          <a:xfrm>
            <a:off x="3890701" y="5314323"/>
            <a:ext cx="371240" cy="394112"/>
            <a:chOff x="7849153" y="4922384"/>
            <a:chExt cx="187404" cy="198950"/>
          </a:xfrm>
        </p:grpSpPr>
        <p:grpSp>
          <p:nvGrpSpPr>
            <p:cNvPr id="1044" name="图形 668">
              <a:extLst>
                <a:ext uri="{FF2B5EF4-FFF2-40B4-BE49-F238E27FC236}">
                  <a16:creationId xmlns:a16="http://schemas.microsoft.com/office/drawing/2014/main" id="{CBFE40F9-D02A-CBE3-48BB-76663AD3CE7C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1055" name="图形 668">
                <a:extLst>
                  <a:ext uri="{FF2B5EF4-FFF2-40B4-BE49-F238E27FC236}">
                    <a16:creationId xmlns:a16="http://schemas.microsoft.com/office/drawing/2014/main" id="{01867EE5-277F-EF25-B7F7-97999FC20627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DB0D51C3-3415-4718-A44B-0041834BDD0D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B811F504-D491-BAB7-23EF-2A54952E07BB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6" name="图形 668">
                <a:extLst>
                  <a:ext uri="{FF2B5EF4-FFF2-40B4-BE49-F238E27FC236}">
                    <a16:creationId xmlns:a16="http://schemas.microsoft.com/office/drawing/2014/main" id="{CDBF1209-20CB-3550-10FD-29A5A4FA733C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2B9DF484-46AD-D6A6-A9CD-E6593723BB6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6829BF62-867E-A3D4-C0CB-B9B3B10533DF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57" name="任意多边形: 形状 1056">
                <a:extLst>
                  <a:ext uri="{FF2B5EF4-FFF2-40B4-BE49-F238E27FC236}">
                    <a16:creationId xmlns:a16="http://schemas.microsoft.com/office/drawing/2014/main" id="{DCBE5892-A3CA-834C-78C8-5E51F94CB109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8" name="任意多边形: 形状 1057">
                <a:extLst>
                  <a:ext uri="{FF2B5EF4-FFF2-40B4-BE49-F238E27FC236}">
                    <a16:creationId xmlns:a16="http://schemas.microsoft.com/office/drawing/2014/main" id="{8D7DFA0C-9FEF-5EB2-6F0B-357F5D09C4B8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9" name="任意多边形: 形状 1058">
                <a:extLst>
                  <a:ext uri="{FF2B5EF4-FFF2-40B4-BE49-F238E27FC236}">
                    <a16:creationId xmlns:a16="http://schemas.microsoft.com/office/drawing/2014/main" id="{584D3321-45DE-6BFA-6D52-A1C3328FBCB3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45" name="图形 668">
              <a:extLst>
                <a:ext uri="{FF2B5EF4-FFF2-40B4-BE49-F238E27FC236}">
                  <a16:creationId xmlns:a16="http://schemas.microsoft.com/office/drawing/2014/main" id="{ED03062D-0C6C-4413-CC71-28697AF83676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46" name="图形 668">
                <a:extLst>
                  <a:ext uri="{FF2B5EF4-FFF2-40B4-BE49-F238E27FC236}">
                    <a16:creationId xmlns:a16="http://schemas.microsoft.com/office/drawing/2014/main" id="{DDE2B6F3-FF21-E8F5-8F0C-A7CC37827431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55C3EF06-BA40-6F63-5278-EE2D8E77E768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33007F65-5D7F-6D4E-6940-B4D7EB776EDB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47" name="图形 668">
                <a:extLst>
                  <a:ext uri="{FF2B5EF4-FFF2-40B4-BE49-F238E27FC236}">
                    <a16:creationId xmlns:a16="http://schemas.microsoft.com/office/drawing/2014/main" id="{FDC701BB-5832-6D63-804B-2804394A3FAA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7252F26E-8A4C-B092-8C1E-C806A1882DB7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8F3B1290-E377-AD95-F36F-0B97B5182CC7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48" name="任意多边形: 形状 1047">
                <a:extLst>
                  <a:ext uri="{FF2B5EF4-FFF2-40B4-BE49-F238E27FC236}">
                    <a16:creationId xmlns:a16="http://schemas.microsoft.com/office/drawing/2014/main" id="{F2F22867-ED4E-D5DB-48E2-8F8A96DD4698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9" name="任意多边形: 形状 1048">
                <a:extLst>
                  <a:ext uri="{FF2B5EF4-FFF2-40B4-BE49-F238E27FC236}">
                    <a16:creationId xmlns:a16="http://schemas.microsoft.com/office/drawing/2014/main" id="{CB90F788-1D15-A710-2DD2-AE91369098C8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0" name="任意多边形: 形状 1049">
                <a:extLst>
                  <a:ext uri="{FF2B5EF4-FFF2-40B4-BE49-F238E27FC236}">
                    <a16:creationId xmlns:a16="http://schemas.microsoft.com/office/drawing/2014/main" id="{2CE21F2C-A7D5-9C11-84AE-F35FDDD5A139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7FD67F9-1E1C-1766-7917-4DA11D4FF5E1}"/>
              </a:ext>
            </a:extLst>
          </p:cNvPr>
          <p:cNvSpPr/>
          <p:nvPr/>
        </p:nvSpPr>
        <p:spPr>
          <a:xfrm>
            <a:off x="5435080" y="1932975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8CB220A-7F5D-BC8E-39D4-DA546E3FAB35}"/>
              </a:ext>
            </a:extLst>
          </p:cNvPr>
          <p:cNvSpPr/>
          <p:nvPr/>
        </p:nvSpPr>
        <p:spPr>
          <a:xfrm>
            <a:off x="5344593" y="1875969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DFF662-5782-A8AA-094C-8C5A490145EE}"/>
              </a:ext>
            </a:extLst>
          </p:cNvPr>
          <p:cNvSpPr txBox="1"/>
          <p:nvPr/>
        </p:nvSpPr>
        <p:spPr>
          <a:xfrm>
            <a:off x="6310222" y="2030588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i="0" dirty="0">
                <a:solidFill>
                  <a:srgbClr val="24292F"/>
                </a:solidFill>
                <a:effectLst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欢迎词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263238"/>
              </a:solidFill>
              <a:effectLst/>
              <a:uLnTx/>
              <a:uFillTx/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CCF134AE-BD17-BE57-279B-D36151F417A6}"/>
              </a:ext>
            </a:extLst>
          </p:cNvPr>
          <p:cNvSpPr/>
          <p:nvPr/>
        </p:nvSpPr>
        <p:spPr>
          <a:xfrm>
            <a:off x="3180210" y="1475002"/>
            <a:ext cx="1688236" cy="1480504"/>
          </a:xfrm>
          <a:custGeom>
            <a:avLst/>
            <a:gdLst>
              <a:gd name="connsiteX0" fmla="*/ 719176 w 1688236"/>
              <a:gd name="connsiteY0" fmla="*/ 0 h 1480504"/>
              <a:gd name="connsiteX1" fmla="*/ 1438352 w 1688236"/>
              <a:gd name="connsiteY1" fmla="*/ 719176 h 1480504"/>
              <a:gd name="connsiteX2" fmla="*/ 1423741 w 1688236"/>
              <a:gd name="connsiteY2" fmla="*/ 864115 h 1480504"/>
              <a:gd name="connsiteX3" fmla="*/ 1393621 w 1688236"/>
              <a:gd name="connsiteY3" fmla="*/ 961145 h 1480504"/>
              <a:gd name="connsiteX4" fmla="*/ 1426880 w 1688236"/>
              <a:gd name="connsiteY4" fmla="*/ 957792 h 1480504"/>
              <a:gd name="connsiteX5" fmla="*/ 1688236 w 1688236"/>
              <a:gd name="connsiteY5" fmla="*/ 1219148 h 1480504"/>
              <a:gd name="connsiteX6" fmla="*/ 1426880 w 1688236"/>
              <a:gd name="connsiteY6" fmla="*/ 1480504 h 1480504"/>
              <a:gd name="connsiteX7" fmla="*/ 1186063 w 1688236"/>
              <a:gd name="connsiteY7" fmla="*/ 1320880 h 1480504"/>
              <a:gd name="connsiteX8" fmla="*/ 1171530 w 1688236"/>
              <a:gd name="connsiteY8" fmla="*/ 1274063 h 1480504"/>
              <a:gd name="connsiteX9" fmla="*/ 1121274 w 1688236"/>
              <a:gd name="connsiteY9" fmla="*/ 1315528 h 1480504"/>
              <a:gd name="connsiteX10" fmla="*/ 719176 w 1688236"/>
              <a:gd name="connsiteY10" fmla="*/ 1438352 h 1480504"/>
              <a:gd name="connsiteX11" fmla="*/ 0 w 1688236"/>
              <a:gd name="connsiteY11" fmla="*/ 719176 h 1480504"/>
              <a:gd name="connsiteX12" fmla="*/ 719176 w 1688236"/>
              <a:gd name="connsiteY12" fmla="*/ 0 h 148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8236" h="1480504">
                <a:moveTo>
                  <a:pt x="719176" y="0"/>
                </a:moveTo>
                <a:cubicBezTo>
                  <a:pt x="1116366" y="0"/>
                  <a:pt x="1438352" y="321986"/>
                  <a:pt x="1438352" y="719176"/>
                </a:cubicBezTo>
                <a:cubicBezTo>
                  <a:pt x="1438352" y="768825"/>
                  <a:pt x="1433321" y="817298"/>
                  <a:pt x="1423741" y="864115"/>
                </a:cubicBezTo>
                <a:lnTo>
                  <a:pt x="1393621" y="961145"/>
                </a:lnTo>
                <a:lnTo>
                  <a:pt x="1426880" y="957792"/>
                </a:lnTo>
                <a:cubicBezTo>
                  <a:pt x="1571223" y="957792"/>
                  <a:pt x="1688236" y="1074805"/>
                  <a:pt x="1688236" y="1219148"/>
                </a:cubicBezTo>
                <a:cubicBezTo>
                  <a:pt x="1688236" y="1363491"/>
                  <a:pt x="1571223" y="1480504"/>
                  <a:pt x="1426880" y="1480504"/>
                </a:cubicBezTo>
                <a:cubicBezTo>
                  <a:pt x="1318623" y="1480504"/>
                  <a:pt x="1225739" y="1414684"/>
                  <a:pt x="1186063" y="1320880"/>
                </a:cubicBezTo>
                <a:lnTo>
                  <a:pt x="1171530" y="1274063"/>
                </a:lnTo>
                <a:lnTo>
                  <a:pt x="1121274" y="1315528"/>
                </a:lnTo>
                <a:cubicBezTo>
                  <a:pt x="1006493" y="1393073"/>
                  <a:pt x="868122" y="1438352"/>
                  <a:pt x="719176" y="1438352"/>
                </a:cubicBezTo>
                <a:cubicBezTo>
                  <a:pt x="321986" y="1438352"/>
                  <a:pt x="0" y="1116366"/>
                  <a:pt x="0" y="719176"/>
                </a:cubicBezTo>
                <a:cubicBezTo>
                  <a:pt x="0" y="321986"/>
                  <a:pt x="321986" y="0"/>
                  <a:pt x="719176" y="0"/>
                </a:cubicBezTo>
                <a:close/>
              </a:path>
            </a:pathLst>
          </a:cu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B7E5390-E879-6536-6DE1-974210559DA5}"/>
              </a:ext>
            </a:extLst>
          </p:cNvPr>
          <p:cNvSpPr txBox="1"/>
          <p:nvPr/>
        </p:nvSpPr>
        <p:spPr>
          <a:xfrm>
            <a:off x="3578656" y="1695623"/>
            <a:ext cx="86594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latin typeface="三极泼墨体" pitchFamily="2" charset="-122"/>
                <a:ea typeface="三极泼墨体" pitchFamily="2" charset="-122"/>
              </a:rPr>
              <a:t>01</a:t>
            </a:r>
            <a:endParaRPr lang="zh-CN" altLang="en-US" sz="6600" dirty="0"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46C60DF-10E2-A501-E9B7-E52723281600}"/>
              </a:ext>
            </a:extLst>
          </p:cNvPr>
          <p:cNvSpPr txBox="1"/>
          <p:nvPr/>
        </p:nvSpPr>
        <p:spPr>
          <a:xfrm>
            <a:off x="5282478" y="2672504"/>
            <a:ext cx="502648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B41B538-D05D-869B-28B5-A9358AF1D890}"/>
              </a:ext>
            </a:extLst>
          </p:cNvPr>
          <p:cNvSpPr/>
          <p:nvPr/>
        </p:nvSpPr>
        <p:spPr>
          <a:xfrm>
            <a:off x="4207421" y="750713"/>
            <a:ext cx="1365385" cy="824339"/>
          </a:xfrm>
          <a:custGeom>
            <a:avLst/>
            <a:gdLst>
              <a:gd name="connsiteX0" fmla="*/ 266352 w 1045715"/>
              <a:gd name="connsiteY0" fmla="*/ 0 h 631341"/>
              <a:gd name="connsiteX1" fmla="*/ 454691 w 1045715"/>
              <a:gd name="connsiteY1" fmla="*/ 72232 h 631341"/>
              <a:gd name="connsiteX2" fmla="*/ 458502 w 1045715"/>
              <a:gd name="connsiteY2" fmla="*/ 77466 h 631341"/>
              <a:gd name="connsiteX3" fmla="*/ 463941 w 1045715"/>
              <a:gd name="connsiteY3" fmla="*/ 69400 h 631341"/>
              <a:gd name="connsiteX4" fmla="*/ 631353 w 1045715"/>
              <a:gd name="connsiteY4" fmla="*/ 55 h 631341"/>
              <a:gd name="connsiteX5" fmla="*/ 849503 w 1045715"/>
              <a:gd name="connsiteY5" fmla="*/ 144655 h 631341"/>
              <a:gd name="connsiteX6" fmla="*/ 865398 w 1045715"/>
              <a:gd name="connsiteY6" fmla="*/ 223383 h 631341"/>
              <a:gd name="connsiteX7" fmla="*/ 901115 w 1045715"/>
              <a:gd name="connsiteY7" fmla="*/ 232623 h 631341"/>
              <a:gd name="connsiteX8" fmla="*/ 1045715 w 1045715"/>
              <a:gd name="connsiteY8" fmla="*/ 414417 h 631341"/>
              <a:gd name="connsiteX9" fmla="*/ 808959 w 1045715"/>
              <a:gd name="connsiteY9" fmla="*/ 611717 h 631341"/>
              <a:gd name="connsiteX10" fmla="*/ 716802 w 1045715"/>
              <a:gd name="connsiteY10" fmla="*/ 596212 h 631341"/>
              <a:gd name="connsiteX11" fmla="*/ 674642 w 1045715"/>
              <a:gd name="connsiteY11" fmla="*/ 572524 h 631341"/>
              <a:gd name="connsiteX12" fmla="*/ 669285 w 1045715"/>
              <a:gd name="connsiteY12" fmla="*/ 579334 h 631341"/>
              <a:gd name="connsiteX13" fmla="*/ 522801 w 1045715"/>
              <a:gd name="connsiteY13" fmla="*/ 631341 h 631341"/>
              <a:gd name="connsiteX14" fmla="*/ 391028 w 1045715"/>
              <a:gd name="connsiteY14" fmla="*/ 590794 h 631341"/>
              <a:gd name="connsiteX15" fmla="*/ 351543 w 1045715"/>
              <a:gd name="connsiteY15" fmla="*/ 551702 h 631341"/>
              <a:gd name="connsiteX16" fmla="*/ 351515 w 1045715"/>
              <a:gd name="connsiteY16" fmla="*/ 551740 h 631341"/>
              <a:gd name="connsiteX17" fmla="*/ 315455 w 1045715"/>
              <a:gd name="connsiteY17" fmla="*/ 573938 h 631341"/>
              <a:gd name="connsiteX18" fmla="*/ 278738 w 1045715"/>
              <a:gd name="connsiteY18" fmla="*/ 580706 h 631341"/>
              <a:gd name="connsiteX19" fmla="*/ 277123 w 1045715"/>
              <a:gd name="connsiteY19" fmla="*/ 581460 h 631341"/>
              <a:gd name="connsiteX20" fmla="*/ 202244 w 1045715"/>
              <a:gd name="connsiteY20" fmla="*/ 591925 h 631341"/>
              <a:gd name="connsiteX21" fmla="*/ 9876 w 1045715"/>
              <a:gd name="connsiteY21" fmla="*/ 458750 h 631341"/>
              <a:gd name="connsiteX22" fmla="*/ 24993 w 1045715"/>
              <a:gd name="connsiteY22" fmla="*/ 406912 h 631341"/>
              <a:gd name="connsiteX23" fmla="*/ 47340 w 1045715"/>
              <a:gd name="connsiteY23" fmla="*/ 383965 h 631341"/>
              <a:gd name="connsiteX24" fmla="*/ 32147 w 1045715"/>
              <a:gd name="connsiteY24" fmla="*/ 364170 h 631341"/>
              <a:gd name="connsiteX25" fmla="*/ 0 w 1045715"/>
              <a:gd name="connsiteY25" fmla="*/ 246617 h 631341"/>
              <a:gd name="connsiteX26" fmla="*/ 266352 w 1045715"/>
              <a:gd name="connsiteY26" fmla="*/ 0 h 63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45715" h="631341">
                <a:moveTo>
                  <a:pt x="266352" y="0"/>
                </a:moveTo>
                <a:cubicBezTo>
                  <a:pt x="339903" y="0"/>
                  <a:pt x="406491" y="27604"/>
                  <a:pt x="454691" y="72232"/>
                </a:cubicBezTo>
                <a:lnTo>
                  <a:pt x="458502" y="77466"/>
                </a:lnTo>
                <a:lnTo>
                  <a:pt x="463941" y="69400"/>
                </a:lnTo>
                <a:cubicBezTo>
                  <a:pt x="506785" y="26555"/>
                  <a:pt x="565974" y="55"/>
                  <a:pt x="631353" y="55"/>
                </a:cubicBezTo>
                <a:cubicBezTo>
                  <a:pt x="729420" y="55"/>
                  <a:pt x="813562" y="59680"/>
                  <a:pt x="849503" y="144655"/>
                </a:cubicBezTo>
                <a:lnTo>
                  <a:pt x="865398" y="223383"/>
                </a:lnTo>
                <a:lnTo>
                  <a:pt x="901115" y="232623"/>
                </a:lnTo>
                <a:cubicBezTo>
                  <a:pt x="986090" y="262575"/>
                  <a:pt x="1045715" y="332694"/>
                  <a:pt x="1045715" y="414417"/>
                </a:cubicBezTo>
                <a:cubicBezTo>
                  <a:pt x="1045715" y="523383"/>
                  <a:pt x="939716" y="611717"/>
                  <a:pt x="808959" y="611717"/>
                </a:cubicBezTo>
                <a:cubicBezTo>
                  <a:pt x="776269" y="611717"/>
                  <a:pt x="745128" y="606196"/>
                  <a:pt x="716802" y="596212"/>
                </a:cubicBezTo>
                <a:lnTo>
                  <a:pt x="674642" y="572524"/>
                </a:lnTo>
                <a:lnTo>
                  <a:pt x="669285" y="579334"/>
                </a:lnTo>
                <a:cubicBezTo>
                  <a:pt x="631797" y="611467"/>
                  <a:pt x="580007" y="631341"/>
                  <a:pt x="522801" y="631341"/>
                </a:cubicBezTo>
                <a:cubicBezTo>
                  <a:pt x="472746" y="631341"/>
                  <a:pt x="426838" y="616125"/>
                  <a:pt x="391028" y="590794"/>
                </a:cubicBezTo>
                <a:lnTo>
                  <a:pt x="351543" y="551702"/>
                </a:lnTo>
                <a:lnTo>
                  <a:pt x="351515" y="551740"/>
                </a:lnTo>
                <a:cubicBezTo>
                  <a:pt x="341250" y="561113"/>
                  <a:pt x="329027" y="568697"/>
                  <a:pt x="315455" y="573938"/>
                </a:cubicBezTo>
                <a:lnTo>
                  <a:pt x="278738" y="580706"/>
                </a:lnTo>
                <a:lnTo>
                  <a:pt x="277123" y="581460"/>
                </a:lnTo>
                <a:cubicBezTo>
                  <a:pt x="254108" y="588199"/>
                  <a:pt x="228805" y="591925"/>
                  <a:pt x="202244" y="591925"/>
                </a:cubicBezTo>
                <a:cubicBezTo>
                  <a:pt x="96002" y="591925"/>
                  <a:pt x="9876" y="532301"/>
                  <a:pt x="9876" y="458750"/>
                </a:cubicBezTo>
                <a:cubicBezTo>
                  <a:pt x="9876" y="440362"/>
                  <a:pt x="15259" y="422844"/>
                  <a:pt x="24993" y="406912"/>
                </a:cubicBezTo>
                <a:lnTo>
                  <a:pt x="47340" y="383965"/>
                </a:lnTo>
                <a:lnTo>
                  <a:pt x="32147" y="364170"/>
                </a:lnTo>
                <a:cubicBezTo>
                  <a:pt x="11645" y="329226"/>
                  <a:pt x="0" y="289181"/>
                  <a:pt x="0" y="246617"/>
                </a:cubicBezTo>
                <a:cubicBezTo>
                  <a:pt x="0" y="110414"/>
                  <a:pt x="119250" y="0"/>
                  <a:pt x="266352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F8E9D1E-0371-7D35-BCFD-98D040D94966}"/>
              </a:ext>
            </a:extLst>
          </p:cNvPr>
          <p:cNvSpPr/>
          <p:nvPr/>
        </p:nvSpPr>
        <p:spPr>
          <a:xfrm>
            <a:off x="1195071" y="2697391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59F9C17-C825-69D5-FD4B-FE2F3379275C}"/>
              </a:ext>
            </a:extLst>
          </p:cNvPr>
          <p:cNvSpPr/>
          <p:nvPr/>
        </p:nvSpPr>
        <p:spPr>
          <a:xfrm>
            <a:off x="-979489" y="519479"/>
            <a:ext cx="2788416" cy="1055573"/>
          </a:xfrm>
          <a:custGeom>
            <a:avLst/>
            <a:gdLst>
              <a:gd name="connsiteX0" fmla="*/ 631380 w 1381120"/>
              <a:gd name="connsiteY0" fmla="*/ 0 h 522832"/>
              <a:gd name="connsiteX1" fmla="*/ 777294 w 1381120"/>
              <a:gd name="connsiteY1" fmla="*/ 16280 h 522832"/>
              <a:gd name="connsiteX2" fmla="*/ 893691 w 1381120"/>
              <a:gd name="connsiteY2" fmla="*/ 59648 h 522832"/>
              <a:gd name="connsiteX3" fmla="*/ 914047 w 1381120"/>
              <a:gd name="connsiteY3" fmla="*/ 51071 h 522832"/>
              <a:gd name="connsiteX4" fmla="*/ 1006203 w 1381120"/>
              <a:gd name="connsiteY4" fmla="*/ 39443 h 522832"/>
              <a:gd name="connsiteX5" fmla="*/ 1242959 w 1381120"/>
              <a:gd name="connsiteY5" fmla="*/ 187411 h 522832"/>
              <a:gd name="connsiteX6" fmla="*/ 1242061 w 1381120"/>
              <a:gd name="connsiteY6" fmla="*/ 190191 h 522832"/>
              <a:gd name="connsiteX7" fmla="*/ 1266246 w 1381120"/>
              <a:gd name="connsiteY7" fmla="*/ 198444 h 522832"/>
              <a:gd name="connsiteX8" fmla="*/ 1381120 w 1381120"/>
              <a:gd name="connsiteY8" fmla="*/ 335461 h 522832"/>
              <a:gd name="connsiteX9" fmla="*/ 1065450 w 1381120"/>
              <a:gd name="connsiteY9" fmla="*/ 513025 h 522832"/>
              <a:gd name="connsiteX10" fmla="*/ 969898 w 1381120"/>
              <a:gd name="connsiteY10" fmla="*/ 502174 h 522832"/>
              <a:gd name="connsiteX11" fmla="*/ 938002 w 1381120"/>
              <a:gd name="connsiteY11" fmla="*/ 514305 h 522832"/>
              <a:gd name="connsiteX12" fmla="*/ 863123 w 1381120"/>
              <a:gd name="connsiteY12" fmla="*/ 522832 h 522832"/>
              <a:gd name="connsiteX13" fmla="*/ 727098 w 1381120"/>
              <a:gd name="connsiteY13" fmla="*/ 491050 h 522832"/>
              <a:gd name="connsiteX14" fmla="*/ 695820 w 1381120"/>
              <a:gd name="connsiteY14" fmla="*/ 464881 h 522832"/>
              <a:gd name="connsiteX15" fmla="*/ 631381 w 1381120"/>
              <a:gd name="connsiteY15" fmla="*/ 473554 h 522832"/>
              <a:gd name="connsiteX16" fmla="*/ 539225 w 1381120"/>
              <a:gd name="connsiteY16" fmla="*/ 461150 h 522832"/>
              <a:gd name="connsiteX17" fmla="*/ 487922 w 1381120"/>
              <a:gd name="connsiteY17" fmla="*/ 438090 h 522832"/>
              <a:gd name="connsiteX18" fmla="*/ 463809 w 1381120"/>
              <a:gd name="connsiteY18" fmla="*/ 469646 h 522832"/>
              <a:gd name="connsiteX19" fmla="*/ 345224 w 1381120"/>
              <a:gd name="connsiteY19" fmla="*/ 512984 h 522832"/>
              <a:gd name="connsiteX20" fmla="*/ 177522 w 1381120"/>
              <a:gd name="connsiteY20" fmla="*/ 365017 h 522832"/>
              <a:gd name="connsiteX21" fmla="*/ 184489 w 1381120"/>
              <a:gd name="connsiteY21" fmla="*/ 334568 h 522832"/>
              <a:gd name="connsiteX22" fmla="*/ 177564 w 1381120"/>
              <a:gd name="connsiteY22" fmla="*/ 335422 h 522832"/>
              <a:gd name="connsiteX23" fmla="*/ 0 w 1381120"/>
              <a:gd name="connsiteY23" fmla="*/ 226910 h 522832"/>
              <a:gd name="connsiteX24" fmla="*/ 177564 w 1381120"/>
              <a:gd name="connsiteY24" fmla="*/ 118399 h 522832"/>
              <a:gd name="connsiteX25" fmla="*/ 276841 w 1381120"/>
              <a:gd name="connsiteY25" fmla="*/ 136931 h 522832"/>
              <a:gd name="connsiteX26" fmla="*/ 281037 w 1381120"/>
              <a:gd name="connsiteY26" fmla="*/ 140045 h 522832"/>
              <a:gd name="connsiteX27" fmla="*/ 285976 w 1381120"/>
              <a:gd name="connsiteY27" fmla="*/ 126524 h 522832"/>
              <a:gd name="connsiteX28" fmla="*/ 631380 w 1381120"/>
              <a:gd name="connsiteY28" fmla="*/ 0 h 52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81120" h="522832">
                <a:moveTo>
                  <a:pt x="631380" y="0"/>
                </a:moveTo>
                <a:cubicBezTo>
                  <a:pt x="683138" y="0"/>
                  <a:pt x="732446" y="5797"/>
                  <a:pt x="777294" y="16280"/>
                </a:cubicBezTo>
                <a:lnTo>
                  <a:pt x="893691" y="59648"/>
                </a:lnTo>
                <a:lnTo>
                  <a:pt x="914047" y="51071"/>
                </a:lnTo>
                <a:cubicBezTo>
                  <a:pt x="942372" y="43583"/>
                  <a:pt x="973514" y="39443"/>
                  <a:pt x="1006203" y="39443"/>
                </a:cubicBezTo>
                <a:cubicBezTo>
                  <a:pt x="1136959" y="39443"/>
                  <a:pt x="1242959" y="105691"/>
                  <a:pt x="1242959" y="187411"/>
                </a:cubicBezTo>
                <a:lnTo>
                  <a:pt x="1242061" y="190191"/>
                </a:lnTo>
                <a:lnTo>
                  <a:pt x="1266246" y="198444"/>
                </a:lnTo>
                <a:cubicBezTo>
                  <a:pt x="1336402" y="231012"/>
                  <a:pt x="1381120" y="280299"/>
                  <a:pt x="1381120" y="335461"/>
                </a:cubicBezTo>
                <a:cubicBezTo>
                  <a:pt x="1381120" y="433528"/>
                  <a:pt x="1239790" y="513025"/>
                  <a:pt x="1065450" y="513025"/>
                </a:cubicBezTo>
                <a:lnTo>
                  <a:pt x="969898" y="502174"/>
                </a:lnTo>
                <a:lnTo>
                  <a:pt x="938002" y="514305"/>
                </a:lnTo>
                <a:cubicBezTo>
                  <a:pt x="914987" y="519796"/>
                  <a:pt x="889684" y="522832"/>
                  <a:pt x="863123" y="522832"/>
                </a:cubicBezTo>
                <a:cubicBezTo>
                  <a:pt x="810002" y="522832"/>
                  <a:pt x="761910" y="510687"/>
                  <a:pt x="727098" y="491050"/>
                </a:cubicBezTo>
                <a:lnTo>
                  <a:pt x="695820" y="464881"/>
                </a:lnTo>
                <a:lnTo>
                  <a:pt x="631381" y="473554"/>
                </a:lnTo>
                <a:cubicBezTo>
                  <a:pt x="598692" y="473554"/>
                  <a:pt x="567550" y="469138"/>
                  <a:pt x="539225" y="461150"/>
                </a:cubicBezTo>
                <a:lnTo>
                  <a:pt x="487922" y="438090"/>
                </a:lnTo>
                <a:lnTo>
                  <a:pt x="463809" y="469646"/>
                </a:lnTo>
                <a:cubicBezTo>
                  <a:pt x="433461" y="496422"/>
                  <a:pt x="391535" y="512984"/>
                  <a:pt x="345224" y="512984"/>
                </a:cubicBezTo>
                <a:cubicBezTo>
                  <a:pt x="252605" y="512984"/>
                  <a:pt x="177522" y="446737"/>
                  <a:pt x="177522" y="365017"/>
                </a:cubicBezTo>
                <a:lnTo>
                  <a:pt x="184489" y="334568"/>
                </a:lnTo>
                <a:lnTo>
                  <a:pt x="177564" y="335422"/>
                </a:lnTo>
                <a:cubicBezTo>
                  <a:pt x="79499" y="335422"/>
                  <a:pt x="0" y="286841"/>
                  <a:pt x="0" y="226910"/>
                </a:cubicBezTo>
                <a:cubicBezTo>
                  <a:pt x="0" y="166981"/>
                  <a:pt x="79499" y="118399"/>
                  <a:pt x="177564" y="118399"/>
                </a:cubicBezTo>
                <a:cubicBezTo>
                  <a:pt x="214338" y="118399"/>
                  <a:pt x="248502" y="125231"/>
                  <a:pt x="276841" y="136931"/>
                </a:cubicBezTo>
                <a:lnTo>
                  <a:pt x="281037" y="140045"/>
                </a:lnTo>
                <a:lnTo>
                  <a:pt x="285976" y="126524"/>
                </a:lnTo>
                <a:cubicBezTo>
                  <a:pt x="342883" y="52171"/>
                  <a:pt x="476107" y="0"/>
                  <a:pt x="63138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4FB094B4-2B53-B0EE-3B92-8AA014600735}"/>
              </a:ext>
            </a:extLst>
          </p:cNvPr>
          <p:cNvSpPr/>
          <p:nvPr/>
        </p:nvSpPr>
        <p:spPr>
          <a:xfrm>
            <a:off x="10308961" y="391795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35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矩形: 圆角 407">
            <a:extLst>
              <a:ext uri="{FF2B5EF4-FFF2-40B4-BE49-F238E27FC236}">
                <a16:creationId xmlns:a16="http://schemas.microsoft.com/office/drawing/2014/main" id="{67A222F0-638D-9C7A-2E31-7D4A80E7ADDB}"/>
              </a:ext>
            </a:extLst>
          </p:cNvPr>
          <p:cNvSpPr/>
          <p:nvPr/>
        </p:nvSpPr>
        <p:spPr>
          <a:xfrm>
            <a:off x="4762632" y="1326154"/>
            <a:ext cx="6268226" cy="3858341"/>
          </a:xfrm>
          <a:prstGeom prst="roundRect">
            <a:avLst/>
          </a:prstGeom>
          <a:noFill/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" name="任意多边形: 形状 413">
            <a:extLst>
              <a:ext uri="{FF2B5EF4-FFF2-40B4-BE49-F238E27FC236}">
                <a16:creationId xmlns:a16="http://schemas.microsoft.com/office/drawing/2014/main" id="{232281A4-2850-2FD5-D3F0-034CB71C0630}"/>
              </a:ext>
            </a:extLst>
          </p:cNvPr>
          <p:cNvSpPr/>
          <p:nvPr/>
        </p:nvSpPr>
        <p:spPr>
          <a:xfrm>
            <a:off x="4122057" y="1499829"/>
            <a:ext cx="7056212" cy="3858341"/>
          </a:xfrm>
          <a:custGeom>
            <a:avLst/>
            <a:gdLst>
              <a:gd name="connsiteX0" fmla="*/ 1431056 w 7056212"/>
              <a:gd name="connsiteY0" fmla="*/ 0 h 3858341"/>
              <a:gd name="connsiteX1" fmla="*/ 6413142 w 7056212"/>
              <a:gd name="connsiteY1" fmla="*/ 0 h 3858341"/>
              <a:gd name="connsiteX2" fmla="*/ 7056212 w 7056212"/>
              <a:gd name="connsiteY2" fmla="*/ 643070 h 3858341"/>
              <a:gd name="connsiteX3" fmla="*/ 7056212 w 7056212"/>
              <a:gd name="connsiteY3" fmla="*/ 3215271 h 3858341"/>
              <a:gd name="connsiteX4" fmla="*/ 6413142 w 7056212"/>
              <a:gd name="connsiteY4" fmla="*/ 3858341 h 3858341"/>
              <a:gd name="connsiteX5" fmla="*/ 1431056 w 7056212"/>
              <a:gd name="connsiteY5" fmla="*/ 3858341 h 3858341"/>
              <a:gd name="connsiteX6" fmla="*/ 787986 w 7056212"/>
              <a:gd name="connsiteY6" fmla="*/ 3215271 h 3858341"/>
              <a:gd name="connsiteX7" fmla="*/ 787986 w 7056212"/>
              <a:gd name="connsiteY7" fmla="*/ 1260781 h 3858341"/>
              <a:gd name="connsiteX8" fmla="*/ 724722 w 7056212"/>
              <a:gd name="connsiteY8" fmla="*/ 1213851 h 3858341"/>
              <a:gd name="connsiteX9" fmla="*/ 653143 w 7056212"/>
              <a:gd name="connsiteY9" fmla="*/ 1173695 h 3858341"/>
              <a:gd name="connsiteX10" fmla="*/ 0 w 7056212"/>
              <a:gd name="connsiteY10" fmla="*/ 1057581 h 3858341"/>
              <a:gd name="connsiteX11" fmla="*/ 464457 w 7056212"/>
              <a:gd name="connsiteY11" fmla="*/ 970495 h 3858341"/>
              <a:gd name="connsiteX12" fmla="*/ 708478 w 7056212"/>
              <a:gd name="connsiteY12" fmla="*/ 820817 h 3858341"/>
              <a:gd name="connsiteX13" fmla="*/ 787986 w 7056212"/>
              <a:gd name="connsiteY13" fmla="*/ 759283 h 3858341"/>
              <a:gd name="connsiteX14" fmla="*/ 787986 w 7056212"/>
              <a:gd name="connsiteY14" fmla="*/ 643070 h 3858341"/>
              <a:gd name="connsiteX15" fmla="*/ 1431056 w 7056212"/>
              <a:gd name="connsiteY15" fmla="*/ 0 h 3858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056212" h="3858341">
                <a:moveTo>
                  <a:pt x="1431056" y="0"/>
                </a:moveTo>
                <a:lnTo>
                  <a:pt x="6413142" y="0"/>
                </a:lnTo>
                <a:cubicBezTo>
                  <a:pt x="6768300" y="0"/>
                  <a:pt x="7056212" y="287912"/>
                  <a:pt x="7056212" y="643070"/>
                </a:cubicBezTo>
                <a:lnTo>
                  <a:pt x="7056212" y="3215271"/>
                </a:lnTo>
                <a:cubicBezTo>
                  <a:pt x="7056212" y="3570429"/>
                  <a:pt x="6768300" y="3858341"/>
                  <a:pt x="6413142" y="3858341"/>
                </a:cubicBezTo>
                <a:lnTo>
                  <a:pt x="1431056" y="3858341"/>
                </a:lnTo>
                <a:cubicBezTo>
                  <a:pt x="1075898" y="3858341"/>
                  <a:pt x="787986" y="3570429"/>
                  <a:pt x="787986" y="3215271"/>
                </a:cubicBezTo>
                <a:lnTo>
                  <a:pt x="787986" y="1260781"/>
                </a:lnTo>
                <a:lnTo>
                  <a:pt x="724722" y="1213851"/>
                </a:lnTo>
                <a:cubicBezTo>
                  <a:pt x="700692" y="1197961"/>
                  <a:pt x="676729" y="1184279"/>
                  <a:pt x="653143" y="1173695"/>
                </a:cubicBezTo>
                <a:cubicBezTo>
                  <a:pt x="464457" y="1089028"/>
                  <a:pt x="217714" y="1096286"/>
                  <a:pt x="0" y="1057581"/>
                </a:cubicBezTo>
                <a:cubicBezTo>
                  <a:pt x="152400" y="1050323"/>
                  <a:pt x="304800" y="1043066"/>
                  <a:pt x="464457" y="970495"/>
                </a:cubicBezTo>
                <a:cubicBezTo>
                  <a:pt x="544285" y="934210"/>
                  <a:pt x="625928" y="881595"/>
                  <a:pt x="708478" y="820817"/>
                </a:cubicBezTo>
                <a:lnTo>
                  <a:pt x="787986" y="759283"/>
                </a:lnTo>
                <a:lnTo>
                  <a:pt x="787986" y="643070"/>
                </a:lnTo>
                <a:cubicBezTo>
                  <a:pt x="787986" y="287912"/>
                  <a:pt x="1075898" y="0"/>
                  <a:pt x="143105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57EF909-D4A0-1B2B-2B4C-4C403DAB311D}"/>
              </a:ext>
            </a:extLst>
          </p:cNvPr>
          <p:cNvSpPr/>
          <p:nvPr/>
        </p:nvSpPr>
        <p:spPr>
          <a:xfrm>
            <a:off x="1701566" y="449932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67B7E49-1B33-5F7E-2580-59E9A6043EF3}"/>
              </a:ext>
            </a:extLst>
          </p:cNvPr>
          <p:cNvSpPr/>
          <p:nvPr/>
        </p:nvSpPr>
        <p:spPr>
          <a:xfrm>
            <a:off x="1611079" y="392926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97EBDD-87C3-D6AF-A15A-9271DE81F0A0}"/>
              </a:ext>
            </a:extLst>
          </p:cNvPr>
          <p:cNvSpPr txBox="1"/>
          <p:nvPr/>
        </p:nvSpPr>
        <p:spPr>
          <a:xfrm>
            <a:off x="2576708" y="547545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i="0" dirty="0">
                <a:solidFill>
                  <a:srgbClr val="24292F"/>
                </a:solidFill>
                <a:effectLst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欢迎词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263238"/>
              </a:solidFill>
              <a:effectLst/>
              <a:uLnTx/>
              <a:uFillTx/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49132B-F44E-EBBD-11E4-3DE97802098B}"/>
              </a:ext>
            </a:extLst>
          </p:cNvPr>
          <p:cNvGrpSpPr/>
          <p:nvPr/>
        </p:nvGrpSpPr>
        <p:grpSpPr>
          <a:xfrm>
            <a:off x="564010" y="359167"/>
            <a:ext cx="839340" cy="756548"/>
            <a:chOff x="564010" y="359167"/>
            <a:chExt cx="1799540" cy="162203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FA4E2FD-92A9-C4EF-1587-A83970B5E66A}"/>
                </a:ext>
              </a:extLst>
            </p:cNvPr>
            <p:cNvSpPr/>
            <p:nvPr/>
          </p:nvSpPr>
          <p:spPr>
            <a:xfrm>
              <a:off x="675314" y="500696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1A07E82-0588-F768-8596-9BE3E94ECA20}"/>
                </a:ext>
              </a:extLst>
            </p:cNvPr>
            <p:cNvSpPr/>
            <p:nvPr/>
          </p:nvSpPr>
          <p:spPr>
            <a:xfrm>
              <a:off x="564010" y="359167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0CB665-08EC-B90E-931A-A04A7829B7A1}"/>
                </a:ext>
              </a:extLst>
            </p:cNvPr>
            <p:cNvSpPr txBox="1"/>
            <p:nvPr/>
          </p:nvSpPr>
          <p:spPr>
            <a:xfrm>
              <a:off x="763337" y="500696"/>
              <a:ext cx="1103910" cy="1253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三极泼墨体" pitchFamily="2" charset="-122"/>
                  <a:ea typeface="三极泼墨体" pitchFamily="2" charset="-122"/>
                </a:rPr>
                <a:t>01</a:t>
              </a:r>
              <a:endParaRPr lang="zh-CN" altLang="en-US" sz="3200" dirty="0">
                <a:latin typeface="三极泼墨体" pitchFamily="2" charset="-122"/>
                <a:ea typeface="三极泼墨体" pitchFamily="2" charset="-122"/>
              </a:endParaRPr>
            </a:p>
          </p:txBody>
        </p:sp>
      </p:grpSp>
      <p:grpSp>
        <p:nvGrpSpPr>
          <p:cNvPr id="369" name="图形 4">
            <a:extLst>
              <a:ext uri="{FF2B5EF4-FFF2-40B4-BE49-F238E27FC236}">
                <a16:creationId xmlns:a16="http://schemas.microsoft.com/office/drawing/2014/main" id="{BD3B4ECF-E207-D638-AE27-4498E65BA875}"/>
              </a:ext>
            </a:extLst>
          </p:cNvPr>
          <p:cNvGrpSpPr/>
          <p:nvPr/>
        </p:nvGrpSpPr>
        <p:grpSpPr>
          <a:xfrm flipH="1">
            <a:off x="1588461" y="1471196"/>
            <a:ext cx="2602443" cy="5282407"/>
            <a:chOff x="5207610" y="2537262"/>
            <a:chExt cx="1844081" cy="4232757"/>
          </a:xfrm>
        </p:grpSpPr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51672A16-7DC3-B79C-593D-673C5ACEFD2F}"/>
                </a:ext>
              </a:extLst>
            </p:cNvPr>
            <p:cNvSpPr/>
            <p:nvPr/>
          </p:nvSpPr>
          <p:spPr>
            <a:xfrm>
              <a:off x="5439819" y="3421921"/>
              <a:ext cx="660288" cy="726278"/>
            </a:xfrm>
            <a:custGeom>
              <a:avLst/>
              <a:gdLst>
                <a:gd name="connsiteX0" fmla="*/ 660288 w 660288"/>
                <a:gd name="connsiteY0" fmla="*/ 0 h 726278"/>
                <a:gd name="connsiteX1" fmla="*/ 558927 w 660288"/>
                <a:gd name="connsiteY1" fmla="*/ 144772 h 726278"/>
                <a:gd name="connsiteX2" fmla="*/ 399753 w 660288"/>
                <a:gd name="connsiteY2" fmla="*/ 556618 h 726278"/>
                <a:gd name="connsiteX3" fmla="*/ 62111 w 660288"/>
                <a:gd name="connsiteY3" fmla="*/ 480723 h 726278"/>
                <a:gd name="connsiteX4" fmla="*/ 0 w 660288"/>
                <a:gd name="connsiteY4" fmla="*/ 578541 h 726278"/>
                <a:gd name="connsiteX5" fmla="*/ 399753 w 660288"/>
                <a:gd name="connsiteY5" fmla="*/ 725371 h 726278"/>
                <a:gd name="connsiteX6" fmla="*/ 656997 w 660288"/>
                <a:gd name="connsiteY6" fmla="*/ 502669 h 726278"/>
                <a:gd name="connsiteX7" fmla="*/ 660288 w 660288"/>
                <a:gd name="connsiteY7" fmla="*/ 0 h 72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0288" h="726278">
                  <a:moveTo>
                    <a:pt x="660288" y="0"/>
                  </a:moveTo>
                  <a:cubicBezTo>
                    <a:pt x="660288" y="0"/>
                    <a:pt x="591023" y="46383"/>
                    <a:pt x="558927" y="144772"/>
                  </a:cubicBezTo>
                  <a:cubicBezTo>
                    <a:pt x="526855" y="243162"/>
                    <a:pt x="499263" y="479031"/>
                    <a:pt x="399753" y="556618"/>
                  </a:cubicBezTo>
                  <a:cubicBezTo>
                    <a:pt x="300243" y="634228"/>
                    <a:pt x="62111" y="480723"/>
                    <a:pt x="62111" y="480723"/>
                  </a:cubicBezTo>
                  <a:lnTo>
                    <a:pt x="0" y="578541"/>
                  </a:lnTo>
                  <a:cubicBezTo>
                    <a:pt x="0" y="578541"/>
                    <a:pt x="214176" y="739750"/>
                    <a:pt x="399753" y="725371"/>
                  </a:cubicBezTo>
                  <a:cubicBezTo>
                    <a:pt x="585330" y="710992"/>
                    <a:pt x="656997" y="502669"/>
                    <a:pt x="656997" y="502669"/>
                  </a:cubicBezTo>
                  <a:lnTo>
                    <a:pt x="660288" y="0"/>
                  </a:lnTo>
                  <a:close/>
                </a:path>
              </a:pathLst>
            </a:custGeom>
            <a:solidFill>
              <a:srgbClr val="B6E1E4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EE3D7FC1-CE68-97E1-472A-4A2FCC4788AA}"/>
                </a:ext>
              </a:extLst>
            </p:cNvPr>
            <p:cNvSpPr/>
            <p:nvPr/>
          </p:nvSpPr>
          <p:spPr>
            <a:xfrm>
              <a:off x="5906688" y="6441202"/>
              <a:ext cx="329416" cy="328817"/>
            </a:xfrm>
            <a:custGeom>
              <a:avLst/>
              <a:gdLst>
                <a:gd name="connsiteX0" fmla="*/ 255118 w 329416"/>
                <a:gd name="connsiteY0" fmla="*/ 0 h 328817"/>
                <a:gd name="connsiteX1" fmla="*/ 163106 w 329416"/>
                <a:gd name="connsiteY1" fmla="*/ 274960 h 328817"/>
                <a:gd name="connsiteX2" fmla="*/ 15340 w 329416"/>
                <a:gd name="connsiteY2" fmla="*/ 274960 h 328817"/>
                <a:gd name="connsiteX3" fmla="*/ 0 w 329416"/>
                <a:gd name="connsiteY3" fmla="*/ 306896 h 328817"/>
                <a:gd name="connsiteX4" fmla="*/ 87829 w 329416"/>
                <a:gd name="connsiteY4" fmla="*/ 328407 h 328817"/>
                <a:gd name="connsiteX5" fmla="*/ 190995 w 329416"/>
                <a:gd name="connsiteY5" fmla="*/ 328407 h 328817"/>
                <a:gd name="connsiteX6" fmla="*/ 223754 w 329416"/>
                <a:gd name="connsiteY6" fmla="*/ 280195 h 328817"/>
                <a:gd name="connsiteX7" fmla="*/ 272537 w 329416"/>
                <a:gd name="connsiteY7" fmla="*/ 125113 h 328817"/>
                <a:gd name="connsiteX8" fmla="*/ 316451 w 329416"/>
                <a:gd name="connsiteY8" fmla="*/ 106207 h 328817"/>
                <a:gd name="connsiteX9" fmla="*/ 322715 w 329416"/>
                <a:gd name="connsiteY9" fmla="*/ 29330 h 328817"/>
                <a:gd name="connsiteX10" fmla="*/ 255118 w 329416"/>
                <a:gd name="connsiteY10" fmla="*/ 0 h 32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9416" h="328817">
                  <a:moveTo>
                    <a:pt x="255118" y="0"/>
                  </a:moveTo>
                  <a:lnTo>
                    <a:pt x="163106" y="274960"/>
                  </a:lnTo>
                  <a:lnTo>
                    <a:pt x="15340" y="274960"/>
                  </a:lnTo>
                  <a:cubicBezTo>
                    <a:pt x="15340" y="274960"/>
                    <a:pt x="0" y="280172"/>
                    <a:pt x="0" y="306896"/>
                  </a:cubicBezTo>
                  <a:cubicBezTo>
                    <a:pt x="0" y="333619"/>
                    <a:pt x="21603" y="328407"/>
                    <a:pt x="87829" y="328407"/>
                  </a:cubicBezTo>
                  <a:cubicBezTo>
                    <a:pt x="154054" y="328407"/>
                    <a:pt x="190995" y="328407"/>
                    <a:pt x="190995" y="328407"/>
                  </a:cubicBezTo>
                  <a:cubicBezTo>
                    <a:pt x="190995" y="328407"/>
                    <a:pt x="207020" y="330350"/>
                    <a:pt x="223754" y="280195"/>
                  </a:cubicBezTo>
                  <a:cubicBezTo>
                    <a:pt x="240488" y="230017"/>
                    <a:pt x="272537" y="125113"/>
                    <a:pt x="272537" y="125113"/>
                  </a:cubicBezTo>
                  <a:lnTo>
                    <a:pt x="316451" y="106207"/>
                  </a:lnTo>
                  <a:cubicBezTo>
                    <a:pt x="316451" y="106207"/>
                    <a:pt x="340843" y="52783"/>
                    <a:pt x="322715" y="29330"/>
                  </a:cubicBezTo>
                  <a:cubicBezTo>
                    <a:pt x="304587" y="5875"/>
                    <a:pt x="255118" y="0"/>
                    <a:pt x="255118" y="0"/>
                  </a:cubicBezTo>
                  <a:close/>
                </a:path>
              </a:pathLst>
            </a:custGeom>
            <a:solidFill>
              <a:srgbClr val="3F413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9DBA0AB8-363B-A033-2CD9-7C24AB54592B}"/>
                </a:ext>
              </a:extLst>
            </p:cNvPr>
            <p:cNvSpPr/>
            <p:nvPr/>
          </p:nvSpPr>
          <p:spPr>
            <a:xfrm>
              <a:off x="6172253" y="6547409"/>
              <a:ext cx="50886" cy="222610"/>
            </a:xfrm>
            <a:custGeom>
              <a:avLst/>
              <a:gdLst>
                <a:gd name="connsiteX0" fmla="*/ 50886 w 50886"/>
                <a:gd name="connsiteY0" fmla="*/ 0 h 222610"/>
                <a:gd name="connsiteX1" fmla="*/ 11155 w 50886"/>
                <a:gd name="connsiteY1" fmla="*/ 222610 h 222610"/>
                <a:gd name="connsiteX2" fmla="*/ 0 w 50886"/>
                <a:gd name="connsiteY2" fmla="*/ 222610 h 222610"/>
                <a:gd name="connsiteX3" fmla="*/ 6972 w 50886"/>
                <a:gd name="connsiteY3" fmla="*/ 18905 h 22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86" h="222610">
                  <a:moveTo>
                    <a:pt x="50886" y="0"/>
                  </a:moveTo>
                  <a:lnTo>
                    <a:pt x="11155" y="222610"/>
                  </a:lnTo>
                  <a:lnTo>
                    <a:pt x="0" y="222610"/>
                  </a:lnTo>
                  <a:lnTo>
                    <a:pt x="6972" y="18905"/>
                  </a:lnTo>
                  <a:close/>
                </a:path>
              </a:pathLst>
            </a:custGeom>
            <a:solidFill>
              <a:srgbClr val="3F413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07607C85-B1D2-1EEA-6628-E1C9A11C3CBB}"/>
                </a:ext>
              </a:extLst>
            </p:cNvPr>
            <p:cNvSpPr/>
            <p:nvPr/>
          </p:nvSpPr>
          <p:spPr>
            <a:xfrm>
              <a:off x="5942167" y="6340206"/>
              <a:ext cx="219639" cy="375978"/>
            </a:xfrm>
            <a:custGeom>
              <a:avLst/>
              <a:gdLst>
                <a:gd name="connsiteX0" fmla="*/ 97613 w 219639"/>
                <a:gd name="connsiteY0" fmla="*/ 86685 h 375978"/>
                <a:gd name="connsiteX1" fmla="*/ 100379 w 219639"/>
                <a:gd name="connsiteY1" fmla="*/ 112722 h 375978"/>
                <a:gd name="connsiteX2" fmla="*/ 51595 w 219639"/>
                <a:gd name="connsiteY2" fmla="*/ 344705 h 375978"/>
                <a:gd name="connsiteX3" fmla="*/ 0 w 219639"/>
                <a:gd name="connsiteY3" fmla="*/ 375978 h 375978"/>
                <a:gd name="connsiteX4" fmla="*/ 127628 w 219639"/>
                <a:gd name="connsiteY4" fmla="*/ 375978 h 375978"/>
                <a:gd name="connsiteX5" fmla="*/ 219639 w 219639"/>
                <a:gd name="connsiteY5" fmla="*/ 100995 h 375978"/>
                <a:gd name="connsiteX6" fmla="*/ 204254 w 219639"/>
                <a:gd name="connsiteY6" fmla="*/ 0 h 37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639" h="375978">
                  <a:moveTo>
                    <a:pt x="97613" y="86685"/>
                  </a:moveTo>
                  <a:lnTo>
                    <a:pt x="100379" y="112722"/>
                  </a:lnTo>
                  <a:lnTo>
                    <a:pt x="51595" y="344705"/>
                  </a:lnTo>
                  <a:lnTo>
                    <a:pt x="0" y="375978"/>
                  </a:lnTo>
                  <a:lnTo>
                    <a:pt x="127628" y="375978"/>
                  </a:lnTo>
                  <a:lnTo>
                    <a:pt x="219639" y="100995"/>
                  </a:lnTo>
                  <a:lnTo>
                    <a:pt x="204254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1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4E099ACB-E602-166D-54AE-ABCA23C025A9}"/>
                </a:ext>
              </a:extLst>
            </p:cNvPr>
            <p:cNvSpPr/>
            <p:nvPr/>
          </p:nvSpPr>
          <p:spPr>
            <a:xfrm>
              <a:off x="6652789" y="6367583"/>
              <a:ext cx="237484" cy="390820"/>
            </a:xfrm>
            <a:custGeom>
              <a:avLst/>
              <a:gdLst>
                <a:gd name="connsiteX0" fmla="*/ 144365 w 237484"/>
                <a:gd name="connsiteY0" fmla="*/ 3392 h 390820"/>
                <a:gd name="connsiteX1" fmla="*/ 146857 w 237484"/>
                <a:gd name="connsiteY1" fmla="*/ 293325 h 390820"/>
                <a:gd name="connsiteX2" fmla="*/ 7137 w 237484"/>
                <a:gd name="connsiteY2" fmla="*/ 341423 h 390820"/>
                <a:gd name="connsiteX3" fmla="*/ 3022 w 237484"/>
                <a:gd name="connsiteY3" fmla="*/ 376605 h 390820"/>
                <a:gd name="connsiteX4" fmla="*/ 93068 w 237484"/>
                <a:gd name="connsiteY4" fmla="*/ 368352 h 390820"/>
                <a:gd name="connsiteX5" fmla="*/ 190611 w 237484"/>
                <a:gd name="connsiteY5" fmla="*/ 334771 h 390820"/>
                <a:gd name="connsiteX6" fmla="*/ 205905 w 237484"/>
                <a:gd name="connsiteY6" fmla="*/ 278512 h 390820"/>
                <a:gd name="connsiteX7" fmla="*/ 201561 w 237484"/>
                <a:gd name="connsiteY7" fmla="*/ 116001 h 390820"/>
                <a:gd name="connsiteX8" fmla="*/ 236925 w 237484"/>
                <a:gd name="connsiteY8" fmla="*/ 83836 h 390820"/>
                <a:gd name="connsiteX9" fmla="*/ 217838 w 237484"/>
                <a:gd name="connsiteY9" fmla="*/ 9084 h 390820"/>
                <a:gd name="connsiteX10" fmla="*/ 144365 w 237484"/>
                <a:gd name="connsiteY10" fmla="*/ 3392 h 39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7484" h="390820">
                  <a:moveTo>
                    <a:pt x="144365" y="3392"/>
                  </a:moveTo>
                  <a:lnTo>
                    <a:pt x="146857" y="293325"/>
                  </a:lnTo>
                  <a:lnTo>
                    <a:pt x="7137" y="341423"/>
                  </a:lnTo>
                  <a:cubicBezTo>
                    <a:pt x="7137" y="341423"/>
                    <a:pt x="-5665" y="351344"/>
                    <a:pt x="3022" y="376605"/>
                  </a:cubicBezTo>
                  <a:cubicBezTo>
                    <a:pt x="11709" y="401865"/>
                    <a:pt x="30454" y="389909"/>
                    <a:pt x="93068" y="368352"/>
                  </a:cubicBezTo>
                  <a:cubicBezTo>
                    <a:pt x="155682" y="346795"/>
                    <a:pt x="190611" y="334771"/>
                    <a:pt x="190611" y="334771"/>
                  </a:cubicBezTo>
                  <a:cubicBezTo>
                    <a:pt x="190611" y="334771"/>
                    <a:pt x="206408" y="331410"/>
                    <a:pt x="205905" y="278512"/>
                  </a:cubicBezTo>
                  <a:cubicBezTo>
                    <a:pt x="205402" y="225637"/>
                    <a:pt x="201561" y="116001"/>
                    <a:pt x="201561" y="116001"/>
                  </a:cubicBezTo>
                  <a:lnTo>
                    <a:pt x="236925" y="83836"/>
                  </a:lnTo>
                  <a:cubicBezTo>
                    <a:pt x="236925" y="83836"/>
                    <a:pt x="242595" y="25383"/>
                    <a:pt x="217838" y="9084"/>
                  </a:cubicBezTo>
                  <a:cubicBezTo>
                    <a:pt x="193080" y="-7215"/>
                    <a:pt x="144365" y="3392"/>
                    <a:pt x="144365" y="3392"/>
                  </a:cubicBezTo>
                  <a:close/>
                </a:path>
              </a:pathLst>
            </a:custGeom>
            <a:solidFill>
              <a:srgbClr val="3F413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2733581C-4FE1-D365-7FA1-88E1C012F469}"/>
                </a:ext>
              </a:extLst>
            </p:cNvPr>
            <p:cNvSpPr/>
            <p:nvPr/>
          </p:nvSpPr>
          <p:spPr>
            <a:xfrm>
              <a:off x="6854350" y="6451420"/>
              <a:ext cx="70248" cy="227045"/>
            </a:xfrm>
            <a:custGeom>
              <a:avLst/>
              <a:gdLst>
                <a:gd name="connsiteX0" fmla="*/ 35364 w 70248"/>
                <a:gd name="connsiteY0" fmla="*/ 0 h 227045"/>
                <a:gd name="connsiteX1" fmla="*/ 70249 w 70248"/>
                <a:gd name="connsiteY1" fmla="*/ 223411 h 227045"/>
                <a:gd name="connsiteX2" fmla="*/ 59711 w 70248"/>
                <a:gd name="connsiteY2" fmla="*/ 227046 h 227045"/>
                <a:gd name="connsiteX3" fmla="*/ 0 w 70248"/>
                <a:gd name="connsiteY3" fmla="*/ 32164 h 227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248" h="227045">
                  <a:moveTo>
                    <a:pt x="35364" y="0"/>
                  </a:moveTo>
                  <a:lnTo>
                    <a:pt x="70249" y="223411"/>
                  </a:lnTo>
                  <a:lnTo>
                    <a:pt x="59711" y="227046"/>
                  </a:lnTo>
                  <a:lnTo>
                    <a:pt x="0" y="32164"/>
                  </a:lnTo>
                  <a:close/>
                </a:path>
              </a:pathLst>
            </a:custGeom>
            <a:solidFill>
              <a:srgbClr val="3F413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DC1AA183-10BC-A515-D1BF-4E6EDAFFCB68}"/>
                </a:ext>
              </a:extLst>
            </p:cNvPr>
            <p:cNvSpPr/>
            <p:nvPr/>
          </p:nvSpPr>
          <p:spPr>
            <a:xfrm>
              <a:off x="6675996" y="6280473"/>
              <a:ext cx="123649" cy="421972"/>
            </a:xfrm>
            <a:custGeom>
              <a:avLst/>
              <a:gdLst>
                <a:gd name="connsiteX0" fmla="*/ 0 w 123649"/>
                <a:gd name="connsiteY0" fmla="*/ 107008 h 421972"/>
                <a:gd name="connsiteX1" fmla="*/ 12207 w 123649"/>
                <a:gd name="connsiteY1" fmla="*/ 140406 h 421972"/>
                <a:gd name="connsiteX2" fmla="*/ 41560 w 123649"/>
                <a:gd name="connsiteY2" fmla="*/ 375613 h 421972"/>
                <a:gd name="connsiteX3" fmla="*/ 2972 w 123649"/>
                <a:gd name="connsiteY3" fmla="*/ 421973 h 421972"/>
                <a:gd name="connsiteX4" fmla="*/ 123650 w 123649"/>
                <a:gd name="connsiteY4" fmla="*/ 380436 h 421972"/>
                <a:gd name="connsiteX5" fmla="*/ 121158 w 123649"/>
                <a:gd name="connsiteY5" fmla="*/ 90503 h 421972"/>
                <a:gd name="connsiteX6" fmla="*/ 73724 w 123649"/>
                <a:gd name="connsiteY6" fmla="*/ 0 h 42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649" h="421972">
                  <a:moveTo>
                    <a:pt x="0" y="107008"/>
                  </a:moveTo>
                  <a:lnTo>
                    <a:pt x="12207" y="140406"/>
                  </a:lnTo>
                  <a:lnTo>
                    <a:pt x="41560" y="375613"/>
                  </a:lnTo>
                  <a:lnTo>
                    <a:pt x="2972" y="421973"/>
                  </a:lnTo>
                  <a:lnTo>
                    <a:pt x="123650" y="380436"/>
                  </a:lnTo>
                  <a:lnTo>
                    <a:pt x="121158" y="90503"/>
                  </a:lnTo>
                  <a:lnTo>
                    <a:pt x="73724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1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67212C1C-5032-3F59-BFE2-06F2BA92C609}"/>
                </a:ext>
              </a:extLst>
            </p:cNvPr>
            <p:cNvSpPr/>
            <p:nvPr/>
          </p:nvSpPr>
          <p:spPr>
            <a:xfrm>
              <a:off x="5967335" y="4300660"/>
              <a:ext cx="829795" cy="2140564"/>
            </a:xfrm>
            <a:custGeom>
              <a:avLst/>
              <a:gdLst>
                <a:gd name="connsiteX0" fmla="*/ 31410 w 829795"/>
                <a:gd name="connsiteY0" fmla="*/ 72352 h 2140564"/>
                <a:gd name="connsiteX1" fmla="*/ 5487 w 829795"/>
                <a:gd name="connsiteY1" fmla="*/ 439369 h 2140564"/>
                <a:gd name="connsiteX2" fmla="*/ 72444 w 829795"/>
                <a:gd name="connsiteY2" fmla="*/ 2140565 h 2140564"/>
                <a:gd name="connsiteX3" fmla="*/ 194471 w 829795"/>
                <a:gd name="connsiteY3" fmla="*/ 2140565 h 2140564"/>
                <a:gd name="connsiteX4" fmla="*/ 280996 w 829795"/>
                <a:gd name="connsiteY4" fmla="*/ 433974 h 2140564"/>
                <a:gd name="connsiteX5" fmla="*/ 341644 w 829795"/>
                <a:gd name="connsiteY5" fmla="*/ 433974 h 2140564"/>
                <a:gd name="connsiteX6" fmla="*/ 472243 w 829795"/>
                <a:gd name="connsiteY6" fmla="*/ 1459497 h 2140564"/>
                <a:gd name="connsiteX7" fmla="*/ 721531 w 829795"/>
                <a:gd name="connsiteY7" fmla="*/ 2125729 h 2140564"/>
                <a:gd name="connsiteX8" fmla="*/ 829796 w 829795"/>
                <a:gd name="connsiteY8" fmla="*/ 2070316 h 2140564"/>
                <a:gd name="connsiteX9" fmla="*/ 635875 w 829795"/>
                <a:gd name="connsiteY9" fmla="*/ 1357472 h 2140564"/>
                <a:gd name="connsiteX10" fmla="*/ 649156 w 829795"/>
                <a:gd name="connsiteY10" fmla="*/ 280812 h 2140564"/>
                <a:gd name="connsiteX11" fmla="*/ 601402 w 829795"/>
                <a:gd name="connsiteY11" fmla="*/ 0 h 2140564"/>
                <a:gd name="connsiteX12" fmla="*/ 31410 w 829795"/>
                <a:gd name="connsiteY12" fmla="*/ 72352 h 214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9795" h="2140564">
                  <a:moveTo>
                    <a:pt x="31410" y="72352"/>
                  </a:moveTo>
                  <a:cubicBezTo>
                    <a:pt x="31410" y="72352"/>
                    <a:pt x="-15727" y="206106"/>
                    <a:pt x="5487" y="439369"/>
                  </a:cubicBezTo>
                  <a:cubicBezTo>
                    <a:pt x="26679" y="672633"/>
                    <a:pt x="72444" y="2140565"/>
                    <a:pt x="72444" y="2140565"/>
                  </a:cubicBezTo>
                  <a:lnTo>
                    <a:pt x="194471" y="2140565"/>
                  </a:lnTo>
                  <a:lnTo>
                    <a:pt x="280996" y="433974"/>
                  </a:lnTo>
                  <a:lnTo>
                    <a:pt x="341644" y="433974"/>
                  </a:lnTo>
                  <a:cubicBezTo>
                    <a:pt x="341644" y="433974"/>
                    <a:pt x="391455" y="1180056"/>
                    <a:pt x="472243" y="1459497"/>
                  </a:cubicBezTo>
                  <a:cubicBezTo>
                    <a:pt x="553030" y="1738938"/>
                    <a:pt x="721531" y="2125729"/>
                    <a:pt x="721531" y="2125729"/>
                  </a:cubicBezTo>
                  <a:lnTo>
                    <a:pt x="829796" y="2070316"/>
                  </a:lnTo>
                  <a:cubicBezTo>
                    <a:pt x="829796" y="2070316"/>
                    <a:pt x="657820" y="1542067"/>
                    <a:pt x="635875" y="1357472"/>
                  </a:cubicBezTo>
                  <a:cubicBezTo>
                    <a:pt x="613929" y="1172878"/>
                    <a:pt x="662392" y="410497"/>
                    <a:pt x="649156" y="280812"/>
                  </a:cubicBezTo>
                  <a:cubicBezTo>
                    <a:pt x="635943" y="151127"/>
                    <a:pt x="601402" y="0"/>
                    <a:pt x="601402" y="0"/>
                  </a:cubicBezTo>
                  <a:lnTo>
                    <a:pt x="31410" y="72352"/>
                  </a:lnTo>
                  <a:close/>
                </a:path>
              </a:pathLst>
            </a:custGeom>
            <a:solidFill>
              <a:srgbClr val="96A5A6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F77ADA14-21B2-3738-B3CC-186B26AD3C11}"/>
                </a:ext>
              </a:extLst>
            </p:cNvPr>
            <p:cNvSpPr/>
            <p:nvPr/>
          </p:nvSpPr>
          <p:spPr>
            <a:xfrm>
              <a:off x="5967473" y="4606824"/>
              <a:ext cx="650641" cy="134531"/>
            </a:xfrm>
            <a:custGeom>
              <a:avLst/>
              <a:gdLst>
                <a:gd name="connsiteX0" fmla="*/ 0 w 650641"/>
                <a:gd name="connsiteY0" fmla="*/ 32416 h 134531"/>
                <a:gd name="connsiteX1" fmla="*/ 324818 w 650641"/>
                <a:gd name="connsiteY1" fmla="*/ 79439 h 134531"/>
                <a:gd name="connsiteX2" fmla="*/ 620969 w 650641"/>
                <a:gd name="connsiteY2" fmla="*/ 41811 h 134531"/>
                <a:gd name="connsiteX3" fmla="*/ 650321 w 650641"/>
                <a:gd name="connsiteY3" fmla="*/ 134531 h 134531"/>
                <a:gd name="connsiteX4" fmla="*/ 650642 w 650641"/>
                <a:gd name="connsiteY4" fmla="*/ 0 h 134531"/>
                <a:gd name="connsiteX5" fmla="*/ 23 w 650641"/>
                <a:gd name="connsiteY5" fmla="*/ 13808 h 134531"/>
                <a:gd name="connsiteX6" fmla="*/ 23 w 650641"/>
                <a:gd name="connsiteY6" fmla="*/ 32416 h 13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0641" h="134531">
                  <a:moveTo>
                    <a:pt x="0" y="32416"/>
                  </a:moveTo>
                  <a:cubicBezTo>
                    <a:pt x="0" y="32416"/>
                    <a:pt x="126759" y="72718"/>
                    <a:pt x="324818" y="79439"/>
                  </a:cubicBezTo>
                  <a:cubicBezTo>
                    <a:pt x="522877" y="86159"/>
                    <a:pt x="620969" y="41811"/>
                    <a:pt x="620969" y="41811"/>
                  </a:cubicBezTo>
                  <a:lnTo>
                    <a:pt x="650321" y="134531"/>
                  </a:lnTo>
                  <a:lnTo>
                    <a:pt x="650642" y="0"/>
                  </a:lnTo>
                  <a:lnTo>
                    <a:pt x="23" y="13808"/>
                  </a:lnTo>
                  <a:lnTo>
                    <a:pt x="23" y="32416"/>
                  </a:lnTo>
                  <a:close/>
                </a:path>
              </a:pathLst>
            </a:custGeom>
            <a:solidFill>
              <a:srgbClr val="839394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2BB2B67B-6449-17BB-3393-8A8B1D995C9D}"/>
                </a:ext>
              </a:extLst>
            </p:cNvPr>
            <p:cNvSpPr/>
            <p:nvPr/>
          </p:nvSpPr>
          <p:spPr>
            <a:xfrm>
              <a:off x="6320855" y="2606116"/>
              <a:ext cx="306861" cy="895654"/>
            </a:xfrm>
            <a:custGeom>
              <a:avLst/>
              <a:gdLst>
                <a:gd name="connsiteX0" fmla="*/ 231172 w 306861"/>
                <a:gd name="connsiteY0" fmla="*/ 0 h 895654"/>
                <a:gd name="connsiteX1" fmla="*/ 306861 w 306861"/>
                <a:gd name="connsiteY1" fmla="*/ 292151 h 895654"/>
                <a:gd name="connsiteX2" fmla="*/ 306861 w 306861"/>
                <a:gd name="connsiteY2" fmla="*/ 895655 h 895654"/>
                <a:gd name="connsiteX3" fmla="*/ 13544 w 306861"/>
                <a:gd name="connsiteY3" fmla="*/ 856198 h 895654"/>
                <a:gd name="connsiteX4" fmla="*/ 2457 w 306861"/>
                <a:gd name="connsiteY4" fmla="*/ 403296 h 895654"/>
                <a:gd name="connsiteX5" fmla="*/ 208632 w 306861"/>
                <a:gd name="connsiteY5" fmla="*/ 66911 h 895654"/>
                <a:gd name="connsiteX6" fmla="*/ 231172 w 306861"/>
                <a:gd name="connsiteY6" fmla="*/ 0 h 89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6861" h="895654">
                  <a:moveTo>
                    <a:pt x="231172" y="0"/>
                  </a:moveTo>
                  <a:cubicBezTo>
                    <a:pt x="231172" y="0"/>
                    <a:pt x="306861" y="26952"/>
                    <a:pt x="306861" y="292151"/>
                  </a:cubicBezTo>
                  <a:cubicBezTo>
                    <a:pt x="306861" y="557372"/>
                    <a:pt x="306861" y="895655"/>
                    <a:pt x="306861" y="895655"/>
                  </a:cubicBezTo>
                  <a:lnTo>
                    <a:pt x="13544" y="856198"/>
                  </a:lnTo>
                  <a:cubicBezTo>
                    <a:pt x="13544" y="856198"/>
                    <a:pt x="-6915" y="416440"/>
                    <a:pt x="2457" y="403296"/>
                  </a:cubicBezTo>
                  <a:cubicBezTo>
                    <a:pt x="11807" y="390151"/>
                    <a:pt x="208632" y="66911"/>
                    <a:pt x="208632" y="66911"/>
                  </a:cubicBezTo>
                  <a:lnTo>
                    <a:pt x="231172" y="0"/>
                  </a:lnTo>
                  <a:close/>
                </a:path>
              </a:pathLst>
            </a:custGeom>
            <a:solidFill>
              <a:srgbClr val="000013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D7243868-CEE4-9AE8-F03D-49F6DD4AAD12}"/>
                </a:ext>
              </a:extLst>
            </p:cNvPr>
            <p:cNvSpPr/>
            <p:nvPr/>
          </p:nvSpPr>
          <p:spPr>
            <a:xfrm>
              <a:off x="6259190" y="3077490"/>
              <a:ext cx="228577" cy="356936"/>
            </a:xfrm>
            <a:custGeom>
              <a:avLst/>
              <a:gdLst>
                <a:gd name="connsiteX0" fmla="*/ 228577 w 228577"/>
                <a:gd name="connsiteY0" fmla="*/ 0 h 356936"/>
                <a:gd name="connsiteX1" fmla="*/ 228577 w 228577"/>
                <a:gd name="connsiteY1" fmla="*/ 356936 h 356936"/>
                <a:gd name="connsiteX2" fmla="*/ 0 w 228577"/>
                <a:gd name="connsiteY2" fmla="*/ 296106 h 356936"/>
                <a:gd name="connsiteX3" fmla="*/ 85542 w 228577"/>
                <a:gd name="connsiteY3" fmla="*/ 25969 h 35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577" h="356936">
                  <a:moveTo>
                    <a:pt x="228577" y="0"/>
                  </a:moveTo>
                  <a:lnTo>
                    <a:pt x="228577" y="356936"/>
                  </a:lnTo>
                  <a:lnTo>
                    <a:pt x="0" y="296106"/>
                  </a:lnTo>
                  <a:lnTo>
                    <a:pt x="85542" y="25969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A57A434E-F8B9-8BDC-6E08-C96809279DB2}"/>
                </a:ext>
              </a:extLst>
            </p:cNvPr>
            <p:cNvSpPr/>
            <p:nvPr/>
          </p:nvSpPr>
          <p:spPr>
            <a:xfrm>
              <a:off x="6017697" y="2753792"/>
              <a:ext cx="316725" cy="732950"/>
            </a:xfrm>
            <a:custGeom>
              <a:avLst/>
              <a:gdLst>
                <a:gd name="connsiteX0" fmla="*/ 869 w 316725"/>
                <a:gd name="connsiteY0" fmla="*/ 94138 h 732950"/>
                <a:gd name="connsiteX1" fmla="*/ 869 w 316725"/>
                <a:gd name="connsiteY1" fmla="*/ 441655 h 732950"/>
                <a:gd name="connsiteX2" fmla="*/ 104127 w 316725"/>
                <a:gd name="connsiteY2" fmla="*/ 701002 h 732950"/>
                <a:gd name="connsiteX3" fmla="*/ 282847 w 316725"/>
                <a:gd name="connsiteY3" fmla="*/ 731063 h 732950"/>
                <a:gd name="connsiteX4" fmla="*/ 316725 w 316725"/>
                <a:gd name="connsiteY4" fmla="*/ 170787 h 732950"/>
                <a:gd name="connsiteX5" fmla="*/ 63459 w 316725"/>
                <a:gd name="connsiteY5" fmla="*/ 0 h 732950"/>
                <a:gd name="connsiteX6" fmla="*/ 869 w 316725"/>
                <a:gd name="connsiteY6" fmla="*/ 94138 h 73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6725" h="732950">
                  <a:moveTo>
                    <a:pt x="869" y="94138"/>
                  </a:moveTo>
                  <a:lnTo>
                    <a:pt x="869" y="441655"/>
                  </a:lnTo>
                  <a:cubicBezTo>
                    <a:pt x="869" y="441655"/>
                    <a:pt x="-16505" y="657774"/>
                    <a:pt x="104127" y="701002"/>
                  </a:cubicBezTo>
                  <a:cubicBezTo>
                    <a:pt x="224760" y="744230"/>
                    <a:pt x="282847" y="731063"/>
                    <a:pt x="282847" y="731063"/>
                  </a:cubicBezTo>
                  <a:lnTo>
                    <a:pt x="316725" y="170787"/>
                  </a:lnTo>
                  <a:lnTo>
                    <a:pt x="63459" y="0"/>
                  </a:lnTo>
                  <a:lnTo>
                    <a:pt x="869" y="94138"/>
                  </a:ln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FD4A316B-F4D0-9F48-DE02-1FB011BEDFA4}"/>
                </a:ext>
              </a:extLst>
            </p:cNvPr>
            <p:cNvSpPr/>
            <p:nvPr/>
          </p:nvSpPr>
          <p:spPr>
            <a:xfrm>
              <a:off x="5965485" y="3390832"/>
              <a:ext cx="662208" cy="982157"/>
            </a:xfrm>
            <a:custGeom>
              <a:avLst/>
              <a:gdLst>
                <a:gd name="connsiteX0" fmla="*/ 134623 w 662208"/>
                <a:gd name="connsiteY0" fmla="*/ 31090 h 982157"/>
                <a:gd name="connsiteX1" fmla="*/ 217582 w 662208"/>
                <a:gd name="connsiteY1" fmla="*/ 0 h 982157"/>
                <a:gd name="connsiteX2" fmla="*/ 531769 w 662208"/>
                <a:gd name="connsiteY2" fmla="*/ 8550 h 982157"/>
                <a:gd name="connsiteX3" fmla="*/ 662209 w 662208"/>
                <a:gd name="connsiteY3" fmla="*/ 65471 h 982157"/>
                <a:gd name="connsiteX4" fmla="*/ 563979 w 662208"/>
                <a:gd name="connsiteY4" fmla="*/ 782429 h 982157"/>
                <a:gd name="connsiteX5" fmla="*/ 615231 w 662208"/>
                <a:gd name="connsiteY5" fmla="*/ 958291 h 982157"/>
                <a:gd name="connsiteX6" fmla="*/ 33261 w 662208"/>
                <a:gd name="connsiteY6" fmla="*/ 982157 h 982157"/>
                <a:gd name="connsiteX7" fmla="*/ 107397 w 662208"/>
                <a:gd name="connsiteY7" fmla="*/ 772645 h 982157"/>
                <a:gd name="connsiteX8" fmla="*/ 5098 w 662208"/>
                <a:gd name="connsiteY8" fmla="*/ 397238 h 982157"/>
                <a:gd name="connsiteX9" fmla="*/ 12916 w 662208"/>
                <a:gd name="connsiteY9" fmla="*/ 299420 h 982157"/>
                <a:gd name="connsiteX10" fmla="*/ 134623 w 662208"/>
                <a:gd name="connsiteY10" fmla="*/ 31090 h 98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2208" h="982157">
                  <a:moveTo>
                    <a:pt x="134623" y="31090"/>
                  </a:moveTo>
                  <a:lnTo>
                    <a:pt x="217582" y="0"/>
                  </a:lnTo>
                  <a:lnTo>
                    <a:pt x="531769" y="8550"/>
                  </a:lnTo>
                  <a:lnTo>
                    <a:pt x="662209" y="65471"/>
                  </a:lnTo>
                  <a:cubicBezTo>
                    <a:pt x="662209" y="65471"/>
                    <a:pt x="545600" y="746608"/>
                    <a:pt x="563979" y="782429"/>
                  </a:cubicBezTo>
                  <a:cubicBezTo>
                    <a:pt x="582336" y="818251"/>
                    <a:pt x="615231" y="958291"/>
                    <a:pt x="615231" y="958291"/>
                  </a:cubicBezTo>
                  <a:lnTo>
                    <a:pt x="33261" y="982157"/>
                  </a:lnTo>
                  <a:lnTo>
                    <a:pt x="107397" y="772645"/>
                  </a:lnTo>
                  <a:lnTo>
                    <a:pt x="5098" y="397238"/>
                  </a:lnTo>
                  <a:cubicBezTo>
                    <a:pt x="-3772" y="364708"/>
                    <a:pt x="-1006" y="330121"/>
                    <a:pt x="12916" y="299420"/>
                  </a:cubicBezTo>
                  <a:lnTo>
                    <a:pt x="134623" y="31090"/>
                  </a:lnTo>
                  <a:close/>
                </a:path>
              </a:pathLst>
            </a:custGeom>
            <a:solidFill>
              <a:srgbClr val="101D4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32831CD-1991-651E-2411-4B9190E4B266}"/>
                </a:ext>
              </a:extLst>
            </p:cNvPr>
            <p:cNvSpPr/>
            <p:nvPr/>
          </p:nvSpPr>
          <p:spPr>
            <a:xfrm>
              <a:off x="6222317" y="3157271"/>
              <a:ext cx="189280" cy="258063"/>
            </a:xfrm>
            <a:custGeom>
              <a:avLst/>
              <a:gdLst>
                <a:gd name="connsiteX0" fmla="*/ 18265 w 189280"/>
                <a:gd name="connsiteY0" fmla="*/ 44006 h 258063"/>
                <a:gd name="connsiteX1" fmla="*/ 0 w 189280"/>
                <a:gd name="connsiteY1" fmla="*/ 203340 h 258063"/>
                <a:gd name="connsiteX2" fmla="*/ 83919 w 189280"/>
                <a:gd name="connsiteY2" fmla="*/ 258044 h 258063"/>
                <a:gd name="connsiteX3" fmla="*/ 189281 w 189280"/>
                <a:gd name="connsiteY3" fmla="*/ 206906 h 258063"/>
                <a:gd name="connsiteX4" fmla="*/ 181600 w 189280"/>
                <a:gd name="connsiteY4" fmla="*/ 0 h 258063"/>
                <a:gd name="connsiteX5" fmla="*/ 18265 w 189280"/>
                <a:gd name="connsiteY5" fmla="*/ 44006 h 258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280" h="258063">
                  <a:moveTo>
                    <a:pt x="18265" y="44006"/>
                  </a:moveTo>
                  <a:lnTo>
                    <a:pt x="0" y="203340"/>
                  </a:lnTo>
                  <a:cubicBezTo>
                    <a:pt x="0" y="203340"/>
                    <a:pt x="14105" y="256855"/>
                    <a:pt x="83919" y="258044"/>
                  </a:cubicBezTo>
                  <a:cubicBezTo>
                    <a:pt x="153734" y="259232"/>
                    <a:pt x="189281" y="206906"/>
                    <a:pt x="189281" y="206906"/>
                  </a:cubicBezTo>
                  <a:lnTo>
                    <a:pt x="181600" y="0"/>
                  </a:lnTo>
                  <a:lnTo>
                    <a:pt x="18265" y="44006"/>
                  </a:lnTo>
                  <a:close/>
                </a:path>
              </a:pathLst>
            </a:custGeom>
            <a:solidFill>
              <a:srgbClr val="F2B48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67E1E805-4E28-447A-5049-30ADCC7D8915}"/>
                </a:ext>
              </a:extLst>
            </p:cNvPr>
            <p:cNvSpPr/>
            <p:nvPr/>
          </p:nvSpPr>
          <p:spPr>
            <a:xfrm>
              <a:off x="6232535" y="3181068"/>
              <a:ext cx="176593" cy="131245"/>
            </a:xfrm>
            <a:custGeom>
              <a:avLst/>
              <a:gdLst>
                <a:gd name="connsiteX0" fmla="*/ 176594 w 176593"/>
                <a:gd name="connsiteY0" fmla="*/ 116449 h 131245"/>
                <a:gd name="connsiteX1" fmla="*/ 65037 w 176593"/>
                <a:gd name="connsiteY1" fmla="*/ 126050 h 131245"/>
                <a:gd name="connsiteX2" fmla="*/ 0 w 176593"/>
                <a:gd name="connsiteY2" fmla="*/ 90320 h 131245"/>
                <a:gd name="connsiteX3" fmla="*/ 0 w 176593"/>
                <a:gd name="connsiteY3" fmla="*/ 79255 h 131245"/>
                <a:gd name="connsiteX4" fmla="*/ 171381 w 176593"/>
                <a:gd name="connsiteY4" fmla="*/ 0 h 131245"/>
                <a:gd name="connsiteX5" fmla="*/ 176594 w 176593"/>
                <a:gd name="connsiteY5" fmla="*/ 116449 h 13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593" h="131245">
                  <a:moveTo>
                    <a:pt x="176594" y="116449"/>
                  </a:moveTo>
                  <a:cubicBezTo>
                    <a:pt x="176594" y="116449"/>
                    <a:pt x="123970" y="141892"/>
                    <a:pt x="65037" y="126050"/>
                  </a:cubicBezTo>
                  <a:cubicBezTo>
                    <a:pt x="6104" y="110185"/>
                    <a:pt x="0" y="90320"/>
                    <a:pt x="0" y="90320"/>
                  </a:cubicBezTo>
                  <a:lnTo>
                    <a:pt x="0" y="79255"/>
                  </a:lnTo>
                  <a:lnTo>
                    <a:pt x="171381" y="0"/>
                  </a:lnTo>
                  <a:lnTo>
                    <a:pt x="176594" y="116449"/>
                  </a:lnTo>
                  <a:close/>
                </a:path>
              </a:pathLst>
            </a:custGeom>
            <a:solidFill>
              <a:srgbClr val="E18B65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ED657325-053D-BCAE-4D93-10C78B05214E}"/>
                </a:ext>
              </a:extLst>
            </p:cNvPr>
            <p:cNvSpPr/>
            <p:nvPr/>
          </p:nvSpPr>
          <p:spPr>
            <a:xfrm>
              <a:off x="6047767" y="2596098"/>
              <a:ext cx="532983" cy="668055"/>
            </a:xfrm>
            <a:custGeom>
              <a:avLst/>
              <a:gdLst>
                <a:gd name="connsiteX0" fmla="*/ 1271 w 532983"/>
                <a:gd name="connsiteY0" fmla="*/ 310216 h 668055"/>
                <a:gd name="connsiteX1" fmla="*/ 1271 w 532983"/>
                <a:gd name="connsiteY1" fmla="*/ 329098 h 668055"/>
                <a:gd name="connsiteX2" fmla="*/ 38830 w 532983"/>
                <a:gd name="connsiteY2" fmla="*/ 546337 h 668055"/>
                <a:gd name="connsiteX3" fmla="*/ 139277 w 532983"/>
                <a:gd name="connsiteY3" fmla="*/ 667083 h 668055"/>
                <a:gd name="connsiteX4" fmla="*/ 377021 w 532983"/>
                <a:gd name="connsiteY4" fmla="*/ 579507 h 668055"/>
                <a:gd name="connsiteX5" fmla="*/ 440046 w 532983"/>
                <a:gd name="connsiteY5" fmla="*/ 481392 h 668055"/>
                <a:gd name="connsiteX6" fmla="*/ 521130 w 532983"/>
                <a:gd name="connsiteY6" fmla="*/ 420287 h 668055"/>
                <a:gd name="connsiteX7" fmla="*/ 516033 w 532983"/>
                <a:gd name="connsiteY7" fmla="*/ 327453 h 668055"/>
                <a:gd name="connsiteX8" fmla="*/ 467455 w 532983"/>
                <a:gd name="connsiteY8" fmla="*/ 325875 h 668055"/>
                <a:gd name="connsiteX9" fmla="*/ 436114 w 532983"/>
                <a:gd name="connsiteY9" fmla="*/ 343889 h 668055"/>
                <a:gd name="connsiteX10" fmla="*/ 456482 w 532983"/>
                <a:gd name="connsiteY10" fmla="*/ 105711 h 668055"/>
                <a:gd name="connsiteX11" fmla="*/ 121537 w 532983"/>
                <a:gd name="connsiteY11" fmla="*/ 32467 h 668055"/>
                <a:gd name="connsiteX12" fmla="*/ 1271 w 532983"/>
                <a:gd name="connsiteY12" fmla="*/ 310216 h 66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2983" h="668055">
                  <a:moveTo>
                    <a:pt x="1271" y="310216"/>
                  </a:moveTo>
                  <a:lnTo>
                    <a:pt x="1271" y="329098"/>
                  </a:lnTo>
                  <a:cubicBezTo>
                    <a:pt x="1271" y="403119"/>
                    <a:pt x="13844" y="476660"/>
                    <a:pt x="38830" y="546337"/>
                  </a:cubicBezTo>
                  <a:cubicBezTo>
                    <a:pt x="59770" y="604767"/>
                    <a:pt x="112576" y="664980"/>
                    <a:pt x="139277" y="667083"/>
                  </a:cubicBezTo>
                  <a:cubicBezTo>
                    <a:pt x="254582" y="676182"/>
                    <a:pt x="340582" y="619466"/>
                    <a:pt x="377021" y="579507"/>
                  </a:cubicBezTo>
                  <a:cubicBezTo>
                    <a:pt x="413460" y="539548"/>
                    <a:pt x="440046" y="481392"/>
                    <a:pt x="440046" y="481392"/>
                  </a:cubicBezTo>
                  <a:cubicBezTo>
                    <a:pt x="440046" y="481392"/>
                    <a:pt x="491755" y="496662"/>
                    <a:pt x="521130" y="420287"/>
                  </a:cubicBezTo>
                  <a:cubicBezTo>
                    <a:pt x="550505" y="343912"/>
                    <a:pt x="516033" y="327453"/>
                    <a:pt x="516033" y="327453"/>
                  </a:cubicBezTo>
                  <a:cubicBezTo>
                    <a:pt x="516033" y="327453"/>
                    <a:pt x="493309" y="315702"/>
                    <a:pt x="467455" y="325875"/>
                  </a:cubicBezTo>
                  <a:cubicBezTo>
                    <a:pt x="441600" y="336048"/>
                    <a:pt x="436114" y="343889"/>
                    <a:pt x="436114" y="343889"/>
                  </a:cubicBezTo>
                  <a:cubicBezTo>
                    <a:pt x="436114" y="343889"/>
                    <a:pt x="481560" y="185629"/>
                    <a:pt x="456482" y="105711"/>
                  </a:cubicBezTo>
                  <a:cubicBezTo>
                    <a:pt x="431405" y="25792"/>
                    <a:pt x="264138" y="-42765"/>
                    <a:pt x="121537" y="32467"/>
                  </a:cubicBezTo>
                  <a:cubicBezTo>
                    <a:pt x="-21064" y="107676"/>
                    <a:pt x="1271" y="310216"/>
                    <a:pt x="1271" y="31021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1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61104D4-0055-CC3B-46B3-8E348D9E1AEE}"/>
                </a:ext>
              </a:extLst>
            </p:cNvPr>
            <p:cNvSpPr/>
            <p:nvPr/>
          </p:nvSpPr>
          <p:spPr>
            <a:xfrm>
              <a:off x="6497255" y="2947255"/>
              <a:ext cx="64409" cy="90160"/>
            </a:xfrm>
            <a:custGeom>
              <a:avLst/>
              <a:gdLst>
                <a:gd name="connsiteX0" fmla="*/ 62201 w 64409"/>
                <a:gd name="connsiteY0" fmla="*/ 44441 h 90160"/>
                <a:gd name="connsiteX1" fmla="*/ 59069 w 64409"/>
                <a:gd name="connsiteY1" fmla="*/ 2128 h 90160"/>
                <a:gd name="connsiteX2" fmla="*/ 2650 w 64409"/>
                <a:gd name="connsiteY2" fmla="*/ 48351 h 90160"/>
                <a:gd name="connsiteX3" fmla="*/ 19498 w 64409"/>
                <a:gd name="connsiteY3" fmla="*/ 89864 h 90160"/>
                <a:gd name="connsiteX4" fmla="*/ 34769 w 64409"/>
                <a:gd name="connsiteY4" fmla="*/ 55003 h 90160"/>
                <a:gd name="connsiteX5" fmla="*/ 22630 w 64409"/>
                <a:gd name="connsiteY5" fmla="*/ 38155 h 90160"/>
                <a:gd name="connsiteX6" fmla="*/ 49650 w 64409"/>
                <a:gd name="connsiteY6" fmla="*/ 11523 h 90160"/>
                <a:gd name="connsiteX7" fmla="*/ 59435 w 64409"/>
                <a:gd name="connsiteY7" fmla="*/ 45081 h 90160"/>
                <a:gd name="connsiteX8" fmla="*/ 62201 w 64409"/>
                <a:gd name="connsiteY8" fmla="*/ 44441 h 9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409" h="90160">
                  <a:moveTo>
                    <a:pt x="62201" y="44441"/>
                  </a:moveTo>
                  <a:cubicBezTo>
                    <a:pt x="62201" y="44441"/>
                    <a:pt x="68853" y="9580"/>
                    <a:pt x="59069" y="2128"/>
                  </a:cubicBezTo>
                  <a:cubicBezTo>
                    <a:pt x="49285" y="-5325"/>
                    <a:pt x="11657" y="6037"/>
                    <a:pt x="2650" y="48351"/>
                  </a:cubicBezTo>
                  <a:cubicBezTo>
                    <a:pt x="-6357" y="90664"/>
                    <a:pt x="9691" y="91053"/>
                    <a:pt x="19498" y="89864"/>
                  </a:cubicBezTo>
                  <a:cubicBezTo>
                    <a:pt x="29282" y="88699"/>
                    <a:pt x="38700" y="73794"/>
                    <a:pt x="34769" y="55003"/>
                  </a:cubicBezTo>
                  <a:cubicBezTo>
                    <a:pt x="30860" y="36189"/>
                    <a:pt x="22630" y="38155"/>
                    <a:pt x="22630" y="38155"/>
                  </a:cubicBezTo>
                  <a:cubicBezTo>
                    <a:pt x="22630" y="38155"/>
                    <a:pt x="35248" y="8254"/>
                    <a:pt x="49650" y="11523"/>
                  </a:cubicBezTo>
                  <a:cubicBezTo>
                    <a:pt x="64052" y="14792"/>
                    <a:pt x="59435" y="45081"/>
                    <a:pt x="59435" y="45081"/>
                  </a:cubicBezTo>
                  <a:lnTo>
                    <a:pt x="62201" y="44441"/>
                  </a:lnTo>
                  <a:close/>
                </a:path>
              </a:pathLst>
            </a:custGeom>
            <a:solidFill>
              <a:srgbClr val="E18B65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7CE35A33-CEFE-C004-38DA-AE90CECA6476}"/>
                </a:ext>
              </a:extLst>
            </p:cNvPr>
            <p:cNvSpPr/>
            <p:nvPr/>
          </p:nvSpPr>
          <p:spPr>
            <a:xfrm>
              <a:off x="6146324" y="2916887"/>
              <a:ext cx="61480" cy="150984"/>
            </a:xfrm>
            <a:custGeom>
              <a:avLst/>
              <a:gdLst>
                <a:gd name="connsiteX0" fmla="*/ 98 w 61480"/>
                <a:gd name="connsiteY0" fmla="*/ 117923 h 150984"/>
                <a:gd name="connsiteX1" fmla="*/ 31713 w 61480"/>
                <a:gd name="connsiteY1" fmla="*/ 68682 h 150984"/>
                <a:gd name="connsiteX2" fmla="*/ 46846 w 61480"/>
                <a:gd name="connsiteY2" fmla="*/ 38736 h 150984"/>
                <a:gd name="connsiteX3" fmla="*/ 50778 w 61480"/>
                <a:gd name="connsiteY3" fmla="*/ 971 h 150984"/>
                <a:gd name="connsiteX4" fmla="*/ 52584 w 61480"/>
                <a:gd name="connsiteY4" fmla="*/ 491 h 150984"/>
                <a:gd name="connsiteX5" fmla="*/ 40720 w 61480"/>
                <a:gd name="connsiteY5" fmla="*/ 79038 h 150984"/>
                <a:gd name="connsiteX6" fmla="*/ 29839 w 61480"/>
                <a:gd name="connsiteY6" fmla="*/ 94971 h 150984"/>
                <a:gd name="connsiteX7" fmla="*/ 14980 w 61480"/>
                <a:gd name="connsiteY7" fmla="*/ 122906 h 150984"/>
                <a:gd name="connsiteX8" fmla="*/ 34707 w 61480"/>
                <a:gd name="connsiteY8" fmla="*/ 135548 h 150984"/>
                <a:gd name="connsiteX9" fmla="*/ 57659 w 61480"/>
                <a:gd name="connsiteY9" fmla="*/ 133696 h 150984"/>
                <a:gd name="connsiteX10" fmla="*/ 61431 w 61480"/>
                <a:gd name="connsiteY10" fmla="*/ 137468 h 150984"/>
                <a:gd name="connsiteX11" fmla="*/ 26958 w 61480"/>
                <a:gd name="connsiteY11" fmla="*/ 148441 h 150984"/>
                <a:gd name="connsiteX12" fmla="*/ 98 w 61480"/>
                <a:gd name="connsiteY12" fmla="*/ 117923 h 150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480" h="150984">
                  <a:moveTo>
                    <a:pt x="98" y="117923"/>
                  </a:moveTo>
                  <a:cubicBezTo>
                    <a:pt x="1652" y="99086"/>
                    <a:pt x="22066" y="83519"/>
                    <a:pt x="31713" y="68682"/>
                  </a:cubicBezTo>
                  <a:cubicBezTo>
                    <a:pt x="37817" y="59287"/>
                    <a:pt x="43394" y="49457"/>
                    <a:pt x="46846" y="38736"/>
                  </a:cubicBezTo>
                  <a:cubicBezTo>
                    <a:pt x="50915" y="26071"/>
                    <a:pt x="49933" y="13955"/>
                    <a:pt x="50778" y="971"/>
                  </a:cubicBezTo>
                  <a:cubicBezTo>
                    <a:pt x="50847" y="57"/>
                    <a:pt x="52104" y="-423"/>
                    <a:pt x="52584" y="491"/>
                  </a:cubicBezTo>
                  <a:cubicBezTo>
                    <a:pt x="65088" y="23854"/>
                    <a:pt x="53247" y="58052"/>
                    <a:pt x="40720" y="79038"/>
                  </a:cubicBezTo>
                  <a:cubicBezTo>
                    <a:pt x="37428" y="84570"/>
                    <a:pt x="33725" y="89851"/>
                    <a:pt x="29839" y="94971"/>
                  </a:cubicBezTo>
                  <a:cubicBezTo>
                    <a:pt x="24603" y="101829"/>
                    <a:pt x="11802" y="113077"/>
                    <a:pt x="14980" y="122906"/>
                  </a:cubicBezTo>
                  <a:cubicBezTo>
                    <a:pt x="17105" y="129513"/>
                    <a:pt x="28856" y="133879"/>
                    <a:pt x="34707" y="135548"/>
                  </a:cubicBezTo>
                  <a:cubicBezTo>
                    <a:pt x="43143" y="137971"/>
                    <a:pt x="49589" y="136097"/>
                    <a:pt x="57659" y="133696"/>
                  </a:cubicBezTo>
                  <a:cubicBezTo>
                    <a:pt x="60082" y="132988"/>
                    <a:pt x="61797" y="135274"/>
                    <a:pt x="61431" y="137468"/>
                  </a:cubicBezTo>
                  <a:cubicBezTo>
                    <a:pt x="58710" y="153242"/>
                    <a:pt x="38411" y="152647"/>
                    <a:pt x="26958" y="148441"/>
                  </a:cubicBezTo>
                  <a:cubicBezTo>
                    <a:pt x="12945" y="143275"/>
                    <a:pt x="-1320" y="134816"/>
                    <a:pt x="98" y="117923"/>
                  </a:cubicBezTo>
                  <a:close/>
                </a:path>
              </a:pathLst>
            </a:custGeom>
            <a:solidFill>
              <a:srgbClr val="E18B65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017798CF-09ED-85F2-01D4-3D26C88A8F7A}"/>
                </a:ext>
              </a:extLst>
            </p:cNvPr>
            <p:cNvSpPr/>
            <p:nvPr/>
          </p:nvSpPr>
          <p:spPr>
            <a:xfrm>
              <a:off x="6276032" y="2855478"/>
              <a:ext cx="94511" cy="42808"/>
            </a:xfrm>
            <a:custGeom>
              <a:avLst/>
              <a:gdLst>
                <a:gd name="connsiteX0" fmla="*/ 47417 w 94511"/>
                <a:gd name="connsiteY0" fmla="*/ 3013 h 42808"/>
                <a:gd name="connsiteX1" fmla="*/ 12556 w 94511"/>
                <a:gd name="connsiteY1" fmla="*/ 1824 h 42808"/>
                <a:gd name="connsiteX2" fmla="*/ 2018 w 94511"/>
                <a:gd name="connsiteY2" fmla="*/ 18283 h 42808"/>
                <a:gd name="connsiteX3" fmla="*/ 20946 w 94511"/>
                <a:gd name="connsiteY3" fmla="*/ 21712 h 42808"/>
                <a:gd name="connsiteX4" fmla="*/ 47212 w 94511"/>
                <a:gd name="connsiteY4" fmla="*/ 24456 h 42808"/>
                <a:gd name="connsiteX5" fmla="*/ 68380 w 94511"/>
                <a:gd name="connsiteY5" fmla="*/ 31268 h 42808"/>
                <a:gd name="connsiteX6" fmla="*/ 87743 w 94511"/>
                <a:gd name="connsiteY6" fmla="*/ 42698 h 42808"/>
                <a:gd name="connsiteX7" fmla="*/ 94509 w 94511"/>
                <a:gd name="connsiteY7" fmla="*/ 37120 h 42808"/>
                <a:gd name="connsiteX8" fmla="*/ 47417 w 94511"/>
                <a:gd name="connsiteY8" fmla="*/ 3013 h 42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511" h="42808">
                  <a:moveTo>
                    <a:pt x="47417" y="3013"/>
                  </a:moveTo>
                  <a:cubicBezTo>
                    <a:pt x="36285" y="384"/>
                    <a:pt x="23758" y="-1605"/>
                    <a:pt x="12556" y="1824"/>
                  </a:cubicBezTo>
                  <a:cubicBezTo>
                    <a:pt x="7756" y="3310"/>
                    <a:pt x="-4886" y="10991"/>
                    <a:pt x="2018" y="18283"/>
                  </a:cubicBezTo>
                  <a:cubicBezTo>
                    <a:pt x="7572" y="24136"/>
                    <a:pt x="13836" y="21827"/>
                    <a:pt x="20946" y="21712"/>
                  </a:cubicBezTo>
                  <a:cubicBezTo>
                    <a:pt x="29747" y="21575"/>
                    <a:pt x="38594" y="22673"/>
                    <a:pt x="47212" y="24456"/>
                  </a:cubicBezTo>
                  <a:cubicBezTo>
                    <a:pt x="54413" y="25941"/>
                    <a:pt x="61613" y="28090"/>
                    <a:pt x="68380" y="31268"/>
                  </a:cubicBezTo>
                  <a:cubicBezTo>
                    <a:pt x="75078" y="34423"/>
                    <a:pt x="80656" y="41303"/>
                    <a:pt x="87743" y="42698"/>
                  </a:cubicBezTo>
                  <a:cubicBezTo>
                    <a:pt x="91011" y="43338"/>
                    <a:pt x="94624" y="41166"/>
                    <a:pt x="94509" y="37120"/>
                  </a:cubicBezTo>
                  <a:cubicBezTo>
                    <a:pt x="93869" y="16272"/>
                    <a:pt x="62391" y="6533"/>
                    <a:pt x="47417" y="3013"/>
                  </a:cubicBezTo>
                  <a:close/>
                </a:path>
              </a:pathLst>
            </a:custGeom>
            <a:solidFill>
              <a:srgbClr val="855733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8A342D27-9343-1EA3-E1D9-A5048E4F6923}"/>
                </a:ext>
              </a:extLst>
            </p:cNvPr>
            <p:cNvSpPr/>
            <p:nvPr/>
          </p:nvSpPr>
          <p:spPr>
            <a:xfrm>
              <a:off x="6069312" y="2855478"/>
              <a:ext cx="84649" cy="42808"/>
            </a:xfrm>
            <a:custGeom>
              <a:avLst/>
              <a:gdLst>
                <a:gd name="connsiteX0" fmla="*/ 42180 w 84649"/>
                <a:gd name="connsiteY0" fmla="*/ 3013 h 42808"/>
                <a:gd name="connsiteX1" fmla="*/ 73406 w 84649"/>
                <a:gd name="connsiteY1" fmla="*/ 1824 h 42808"/>
                <a:gd name="connsiteX2" fmla="*/ 82848 w 84649"/>
                <a:gd name="connsiteY2" fmla="*/ 18283 h 42808"/>
                <a:gd name="connsiteX3" fmla="*/ 65886 w 84649"/>
                <a:gd name="connsiteY3" fmla="*/ 21712 h 42808"/>
                <a:gd name="connsiteX4" fmla="*/ 42363 w 84649"/>
                <a:gd name="connsiteY4" fmla="*/ 24456 h 42808"/>
                <a:gd name="connsiteX5" fmla="*/ 23412 w 84649"/>
                <a:gd name="connsiteY5" fmla="*/ 31268 h 42808"/>
                <a:gd name="connsiteX6" fmla="*/ 6061 w 84649"/>
                <a:gd name="connsiteY6" fmla="*/ 42698 h 42808"/>
                <a:gd name="connsiteX7" fmla="*/ 3 w 84649"/>
                <a:gd name="connsiteY7" fmla="*/ 37097 h 42808"/>
                <a:gd name="connsiteX8" fmla="*/ 42180 w 84649"/>
                <a:gd name="connsiteY8" fmla="*/ 3013 h 42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649" h="42808">
                  <a:moveTo>
                    <a:pt x="42180" y="3013"/>
                  </a:moveTo>
                  <a:cubicBezTo>
                    <a:pt x="52147" y="384"/>
                    <a:pt x="63371" y="-1605"/>
                    <a:pt x="73406" y="1824"/>
                  </a:cubicBezTo>
                  <a:cubicBezTo>
                    <a:pt x="77704" y="3287"/>
                    <a:pt x="89020" y="10991"/>
                    <a:pt x="82848" y="18283"/>
                  </a:cubicBezTo>
                  <a:cubicBezTo>
                    <a:pt x="77864" y="24136"/>
                    <a:pt x="72263" y="21827"/>
                    <a:pt x="65886" y="21712"/>
                  </a:cubicBezTo>
                  <a:cubicBezTo>
                    <a:pt x="57998" y="21575"/>
                    <a:pt x="50089" y="22673"/>
                    <a:pt x="42363" y="24456"/>
                  </a:cubicBezTo>
                  <a:cubicBezTo>
                    <a:pt x="35893" y="25941"/>
                    <a:pt x="29446" y="28090"/>
                    <a:pt x="23412" y="31268"/>
                  </a:cubicBezTo>
                  <a:cubicBezTo>
                    <a:pt x="17399" y="34423"/>
                    <a:pt x="12416" y="41303"/>
                    <a:pt x="6061" y="42698"/>
                  </a:cubicBezTo>
                  <a:cubicBezTo>
                    <a:pt x="3134" y="43338"/>
                    <a:pt x="-111" y="41166"/>
                    <a:pt x="3" y="37097"/>
                  </a:cubicBezTo>
                  <a:cubicBezTo>
                    <a:pt x="574" y="16272"/>
                    <a:pt x="28761" y="6533"/>
                    <a:pt x="42180" y="3013"/>
                  </a:cubicBezTo>
                  <a:close/>
                </a:path>
              </a:pathLst>
            </a:custGeom>
            <a:solidFill>
              <a:srgbClr val="855733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A3AEB536-919C-5D08-C8E6-094B7004018E}"/>
                </a:ext>
              </a:extLst>
            </p:cNvPr>
            <p:cNvSpPr/>
            <p:nvPr/>
          </p:nvSpPr>
          <p:spPr>
            <a:xfrm>
              <a:off x="6081133" y="2917492"/>
              <a:ext cx="55527" cy="58155"/>
            </a:xfrm>
            <a:custGeom>
              <a:avLst/>
              <a:gdLst>
                <a:gd name="connsiteX0" fmla="*/ 35410 w 55527"/>
                <a:gd name="connsiteY0" fmla="*/ 3658 h 58155"/>
                <a:gd name="connsiteX1" fmla="*/ 33239 w 55527"/>
                <a:gd name="connsiteY1" fmla="*/ 3818 h 58155"/>
                <a:gd name="connsiteX2" fmla="*/ 33239 w 55527"/>
                <a:gd name="connsiteY2" fmla="*/ 3818 h 58155"/>
                <a:gd name="connsiteX3" fmla="*/ 0 w 55527"/>
                <a:gd name="connsiteY3" fmla="*/ 0 h 58155"/>
                <a:gd name="connsiteX4" fmla="*/ 19294 w 55527"/>
                <a:gd name="connsiteY4" fmla="*/ 14653 h 58155"/>
                <a:gd name="connsiteX5" fmla="*/ 19294 w 55527"/>
                <a:gd name="connsiteY5" fmla="*/ 14653 h 58155"/>
                <a:gd name="connsiteX6" fmla="*/ 15293 w 55527"/>
                <a:gd name="connsiteY6" fmla="*/ 30907 h 58155"/>
                <a:gd name="connsiteX7" fmla="*/ 35410 w 55527"/>
                <a:gd name="connsiteY7" fmla="*/ 58156 h 58155"/>
                <a:gd name="connsiteX8" fmla="*/ 55527 w 55527"/>
                <a:gd name="connsiteY8" fmla="*/ 30907 h 58155"/>
                <a:gd name="connsiteX9" fmla="*/ 35410 w 55527"/>
                <a:gd name="connsiteY9" fmla="*/ 3658 h 5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527" h="58155">
                  <a:moveTo>
                    <a:pt x="35410" y="3658"/>
                  </a:moveTo>
                  <a:cubicBezTo>
                    <a:pt x="34679" y="3658"/>
                    <a:pt x="33947" y="3726"/>
                    <a:pt x="33239" y="3818"/>
                  </a:cubicBezTo>
                  <a:lnTo>
                    <a:pt x="33239" y="3818"/>
                  </a:lnTo>
                  <a:lnTo>
                    <a:pt x="0" y="0"/>
                  </a:lnTo>
                  <a:lnTo>
                    <a:pt x="19294" y="14653"/>
                  </a:lnTo>
                  <a:lnTo>
                    <a:pt x="19294" y="14653"/>
                  </a:lnTo>
                  <a:cubicBezTo>
                    <a:pt x="16802" y="19202"/>
                    <a:pt x="15293" y="24803"/>
                    <a:pt x="15293" y="30907"/>
                  </a:cubicBezTo>
                  <a:cubicBezTo>
                    <a:pt x="15293" y="45949"/>
                    <a:pt x="24300" y="58156"/>
                    <a:pt x="35410" y="58156"/>
                  </a:cubicBezTo>
                  <a:cubicBezTo>
                    <a:pt x="46520" y="58156"/>
                    <a:pt x="55527" y="45949"/>
                    <a:pt x="55527" y="30907"/>
                  </a:cubicBezTo>
                  <a:cubicBezTo>
                    <a:pt x="55550" y="15865"/>
                    <a:pt x="46520" y="3658"/>
                    <a:pt x="35410" y="3658"/>
                  </a:cubicBezTo>
                  <a:close/>
                </a:path>
              </a:pathLst>
            </a:custGeom>
            <a:solidFill>
              <a:srgbClr val="452B1B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EE15C0CF-9850-1758-6222-910DBC3F7D6E}"/>
                </a:ext>
              </a:extLst>
            </p:cNvPr>
            <p:cNvSpPr/>
            <p:nvPr/>
          </p:nvSpPr>
          <p:spPr>
            <a:xfrm>
              <a:off x="6289205" y="2917492"/>
              <a:ext cx="55527" cy="58155"/>
            </a:xfrm>
            <a:custGeom>
              <a:avLst/>
              <a:gdLst>
                <a:gd name="connsiteX0" fmla="*/ 35410 w 55527"/>
                <a:gd name="connsiteY0" fmla="*/ 3658 h 58155"/>
                <a:gd name="connsiteX1" fmla="*/ 33239 w 55527"/>
                <a:gd name="connsiteY1" fmla="*/ 3818 h 58155"/>
                <a:gd name="connsiteX2" fmla="*/ 33239 w 55527"/>
                <a:gd name="connsiteY2" fmla="*/ 3818 h 58155"/>
                <a:gd name="connsiteX3" fmla="*/ 0 w 55527"/>
                <a:gd name="connsiteY3" fmla="*/ 0 h 58155"/>
                <a:gd name="connsiteX4" fmla="*/ 19294 w 55527"/>
                <a:gd name="connsiteY4" fmla="*/ 14653 h 58155"/>
                <a:gd name="connsiteX5" fmla="*/ 19294 w 55527"/>
                <a:gd name="connsiteY5" fmla="*/ 14653 h 58155"/>
                <a:gd name="connsiteX6" fmla="*/ 15293 w 55527"/>
                <a:gd name="connsiteY6" fmla="*/ 30907 h 58155"/>
                <a:gd name="connsiteX7" fmla="*/ 35410 w 55527"/>
                <a:gd name="connsiteY7" fmla="*/ 58156 h 58155"/>
                <a:gd name="connsiteX8" fmla="*/ 55527 w 55527"/>
                <a:gd name="connsiteY8" fmla="*/ 30907 h 58155"/>
                <a:gd name="connsiteX9" fmla="*/ 35410 w 55527"/>
                <a:gd name="connsiteY9" fmla="*/ 3658 h 5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527" h="58155">
                  <a:moveTo>
                    <a:pt x="35410" y="3658"/>
                  </a:moveTo>
                  <a:cubicBezTo>
                    <a:pt x="34678" y="3658"/>
                    <a:pt x="33947" y="3726"/>
                    <a:pt x="33239" y="3818"/>
                  </a:cubicBezTo>
                  <a:lnTo>
                    <a:pt x="33239" y="3818"/>
                  </a:lnTo>
                  <a:lnTo>
                    <a:pt x="0" y="0"/>
                  </a:lnTo>
                  <a:lnTo>
                    <a:pt x="19294" y="14653"/>
                  </a:lnTo>
                  <a:lnTo>
                    <a:pt x="19294" y="14653"/>
                  </a:lnTo>
                  <a:cubicBezTo>
                    <a:pt x="16802" y="19202"/>
                    <a:pt x="15293" y="24803"/>
                    <a:pt x="15293" y="30907"/>
                  </a:cubicBezTo>
                  <a:cubicBezTo>
                    <a:pt x="15293" y="45949"/>
                    <a:pt x="24300" y="58156"/>
                    <a:pt x="35410" y="58156"/>
                  </a:cubicBezTo>
                  <a:cubicBezTo>
                    <a:pt x="46520" y="58156"/>
                    <a:pt x="55527" y="45949"/>
                    <a:pt x="55527" y="30907"/>
                  </a:cubicBezTo>
                  <a:cubicBezTo>
                    <a:pt x="55527" y="15865"/>
                    <a:pt x="46520" y="3658"/>
                    <a:pt x="35410" y="3658"/>
                  </a:cubicBezTo>
                  <a:close/>
                </a:path>
              </a:pathLst>
            </a:custGeom>
            <a:solidFill>
              <a:srgbClr val="452B1B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C1FBC3E1-A329-1314-1EBD-74D9EE02B91F}"/>
                </a:ext>
              </a:extLst>
            </p:cNvPr>
            <p:cNvSpPr/>
            <p:nvPr/>
          </p:nvSpPr>
          <p:spPr>
            <a:xfrm>
              <a:off x="5998807" y="2537262"/>
              <a:ext cx="575599" cy="402747"/>
            </a:xfrm>
            <a:custGeom>
              <a:avLst/>
              <a:gdLst>
                <a:gd name="connsiteX0" fmla="*/ 394503 w 575599"/>
                <a:gd name="connsiteY0" fmla="*/ 185486 h 402747"/>
                <a:gd name="connsiteX1" fmla="*/ 394503 w 575599"/>
                <a:gd name="connsiteY1" fmla="*/ 310690 h 402747"/>
                <a:gd name="connsiteX2" fmla="*/ 485051 w 575599"/>
                <a:gd name="connsiteY2" fmla="*/ 402747 h 402747"/>
                <a:gd name="connsiteX3" fmla="*/ 534520 w 575599"/>
                <a:gd name="connsiteY3" fmla="*/ 382928 h 402747"/>
                <a:gd name="connsiteX4" fmla="*/ 560078 w 575599"/>
                <a:gd name="connsiteY4" fmla="*/ 384277 h 402747"/>
                <a:gd name="connsiteX5" fmla="*/ 575600 w 575599"/>
                <a:gd name="connsiteY5" fmla="*/ 147767 h 402747"/>
                <a:gd name="connsiteX6" fmla="*/ 539138 w 575599"/>
                <a:gd name="connsiteY6" fmla="*/ 48417 h 402747"/>
                <a:gd name="connsiteX7" fmla="*/ 507065 w 575599"/>
                <a:gd name="connsiteY7" fmla="*/ 6927 h 402747"/>
                <a:gd name="connsiteX8" fmla="*/ 479108 w 575599"/>
                <a:gd name="connsiteY8" fmla="*/ 0 h 402747"/>
                <a:gd name="connsiteX9" fmla="*/ 513375 w 575599"/>
                <a:gd name="connsiteY9" fmla="*/ 24529 h 402747"/>
                <a:gd name="connsiteX10" fmla="*/ 517787 w 575599"/>
                <a:gd name="connsiteY10" fmla="*/ 42131 h 402747"/>
                <a:gd name="connsiteX11" fmla="*/ 221018 w 575599"/>
                <a:gd name="connsiteY11" fmla="*/ 25786 h 402747"/>
                <a:gd name="connsiteX12" fmla="*/ 2202 w 575599"/>
                <a:gd name="connsiteY12" fmla="*/ 232029 h 402747"/>
                <a:gd name="connsiteX13" fmla="*/ 19805 w 575599"/>
                <a:gd name="connsiteY13" fmla="*/ 310690 h 402747"/>
                <a:gd name="connsiteX14" fmla="*/ 266281 w 575599"/>
                <a:gd name="connsiteY14" fmla="*/ 267645 h 402747"/>
                <a:gd name="connsiteX15" fmla="*/ 394503 w 575599"/>
                <a:gd name="connsiteY15" fmla="*/ 185486 h 40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5599" h="402747">
                  <a:moveTo>
                    <a:pt x="394503" y="185486"/>
                  </a:moveTo>
                  <a:cubicBezTo>
                    <a:pt x="394503" y="185486"/>
                    <a:pt x="367665" y="244739"/>
                    <a:pt x="394503" y="310690"/>
                  </a:cubicBezTo>
                  <a:cubicBezTo>
                    <a:pt x="421340" y="376641"/>
                    <a:pt x="485051" y="402747"/>
                    <a:pt x="485051" y="402747"/>
                  </a:cubicBezTo>
                  <a:cubicBezTo>
                    <a:pt x="485051" y="402747"/>
                    <a:pt x="515523" y="383499"/>
                    <a:pt x="534520" y="382928"/>
                  </a:cubicBezTo>
                  <a:cubicBezTo>
                    <a:pt x="553517" y="382356"/>
                    <a:pt x="560078" y="384277"/>
                    <a:pt x="560078" y="384277"/>
                  </a:cubicBezTo>
                  <a:cubicBezTo>
                    <a:pt x="560078" y="384277"/>
                    <a:pt x="575600" y="205603"/>
                    <a:pt x="575600" y="147767"/>
                  </a:cubicBezTo>
                  <a:cubicBezTo>
                    <a:pt x="575600" y="89931"/>
                    <a:pt x="539138" y="48417"/>
                    <a:pt x="539138" y="48417"/>
                  </a:cubicBezTo>
                  <a:cubicBezTo>
                    <a:pt x="539138" y="48417"/>
                    <a:pt x="524050" y="13213"/>
                    <a:pt x="507065" y="6927"/>
                  </a:cubicBezTo>
                  <a:cubicBezTo>
                    <a:pt x="490081" y="640"/>
                    <a:pt x="479108" y="0"/>
                    <a:pt x="479108" y="0"/>
                  </a:cubicBezTo>
                  <a:cubicBezTo>
                    <a:pt x="479108" y="0"/>
                    <a:pt x="508963" y="15088"/>
                    <a:pt x="513375" y="24529"/>
                  </a:cubicBezTo>
                  <a:cubicBezTo>
                    <a:pt x="517787" y="33970"/>
                    <a:pt x="517787" y="42131"/>
                    <a:pt x="517787" y="42131"/>
                  </a:cubicBezTo>
                  <a:cubicBezTo>
                    <a:pt x="517787" y="42131"/>
                    <a:pt x="407122" y="-19500"/>
                    <a:pt x="221018" y="25786"/>
                  </a:cubicBezTo>
                  <a:cubicBezTo>
                    <a:pt x="34892" y="71049"/>
                    <a:pt x="12261" y="166626"/>
                    <a:pt x="2202" y="232029"/>
                  </a:cubicBezTo>
                  <a:cubicBezTo>
                    <a:pt x="-7856" y="297431"/>
                    <a:pt x="19805" y="310690"/>
                    <a:pt x="19805" y="310690"/>
                  </a:cubicBezTo>
                  <a:cubicBezTo>
                    <a:pt x="19805" y="310690"/>
                    <a:pt x="162314" y="311239"/>
                    <a:pt x="266281" y="267645"/>
                  </a:cubicBezTo>
                  <a:cubicBezTo>
                    <a:pt x="370203" y="224051"/>
                    <a:pt x="394503" y="185486"/>
                    <a:pt x="394503" y="185486"/>
                  </a:cubicBezTo>
                  <a:close/>
                </a:path>
              </a:pathLst>
            </a:custGeom>
            <a:solidFill>
              <a:srgbClr val="000013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60B2E915-74E3-8E66-E2C5-8E2948C0BCE6}"/>
                </a:ext>
              </a:extLst>
            </p:cNvPr>
            <p:cNvSpPr/>
            <p:nvPr/>
          </p:nvSpPr>
          <p:spPr>
            <a:xfrm>
              <a:off x="6052235" y="2580925"/>
              <a:ext cx="413929" cy="131373"/>
            </a:xfrm>
            <a:custGeom>
              <a:avLst/>
              <a:gdLst>
                <a:gd name="connsiteX0" fmla="*/ 136729 w 413929"/>
                <a:gd name="connsiteY0" fmla="*/ 0 h 131373"/>
                <a:gd name="connsiteX1" fmla="*/ 89751 w 413929"/>
                <a:gd name="connsiteY1" fmla="*/ 62956 h 131373"/>
                <a:gd name="connsiteX2" fmla="*/ 413929 w 413929"/>
                <a:gd name="connsiteY2" fmla="*/ 69540 h 131373"/>
                <a:gd name="connsiteX3" fmla="*/ 361305 w 413929"/>
                <a:gd name="connsiteY3" fmla="*/ 104310 h 131373"/>
                <a:gd name="connsiteX4" fmla="*/ 56673 w 413929"/>
                <a:gd name="connsiteY4" fmla="*/ 128748 h 131373"/>
                <a:gd name="connsiteX5" fmla="*/ 50752 w 413929"/>
                <a:gd name="connsiteY5" fmla="*/ 30564 h 131373"/>
                <a:gd name="connsiteX6" fmla="*/ 136729 w 413929"/>
                <a:gd name="connsiteY6" fmla="*/ 0 h 13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929" h="131373">
                  <a:moveTo>
                    <a:pt x="136729" y="0"/>
                  </a:moveTo>
                  <a:cubicBezTo>
                    <a:pt x="136729" y="0"/>
                    <a:pt x="63440" y="25375"/>
                    <a:pt x="89751" y="62956"/>
                  </a:cubicBezTo>
                  <a:cubicBezTo>
                    <a:pt x="116063" y="100538"/>
                    <a:pt x="413929" y="69540"/>
                    <a:pt x="413929" y="69540"/>
                  </a:cubicBezTo>
                  <a:cubicBezTo>
                    <a:pt x="413929" y="69540"/>
                    <a:pt x="380096" y="96789"/>
                    <a:pt x="361305" y="104310"/>
                  </a:cubicBezTo>
                  <a:cubicBezTo>
                    <a:pt x="342514" y="111831"/>
                    <a:pt x="162652" y="140018"/>
                    <a:pt x="56673" y="128748"/>
                  </a:cubicBezTo>
                  <a:cubicBezTo>
                    <a:pt x="-49329" y="117478"/>
                    <a:pt x="20211" y="45583"/>
                    <a:pt x="50752" y="30564"/>
                  </a:cubicBezTo>
                  <a:cubicBezTo>
                    <a:pt x="81293" y="15499"/>
                    <a:pt x="136729" y="0"/>
                    <a:pt x="136729" y="0"/>
                  </a:cubicBezTo>
                  <a:close/>
                </a:path>
              </a:pathLst>
            </a:custGeom>
            <a:solidFill>
              <a:srgbClr val="FDE0CE">
                <a:alpha val="24000"/>
              </a:srgbClr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6A78814-FC55-C950-8D42-F7DEBA2C98D9}"/>
                </a:ext>
              </a:extLst>
            </p:cNvPr>
            <p:cNvSpPr/>
            <p:nvPr/>
          </p:nvSpPr>
          <p:spPr>
            <a:xfrm>
              <a:off x="6147324" y="3121404"/>
              <a:ext cx="142818" cy="49783"/>
            </a:xfrm>
            <a:custGeom>
              <a:avLst/>
              <a:gdLst>
                <a:gd name="connsiteX0" fmla="*/ 34 w 142818"/>
                <a:gd name="connsiteY0" fmla="*/ 5440 h 49783"/>
                <a:gd name="connsiteX1" fmla="*/ 51584 w 142818"/>
                <a:gd name="connsiteY1" fmla="*/ 49766 h 49783"/>
                <a:gd name="connsiteX2" fmla="*/ 142818 w 142818"/>
                <a:gd name="connsiteY2" fmla="*/ 0 h 49783"/>
                <a:gd name="connsiteX3" fmla="*/ 53253 w 142818"/>
                <a:gd name="connsiteY3" fmla="*/ 8847 h 49783"/>
                <a:gd name="connsiteX4" fmla="*/ 34 w 142818"/>
                <a:gd name="connsiteY4" fmla="*/ 5440 h 49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18" h="49783">
                  <a:moveTo>
                    <a:pt x="34" y="5440"/>
                  </a:moveTo>
                  <a:cubicBezTo>
                    <a:pt x="34" y="5440"/>
                    <a:pt x="-3143" y="48669"/>
                    <a:pt x="51584" y="49766"/>
                  </a:cubicBezTo>
                  <a:cubicBezTo>
                    <a:pt x="106311" y="50864"/>
                    <a:pt x="142818" y="0"/>
                    <a:pt x="142818" y="0"/>
                  </a:cubicBezTo>
                  <a:lnTo>
                    <a:pt x="53253" y="8847"/>
                  </a:lnTo>
                  <a:lnTo>
                    <a:pt x="34" y="5440"/>
                  </a:lnTo>
                  <a:close/>
                </a:path>
              </a:pathLst>
            </a:custGeom>
            <a:solidFill>
              <a:srgbClr val="C02329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6C96F090-B80E-7129-66E5-016F77A0E865}"/>
                </a:ext>
              </a:extLst>
            </p:cNvPr>
            <p:cNvSpPr/>
            <p:nvPr/>
          </p:nvSpPr>
          <p:spPr>
            <a:xfrm>
              <a:off x="6140227" y="3102858"/>
              <a:ext cx="174010" cy="37426"/>
            </a:xfrm>
            <a:custGeom>
              <a:avLst/>
              <a:gdLst>
                <a:gd name="connsiteX0" fmla="*/ 0 w 174010"/>
                <a:gd name="connsiteY0" fmla="*/ 18546 h 37426"/>
                <a:gd name="connsiteX1" fmla="*/ 76924 w 174010"/>
                <a:gd name="connsiteY1" fmla="*/ 36514 h 37426"/>
                <a:gd name="connsiteX2" fmla="*/ 174010 w 174010"/>
                <a:gd name="connsiteY2" fmla="*/ 6155 h 37426"/>
                <a:gd name="connsiteX3" fmla="*/ 31044 w 174010"/>
                <a:gd name="connsiteY3" fmla="*/ 852 h 37426"/>
                <a:gd name="connsiteX4" fmla="*/ 0 w 174010"/>
                <a:gd name="connsiteY4" fmla="*/ 18546 h 3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010" h="37426">
                  <a:moveTo>
                    <a:pt x="0" y="18546"/>
                  </a:moveTo>
                  <a:cubicBezTo>
                    <a:pt x="0" y="18546"/>
                    <a:pt x="23020" y="42320"/>
                    <a:pt x="76924" y="36514"/>
                  </a:cubicBezTo>
                  <a:cubicBezTo>
                    <a:pt x="130828" y="30707"/>
                    <a:pt x="174010" y="6155"/>
                    <a:pt x="174010" y="6155"/>
                  </a:cubicBezTo>
                  <a:cubicBezTo>
                    <a:pt x="174010" y="6155"/>
                    <a:pt x="138486" y="21860"/>
                    <a:pt x="31044" y="852"/>
                  </a:cubicBezTo>
                  <a:cubicBezTo>
                    <a:pt x="2697" y="-4680"/>
                    <a:pt x="0" y="18546"/>
                    <a:pt x="0" y="18546"/>
                  </a:cubicBezTo>
                  <a:close/>
                </a:path>
              </a:pathLst>
            </a:custGeom>
            <a:solidFill>
              <a:srgbClr val="E64847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EE31CCE1-590A-366F-C64A-BCF1F555DF9C}"/>
                </a:ext>
              </a:extLst>
            </p:cNvPr>
            <p:cNvSpPr/>
            <p:nvPr/>
          </p:nvSpPr>
          <p:spPr>
            <a:xfrm>
              <a:off x="5938853" y="2862625"/>
              <a:ext cx="507469" cy="177332"/>
            </a:xfrm>
            <a:custGeom>
              <a:avLst/>
              <a:gdLst>
                <a:gd name="connsiteX0" fmla="*/ 378105 w 507469"/>
                <a:gd name="connsiteY0" fmla="*/ 598 h 177332"/>
                <a:gd name="connsiteX1" fmla="*/ 269108 w 507469"/>
                <a:gd name="connsiteY1" fmla="*/ 52948 h 177332"/>
                <a:gd name="connsiteX2" fmla="*/ 267462 w 507469"/>
                <a:gd name="connsiteY2" fmla="*/ 52948 h 177332"/>
                <a:gd name="connsiteX3" fmla="*/ 239961 w 507469"/>
                <a:gd name="connsiteY3" fmla="*/ 52948 h 177332"/>
                <a:gd name="connsiteX4" fmla="*/ 238316 w 507469"/>
                <a:gd name="connsiteY4" fmla="*/ 52948 h 177332"/>
                <a:gd name="connsiteX5" fmla="*/ 129319 w 507469"/>
                <a:gd name="connsiteY5" fmla="*/ 598 h 177332"/>
                <a:gd name="connsiteX6" fmla="*/ 0 w 507469"/>
                <a:gd name="connsiteY6" fmla="*/ 32008 h 177332"/>
                <a:gd name="connsiteX7" fmla="*/ 7658 w 507469"/>
                <a:gd name="connsiteY7" fmla="*/ 57702 h 177332"/>
                <a:gd name="connsiteX8" fmla="*/ 15910 w 507469"/>
                <a:gd name="connsiteY8" fmla="*/ 55165 h 177332"/>
                <a:gd name="connsiteX9" fmla="*/ 58636 w 507469"/>
                <a:gd name="connsiteY9" fmla="*/ 162721 h 177332"/>
                <a:gd name="connsiteX10" fmla="*/ 210061 w 507469"/>
                <a:gd name="connsiteY10" fmla="*/ 162721 h 177332"/>
                <a:gd name="connsiteX11" fmla="*/ 238041 w 507469"/>
                <a:gd name="connsiteY11" fmla="*/ 78002 h 177332"/>
                <a:gd name="connsiteX12" fmla="*/ 239984 w 507469"/>
                <a:gd name="connsiteY12" fmla="*/ 78002 h 177332"/>
                <a:gd name="connsiteX13" fmla="*/ 267485 w 507469"/>
                <a:gd name="connsiteY13" fmla="*/ 78002 h 177332"/>
                <a:gd name="connsiteX14" fmla="*/ 269428 w 507469"/>
                <a:gd name="connsiteY14" fmla="*/ 78002 h 177332"/>
                <a:gd name="connsiteX15" fmla="*/ 297409 w 507469"/>
                <a:gd name="connsiteY15" fmla="*/ 162721 h 177332"/>
                <a:gd name="connsiteX16" fmla="*/ 448833 w 507469"/>
                <a:gd name="connsiteY16" fmla="*/ 162721 h 177332"/>
                <a:gd name="connsiteX17" fmla="*/ 491559 w 507469"/>
                <a:gd name="connsiteY17" fmla="*/ 55165 h 177332"/>
                <a:gd name="connsiteX18" fmla="*/ 499811 w 507469"/>
                <a:gd name="connsiteY18" fmla="*/ 57702 h 177332"/>
                <a:gd name="connsiteX19" fmla="*/ 507469 w 507469"/>
                <a:gd name="connsiteY19" fmla="*/ 32008 h 177332"/>
                <a:gd name="connsiteX20" fmla="*/ 378105 w 507469"/>
                <a:gd name="connsiteY20" fmla="*/ 598 h 177332"/>
                <a:gd name="connsiteX21" fmla="*/ 218267 w 507469"/>
                <a:gd name="connsiteY21" fmla="*/ 75785 h 177332"/>
                <a:gd name="connsiteX22" fmla="*/ 196185 w 507469"/>
                <a:gd name="connsiteY22" fmla="*/ 150994 h 177332"/>
                <a:gd name="connsiteX23" fmla="*/ 69220 w 507469"/>
                <a:gd name="connsiteY23" fmla="*/ 150994 h 177332"/>
                <a:gd name="connsiteX24" fmla="*/ 32096 w 507469"/>
                <a:gd name="connsiteY24" fmla="*/ 42798 h 177332"/>
                <a:gd name="connsiteX25" fmla="*/ 129022 w 507469"/>
                <a:gd name="connsiteY25" fmla="*/ 19960 h 177332"/>
                <a:gd name="connsiteX26" fmla="*/ 219159 w 507469"/>
                <a:gd name="connsiteY26" fmla="*/ 65658 h 177332"/>
                <a:gd name="connsiteX27" fmla="*/ 218267 w 507469"/>
                <a:gd name="connsiteY27" fmla="*/ 75785 h 177332"/>
                <a:gd name="connsiteX28" fmla="*/ 438203 w 507469"/>
                <a:gd name="connsiteY28" fmla="*/ 150994 h 177332"/>
                <a:gd name="connsiteX29" fmla="*/ 311239 w 507469"/>
                <a:gd name="connsiteY29" fmla="*/ 150994 h 177332"/>
                <a:gd name="connsiteX30" fmla="*/ 289156 w 507469"/>
                <a:gd name="connsiteY30" fmla="*/ 75785 h 177332"/>
                <a:gd name="connsiteX31" fmla="*/ 288265 w 507469"/>
                <a:gd name="connsiteY31" fmla="*/ 65635 h 177332"/>
                <a:gd name="connsiteX32" fmla="*/ 378402 w 507469"/>
                <a:gd name="connsiteY32" fmla="*/ 19938 h 177332"/>
                <a:gd name="connsiteX33" fmla="*/ 475328 w 507469"/>
                <a:gd name="connsiteY33" fmla="*/ 42775 h 177332"/>
                <a:gd name="connsiteX34" fmla="*/ 438203 w 507469"/>
                <a:gd name="connsiteY34" fmla="*/ 150994 h 17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7469" h="177332">
                  <a:moveTo>
                    <a:pt x="378105" y="598"/>
                  </a:moveTo>
                  <a:cubicBezTo>
                    <a:pt x="300038" y="6313"/>
                    <a:pt x="269108" y="52948"/>
                    <a:pt x="269108" y="52948"/>
                  </a:cubicBezTo>
                  <a:lnTo>
                    <a:pt x="267462" y="52948"/>
                  </a:lnTo>
                  <a:lnTo>
                    <a:pt x="239961" y="52948"/>
                  </a:lnTo>
                  <a:lnTo>
                    <a:pt x="238316" y="52948"/>
                  </a:lnTo>
                  <a:cubicBezTo>
                    <a:pt x="238316" y="52948"/>
                    <a:pt x="207386" y="6313"/>
                    <a:pt x="129319" y="598"/>
                  </a:cubicBezTo>
                  <a:cubicBezTo>
                    <a:pt x="51253" y="-5117"/>
                    <a:pt x="0" y="32008"/>
                    <a:pt x="0" y="32008"/>
                  </a:cubicBezTo>
                  <a:lnTo>
                    <a:pt x="7658" y="57702"/>
                  </a:lnTo>
                  <a:lnTo>
                    <a:pt x="15910" y="55165"/>
                  </a:lnTo>
                  <a:cubicBezTo>
                    <a:pt x="15910" y="55165"/>
                    <a:pt x="37353" y="147542"/>
                    <a:pt x="58636" y="162721"/>
                  </a:cubicBezTo>
                  <a:cubicBezTo>
                    <a:pt x="85085" y="181604"/>
                    <a:pt x="195773" y="182792"/>
                    <a:pt x="210061" y="162721"/>
                  </a:cubicBezTo>
                  <a:cubicBezTo>
                    <a:pt x="223068" y="144456"/>
                    <a:pt x="238041" y="78002"/>
                    <a:pt x="238041" y="78002"/>
                  </a:cubicBezTo>
                  <a:lnTo>
                    <a:pt x="239984" y="78002"/>
                  </a:lnTo>
                  <a:lnTo>
                    <a:pt x="267485" y="78002"/>
                  </a:lnTo>
                  <a:lnTo>
                    <a:pt x="269428" y="78002"/>
                  </a:lnTo>
                  <a:cubicBezTo>
                    <a:pt x="269428" y="78002"/>
                    <a:pt x="284402" y="144456"/>
                    <a:pt x="297409" y="162721"/>
                  </a:cubicBezTo>
                  <a:cubicBezTo>
                    <a:pt x="311696" y="182792"/>
                    <a:pt x="422384" y="181604"/>
                    <a:pt x="448833" y="162721"/>
                  </a:cubicBezTo>
                  <a:cubicBezTo>
                    <a:pt x="470093" y="147542"/>
                    <a:pt x="491559" y="55165"/>
                    <a:pt x="491559" y="55165"/>
                  </a:cubicBezTo>
                  <a:lnTo>
                    <a:pt x="499811" y="57702"/>
                  </a:lnTo>
                  <a:lnTo>
                    <a:pt x="507469" y="32008"/>
                  </a:lnTo>
                  <a:cubicBezTo>
                    <a:pt x="507446" y="32008"/>
                    <a:pt x="456171" y="-5117"/>
                    <a:pt x="378105" y="598"/>
                  </a:cubicBezTo>
                  <a:close/>
                  <a:moveTo>
                    <a:pt x="218267" y="75785"/>
                  </a:moveTo>
                  <a:cubicBezTo>
                    <a:pt x="217376" y="82757"/>
                    <a:pt x="205900" y="141141"/>
                    <a:pt x="196185" y="150994"/>
                  </a:cubicBezTo>
                  <a:cubicBezTo>
                    <a:pt x="186469" y="160824"/>
                    <a:pt x="80719" y="161464"/>
                    <a:pt x="69220" y="150994"/>
                  </a:cubicBezTo>
                  <a:cubicBezTo>
                    <a:pt x="57722" y="140524"/>
                    <a:pt x="29444" y="53268"/>
                    <a:pt x="32096" y="42798"/>
                  </a:cubicBezTo>
                  <a:cubicBezTo>
                    <a:pt x="34747" y="32328"/>
                    <a:pt x="73335" y="16463"/>
                    <a:pt x="129022" y="19960"/>
                  </a:cubicBezTo>
                  <a:cubicBezTo>
                    <a:pt x="184709" y="23458"/>
                    <a:pt x="217399" y="58663"/>
                    <a:pt x="219159" y="65658"/>
                  </a:cubicBezTo>
                  <a:cubicBezTo>
                    <a:pt x="219159" y="65635"/>
                    <a:pt x="219159" y="68812"/>
                    <a:pt x="218267" y="75785"/>
                  </a:cubicBezTo>
                  <a:close/>
                  <a:moveTo>
                    <a:pt x="438203" y="150994"/>
                  </a:moveTo>
                  <a:cubicBezTo>
                    <a:pt x="426705" y="161464"/>
                    <a:pt x="320955" y="160824"/>
                    <a:pt x="311239" y="150994"/>
                  </a:cubicBezTo>
                  <a:cubicBezTo>
                    <a:pt x="301524" y="141164"/>
                    <a:pt x="290025" y="82780"/>
                    <a:pt x="289156" y="75785"/>
                  </a:cubicBezTo>
                  <a:cubicBezTo>
                    <a:pt x="288265" y="68812"/>
                    <a:pt x="288265" y="65635"/>
                    <a:pt x="288265" y="65635"/>
                  </a:cubicBezTo>
                  <a:cubicBezTo>
                    <a:pt x="290025" y="58663"/>
                    <a:pt x="322737" y="23435"/>
                    <a:pt x="378402" y="19938"/>
                  </a:cubicBezTo>
                  <a:cubicBezTo>
                    <a:pt x="434066" y="16440"/>
                    <a:pt x="472676" y="32305"/>
                    <a:pt x="475328" y="42775"/>
                  </a:cubicBezTo>
                  <a:cubicBezTo>
                    <a:pt x="477980" y="53268"/>
                    <a:pt x="449702" y="140524"/>
                    <a:pt x="438203" y="150994"/>
                  </a:cubicBezTo>
                  <a:close/>
                </a:path>
              </a:pathLst>
            </a:custGeom>
            <a:solidFill>
              <a:srgbClr val="2E1B0A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37BB54F6-1FC0-9E8B-7CFA-86F57468E57E}"/>
                </a:ext>
              </a:extLst>
            </p:cNvPr>
            <p:cNvSpPr/>
            <p:nvPr/>
          </p:nvSpPr>
          <p:spPr>
            <a:xfrm>
              <a:off x="6491432" y="3449553"/>
              <a:ext cx="560259" cy="971053"/>
            </a:xfrm>
            <a:custGeom>
              <a:avLst/>
              <a:gdLst>
                <a:gd name="connsiteX0" fmla="*/ 237896 w 560259"/>
                <a:gd name="connsiteY0" fmla="*/ 910246 h 971053"/>
                <a:gd name="connsiteX1" fmla="*/ 367147 w 560259"/>
                <a:gd name="connsiteY1" fmla="*/ 495999 h 971053"/>
                <a:gd name="connsiteX2" fmla="*/ 18486 w 560259"/>
                <a:gd name="connsiteY2" fmla="*/ 137143 h 971053"/>
                <a:gd name="connsiteX3" fmla="*/ 207972 w 560259"/>
                <a:gd name="connsiteY3" fmla="*/ 46229 h 971053"/>
                <a:gd name="connsiteX4" fmla="*/ 544975 w 560259"/>
                <a:gd name="connsiteY4" fmla="*/ 596263 h 971053"/>
                <a:gd name="connsiteX5" fmla="*/ 342047 w 560259"/>
                <a:gd name="connsiteY5" fmla="*/ 971053 h 971053"/>
                <a:gd name="connsiteX6" fmla="*/ 237896 w 560259"/>
                <a:gd name="connsiteY6" fmla="*/ 910246 h 97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0259" h="971053">
                  <a:moveTo>
                    <a:pt x="237896" y="910246"/>
                  </a:moveTo>
                  <a:cubicBezTo>
                    <a:pt x="237896" y="910246"/>
                    <a:pt x="413278" y="580947"/>
                    <a:pt x="367147" y="495999"/>
                  </a:cubicBezTo>
                  <a:cubicBezTo>
                    <a:pt x="321016" y="411075"/>
                    <a:pt x="81420" y="239853"/>
                    <a:pt x="18486" y="137143"/>
                  </a:cubicBezTo>
                  <a:cubicBezTo>
                    <a:pt x="-44470" y="34433"/>
                    <a:pt x="61966" y="-58995"/>
                    <a:pt x="207972" y="46229"/>
                  </a:cubicBezTo>
                  <a:cubicBezTo>
                    <a:pt x="353980" y="151454"/>
                    <a:pt x="627774" y="406686"/>
                    <a:pt x="544975" y="596263"/>
                  </a:cubicBezTo>
                  <a:cubicBezTo>
                    <a:pt x="462176" y="785841"/>
                    <a:pt x="342047" y="971053"/>
                    <a:pt x="342047" y="971053"/>
                  </a:cubicBezTo>
                  <a:lnTo>
                    <a:pt x="237896" y="910246"/>
                  </a:lnTo>
                  <a:close/>
                </a:path>
              </a:pathLst>
            </a:custGeom>
            <a:solidFill>
              <a:srgbClr val="B6E1E4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9F198B11-E71B-DF55-F664-94E7A9DDAFA1}"/>
                </a:ext>
              </a:extLst>
            </p:cNvPr>
            <p:cNvSpPr/>
            <p:nvPr/>
          </p:nvSpPr>
          <p:spPr>
            <a:xfrm>
              <a:off x="6605523" y="4367388"/>
              <a:ext cx="227887" cy="218516"/>
            </a:xfrm>
            <a:custGeom>
              <a:avLst/>
              <a:gdLst>
                <a:gd name="connsiteX0" fmla="*/ 136813 w 227887"/>
                <a:gd name="connsiteY0" fmla="*/ 0 h 218516"/>
                <a:gd name="connsiteX1" fmla="*/ 76394 w 227887"/>
                <a:gd name="connsiteY1" fmla="*/ 52212 h 218516"/>
                <a:gd name="connsiteX2" fmla="*/ 7974 w 227887"/>
                <a:gd name="connsiteY2" fmla="*/ 169347 h 218516"/>
                <a:gd name="connsiteX3" fmla="*/ 10077 w 227887"/>
                <a:gd name="connsiteY3" fmla="*/ 216964 h 218516"/>
                <a:gd name="connsiteX4" fmla="*/ 54723 w 227887"/>
                <a:gd name="connsiteY4" fmla="*/ 189189 h 218516"/>
                <a:gd name="connsiteX5" fmla="*/ 91916 w 227887"/>
                <a:gd name="connsiteY5" fmla="*/ 204917 h 218516"/>
                <a:gd name="connsiteX6" fmla="*/ 115553 w 227887"/>
                <a:gd name="connsiteY6" fmla="*/ 179817 h 218516"/>
                <a:gd name="connsiteX7" fmla="*/ 157159 w 227887"/>
                <a:gd name="connsiteY7" fmla="*/ 178697 h 218516"/>
                <a:gd name="connsiteX8" fmla="*/ 206148 w 227887"/>
                <a:gd name="connsiteY8" fmla="*/ 122027 h 218516"/>
                <a:gd name="connsiteX9" fmla="*/ 227887 w 227887"/>
                <a:gd name="connsiteY9" fmla="*/ 53195 h 218516"/>
                <a:gd name="connsiteX10" fmla="*/ 136813 w 227887"/>
                <a:gd name="connsiteY10" fmla="*/ 0 h 21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7887" h="218516">
                  <a:moveTo>
                    <a:pt x="136813" y="0"/>
                  </a:moveTo>
                  <a:cubicBezTo>
                    <a:pt x="136813" y="0"/>
                    <a:pt x="101152" y="9830"/>
                    <a:pt x="76394" y="52212"/>
                  </a:cubicBezTo>
                  <a:cubicBezTo>
                    <a:pt x="51637" y="94595"/>
                    <a:pt x="7974" y="169347"/>
                    <a:pt x="7974" y="169347"/>
                  </a:cubicBezTo>
                  <a:cubicBezTo>
                    <a:pt x="7974" y="169347"/>
                    <a:pt x="-11297" y="207455"/>
                    <a:pt x="10077" y="216964"/>
                  </a:cubicBezTo>
                  <a:cubicBezTo>
                    <a:pt x="31452" y="226474"/>
                    <a:pt x="54723" y="189189"/>
                    <a:pt x="54723" y="189189"/>
                  </a:cubicBezTo>
                  <a:cubicBezTo>
                    <a:pt x="54723" y="189189"/>
                    <a:pt x="80006" y="209946"/>
                    <a:pt x="91916" y="204917"/>
                  </a:cubicBezTo>
                  <a:cubicBezTo>
                    <a:pt x="103826" y="199911"/>
                    <a:pt x="115553" y="179817"/>
                    <a:pt x="115553" y="179817"/>
                  </a:cubicBezTo>
                  <a:cubicBezTo>
                    <a:pt x="115553" y="179817"/>
                    <a:pt x="146232" y="193236"/>
                    <a:pt x="157159" y="178697"/>
                  </a:cubicBezTo>
                  <a:cubicBezTo>
                    <a:pt x="168086" y="164135"/>
                    <a:pt x="192751" y="150122"/>
                    <a:pt x="206148" y="122027"/>
                  </a:cubicBezTo>
                  <a:cubicBezTo>
                    <a:pt x="219544" y="93955"/>
                    <a:pt x="227887" y="53195"/>
                    <a:pt x="227887" y="53195"/>
                  </a:cubicBezTo>
                  <a:lnTo>
                    <a:pt x="13681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1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CB1BFDDE-BA29-D576-6C43-EC666D8FA1DC}"/>
                </a:ext>
              </a:extLst>
            </p:cNvPr>
            <p:cNvSpPr/>
            <p:nvPr/>
          </p:nvSpPr>
          <p:spPr>
            <a:xfrm>
              <a:off x="6167735" y="3352587"/>
              <a:ext cx="329519" cy="214129"/>
            </a:xfrm>
            <a:custGeom>
              <a:avLst/>
              <a:gdLst>
                <a:gd name="connsiteX0" fmla="*/ 54582 w 329519"/>
                <a:gd name="connsiteY0" fmla="*/ 8047 h 214129"/>
                <a:gd name="connsiteX1" fmla="*/ 122385 w 329519"/>
                <a:gd name="connsiteY1" fmla="*/ 55367 h 214129"/>
                <a:gd name="connsiteX2" fmla="*/ 243863 w 329519"/>
                <a:gd name="connsiteY2" fmla="*/ 0 h 214129"/>
                <a:gd name="connsiteX3" fmla="*/ 329519 w 329519"/>
                <a:gd name="connsiteY3" fmla="*/ 46818 h 214129"/>
                <a:gd name="connsiteX4" fmla="*/ 106520 w 329519"/>
                <a:gd name="connsiteY4" fmla="*/ 214130 h 214129"/>
                <a:gd name="connsiteX5" fmla="*/ 91455 w 329519"/>
                <a:gd name="connsiteY5" fmla="*/ 81862 h 214129"/>
                <a:gd name="connsiteX6" fmla="*/ 2713 w 329519"/>
                <a:gd name="connsiteY6" fmla="*/ 199476 h 214129"/>
                <a:gd name="connsiteX7" fmla="*/ 2713 w 329519"/>
                <a:gd name="connsiteY7" fmla="*/ 33376 h 214129"/>
                <a:gd name="connsiteX8" fmla="*/ 54582 w 329519"/>
                <a:gd name="connsiteY8" fmla="*/ 8047 h 21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519" h="214129">
                  <a:moveTo>
                    <a:pt x="54582" y="8047"/>
                  </a:moveTo>
                  <a:cubicBezTo>
                    <a:pt x="54582" y="8047"/>
                    <a:pt x="84506" y="56579"/>
                    <a:pt x="122385" y="55367"/>
                  </a:cubicBezTo>
                  <a:cubicBezTo>
                    <a:pt x="160264" y="54155"/>
                    <a:pt x="243863" y="0"/>
                    <a:pt x="243863" y="0"/>
                  </a:cubicBezTo>
                  <a:lnTo>
                    <a:pt x="329519" y="46818"/>
                  </a:lnTo>
                  <a:lnTo>
                    <a:pt x="106520" y="214130"/>
                  </a:lnTo>
                  <a:lnTo>
                    <a:pt x="91455" y="81862"/>
                  </a:lnTo>
                  <a:lnTo>
                    <a:pt x="2713" y="199476"/>
                  </a:lnTo>
                  <a:cubicBezTo>
                    <a:pt x="2713" y="199476"/>
                    <a:pt x="-3391" y="44371"/>
                    <a:pt x="2713" y="33376"/>
                  </a:cubicBezTo>
                  <a:cubicBezTo>
                    <a:pt x="8839" y="22380"/>
                    <a:pt x="54582" y="8047"/>
                    <a:pt x="54582" y="8047"/>
                  </a:cubicBezTo>
                  <a:close/>
                </a:path>
              </a:pathLst>
            </a:custGeom>
            <a:solidFill>
              <a:srgbClr val="B6E1E4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2B30A9CF-93B0-5EBE-EE60-6B942A4C5050}"/>
                </a:ext>
              </a:extLst>
            </p:cNvPr>
            <p:cNvSpPr/>
            <p:nvPr/>
          </p:nvSpPr>
          <p:spPr>
            <a:xfrm>
              <a:off x="5956889" y="4173261"/>
              <a:ext cx="670803" cy="487303"/>
            </a:xfrm>
            <a:custGeom>
              <a:avLst/>
              <a:gdLst>
                <a:gd name="connsiteX0" fmla="*/ 54567 w 670803"/>
                <a:gd name="connsiteY0" fmla="*/ 163861 h 487303"/>
                <a:gd name="connsiteX1" fmla="*/ 16230 w 670803"/>
                <a:gd name="connsiteY1" fmla="*/ 295351 h 487303"/>
                <a:gd name="connsiteX2" fmla="*/ 0 w 670803"/>
                <a:gd name="connsiteY2" fmla="*/ 445816 h 487303"/>
                <a:gd name="connsiteX3" fmla="*/ 301043 w 670803"/>
                <a:gd name="connsiteY3" fmla="*/ 483444 h 487303"/>
                <a:gd name="connsiteX4" fmla="*/ 670804 w 670803"/>
                <a:gd name="connsiteY4" fmla="*/ 429700 h 487303"/>
                <a:gd name="connsiteX5" fmla="*/ 630181 w 670803"/>
                <a:gd name="connsiteY5" fmla="*/ 147561 h 487303"/>
                <a:gd name="connsiteX6" fmla="*/ 572552 w 670803"/>
                <a:gd name="connsiteY6" fmla="*/ 0 h 487303"/>
                <a:gd name="connsiteX7" fmla="*/ 182788 w 670803"/>
                <a:gd name="connsiteY7" fmla="*/ 127376 h 487303"/>
                <a:gd name="connsiteX8" fmla="*/ 54567 w 670803"/>
                <a:gd name="connsiteY8" fmla="*/ 163861 h 487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803" h="487303">
                  <a:moveTo>
                    <a:pt x="54567" y="163861"/>
                  </a:moveTo>
                  <a:cubicBezTo>
                    <a:pt x="54567" y="163861"/>
                    <a:pt x="29215" y="220119"/>
                    <a:pt x="16230" y="295351"/>
                  </a:cubicBezTo>
                  <a:cubicBezTo>
                    <a:pt x="5463" y="357759"/>
                    <a:pt x="0" y="445816"/>
                    <a:pt x="0" y="445816"/>
                  </a:cubicBezTo>
                  <a:cubicBezTo>
                    <a:pt x="0" y="445816"/>
                    <a:pt x="104904" y="461932"/>
                    <a:pt x="301043" y="483444"/>
                  </a:cubicBezTo>
                  <a:cubicBezTo>
                    <a:pt x="497182" y="504932"/>
                    <a:pt x="670804" y="429700"/>
                    <a:pt x="670804" y="429700"/>
                  </a:cubicBezTo>
                  <a:cubicBezTo>
                    <a:pt x="670804" y="429700"/>
                    <a:pt x="654368" y="246980"/>
                    <a:pt x="630181" y="147561"/>
                  </a:cubicBezTo>
                  <a:cubicBezTo>
                    <a:pt x="605995" y="48143"/>
                    <a:pt x="572552" y="0"/>
                    <a:pt x="572552" y="0"/>
                  </a:cubicBezTo>
                  <a:cubicBezTo>
                    <a:pt x="572552" y="0"/>
                    <a:pt x="198928" y="121958"/>
                    <a:pt x="182788" y="127376"/>
                  </a:cubicBezTo>
                  <a:cubicBezTo>
                    <a:pt x="166695" y="132794"/>
                    <a:pt x="54567" y="163861"/>
                    <a:pt x="54567" y="163861"/>
                  </a:cubicBezTo>
                  <a:close/>
                </a:path>
              </a:pathLst>
            </a:custGeom>
            <a:solidFill>
              <a:srgbClr val="101D4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5E8C8E98-F843-655E-261F-36202CF25A9B}"/>
                </a:ext>
              </a:extLst>
            </p:cNvPr>
            <p:cNvSpPr/>
            <p:nvPr/>
          </p:nvSpPr>
          <p:spPr>
            <a:xfrm>
              <a:off x="6098073" y="4694332"/>
              <a:ext cx="210929" cy="288996"/>
            </a:xfrm>
            <a:custGeom>
              <a:avLst/>
              <a:gdLst>
                <a:gd name="connsiteX0" fmla="*/ 210929 w 210929"/>
                <a:gd name="connsiteY0" fmla="*/ 40302 h 288996"/>
                <a:gd name="connsiteX1" fmla="*/ 210929 w 210929"/>
                <a:gd name="connsiteY1" fmla="*/ 17465 h 288996"/>
                <a:gd name="connsiteX2" fmla="*/ 0 w 210929"/>
                <a:gd name="connsiteY2" fmla="*/ 0 h 288996"/>
                <a:gd name="connsiteX3" fmla="*/ 111511 w 210929"/>
                <a:gd name="connsiteY3" fmla="*/ 59093 h 288996"/>
                <a:gd name="connsiteX4" fmla="*/ 137663 w 210929"/>
                <a:gd name="connsiteY4" fmla="*/ 288996 h 288996"/>
                <a:gd name="connsiteX5" fmla="*/ 150259 w 210929"/>
                <a:gd name="connsiteY5" fmla="*/ 40302 h 288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929" h="288996">
                  <a:moveTo>
                    <a:pt x="210929" y="40302"/>
                  </a:moveTo>
                  <a:lnTo>
                    <a:pt x="210929" y="17465"/>
                  </a:lnTo>
                  <a:lnTo>
                    <a:pt x="0" y="0"/>
                  </a:lnTo>
                  <a:lnTo>
                    <a:pt x="111511" y="59093"/>
                  </a:lnTo>
                  <a:lnTo>
                    <a:pt x="137663" y="288996"/>
                  </a:lnTo>
                  <a:lnTo>
                    <a:pt x="150259" y="40302"/>
                  </a:lnTo>
                  <a:close/>
                </a:path>
              </a:pathLst>
            </a:custGeom>
            <a:solidFill>
              <a:srgbClr val="839394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2D0447CA-8CFB-AC7A-9DD1-2B2861E123A8}"/>
                </a:ext>
              </a:extLst>
            </p:cNvPr>
            <p:cNvSpPr/>
            <p:nvPr/>
          </p:nvSpPr>
          <p:spPr>
            <a:xfrm>
              <a:off x="5207610" y="3833629"/>
              <a:ext cx="287735" cy="144910"/>
            </a:xfrm>
            <a:custGeom>
              <a:avLst/>
              <a:gdLst>
                <a:gd name="connsiteX0" fmla="*/ 287736 w 287735"/>
                <a:gd name="connsiteY0" fmla="*/ 79394 h 144910"/>
                <a:gd name="connsiteX1" fmla="*/ 214035 w 287735"/>
                <a:gd name="connsiteY1" fmla="*/ 3225 h 144910"/>
                <a:gd name="connsiteX2" fmla="*/ 57353 w 287735"/>
                <a:gd name="connsiteY2" fmla="*/ 3225 h 144910"/>
                <a:gd name="connsiteX3" fmla="*/ 2535 w 287735"/>
                <a:gd name="connsiteY3" fmla="*/ 41058 h 144910"/>
                <a:gd name="connsiteX4" fmla="*/ 161526 w 287735"/>
                <a:gd name="connsiteY4" fmla="*/ 94596 h 144910"/>
                <a:gd name="connsiteX5" fmla="*/ 246154 w 287735"/>
                <a:gd name="connsiteY5" fmla="*/ 144911 h 144910"/>
                <a:gd name="connsiteX6" fmla="*/ 287736 w 287735"/>
                <a:gd name="connsiteY6" fmla="*/ 79394 h 14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735" h="144910">
                  <a:moveTo>
                    <a:pt x="287736" y="79394"/>
                  </a:moveTo>
                  <a:cubicBezTo>
                    <a:pt x="287736" y="79394"/>
                    <a:pt x="235501" y="6882"/>
                    <a:pt x="214035" y="3225"/>
                  </a:cubicBezTo>
                  <a:cubicBezTo>
                    <a:pt x="192570" y="-433"/>
                    <a:pt x="86591" y="17832"/>
                    <a:pt x="57353" y="3225"/>
                  </a:cubicBezTo>
                  <a:cubicBezTo>
                    <a:pt x="28115" y="-11406"/>
                    <a:pt x="-10267" y="27730"/>
                    <a:pt x="2535" y="41058"/>
                  </a:cubicBezTo>
                  <a:cubicBezTo>
                    <a:pt x="15336" y="54385"/>
                    <a:pt x="121315" y="76308"/>
                    <a:pt x="161526" y="94596"/>
                  </a:cubicBezTo>
                  <a:cubicBezTo>
                    <a:pt x="201737" y="112861"/>
                    <a:pt x="246154" y="144911"/>
                    <a:pt x="246154" y="144911"/>
                  </a:cubicBezTo>
                  <a:lnTo>
                    <a:pt x="287736" y="7939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1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22" name="文本框 421">
            <a:extLst>
              <a:ext uri="{FF2B5EF4-FFF2-40B4-BE49-F238E27FC236}">
                <a16:creationId xmlns:a16="http://schemas.microsoft.com/office/drawing/2014/main" id="{3D7B4FDF-7BB3-D835-333E-1F297543D3DF}"/>
              </a:ext>
            </a:extLst>
          </p:cNvPr>
          <p:cNvSpPr txBox="1"/>
          <p:nvPr/>
        </p:nvSpPr>
        <p:spPr>
          <a:xfrm>
            <a:off x="5440430" y="2196053"/>
            <a:ext cx="5279223" cy="2546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74795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矩形: 圆角 599">
            <a:extLst>
              <a:ext uri="{FF2B5EF4-FFF2-40B4-BE49-F238E27FC236}">
                <a16:creationId xmlns:a16="http://schemas.microsoft.com/office/drawing/2014/main" id="{225DFC5E-66E4-B09F-9C9C-6FAD961D69E1}"/>
              </a:ext>
            </a:extLst>
          </p:cNvPr>
          <p:cNvSpPr/>
          <p:nvPr/>
        </p:nvSpPr>
        <p:spPr>
          <a:xfrm>
            <a:off x="1019175" y="4329685"/>
            <a:ext cx="6432890" cy="1272866"/>
          </a:xfrm>
          <a:prstGeom prst="roundRect">
            <a:avLst>
              <a:gd name="adj" fmla="val 5299"/>
            </a:avLst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96" name="组合 595" descr="D:\51PPT模板网\51pptmoban.com\图片001.jpg">
            <a:extLst>
              <a:ext uri="{FF2B5EF4-FFF2-40B4-BE49-F238E27FC236}">
                <a16:creationId xmlns:a16="http://schemas.microsoft.com/office/drawing/2014/main" id="{B66E5070-9750-0A2E-2C61-9AD001C3EFBB}"/>
              </a:ext>
            </a:extLst>
          </p:cNvPr>
          <p:cNvGrpSpPr/>
          <p:nvPr/>
        </p:nvGrpSpPr>
        <p:grpSpPr>
          <a:xfrm flipH="1">
            <a:off x="7968343" y="1539021"/>
            <a:ext cx="2775624" cy="5318979"/>
            <a:chOff x="5186742" y="-90856"/>
            <a:chExt cx="663103" cy="1320023"/>
          </a:xfrm>
        </p:grpSpPr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6453EE1A-0735-F947-B089-FA5198ED4DBB}"/>
                </a:ext>
              </a:extLst>
            </p:cNvPr>
            <p:cNvSpPr/>
            <p:nvPr/>
          </p:nvSpPr>
          <p:spPr>
            <a:xfrm>
              <a:off x="5247631" y="1117737"/>
              <a:ext cx="86115" cy="111430"/>
            </a:xfrm>
            <a:custGeom>
              <a:avLst/>
              <a:gdLst>
                <a:gd name="connsiteX0" fmla="*/ 85394 w 86115"/>
                <a:gd name="connsiteY0" fmla="*/ 44862 h 111430"/>
                <a:gd name="connsiteX1" fmla="*/ 80848 w 86115"/>
                <a:gd name="connsiteY1" fmla="*/ 63000 h 111430"/>
                <a:gd name="connsiteX2" fmla="*/ 62564 w 86115"/>
                <a:gd name="connsiteY2" fmla="*/ 94005 h 111430"/>
                <a:gd name="connsiteX3" fmla="*/ 31410 w 86115"/>
                <a:gd name="connsiteY3" fmla="*/ 110954 h 111430"/>
                <a:gd name="connsiteX4" fmla="*/ 13279 w 86115"/>
                <a:gd name="connsiteY4" fmla="*/ 107802 h 111430"/>
                <a:gd name="connsiteX5" fmla="*/ 5261 w 86115"/>
                <a:gd name="connsiteY5" fmla="*/ 98811 h 111430"/>
                <a:gd name="connsiteX6" fmla="*/ 154 w 86115"/>
                <a:gd name="connsiteY6" fmla="*/ 84135 h 111430"/>
                <a:gd name="connsiteX7" fmla="*/ 7202 w 86115"/>
                <a:gd name="connsiteY7" fmla="*/ 55713 h 111430"/>
                <a:gd name="connsiteX8" fmla="*/ 21860 w 86115"/>
                <a:gd name="connsiteY8" fmla="*/ 22900 h 111430"/>
                <a:gd name="connsiteX9" fmla="*/ 28499 w 86115"/>
                <a:gd name="connsiteY9" fmla="*/ 11686 h 111430"/>
                <a:gd name="connsiteX10" fmla="*/ 40501 w 86115"/>
                <a:gd name="connsiteY10" fmla="*/ 4297 h 111430"/>
                <a:gd name="connsiteX11" fmla="*/ 61952 w 86115"/>
                <a:gd name="connsiteY11" fmla="*/ 8 h 111430"/>
                <a:gd name="connsiteX12" fmla="*/ 82380 w 86115"/>
                <a:gd name="connsiteY12" fmla="*/ 11634 h 111430"/>
                <a:gd name="connsiteX13" fmla="*/ 85394 w 86115"/>
                <a:gd name="connsiteY13" fmla="*/ 44862 h 1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115" h="111430">
                  <a:moveTo>
                    <a:pt x="85394" y="44862"/>
                  </a:moveTo>
                  <a:cubicBezTo>
                    <a:pt x="84592" y="51068"/>
                    <a:pt x="83066" y="57157"/>
                    <a:pt x="80848" y="63000"/>
                  </a:cubicBezTo>
                  <a:cubicBezTo>
                    <a:pt x="76925" y="74497"/>
                    <a:pt x="70701" y="85051"/>
                    <a:pt x="62564" y="94005"/>
                  </a:cubicBezTo>
                  <a:cubicBezTo>
                    <a:pt x="54341" y="103015"/>
                    <a:pt x="43374" y="108982"/>
                    <a:pt x="31410" y="110954"/>
                  </a:cubicBezTo>
                  <a:cubicBezTo>
                    <a:pt x="25189" y="112160"/>
                    <a:pt x="18746" y="111040"/>
                    <a:pt x="13279" y="107802"/>
                  </a:cubicBezTo>
                  <a:cubicBezTo>
                    <a:pt x="9983" y="105441"/>
                    <a:pt x="7244" y="102371"/>
                    <a:pt x="5261" y="98811"/>
                  </a:cubicBezTo>
                  <a:cubicBezTo>
                    <a:pt x="2541" y="94345"/>
                    <a:pt x="800" y="89340"/>
                    <a:pt x="154" y="84135"/>
                  </a:cubicBezTo>
                  <a:cubicBezTo>
                    <a:pt x="-919" y="74316"/>
                    <a:pt x="3167" y="64705"/>
                    <a:pt x="7202" y="55713"/>
                  </a:cubicBezTo>
                  <a:lnTo>
                    <a:pt x="21860" y="22900"/>
                  </a:lnTo>
                  <a:cubicBezTo>
                    <a:pt x="23426" y="18807"/>
                    <a:pt x="25671" y="15014"/>
                    <a:pt x="28499" y="11686"/>
                  </a:cubicBezTo>
                  <a:cubicBezTo>
                    <a:pt x="31906" y="8349"/>
                    <a:pt x="36006" y="5824"/>
                    <a:pt x="40501" y="4297"/>
                  </a:cubicBezTo>
                  <a:cubicBezTo>
                    <a:pt x="47261" y="1317"/>
                    <a:pt x="54579" y="-146"/>
                    <a:pt x="61952" y="8"/>
                  </a:cubicBezTo>
                  <a:cubicBezTo>
                    <a:pt x="69817" y="421"/>
                    <a:pt x="79265" y="3987"/>
                    <a:pt x="82380" y="11634"/>
                  </a:cubicBezTo>
                  <a:cubicBezTo>
                    <a:pt x="85915" y="22324"/>
                    <a:pt x="86947" y="33699"/>
                    <a:pt x="85394" y="44862"/>
                  </a:cubicBezTo>
                  <a:close/>
                </a:path>
              </a:pathLst>
            </a:custGeom>
            <a:solidFill>
              <a:srgbClr val="68E1FD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E8DB22BD-8F01-B4AE-C133-1BC7C0E4AD32}"/>
                </a:ext>
              </a:extLst>
            </p:cNvPr>
            <p:cNvSpPr/>
            <p:nvPr/>
          </p:nvSpPr>
          <p:spPr>
            <a:xfrm>
              <a:off x="5357982" y="1115881"/>
              <a:ext cx="123457" cy="89042"/>
            </a:xfrm>
            <a:custGeom>
              <a:avLst/>
              <a:gdLst>
                <a:gd name="connsiteX0" fmla="*/ 5993 w 123457"/>
                <a:gd name="connsiteY0" fmla="*/ 2690 h 89042"/>
                <a:gd name="connsiteX1" fmla="*/ 1856 w 123457"/>
                <a:gd name="connsiteY1" fmla="*/ 42842 h 89042"/>
                <a:gd name="connsiteX2" fmla="*/ 8240 w 123457"/>
                <a:gd name="connsiteY2" fmla="*/ 64339 h 89042"/>
                <a:gd name="connsiteX3" fmla="*/ 8240 w 123457"/>
                <a:gd name="connsiteY3" fmla="*/ 80720 h 89042"/>
                <a:gd name="connsiteX4" fmla="*/ 9875 w 123457"/>
                <a:gd name="connsiteY4" fmla="*/ 87696 h 89042"/>
                <a:gd name="connsiteX5" fmla="*/ 17587 w 123457"/>
                <a:gd name="connsiteY5" fmla="*/ 87283 h 89042"/>
                <a:gd name="connsiteX6" fmla="*/ 21826 w 123457"/>
                <a:gd name="connsiteY6" fmla="*/ 79996 h 89042"/>
                <a:gd name="connsiteX7" fmla="*/ 28158 w 123457"/>
                <a:gd name="connsiteY7" fmla="*/ 63564 h 89042"/>
                <a:gd name="connsiteX8" fmla="*/ 30252 w 123457"/>
                <a:gd name="connsiteY8" fmla="*/ 61083 h 89042"/>
                <a:gd name="connsiteX9" fmla="*/ 32755 w 123457"/>
                <a:gd name="connsiteY9" fmla="*/ 62013 h 89042"/>
                <a:gd name="connsiteX10" fmla="*/ 57729 w 123457"/>
                <a:gd name="connsiteY10" fmla="*/ 80306 h 89042"/>
                <a:gd name="connsiteX11" fmla="*/ 86892 w 123457"/>
                <a:gd name="connsiteY11" fmla="*/ 89040 h 89042"/>
                <a:gd name="connsiteX12" fmla="*/ 111815 w 123457"/>
                <a:gd name="connsiteY12" fmla="*/ 82063 h 89042"/>
                <a:gd name="connsiteX13" fmla="*/ 123153 w 123457"/>
                <a:gd name="connsiteY13" fmla="*/ 72813 h 89042"/>
                <a:gd name="connsiteX14" fmla="*/ 120242 w 123457"/>
                <a:gd name="connsiteY14" fmla="*/ 62168 h 89042"/>
                <a:gd name="connsiteX15" fmla="*/ 111151 w 123457"/>
                <a:gd name="connsiteY15" fmla="*/ 55244 h 89042"/>
                <a:gd name="connsiteX16" fmla="*/ 63756 w 123457"/>
                <a:gd name="connsiteY16" fmla="*/ 19898 h 89042"/>
                <a:gd name="connsiteX17" fmla="*/ 54818 w 123457"/>
                <a:gd name="connsiteY17" fmla="*/ 13439 h 89042"/>
                <a:gd name="connsiteX18" fmla="*/ 41386 w 123457"/>
                <a:gd name="connsiteY18" fmla="*/ 10958 h 89042"/>
                <a:gd name="connsiteX19" fmla="*/ 16871 w 123457"/>
                <a:gd name="connsiteY19" fmla="*/ 1760 h 89042"/>
                <a:gd name="connsiteX20" fmla="*/ 5993 w 123457"/>
                <a:gd name="connsiteY20" fmla="*/ 2690 h 8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3457" h="89042">
                  <a:moveTo>
                    <a:pt x="5993" y="2690"/>
                  </a:moveTo>
                  <a:cubicBezTo>
                    <a:pt x="-195" y="15111"/>
                    <a:pt x="-1667" y="29397"/>
                    <a:pt x="1856" y="42842"/>
                  </a:cubicBezTo>
                  <a:cubicBezTo>
                    <a:pt x="4385" y="49879"/>
                    <a:pt x="6517" y="57056"/>
                    <a:pt x="8240" y="64339"/>
                  </a:cubicBezTo>
                  <a:cubicBezTo>
                    <a:pt x="8828" y="69783"/>
                    <a:pt x="8828" y="75275"/>
                    <a:pt x="8240" y="80720"/>
                  </a:cubicBezTo>
                  <a:cubicBezTo>
                    <a:pt x="7780" y="83175"/>
                    <a:pt x="8374" y="85711"/>
                    <a:pt x="9875" y="87696"/>
                  </a:cubicBezTo>
                  <a:cubicBezTo>
                    <a:pt x="12193" y="89505"/>
                    <a:pt x="15470" y="89330"/>
                    <a:pt x="17587" y="87283"/>
                  </a:cubicBezTo>
                  <a:cubicBezTo>
                    <a:pt x="19573" y="85246"/>
                    <a:pt x="21029" y="82742"/>
                    <a:pt x="21826" y="79996"/>
                  </a:cubicBezTo>
                  <a:lnTo>
                    <a:pt x="28158" y="63564"/>
                  </a:lnTo>
                  <a:cubicBezTo>
                    <a:pt x="28567" y="62530"/>
                    <a:pt x="29180" y="61290"/>
                    <a:pt x="30252" y="61083"/>
                  </a:cubicBezTo>
                  <a:cubicBezTo>
                    <a:pt x="31175" y="61050"/>
                    <a:pt x="32073" y="61384"/>
                    <a:pt x="32755" y="62013"/>
                  </a:cubicBezTo>
                  <a:cubicBezTo>
                    <a:pt x="40772" y="68530"/>
                    <a:pt x="49107" y="74636"/>
                    <a:pt x="57729" y="80306"/>
                  </a:cubicBezTo>
                  <a:cubicBezTo>
                    <a:pt x="66429" y="85969"/>
                    <a:pt x="76547" y="88999"/>
                    <a:pt x="86892" y="89040"/>
                  </a:cubicBezTo>
                  <a:cubicBezTo>
                    <a:pt x="95535" y="88186"/>
                    <a:pt x="103967" y="85826"/>
                    <a:pt x="111815" y="82063"/>
                  </a:cubicBezTo>
                  <a:cubicBezTo>
                    <a:pt x="116463" y="80151"/>
                    <a:pt x="121723" y="77671"/>
                    <a:pt x="123153" y="72813"/>
                  </a:cubicBezTo>
                  <a:cubicBezTo>
                    <a:pt x="124007" y="68996"/>
                    <a:pt x="122914" y="64999"/>
                    <a:pt x="120242" y="62168"/>
                  </a:cubicBezTo>
                  <a:cubicBezTo>
                    <a:pt x="117600" y="59380"/>
                    <a:pt x="114530" y="57042"/>
                    <a:pt x="111151" y="55244"/>
                  </a:cubicBezTo>
                  <a:cubicBezTo>
                    <a:pt x="94345" y="44912"/>
                    <a:pt x="78483" y="33083"/>
                    <a:pt x="63756" y="19898"/>
                  </a:cubicBezTo>
                  <a:cubicBezTo>
                    <a:pt x="61115" y="17302"/>
                    <a:pt x="58101" y="15125"/>
                    <a:pt x="54818" y="13439"/>
                  </a:cubicBezTo>
                  <a:cubicBezTo>
                    <a:pt x="50483" y="11959"/>
                    <a:pt x="45959" y="11123"/>
                    <a:pt x="41386" y="10958"/>
                  </a:cubicBezTo>
                  <a:cubicBezTo>
                    <a:pt x="32622" y="9850"/>
                    <a:pt x="24231" y="6702"/>
                    <a:pt x="16871" y="1760"/>
                  </a:cubicBezTo>
                  <a:cubicBezTo>
                    <a:pt x="14165" y="-255"/>
                    <a:pt x="7934" y="-1237"/>
                    <a:pt x="5993" y="2690"/>
                  </a:cubicBezTo>
                  <a:close/>
                </a:path>
              </a:pathLst>
            </a:custGeom>
            <a:solidFill>
              <a:srgbClr val="68E1FD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0F3325C8-35C1-55D5-867D-9FA58ED5A7A9}"/>
                </a:ext>
              </a:extLst>
            </p:cNvPr>
            <p:cNvSpPr/>
            <p:nvPr/>
          </p:nvSpPr>
          <p:spPr>
            <a:xfrm>
              <a:off x="5268663" y="845484"/>
              <a:ext cx="79225" cy="337793"/>
            </a:xfrm>
            <a:custGeom>
              <a:avLst/>
              <a:gdLst>
                <a:gd name="connsiteX0" fmla="*/ 10736 w 79225"/>
                <a:gd name="connsiteY0" fmla="*/ 284301 h 337793"/>
                <a:gd name="connsiteX1" fmla="*/ 113 w 79225"/>
                <a:gd name="connsiteY1" fmla="*/ 320732 h 337793"/>
                <a:gd name="connsiteX2" fmla="*/ 1696 w 79225"/>
                <a:gd name="connsiteY2" fmla="*/ 330602 h 337793"/>
                <a:gd name="connsiteX3" fmla="*/ 14260 w 79225"/>
                <a:gd name="connsiteY3" fmla="*/ 337733 h 337793"/>
                <a:gd name="connsiteX4" fmla="*/ 48529 w 79225"/>
                <a:gd name="connsiteY4" fmla="*/ 320008 h 337793"/>
                <a:gd name="connsiteX5" fmla="*/ 60225 w 79225"/>
                <a:gd name="connsiteY5" fmla="*/ 281355 h 337793"/>
                <a:gd name="connsiteX6" fmla="*/ 62268 w 79225"/>
                <a:gd name="connsiteY6" fmla="*/ 240480 h 337793"/>
                <a:gd name="connsiteX7" fmla="*/ 77590 w 79225"/>
                <a:gd name="connsiteY7" fmla="*/ 17346 h 337793"/>
                <a:gd name="connsiteX8" fmla="*/ 53024 w 79225"/>
                <a:gd name="connsiteY8" fmla="*/ 810 h 337793"/>
                <a:gd name="connsiteX9" fmla="*/ 14924 w 79225"/>
                <a:gd name="connsiteY9" fmla="*/ 12592 h 337793"/>
                <a:gd name="connsiteX10" fmla="*/ 15690 w 79225"/>
                <a:gd name="connsiteY10" fmla="*/ 54811 h 337793"/>
                <a:gd name="connsiteX11" fmla="*/ 10736 w 79225"/>
                <a:gd name="connsiteY11" fmla="*/ 284301 h 337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225" h="337793">
                  <a:moveTo>
                    <a:pt x="10736" y="284301"/>
                  </a:moveTo>
                  <a:cubicBezTo>
                    <a:pt x="6599" y="296341"/>
                    <a:pt x="930" y="308071"/>
                    <a:pt x="113" y="320732"/>
                  </a:cubicBezTo>
                  <a:cubicBezTo>
                    <a:pt x="-298" y="324107"/>
                    <a:pt x="251" y="327531"/>
                    <a:pt x="1696" y="330602"/>
                  </a:cubicBezTo>
                  <a:cubicBezTo>
                    <a:pt x="4539" y="334849"/>
                    <a:pt x="9195" y="337492"/>
                    <a:pt x="14260" y="337733"/>
                  </a:cubicBezTo>
                  <a:cubicBezTo>
                    <a:pt x="28003" y="338493"/>
                    <a:pt x="41089" y="331724"/>
                    <a:pt x="48529" y="320008"/>
                  </a:cubicBezTo>
                  <a:cubicBezTo>
                    <a:pt x="55701" y="308380"/>
                    <a:pt x="59733" y="295052"/>
                    <a:pt x="60225" y="281355"/>
                  </a:cubicBezTo>
                  <a:cubicBezTo>
                    <a:pt x="61349" y="267764"/>
                    <a:pt x="60531" y="254019"/>
                    <a:pt x="62268" y="240480"/>
                  </a:cubicBezTo>
                  <a:cubicBezTo>
                    <a:pt x="84484" y="67161"/>
                    <a:pt x="78968" y="22307"/>
                    <a:pt x="77590" y="17346"/>
                  </a:cubicBezTo>
                  <a:cubicBezTo>
                    <a:pt x="74985" y="7011"/>
                    <a:pt x="63340" y="2464"/>
                    <a:pt x="53024" y="810"/>
                  </a:cubicBezTo>
                  <a:cubicBezTo>
                    <a:pt x="41839" y="-998"/>
                    <a:pt x="16507" y="-843"/>
                    <a:pt x="14924" y="12592"/>
                  </a:cubicBezTo>
                  <a:cubicBezTo>
                    <a:pt x="13187" y="27630"/>
                    <a:pt x="14924" y="39670"/>
                    <a:pt x="15690" y="54811"/>
                  </a:cubicBezTo>
                  <a:cubicBezTo>
                    <a:pt x="16967" y="89640"/>
                    <a:pt x="17273" y="265181"/>
                    <a:pt x="10736" y="28430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1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919FB16F-F14D-26E4-EB02-02D80CC9CB56}"/>
                </a:ext>
              </a:extLst>
            </p:cNvPr>
            <p:cNvSpPr/>
            <p:nvPr/>
          </p:nvSpPr>
          <p:spPr>
            <a:xfrm>
              <a:off x="5367420" y="849167"/>
              <a:ext cx="76764" cy="315890"/>
            </a:xfrm>
            <a:custGeom>
              <a:avLst/>
              <a:gdLst>
                <a:gd name="connsiteX0" fmla="*/ 7382 w 76764"/>
                <a:gd name="connsiteY0" fmla="*/ 77121 h 315890"/>
                <a:gd name="connsiteX1" fmla="*/ 4267 w 76764"/>
                <a:gd name="connsiteY1" fmla="*/ 130502 h 315890"/>
                <a:gd name="connsiteX2" fmla="*/ 130 w 76764"/>
                <a:gd name="connsiteY2" fmla="*/ 261343 h 315890"/>
                <a:gd name="connsiteX3" fmla="*/ 2122 w 76764"/>
                <a:gd name="connsiteY3" fmla="*/ 282375 h 315890"/>
                <a:gd name="connsiteX4" fmla="*/ 15196 w 76764"/>
                <a:gd name="connsiteY4" fmla="*/ 302218 h 315890"/>
                <a:gd name="connsiteX5" fmla="*/ 28475 w 76764"/>
                <a:gd name="connsiteY5" fmla="*/ 314000 h 315890"/>
                <a:gd name="connsiteX6" fmla="*/ 44512 w 76764"/>
                <a:gd name="connsiteY6" fmla="*/ 312708 h 315890"/>
                <a:gd name="connsiteX7" fmla="*/ 48955 w 76764"/>
                <a:gd name="connsiteY7" fmla="*/ 293692 h 315890"/>
                <a:gd name="connsiteX8" fmla="*/ 42826 w 76764"/>
                <a:gd name="connsiteY8" fmla="*/ 274262 h 315890"/>
                <a:gd name="connsiteX9" fmla="*/ 76534 w 76764"/>
                <a:gd name="connsiteY9" fmla="*/ 12165 h 315890"/>
                <a:gd name="connsiteX10" fmla="*/ 74542 w 76764"/>
                <a:gd name="connsiteY10" fmla="*/ 4414 h 315890"/>
                <a:gd name="connsiteX11" fmla="*/ 61774 w 76764"/>
                <a:gd name="connsiteY11" fmla="*/ 4414 h 315890"/>
                <a:gd name="connsiteX12" fmla="*/ 33429 w 76764"/>
                <a:gd name="connsiteY12" fmla="*/ 228 h 315890"/>
                <a:gd name="connsiteX13" fmla="*/ 10242 w 76764"/>
                <a:gd name="connsiteY13" fmla="*/ 6223 h 315890"/>
                <a:gd name="connsiteX14" fmla="*/ 7280 w 76764"/>
                <a:gd name="connsiteY14" fmla="*/ 38933 h 315890"/>
                <a:gd name="connsiteX15" fmla="*/ 7382 w 76764"/>
                <a:gd name="connsiteY15" fmla="*/ 77121 h 315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764" h="315890">
                  <a:moveTo>
                    <a:pt x="7382" y="77121"/>
                  </a:moveTo>
                  <a:cubicBezTo>
                    <a:pt x="7076" y="94949"/>
                    <a:pt x="5441" y="112725"/>
                    <a:pt x="4267" y="130502"/>
                  </a:cubicBezTo>
                  <a:cubicBezTo>
                    <a:pt x="1253" y="174012"/>
                    <a:pt x="692" y="217729"/>
                    <a:pt x="130" y="261343"/>
                  </a:cubicBezTo>
                  <a:cubicBezTo>
                    <a:pt x="-349" y="268417"/>
                    <a:pt x="324" y="275522"/>
                    <a:pt x="2122" y="282375"/>
                  </a:cubicBezTo>
                  <a:cubicBezTo>
                    <a:pt x="5078" y="289833"/>
                    <a:pt x="9529" y="296589"/>
                    <a:pt x="15196" y="302218"/>
                  </a:cubicBezTo>
                  <a:cubicBezTo>
                    <a:pt x="18860" y="306947"/>
                    <a:pt x="23363" y="310942"/>
                    <a:pt x="28475" y="314000"/>
                  </a:cubicBezTo>
                  <a:cubicBezTo>
                    <a:pt x="33579" y="316927"/>
                    <a:pt x="39929" y="316415"/>
                    <a:pt x="44512" y="312708"/>
                  </a:cubicBezTo>
                  <a:cubicBezTo>
                    <a:pt x="48974" y="307484"/>
                    <a:pt x="50633" y="300385"/>
                    <a:pt x="48955" y="293692"/>
                  </a:cubicBezTo>
                  <a:cubicBezTo>
                    <a:pt x="47260" y="287108"/>
                    <a:pt x="45214" y="280622"/>
                    <a:pt x="42826" y="274262"/>
                  </a:cubicBezTo>
                  <a:cubicBezTo>
                    <a:pt x="39455" y="262790"/>
                    <a:pt x="80007" y="74641"/>
                    <a:pt x="76534" y="12165"/>
                  </a:cubicBezTo>
                  <a:cubicBezTo>
                    <a:pt x="76636" y="9440"/>
                    <a:pt x="75943" y="6744"/>
                    <a:pt x="74542" y="4414"/>
                  </a:cubicBezTo>
                  <a:cubicBezTo>
                    <a:pt x="73316" y="2812"/>
                    <a:pt x="63511" y="5293"/>
                    <a:pt x="61774" y="4414"/>
                  </a:cubicBezTo>
                  <a:cubicBezTo>
                    <a:pt x="52771" y="825"/>
                    <a:pt x="43070" y="-608"/>
                    <a:pt x="33429" y="228"/>
                  </a:cubicBezTo>
                  <a:cubicBezTo>
                    <a:pt x="28066" y="745"/>
                    <a:pt x="14328" y="1675"/>
                    <a:pt x="10242" y="6223"/>
                  </a:cubicBezTo>
                  <a:cubicBezTo>
                    <a:pt x="5441" y="11649"/>
                    <a:pt x="7382" y="31750"/>
                    <a:pt x="7280" y="38933"/>
                  </a:cubicBezTo>
                  <a:cubicBezTo>
                    <a:pt x="7178" y="51852"/>
                    <a:pt x="7637" y="64512"/>
                    <a:pt x="7382" y="7712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1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61FA61FE-CBD4-9FCF-ABFD-7EB927055688}"/>
                </a:ext>
              </a:extLst>
            </p:cNvPr>
            <p:cNvSpPr/>
            <p:nvPr/>
          </p:nvSpPr>
          <p:spPr>
            <a:xfrm>
              <a:off x="5260386" y="506815"/>
              <a:ext cx="232676" cy="373484"/>
            </a:xfrm>
            <a:custGeom>
              <a:avLst/>
              <a:gdLst>
                <a:gd name="connsiteX0" fmla="*/ 576 w 232676"/>
                <a:gd name="connsiteY0" fmla="*/ 180165 h 373484"/>
                <a:gd name="connsiteX1" fmla="*/ 10382 w 232676"/>
                <a:gd name="connsiteY1" fmla="*/ 352295 h 373484"/>
                <a:gd name="connsiteX2" fmla="*/ 11863 w 232676"/>
                <a:gd name="connsiteY2" fmla="*/ 360511 h 373484"/>
                <a:gd name="connsiteX3" fmla="*/ 16971 w 232676"/>
                <a:gd name="connsiteY3" fmla="*/ 364542 h 373484"/>
                <a:gd name="connsiteX4" fmla="*/ 57829 w 232676"/>
                <a:gd name="connsiteY4" fmla="*/ 371208 h 373484"/>
                <a:gd name="connsiteX5" fmla="*/ 171465 w 232676"/>
                <a:gd name="connsiteY5" fmla="*/ 373482 h 373484"/>
                <a:gd name="connsiteX6" fmla="*/ 190055 w 232676"/>
                <a:gd name="connsiteY6" fmla="*/ 368624 h 373484"/>
                <a:gd name="connsiteX7" fmla="*/ 192660 w 232676"/>
                <a:gd name="connsiteY7" fmla="*/ 361751 h 373484"/>
                <a:gd name="connsiteX8" fmla="*/ 228819 w 232676"/>
                <a:gd name="connsiteY8" fmla="*/ 123787 h 373484"/>
                <a:gd name="connsiteX9" fmla="*/ 221158 w 232676"/>
                <a:gd name="connsiteY9" fmla="*/ 2712 h 373484"/>
                <a:gd name="connsiteX10" fmla="*/ 69320 w 232676"/>
                <a:gd name="connsiteY10" fmla="*/ 76 h 373484"/>
                <a:gd name="connsiteX11" fmla="*/ 12272 w 232676"/>
                <a:gd name="connsiteY11" fmla="*/ 71233 h 373484"/>
                <a:gd name="connsiteX12" fmla="*/ 576 w 232676"/>
                <a:gd name="connsiteY12" fmla="*/ 180165 h 373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676" h="373484">
                  <a:moveTo>
                    <a:pt x="576" y="180165"/>
                  </a:moveTo>
                  <a:cubicBezTo>
                    <a:pt x="4509" y="237576"/>
                    <a:pt x="12936" y="294935"/>
                    <a:pt x="10382" y="352295"/>
                  </a:cubicBezTo>
                  <a:cubicBezTo>
                    <a:pt x="9914" y="355124"/>
                    <a:pt x="10438" y="358031"/>
                    <a:pt x="11863" y="360511"/>
                  </a:cubicBezTo>
                  <a:cubicBezTo>
                    <a:pt x="13227" y="362244"/>
                    <a:pt x="14977" y="363626"/>
                    <a:pt x="16971" y="364542"/>
                  </a:cubicBezTo>
                  <a:cubicBezTo>
                    <a:pt x="29024" y="370484"/>
                    <a:pt x="43733" y="370898"/>
                    <a:pt x="57829" y="371208"/>
                  </a:cubicBezTo>
                  <a:lnTo>
                    <a:pt x="171465" y="373482"/>
                  </a:lnTo>
                  <a:cubicBezTo>
                    <a:pt x="178257" y="373482"/>
                    <a:pt x="186276" y="373482"/>
                    <a:pt x="190055" y="368624"/>
                  </a:cubicBezTo>
                  <a:cubicBezTo>
                    <a:pt x="191482" y="366592"/>
                    <a:pt x="192378" y="364228"/>
                    <a:pt x="192660" y="361751"/>
                  </a:cubicBezTo>
                  <a:cubicBezTo>
                    <a:pt x="207947" y="282792"/>
                    <a:pt x="220000" y="203470"/>
                    <a:pt x="228819" y="123787"/>
                  </a:cubicBezTo>
                  <a:cubicBezTo>
                    <a:pt x="233364" y="83222"/>
                    <a:pt x="236837" y="41107"/>
                    <a:pt x="221158" y="2712"/>
                  </a:cubicBezTo>
                  <a:cubicBezTo>
                    <a:pt x="166817" y="11755"/>
                    <a:pt x="124580" y="3745"/>
                    <a:pt x="69320" y="76"/>
                  </a:cubicBezTo>
                  <a:cubicBezTo>
                    <a:pt x="49759" y="-1216"/>
                    <a:pt x="29279" y="12789"/>
                    <a:pt x="12272" y="71233"/>
                  </a:cubicBezTo>
                  <a:cubicBezTo>
                    <a:pt x="2319" y="106614"/>
                    <a:pt x="-1636" y="143446"/>
                    <a:pt x="576" y="180165"/>
                  </a:cubicBezTo>
                  <a:close/>
                </a:path>
              </a:pathLst>
            </a:custGeom>
            <a:solidFill>
              <a:srgbClr val="3F3D56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248B7E87-2EA4-AC2F-6993-79674DF00AF8}"/>
                </a:ext>
              </a:extLst>
            </p:cNvPr>
            <p:cNvSpPr/>
            <p:nvPr/>
          </p:nvSpPr>
          <p:spPr>
            <a:xfrm>
              <a:off x="5260630" y="506930"/>
              <a:ext cx="182322" cy="373518"/>
            </a:xfrm>
            <a:custGeom>
              <a:avLst/>
              <a:gdLst>
                <a:gd name="connsiteX0" fmla="*/ 107635 w 182322"/>
                <a:gd name="connsiteY0" fmla="*/ 371197 h 373518"/>
                <a:gd name="connsiteX1" fmla="*/ 182303 w 182322"/>
                <a:gd name="connsiteY1" fmla="*/ 372695 h 373518"/>
                <a:gd name="connsiteX2" fmla="*/ 171424 w 182322"/>
                <a:gd name="connsiteY2" fmla="*/ 373470 h 373518"/>
                <a:gd name="connsiteX3" fmla="*/ 57788 w 182322"/>
                <a:gd name="connsiteY3" fmla="*/ 371197 h 373518"/>
                <a:gd name="connsiteX4" fmla="*/ 16930 w 182322"/>
                <a:gd name="connsiteY4" fmla="*/ 364531 h 373518"/>
                <a:gd name="connsiteX5" fmla="*/ 11823 w 182322"/>
                <a:gd name="connsiteY5" fmla="*/ 360500 h 373518"/>
                <a:gd name="connsiteX6" fmla="*/ 10291 w 182322"/>
                <a:gd name="connsiteY6" fmla="*/ 352232 h 373518"/>
                <a:gd name="connsiteX7" fmla="*/ 536 w 182322"/>
                <a:gd name="connsiteY7" fmla="*/ 180050 h 373518"/>
                <a:gd name="connsiteX8" fmla="*/ 12436 w 182322"/>
                <a:gd name="connsiteY8" fmla="*/ 71222 h 373518"/>
                <a:gd name="connsiteX9" fmla="*/ 69484 w 182322"/>
                <a:gd name="connsiteY9" fmla="*/ 65 h 373518"/>
                <a:gd name="connsiteX10" fmla="*/ 103600 w 182322"/>
                <a:gd name="connsiteY10" fmla="*/ 2856 h 373518"/>
                <a:gd name="connsiteX11" fmla="*/ 62282 w 182322"/>
                <a:gd name="connsiteY11" fmla="*/ 71222 h 373518"/>
                <a:gd name="connsiteX12" fmla="*/ 50229 w 182322"/>
                <a:gd name="connsiteY12" fmla="*/ 180050 h 373518"/>
                <a:gd name="connsiteX13" fmla="*/ 59984 w 182322"/>
                <a:gd name="connsiteY13" fmla="*/ 352232 h 373518"/>
                <a:gd name="connsiteX14" fmla="*/ 61465 w 182322"/>
                <a:gd name="connsiteY14" fmla="*/ 360500 h 373518"/>
                <a:gd name="connsiteX15" fmla="*/ 66879 w 182322"/>
                <a:gd name="connsiteY15" fmla="*/ 364531 h 373518"/>
                <a:gd name="connsiteX16" fmla="*/ 107635 w 182322"/>
                <a:gd name="connsiteY16" fmla="*/ 371197 h 37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322" h="373518">
                  <a:moveTo>
                    <a:pt x="107635" y="371197"/>
                  </a:moveTo>
                  <a:lnTo>
                    <a:pt x="182303" y="372695"/>
                  </a:lnTo>
                  <a:cubicBezTo>
                    <a:pt x="178717" y="373368"/>
                    <a:pt x="175068" y="373628"/>
                    <a:pt x="171424" y="373470"/>
                  </a:cubicBezTo>
                  <a:lnTo>
                    <a:pt x="57788" y="371197"/>
                  </a:lnTo>
                  <a:cubicBezTo>
                    <a:pt x="43794" y="370938"/>
                    <a:pt x="29034" y="370473"/>
                    <a:pt x="16930" y="364531"/>
                  </a:cubicBezTo>
                  <a:cubicBezTo>
                    <a:pt x="14937" y="363615"/>
                    <a:pt x="13186" y="362233"/>
                    <a:pt x="11823" y="360500"/>
                  </a:cubicBezTo>
                  <a:cubicBezTo>
                    <a:pt x="10426" y="357990"/>
                    <a:pt x="9887" y="355083"/>
                    <a:pt x="10291" y="352232"/>
                  </a:cubicBezTo>
                  <a:cubicBezTo>
                    <a:pt x="12895" y="294821"/>
                    <a:pt x="4213" y="237461"/>
                    <a:pt x="536" y="180050"/>
                  </a:cubicBezTo>
                  <a:cubicBezTo>
                    <a:pt x="-1598" y="143354"/>
                    <a:pt x="2425" y="106558"/>
                    <a:pt x="12436" y="71222"/>
                  </a:cubicBezTo>
                  <a:cubicBezTo>
                    <a:pt x="29443" y="12777"/>
                    <a:pt x="49923" y="-1123"/>
                    <a:pt x="69484" y="65"/>
                  </a:cubicBezTo>
                  <a:cubicBezTo>
                    <a:pt x="81384" y="840"/>
                    <a:pt x="92671" y="1874"/>
                    <a:pt x="103600" y="2856"/>
                  </a:cubicBezTo>
                  <a:cubicBezTo>
                    <a:pt x="89147" y="9315"/>
                    <a:pt x="74795" y="28331"/>
                    <a:pt x="62282" y="71222"/>
                  </a:cubicBezTo>
                  <a:cubicBezTo>
                    <a:pt x="52199" y="106545"/>
                    <a:pt x="48123" y="143345"/>
                    <a:pt x="50229" y="180050"/>
                  </a:cubicBezTo>
                  <a:cubicBezTo>
                    <a:pt x="53907" y="237461"/>
                    <a:pt x="62589" y="294821"/>
                    <a:pt x="59984" y="352232"/>
                  </a:cubicBezTo>
                  <a:cubicBezTo>
                    <a:pt x="59561" y="355078"/>
                    <a:pt x="60082" y="357985"/>
                    <a:pt x="61465" y="360500"/>
                  </a:cubicBezTo>
                  <a:cubicBezTo>
                    <a:pt x="62930" y="362257"/>
                    <a:pt x="64786" y="363638"/>
                    <a:pt x="66879" y="364531"/>
                  </a:cubicBezTo>
                  <a:cubicBezTo>
                    <a:pt x="78881" y="370473"/>
                    <a:pt x="93590" y="370938"/>
                    <a:pt x="107635" y="371197"/>
                  </a:cubicBezTo>
                  <a:close/>
                </a:path>
              </a:pathLst>
            </a:custGeom>
            <a:gradFill>
              <a:gsLst>
                <a:gs pos="1000">
                  <a:srgbClr val="000000"/>
                </a:gs>
                <a:gs pos="100000">
                  <a:srgbClr val="000000">
                    <a:alpha val="0"/>
                  </a:srgbClr>
                </a:gs>
              </a:gsLst>
              <a:lin ang="188220" scaled="1"/>
            </a:gra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7F1D6B6D-DE7E-F197-4DE4-DD1FA178A871}"/>
                </a:ext>
              </a:extLst>
            </p:cNvPr>
            <p:cNvSpPr/>
            <p:nvPr/>
          </p:nvSpPr>
          <p:spPr>
            <a:xfrm>
              <a:off x="5453831" y="509634"/>
              <a:ext cx="29570" cy="4082"/>
            </a:xfrm>
            <a:custGeom>
              <a:avLst/>
              <a:gdLst>
                <a:gd name="connsiteX0" fmla="*/ 29551 w 29570"/>
                <a:gd name="connsiteY0" fmla="*/ 4079 h 4082"/>
                <a:gd name="connsiteX1" fmla="*/ -20 w 29570"/>
                <a:gd name="connsiteY1" fmla="*/ 3304 h 4082"/>
                <a:gd name="connsiteX2" fmla="*/ 27917 w 29570"/>
                <a:gd name="connsiteY2" fmla="*/ -3 h 4082"/>
                <a:gd name="connsiteX3" fmla="*/ 29551 w 29570"/>
                <a:gd name="connsiteY3" fmla="*/ 4079 h 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70" h="4082">
                  <a:moveTo>
                    <a:pt x="29551" y="4079"/>
                  </a:moveTo>
                  <a:cubicBezTo>
                    <a:pt x="19592" y="4079"/>
                    <a:pt x="9786" y="4079"/>
                    <a:pt x="-20" y="3304"/>
                  </a:cubicBezTo>
                  <a:cubicBezTo>
                    <a:pt x="8969" y="2632"/>
                    <a:pt x="18264" y="1599"/>
                    <a:pt x="27917" y="-3"/>
                  </a:cubicBezTo>
                  <a:cubicBezTo>
                    <a:pt x="28479" y="1340"/>
                    <a:pt x="29040" y="2735"/>
                    <a:pt x="29551" y="4079"/>
                  </a:cubicBezTo>
                  <a:close/>
                </a:path>
              </a:pathLst>
            </a:custGeom>
            <a:gradFill>
              <a:gsLst>
                <a:gs pos="1000">
                  <a:srgbClr val="000000"/>
                </a:gs>
                <a:gs pos="100000">
                  <a:srgbClr val="000000">
                    <a:alpha val="0"/>
                  </a:srgbClr>
                </a:gs>
              </a:gsLst>
              <a:lin ang="188431" scaled="1"/>
            </a:gra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8410375D-7BDA-63C1-9A5B-0D9E57F08E0F}"/>
                </a:ext>
              </a:extLst>
            </p:cNvPr>
            <p:cNvSpPr/>
            <p:nvPr/>
          </p:nvSpPr>
          <p:spPr>
            <a:xfrm>
              <a:off x="5364097" y="506866"/>
              <a:ext cx="89785" cy="6640"/>
            </a:xfrm>
            <a:custGeom>
              <a:avLst/>
              <a:gdLst>
                <a:gd name="connsiteX0" fmla="*/ 89766 w 89785"/>
                <a:gd name="connsiteY0" fmla="*/ 6020 h 6640"/>
                <a:gd name="connsiteX1" fmla="*/ -20 w 89785"/>
                <a:gd name="connsiteY1" fmla="*/ 2868 h 6640"/>
                <a:gd name="connsiteX2" fmla="*/ 15660 w 89785"/>
                <a:gd name="connsiteY2" fmla="*/ 77 h 6640"/>
                <a:gd name="connsiteX3" fmla="*/ 89766 w 89785"/>
                <a:gd name="connsiteY3" fmla="*/ 6020 h 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785" h="6640">
                  <a:moveTo>
                    <a:pt x="89766" y="6020"/>
                  </a:moveTo>
                  <a:cubicBezTo>
                    <a:pt x="59802" y="7449"/>
                    <a:pt x="29774" y="6395"/>
                    <a:pt x="-20" y="2868"/>
                  </a:cubicBezTo>
                  <a:cubicBezTo>
                    <a:pt x="4903" y="657"/>
                    <a:pt x="10286" y="-301"/>
                    <a:pt x="15660" y="77"/>
                  </a:cubicBezTo>
                  <a:cubicBezTo>
                    <a:pt x="42421" y="1938"/>
                    <a:pt x="66170" y="4676"/>
                    <a:pt x="89766" y="6020"/>
                  </a:cubicBezTo>
                  <a:close/>
                </a:path>
              </a:pathLst>
            </a:custGeom>
            <a:gradFill>
              <a:gsLst>
                <a:gs pos="1000">
                  <a:srgbClr val="000000"/>
                </a:gs>
                <a:gs pos="100000">
                  <a:srgbClr val="000000">
                    <a:alpha val="0"/>
                  </a:srgbClr>
                </a:gs>
              </a:gsLst>
              <a:lin ang="188456" scaled="1"/>
            </a:gra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B4C1BDF9-3AAB-AC21-461D-4F0CB02A5557}"/>
                </a:ext>
              </a:extLst>
            </p:cNvPr>
            <p:cNvSpPr/>
            <p:nvPr/>
          </p:nvSpPr>
          <p:spPr>
            <a:xfrm>
              <a:off x="5445349" y="238132"/>
              <a:ext cx="105640" cy="254840"/>
            </a:xfrm>
            <a:custGeom>
              <a:avLst/>
              <a:gdLst>
                <a:gd name="connsiteX0" fmla="*/ 85378 w 105640"/>
                <a:gd name="connsiteY0" fmla="*/ 110479 h 254840"/>
                <a:gd name="connsiteX1" fmla="*/ 93447 w 105640"/>
                <a:gd name="connsiteY1" fmla="*/ 166546 h 254840"/>
                <a:gd name="connsiteX2" fmla="*/ 105602 w 105640"/>
                <a:gd name="connsiteY2" fmla="*/ 230262 h 254840"/>
                <a:gd name="connsiteX3" fmla="*/ 104326 w 105640"/>
                <a:gd name="connsiteY3" fmla="*/ 239873 h 254840"/>
                <a:gd name="connsiteX4" fmla="*/ 91966 w 105640"/>
                <a:gd name="connsiteY4" fmla="*/ 252379 h 254840"/>
                <a:gd name="connsiteX5" fmla="*/ 47380 w 105640"/>
                <a:gd name="connsiteY5" fmla="*/ 237600 h 254840"/>
                <a:gd name="connsiteX6" fmla="*/ 30679 w 105640"/>
                <a:gd name="connsiteY6" fmla="*/ 189955 h 254840"/>
                <a:gd name="connsiteX7" fmla="*/ 23427 w 105640"/>
                <a:gd name="connsiteY7" fmla="*/ 50949 h 254840"/>
                <a:gd name="connsiteX8" fmla="*/ 2079 w 105640"/>
                <a:gd name="connsiteY8" fmla="*/ 152 h 254840"/>
                <a:gd name="connsiteX9" fmla="*/ 55654 w 105640"/>
                <a:gd name="connsiteY9" fmla="*/ 43197 h 254840"/>
                <a:gd name="connsiteX10" fmla="*/ 85378 w 105640"/>
                <a:gd name="connsiteY10" fmla="*/ 110479 h 254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640" h="254840">
                  <a:moveTo>
                    <a:pt x="85378" y="110479"/>
                  </a:moveTo>
                  <a:cubicBezTo>
                    <a:pt x="89515" y="128927"/>
                    <a:pt x="89923" y="147995"/>
                    <a:pt x="93447" y="166546"/>
                  </a:cubicBezTo>
                  <a:cubicBezTo>
                    <a:pt x="97533" y="187836"/>
                    <a:pt x="105756" y="208558"/>
                    <a:pt x="105602" y="230262"/>
                  </a:cubicBezTo>
                  <a:cubicBezTo>
                    <a:pt x="105720" y="233516"/>
                    <a:pt x="105288" y="236766"/>
                    <a:pt x="104326" y="239873"/>
                  </a:cubicBezTo>
                  <a:cubicBezTo>
                    <a:pt x="102062" y="245572"/>
                    <a:pt x="97598" y="250089"/>
                    <a:pt x="91966" y="252379"/>
                  </a:cubicBezTo>
                  <a:cubicBezTo>
                    <a:pt x="76644" y="259200"/>
                    <a:pt x="57748" y="251035"/>
                    <a:pt x="47380" y="237600"/>
                  </a:cubicBezTo>
                  <a:cubicBezTo>
                    <a:pt x="37012" y="224164"/>
                    <a:pt x="33233" y="206594"/>
                    <a:pt x="30679" y="189955"/>
                  </a:cubicBezTo>
                  <a:cubicBezTo>
                    <a:pt x="23733" y="144016"/>
                    <a:pt x="23529" y="97405"/>
                    <a:pt x="23427" y="50949"/>
                  </a:cubicBezTo>
                  <a:cubicBezTo>
                    <a:pt x="23427" y="42319"/>
                    <a:pt x="-8340" y="3046"/>
                    <a:pt x="2079" y="152"/>
                  </a:cubicBezTo>
                  <a:cubicBezTo>
                    <a:pt x="12497" y="-2742"/>
                    <a:pt x="51057" y="35653"/>
                    <a:pt x="55654" y="43197"/>
                  </a:cubicBezTo>
                  <a:cubicBezTo>
                    <a:pt x="69170" y="63808"/>
                    <a:pt x="79214" y="86543"/>
                    <a:pt x="85378" y="110479"/>
                  </a:cubicBezTo>
                  <a:close/>
                </a:path>
              </a:pathLst>
            </a:custGeom>
            <a:solidFill>
              <a:srgbClr val="68E1FD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3D8A9B88-7087-3889-BBFE-833BDD51BC5D}"/>
                </a:ext>
              </a:extLst>
            </p:cNvPr>
            <p:cNvSpPr/>
            <p:nvPr/>
          </p:nvSpPr>
          <p:spPr>
            <a:xfrm>
              <a:off x="5445351" y="238070"/>
              <a:ext cx="89378" cy="254887"/>
            </a:xfrm>
            <a:custGeom>
              <a:avLst/>
              <a:gdLst>
                <a:gd name="connsiteX0" fmla="*/ 89359 w 89378"/>
                <a:gd name="connsiteY0" fmla="*/ 253422 h 254887"/>
                <a:gd name="connsiteX1" fmla="*/ 47377 w 89378"/>
                <a:gd name="connsiteY1" fmla="*/ 237661 h 254887"/>
                <a:gd name="connsiteX2" fmla="*/ 30676 w 89378"/>
                <a:gd name="connsiteY2" fmla="*/ 190017 h 254887"/>
                <a:gd name="connsiteX3" fmla="*/ 23475 w 89378"/>
                <a:gd name="connsiteY3" fmla="*/ 51010 h 254887"/>
                <a:gd name="connsiteX4" fmla="*/ 2076 w 89378"/>
                <a:gd name="connsiteY4" fmla="*/ 162 h 254887"/>
                <a:gd name="connsiteX5" fmla="*/ 20513 w 89378"/>
                <a:gd name="connsiteY5" fmla="*/ 8843 h 254887"/>
                <a:gd name="connsiteX6" fmla="*/ 49573 w 89378"/>
                <a:gd name="connsiteY6" fmla="*/ 98603 h 254887"/>
                <a:gd name="connsiteX7" fmla="*/ 49880 w 89378"/>
                <a:gd name="connsiteY7" fmla="*/ 190017 h 254887"/>
                <a:gd name="connsiteX8" fmla="*/ 66580 w 89378"/>
                <a:gd name="connsiteY8" fmla="*/ 237661 h 254887"/>
                <a:gd name="connsiteX9" fmla="*/ 89359 w 89378"/>
                <a:gd name="connsiteY9" fmla="*/ 253422 h 25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378" h="254887">
                  <a:moveTo>
                    <a:pt x="89359" y="253422"/>
                  </a:moveTo>
                  <a:cubicBezTo>
                    <a:pt x="74497" y="258331"/>
                    <a:pt x="57183" y="250321"/>
                    <a:pt x="47377" y="237661"/>
                  </a:cubicBezTo>
                  <a:cubicBezTo>
                    <a:pt x="37163" y="224226"/>
                    <a:pt x="33230" y="206656"/>
                    <a:pt x="30676" y="190017"/>
                  </a:cubicBezTo>
                  <a:cubicBezTo>
                    <a:pt x="23731" y="144129"/>
                    <a:pt x="23526" y="97415"/>
                    <a:pt x="23475" y="51010"/>
                  </a:cubicBezTo>
                  <a:cubicBezTo>
                    <a:pt x="23475" y="42380"/>
                    <a:pt x="-8343" y="3107"/>
                    <a:pt x="2076" y="162"/>
                  </a:cubicBezTo>
                  <a:cubicBezTo>
                    <a:pt x="5855" y="-872"/>
                    <a:pt x="12801" y="3056"/>
                    <a:pt x="20513" y="8843"/>
                  </a:cubicBezTo>
                  <a:cubicBezTo>
                    <a:pt x="25620" y="21659"/>
                    <a:pt x="49522" y="92299"/>
                    <a:pt x="49573" y="98603"/>
                  </a:cubicBezTo>
                  <a:cubicBezTo>
                    <a:pt x="49573" y="145111"/>
                    <a:pt x="42934" y="144129"/>
                    <a:pt x="49880" y="190017"/>
                  </a:cubicBezTo>
                  <a:cubicBezTo>
                    <a:pt x="52433" y="206863"/>
                    <a:pt x="56162" y="224226"/>
                    <a:pt x="66580" y="237661"/>
                  </a:cubicBezTo>
                  <a:cubicBezTo>
                    <a:pt x="72398" y="245151"/>
                    <a:pt x="80350" y="250653"/>
                    <a:pt x="89359" y="253422"/>
                  </a:cubicBezTo>
                  <a:close/>
                </a:path>
              </a:pathLst>
            </a:custGeom>
            <a:gradFill>
              <a:gsLst>
                <a:gs pos="1000">
                  <a:srgbClr val="000000"/>
                </a:gs>
                <a:gs pos="100000">
                  <a:srgbClr val="000000">
                    <a:alpha val="0"/>
                  </a:srgbClr>
                </a:gs>
              </a:gsLst>
              <a:lin ang="20913007" scaled="1"/>
            </a:gra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B47F265F-BD56-6589-0883-FD60C4CFDD69}"/>
                </a:ext>
              </a:extLst>
            </p:cNvPr>
            <p:cNvSpPr/>
            <p:nvPr/>
          </p:nvSpPr>
          <p:spPr>
            <a:xfrm>
              <a:off x="5264719" y="218980"/>
              <a:ext cx="240115" cy="334380"/>
            </a:xfrm>
            <a:custGeom>
              <a:avLst/>
              <a:gdLst>
                <a:gd name="connsiteX0" fmla="*/ 11513 w 240115"/>
                <a:gd name="connsiteY0" fmla="*/ 38992 h 334380"/>
                <a:gd name="connsiteX1" fmla="*/ 1299 w 240115"/>
                <a:gd name="connsiteY1" fmla="*/ 54030 h 334380"/>
                <a:gd name="connsiteX2" fmla="*/ 7479 w 240115"/>
                <a:gd name="connsiteY2" fmla="*/ 87205 h 334380"/>
                <a:gd name="connsiteX3" fmla="*/ 45987 w 240115"/>
                <a:gd name="connsiteY3" fmla="*/ 146167 h 334380"/>
                <a:gd name="connsiteX4" fmla="*/ 56202 w 240115"/>
                <a:gd name="connsiteY4" fmla="*/ 205128 h 334380"/>
                <a:gd name="connsiteX5" fmla="*/ 27959 w 240115"/>
                <a:gd name="connsiteY5" fmla="*/ 294164 h 334380"/>
                <a:gd name="connsiteX6" fmla="*/ 27244 w 240115"/>
                <a:gd name="connsiteY6" fmla="*/ 308013 h 334380"/>
                <a:gd name="connsiteX7" fmla="*/ 66569 w 240115"/>
                <a:gd name="connsiteY7" fmla="*/ 318348 h 334380"/>
                <a:gd name="connsiteX8" fmla="*/ 102320 w 240115"/>
                <a:gd name="connsiteY8" fmla="*/ 332146 h 334380"/>
                <a:gd name="connsiteX9" fmla="*/ 188479 w 240115"/>
                <a:gd name="connsiteY9" fmla="*/ 320777 h 334380"/>
                <a:gd name="connsiteX10" fmla="*/ 219531 w 240115"/>
                <a:gd name="connsiteY10" fmla="*/ 290909 h 334380"/>
                <a:gd name="connsiteX11" fmla="*/ 222953 w 240115"/>
                <a:gd name="connsiteY11" fmla="*/ 257475 h 334380"/>
                <a:gd name="connsiteX12" fmla="*/ 215752 w 240115"/>
                <a:gd name="connsiteY12" fmla="*/ 191641 h 334380"/>
                <a:gd name="connsiteX13" fmla="*/ 233985 w 240115"/>
                <a:gd name="connsiteY13" fmla="*/ 159602 h 334380"/>
                <a:gd name="connsiteX14" fmla="*/ 230563 w 240115"/>
                <a:gd name="connsiteY14" fmla="*/ 93974 h 334380"/>
                <a:gd name="connsiteX15" fmla="*/ 210849 w 240115"/>
                <a:gd name="connsiteY15" fmla="*/ 63589 h 334380"/>
                <a:gd name="connsiteX16" fmla="*/ 192769 w 240115"/>
                <a:gd name="connsiteY16" fmla="*/ 20027 h 334380"/>
                <a:gd name="connsiteX17" fmla="*/ 156099 w 240115"/>
                <a:gd name="connsiteY17" fmla="*/ 8659 h 334380"/>
                <a:gd name="connsiteX18" fmla="*/ 123719 w 240115"/>
                <a:gd name="connsiteY18" fmla="*/ 2303 h 334380"/>
                <a:gd name="connsiteX19" fmla="*/ 82504 w 240115"/>
                <a:gd name="connsiteY19" fmla="*/ 1011 h 334380"/>
                <a:gd name="connsiteX20" fmla="*/ 43791 w 240115"/>
                <a:gd name="connsiteY20" fmla="*/ 14653 h 334380"/>
                <a:gd name="connsiteX21" fmla="*/ 11513 w 240115"/>
                <a:gd name="connsiteY21" fmla="*/ 38992 h 33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0115" h="334380">
                  <a:moveTo>
                    <a:pt x="11513" y="38992"/>
                  </a:moveTo>
                  <a:cubicBezTo>
                    <a:pt x="7044" y="43172"/>
                    <a:pt x="3554" y="48310"/>
                    <a:pt x="1299" y="54030"/>
                  </a:cubicBezTo>
                  <a:cubicBezTo>
                    <a:pt x="-2327" y="64985"/>
                    <a:pt x="2116" y="76973"/>
                    <a:pt x="7479" y="87205"/>
                  </a:cubicBezTo>
                  <a:cubicBezTo>
                    <a:pt x="18408" y="107875"/>
                    <a:pt x="33015" y="126375"/>
                    <a:pt x="45987" y="146167"/>
                  </a:cubicBezTo>
                  <a:cubicBezTo>
                    <a:pt x="58960" y="165958"/>
                    <a:pt x="55333" y="181564"/>
                    <a:pt x="56202" y="205128"/>
                  </a:cubicBezTo>
                  <a:cubicBezTo>
                    <a:pt x="57325" y="230966"/>
                    <a:pt x="32862" y="268792"/>
                    <a:pt x="27959" y="294164"/>
                  </a:cubicBezTo>
                  <a:cubicBezTo>
                    <a:pt x="26883" y="298697"/>
                    <a:pt x="26641" y="303392"/>
                    <a:pt x="27244" y="308013"/>
                  </a:cubicBezTo>
                  <a:cubicBezTo>
                    <a:pt x="28520" y="314938"/>
                    <a:pt x="61053" y="314059"/>
                    <a:pt x="66569" y="318348"/>
                  </a:cubicBezTo>
                  <a:cubicBezTo>
                    <a:pt x="77141" y="325933"/>
                    <a:pt x="89441" y="330680"/>
                    <a:pt x="102320" y="332146"/>
                  </a:cubicBezTo>
                  <a:cubicBezTo>
                    <a:pt x="131513" y="337357"/>
                    <a:pt x="161583" y="333389"/>
                    <a:pt x="188479" y="320777"/>
                  </a:cubicBezTo>
                  <a:cubicBezTo>
                    <a:pt x="201605" y="314266"/>
                    <a:pt x="214015" y="304654"/>
                    <a:pt x="219531" y="290909"/>
                  </a:cubicBezTo>
                  <a:cubicBezTo>
                    <a:pt x="222823" y="280098"/>
                    <a:pt x="223985" y="268739"/>
                    <a:pt x="222953" y="257475"/>
                  </a:cubicBezTo>
                  <a:cubicBezTo>
                    <a:pt x="222544" y="234014"/>
                    <a:pt x="205384" y="212672"/>
                    <a:pt x="215752" y="191641"/>
                  </a:cubicBezTo>
                  <a:cubicBezTo>
                    <a:pt x="221165" y="180634"/>
                    <a:pt x="228979" y="170971"/>
                    <a:pt x="233985" y="159602"/>
                  </a:cubicBezTo>
                  <a:cubicBezTo>
                    <a:pt x="243205" y="138417"/>
                    <a:pt x="241935" y="114061"/>
                    <a:pt x="230563" y="93974"/>
                  </a:cubicBezTo>
                  <a:cubicBezTo>
                    <a:pt x="224485" y="83639"/>
                    <a:pt x="215803" y="74648"/>
                    <a:pt x="210849" y="63589"/>
                  </a:cubicBezTo>
                  <a:cubicBezTo>
                    <a:pt x="204312" y="49120"/>
                    <a:pt x="204107" y="31034"/>
                    <a:pt x="192769" y="20027"/>
                  </a:cubicBezTo>
                  <a:cubicBezTo>
                    <a:pt x="183372" y="10829"/>
                    <a:pt x="169123" y="9692"/>
                    <a:pt x="156099" y="8659"/>
                  </a:cubicBezTo>
                  <a:cubicBezTo>
                    <a:pt x="139143" y="7522"/>
                    <a:pt x="140777" y="3491"/>
                    <a:pt x="123719" y="2303"/>
                  </a:cubicBezTo>
                  <a:cubicBezTo>
                    <a:pt x="109674" y="1373"/>
                    <a:pt x="96344" y="-1521"/>
                    <a:pt x="82504" y="1011"/>
                  </a:cubicBezTo>
                  <a:cubicBezTo>
                    <a:pt x="68983" y="3517"/>
                    <a:pt x="55925" y="8119"/>
                    <a:pt x="43791" y="14653"/>
                  </a:cubicBezTo>
                  <a:cubicBezTo>
                    <a:pt x="38224" y="17650"/>
                    <a:pt x="11513" y="31809"/>
                    <a:pt x="11513" y="38992"/>
                  </a:cubicBezTo>
                  <a:close/>
                </a:path>
              </a:pathLst>
            </a:custGeom>
            <a:solidFill>
              <a:srgbClr val="68E1FD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F01527EF-91AF-3C81-8F39-343A73ADD04A}"/>
                </a:ext>
              </a:extLst>
            </p:cNvPr>
            <p:cNvSpPr/>
            <p:nvPr/>
          </p:nvSpPr>
          <p:spPr>
            <a:xfrm>
              <a:off x="5264711" y="218928"/>
              <a:ext cx="167311" cy="334293"/>
            </a:xfrm>
            <a:custGeom>
              <a:avLst/>
              <a:gdLst>
                <a:gd name="connsiteX0" fmla="*/ 167292 w 167311"/>
                <a:gd name="connsiteY0" fmla="*/ 328993 h 334293"/>
                <a:gd name="connsiteX1" fmla="*/ 102379 w 167311"/>
                <a:gd name="connsiteY1" fmla="*/ 332197 h 334293"/>
                <a:gd name="connsiteX2" fmla="*/ 66628 w 167311"/>
                <a:gd name="connsiteY2" fmla="*/ 318452 h 334293"/>
                <a:gd name="connsiteX3" fmla="*/ 27303 w 167311"/>
                <a:gd name="connsiteY3" fmla="*/ 308117 h 334293"/>
                <a:gd name="connsiteX4" fmla="*/ 28018 w 167311"/>
                <a:gd name="connsiteY4" fmla="*/ 294268 h 334293"/>
                <a:gd name="connsiteX5" fmla="*/ 56261 w 167311"/>
                <a:gd name="connsiteY5" fmla="*/ 205231 h 334293"/>
                <a:gd name="connsiteX6" fmla="*/ 46046 w 167311"/>
                <a:gd name="connsiteY6" fmla="*/ 146218 h 334293"/>
                <a:gd name="connsiteX7" fmla="*/ 7487 w 167311"/>
                <a:gd name="connsiteY7" fmla="*/ 87257 h 334293"/>
                <a:gd name="connsiteX8" fmla="*/ 1358 w 167311"/>
                <a:gd name="connsiteY8" fmla="*/ 54030 h 334293"/>
                <a:gd name="connsiteX9" fmla="*/ 43799 w 167311"/>
                <a:gd name="connsiteY9" fmla="*/ 14653 h 334293"/>
                <a:gd name="connsiteX10" fmla="*/ 82563 w 167311"/>
                <a:gd name="connsiteY10" fmla="*/ 1011 h 334293"/>
                <a:gd name="connsiteX11" fmla="*/ 107078 w 167311"/>
                <a:gd name="connsiteY11" fmla="*/ 701 h 334293"/>
                <a:gd name="connsiteX12" fmla="*/ 85934 w 167311"/>
                <a:gd name="connsiteY12" fmla="*/ 9382 h 334293"/>
                <a:gd name="connsiteX13" fmla="*/ 43390 w 167311"/>
                <a:gd name="connsiteY13" fmla="*/ 48810 h 334293"/>
                <a:gd name="connsiteX14" fmla="*/ 49570 w 167311"/>
                <a:gd name="connsiteY14" fmla="*/ 81986 h 334293"/>
                <a:gd name="connsiteX15" fmla="*/ 88079 w 167311"/>
                <a:gd name="connsiteY15" fmla="*/ 140947 h 334293"/>
                <a:gd name="connsiteX16" fmla="*/ 98293 w 167311"/>
                <a:gd name="connsiteY16" fmla="*/ 199857 h 334293"/>
                <a:gd name="connsiteX17" fmla="*/ 70050 w 167311"/>
                <a:gd name="connsiteY17" fmla="*/ 288945 h 334293"/>
                <a:gd name="connsiteX18" fmla="*/ 69335 w 167311"/>
                <a:gd name="connsiteY18" fmla="*/ 302794 h 334293"/>
                <a:gd name="connsiteX19" fmla="*/ 108661 w 167311"/>
                <a:gd name="connsiteY19" fmla="*/ 313129 h 334293"/>
                <a:gd name="connsiteX20" fmla="*/ 144412 w 167311"/>
                <a:gd name="connsiteY20" fmla="*/ 326823 h 334293"/>
                <a:gd name="connsiteX21" fmla="*/ 167292 w 167311"/>
                <a:gd name="connsiteY21" fmla="*/ 328993 h 33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7311" h="334293">
                  <a:moveTo>
                    <a:pt x="167292" y="328993"/>
                  </a:moveTo>
                  <a:cubicBezTo>
                    <a:pt x="146127" y="334730"/>
                    <a:pt x="123995" y="335822"/>
                    <a:pt x="102379" y="332197"/>
                  </a:cubicBezTo>
                  <a:cubicBezTo>
                    <a:pt x="89512" y="330721"/>
                    <a:pt x="77218" y="325994"/>
                    <a:pt x="66628" y="318452"/>
                  </a:cubicBezTo>
                  <a:cubicBezTo>
                    <a:pt x="61113" y="314111"/>
                    <a:pt x="28579" y="314989"/>
                    <a:pt x="27303" y="308117"/>
                  </a:cubicBezTo>
                  <a:cubicBezTo>
                    <a:pt x="26700" y="303495"/>
                    <a:pt x="26942" y="298801"/>
                    <a:pt x="28018" y="294268"/>
                  </a:cubicBezTo>
                  <a:cubicBezTo>
                    <a:pt x="33125" y="268895"/>
                    <a:pt x="57384" y="231069"/>
                    <a:pt x="56261" y="205231"/>
                  </a:cubicBezTo>
                  <a:cubicBezTo>
                    <a:pt x="55290" y="181667"/>
                    <a:pt x="58610" y="166010"/>
                    <a:pt x="46046" y="146218"/>
                  </a:cubicBezTo>
                  <a:cubicBezTo>
                    <a:pt x="33482" y="126427"/>
                    <a:pt x="18416" y="107927"/>
                    <a:pt x="7487" y="87257"/>
                  </a:cubicBezTo>
                  <a:cubicBezTo>
                    <a:pt x="2073" y="76922"/>
                    <a:pt x="-2370" y="64985"/>
                    <a:pt x="1358" y="54030"/>
                  </a:cubicBezTo>
                  <a:cubicBezTo>
                    <a:pt x="3248" y="48242"/>
                    <a:pt x="13156" y="27779"/>
                    <a:pt x="43799" y="14653"/>
                  </a:cubicBezTo>
                  <a:cubicBezTo>
                    <a:pt x="56185" y="8677"/>
                    <a:pt x="69185" y="4102"/>
                    <a:pt x="82563" y="1011"/>
                  </a:cubicBezTo>
                  <a:cubicBezTo>
                    <a:pt x="90682" y="-228"/>
                    <a:pt x="98931" y="-332"/>
                    <a:pt x="107078" y="701"/>
                  </a:cubicBezTo>
                  <a:cubicBezTo>
                    <a:pt x="99928" y="3285"/>
                    <a:pt x="92931" y="6437"/>
                    <a:pt x="85934" y="9382"/>
                  </a:cubicBezTo>
                  <a:cubicBezTo>
                    <a:pt x="55290" y="22559"/>
                    <a:pt x="45382" y="42971"/>
                    <a:pt x="43390" y="48810"/>
                  </a:cubicBezTo>
                  <a:cubicBezTo>
                    <a:pt x="39713" y="59765"/>
                    <a:pt x="44157" y="71754"/>
                    <a:pt x="49570" y="81986"/>
                  </a:cubicBezTo>
                  <a:cubicBezTo>
                    <a:pt x="60500" y="102656"/>
                    <a:pt x="75106" y="121156"/>
                    <a:pt x="88079" y="140947"/>
                  </a:cubicBezTo>
                  <a:cubicBezTo>
                    <a:pt x="101051" y="160739"/>
                    <a:pt x="97374" y="176345"/>
                    <a:pt x="98293" y="199857"/>
                  </a:cubicBezTo>
                  <a:cubicBezTo>
                    <a:pt x="99366" y="225695"/>
                    <a:pt x="74953" y="263521"/>
                    <a:pt x="70050" y="288945"/>
                  </a:cubicBezTo>
                  <a:cubicBezTo>
                    <a:pt x="68974" y="293478"/>
                    <a:pt x="68732" y="298173"/>
                    <a:pt x="69335" y="302794"/>
                  </a:cubicBezTo>
                  <a:cubicBezTo>
                    <a:pt x="70612" y="309719"/>
                    <a:pt x="103145" y="308840"/>
                    <a:pt x="108661" y="313129"/>
                  </a:cubicBezTo>
                  <a:cubicBezTo>
                    <a:pt x="119265" y="320634"/>
                    <a:pt x="131554" y="325341"/>
                    <a:pt x="144412" y="326823"/>
                  </a:cubicBezTo>
                  <a:cubicBezTo>
                    <a:pt x="151981" y="328068"/>
                    <a:pt x="159626" y="328793"/>
                    <a:pt x="167292" y="328993"/>
                  </a:cubicBezTo>
                  <a:close/>
                </a:path>
              </a:pathLst>
            </a:custGeom>
            <a:gradFill>
              <a:gsLst>
                <a:gs pos="1000">
                  <a:srgbClr val="000000"/>
                </a:gs>
                <a:gs pos="100000">
                  <a:srgbClr val="000000">
                    <a:alpha val="0"/>
                  </a:srgbClr>
                </a:gs>
              </a:gsLst>
              <a:lin ang="19430843" scaled="1"/>
            </a:gra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0AE17EB6-4446-4D7B-B49D-F1EFB5DB61BC}"/>
                </a:ext>
              </a:extLst>
            </p:cNvPr>
            <p:cNvSpPr/>
            <p:nvPr/>
          </p:nvSpPr>
          <p:spPr>
            <a:xfrm>
              <a:off x="5358103" y="216495"/>
              <a:ext cx="67653" cy="78150"/>
            </a:xfrm>
            <a:custGeom>
              <a:avLst/>
              <a:gdLst>
                <a:gd name="connsiteX0" fmla="*/ 23083 w 67653"/>
                <a:gd name="connsiteY0" fmla="*/ 57238 h 78150"/>
                <a:gd name="connsiteX1" fmla="*/ 41469 w 67653"/>
                <a:gd name="connsiteY1" fmla="*/ 68504 h 78150"/>
                <a:gd name="connsiteX2" fmla="*/ 60162 w 67653"/>
                <a:gd name="connsiteY2" fmla="*/ 77598 h 78150"/>
                <a:gd name="connsiteX3" fmla="*/ 62562 w 67653"/>
                <a:gd name="connsiteY3" fmla="*/ 78115 h 78150"/>
                <a:gd name="connsiteX4" fmla="*/ 64248 w 67653"/>
                <a:gd name="connsiteY4" fmla="*/ 76720 h 78150"/>
                <a:gd name="connsiteX5" fmla="*/ 65831 w 67653"/>
                <a:gd name="connsiteY5" fmla="*/ 56050 h 78150"/>
                <a:gd name="connsiteX6" fmla="*/ 56536 w 67653"/>
                <a:gd name="connsiteY6" fmla="*/ 36465 h 78150"/>
                <a:gd name="connsiteX7" fmla="*/ 47496 w 67653"/>
                <a:gd name="connsiteY7" fmla="*/ 16467 h 78150"/>
                <a:gd name="connsiteX8" fmla="*/ 33247 w 67653"/>
                <a:gd name="connsiteY8" fmla="*/ 6648 h 78150"/>
                <a:gd name="connsiteX9" fmla="*/ 1684 w 67653"/>
                <a:gd name="connsiteY9" fmla="*/ 6132 h 78150"/>
                <a:gd name="connsiteX10" fmla="*/ 8834 w 67653"/>
                <a:gd name="connsiteY10" fmla="*/ 40030 h 78150"/>
                <a:gd name="connsiteX11" fmla="*/ 23083 w 67653"/>
                <a:gd name="connsiteY11" fmla="*/ 57238 h 7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653" h="78150">
                  <a:moveTo>
                    <a:pt x="23083" y="57238"/>
                  </a:moveTo>
                  <a:cubicBezTo>
                    <a:pt x="28795" y="61650"/>
                    <a:pt x="34959" y="65427"/>
                    <a:pt x="41469" y="68504"/>
                  </a:cubicBezTo>
                  <a:cubicBezTo>
                    <a:pt x="47598" y="71707"/>
                    <a:pt x="53880" y="74705"/>
                    <a:pt x="60162" y="77598"/>
                  </a:cubicBezTo>
                  <a:cubicBezTo>
                    <a:pt x="60880" y="78044"/>
                    <a:pt x="61727" y="78226"/>
                    <a:pt x="62562" y="78115"/>
                  </a:cubicBezTo>
                  <a:cubicBezTo>
                    <a:pt x="63261" y="77852"/>
                    <a:pt x="63854" y="77361"/>
                    <a:pt x="64248" y="76720"/>
                  </a:cubicBezTo>
                  <a:cubicBezTo>
                    <a:pt x="68114" y="70516"/>
                    <a:pt x="68707" y="62782"/>
                    <a:pt x="65831" y="56050"/>
                  </a:cubicBezTo>
                  <a:cubicBezTo>
                    <a:pt x="63430" y="49229"/>
                    <a:pt x="59345" y="43131"/>
                    <a:pt x="56536" y="36465"/>
                  </a:cubicBezTo>
                  <a:cubicBezTo>
                    <a:pt x="54534" y="29377"/>
                    <a:pt x="51486" y="22635"/>
                    <a:pt x="47496" y="16467"/>
                  </a:cubicBezTo>
                  <a:cubicBezTo>
                    <a:pt x="43449" y="12255"/>
                    <a:pt x="38602" y="8916"/>
                    <a:pt x="33247" y="6648"/>
                  </a:cubicBezTo>
                  <a:cubicBezTo>
                    <a:pt x="24922" y="2411"/>
                    <a:pt x="7711" y="-5650"/>
                    <a:pt x="1684" y="6132"/>
                  </a:cubicBezTo>
                  <a:cubicBezTo>
                    <a:pt x="-3423" y="15795"/>
                    <a:pt x="4135" y="31607"/>
                    <a:pt x="8834" y="40030"/>
                  </a:cubicBezTo>
                  <a:cubicBezTo>
                    <a:pt x="12491" y="46609"/>
                    <a:pt x="17323" y="52443"/>
                    <a:pt x="23083" y="57238"/>
                  </a:cubicBezTo>
                  <a:close/>
                </a:path>
              </a:pathLst>
            </a:custGeom>
            <a:solidFill>
              <a:srgbClr val="FFFFFF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C9C2105A-E654-4825-467D-03833FC55CA2}"/>
                </a:ext>
              </a:extLst>
            </p:cNvPr>
            <p:cNvSpPr/>
            <p:nvPr/>
          </p:nvSpPr>
          <p:spPr>
            <a:xfrm>
              <a:off x="5186742" y="-32487"/>
              <a:ext cx="107078" cy="114651"/>
            </a:xfrm>
            <a:custGeom>
              <a:avLst/>
              <a:gdLst>
                <a:gd name="connsiteX0" fmla="*/ 30145 w 107078"/>
                <a:gd name="connsiteY0" fmla="*/ 7952 h 114651"/>
                <a:gd name="connsiteX1" fmla="*/ 6651 w 107078"/>
                <a:gd name="connsiteY1" fmla="*/ 39215 h 114651"/>
                <a:gd name="connsiteX2" fmla="*/ 6089 w 107078"/>
                <a:gd name="connsiteY2" fmla="*/ 93888 h 114651"/>
                <a:gd name="connsiteX3" fmla="*/ 46590 w 107078"/>
                <a:gd name="connsiteY3" fmla="*/ 114558 h 114651"/>
                <a:gd name="connsiteX4" fmla="*/ 87448 w 107078"/>
                <a:gd name="connsiteY4" fmla="*/ 92544 h 114651"/>
                <a:gd name="connsiteX5" fmla="*/ 100114 w 107078"/>
                <a:gd name="connsiteY5" fmla="*/ 15548 h 114651"/>
                <a:gd name="connsiteX6" fmla="*/ 30145 w 107078"/>
                <a:gd name="connsiteY6" fmla="*/ 7952 h 11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078" h="114651">
                  <a:moveTo>
                    <a:pt x="30145" y="7952"/>
                  </a:moveTo>
                  <a:cubicBezTo>
                    <a:pt x="19462" y="15826"/>
                    <a:pt x="11294" y="26695"/>
                    <a:pt x="6651" y="39215"/>
                  </a:cubicBezTo>
                  <a:cubicBezTo>
                    <a:pt x="-550" y="56682"/>
                    <a:pt x="-3563" y="77662"/>
                    <a:pt x="6089" y="93888"/>
                  </a:cubicBezTo>
                  <a:cubicBezTo>
                    <a:pt x="14896" y="107688"/>
                    <a:pt x="30387" y="115594"/>
                    <a:pt x="46590" y="114558"/>
                  </a:cubicBezTo>
                  <a:cubicBezTo>
                    <a:pt x="62625" y="113230"/>
                    <a:pt x="77409" y="105265"/>
                    <a:pt x="87448" y="92544"/>
                  </a:cubicBezTo>
                  <a:cubicBezTo>
                    <a:pt x="101339" y="75543"/>
                    <a:pt x="116099" y="35701"/>
                    <a:pt x="100114" y="15548"/>
                  </a:cubicBezTo>
                  <a:cubicBezTo>
                    <a:pt x="85405" y="-2952"/>
                    <a:pt x="48071" y="-4244"/>
                    <a:pt x="30145" y="7952"/>
                  </a:cubicBezTo>
                  <a:close/>
                </a:path>
              </a:pathLst>
            </a:custGeom>
            <a:solidFill>
              <a:srgbClr val="3F3D56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B3DBCBED-DA6F-2FE9-3EC2-66BB5D5C6F1B}"/>
                </a:ext>
              </a:extLst>
            </p:cNvPr>
            <p:cNvSpPr/>
            <p:nvPr/>
          </p:nvSpPr>
          <p:spPr>
            <a:xfrm>
              <a:off x="5186742" y="-32487"/>
              <a:ext cx="107078" cy="114651"/>
            </a:xfrm>
            <a:custGeom>
              <a:avLst/>
              <a:gdLst>
                <a:gd name="connsiteX0" fmla="*/ 30145 w 107078"/>
                <a:gd name="connsiteY0" fmla="*/ 7952 h 114651"/>
                <a:gd name="connsiteX1" fmla="*/ 6651 w 107078"/>
                <a:gd name="connsiteY1" fmla="*/ 39215 h 114651"/>
                <a:gd name="connsiteX2" fmla="*/ 6089 w 107078"/>
                <a:gd name="connsiteY2" fmla="*/ 93888 h 114651"/>
                <a:gd name="connsiteX3" fmla="*/ 46590 w 107078"/>
                <a:gd name="connsiteY3" fmla="*/ 114558 h 114651"/>
                <a:gd name="connsiteX4" fmla="*/ 87448 w 107078"/>
                <a:gd name="connsiteY4" fmla="*/ 92544 h 114651"/>
                <a:gd name="connsiteX5" fmla="*/ 100114 w 107078"/>
                <a:gd name="connsiteY5" fmla="*/ 15548 h 114651"/>
                <a:gd name="connsiteX6" fmla="*/ 30145 w 107078"/>
                <a:gd name="connsiteY6" fmla="*/ 7952 h 11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078" h="114651">
                  <a:moveTo>
                    <a:pt x="30145" y="7952"/>
                  </a:moveTo>
                  <a:cubicBezTo>
                    <a:pt x="19462" y="15826"/>
                    <a:pt x="11294" y="26695"/>
                    <a:pt x="6651" y="39215"/>
                  </a:cubicBezTo>
                  <a:cubicBezTo>
                    <a:pt x="-550" y="56682"/>
                    <a:pt x="-3563" y="77662"/>
                    <a:pt x="6089" y="93888"/>
                  </a:cubicBezTo>
                  <a:cubicBezTo>
                    <a:pt x="14896" y="107688"/>
                    <a:pt x="30387" y="115594"/>
                    <a:pt x="46590" y="114558"/>
                  </a:cubicBezTo>
                  <a:cubicBezTo>
                    <a:pt x="62625" y="113230"/>
                    <a:pt x="77409" y="105265"/>
                    <a:pt x="87448" y="92544"/>
                  </a:cubicBezTo>
                  <a:cubicBezTo>
                    <a:pt x="101339" y="75543"/>
                    <a:pt x="116099" y="35701"/>
                    <a:pt x="100114" y="15548"/>
                  </a:cubicBezTo>
                  <a:cubicBezTo>
                    <a:pt x="85405" y="-2952"/>
                    <a:pt x="48071" y="-4244"/>
                    <a:pt x="30145" y="7952"/>
                  </a:cubicBezTo>
                  <a:close/>
                </a:path>
              </a:pathLst>
            </a:custGeom>
            <a:gradFill>
              <a:gsLst>
                <a:gs pos="1000">
                  <a:srgbClr val="000000"/>
                </a:gs>
                <a:gs pos="100000">
                  <a:srgbClr val="000000">
                    <a:alpha val="0"/>
                  </a:srgbClr>
                </a:gs>
              </a:gsLst>
              <a:lin ang="12028006" scaled="1"/>
            </a:gra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F55D73ED-57F9-A9D6-C8CB-38A59B606D02}"/>
                </a:ext>
              </a:extLst>
            </p:cNvPr>
            <p:cNvSpPr/>
            <p:nvPr/>
          </p:nvSpPr>
          <p:spPr>
            <a:xfrm>
              <a:off x="5244298" y="-60521"/>
              <a:ext cx="184981" cy="225509"/>
            </a:xfrm>
            <a:custGeom>
              <a:avLst/>
              <a:gdLst>
                <a:gd name="connsiteX0" fmla="*/ 83416 w 184981"/>
                <a:gd name="connsiteY0" fmla="*/ 72 h 225509"/>
                <a:gd name="connsiteX1" fmla="*/ 66255 w 184981"/>
                <a:gd name="connsiteY1" fmla="*/ 4774 h 225509"/>
                <a:gd name="connsiteX2" fmla="*/ 19677 w 184981"/>
                <a:gd name="connsiteY2" fmla="*/ 43324 h 225509"/>
                <a:gd name="connsiteX3" fmla="*/ 5275 w 184981"/>
                <a:gd name="connsiteY3" fmla="*/ 80737 h 225509"/>
                <a:gd name="connsiteX4" fmla="*/ 1495 w 184981"/>
                <a:gd name="connsiteY4" fmla="*/ 137580 h 225509"/>
                <a:gd name="connsiteX5" fmla="*/ 16817 w 184981"/>
                <a:gd name="connsiteY5" fmla="*/ 175509 h 225509"/>
                <a:gd name="connsiteX6" fmla="*/ 28206 w 184981"/>
                <a:gd name="connsiteY6" fmla="*/ 192769 h 225509"/>
                <a:gd name="connsiteX7" fmla="*/ 51240 w 184981"/>
                <a:gd name="connsiteY7" fmla="*/ 211682 h 225509"/>
                <a:gd name="connsiteX8" fmla="*/ 74886 w 184981"/>
                <a:gd name="connsiteY8" fmla="*/ 223981 h 225509"/>
                <a:gd name="connsiteX9" fmla="*/ 134386 w 184981"/>
                <a:gd name="connsiteY9" fmla="*/ 205326 h 225509"/>
                <a:gd name="connsiteX10" fmla="*/ 175244 w 184981"/>
                <a:gd name="connsiteY10" fmla="*/ 152772 h 225509"/>
                <a:gd name="connsiteX11" fmla="*/ 183160 w 184981"/>
                <a:gd name="connsiteY11" fmla="*/ 86938 h 225509"/>
                <a:gd name="connsiteX12" fmla="*/ 173712 w 184981"/>
                <a:gd name="connsiteY12" fmla="*/ 58000 h 225509"/>
                <a:gd name="connsiteX13" fmla="*/ 135611 w 184981"/>
                <a:gd name="connsiteY13" fmla="*/ 19708 h 225509"/>
                <a:gd name="connsiteX14" fmla="*/ 83416 w 184981"/>
                <a:gd name="connsiteY14" fmla="*/ 72 h 225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981" h="225509">
                  <a:moveTo>
                    <a:pt x="83416" y="72"/>
                  </a:moveTo>
                  <a:cubicBezTo>
                    <a:pt x="77471" y="630"/>
                    <a:pt x="71666" y="2221"/>
                    <a:pt x="66255" y="4774"/>
                  </a:cubicBezTo>
                  <a:cubicBezTo>
                    <a:pt x="47160" y="12437"/>
                    <a:pt x="30885" y="25906"/>
                    <a:pt x="19677" y="43324"/>
                  </a:cubicBezTo>
                  <a:cubicBezTo>
                    <a:pt x="13014" y="54976"/>
                    <a:pt x="8156" y="67594"/>
                    <a:pt x="5275" y="80737"/>
                  </a:cubicBezTo>
                  <a:cubicBezTo>
                    <a:pt x="-123" y="99169"/>
                    <a:pt x="-1414" y="118582"/>
                    <a:pt x="1495" y="137580"/>
                  </a:cubicBezTo>
                  <a:cubicBezTo>
                    <a:pt x="4629" y="150950"/>
                    <a:pt x="9798" y="163746"/>
                    <a:pt x="16817" y="175509"/>
                  </a:cubicBezTo>
                  <a:cubicBezTo>
                    <a:pt x="20069" y="181612"/>
                    <a:pt x="23882" y="187390"/>
                    <a:pt x="28206" y="192769"/>
                  </a:cubicBezTo>
                  <a:cubicBezTo>
                    <a:pt x="35020" y="200080"/>
                    <a:pt x="42766" y="206441"/>
                    <a:pt x="51240" y="211682"/>
                  </a:cubicBezTo>
                  <a:cubicBezTo>
                    <a:pt x="58388" y="217088"/>
                    <a:pt x="66381" y="221245"/>
                    <a:pt x="74886" y="223981"/>
                  </a:cubicBezTo>
                  <a:cubicBezTo>
                    <a:pt x="95724" y="229613"/>
                    <a:pt x="117634" y="218813"/>
                    <a:pt x="134386" y="205326"/>
                  </a:cubicBezTo>
                  <a:cubicBezTo>
                    <a:pt x="151949" y="191352"/>
                    <a:pt x="165958" y="173334"/>
                    <a:pt x="175244" y="152772"/>
                  </a:cubicBezTo>
                  <a:cubicBezTo>
                    <a:pt x="184426" y="132149"/>
                    <a:pt x="187187" y="109187"/>
                    <a:pt x="183160" y="86938"/>
                  </a:cubicBezTo>
                  <a:cubicBezTo>
                    <a:pt x="181032" y="76981"/>
                    <a:pt x="177864" y="67280"/>
                    <a:pt x="173712" y="58000"/>
                  </a:cubicBezTo>
                  <a:cubicBezTo>
                    <a:pt x="165744" y="39397"/>
                    <a:pt x="155325" y="25444"/>
                    <a:pt x="135611" y="19708"/>
                  </a:cubicBezTo>
                  <a:cubicBezTo>
                    <a:pt x="117277" y="14489"/>
                    <a:pt x="103589" y="-1220"/>
                    <a:pt x="83416" y="72"/>
                  </a:cubicBezTo>
                  <a:close/>
                </a:path>
              </a:pathLst>
            </a:custGeom>
            <a:solidFill>
              <a:srgbClr val="3F3D56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223CCB8B-C74A-BA09-AA0A-EA70C3203781}"/>
                </a:ext>
              </a:extLst>
            </p:cNvPr>
            <p:cNvSpPr/>
            <p:nvPr/>
          </p:nvSpPr>
          <p:spPr>
            <a:xfrm>
              <a:off x="5316410" y="-35063"/>
              <a:ext cx="161759" cy="284361"/>
            </a:xfrm>
            <a:custGeom>
              <a:avLst/>
              <a:gdLst>
                <a:gd name="connsiteX0" fmla="*/ 158647 w 161759"/>
                <a:gd name="connsiteY0" fmla="*/ 155787 h 284361"/>
                <a:gd name="connsiteX1" fmla="*/ 126319 w 161759"/>
                <a:gd name="connsiteY1" fmla="*/ 211596 h 284361"/>
                <a:gd name="connsiteX2" fmla="*/ 96748 w 161759"/>
                <a:gd name="connsiteY2" fmla="*/ 228959 h 284361"/>
                <a:gd name="connsiteX3" fmla="*/ 93275 w 161759"/>
                <a:gd name="connsiteY3" fmla="*/ 266837 h 284361"/>
                <a:gd name="connsiteX4" fmla="*/ 92764 w 161759"/>
                <a:gd name="connsiteY4" fmla="*/ 273710 h 284361"/>
                <a:gd name="connsiteX5" fmla="*/ 83571 w 161759"/>
                <a:gd name="connsiteY5" fmla="*/ 280273 h 284361"/>
                <a:gd name="connsiteX6" fmla="*/ 51293 w 161759"/>
                <a:gd name="connsiteY6" fmla="*/ 284148 h 284361"/>
                <a:gd name="connsiteX7" fmla="*/ 41498 w 161759"/>
                <a:gd name="connsiteY7" fmla="*/ 275722 h 284361"/>
                <a:gd name="connsiteX8" fmla="*/ 41487 w 161759"/>
                <a:gd name="connsiteY8" fmla="*/ 275570 h 284361"/>
                <a:gd name="connsiteX9" fmla="*/ 32550 w 161759"/>
                <a:gd name="connsiteY9" fmla="*/ 227822 h 284361"/>
                <a:gd name="connsiteX10" fmla="*/ 20292 w 161759"/>
                <a:gd name="connsiteY10" fmla="*/ 204827 h 284361"/>
                <a:gd name="connsiteX11" fmla="*/ 2366 w 161759"/>
                <a:gd name="connsiteY11" fmla="*/ 138269 h 284361"/>
                <a:gd name="connsiteX12" fmla="*/ 680 w 161759"/>
                <a:gd name="connsiteY12" fmla="*/ 69541 h 284361"/>
                <a:gd name="connsiteX13" fmla="*/ 4204 w 161759"/>
                <a:gd name="connsiteY13" fmla="*/ 49439 h 284361"/>
                <a:gd name="connsiteX14" fmla="*/ 15951 w 161759"/>
                <a:gd name="connsiteY14" fmla="*/ 31870 h 284361"/>
                <a:gd name="connsiteX15" fmla="*/ 47105 w 161759"/>
                <a:gd name="connsiteY15" fmla="*/ 5154 h 284361"/>
                <a:gd name="connsiteX16" fmla="*/ 97718 w 161759"/>
                <a:gd name="connsiteY16" fmla="*/ 5154 h 284361"/>
                <a:gd name="connsiteX17" fmla="*/ 138576 w 161759"/>
                <a:gd name="connsiteY17" fmla="*/ 36675 h 284361"/>
                <a:gd name="connsiteX18" fmla="*/ 158647 w 161759"/>
                <a:gd name="connsiteY18" fmla="*/ 155787 h 284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759" h="284361">
                  <a:moveTo>
                    <a:pt x="158647" y="155787"/>
                  </a:moveTo>
                  <a:cubicBezTo>
                    <a:pt x="155583" y="177956"/>
                    <a:pt x="145726" y="200899"/>
                    <a:pt x="126319" y="211596"/>
                  </a:cubicBezTo>
                  <a:cubicBezTo>
                    <a:pt x="116104" y="217177"/>
                    <a:pt x="103540" y="219554"/>
                    <a:pt x="96748" y="228959"/>
                  </a:cubicBezTo>
                  <a:cubicBezTo>
                    <a:pt x="89138" y="239294"/>
                    <a:pt x="91998" y="253918"/>
                    <a:pt x="93275" y="266837"/>
                  </a:cubicBezTo>
                  <a:cubicBezTo>
                    <a:pt x="93648" y="269136"/>
                    <a:pt x="93473" y="271493"/>
                    <a:pt x="92764" y="273710"/>
                  </a:cubicBezTo>
                  <a:cubicBezTo>
                    <a:pt x="90761" y="277120"/>
                    <a:pt x="87418" y="279507"/>
                    <a:pt x="83571" y="280273"/>
                  </a:cubicBezTo>
                  <a:cubicBezTo>
                    <a:pt x="73146" y="283596"/>
                    <a:pt x="62197" y="284910"/>
                    <a:pt x="51293" y="284148"/>
                  </a:cubicBezTo>
                  <a:cubicBezTo>
                    <a:pt x="46289" y="284558"/>
                    <a:pt x="41903" y="280786"/>
                    <a:pt x="41498" y="275722"/>
                  </a:cubicBezTo>
                  <a:cubicBezTo>
                    <a:pt x="41494" y="275672"/>
                    <a:pt x="41490" y="275621"/>
                    <a:pt x="41487" y="275570"/>
                  </a:cubicBezTo>
                  <a:cubicBezTo>
                    <a:pt x="37350" y="260067"/>
                    <a:pt x="38372" y="242963"/>
                    <a:pt x="32550" y="227822"/>
                  </a:cubicBezTo>
                  <a:cubicBezTo>
                    <a:pt x="28920" y="219917"/>
                    <a:pt x="24826" y="212238"/>
                    <a:pt x="20292" y="204827"/>
                  </a:cubicBezTo>
                  <a:cubicBezTo>
                    <a:pt x="10097" y="184031"/>
                    <a:pt x="4008" y="161423"/>
                    <a:pt x="2366" y="138269"/>
                  </a:cubicBezTo>
                  <a:cubicBezTo>
                    <a:pt x="-85" y="115447"/>
                    <a:pt x="-649" y="92458"/>
                    <a:pt x="680" y="69541"/>
                  </a:cubicBezTo>
                  <a:cubicBezTo>
                    <a:pt x="768" y="62691"/>
                    <a:pt x="1958" y="55902"/>
                    <a:pt x="4204" y="49439"/>
                  </a:cubicBezTo>
                  <a:cubicBezTo>
                    <a:pt x="7125" y="42961"/>
                    <a:pt x="11095" y="37023"/>
                    <a:pt x="15951" y="31870"/>
                  </a:cubicBezTo>
                  <a:cubicBezTo>
                    <a:pt x="24360" y="20843"/>
                    <a:pt x="34976" y="11739"/>
                    <a:pt x="47105" y="5154"/>
                  </a:cubicBezTo>
                  <a:cubicBezTo>
                    <a:pt x="63292" y="-1722"/>
                    <a:pt x="81531" y="-1722"/>
                    <a:pt x="97718" y="5154"/>
                  </a:cubicBezTo>
                  <a:cubicBezTo>
                    <a:pt x="113716" y="12060"/>
                    <a:pt x="127759" y="22894"/>
                    <a:pt x="138576" y="36675"/>
                  </a:cubicBezTo>
                  <a:cubicBezTo>
                    <a:pt x="165185" y="68662"/>
                    <a:pt x="164010" y="116307"/>
                    <a:pt x="158647" y="15578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6130094A-7794-99B5-17B2-48C531171948}"/>
                </a:ext>
              </a:extLst>
            </p:cNvPr>
            <p:cNvSpPr/>
            <p:nvPr/>
          </p:nvSpPr>
          <p:spPr>
            <a:xfrm>
              <a:off x="5332074" y="47916"/>
              <a:ext cx="76812" cy="77719"/>
            </a:xfrm>
            <a:custGeom>
              <a:avLst/>
              <a:gdLst>
                <a:gd name="connsiteX0" fmla="*/ 76813 w 76812"/>
                <a:gd name="connsiteY0" fmla="*/ 38860 h 77719"/>
                <a:gd name="connsiteX1" fmla="*/ 38406 w 76812"/>
                <a:gd name="connsiteY1" fmla="*/ 77720 h 77719"/>
                <a:gd name="connsiteX2" fmla="*/ 0 w 76812"/>
                <a:gd name="connsiteY2" fmla="*/ 38860 h 77719"/>
                <a:gd name="connsiteX3" fmla="*/ 38406 w 76812"/>
                <a:gd name="connsiteY3" fmla="*/ 0 h 77719"/>
                <a:gd name="connsiteX4" fmla="*/ 76813 w 76812"/>
                <a:gd name="connsiteY4" fmla="*/ 38860 h 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12" h="77719">
                  <a:moveTo>
                    <a:pt x="76813" y="38860"/>
                  </a:moveTo>
                  <a:cubicBezTo>
                    <a:pt x="76813" y="60321"/>
                    <a:pt x="59618" y="77720"/>
                    <a:pt x="38406" y="77720"/>
                  </a:cubicBezTo>
                  <a:cubicBezTo>
                    <a:pt x="17195" y="77720"/>
                    <a:pt x="0" y="60321"/>
                    <a:pt x="0" y="38860"/>
                  </a:cubicBezTo>
                  <a:cubicBezTo>
                    <a:pt x="0" y="17398"/>
                    <a:pt x="17195" y="0"/>
                    <a:pt x="38406" y="0"/>
                  </a:cubicBezTo>
                  <a:cubicBezTo>
                    <a:pt x="59618" y="0"/>
                    <a:pt x="76813" y="17398"/>
                    <a:pt x="76813" y="38860"/>
                  </a:cubicBezTo>
                  <a:close/>
                </a:path>
              </a:pathLst>
            </a:custGeom>
            <a:solidFill>
              <a:srgbClr val="FFFFFF">
                <a:alpha val="46000"/>
              </a:srgbClr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09BA40E4-425B-85B8-7B35-01B6A2A49BB6}"/>
                </a:ext>
              </a:extLst>
            </p:cNvPr>
            <p:cNvSpPr/>
            <p:nvPr/>
          </p:nvSpPr>
          <p:spPr>
            <a:xfrm>
              <a:off x="5417416" y="44143"/>
              <a:ext cx="71092" cy="71931"/>
            </a:xfrm>
            <a:custGeom>
              <a:avLst/>
              <a:gdLst>
                <a:gd name="connsiteX0" fmla="*/ 71093 w 71092"/>
                <a:gd name="connsiteY0" fmla="*/ 35966 h 71931"/>
                <a:gd name="connsiteX1" fmla="*/ 35546 w 71092"/>
                <a:gd name="connsiteY1" fmla="*/ 71932 h 71931"/>
                <a:gd name="connsiteX2" fmla="*/ 0 w 71092"/>
                <a:gd name="connsiteY2" fmla="*/ 35966 h 71931"/>
                <a:gd name="connsiteX3" fmla="*/ 35546 w 71092"/>
                <a:gd name="connsiteY3" fmla="*/ 0 h 71931"/>
                <a:gd name="connsiteX4" fmla="*/ 71093 w 71092"/>
                <a:gd name="connsiteY4" fmla="*/ 35966 h 7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92" h="71931">
                  <a:moveTo>
                    <a:pt x="71093" y="35966"/>
                  </a:moveTo>
                  <a:cubicBezTo>
                    <a:pt x="71093" y="55829"/>
                    <a:pt x="55178" y="71932"/>
                    <a:pt x="35546" y="71932"/>
                  </a:cubicBezTo>
                  <a:cubicBezTo>
                    <a:pt x="15915" y="71932"/>
                    <a:pt x="0" y="55829"/>
                    <a:pt x="0" y="35966"/>
                  </a:cubicBezTo>
                  <a:cubicBezTo>
                    <a:pt x="0" y="16103"/>
                    <a:pt x="15915" y="0"/>
                    <a:pt x="35546" y="0"/>
                  </a:cubicBezTo>
                  <a:cubicBezTo>
                    <a:pt x="55178" y="0"/>
                    <a:pt x="71093" y="16103"/>
                    <a:pt x="71093" y="35966"/>
                  </a:cubicBezTo>
                  <a:close/>
                </a:path>
              </a:pathLst>
            </a:custGeom>
            <a:solidFill>
              <a:srgbClr val="FFFFFF">
                <a:alpha val="46000"/>
              </a:srgbClr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A09522B9-B184-3C84-4D25-326AE9D1ED9A}"/>
                </a:ext>
              </a:extLst>
            </p:cNvPr>
            <p:cNvSpPr/>
            <p:nvPr/>
          </p:nvSpPr>
          <p:spPr>
            <a:xfrm>
              <a:off x="5292481" y="-90856"/>
              <a:ext cx="207830" cy="171741"/>
            </a:xfrm>
            <a:custGeom>
              <a:avLst/>
              <a:gdLst>
                <a:gd name="connsiteX0" fmla="*/ 80840 w 207830"/>
                <a:gd name="connsiteY0" fmla="*/ 7566 h 171741"/>
                <a:gd name="connsiteX1" fmla="*/ 143557 w 207830"/>
                <a:gd name="connsiteY1" fmla="*/ 2709 h 171741"/>
                <a:gd name="connsiteX2" fmla="*/ 205304 w 207830"/>
                <a:gd name="connsiteY2" fmla="*/ 56399 h 171741"/>
                <a:gd name="connsiteX3" fmla="*/ 203158 w 207830"/>
                <a:gd name="connsiteY3" fmla="*/ 102907 h 171741"/>
                <a:gd name="connsiteX4" fmla="*/ 179614 w 207830"/>
                <a:gd name="connsiteY4" fmla="*/ 143627 h 171741"/>
                <a:gd name="connsiteX5" fmla="*/ 177622 w 207830"/>
                <a:gd name="connsiteY5" fmla="*/ 145074 h 171741"/>
                <a:gd name="connsiteX6" fmla="*/ 174967 w 207830"/>
                <a:gd name="connsiteY6" fmla="*/ 143730 h 171741"/>
                <a:gd name="connsiteX7" fmla="*/ 157602 w 207830"/>
                <a:gd name="connsiteY7" fmla="*/ 135876 h 171741"/>
                <a:gd name="connsiteX8" fmla="*/ 66948 w 207830"/>
                <a:gd name="connsiteY8" fmla="*/ 97274 h 171741"/>
                <a:gd name="connsiteX9" fmla="*/ 44834 w 207830"/>
                <a:gd name="connsiteY9" fmla="*/ 95104 h 171741"/>
                <a:gd name="connsiteX10" fmla="*/ 36816 w 207830"/>
                <a:gd name="connsiteY10" fmla="*/ 109728 h 171741"/>
                <a:gd name="connsiteX11" fmla="*/ 27469 w 207830"/>
                <a:gd name="connsiteY11" fmla="*/ 171738 h 171741"/>
                <a:gd name="connsiteX12" fmla="*/ 5866 w 207830"/>
                <a:gd name="connsiteY12" fmla="*/ 130398 h 171741"/>
                <a:gd name="connsiteX13" fmla="*/ -8 w 207830"/>
                <a:gd name="connsiteY13" fmla="*/ 92520 h 171741"/>
                <a:gd name="connsiteX14" fmla="*/ 5406 w 207830"/>
                <a:gd name="connsiteY14" fmla="*/ 66062 h 171741"/>
                <a:gd name="connsiteX15" fmla="*/ 25835 w 207830"/>
                <a:gd name="connsiteY15" fmla="*/ 57794 h 171741"/>
                <a:gd name="connsiteX16" fmla="*/ 38501 w 207830"/>
                <a:gd name="connsiteY16" fmla="*/ 41000 h 171741"/>
                <a:gd name="connsiteX17" fmla="*/ 80840 w 207830"/>
                <a:gd name="connsiteY17" fmla="*/ 7566 h 17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7830" h="171741">
                  <a:moveTo>
                    <a:pt x="80840" y="7566"/>
                  </a:moveTo>
                  <a:cubicBezTo>
                    <a:pt x="100774" y="-454"/>
                    <a:pt x="122648" y="-2148"/>
                    <a:pt x="143557" y="2709"/>
                  </a:cubicBezTo>
                  <a:cubicBezTo>
                    <a:pt x="171289" y="9116"/>
                    <a:pt x="197387" y="28546"/>
                    <a:pt x="205304" y="56399"/>
                  </a:cubicBezTo>
                  <a:cubicBezTo>
                    <a:pt x="209266" y="71763"/>
                    <a:pt x="208518" y="87983"/>
                    <a:pt x="203158" y="102907"/>
                  </a:cubicBezTo>
                  <a:cubicBezTo>
                    <a:pt x="197758" y="117785"/>
                    <a:pt x="189786" y="131573"/>
                    <a:pt x="179614" y="143627"/>
                  </a:cubicBezTo>
                  <a:cubicBezTo>
                    <a:pt x="179150" y="144342"/>
                    <a:pt x="178440" y="144857"/>
                    <a:pt x="177622" y="145074"/>
                  </a:cubicBezTo>
                  <a:cubicBezTo>
                    <a:pt x="176601" y="145074"/>
                    <a:pt x="175733" y="144402"/>
                    <a:pt x="174967" y="143730"/>
                  </a:cubicBezTo>
                  <a:cubicBezTo>
                    <a:pt x="169827" y="139840"/>
                    <a:pt x="163895" y="137156"/>
                    <a:pt x="157602" y="135876"/>
                  </a:cubicBezTo>
                  <a:cubicBezTo>
                    <a:pt x="126141" y="126471"/>
                    <a:pt x="96775" y="111175"/>
                    <a:pt x="66948" y="97274"/>
                  </a:cubicBezTo>
                  <a:cubicBezTo>
                    <a:pt x="59900" y="94019"/>
                    <a:pt x="51371" y="90867"/>
                    <a:pt x="44834" y="95104"/>
                  </a:cubicBezTo>
                  <a:cubicBezTo>
                    <a:pt x="40446" y="98791"/>
                    <a:pt x="37585" y="104009"/>
                    <a:pt x="36816" y="109728"/>
                  </a:cubicBezTo>
                  <a:cubicBezTo>
                    <a:pt x="31457" y="129988"/>
                    <a:pt x="28323" y="150783"/>
                    <a:pt x="27469" y="171738"/>
                  </a:cubicBezTo>
                  <a:cubicBezTo>
                    <a:pt x="18224" y="159155"/>
                    <a:pt x="10938" y="145214"/>
                    <a:pt x="5866" y="130398"/>
                  </a:cubicBezTo>
                  <a:cubicBezTo>
                    <a:pt x="1791" y="118203"/>
                    <a:pt x="-195" y="105392"/>
                    <a:pt x="-8" y="92520"/>
                  </a:cubicBezTo>
                  <a:cubicBezTo>
                    <a:pt x="-8" y="83374"/>
                    <a:pt x="-8" y="73504"/>
                    <a:pt x="5406" y="66062"/>
                  </a:cubicBezTo>
                  <a:cubicBezTo>
                    <a:pt x="10820" y="58621"/>
                    <a:pt x="18072" y="60895"/>
                    <a:pt x="25835" y="57794"/>
                  </a:cubicBezTo>
                  <a:cubicBezTo>
                    <a:pt x="32015" y="55159"/>
                    <a:pt x="34773" y="46168"/>
                    <a:pt x="38501" y="41000"/>
                  </a:cubicBezTo>
                  <a:cubicBezTo>
                    <a:pt x="49326" y="26146"/>
                    <a:pt x="63970" y="14582"/>
                    <a:pt x="80840" y="7566"/>
                  </a:cubicBezTo>
                  <a:close/>
                </a:path>
              </a:pathLst>
            </a:custGeom>
            <a:solidFill>
              <a:srgbClr val="3F3D56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9DCC9B00-E198-D1E7-E3A5-CC184C0B99EB}"/>
                </a:ext>
              </a:extLst>
            </p:cNvPr>
            <p:cNvSpPr/>
            <p:nvPr/>
          </p:nvSpPr>
          <p:spPr>
            <a:xfrm>
              <a:off x="5292481" y="-90856"/>
              <a:ext cx="207830" cy="171741"/>
            </a:xfrm>
            <a:custGeom>
              <a:avLst/>
              <a:gdLst>
                <a:gd name="connsiteX0" fmla="*/ 80840 w 207830"/>
                <a:gd name="connsiteY0" fmla="*/ 7566 h 171741"/>
                <a:gd name="connsiteX1" fmla="*/ 143557 w 207830"/>
                <a:gd name="connsiteY1" fmla="*/ 2709 h 171741"/>
                <a:gd name="connsiteX2" fmla="*/ 205304 w 207830"/>
                <a:gd name="connsiteY2" fmla="*/ 56399 h 171741"/>
                <a:gd name="connsiteX3" fmla="*/ 203158 w 207830"/>
                <a:gd name="connsiteY3" fmla="*/ 102907 h 171741"/>
                <a:gd name="connsiteX4" fmla="*/ 179614 w 207830"/>
                <a:gd name="connsiteY4" fmla="*/ 143627 h 171741"/>
                <a:gd name="connsiteX5" fmla="*/ 177622 w 207830"/>
                <a:gd name="connsiteY5" fmla="*/ 145074 h 171741"/>
                <a:gd name="connsiteX6" fmla="*/ 174967 w 207830"/>
                <a:gd name="connsiteY6" fmla="*/ 143730 h 171741"/>
                <a:gd name="connsiteX7" fmla="*/ 157602 w 207830"/>
                <a:gd name="connsiteY7" fmla="*/ 135876 h 171741"/>
                <a:gd name="connsiteX8" fmla="*/ 66948 w 207830"/>
                <a:gd name="connsiteY8" fmla="*/ 97274 h 171741"/>
                <a:gd name="connsiteX9" fmla="*/ 44834 w 207830"/>
                <a:gd name="connsiteY9" fmla="*/ 95104 h 171741"/>
                <a:gd name="connsiteX10" fmla="*/ 36816 w 207830"/>
                <a:gd name="connsiteY10" fmla="*/ 109728 h 171741"/>
                <a:gd name="connsiteX11" fmla="*/ 27469 w 207830"/>
                <a:gd name="connsiteY11" fmla="*/ 171738 h 171741"/>
                <a:gd name="connsiteX12" fmla="*/ 5866 w 207830"/>
                <a:gd name="connsiteY12" fmla="*/ 130398 h 171741"/>
                <a:gd name="connsiteX13" fmla="*/ -8 w 207830"/>
                <a:gd name="connsiteY13" fmla="*/ 92520 h 171741"/>
                <a:gd name="connsiteX14" fmla="*/ 5406 w 207830"/>
                <a:gd name="connsiteY14" fmla="*/ 66062 h 171741"/>
                <a:gd name="connsiteX15" fmla="*/ 25835 w 207830"/>
                <a:gd name="connsiteY15" fmla="*/ 57794 h 171741"/>
                <a:gd name="connsiteX16" fmla="*/ 38501 w 207830"/>
                <a:gd name="connsiteY16" fmla="*/ 41000 h 171741"/>
                <a:gd name="connsiteX17" fmla="*/ 80840 w 207830"/>
                <a:gd name="connsiteY17" fmla="*/ 7566 h 17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7830" h="171741">
                  <a:moveTo>
                    <a:pt x="80840" y="7566"/>
                  </a:moveTo>
                  <a:cubicBezTo>
                    <a:pt x="100774" y="-454"/>
                    <a:pt x="122648" y="-2148"/>
                    <a:pt x="143557" y="2709"/>
                  </a:cubicBezTo>
                  <a:cubicBezTo>
                    <a:pt x="171289" y="9116"/>
                    <a:pt x="197387" y="28546"/>
                    <a:pt x="205304" y="56399"/>
                  </a:cubicBezTo>
                  <a:cubicBezTo>
                    <a:pt x="209266" y="71763"/>
                    <a:pt x="208518" y="87983"/>
                    <a:pt x="203158" y="102907"/>
                  </a:cubicBezTo>
                  <a:cubicBezTo>
                    <a:pt x="197758" y="117785"/>
                    <a:pt x="189786" y="131573"/>
                    <a:pt x="179614" y="143627"/>
                  </a:cubicBezTo>
                  <a:cubicBezTo>
                    <a:pt x="179150" y="144342"/>
                    <a:pt x="178440" y="144857"/>
                    <a:pt x="177622" y="145074"/>
                  </a:cubicBezTo>
                  <a:cubicBezTo>
                    <a:pt x="176601" y="145074"/>
                    <a:pt x="175733" y="144402"/>
                    <a:pt x="174967" y="143730"/>
                  </a:cubicBezTo>
                  <a:cubicBezTo>
                    <a:pt x="169827" y="139840"/>
                    <a:pt x="163895" y="137156"/>
                    <a:pt x="157602" y="135876"/>
                  </a:cubicBezTo>
                  <a:cubicBezTo>
                    <a:pt x="126141" y="126471"/>
                    <a:pt x="96775" y="111175"/>
                    <a:pt x="66948" y="97274"/>
                  </a:cubicBezTo>
                  <a:cubicBezTo>
                    <a:pt x="59900" y="94019"/>
                    <a:pt x="51371" y="90867"/>
                    <a:pt x="44834" y="95104"/>
                  </a:cubicBezTo>
                  <a:cubicBezTo>
                    <a:pt x="40446" y="98791"/>
                    <a:pt x="37585" y="104009"/>
                    <a:pt x="36816" y="109728"/>
                  </a:cubicBezTo>
                  <a:cubicBezTo>
                    <a:pt x="31457" y="129988"/>
                    <a:pt x="28323" y="150783"/>
                    <a:pt x="27469" y="171738"/>
                  </a:cubicBezTo>
                  <a:cubicBezTo>
                    <a:pt x="18224" y="159155"/>
                    <a:pt x="10938" y="145214"/>
                    <a:pt x="5866" y="130398"/>
                  </a:cubicBezTo>
                  <a:cubicBezTo>
                    <a:pt x="1791" y="118203"/>
                    <a:pt x="-195" y="105392"/>
                    <a:pt x="-8" y="92520"/>
                  </a:cubicBezTo>
                  <a:cubicBezTo>
                    <a:pt x="-8" y="83374"/>
                    <a:pt x="-8" y="73504"/>
                    <a:pt x="5406" y="66062"/>
                  </a:cubicBezTo>
                  <a:cubicBezTo>
                    <a:pt x="10820" y="58621"/>
                    <a:pt x="18072" y="60895"/>
                    <a:pt x="25835" y="57794"/>
                  </a:cubicBezTo>
                  <a:cubicBezTo>
                    <a:pt x="32015" y="55159"/>
                    <a:pt x="34773" y="46168"/>
                    <a:pt x="38501" y="41000"/>
                  </a:cubicBezTo>
                  <a:cubicBezTo>
                    <a:pt x="49326" y="26146"/>
                    <a:pt x="63970" y="14582"/>
                    <a:pt x="80840" y="7566"/>
                  </a:cubicBezTo>
                  <a:close/>
                </a:path>
              </a:pathLst>
            </a:custGeom>
            <a:gradFill>
              <a:gsLst>
                <a:gs pos="1000">
                  <a:srgbClr val="000000"/>
                </a:gs>
                <a:gs pos="100000">
                  <a:srgbClr val="000000">
                    <a:alpha val="0"/>
                  </a:srgbClr>
                </a:gs>
              </a:gsLst>
              <a:lin ang="13992553" scaled="1"/>
            </a:gra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6C2A34DD-3CE6-02B3-D421-F8278ACB53E1}"/>
                </a:ext>
              </a:extLst>
            </p:cNvPr>
            <p:cNvSpPr/>
            <p:nvPr/>
          </p:nvSpPr>
          <p:spPr>
            <a:xfrm>
              <a:off x="5293576" y="71127"/>
              <a:ext cx="31537" cy="59377"/>
            </a:xfrm>
            <a:custGeom>
              <a:avLst/>
              <a:gdLst>
                <a:gd name="connsiteX0" fmla="*/ 12176 w 31537"/>
                <a:gd name="connsiteY0" fmla="*/ 349 h 59377"/>
                <a:gd name="connsiteX1" fmla="*/ 991 w 31537"/>
                <a:gd name="connsiteY1" fmla="*/ 12699 h 59377"/>
                <a:gd name="connsiteX2" fmla="*/ 9316 w 31537"/>
                <a:gd name="connsiteY2" fmla="*/ 47477 h 59377"/>
                <a:gd name="connsiteX3" fmla="*/ 24944 w 31537"/>
                <a:gd name="connsiteY3" fmla="*/ 59362 h 59377"/>
                <a:gd name="connsiteX4" fmla="*/ 30051 w 31537"/>
                <a:gd name="connsiteY4" fmla="*/ 57347 h 59377"/>
                <a:gd name="connsiteX5" fmla="*/ 30817 w 31537"/>
                <a:gd name="connsiteY5" fmla="*/ 48252 h 59377"/>
                <a:gd name="connsiteX6" fmla="*/ 28008 w 31537"/>
                <a:gd name="connsiteY6" fmla="*/ 13578 h 59377"/>
                <a:gd name="connsiteX7" fmla="*/ 15703 w 31537"/>
                <a:gd name="connsiteY7" fmla="*/ 9 h 59377"/>
                <a:gd name="connsiteX8" fmla="*/ 12176 w 31537"/>
                <a:gd name="connsiteY8" fmla="*/ 349 h 5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37" h="59377">
                  <a:moveTo>
                    <a:pt x="12176" y="349"/>
                  </a:moveTo>
                  <a:cubicBezTo>
                    <a:pt x="6546" y="2166"/>
                    <a:pt x="2289" y="6866"/>
                    <a:pt x="991" y="12699"/>
                  </a:cubicBezTo>
                  <a:cubicBezTo>
                    <a:pt x="-2278" y="24533"/>
                    <a:pt x="2881" y="37038"/>
                    <a:pt x="9316" y="47477"/>
                  </a:cubicBezTo>
                  <a:cubicBezTo>
                    <a:pt x="12942" y="53316"/>
                    <a:pt x="18100" y="59517"/>
                    <a:pt x="24944" y="59362"/>
                  </a:cubicBezTo>
                  <a:cubicBezTo>
                    <a:pt x="26856" y="59480"/>
                    <a:pt x="28723" y="58743"/>
                    <a:pt x="30051" y="57347"/>
                  </a:cubicBezTo>
                  <a:cubicBezTo>
                    <a:pt x="31688" y="54600"/>
                    <a:pt x="31971" y="51240"/>
                    <a:pt x="30817" y="48252"/>
                  </a:cubicBezTo>
                  <a:cubicBezTo>
                    <a:pt x="28656" y="36829"/>
                    <a:pt x="27714" y="25204"/>
                    <a:pt x="28008" y="13578"/>
                  </a:cubicBezTo>
                  <a:cubicBezTo>
                    <a:pt x="28314" y="6393"/>
                    <a:pt x="22804" y="317"/>
                    <a:pt x="15703" y="9"/>
                  </a:cubicBezTo>
                  <a:cubicBezTo>
                    <a:pt x="14517" y="-43"/>
                    <a:pt x="13330" y="72"/>
                    <a:pt x="12176" y="349"/>
                  </a:cubicBezTo>
                  <a:close/>
                </a:path>
              </a:pathLst>
            </a:custGeom>
            <a:solidFill>
              <a:srgbClr val="BB826C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72BAEDA2-2CA0-4D53-7682-4D66A131D2E3}"/>
                </a:ext>
              </a:extLst>
            </p:cNvPr>
            <p:cNvSpPr/>
            <p:nvPr/>
          </p:nvSpPr>
          <p:spPr>
            <a:xfrm>
              <a:off x="5299807" y="86690"/>
              <a:ext cx="21965" cy="28203"/>
            </a:xfrm>
            <a:custGeom>
              <a:avLst/>
              <a:gdLst>
                <a:gd name="connsiteX0" fmla="*/ 14066 w 21965"/>
                <a:gd name="connsiteY0" fmla="*/ 13362 h 28203"/>
                <a:gd name="connsiteX1" fmla="*/ 10491 w 21965"/>
                <a:gd name="connsiteY1" fmla="*/ 7678 h 28203"/>
                <a:gd name="connsiteX2" fmla="*/ 9418 w 21965"/>
                <a:gd name="connsiteY2" fmla="*/ 1684 h 28203"/>
                <a:gd name="connsiteX3" fmla="*/ 5486 w 21965"/>
                <a:gd name="connsiteY3" fmla="*/ 30 h 28203"/>
                <a:gd name="connsiteX4" fmla="*/ 1962 w 21965"/>
                <a:gd name="connsiteY4" fmla="*/ 754 h 28203"/>
                <a:gd name="connsiteX5" fmla="*/ 276 w 21965"/>
                <a:gd name="connsiteY5" fmla="*/ 7523 h 28203"/>
                <a:gd name="connsiteX6" fmla="*/ 12125 w 21965"/>
                <a:gd name="connsiteY6" fmla="*/ 26385 h 28203"/>
                <a:gd name="connsiteX7" fmla="*/ 17947 w 21965"/>
                <a:gd name="connsiteY7" fmla="*/ 28141 h 28203"/>
                <a:gd name="connsiteX8" fmla="*/ 21880 w 21965"/>
                <a:gd name="connsiteY8" fmla="*/ 21269 h 28203"/>
                <a:gd name="connsiteX9" fmla="*/ 20194 w 21965"/>
                <a:gd name="connsiteY9" fmla="*/ 13259 h 28203"/>
                <a:gd name="connsiteX10" fmla="*/ 14066 w 21965"/>
                <a:gd name="connsiteY10" fmla="*/ 13362 h 2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965" h="28203">
                  <a:moveTo>
                    <a:pt x="14066" y="13362"/>
                  </a:moveTo>
                  <a:cubicBezTo>
                    <a:pt x="12034" y="12166"/>
                    <a:pt x="10701" y="10047"/>
                    <a:pt x="10491" y="7678"/>
                  </a:cubicBezTo>
                  <a:cubicBezTo>
                    <a:pt x="10491" y="5611"/>
                    <a:pt x="10491" y="3286"/>
                    <a:pt x="9418" y="1684"/>
                  </a:cubicBezTo>
                  <a:cubicBezTo>
                    <a:pt x="8386" y="612"/>
                    <a:pt x="6965" y="15"/>
                    <a:pt x="5486" y="30"/>
                  </a:cubicBezTo>
                  <a:cubicBezTo>
                    <a:pt x="4265" y="-100"/>
                    <a:pt x="3035" y="152"/>
                    <a:pt x="1962" y="754"/>
                  </a:cubicBezTo>
                  <a:cubicBezTo>
                    <a:pt x="194" y="2514"/>
                    <a:pt x="-456" y="5125"/>
                    <a:pt x="276" y="7523"/>
                  </a:cubicBezTo>
                  <a:cubicBezTo>
                    <a:pt x="1660" y="15127"/>
                    <a:pt x="5908" y="21889"/>
                    <a:pt x="12125" y="26385"/>
                  </a:cubicBezTo>
                  <a:cubicBezTo>
                    <a:pt x="13737" y="27768"/>
                    <a:pt x="15849" y="28406"/>
                    <a:pt x="17947" y="28141"/>
                  </a:cubicBezTo>
                  <a:cubicBezTo>
                    <a:pt x="20672" y="27048"/>
                    <a:pt x="22299" y="24204"/>
                    <a:pt x="21880" y="21269"/>
                  </a:cubicBezTo>
                  <a:cubicBezTo>
                    <a:pt x="21678" y="18534"/>
                    <a:pt x="21111" y="15840"/>
                    <a:pt x="20194" y="13259"/>
                  </a:cubicBezTo>
                  <a:cubicBezTo>
                    <a:pt x="18270" y="14223"/>
                    <a:pt x="16020" y="14261"/>
                    <a:pt x="14066" y="13362"/>
                  </a:cubicBezTo>
                  <a:close/>
                </a:path>
              </a:pathLst>
            </a:custGeom>
            <a:gradFill>
              <a:gsLst>
                <a:gs pos="1000">
                  <a:srgbClr val="000000"/>
                </a:gs>
                <a:gs pos="100000">
                  <a:srgbClr val="000000">
                    <a:alpha val="0"/>
                  </a:srgbClr>
                </a:gs>
              </a:gsLst>
              <a:lin ang="10091125" scaled="1"/>
            </a:gra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7A0FCD9A-B171-51D5-0A4E-6BA488752EF1}"/>
                </a:ext>
              </a:extLst>
            </p:cNvPr>
            <p:cNvSpPr/>
            <p:nvPr/>
          </p:nvSpPr>
          <p:spPr>
            <a:xfrm>
              <a:off x="5212160" y="500984"/>
              <a:ext cx="108868" cy="209781"/>
            </a:xfrm>
            <a:custGeom>
              <a:avLst/>
              <a:gdLst>
                <a:gd name="connsiteX0" fmla="*/ 45329 w 108868"/>
                <a:gd name="connsiteY0" fmla="*/ 152200 h 209781"/>
                <a:gd name="connsiteX1" fmla="*/ 59425 w 108868"/>
                <a:gd name="connsiteY1" fmla="*/ 189974 h 209781"/>
                <a:gd name="connsiteX2" fmla="*/ 92163 w 108868"/>
                <a:gd name="connsiteY2" fmla="*/ 209714 h 209781"/>
                <a:gd name="connsiteX3" fmla="*/ 99977 w 108868"/>
                <a:gd name="connsiteY3" fmla="*/ 207079 h 209781"/>
                <a:gd name="connsiteX4" fmla="*/ 103705 w 108868"/>
                <a:gd name="connsiteY4" fmla="*/ 201911 h 209781"/>
                <a:gd name="connsiteX5" fmla="*/ 103143 w 108868"/>
                <a:gd name="connsiteY5" fmla="*/ 161708 h 209781"/>
                <a:gd name="connsiteX6" fmla="*/ 89711 w 108868"/>
                <a:gd name="connsiteY6" fmla="*/ 148117 h 209781"/>
                <a:gd name="connsiteX7" fmla="*/ 71938 w 108868"/>
                <a:gd name="connsiteY7" fmla="*/ 91275 h 209781"/>
                <a:gd name="connsiteX8" fmla="*/ 55340 w 108868"/>
                <a:gd name="connsiteY8" fmla="*/ 25130 h 209781"/>
                <a:gd name="connsiteX9" fmla="*/ 48394 w 108868"/>
                <a:gd name="connsiteY9" fmla="*/ 11902 h 209781"/>
                <a:gd name="connsiteX10" fmla="*/ 37056 w 108868"/>
                <a:gd name="connsiteY10" fmla="*/ 7096 h 209781"/>
                <a:gd name="connsiteX11" fmla="*/ 386 w 108868"/>
                <a:gd name="connsiteY11" fmla="*/ 8698 h 209781"/>
                <a:gd name="connsiteX12" fmla="*/ 11468 w 108868"/>
                <a:gd name="connsiteY12" fmla="*/ 57944 h 209781"/>
                <a:gd name="connsiteX13" fmla="*/ 45329 w 108868"/>
                <a:gd name="connsiteY13" fmla="*/ 152200 h 20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868" h="209781">
                  <a:moveTo>
                    <a:pt x="45329" y="152200"/>
                  </a:moveTo>
                  <a:cubicBezTo>
                    <a:pt x="49160" y="165170"/>
                    <a:pt x="52275" y="178606"/>
                    <a:pt x="59425" y="189974"/>
                  </a:cubicBezTo>
                  <a:cubicBezTo>
                    <a:pt x="66575" y="201343"/>
                    <a:pt x="78884" y="210645"/>
                    <a:pt x="92163" y="209714"/>
                  </a:cubicBezTo>
                  <a:cubicBezTo>
                    <a:pt x="94979" y="209703"/>
                    <a:pt x="97717" y="208780"/>
                    <a:pt x="99977" y="207079"/>
                  </a:cubicBezTo>
                  <a:cubicBezTo>
                    <a:pt x="101574" y="205649"/>
                    <a:pt x="102846" y="203886"/>
                    <a:pt x="103705" y="201911"/>
                  </a:cubicBezTo>
                  <a:cubicBezTo>
                    <a:pt x="109936" y="189251"/>
                    <a:pt x="111366" y="173077"/>
                    <a:pt x="103143" y="161708"/>
                  </a:cubicBezTo>
                  <a:cubicBezTo>
                    <a:pt x="98925" y="156923"/>
                    <a:pt x="94440" y="152386"/>
                    <a:pt x="89711" y="148117"/>
                  </a:cubicBezTo>
                  <a:cubicBezTo>
                    <a:pt x="76126" y="133338"/>
                    <a:pt x="75002" y="111273"/>
                    <a:pt x="71938" y="91275"/>
                  </a:cubicBezTo>
                  <a:cubicBezTo>
                    <a:pt x="68015" y="68845"/>
                    <a:pt x="62468" y="46737"/>
                    <a:pt x="55340" y="25130"/>
                  </a:cubicBezTo>
                  <a:cubicBezTo>
                    <a:pt x="54287" y="20152"/>
                    <a:pt x="51881" y="15571"/>
                    <a:pt x="48394" y="11902"/>
                  </a:cubicBezTo>
                  <a:cubicBezTo>
                    <a:pt x="45018" y="9460"/>
                    <a:pt x="41143" y="7818"/>
                    <a:pt x="37056" y="7096"/>
                  </a:cubicBezTo>
                  <a:cubicBezTo>
                    <a:pt x="25054" y="4047"/>
                    <a:pt x="3297" y="-8097"/>
                    <a:pt x="386" y="8698"/>
                  </a:cubicBezTo>
                  <a:cubicBezTo>
                    <a:pt x="-2066" y="22805"/>
                    <a:pt x="7229" y="44870"/>
                    <a:pt x="11468" y="57944"/>
                  </a:cubicBezTo>
                  <a:cubicBezTo>
                    <a:pt x="21632" y="89414"/>
                    <a:pt x="34859" y="120420"/>
                    <a:pt x="45329" y="15220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1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824455B0-D3B8-8110-36E6-28C6082C6086}"/>
                </a:ext>
              </a:extLst>
            </p:cNvPr>
            <p:cNvSpPr/>
            <p:nvPr/>
          </p:nvSpPr>
          <p:spPr>
            <a:xfrm>
              <a:off x="5530962" y="387654"/>
              <a:ext cx="47537" cy="91614"/>
            </a:xfrm>
            <a:custGeom>
              <a:avLst/>
              <a:gdLst>
                <a:gd name="connsiteX0" fmla="*/ 19938 w 47537"/>
                <a:gd name="connsiteY0" fmla="*/ 2296 h 91614"/>
                <a:gd name="connsiteX1" fmla="*/ 18559 w 47537"/>
                <a:gd name="connsiteY1" fmla="*/ 1211 h 91614"/>
                <a:gd name="connsiteX2" fmla="*/ 7630 w 47537"/>
                <a:gd name="connsiteY2" fmla="*/ 5397 h 91614"/>
                <a:gd name="connsiteX3" fmla="*/ 377 w 47537"/>
                <a:gd name="connsiteY3" fmla="*/ 14337 h 91614"/>
                <a:gd name="connsiteX4" fmla="*/ 633 w 47537"/>
                <a:gd name="connsiteY4" fmla="*/ 23897 h 91614"/>
                <a:gd name="connsiteX5" fmla="*/ 9724 w 47537"/>
                <a:gd name="connsiteY5" fmla="*/ 78724 h 91614"/>
                <a:gd name="connsiteX6" fmla="*/ 14269 w 47537"/>
                <a:gd name="connsiteY6" fmla="*/ 89473 h 91614"/>
                <a:gd name="connsiteX7" fmla="*/ 32093 w 47537"/>
                <a:gd name="connsiteY7" fmla="*/ 87819 h 91614"/>
                <a:gd name="connsiteX8" fmla="*/ 41899 w 47537"/>
                <a:gd name="connsiteY8" fmla="*/ 81463 h 91614"/>
                <a:gd name="connsiteX9" fmla="*/ 47006 w 47537"/>
                <a:gd name="connsiteY9" fmla="*/ 69009 h 91614"/>
                <a:gd name="connsiteX10" fmla="*/ 38426 w 47537"/>
                <a:gd name="connsiteY10" fmla="*/ 15629 h 91614"/>
                <a:gd name="connsiteX11" fmla="*/ 26526 w 47537"/>
                <a:gd name="connsiteY11" fmla="*/ 126 h 91614"/>
                <a:gd name="connsiteX12" fmla="*/ 14116 w 47537"/>
                <a:gd name="connsiteY12" fmla="*/ 2606 h 91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537" h="91614">
                  <a:moveTo>
                    <a:pt x="19938" y="2296"/>
                  </a:moveTo>
                  <a:cubicBezTo>
                    <a:pt x="20857" y="2038"/>
                    <a:pt x="19478" y="953"/>
                    <a:pt x="18559" y="1211"/>
                  </a:cubicBezTo>
                  <a:cubicBezTo>
                    <a:pt x="14756" y="2134"/>
                    <a:pt x="11084" y="3540"/>
                    <a:pt x="7630" y="5397"/>
                  </a:cubicBezTo>
                  <a:cubicBezTo>
                    <a:pt x="4163" y="7319"/>
                    <a:pt x="1565" y="10522"/>
                    <a:pt x="377" y="14337"/>
                  </a:cubicBezTo>
                  <a:cubicBezTo>
                    <a:pt x="-228" y="17504"/>
                    <a:pt x="-140" y="20767"/>
                    <a:pt x="633" y="23897"/>
                  </a:cubicBezTo>
                  <a:lnTo>
                    <a:pt x="9724" y="78724"/>
                  </a:lnTo>
                  <a:cubicBezTo>
                    <a:pt x="9948" y="82735"/>
                    <a:pt x="11557" y="86539"/>
                    <a:pt x="14269" y="89473"/>
                  </a:cubicBezTo>
                  <a:cubicBezTo>
                    <a:pt x="19376" y="93607"/>
                    <a:pt x="26578" y="91023"/>
                    <a:pt x="32093" y="87819"/>
                  </a:cubicBezTo>
                  <a:cubicBezTo>
                    <a:pt x="35498" y="85855"/>
                    <a:pt x="38767" y="83737"/>
                    <a:pt x="41899" y="81463"/>
                  </a:cubicBezTo>
                  <a:cubicBezTo>
                    <a:pt x="46412" y="79161"/>
                    <a:pt x="48583" y="73867"/>
                    <a:pt x="47006" y="69009"/>
                  </a:cubicBezTo>
                  <a:cubicBezTo>
                    <a:pt x="45844" y="50979"/>
                    <a:pt x="42970" y="33103"/>
                    <a:pt x="38426" y="15629"/>
                  </a:cubicBezTo>
                  <a:cubicBezTo>
                    <a:pt x="36486" y="9066"/>
                    <a:pt x="33319" y="1728"/>
                    <a:pt x="26526" y="126"/>
                  </a:cubicBezTo>
                  <a:cubicBezTo>
                    <a:pt x="22236" y="-355"/>
                    <a:pt x="17903" y="511"/>
                    <a:pt x="14116" y="2606"/>
                  </a:cubicBezTo>
                </a:path>
              </a:pathLst>
            </a:custGeom>
            <a:solidFill>
              <a:srgbClr val="68E1FD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2DF502F8-D2AB-4A79-2B60-B8EAE9BC6089}"/>
                </a:ext>
              </a:extLst>
            </p:cNvPr>
            <p:cNvSpPr/>
            <p:nvPr/>
          </p:nvSpPr>
          <p:spPr>
            <a:xfrm>
              <a:off x="5555152" y="294864"/>
              <a:ext cx="137515" cy="166531"/>
            </a:xfrm>
            <a:custGeom>
              <a:avLst/>
              <a:gdLst>
                <a:gd name="connsiteX0" fmla="*/ 21795 w 137515"/>
                <a:gd name="connsiteY0" fmla="*/ 87594 h 166531"/>
                <a:gd name="connsiteX1" fmla="*/ 3358 w 137515"/>
                <a:gd name="connsiteY1" fmla="*/ 109711 h 166531"/>
                <a:gd name="connsiteX2" fmla="*/ 192 w 137515"/>
                <a:gd name="connsiteY2" fmla="*/ 128159 h 166531"/>
                <a:gd name="connsiteX3" fmla="*/ 4890 w 137515"/>
                <a:gd name="connsiteY3" fmla="*/ 157149 h 166531"/>
                <a:gd name="connsiteX4" fmla="*/ 14441 w 137515"/>
                <a:gd name="connsiteY4" fmla="*/ 166244 h 166531"/>
                <a:gd name="connsiteX5" fmla="*/ 30733 w 137515"/>
                <a:gd name="connsiteY5" fmla="*/ 159009 h 166531"/>
                <a:gd name="connsiteX6" fmla="*/ 90998 w 137515"/>
                <a:gd name="connsiteY6" fmla="*/ 68371 h 166531"/>
                <a:gd name="connsiteX7" fmla="*/ 98301 w 137515"/>
                <a:gd name="connsiteY7" fmla="*/ 57364 h 166531"/>
                <a:gd name="connsiteX8" fmla="*/ 109231 w 137515"/>
                <a:gd name="connsiteY8" fmla="*/ 51163 h 166531"/>
                <a:gd name="connsiteX9" fmla="*/ 137372 w 137515"/>
                <a:gd name="connsiteY9" fmla="*/ 17936 h 166531"/>
                <a:gd name="connsiteX10" fmla="*/ 135993 w 137515"/>
                <a:gd name="connsiteY10" fmla="*/ 9048 h 166531"/>
                <a:gd name="connsiteX11" fmla="*/ 116688 w 137515"/>
                <a:gd name="connsiteY11" fmla="*/ 573 h 166531"/>
                <a:gd name="connsiteX12" fmla="*/ 97382 w 137515"/>
                <a:gd name="connsiteY12" fmla="*/ 56 h 166531"/>
                <a:gd name="connsiteX13" fmla="*/ 82724 w 137515"/>
                <a:gd name="connsiteY13" fmla="*/ 2692 h 166531"/>
                <a:gd name="connsiteX14" fmla="*/ 64083 w 137515"/>
                <a:gd name="connsiteY14" fmla="*/ 41293 h 166531"/>
                <a:gd name="connsiteX15" fmla="*/ 21795 w 137515"/>
                <a:gd name="connsiteY15" fmla="*/ 87594 h 166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515" h="166531">
                  <a:moveTo>
                    <a:pt x="21795" y="87594"/>
                  </a:moveTo>
                  <a:cubicBezTo>
                    <a:pt x="14135" y="93524"/>
                    <a:pt x="7843" y="101071"/>
                    <a:pt x="3358" y="109711"/>
                  </a:cubicBezTo>
                  <a:cubicBezTo>
                    <a:pt x="1207" y="115616"/>
                    <a:pt x="134" y="121867"/>
                    <a:pt x="192" y="128159"/>
                  </a:cubicBezTo>
                  <a:cubicBezTo>
                    <a:pt x="-637" y="138067"/>
                    <a:pt x="978" y="148028"/>
                    <a:pt x="4890" y="157149"/>
                  </a:cubicBezTo>
                  <a:cubicBezTo>
                    <a:pt x="6619" y="161439"/>
                    <a:pt x="10104" y="164758"/>
                    <a:pt x="14441" y="166244"/>
                  </a:cubicBezTo>
                  <a:cubicBezTo>
                    <a:pt x="20467" y="167691"/>
                    <a:pt x="26238" y="163350"/>
                    <a:pt x="30733" y="159009"/>
                  </a:cubicBezTo>
                  <a:cubicBezTo>
                    <a:pt x="57086" y="133895"/>
                    <a:pt x="74757" y="101081"/>
                    <a:pt x="90998" y="68371"/>
                  </a:cubicBezTo>
                  <a:cubicBezTo>
                    <a:pt x="92735" y="64275"/>
                    <a:pt x="95212" y="60542"/>
                    <a:pt x="98301" y="57364"/>
                  </a:cubicBezTo>
                  <a:cubicBezTo>
                    <a:pt x="101616" y="54753"/>
                    <a:pt x="105300" y="52662"/>
                    <a:pt x="109231" y="51163"/>
                  </a:cubicBezTo>
                  <a:cubicBezTo>
                    <a:pt x="122918" y="44704"/>
                    <a:pt x="136044" y="33129"/>
                    <a:pt x="137372" y="17936"/>
                  </a:cubicBezTo>
                  <a:cubicBezTo>
                    <a:pt x="137747" y="14901"/>
                    <a:pt x="137269" y="11821"/>
                    <a:pt x="135993" y="9048"/>
                  </a:cubicBezTo>
                  <a:cubicBezTo>
                    <a:pt x="132571" y="2485"/>
                    <a:pt x="124042" y="987"/>
                    <a:pt x="116688" y="573"/>
                  </a:cubicBezTo>
                  <a:cubicBezTo>
                    <a:pt x="110304" y="211"/>
                    <a:pt x="103817" y="5"/>
                    <a:pt x="97382" y="56"/>
                  </a:cubicBezTo>
                  <a:cubicBezTo>
                    <a:pt x="92359" y="-254"/>
                    <a:pt x="87335" y="649"/>
                    <a:pt x="82724" y="2692"/>
                  </a:cubicBezTo>
                  <a:cubicBezTo>
                    <a:pt x="69088" y="9978"/>
                    <a:pt x="72510" y="29873"/>
                    <a:pt x="64083" y="41293"/>
                  </a:cubicBezTo>
                  <a:cubicBezTo>
                    <a:pt x="51453" y="58034"/>
                    <a:pt x="37295" y="73536"/>
                    <a:pt x="21795" y="87594"/>
                  </a:cubicBezTo>
                  <a:close/>
                </a:path>
              </a:pathLst>
            </a:custGeom>
            <a:solidFill>
              <a:srgbClr val="BB826C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任意多边形: 形状 584">
              <a:extLst>
                <a:ext uri="{FF2B5EF4-FFF2-40B4-BE49-F238E27FC236}">
                  <a16:creationId xmlns:a16="http://schemas.microsoft.com/office/drawing/2014/main" id="{C9266417-490B-DCE6-EF7B-0DD369D05041}"/>
                </a:ext>
              </a:extLst>
            </p:cNvPr>
            <p:cNvSpPr/>
            <p:nvPr/>
          </p:nvSpPr>
          <p:spPr>
            <a:xfrm>
              <a:off x="5218238" y="264776"/>
              <a:ext cx="105198" cy="240864"/>
            </a:xfrm>
            <a:custGeom>
              <a:avLst/>
              <a:gdLst>
                <a:gd name="connsiteX0" fmla="*/ 16013 w 105198"/>
                <a:gd name="connsiteY0" fmla="*/ 74585 h 240864"/>
                <a:gd name="connsiteX1" fmla="*/ 691 w 105198"/>
                <a:gd name="connsiteY1" fmla="*/ 177057 h 240864"/>
                <a:gd name="connsiteX2" fmla="*/ 3347 w 105198"/>
                <a:gd name="connsiteY2" fmla="*/ 215090 h 240864"/>
                <a:gd name="connsiteX3" fmla="*/ 29291 w 105198"/>
                <a:gd name="connsiteY3" fmla="*/ 240463 h 240864"/>
                <a:gd name="connsiteX4" fmla="*/ 50742 w 105198"/>
                <a:gd name="connsiteY4" fmla="*/ 232608 h 240864"/>
                <a:gd name="connsiteX5" fmla="*/ 56360 w 105198"/>
                <a:gd name="connsiteY5" fmla="*/ 214315 h 240864"/>
                <a:gd name="connsiteX6" fmla="*/ 67085 w 105198"/>
                <a:gd name="connsiteY6" fmla="*/ 155095 h 240864"/>
                <a:gd name="connsiteX7" fmla="*/ 91038 w 105198"/>
                <a:gd name="connsiteY7" fmla="*/ 104712 h 240864"/>
                <a:gd name="connsiteX8" fmla="*/ 79291 w 105198"/>
                <a:gd name="connsiteY8" fmla="*/ 3067 h 240864"/>
                <a:gd name="connsiteX9" fmla="*/ 16013 w 105198"/>
                <a:gd name="connsiteY9" fmla="*/ 74585 h 24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98" h="240864">
                  <a:moveTo>
                    <a:pt x="16013" y="74585"/>
                  </a:moveTo>
                  <a:cubicBezTo>
                    <a:pt x="6105" y="107709"/>
                    <a:pt x="2734" y="142486"/>
                    <a:pt x="691" y="177057"/>
                  </a:cubicBezTo>
                  <a:cubicBezTo>
                    <a:pt x="-819" y="189790"/>
                    <a:pt x="82" y="202698"/>
                    <a:pt x="3347" y="215090"/>
                  </a:cubicBezTo>
                  <a:cubicBezTo>
                    <a:pt x="7330" y="227234"/>
                    <a:pt x="16830" y="238344"/>
                    <a:pt x="29291" y="240463"/>
                  </a:cubicBezTo>
                  <a:cubicBezTo>
                    <a:pt x="37323" y="242007"/>
                    <a:pt x="45547" y="238995"/>
                    <a:pt x="50742" y="232608"/>
                  </a:cubicBezTo>
                  <a:cubicBezTo>
                    <a:pt x="54182" y="227121"/>
                    <a:pt x="56121" y="220808"/>
                    <a:pt x="56360" y="214315"/>
                  </a:cubicBezTo>
                  <a:cubicBezTo>
                    <a:pt x="57941" y="194258"/>
                    <a:pt x="61535" y="174416"/>
                    <a:pt x="67085" y="155095"/>
                  </a:cubicBezTo>
                  <a:cubicBezTo>
                    <a:pt x="73112" y="137474"/>
                    <a:pt x="82815" y="121403"/>
                    <a:pt x="91038" y="104712"/>
                  </a:cubicBezTo>
                  <a:cubicBezTo>
                    <a:pt x="106002" y="74275"/>
                    <a:pt x="117698" y="22393"/>
                    <a:pt x="79291" y="3067"/>
                  </a:cubicBezTo>
                  <a:cubicBezTo>
                    <a:pt x="43745" y="-14813"/>
                    <a:pt x="23316" y="50194"/>
                    <a:pt x="16013" y="74585"/>
                  </a:cubicBezTo>
                  <a:close/>
                </a:path>
              </a:pathLst>
            </a:custGeom>
            <a:solidFill>
              <a:srgbClr val="68E1FD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CCCC8931-7A2F-5D72-2A93-77CAA7015559}"/>
                </a:ext>
              </a:extLst>
            </p:cNvPr>
            <p:cNvSpPr/>
            <p:nvPr/>
          </p:nvSpPr>
          <p:spPr>
            <a:xfrm>
              <a:off x="5224363" y="271308"/>
              <a:ext cx="99201" cy="234319"/>
            </a:xfrm>
            <a:custGeom>
              <a:avLst/>
              <a:gdLst>
                <a:gd name="connsiteX0" fmla="*/ 85016 w 99201"/>
                <a:gd name="connsiteY0" fmla="*/ 98283 h 234319"/>
                <a:gd name="connsiteX1" fmla="*/ 61114 w 99201"/>
                <a:gd name="connsiteY1" fmla="*/ 148666 h 234319"/>
                <a:gd name="connsiteX2" fmla="*/ 50287 w 99201"/>
                <a:gd name="connsiteY2" fmla="*/ 207783 h 234319"/>
                <a:gd name="connsiteX3" fmla="*/ 44669 w 99201"/>
                <a:gd name="connsiteY3" fmla="*/ 226076 h 234319"/>
                <a:gd name="connsiteX4" fmla="*/ 23269 w 99201"/>
                <a:gd name="connsiteY4" fmla="*/ 233930 h 234319"/>
                <a:gd name="connsiteX5" fmla="*/ -20 w 99201"/>
                <a:gd name="connsiteY5" fmla="*/ 215069 h 234319"/>
                <a:gd name="connsiteX6" fmla="*/ 8867 w 99201"/>
                <a:gd name="connsiteY6" fmla="*/ 218273 h 234319"/>
                <a:gd name="connsiteX7" fmla="*/ 30317 w 99201"/>
                <a:gd name="connsiteY7" fmla="*/ 210573 h 234319"/>
                <a:gd name="connsiteX8" fmla="*/ 35935 w 99201"/>
                <a:gd name="connsiteY8" fmla="*/ 192280 h 234319"/>
                <a:gd name="connsiteX9" fmla="*/ 46711 w 99201"/>
                <a:gd name="connsiteY9" fmla="*/ 133060 h 234319"/>
                <a:gd name="connsiteX10" fmla="*/ 70664 w 99201"/>
                <a:gd name="connsiteY10" fmla="*/ 82677 h 234319"/>
                <a:gd name="connsiteX11" fmla="*/ 78479 w 99201"/>
                <a:gd name="connsiteY11" fmla="*/ -3 h 234319"/>
                <a:gd name="connsiteX12" fmla="*/ 85016 w 99201"/>
                <a:gd name="connsiteY12" fmla="*/ 98283 h 234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201" h="234319">
                  <a:moveTo>
                    <a:pt x="85016" y="98283"/>
                  </a:moveTo>
                  <a:cubicBezTo>
                    <a:pt x="76793" y="114974"/>
                    <a:pt x="67140" y="130993"/>
                    <a:pt x="61114" y="148666"/>
                  </a:cubicBezTo>
                  <a:cubicBezTo>
                    <a:pt x="55506" y="167943"/>
                    <a:pt x="51878" y="187753"/>
                    <a:pt x="50287" y="207783"/>
                  </a:cubicBezTo>
                  <a:cubicBezTo>
                    <a:pt x="49943" y="214258"/>
                    <a:pt x="48013" y="220544"/>
                    <a:pt x="44669" y="226076"/>
                  </a:cubicBezTo>
                  <a:cubicBezTo>
                    <a:pt x="39477" y="232436"/>
                    <a:pt x="31283" y="235443"/>
                    <a:pt x="23269" y="233930"/>
                  </a:cubicBezTo>
                  <a:cubicBezTo>
                    <a:pt x="13019" y="231672"/>
                    <a:pt x="4403" y="224694"/>
                    <a:pt x="-20" y="215069"/>
                  </a:cubicBezTo>
                  <a:cubicBezTo>
                    <a:pt x="2745" y="216631"/>
                    <a:pt x="5749" y="217714"/>
                    <a:pt x="8867" y="218273"/>
                  </a:cubicBezTo>
                  <a:cubicBezTo>
                    <a:pt x="16869" y="219842"/>
                    <a:pt x="25082" y="216894"/>
                    <a:pt x="30317" y="210573"/>
                  </a:cubicBezTo>
                  <a:cubicBezTo>
                    <a:pt x="33685" y="205053"/>
                    <a:pt x="35618" y="198760"/>
                    <a:pt x="35935" y="192280"/>
                  </a:cubicBezTo>
                  <a:cubicBezTo>
                    <a:pt x="37507" y="172218"/>
                    <a:pt x="41118" y="152373"/>
                    <a:pt x="46711" y="133060"/>
                  </a:cubicBezTo>
                  <a:cubicBezTo>
                    <a:pt x="52738" y="115439"/>
                    <a:pt x="62442" y="99368"/>
                    <a:pt x="70664" y="82677"/>
                  </a:cubicBezTo>
                  <a:cubicBezTo>
                    <a:pt x="82054" y="59578"/>
                    <a:pt x="91502" y="23974"/>
                    <a:pt x="78479" y="-3"/>
                  </a:cubicBezTo>
                  <a:cubicBezTo>
                    <a:pt x="110552" y="20873"/>
                    <a:pt x="99316" y="69293"/>
                    <a:pt x="85016" y="98283"/>
                  </a:cubicBezTo>
                  <a:close/>
                </a:path>
              </a:pathLst>
            </a:custGeom>
            <a:gradFill>
              <a:gsLst>
                <a:gs pos="1000">
                  <a:srgbClr val="000000"/>
                </a:gs>
                <a:gs pos="100000">
                  <a:srgbClr val="000000">
                    <a:alpha val="0"/>
                  </a:srgbClr>
                </a:gs>
              </a:gsLst>
              <a:lin ang="12319742" scaled="1"/>
            </a:gra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88038B0E-9BB0-71E0-421F-4B742C3F0D33}"/>
                </a:ext>
              </a:extLst>
            </p:cNvPr>
            <p:cNvSpPr/>
            <p:nvPr/>
          </p:nvSpPr>
          <p:spPr>
            <a:xfrm>
              <a:off x="5200777" y="468054"/>
              <a:ext cx="83939" cy="55776"/>
            </a:xfrm>
            <a:custGeom>
              <a:avLst/>
              <a:gdLst>
                <a:gd name="connsiteX0" fmla="*/ 39398 w 83939"/>
                <a:gd name="connsiteY0" fmla="*/ 8039 h 55776"/>
                <a:gd name="connsiteX1" fmla="*/ 24076 w 83939"/>
                <a:gd name="connsiteY1" fmla="*/ 1683 h 55776"/>
                <a:gd name="connsiteX2" fmla="*/ 12483 w 83939"/>
                <a:gd name="connsiteY2" fmla="*/ 30 h 55776"/>
                <a:gd name="connsiteX3" fmla="*/ 9419 w 83939"/>
                <a:gd name="connsiteY3" fmla="*/ 495 h 55776"/>
                <a:gd name="connsiteX4" fmla="*/ 6916 w 83939"/>
                <a:gd name="connsiteY4" fmla="*/ 3337 h 55776"/>
                <a:gd name="connsiteX5" fmla="*/ 72 w 83939"/>
                <a:gd name="connsiteY5" fmla="*/ 33308 h 55776"/>
                <a:gd name="connsiteX6" fmla="*/ 1247 w 83939"/>
                <a:gd name="connsiteY6" fmla="*/ 38114 h 55776"/>
                <a:gd name="connsiteX7" fmla="*/ 5486 w 83939"/>
                <a:gd name="connsiteY7" fmla="*/ 41370 h 55776"/>
                <a:gd name="connsiteX8" fmla="*/ 65649 w 83939"/>
                <a:gd name="connsiteY8" fmla="*/ 54960 h 55776"/>
                <a:gd name="connsiteX9" fmla="*/ 75098 w 83939"/>
                <a:gd name="connsiteY9" fmla="*/ 50206 h 55776"/>
                <a:gd name="connsiteX10" fmla="*/ 76936 w 83939"/>
                <a:gd name="connsiteY10" fmla="*/ 42817 h 55776"/>
                <a:gd name="connsiteX11" fmla="*/ 82758 w 83939"/>
                <a:gd name="connsiteY11" fmla="*/ 23180 h 55776"/>
                <a:gd name="connsiteX12" fmla="*/ 78571 w 83939"/>
                <a:gd name="connsiteY12" fmla="*/ 16927 h 55776"/>
                <a:gd name="connsiteX13" fmla="*/ 64985 w 83939"/>
                <a:gd name="connsiteY13" fmla="*/ 15015 h 55776"/>
                <a:gd name="connsiteX14" fmla="*/ 39398 w 83939"/>
                <a:gd name="connsiteY14" fmla="*/ 8039 h 5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3939" h="55776">
                  <a:moveTo>
                    <a:pt x="39398" y="8039"/>
                  </a:moveTo>
                  <a:cubicBezTo>
                    <a:pt x="34403" y="5653"/>
                    <a:pt x="29289" y="3531"/>
                    <a:pt x="24076" y="1683"/>
                  </a:cubicBezTo>
                  <a:cubicBezTo>
                    <a:pt x="20301" y="617"/>
                    <a:pt x="16403" y="61"/>
                    <a:pt x="12483" y="30"/>
                  </a:cubicBezTo>
                  <a:cubicBezTo>
                    <a:pt x="11439" y="-79"/>
                    <a:pt x="10385" y="81"/>
                    <a:pt x="9419" y="495"/>
                  </a:cubicBezTo>
                  <a:cubicBezTo>
                    <a:pt x="8333" y="1180"/>
                    <a:pt x="7464" y="2167"/>
                    <a:pt x="6916" y="3337"/>
                  </a:cubicBezTo>
                  <a:cubicBezTo>
                    <a:pt x="1844" y="12458"/>
                    <a:pt x="-531" y="22861"/>
                    <a:pt x="72" y="33308"/>
                  </a:cubicBezTo>
                  <a:cubicBezTo>
                    <a:pt x="61" y="34985"/>
                    <a:pt x="465" y="36637"/>
                    <a:pt x="1247" y="38114"/>
                  </a:cubicBezTo>
                  <a:cubicBezTo>
                    <a:pt x="2351" y="39559"/>
                    <a:pt x="3814" y="40683"/>
                    <a:pt x="5486" y="41370"/>
                  </a:cubicBezTo>
                  <a:cubicBezTo>
                    <a:pt x="24127" y="51033"/>
                    <a:pt x="45016" y="58268"/>
                    <a:pt x="65649" y="54960"/>
                  </a:cubicBezTo>
                  <a:cubicBezTo>
                    <a:pt x="69305" y="54734"/>
                    <a:pt x="72714" y="53019"/>
                    <a:pt x="75098" y="50206"/>
                  </a:cubicBezTo>
                  <a:cubicBezTo>
                    <a:pt x="76250" y="47914"/>
                    <a:pt x="76879" y="45388"/>
                    <a:pt x="76936" y="42817"/>
                  </a:cubicBezTo>
                  <a:cubicBezTo>
                    <a:pt x="77764" y="35985"/>
                    <a:pt x="79733" y="29345"/>
                    <a:pt x="82758" y="23180"/>
                  </a:cubicBezTo>
                  <a:cubicBezTo>
                    <a:pt x="85363" y="18013"/>
                    <a:pt x="83422" y="17548"/>
                    <a:pt x="78571" y="16927"/>
                  </a:cubicBezTo>
                  <a:cubicBezTo>
                    <a:pt x="73719" y="16307"/>
                    <a:pt x="69480" y="15791"/>
                    <a:pt x="64985" y="15015"/>
                  </a:cubicBezTo>
                  <a:cubicBezTo>
                    <a:pt x="56217" y="13706"/>
                    <a:pt x="47629" y="11365"/>
                    <a:pt x="39398" y="8039"/>
                  </a:cubicBezTo>
                  <a:close/>
                </a:path>
              </a:pathLst>
            </a:custGeom>
            <a:solidFill>
              <a:srgbClr val="68E1FD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任意多边形: 形状 587">
              <a:extLst>
                <a:ext uri="{FF2B5EF4-FFF2-40B4-BE49-F238E27FC236}">
                  <a16:creationId xmlns:a16="http://schemas.microsoft.com/office/drawing/2014/main" id="{B0859B68-F8E5-5D74-E312-699CBE04A2B0}"/>
                </a:ext>
              </a:extLst>
            </p:cNvPr>
            <p:cNvSpPr/>
            <p:nvPr/>
          </p:nvSpPr>
          <p:spPr>
            <a:xfrm>
              <a:off x="5658069" y="32672"/>
              <a:ext cx="191776" cy="272638"/>
            </a:xfrm>
            <a:custGeom>
              <a:avLst/>
              <a:gdLst>
                <a:gd name="connsiteX0" fmla="*/ 0 w 191776"/>
                <a:gd name="connsiteY0" fmla="*/ 269641 h 272638"/>
                <a:gd name="connsiteX1" fmla="*/ 186823 w 191776"/>
                <a:gd name="connsiteY1" fmla="*/ 0 h 272638"/>
                <a:gd name="connsiteX2" fmla="*/ 191777 w 191776"/>
                <a:gd name="connsiteY2" fmla="*/ 3152 h 272638"/>
                <a:gd name="connsiteX3" fmla="*/ 12411 w 191776"/>
                <a:gd name="connsiteY3" fmla="*/ 272638 h 272638"/>
                <a:gd name="connsiteX4" fmla="*/ 0 w 191776"/>
                <a:gd name="connsiteY4" fmla="*/ 269641 h 27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776" h="272638">
                  <a:moveTo>
                    <a:pt x="0" y="269641"/>
                  </a:moveTo>
                  <a:lnTo>
                    <a:pt x="186823" y="0"/>
                  </a:lnTo>
                  <a:lnTo>
                    <a:pt x="191777" y="3152"/>
                  </a:lnTo>
                  <a:lnTo>
                    <a:pt x="12411" y="272638"/>
                  </a:lnTo>
                  <a:lnTo>
                    <a:pt x="0" y="269641"/>
                  </a:lnTo>
                  <a:close/>
                </a:path>
              </a:pathLst>
            </a:custGeom>
            <a:solidFill>
              <a:srgbClr val="BB826C"/>
            </a:soli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470727E0-E583-A37A-572A-A9460AD941A5}"/>
                </a:ext>
              </a:extLst>
            </p:cNvPr>
            <p:cNvSpPr/>
            <p:nvPr/>
          </p:nvSpPr>
          <p:spPr>
            <a:xfrm>
              <a:off x="5658069" y="32672"/>
              <a:ext cx="191776" cy="272638"/>
            </a:xfrm>
            <a:custGeom>
              <a:avLst/>
              <a:gdLst>
                <a:gd name="connsiteX0" fmla="*/ 0 w 191776"/>
                <a:gd name="connsiteY0" fmla="*/ 269641 h 272638"/>
                <a:gd name="connsiteX1" fmla="*/ 186823 w 191776"/>
                <a:gd name="connsiteY1" fmla="*/ 0 h 272638"/>
                <a:gd name="connsiteX2" fmla="*/ 191777 w 191776"/>
                <a:gd name="connsiteY2" fmla="*/ 3152 h 272638"/>
                <a:gd name="connsiteX3" fmla="*/ 12411 w 191776"/>
                <a:gd name="connsiteY3" fmla="*/ 272638 h 272638"/>
                <a:gd name="connsiteX4" fmla="*/ 0 w 191776"/>
                <a:gd name="connsiteY4" fmla="*/ 269641 h 27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776" h="272638">
                  <a:moveTo>
                    <a:pt x="0" y="269641"/>
                  </a:moveTo>
                  <a:lnTo>
                    <a:pt x="186823" y="0"/>
                  </a:lnTo>
                  <a:lnTo>
                    <a:pt x="191777" y="3152"/>
                  </a:lnTo>
                  <a:lnTo>
                    <a:pt x="12411" y="272638"/>
                  </a:lnTo>
                  <a:lnTo>
                    <a:pt x="0" y="269641"/>
                  </a:lnTo>
                  <a:close/>
                </a:path>
              </a:pathLst>
            </a:custGeom>
            <a:gradFill>
              <a:gsLst>
                <a:gs pos="1000">
                  <a:srgbClr val="000000"/>
                </a:gs>
                <a:gs pos="100000">
                  <a:srgbClr val="000000">
                    <a:alpha val="0"/>
                  </a:srgbClr>
                </a:gs>
              </a:gsLst>
              <a:lin ang="3759992" scaled="1"/>
            </a:gra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B65761F8-C1FD-244C-C230-0B7E9ED16E65}"/>
                </a:ext>
              </a:extLst>
            </p:cNvPr>
            <p:cNvSpPr/>
            <p:nvPr/>
          </p:nvSpPr>
          <p:spPr>
            <a:xfrm>
              <a:off x="5603984" y="349286"/>
              <a:ext cx="45403" cy="53086"/>
            </a:xfrm>
            <a:custGeom>
              <a:avLst/>
              <a:gdLst>
                <a:gd name="connsiteX0" fmla="*/ 30981 w 45403"/>
                <a:gd name="connsiteY0" fmla="*/ -3 h 53086"/>
                <a:gd name="connsiteX1" fmla="*/ -20 w 45403"/>
                <a:gd name="connsiteY1" fmla="*/ 45936 h 53086"/>
                <a:gd name="connsiteX2" fmla="*/ 14383 w 45403"/>
                <a:gd name="connsiteY2" fmla="*/ 52085 h 53086"/>
                <a:gd name="connsiteX3" fmla="*/ 45384 w 45403"/>
                <a:gd name="connsiteY3" fmla="*/ 2270 h 53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03" h="53086">
                  <a:moveTo>
                    <a:pt x="30981" y="-3"/>
                  </a:moveTo>
                  <a:lnTo>
                    <a:pt x="-20" y="45936"/>
                  </a:lnTo>
                  <a:cubicBezTo>
                    <a:pt x="-20" y="45936"/>
                    <a:pt x="7182" y="56271"/>
                    <a:pt x="14383" y="52085"/>
                  </a:cubicBezTo>
                  <a:lnTo>
                    <a:pt x="45384" y="2270"/>
                  </a:lnTo>
                  <a:close/>
                </a:path>
              </a:pathLst>
            </a:custGeom>
            <a:gradFill>
              <a:gsLst>
                <a:gs pos="1000">
                  <a:srgbClr val="000000"/>
                </a:gs>
                <a:gs pos="100000">
                  <a:srgbClr val="000000">
                    <a:alpha val="0"/>
                  </a:srgbClr>
                </a:gs>
              </a:gsLst>
              <a:lin ang="3758420" scaled="1"/>
            </a:gradFill>
            <a:ln w="5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7" name="文本框 596">
            <a:extLst>
              <a:ext uri="{FF2B5EF4-FFF2-40B4-BE49-F238E27FC236}">
                <a16:creationId xmlns:a16="http://schemas.microsoft.com/office/drawing/2014/main" id="{4FDD6DCB-AA07-0B80-45B9-C18654670AD6}"/>
              </a:ext>
            </a:extLst>
          </p:cNvPr>
          <p:cNvSpPr txBox="1"/>
          <p:nvPr/>
        </p:nvSpPr>
        <p:spPr>
          <a:xfrm>
            <a:off x="1309561" y="1760504"/>
            <a:ext cx="5846741" cy="21309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598" name="文本框 597">
            <a:extLst>
              <a:ext uri="{FF2B5EF4-FFF2-40B4-BE49-F238E27FC236}">
                <a16:creationId xmlns:a16="http://schemas.microsoft.com/office/drawing/2014/main" id="{ECA1C6A7-3256-699D-FC7F-C6006EAB1EFB}"/>
              </a:ext>
            </a:extLst>
          </p:cNvPr>
          <p:cNvSpPr txBox="1"/>
          <p:nvPr/>
        </p:nvSpPr>
        <p:spPr>
          <a:xfrm>
            <a:off x="1343975" y="4472523"/>
            <a:ext cx="5279223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此处添加详细文本描述，建议与标题相关并符合整体语言风格，语言描述尽量简洁生动。</a:t>
            </a:r>
          </a:p>
        </p:txBody>
      </p:sp>
      <p:sp>
        <p:nvSpPr>
          <p:cNvPr id="599" name="矩形: 圆角 598">
            <a:extLst>
              <a:ext uri="{FF2B5EF4-FFF2-40B4-BE49-F238E27FC236}">
                <a16:creationId xmlns:a16="http://schemas.microsoft.com/office/drawing/2014/main" id="{C07AF4C3-D461-54C1-EFEB-39834F7CFB84}"/>
              </a:ext>
            </a:extLst>
          </p:cNvPr>
          <p:cNvSpPr/>
          <p:nvPr/>
        </p:nvSpPr>
        <p:spPr>
          <a:xfrm>
            <a:off x="1019175" y="1501004"/>
            <a:ext cx="6432890" cy="2654084"/>
          </a:xfrm>
          <a:prstGeom prst="roundRect">
            <a:avLst>
              <a:gd name="adj" fmla="val 5299"/>
            </a:avLst>
          </a:prstGeom>
          <a:noFill/>
          <a:ln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1" name="矩形: 圆角 600">
            <a:extLst>
              <a:ext uri="{FF2B5EF4-FFF2-40B4-BE49-F238E27FC236}">
                <a16:creationId xmlns:a16="http://schemas.microsoft.com/office/drawing/2014/main" id="{A32E44E2-D34F-E138-4BB4-9AACEBCDCCB1}"/>
              </a:ext>
            </a:extLst>
          </p:cNvPr>
          <p:cNvSpPr/>
          <p:nvPr/>
        </p:nvSpPr>
        <p:spPr>
          <a:xfrm>
            <a:off x="1701566" y="449932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2" name="矩形: 圆角 601">
            <a:extLst>
              <a:ext uri="{FF2B5EF4-FFF2-40B4-BE49-F238E27FC236}">
                <a16:creationId xmlns:a16="http://schemas.microsoft.com/office/drawing/2014/main" id="{B671455E-992E-144F-DF38-5ECE8032B568}"/>
              </a:ext>
            </a:extLst>
          </p:cNvPr>
          <p:cNvSpPr/>
          <p:nvPr/>
        </p:nvSpPr>
        <p:spPr>
          <a:xfrm>
            <a:off x="1611079" y="392926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3" name="文本框 602">
            <a:extLst>
              <a:ext uri="{FF2B5EF4-FFF2-40B4-BE49-F238E27FC236}">
                <a16:creationId xmlns:a16="http://schemas.microsoft.com/office/drawing/2014/main" id="{F50567E9-B3C2-F86F-0CE8-D7972781EDC0}"/>
              </a:ext>
            </a:extLst>
          </p:cNvPr>
          <p:cNvSpPr txBox="1"/>
          <p:nvPr/>
        </p:nvSpPr>
        <p:spPr>
          <a:xfrm>
            <a:off x="2576708" y="547545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i="0" dirty="0">
                <a:solidFill>
                  <a:srgbClr val="24292F"/>
                </a:solidFill>
                <a:effectLst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欢迎词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263238"/>
              </a:solidFill>
              <a:effectLst/>
              <a:uLnTx/>
              <a:uFillTx/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604" name="组合 603">
            <a:extLst>
              <a:ext uri="{FF2B5EF4-FFF2-40B4-BE49-F238E27FC236}">
                <a16:creationId xmlns:a16="http://schemas.microsoft.com/office/drawing/2014/main" id="{F56B6FFB-75DE-220A-FF4A-BCC8BEDD4B0B}"/>
              </a:ext>
            </a:extLst>
          </p:cNvPr>
          <p:cNvGrpSpPr/>
          <p:nvPr/>
        </p:nvGrpSpPr>
        <p:grpSpPr>
          <a:xfrm>
            <a:off x="564010" y="359167"/>
            <a:ext cx="839340" cy="756548"/>
            <a:chOff x="564010" y="359167"/>
            <a:chExt cx="1799540" cy="1622033"/>
          </a:xfrm>
        </p:grpSpPr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98905BCA-CD52-2C90-B6D9-F705A9D4199B}"/>
                </a:ext>
              </a:extLst>
            </p:cNvPr>
            <p:cNvSpPr/>
            <p:nvPr/>
          </p:nvSpPr>
          <p:spPr>
            <a:xfrm>
              <a:off x="675314" y="500696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6" name="任意多边形: 形状 605">
              <a:extLst>
                <a:ext uri="{FF2B5EF4-FFF2-40B4-BE49-F238E27FC236}">
                  <a16:creationId xmlns:a16="http://schemas.microsoft.com/office/drawing/2014/main" id="{C25FF223-5948-F653-FD3C-72A06F8AFE26}"/>
                </a:ext>
              </a:extLst>
            </p:cNvPr>
            <p:cNvSpPr/>
            <p:nvPr/>
          </p:nvSpPr>
          <p:spPr>
            <a:xfrm>
              <a:off x="564010" y="359167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7" name="文本框 606">
              <a:extLst>
                <a:ext uri="{FF2B5EF4-FFF2-40B4-BE49-F238E27FC236}">
                  <a16:creationId xmlns:a16="http://schemas.microsoft.com/office/drawing/2014/main" id="{BB9E2FE5-2041-8A74-9E2C-6C25B29C082F}"/>
                </a:ext>
              </a:extLst>
            </p:cNvPr>
            <p:cNvSpPr txBox="1"/>
            <p:nvPr/>
          </p:nvSpPr>
          <p:spPr>
            <a:xfrm>
              <a:off x="763337" y="500696"/>
              <a:ext cx="1103910" cy="1253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三极泼墨体" pitchFamily="2" charset="-122"/>
                  <a:ea typeface="三极泼墨体" pitchFamily="2" charset="-122"/>
                </a:rPr>
                <a:t>01</a:t>
              </a:r>
              <a:endParaRPr lang="zh-CN" altLang="en-US" sz="3200" dirty="0">
                <a:latin typeface="三极泼墨体" pitchFamily="2" charset="-122"/>
                <a:ea typeface="三极泼墨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103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F914EB8-6F69-718D-C2D4-82A754A2428A}"/>
              </a:ext>
            </a:extLst>
          </p:cNvPr>
          <p:cNvSpPr/>
          <p:nvPr/>
        </p:nvSpPr>
        <p:spPr>
          <a:xfrm>
            <a:off x="3291514" y="1616531"/>
            <a:ext cx="1688236" cy="1480504"/>
          </a:xfrm>
          <a:custGeom>
            <a:avLst/>
            <a:gdLst>
              <a:gd name="connsiteX0" fmla="*/ 719176 w 1688236"/>
              <a:gd name="connsiteY0" fmla="*/ 0 h 1480504"/>
              <a:gd name="connsiteX1" fmla="*/ 1438352 w 1688236"/>
              <a:gd name="connsiteY1" fmla="*/ 719176 h 1480504"/>
              <a:gd name="connsiteX2" fmla="*/ 1423741 w 1688236"/>
              <a:gd name="connsiteY2" fmla="*/ 864115 h 1480504"/>
              <a:gd name="connsiteX3" fmla="*/ 1393621 w 1688236"/>
              <a:gd name="connsiteY3" fmla="*/ 961145 h 1480504"/>
              <a:gd name="connsiteX4" fmla="*/ 1426880 w 1688236"/>
              <a:gd name="connsiteY4" fmla="*/ 957792 h 1480504"/>
              <a:gd name="connsiteX5" fmla="*/ 1688236 w 1688236"/>
              <a:gd name="connsiteY5" fmla="*/ 1219148 h 1480504"/>
              <a:gd name="connsiteX6" fmla="*/ 1426880 w 1688236"/>
              <a:gd name="connsiteY6" fmla="*/ 1480504 h 1480504"/>
              <a:gd name="connsiteX7" fmla="*/ 1186063 w 1688236"/>
              <a:gd name="connsiteY7" fmla="*/ 1320880 h 1480504"/>
              <a:gd name="connsiteX8" fmla="*/ 1171530 w 1688236"/>
              <a:gd name="connsiteY8" fmla="*/ 1274063 h 1480504"/>
              <a:gd name="connsiteX9" fmla="*/ 1121274 w 1688236"/>
              <a:gd name="connsiteY9" fmla="*/ 1315528 h 1480504"/>
              <a:gd name="connsiteX10" fmla="*/ 719176 w 1688236"/>
              <a:gd name="connsiteY10" fmla="*/ 1438352 h 1480504"/>
              <a:gd name="connsiteX11" fmla="*/ 0 w 1688236"/>
              <a:gd name="connsiteY11" fmla="*/ 719176 h 1480504"/>
              <a:gd name="connsiteX12" fmla="*/ 719176 w 1688236"/>
              <a:gd name="connsiteY12" fmla="*/ 0 h 148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8236" h="1480504">
                <a:moveTo>
                  <a:pt x="719176" y="0"/>
                </a:moveTo>
                <a:cubicBezTo>
                  <a:pt x="1116366" y="0"/>
                  <a:pt x="1438352" y="321986"/>
                  <a:pt x="1438352" y="719176"/>
                </a:cubicBezTo>
                <a:cubicBezTo>
                  <a:pt x="1438352" y="768825"/>
                  <a:pt x="1433321" y="817298"/>
                  <a:pt x="1423741" y="864115"/>
                </a:cubicBezTo>
                <a:lnTo>
                  <a:pt x="1393621" y="961145"/>
                </a:lnTo>
                <a:lnTo>
                  <a:pt x="1426880" y="957792"/>
                </a:lnTo>
                <a:cubicBezTo>
                  <a:pt x="1571223" y="957792"/>
                  <a:pt x="1688236" y="1074805"/>
                  <a:pt x="1688236" y="1219148"/>
                </a:cubicBezTo>
                <a:cubicBezTo>
                  <a:pt x="1688236" y="1363491"/>
                  <a:pt x="1571223" y="1480504"/>
                  <a:pt x="1426880" y="1480504"/>
                </a:cubicBezTo>
                <a:cubicBezTo>
                  <a:pt x="1318623" y="1480504"/>
                  <a:pt x="1225739" y="1414684"/>
                  <a:pt x="1186063" y="1320880"/>
                </a:cubicBezTo>
                <a:lnTo>
                  <a:pt x="1171530" y="1274063"/>
                </a:lnTo>
                <a:lnTo>
                  <a:pt x="1121274" y="1315528"/>
                </a:lnTo>
                <a:cubicBezTo>
                  <a:pt x="1006493" y="1393073"/>
                  <a:pt x="868122" y="1438352"/>
                  <a:pt x="719176" y="1438352"/>
                </a:cubicBezTo>
                <a:cubicBezTo>
                  <a:pt x="321986" y="1438352"/>
                  <a:pt x="0" y="1116366"/>
                  <a:pt x="0" y="719176"/>
                </a:cubicBezTo>
                <a:cubicBezTo>
                  <a:pt x="0" y="321986"/>
                  <a:pt x="321986" y="0"/>
                  <a:pt x="71917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5" name="椭圆 1064">
            <a:extLst>
              <a:ext uri="{FF2B5EF4-FFF2-40B4-BE49-F238E27FC236}">
                <a16:creationId xmlns:a16="http://schemas.microsoft.com/office/drawing/2014/main" id="{2CB887AD-5AC3-D8A7-5DE2-94654F61617F}"/>
              </a:ext>
            </a:extLst>
          </p:cNvPr>
          <p:cNvSpPr/>
          <p:nvPr/>
        </p:nvSpPr>
        <p:spPr>
          <a:xfrm>
            <a:off x="-1809750" y="5611407"/>
            <a:ext cx="15811500" cy="5004079"/>
          </a:xfrm>
          <a:prstGeom prst="ellipse">
            <a:avLst/>
          </a:prstGeom>
          <a:noFill/>
          <a:ln w="152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7ACC22D6-C991-013C-213B-D438DC469316}"/>
              </a:ext>
            </a:extLst>
          </p:cNvPr>
          <p:cNvGrpSpPr/>
          <p:nvPr/>
        </p:nvGrpSpPr>
        <p:grpSpPr>
          <a:xfrm>
            <a:off x="4477431" y="5025303"/>
            <a:ext cx="3201943" cy="857086"/>
            <a:chOff x="4477431" y="4263913"/>
            <a:chExt cx="3201943" cy="857086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A58FFA60-7D55-CC4E-F8A9-29829AEC7006}"/>
                </a:ext>
              </a:extLst>
            </p:cNvPr>
            <p:cNvSpPr/>
            <p:nvPr/>
          </p:nvSpPr>
          <p:spPr>
            <a:xfrm>
              <a:off x="4566047" y="4409882"/>
              <a:ext cx="3018622" cy="711084"/>
            </a:xfrm>
            <a:custGeom>
              <a:avLst/>
              <a:gdLst>
                <a:gd name="connsiteX0" fmla="*/ 8722141 w 8722137"/>
                <a:gd name="connsiteY0" fmla="*/ -398 h 2054637"/>
                <a:gd name="connsiteX1" fmla="*/ 8722141 w 8722137"/>
                <a:gd name="connsiteY1" fmla="*/ 12620 h 2054637"/>
                <a:gd name="connsiteX2" fmla="*/ 8722141 w 8722137"/>
                <a:gd name="connsiteY2" fmla="*/ 2041222 h 2054637"/>
                <a:gd name="connsiteX3" fmla="*/ 8722141 w 8722137"/>
                <a:gd name="connsiteY3" fmla="*/ 2054240 h 2054637"/>
                <a:gd name="connsiteX4" fmla="*/ 3 w 8722137"/>
                <a:gd name="connsiteY4" fmla="*/ 2054240 h 2054637"/>
                <a:gd name="connsiteX5" fmla="*/ 3 w 8722137"/>
                <a:gd name="connsiteY5" fmla="*/ 2041222 h 2054637"/>
                <a:gd name="connsiteX6" fmla="*/ 3 w 8722137"/>
                <a:gd name="connsiteY6" fmla="*/ 12620 h 2054637"/>
                <a:gd name="connsiteX7" fmla="*/ 3 w 8722137"/>
                <a:gd name="connsiteY7" fmla="*/ -398 h 20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2054637">
                  <a:moveTo>
                    <a:pt x="8722141" y="-398"/>
                  </a:moveTo>
                  <a:cubicBezTo>
                    <a:pt x="8722141" y="-398"/>
                    <a:pt x="8722141" y="5430"/>
                    <a:pt x="8722141" y="12620"/>
                  </a:cubicBezTo>
                  <a:lnTo>
                    <a:pt x="8722141" y="2041222"/>
                  </a:lnTo>
                  <a:cubicBezTo>
                    <a:pt x="8722141" y="2048412"/>
                    <a:pt x="8722141" y="2054240"/>
                    <a:pt x="8722141" y="2054240"/>
                  </a:cubicBezTo>
                  <a:lnTo>
                    <a:pt x="3" y="2054240"/>
                  </a:lnTo>
                  <a:cubicBezTo>
                    <a:pt x="3" y="2054240"/>
                    <a:pt x="3" y="2048412"/>
                    <a:pt x="3" y="2041222"/>
                  </a:cubicBezTo>
                  <a:lnTo>
                    <a:pt x="3" y="12620"/>
                  </a:lnTo>
                  <a:cubicBezTo>
                    <a:pt x="3" y="54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28FAF62B-95D0-3FF3-A62B-1839AC1C123B}"/>
                </a:ext>
              </a:extLst>
            </p:cNvPr>
            <p:cNvSpPr/>
            <p:nvPr/>
          </p:nvSpPr>
          <p:spPr>
            <a:xfrm>
              <a:off x="4566047" y="5061036"/>
              <a:ext cx="3018622" cy="59940"/>
            </a:xfrm>
            <a:custGeom>
              <a:avLst/>
              <a:gdLst>
                <a:gd name="connsiteX0" fmla="*/ 8722141 w 8722137"/>
                <a:gd name="connsiteY0" fmla="*/ -398 h 173193"/>
                <a:gd name="connsiteX1" fmla="*/ 8722141 w 8722137"/>
                <a:gd name="connsiteY1" fmla="*/ 699 h 173193"/>
                <a:gd name="connsiteX2" fmla="*/ 8722141 w 8722137"/>
                <a:gd name="connsiteY2" fmla="*/ 171697 h 173193"/>
                <a:gd name="connsiteX3" fmla="*/ 8722141 w 8722137"/>
                <a:gd name="connsiteY3" fmla="*/ 172794 h 173193"/>
                <a:gd name="connsiteX4" fmla="*/ 3 w 8722137"/>
                <a:gd name="connsiteY4" fmla="*/ 172794 h 173193"/>
                <a:gd name="connsiteX5" fmla="*/ 3 w 8722137"/>
                <a:gd name="connsiteY5" fmla="*/ 171697 h 173193"/>
                <a:gd name="connsiteX6" fmla="*/ 3 w 8722137"/>
                <a:gd name="connsiteY6" fmla="*/ 699 h 173193"/>
                <a:gd name="connsiteX7" fmla="*/ 3 w 8722137"/>
                <a:gd name="connsiteY7" fmla="*/ -398 h 17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3193">
                  <a:moveTo>
                    <a:pt x="8722141" y="-398"/>
                  </a:moveTo>
                  <a:cubicBezTo>
                    <a:pt x="8722141" y="-398"/>
                    <a:pt x="8722141" y="93"/>
                    <a:pt x="8722141" y="699"/>
                  </a:cubicBezTo>
                  <a:lnTo>
                    <a:pt x="8722141" y="171697"/>
                  </a:lnTo>
                  <a:cubicBezTo>
                    <a:pt x="8722141" y="172303"/>
                    <a:pt x="8722141" y="172794"/>
                    <a:pt x="8722141" y="172794"/>
                  </a:cubicBezTo>
                  <a:lnTo>
                    <a:pt x="3" y="172794"/>
                  </a:lnTo>
                  <a:cubicBezTo>
                    <a:pt x="3" y="172794"/>
                    <a:pt x="3" y="172303"/>
                    <a:pt x="3" y="171697"/>
                  </a:cubicBezTo>
                  <a:lnTo>
                    <a:pt x="3" y="699"/>
                  </a:lnTo>
                  <a:cubicBezTo>
                    <a:pt x="3" y="93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1B3EEE0-70A7-0E0E-A046-7C25A4128A9F}"/>
                </a:ext>
              </a:extLst>
            </p:cNvPr>
            <p:cNvSpPr/>
            <p:nvPr/>
          </p:nvSpPr>
          <p:spPr>
            <a:xfrm>
              <a:off x="4566047" y="5083320"/>
              <a:ext cx="3018622" cy="37675"/>
            </a:xfrm>
            <a:custGeom>
              <a:avLst/>
              <a:gdLst>
                <a:gd name="connsiteX0" fmla="*/ 8722141 w 8722137"/>
                <a:gd name="connsiteY0" fmla="*/ -398 h 108861"/>
                <a:gd name="connsiteX1" fmla="*/ 8722141 w 8722137"/>
                <a:gd name="connsiteY1" fmla="*/ 292 h 108861"/>
                <a:gd name="connsiteX2" fmla="*/ 8722141 w 8722137"/>
                <a:gd name="connsiteY2" fmla="*/ 107773 h 108861"/>
                <a:gd name="connsiteX3" fmla="*/ 8722141 w 8722137"/>
                <a:gd name="connsiteY3" fmla="*/ 108463 h 108861"/>
                <a:gd name="connsiteX4" fmla="*/ 3 w 8722137"/>
                <a:gd name="connsiteY4" fmla="*/ 108463 h 108861"/>
                <a:gd name="connsiteX5" fmla="*/ 3 w 8722137"/>
                <a:gd name="connsiteY5" fmla="*/ 107773 h 108861"/>
                <a:gd name="connsiteX6" fmla="*/ 3 w 8722137"/>
                <a:gd name="connsiteY6" fmla="*/ 292 h 108861"/>
                <a:gd name="connsiteX7" fmla="*/ 3 w 8722137"/>
                <a:gd name="connsiteY7" fmla="*/ -398 h 10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8861">
                  <a:moveTo>
                    <a:pt x="8722141" y="-398"/>
                  </a:moveTo>
                  <a:cubicBezTo>
                    <a:pt x="8722141" y="-398"/>
                    <a:pt x="8722141" y="-89"/>
                    <a:pt x="8722141" y="292"/>
                  </a:cubicBezTo>
                  <a:lnTo>
                    <a:pt x="8722141" y="107773"/>
                  </a:lnTo>
                  <a:cubicBezTo>
                    <a:pt x="8722141" y="108154"/>
                    <a:pt x="8722141" y="108463"/>
                    <a:pt x="8722141" y="108463"/>
                  </a:cubicBezTo>
                  <a:lnTo>
                    <a:pt x="3" y="108463"/>
                  </a:lnTo>
                  <a:cubicBezTo>
                    <a:pt x="3" y="108463"/>
                    <a:pt x="3" y="108154"/>
                    <a:pt x="3" y="10777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D198B61D-4CC5-99CF-3C0D-450D814EEA34}"/>
                </a:ext>
              </a:extLst>
            </p:cNvPr>
            <p:cNvSpPr/>
            <p:nvPr/>
          </p:nvSpPr>
          <p:spPr>
            <a:xfrm>
              <a:off x="4477431" y="4436430"/>
              <a:ext cx="108227" cy="684292"/>
            </a:xfrm>
            <a:custGeom>
              <a:avLst/>
              <a:gdLst>
                <a:gd name="connsiteX0" fmla="*/ 211677 w 312715"/>
                <a:gd name="connsiteY0" fmla="*/ 28430 h 1977224"/>
                <a:gd name="connsiteX1" fmla="*/ 3 w 312715"/>
                <a:gd name="connsiteY1" fmla="*/ 345946 h 1977224"/>
                <a:gd name="connsiteX2" fmla="*/ 171920 w 312715"/>
                <a:gd name="connsiteY2" fmla="*/ 1092887 h 1977224"/>
                <a:gd name="connsiteX3" fmla="*/ 279038 w 312715"/>
                <a:gd name="connsiteY3" fmla="*/ 1558278 h 1977224"/>
                <a:gd name="connsiteX4" fmla="*/ 50523 w 312715"/>
                <a:gd name="connsiteY4" fmla="*/ 1976826 h 1977224"/>
                <a:gd name="connsiteX5" fmla="*/ 312718 w 312715"/>
                <a:gd name="connsiteY5" fmla="*/ 1974420 h 1977224"/>
                <a:gd name="connsiteX6" fmla="*/ 312718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211677" y="28430"/>
                  </a:moveTo>
                  <a:lnTo>
                    <a:pt x="3" y="345946"/>
                  </a:lnTo>
                  <a:lnTo>
                    <a:pt x="171920" y="1092887"/>
                  </a:lnTo>
                  <a:lnTo>
                    <a:pt x="279038" y="1558278"/>
                  </a:lnTo>
                  <a:lnTo>
                    <a:pt x="50523" y="1976826"/>
                  </a:lnTo>
                  <a:lnTo>
                    <a:pt x="312718" y="1974420"/>
                  </a:lnTo>
                  <a:lnTo>
                    <a:pt x="312718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E41597D8-469F-05F6-DBF2-3808ECE6B1C8}"/>
                </a:ext>
              </a:extLst>
            </p:cNvPr>
            <p:cNvSpPr/>
            <p:nvPr/>
          </p:nvSpPr>
          <p:spPr>
            <a:xfrm>
              <a:off x="4566047" y="4380675"/>
              <a:ext cx="3018622" cy="60985"/>
            </a:xfrm>
            <a:custGeom>
              <a:avLst/>
              <a:gdLst>
                <a:gd name="connsiteX0" fmla="*/ 8722141 w 8722137"/>
                <a:gd name="connsiteY0" fmla="*/ -398 h 176212"/>
                <a:gd name="connsiteX1" fmla="*/ 8722141 w 8722137"/>
                <a:gd name="connsiteY1" fmla="*/ 718 h 176212"/>
                <a:gd name="connsiteX2" fmla="*/ 8722141 w 8722137"/>
                <a:gd name="connsiteY2" fmla="*/ 174698 h 176212"/>
                <a:gd name="connsiteX3" fmla="*/ 8722141 w 8722137"/>
                <a:gd name="connsiteY3" fmla="*/ 175814 h 176212"/>
                <a:gd name="connsiteX4" fmla="*/ 3 w 8722137"/>
                <a:gd name="connsiteY4" fmla="*/ 175814 h 176212"/>
                <a:gd name="connsiteX5" fmla="*/ 3 w 8722137"/>
                <a:gd name="connsiteY5" fmla="*/ 174698 h 176212"/>
                <a:gd name="connsiteX6" fmla="*/ 3 w 8722137"/>
                <a:gd name="connsiteY6" fmla="*/ 718 h 176212"/>
                <a:gd name="connsiteX7" fmla="*/ 3 w 8722137"/>
                <a:gd name="connsiteY7" fmla="*/ -398 h 1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76212">
                  <a:moveTo>
                    <a:pt x="8722141" y="-398"/>
                  </a:moveTo>
                  <a:cubicBezTo>
                    <a:pt x="8722141" y="-398"/>
                    <a:pt x="8722141" y="102"/>
                    <a:pt x="8722141" y="718"/>
                  </a:cubicBezTo>
                  <a:lnTo>
                    <a:pt x="8722141" y="174698"/>
                  </a:lnTo>
                  <a:cubicBezTo>
                    <a:pt x="8722141" y="175314"/>
                    <a:pt x="8722141" y="175814"/>
                    <a:pt x="8722141" y="175814"/>
                  </a:cubicBezTo>
                  <a:lnTo>
                    <a:pt x="3" y="175814"/>
                  </a:lnTo>
                  <a:cubicBezTo>
                    <a:pt x="3" y="175814"/>
                    <a:pt x="3" y="175314"/>
                    <a:pt x="3" y="174698"/>
                  </a:cubicBezTo>
                  <a:lnTo>
                    <a:pt x="3" y="718"/>
                  </a:lnTo>
                  <a:cubicBezTo>
                    <a:pt x="3" y="101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BAB61EDD-4825-7437-1520-2678CD5EAFA6}"/>
                </a:ext>
              </a:extLst>
            </p:cNvPr>
            <p:cNvSpPr/>
            <p:nvPr/>
          </p:nvSpPr>
          <p:spPr>
            <a:xfrm>
              <a:off x="4566047" y="4392476"/>
              <a:ext cx="3018622" cy="35081"/>
            </a:xfrm>
            <a:custGeom>
              <a:avLst/>
              <a:gdLst>
                <a:gd name="connsiteX0" fmla="*/ 8722141 w 8722137"/>
                <a:gd name="connsiteY0" fmla="*/ -398 h 101365"/>
                <a:gd name="connsiteX1" fmla="*/ 8722141 w 8722137"/>
                <a:gd name="connsiteY1" fmla="*/ 244 h 101365"/>
                <a:gd name="connsiteX2" fmla="*/ 8722141 w 8722137"/>
                <a:gd name="connsiteY2" fmla="*/ 100325 h 101365"/>
                <a:gd name="connsiteX3" fmla="*/ 8722141 w 8722137"/>
                <a:gd name="connsiteY3" fmla="*/ 100967 h 101365"/>
                <a:gd name="connsiteX4" fmla="*/ 3 w 8722137"/>
                <a:gd name="connsiteY4" fmla="*/ 100967 h 101365"/>
                <a:gd name="connsiteX5" fmla="*/ 3 w 8722137"/>
                <a:gd name="connsiteY5" fmla="*/ 100325 h 101365"/>
                <a:gd name="connsiteX6" fmla="*/ 3 w 8722137"/>
                <a:gd name="connsiteY6" fmla="*/ 244 h 101365"/>
                <a:gd name="connsiteX7" fmla="*/ 3 w 8722137"/>
                <a:gd name="connsiteY7" fmla="*/ -398 h 10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22137" h="101365">
                  <a:moveTo>
                    <a:pt x="8722141" y="-398"/>
                  </a:moveTo>
                  <a:cubicBezTo>
                    <a:pt x="8722141" y="-398"/>
                    <a:pt x="8722141" y="-110"/>
                    <a:pt x="8722141" y="244"/>
                  </a:cubicBezTo>
                  <a:lnTo>
                    <a:pt x="8722141" y="100325"/>
                  </a:lnTo>
                  <a:cubicBezTo>
                    <a:pt x="8722141" y="100680"/>
                    <a:pt x="8722141" y="100967"/>
                    <a:pt x="8722141" y="100967"/>
                  </a:cubicBezTo>
                  <a:lnTo>
                    <a:pt x="3" y="100967"/>
                  </a:lnTo>
                  <a:cubicBezTo>
                    <a:pt x="3" y="100967"/>
                    <a:pt x="3" y="100680"/>
                    <a:pt x="3" y="100325"/>
                  </a:cubicBezTo>
                  <a:lnTo>
                    <a:pt x="3" y="244"/>
                  </a:lnTo>
                  <a:cubicBezTo>
                    <a:pt x="3" y="-11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46CC6614-A46C-6736-C029-D10E3453279D}"/>
                </a:ext>
              </a:extLst>
            </p:cNvPr>
            <p:cNvSpPr/>
            <p:nvPr/>
          </p:nvSpPr>
          <p:spPr>
            <a:xfrm rot="10800000" flipV="1">
              <a:off x="6226957" y="5106560"/>
              <a:ext cx="129034" cy="14152"/>
            </a:xfrm>
            <a:custGeom>
              <a:avLst/>
              <a:gdLst>
                <a:gd name="connsiteX0" fmla="*/ 1181 w 372837"/>
                <a:gd name="connsiteY0" fmla="*/ -398 h 40891"/>
                <a:gd name="connsiteX1" fmla="*/ 374018 w 372837"/>
                <a:gd name="connsiteY1" fmla="*/ -398 h 40891"/>
                <a:gd name="connsiteX2" fmla="*/ 374018 w 372837"/>
                <a:gd name="connsiteY2" fmla="*/ 40494 h 40891"/>
                <a:gd name="connsiteX3" fmla="*/ 1181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81" y="-398"/>
                  </a:moveTo>
                  <a:lnTo>
                    <a:pt x="374018" y="-398"/>
                  </a:lnTo>
                  <a:lnTo>
                    <a:pt x="374018" y="40494"/>
                  </a:lnTo>
                  <a:lnTo>
                    <a:pt x="1181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C8328ABA-1800-A254-840F-7EABB2FEDCA8}"/>
                </a:ext>
              </a:extLst>
            </p:cNvPr>
            <p:cNvSpPr/>
            <p:nvPr/>
          </p:nvSpPr>
          <p:spPr>
            <a:xfrm rot="10800000" flipV="1">
              <a:off x="6205332" y="5093242"/>
              <a:ext cx="129034" cy="14152"/>
            </a:xfrm>
            <a:custGeom>
              <a:avLst/>
              <a:gdLst>
                <a:gd name="connsiteX0" fmla="*/ 1168 w 372837"/>
                <a:gd name="connsiteY0" fmla="*/ -398 h 40891"/>
                <a:gd name="connsiteX1" fmla="*/ 374005 w 372837"/>
                <a:gd name="connsiteY1" fmla="*/ -398 h 40891"/>
                <a:gd name="connsiteX2" fmla="*/ 374005 w 372837"/>
                <a:gd name="connsiteY2" fmla="*/ 40494 h 40891"/>
                <a:gd name="connsiteX3" fmla="*/ 1168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68" y="-398"/>
                  </a:moveTo>
                  <a:lnTo>
                    <a:pt x="374005" y="-398"/>
                  </a:lnTo>
                  <a:lnTo>
                    <a:pt x="374005" y="40494"/>
                  </a:lnTo>
                  <a:lnTo>
                    <a:pt x="1168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A039F49B-D451-BF10-5040-E15D84A2374A}"/>
                </a:ext>
              </a:extLst>
            </p:cNvPr>
            <p:cNvSpPr/>
            <p:nvPr/>
          </p:nvSpPr>
          <p:spPr>
            <a:xfrm rot="10800000" flipV="1">
              <a:off x="6183245" y="5080320"/>
              <a:ext cx="129034" cy="14152"/>
            </a:xfrm>
            <a:custGeom>
              <a:avLst/>
              <a:gdLst>
                <a:gd name="connsiteX0" fmla="*/ 1155 w 372837"/>
                <a:gd name="connsiteY0" fmla="*/ -398 h 40891"/>
                <a:gd name="connsiteX1" fmla="*/ 373992 w 372837"/>
                <a:gd name="connsiteY1" fmla="*/ -398 h 40891"/>
                <a:gd name="connsiteX2" fmla="*/ 373992 w 372837"/>
                <a:gd name="connsiteY2" fmla="*/ 40493 h 40891"/>
                <a:gd name="connsiteX3" fmla="*/ 1155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1155" y="-398"/>
                  </a:moveTo>
                  <a:lnTo>
                    <a:pt x="373992" y="-398"/>
                  </a:lnTo>
                  <a:lnTo>
                    <a:pt x="373992" y="40493"/>
                  </a:lnTo>
                  <a:lnTo>
                    <a:pt x="1155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245702C8-1DE7-7FCC-9EAB-9101AD2A8745}"/>
                </a:ext>
              </a:extLst>
            </p:cNvPr>
            <p:cNvSpPr/>
            <p:nvPr/>
          </p:nvSpPr>
          <p:spPr>
            <a:xfrm>
              <a:off x="5808247" y="510656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5FF42D6F-50B2-24FE-24B2-6DF9FAF50B3B}"/>
                </a:ext>
              </a:extLst>
            </p:cNvPr>
            <p:cNvSpPr/>
            <p:nvPr/>
          </p:nvSpPr>
          <p:spPr>
            <a:xfrm>
              <a:off x="5829905" y="5093242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4 h 40891"/>
                <a:gd name="connsiteX3" fmla="*/ 3 w 372837"/>
                <a:gd name="connsiteY3" fmla="*/ 40494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4"/>
                  </a:lnTo>
                  <a:lnTo>
                    <a:pt x="3" y="40494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E8746E5D-EC1B-F7D6-81D9-4FEA583562DB}"/>
                </a:ext>
              </a:extLst>
            </p:cNvPr>
            <p:cNvSpPr/>
            <p:nvPr/>
          </p:nvSpPr>
          <p:spPr>
            <a:xfrm>
              <a:off x="5851958" y="5080320"/>
              <a:ext cx="129034" cy="14152"/>
            </a:xfrm>
            <a:custGeom>
              <a:avLst/>
              <a:gdLst>
                <a:gd name="connsiteX0" fmla="*/ 3 w 372837"/>
                <a:gd name="connsiteY0" fmla="*/ -398 h 40891"/>
                <a:gd name="connsiteX1" fmla="*/ 372840 w 372837"/>
                <a:gd name="connsiteY1" fmla="*/ -398 h 40891"/>
                <a:gd name="connsiteX2" fmla="*/ 372840 w 372837"/>
                <a:gd name="connsiteY2" fmla="*/ 40493 h 40891"/>
                <a:gd name="connsiteX3" fmla="*/ 3 w 372837"/>
                <a:gd name="connsiteY3" fmla="*/ 40493 h 4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837" h="40891">
                  <a:moveTo>
                    <a:pt x="3" y="-398"/>
                  </a:moveTo>
                  <a:lnTo>
                    <a:pt x="372840" y="-398"/>
                  </a:lnTo>
                  <a:lnTo>
                    <a:pt x="372840" y="40493"/>
                  </a:lnTo>
                  <a:lnTo>
                    <a:pt x="3" y="40493"/>
                  </a:lnTo>
                  <a:close/>
                </a:path>
              </a:pathLst>
            </a:custGeom>
            <a:solidFill>
              <a:srgbClr val="58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DDF229CC-F1DD-6DF5-A37D-BF60614CF9A2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ACEAF688-28BF-61B8-2E6A-90193CB72696}"/>
                </a:ext>
              </a:extLst>
            </p:cNvPr>
            <p:cNvSpPr/>
            <p:nvPr/>
          </p:nvSpPr>
          <p:spPr>
            <a:xfrm>
              <a:off x="6230164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70F37749-D467-1DE5-CB89-A929B4686C0D}"/>
                </a:ext>
              </a:extLst>
            </p:cNvPr>
            <p:cNvSpPr/>
            <p:nvPr/>
          </p:nvSpPr>
          <p:spPr>
            <a:xfrm>
              <a:off x="6176860" y="4263913"/>
              <a:ext cx="30899" cy="857085"/>
            </a:xfrm>
            <a:custGeom>
              <a:avLst/>
              <a:gdLst>
                <a:gd name="connsiteX0" fmla="*/ 89284 w 89281"/>
                <a:gd name="connsiteY0" fmla="*/ -398 h 2476500"/>
                <a:gd name="connsiteX1" fmla="*/ 89284 w 89281"/>
                <a:gd name="connsiteY1" fmla="*/ 292 h 2476500"/>
                <a:gd name="connsiteX2" fmla="*/ 89284 w 89281"/>
                <a:gd name="connsiteY2" fmla="*/ 2475413 h 2476500"/>
                <a:gd name="connsiteX3" fmla="*/ 89284 w 89281"/>
                <a:gd name="connsiteY3" fmla="*/ 2476102 h 2476500"/>
                <a:gd name="connsiteX4" fmla="*/ 3 w 89281"/>
                <a:gd name="connsiteY4" fmla="*/ 2476102 h 2476500"/>
                <a:gd name="connsiteX5" fmla="*/ 3 w 89281"/>
                <a:gd name="connsiteY5" fmla="*/ 2475413 h 2476500"/>
                <a:gd name="connsiteX6" fmla="*/ 3 w 89281"/>
                <a:gd name="connsiteY6" fmla="*/ 292 h 2476500"/>
                <a:gd name="connsiteX7" fmla="*/ 3 w 89281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1" h="2476500">
                  <a:moveTo>
                    <a:pt x="89284" y="-398"/>
                  </a:moveTo>
                  <a:cubicBezTo>
                    <a:pt x="89284" y="-398"/>
                    <a:pt x="89284" y="-89"/>
                    <a:pt x="89284" y="292"/>
                  </a:cubicBezTo>
                  <a:lnTo>
                    <a:pt x="89284" y="2475413"/>
                  </a:lnTo>
                  <a:cubicBezTo>
                    <a:pt x="89284" y="2475793"/>
                    <a:pt x="89284" y="2476102"/>
                    <a:pt x="89284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99DF0B82-2383-A6BD-FB9E-CE092DA0EEDC}"/>
                </a:ext>
              </a:extLst>
            </p:cNvPr>
            <p:cNvSpPr/>
            <p:nvPr/>
          </p:nvSpPr>
          <p:spPr>
            <a:xfrm>
              <a:off x="5870518" y="4263913"/>
              <a:ext cx="423829" cy="857085"/>
            </a:xfrm>
            <a:custGeom>
              <a:avLst/>
              <a:gdLst>
                <a:gd name="connsiteX0" fmla="*/ 1224632 w 1224629"/>
                <a:gd name="connsiteY0" fmla="*/ -398 h 2476500"/>
                <a:gd name="connsiteX1" fmla="*/ 1224632 w 1224629"/>
                <a:gd name="connsiteY1" fmla="*/ 292 h 2476500"/>
                <a:gd name="connsiteX2" fmla="*/ 1224632 w 1224629"/>
                <a:gd name="connsiteY2" fmla="*/ 2475413 h 2476500"/>
                <a:gd name="connsiteX3" fmla="*/ 1224632 w 1224629"/>
                <a:gd name="connsiteY3" fmla="*/ 2476102 h 2476500"/>
                <a:gd name="connsiteX4" fmla="*/ 3 w 1224629"/>
                <a:gd name="connsiteY4" fmla="*/ 2476102 h 2476500"/>
                <a:gd name="connsiteX5" fmla="*/ 3 w 1224629"/>
                <a:gd name="connsiteY5" fmla="*/ 2475413 h 2476500"/>
                <a:gd name="connsiteX6" fmla="*/ 3 w 1224629"/>
                <a:gd name="connsiteY6" fmla="*/ 292 h 2476500"/>
                <a:gd name="connsiteX7" fmla="*/ 3 w 1224629"/>
                <a:gd name="connsiteY7" fmla="*/ -39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29" h="2476500">
                  <a:moveTo>
                    <a:pt x="1224632" y="-398"/>
                  </a:moveTo>
                  <a:cubicBezTo>
                    <a:pt x="1224632" y="-398"/>
                    <a:pt x="1224632" y="-89"/>
                    <a:pt x="1224632" y="292"/>
                  </a:cubicBezTo>
                  <a:lnTo>
                    <a:pt x="1224632" y="2475413"/>
                  </a:lnTo>
                  <a:cubicBezTo>
                    <a:pt x="1224632" y="2475793"/>
                    <a:pt x="1224632" y="2476102"/>
                    <a:pt x="1224632" y="2476102"/>
                  </a:cubicBezTo>
                  <a:lnTo>
                    <a:pt x="3" y="2476102"/>
                  </a:lnTo>
                  <a:cubicBezTo>
                    <a:pt x="3" y="2476102"/>
                    <a:pt x="3" y="2475793"/>
                    <a:pt x="3" y="2475413"/>
                  </a:cubicBezTo>
                  <a:lnTo>
                    <a:pt x="3" y="292"/>
                  </a:lnTo>
                  <a:cubicBezTo>
                    <a:pt x="3" y="-89"/>
                    <a:pt x="3" y="-398"/>
                    <a:pt x="3" y="-398"/>
                  </a:cubicBezTo>
                  <a:close/>
                </a:path>
              </a:pathLst>
            </a:custGeom>
            <a:gradFill>
              <a:gsLst>
                <a:gs pos="0">
                  <a:srgbClr val="4D4D4D"/>
                </a:gs>
                <a:gs pos="50000">
                  <a:srgbClr val="4D4D4D">
                    <a:alpha val="49804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436703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C577ABE1-65FF-A1AD-2CD6-0910F3F83750}"/>
                </a:ext>
              </a:extLst>
            </p:cNvPr>
            <p:cNvSpPr/>
            <p:nvPr/>
          </p:nvSpPr>
          <p:spPr>
            <a:xfrm>
              <a:off x="4566047" y="4366599"/>
              <a:ext cx="64970" cy="754400"/>
            </a:xfrm>
            <a:custGeom>
              <a:avLst/>
              <a:gdLst>
                <a:gd name="connsiteX0" fmla="*/ 3 w 187728"/>
                <a:gd name="connsiteY0" fmla="*/ -398 h 2179796"/>
                <a:gd name="connsiteX1" fmla="*/ 187731 w 187728"/>
                <a:gd name="connsiteY1" fmla="*/ -398 h 2179796"/>
                <a:gd name="connsiteX2" fmla="*/ 187731 w 187728"/>
                <a:gd name="connsiteY2" fmla="*/ 2179398 h 2179796"/>
                <a:gd name="connsiteX3" fmla="*/ 3 w 187728"/>
                <a:gd name="connsiteY3" fmla="*/ 2179398 h 217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79796">
                  <a:moveTo>
                    <a:pt x="3" y="-398"/>
                  </a:moveTo>
                  <a:lnTo>
                    <a:pt x="187731" y="-398"/>
                  </a:lnTo>
                  <a:lnTo>
                    <a:pt x="187731" y="2179398"/>
                  </a:lnTo>
                  <a:lnTo>
                    <a:pt x="3" y="2179398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7E231D9D-6780-7873-4E15-482B96F8CEBF}"/>
                </a:ext>
              </a:extLst>
            </p:cNvPr>
            <p:cNvSpPr/>
            <p:nvPr/>
          </p:nvSpPr>
          <p:spPr>
            <a:xfrm>
              <a:off x="7571147" y="4436430"/>
              <a:ext cx="108227" cy="684292"/>
            </a:xfrm>
            <a:custGeom>
              <a:avLst/>
              <a:gdLst>
                <a:gd name="connsiteX0" fmla="*/ 101044 w 312715"/>
                <a:gd name="connsiteY0" fmla="*/ 28430 h 1977224"/>
                <a:gd name="connsiteX1" fmla="*/ 312718 w 312715"/>
                <a:gd name="connsiteY1" fmla="*/ 345946 h 1977224"/>
                <a:gd name="connsiteX2" fmla="*/ 140801 w 312715"/>
                <a:gd name="connsiteY2" fmla="*/ 1092887 h 1977224"/>
                <a:gd name="connsiteX3" fmla="*/ 33683 w 312715"/>
                <a:gd name="connsiteY3" fmla="*/ 1558278 h 1977224"/>
                <a:gd name="connsiteX4" fmla="*/ 262197 w 312715"/>
                <a:gd name="connsiteY4" fmla="*/ 1976826 h 1977224"/>
                <a:gd name="connsiteX5" fmla="*/ 3 w 312715"/>
                <a:gd name="connsiteY5" fmla="*/ 1974420 h 1977224"/>
                <a:gd name="connsiteX6" fmla="*/ 3 w 312715"/>
                <a:gd name="connsiteY6" fmla="*/ -398 h 19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715" h="1977224">
                  <a:moveTo>
                    <a:pt x="101044" y="28430"/>
                  </a:moveTo>
                  <a:lnTo>
                    <a:pt x="312718" y="345946"/>
                  </a:lnTo>
                  <a:lnTo>
                    <a:pt x="140801" y="1092887"/>
                  </a:lnTo>
                  <a:lnTo>
                    <a:pt x="33683" y="1558278"/>
                  </a:lnTo>
                  <a:lnTo>
                    <a:pt x="262197" y="1976826"/>
                  </a:lnTo>
                  <a:lnTo>
                    <a:pt x="3" y="1974420"/>
                  </a:lnTo>
                  <a:lnTo>
                    <a:pt x="3" y="-398"/>
                  </a:lnTo>
                  <a:close/>
                </a:path>
              </a:pathLst>
            </a:custGeom>
            <a:solidFill>
              <a:srgbClr val="61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3F5A8EC7-0729-5F14-08E8-5EF9754A862C}"/>
                </a:ext>
              </a:extLst>
            </p:cNvPr>
            <p:cNvSpPr/>
            <p:nvPr/>
          </p:nvSpPr>
          <p:spPr>
            <a:xfrm>
              <a:off x="7523044" y="4359940"/>
              <a:ext cx="64970" cy="761058"/>
            </a:xfrm>
            <a:custGeom>
              <a:avLst/>
              <a:gdLst>
                <a:gd name="connsiteX0" fmla="*/ 3 w 187728"/>
                <a:gd name="connsiteY0" fmla="*/ -398 h 2199036"/>
                <a:gd name="connsiteX1" fmla="*/ 187731 w 187728"/>
                <a:gd name="connsiteY1" fmla="*/ -398 h 2199036"/>
                <a:gd name="connsiteX2" fmla="*/ 187731 w 187728"/>
                <a:gd name="connsiteY2" fmla="*/ 2198639 h 2199036"/>
                <a:gd name="connsiteX3" fmla="*/ 3 w 187728"/>
                <a:gd name="connsiteY3" fmla="*/ 2198639 h 219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728" h="2199036">
                  <a:moveTo>
                    <a:pt x="3" y="-398"/>
                  </a:moveTo>
                  <a:lnTo>
                    <a:pt x="187731" y="-398"/>
                  </a:lnTo>
                  <a:lnTo>
                    <a:pt x="187731" y="2198639"/>
                  </a:lnTo>
                  <a:lnTo>
                    <a:pt x="3" y="2198639"/>
                  </a:ln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F4E8CD48-2EEF-4A28-2602-1FEE1F764A92}"/>
                </a:ext>
              </a:extLst>
            </p:cNvPr>
            <p:cNvSpPr/>
            <p:nvPr/>
          </p:nvSpPr>
          <p:spPr>
            <a:xfrm>
              <a:off x="4825731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A484C62E-DC36-5289-B40C-3CC864A58840}"/>
                </a:ext>
              </a:extLst>
            </p:cNvPr>
            <p:cNvSpPr/>
            <p:nvPr/>
          </p:nvSpPr>
          <p:spPr>
            <a:xfrm>
              <a:off x="5089119" y="4432232"/>
              <a:ext cx="53314" cy="683459"/>
            </a:xfrm>
            <a:custGeom>
              <a:avLst/>
              <a:gdLst>
                <a:gd name="connsiteX0" fmla="*/ 154051 w 154047"/>
                <a:gd name="connsiteY0" fmla="*/ -398 h 1974818"/>
                <a:gd name="connsiteX1" fmla="*/ 154051 w 154047"/>
                <a:gd name="connsiteY1" fmla="*/ 12114 h 1974818"/>
                <a:gd name="connsiteX2" fmla="*/ 154051 w 154047"/>
                <a:gd name="connsiteY2" fmla="*/ 1961908 h 1974818"/>
                <a:gd name="connsiteX3" fmla="*/ 154051 w 154047"/>
                <a:gd name="connsiteY3" fmla="*/ 1974420 h 1974818"/>
                <a:gd name="connsiteX4" fmla="*/ 3 w 154047"/>
                <a:gd name="connsiteY4" fmla="*/ 1974420 h 1974818"/>
                <a:gd name="connsiteX5" fmla="*/ 3 w 154047"/>
                <a:gd name="connsiteY5" fmla="*/ 1961908 h 1974818"/>
                <a:gd name="connsiteX6" fmla="*/ 3 w 154047"/>
                <a:gd name="connsiteY6" fmla="*/ 12114 h 1974818"/>
                <a:gd name="connsiteX7" fmla="*/ 3 w 154047"/>
                <a:gd name="connsiteY7" fmla="*/ -398 h 1974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4818">
                  <a:moveTo>
                    <a:pt x="154051" y="-398"/>
                  </a:moveTo>
                  <a:cubicBezTo>
                    <a:pt x="154051" y="-398"/>
                    <a:pt x="154051" y="5204"/>
                    <a:pt x="154051" y="12114"/>
                  </a:cubicBezTo>
                  <a:lnTo>
                    <a:pt x="154051" y="1961908"/>
                  </a:lnTo>
                  <a:cubicBezTo>
                    <a:pt x="154051" y="1968818"/>
                    <a:pt x="154051" y="1974420"/>
                    <a:pt x="154051" y="1974420"/>
                  </a:cubicBezTo>
                  <a:lnTo>
                    <a:pt x="3" y="1974420"/>
                  </a:lnTo>
                  <a:cubicBezTo>
                    <a:pt x="3" y="1974420"/>
                    <a:pt x="3" y="1968818"/>
                    <a:pt x="3" y="1961908"/>
                  </a:cubicBezTo>
                  <a:lnTo>
                    <a:pt x="3" y="12114"/>
                  </a:lnTo>
                  <a:cubicBezTo>
                    <a:pt x="3" y="520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F76733E9-199A-8D5C-BBA6-9CEC0F9F1E81}"/>
                </a:ext>
              </a:extLst>
            </p:cNvPr>
            <p:cNvSpPr/>
            <p:nvPr/>
          </p:nvSpPr>
          <p:spPr>
            <a:xfrm>
              <a:off x="5345190" y="4432232"/>
              <a:ext cx="53314" cy="679932"/>
            </a:xfrm>
            <a:custGeom>
              <a:avLst/>
              <a:gdLst>
                <a:gd name="connsiteX0" fmla="*/ 154051 w 154047"/>
                <a:gd name="connsiteY0" fmla="*/ -398 h 1964626"/>
                <a:gd name="connsiteX1" fmla="*/ 154051 w 154047"/>
                <a:gd name="connsiteY1" fmla="*/ 12049 h 1964626"/>
                <a:gd name="connsiteX2" fmla="*/ 154051 w 154047"/>
                <a:gd name="connsiteY2" fmla="*/ 1951782 h 1964626"/>
                <a:gd name="connsiteX3" fmla="*/ 154051 w 154047"/>
                <a:gd name="connsiteY3" fmla="*/ 1964229 h 1964626"/>
                <a:gd name="connsiteX4" fmla="*/ 3 w 154047"/>
                <a:gd name="connsiteY4" fmla="*/ 1964229 h 1964626"/>
                <a:gd name="connsiteX5" fmla="*/ 3 w 154047"/>
                <a:gd name="connsiteY5" fmla="*/ 1951782 h 1964626"/>
                <a:gd name="connsiteX6" fmla="*/ 3 w 154047"/>
                <a:gd name="connsiteY6" fmla="*/ 12049 h 1964626"/>
                <a:gd name="connsiteX7" fmla="*/ 3 w 154047"/>
                <a:gd name="connsiteY7" fmla="*/ -398 h 196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4626">
                  <a:moveTo>
                    <a:pt x="154051" y="-398"/>
                  </a:moveTo>
                  <a:cubicBezTo>
                    <a:pt x="154051" y="-398"/>
                    <a:pt x="154051" y="5175"/>
                    <a:pt x="154051" y="12049"/>
                  </a:cubicBezTo>
                  <a:lnTo>
                    <a:pt x="154051" y="1951782"/>
                  </a:lnTo>
                  <a:cubicBezTo>
                    <a:pt x="154051" y="1958656"/>
                    <a:pt x="154051" y="1964229"/>
                    <a:pt x="154051" y="1964229"/>
                  </a:cubicBezTo>
                  <a:lnTo>
                    <a:pt x="3" y="1964229"/>
                  </a:lnTo>
                  <a:cubicBezTo>
                    <a:pt x="3" y="1964229"/>
                    <a:pt x="3" y="1958656"/>
                    <a:pt x="3" y="1951782"/>
                  </a:cubicBezTo>
                  <a:lnTo>
                    <a:pt x="3" y="12049"/>
                  </a:lnTo>
                  <a:cubicBezTo>
                    <a:pt x="3" y="5175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E2562746-790B-6924-6DB2-B9C57C5E793C}"/>
                </a:ext>
              </a:extLst>
            </p:cNvPr>
            <p:cNvSpPr/>
            <p:nvPr/>
          </p:nvSpPr>
          <p:spPr>
            <a:xfrm>
              <a:off x="560050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345462F8-F9D9-0BCE-C36F-C066C01BE051}"/>
                </a:ext>
              </a:extLst>
            </p:cNvPr>
            <p:cNvSpPr/>
            <p:nvPr/>
          </p:nvSpPr>
          <p:spPr>
            <a:xfrm>
              <a:off x="6500706" y="4428474"/>
              <a:ext cx="53314" cy="691107"/>
            </a:xfrm>
            <a:custGeom>
              <a:avLst/>
              <a:gdLst>
                <a:gd name="connsiteX0" fmla="*/ 154051 w 154047"/>
                <a:gd name="connsiteY0" fmla="*/ -398 h 1996916"/>
                <a:gd name="connsiteX1" fmla="*/ 154051 w 154047"/>
                <a:gd name="connsiteY1" fmla="*/ 12254 h 1996916"/>
                <a:gd name="connsiteX2" fmla="*/ 154051 w 154047"/>
                <a:gd name="connsiteY2" fmla="*/ 1983866 h 1996916"/>
                <a:gd name="connsiteX3" fmla="*/ 154051 w 154047"/>
                <a:gd name="connsiteY3" fmla="*/ 1996518 h 1996916"/>
                <a:gd name="connsiteX4" fmla="*/ 3 w 154047"/>
                <a:gd name="connsiteY4" fmla="*/ 1996518 h 1996916"/>
                <a:gd name="connsiteX5" fmla="*/ 3 w 154047"/>
                <a:gd name="connsiteY5" fmla="*/ 1983866 h 1996916"/>
                <a:gd name="connsiteX6" fmla="*/ 3 w 154047"/>
                <a:gd name="connsiteY6" fmla="*/ 12254 h 1996916"/>
                <a:gd name="connsiteX7" fmla="*/ 3 w 154047"/>
                <a:gd name="connsiteY7" fmla="*/ -398 h 199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96916">
                  <a:moveTo>
                    <a:pt x="154051" y="-398"/>
                  </a:moveTo>
                  <a:cubicBezTo>
                    <a:pt x="154051" y="-398"/>
                    <a:pt x="154051" y="5267"/>
                    <a:pt x="154051" y="12254"/>
                  </a:cubicBezTo>
                  <a:lnTo>
                    <a:pt x="154051" y="1983866"/>
                  </a:lnTo>
                  <a:cubicBezTo>
                    <a:pt x="154051" y="1990854"/>
                    <a:pt x="154051" y="1996518"/>
                    <a:pt x="154051" y="1996518"/>
                  </a:cubicBezTo>
                  <a:lnTo>
                    <a:pt x="3" y="1996518"/>
                  </a:lnTo>
                  <a:cubicBezTo>
                    <a:pt x="3" y="1996518"/>
                    <a:pt x="3" y="1990854"/>
                    <a:pt x="3" y="1983866"/>
                  </a:cubicBezTo>
                  <a:lnTo>
                    <a:pt x="3" y="12254"/>
                  </a:lnTo>
                  <a:cubicBezTo>
                    <a:pt x="3" y="5267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42F718E1-037E-A18F-7105-517467BCC0AE}"/>
                </a:ext>
              </a:extLst>
            </p:cNvPr>
            <p:cNvSpPr/>
            <p:nvPr/>
          </p:nvSpPr>
          <p:spPr>
            <a:xfrm>
              <a:off x="6764062" y="4432232"/>
              <a:ext cx="53314" cy="681119"/>
            </a:xfrm>
            <a:custGeom>
              <a:avLst/>
              <a:gdLst>
                <a:gd name="connsiteX0" fmla="*/ 154051 w 154047"/>
                <a:gd name="connsiteY0" fmla="*/ -398 h 1968055"/>
                <a:gd name="connsiteX1" fmla="*/ 154051 w 154047"/>
                <a:gd name="connsiteY1" fmla="*/ 12071 h 1968055"/>
                <a:gd name="connsiteX2" fmla="*/ 154051 w 154047"/>
                <a:gd name="connsiteY2" fmla="*/ 1955188 h 1968055"/>
                <a:gd name="connsiteX3" fmla="*/ 154051 w 154047"/>
                <a:gd name="connsiteY3" fmla="*/ 1967657 h 1968055"/>
                <a:gd name="connsiteX4" fmla="*/ 3 w 154047"/>
                <a:gd name="connsiteY4" fmla="*/ 1967657 h 1968055"/>
                <a:gd name="connsiteX5" fmla="*/ 3 w 154047"/>
                <a:gd name="connsiteY5" fmla="*/ 1955188 h 1968055"/>
                <a:gd name="connsiteX6" fmla="*/ 3 w 154047"/>
                <a:gd name="connsiteY6" fmla="*/ 12071 h 1968055"/>
                <a:gd name="connsiteX7" fmla="*/ 3 w 154047"/>
                <a:gd name="connsiteY7" fmla="*/ -398 h 196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68055">
                  <a:moveTo>
                    <a:pt x="154051" y="-398"/>
                  </a:moveTo>
                  <a:cubicBezTo>
                    <a:pt x="154051" y="-398"/>
                    <a:pt x="154051" y="5185"/>
                    <a:pt x="154051" y="12071"/>
                  </a:cubicBezTo>
                  <a:lnTo>
                    <a:pt x="154051" y="1955188"/>
                  </a:lnTo>
                  <a:cubicBezTo>
                    <a:pt x="154051" y="1962075"/>
                    <a:pt x="154051" y="1967657"/>
                    <a:pt x="154051" y="1967657"/>
                  </a:cubicBezTo>
                  <a:lnTo>
                    <a:pt x="3" y="1967657"/>
                  </a:lnTo>
                  <a:cubicBezTo>
                    <a:pt x="3" y="1967657"/>
                    <a:pt x="3" y="1962074"/>
                    <a:pt x="3" y="1955188"/>
                  </a:cubicBezTo>
                  <a:lnTo>
                    <a:pt x="3" y="12071"/>
                  </a:lnTo>
                  <a:cubicBezTo>
                    <a:pt x="3" y="5184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168E1F73-ADE7-9B7F-734D-E83FE72A9355}"/>
                </a:ext>
              </a:extLst>
            </p:cNvPr>
            <p:cNvSpPr/>
            <p:nvPr/>
          </p:nvSpPr>
          <p:spPr>
            <a:xfrm>
              <a:off x="7020133" y="4432232"/>
              <a:ext cx="53314" cy="674460"/>
            </a:xfrm>
            <a:custGeom>
              <a:avLst/>
              <a:gdLst>
                <a:gd name="connsiteX0" fmla="*/ 154051 w 154047"/>
                <a:gd name="connsiteY0" fmla="*/ -398 h 1948815"/>
                <a:gd name="connsiteX1" fmla="*/ 154051 w 154047"/>
                <a:gd name="connsiteY1" fmla="*/ 11949 h 1948815"/>
                <a:gd name="connsiteX2" fmla="*/ 154051 w 154047"/>
                <a:gd name="connsiteY2" fmla="*/ 1936070 h 1948815"/>
                <a:gd name="connsiteX3" fmla="*/ 154051 w 154047"/>
                <a:gd name="connsiteY3" fmla="*/ 1948417 h 1948815"/>
                <a:gd name="connsiteX4" fmla="*/ 3 w 154047"/>
                <a:gd name="connsiteY4" fmla="*/ 1948417 h 1948815"/>
                <a:gd name="connsiteX5" fmla="*/ 3 w 154047"/>
                <a:gd name="connsiteY5" fmla="*/ 1936070 h 1948815"/>
                <a:gd name="connsiteX6" fmla="*/ 3 w 154047"/>
                <a:gd name="connsiteY6" fmla="*/ 11949 h 1948815"/>
                <a:gd name="connsiteX7" fmla="*/ 3 w 154047"/>
                <a:gd name="connsiteY7" fmla="*/ -398 h 194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48815">
                  <a:moveTo>
                    <a:pt x="154051" y="-398"/>
                  </a:moveTo>
                  <a:cubicBezTo>
                    <a:pt x="154051" y="-398"/>
                    <a:pt x="154051" y="5130"/>
                    <a:pt x="154051" y="11949"/>
                  </a:cubicBezTo>
                  <a:lnTo>
                    <a:pt x="154051" y="1936070"/>
                  </a:lnTo>
                  <a:cubicBezTo>
                    <a:pt x="154051" y="1942889"/>
                    <a:pt x="154051" y="1948417"/>
                    <a:pt x="154051" y="1948417"/>
                  </a:cubicBezTo>
                  <a:lnTo>
                    <a:pt x="3" y="1948417"/>
                  </a:lnTo>
                  <a:cubicBezTo>
                    <a:pt x="3" y="1948417"/>
                    <a:pt x="3" y="1942889"/>
                    <a:pt x="3" y="1936070"/>
                  </a:cubicBezTo>
                  <a:lnTo>
                    <a:pt x="3" y="11949"/>
                  </a:lnTo>
                  <a:cubicBezTo>
                    <a:pt x="3" y="5130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BB8BC736-1828-169A-3CDE-40C61B17DD70}"/>
                </a:ext>
              </a:extLst>
            </p:cNvPr>
            <p:cNvSpPr/>
            <p:nvPr/>
          </p:nvSpPr>
          <p:spPr>
            <a:xfrm>
              <a:off x="7275478" y="4432232"/>
              <a:ext cx="53314" cy="682800"/>
            </a:xfrm>
            <a:custGeom>
              <a:avLst/>
              <a:gdLst>
                <a:gd name="connsiteX0" fmla="*/ 154050 w 154047"/>
                <a:gd name="connsiteY0" fmla="*/ -398 h 1972913"/>
                <a:gd name="connsiteX1" fmla="*/ 154050 w 154047"/>
                <a:gd name="connsiteY1" fmla="*/ 12102 h 1972913"/>
                <a:gd name="connsiteX2" fmla="*/ 154050 w 154047"/>
                <a:gd name="connsiteY2" fmla="*/ 1960016 h 1972913"/>
                <a:gd name="connsiteX3" fmla="*/ 154050 w 154047"/>
                <a:gd name="connsiteY3" fmla="*/ 1972515 h 1972913"/>
                <a:gd name="connsiteX4" fmla="*/ 3 w 154047"/>
                <a:gd name="connsiteY4" fmla="*/ 1972515 h 1972913"/>
                <a:gd name="connsiteX5" fmla="*/ 3 w 154047"/>
                <a:gd name="connsiteY5" fmla="*/ 1960016 h 1972913"/>
                <a:gd name="connsiteX6" fmla="*/ 3 w 154047"/>
                <a:gd name="connsiteY6" fmla="*/ 12102 h 1972913"/>
                <a:gd name="connsiteX7" fmla="*/ 3 w 154047"/>
                <a:gd name="connsiteY7" fmla="*/ -398 h 197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47" h="1972913">
                  <a:moveTo>
                    <a:pt x="154050" y="-398"/>
                  </a:moveTo>
                  <a:cubicBezTo>
                    <a:pt x="154050" y="-398"/>
                    <a:pt x="154050" y="5198"/>
                    <a:pt x="154050" y="12102"/>
                  </a:cubicBezTo>
                  <a:lnTo>
                    <a:pt x="154050" y="1960016"/>
                  </a:lnTo>
                  <a:cubicBezTo>
                    <a:pt x="154050" y="1966919"/>
                    <a:pt x="154050" y="1972515"/>
                    <a:pt x="154050" y="1972515"/>
                  </a:cubicBezTo>
                  <a:lnTo>
                    <a:pt x="3" y="1972515"/>
                  </a:lnTo>
                  <a:cubicBezTo>
                    <a:pt x="3" y="1972515"/>
                    <a:pt x="3" y="1966919"/>
                    <a:pt x="3" y="1960016"/>
                  </a:cubicBezTo>
                  <a:lnTo>
                    <a:pt x="3" y="12102"/>
                  </a:lnTo>
                  <a:cubicBezTo>
                    <a:pt x="3" y="5198"/>
                    <a:pt x="3" y="-398"/>
                    <a:pt x="3" y="-398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73EEB34D-EC0C-2B77-E79E-D1ACD2B84FC5}"/>
                </a:ext>
              </a:extLst>
            </p:cNvPr>
            <p:cNvSpPr/>
            <p:nvPr/>
          </p:nvSpPr>
          <p:spPr>
            <a:xfrm>
              <a:off x="4660234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C2BBB14A-9AB5-4AF9-FF4D-540B21D7BFBB}"/>
                </a:ext>
              </a:extLst>
            </p:cNvPr>
            <p:cNvSpPr/>
            <p:nvPr/>
          </p:nvSpPr>
          <p:spPr>
            <a:xfrm>
              <a:off x="4660234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7D53086F-485F-F95F-583C-DFBB16410130}"/>
                </a:ext>
              </a:extLst>
            </p:cNvPr>
            <p:cNvSpPr/>
            <p:nvPr/>
          </p:nvSpPr>
          <p:spPr>
            <a:xfrm>
              <a:off x="4660234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203DDCD6-4947-65F7-693E-086503F9AAC4}"/>
                </a:ext>
              </a:extLst>
            </p:cNvPr>
            <p:cNvSpPr/>
            <p:nvPr/>
          </p:nvSpPr>
          <p:spPr>
            <a:xfrm>
              <a:off x="4675807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23551AF3-6B62-1866-CC9E-8CFE7DCB363C}"/>
                </a:ext>
              </a:extLst>
            </p:cNvPr>
            <p:cNvSpPr/>
            <p:nvPr/>
          </p:nvSpPr>
          <p:spPr>
            <a:xfrm>
              <a:off x="4675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818E2E6F-B24C-773A-4BE8-29C6B628CE39}"/>
                </a:ext>
              </a:extLst>
            </p:cNvPr>
            <p:cNvSpPr/>
            <p:nvPr/>
          </p:nvSpPr>
          <p:spPr>
            <a:xfrm>
              <a:off x="470643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D22E7C6D-D60F-5E63-46E2-44F46B3DE744}"/>
                </a:ext>
              </a:extLst>
            </p:cNvPr>
            <p:cNvSpPr/>
            <p:nvPr/>
          </p:nvSpPr>
          <p:spPr>
            <a:xfrm>
              <a:off x="474084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2BDB9F7A-40CE-4D13-3C88-B30EBF7BF218}"/>
                </a:ext>
              </a:extLst>
            </p:cNvPr>
            <p:cNvSpPr/>
            <p:nvPr/>
          </p:nvSpPr>
          <p:spPr>
            <a:xfrm>
              <a:off x="4675807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EA355ACE-2E74-515C-EC82-5518E9F92ACF}"/>
                </a:ext>
              </a:extLst>
            </p:cNvPr>
            <p:cNvSpPr/>
            <p:nvPr/>
          </p:nvSpPr>
          <p:spPr>
            <a:xfrm>
              <a:off x="4675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24AF9737-518A-4C93-209A-C7E9BC83A848}"/>
                </a:ext>
              </a:extLst>
            </p:cNvPr>
            <p:cNvSpPr/>
            <p:nvPr/>
          </p:nvSpPr>
          <p:spPr>
            <a:xfrm>
              <a:off x="470643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2C64ABA7-2840-82F2-6925-35D53A9F89D5}"/>
                </a:ext>
              </a:extLst>
            </p:cNvPr>
            <p:cNvSpPr/>
            <p:nvPr/>
          </p:nvSpPr>
          <p:spPr>
            <a:xfrm>
              <a:off x="474084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DF8AB613-386E-F242-EA68-19C856997618}"/>
                </a:ext>
              </a:extLst>
            </p:cNvPr>
            <p:cNvSpPr/>
            <p:nvPr/>
          </p:nvSpPr>
          <p:spPr>
            <a:xfrm>
              <a:off x="4675807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807BB160-E486-36BA-0EA5-C77B2C401269}"/>
                </a:ext>
              </a:extLst>
            </p:cNvPr>
            <p:cNvSpPr/>
            <p:nvPr/>
          </p:nvSpPr>
          <p:spPr>
            <a:xfrm>
              <a:off x="4675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F977BB42-FB96-61B5-C81C-31D6E769CAEE}"/>
                </a:ext>
              </a:extLst>
            </p:cNvPr>
            <p:cNvSpPr/>
            <p:nvPr/>
          </p:nvSpPr>
          <p:spPr>
            <a:xfrm>
              <a:off x="470643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71186BD7-CB30-8785-864F-B51A609A45EE}"/>
                </a:ext>
              </a:extLst>
            </p:cNvPr>
            <p:cNvSpPr/>
            <p:nvPr/>
          </p:nvSpPr>
          <p:spPr>
            <a:xfrm>
              <a:off x="474084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A925D2F1-3516-F2D7-7833-75BBB4CEE5C2}"/>
                </a:ext>
              </a:extLst>
            </p:cNvPr>
            <p:cNvSpPr/>
            <p:nvPr/>
          </p:nvSpPr>
          <p:spPr>
            <a:xfrm>
              <a:off x="4919252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54D6CCAF-8814-23F9-0DBE-92E5D6F8C7E4}"/>
                </a:ext>
              </a:extLst>
            </p:cNvPr>
            <p:cNvSpPr/>
            <p:nvPr/>
          </p:nvSpPr>
          <p:spPr>
            <a:xfrm>
              <a:off x="4919252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6C3EBF92-82A3-C25E-463A-6E7F0D8053EC}"/>
                </a:ext>
              </a:extLst>
            </p:cNvPr>
            <p:cNvSpPr/>
            <p:nvPr/>
          </p:nvSpPr>
          <p:spPr>
            <a:xfrm>
              <a:off x="4919252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DB5AAFD5-7B41-6717-8A92-28503F12C5FB}"/>
                </a:ext>
              </a:extLst>
            </p:cNvPr>
            <p:cNvSpPr/>
            <p:nvPr/>
          </p:nvSpPr>
          <p:spPr>
            <a:xfrm>
              <a:off x="4934811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6DDBBAEB-1219-6E5D-4498-B6E4EDDFEBEE}"/>
                </a:ext>
              </a:extLst>
            </p:cNvPr>
            <p:cNvSpPr/>
            <p:nvPr/>
          </p:nvSpPr>
          <p:spPr>
            <a:xfrm>
              <a:off x="4934152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8762D887-F0FF-4383-D53A-9F67D8B9419F}"/>
                </a:ext>
              </a:extLst>
            </p:cNvPr>
            <p:cNvSpPr/>
            <p:nvPr/>
          </p:nvSpPr>
          <p:spPr>
            <a:xfrm>
              <a:off x="496543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5A085CCF-A54F-A598-FB77-A47D947D7002}"/>
                </a:ext>
              </a:extLst>
            </p:cNvPr>
            <p:cNvSpPr/>
            <p:nvPr/>
          </p:nvSpPr>
          <p:spPr>
            <a:xfrm>
              <a:off x="49998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193AE4A9-918A-E4FD-1F9F-A58D4F74F372}"/>
                </a:ext>
              </a:extLst>
            </p:cNvPr>
            <p:cNvSpPr/>
            <p:nvPr/>
          </p:nvSpPr>
          <p:spPr>
            <a:xfrm>
              <a:off x="4934811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D1043470-C5F3-28AD-CB16-569BBDFDD8EB}"/>
                </a:ext>
              </a:extLst>
            </p:cNvPr>
            <p:cNvSpPr/>
            <p:nvPr/>
          </p:nvSpPr>
          <p:spPr>
            <a:xfrm>
              <a:off x="4934152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4AE751B5-3DFA-1580-EA8D-4FF247D23452}"/>
                </a:ext>
              </a:extLst>
            </p:cNvPr>
            <p:cNvSpPr/>
            <p:nvPr/>
          </p:nvSpPr>
          <p:spPr>
            <a:xfrm>
              <a:off x="496543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D9456A70-B569-A32E-12EE-566FB09CC7E6}"/>
                </a:ext>
              </a:extLst>
            </p:cNvPr>
            <p:cNvSpPr/>
            <p:nvPr/>
          </p:nvSpPr>
          <p:spPr>
            <a:xfrm>
              <a:off x="49998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56B8A569-5C18-91A9-103B-896458CA900D}"/>
                </a:ext>
              </a:extLst>
            </p:cNvPr>
            <p:cNvSpPr/>
            <p:nvPr/>
          </p:nvSpPr>
          <p:spPr>
            <a:xfrm>
              <a:off x="4934811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07D561AA-3233-7E83-7DA1-62A7399D545E}"/>
                </a:ext>
              </a:extLst>
            </p:cNvPr>
            <p:cNvSpPr/>
            <p:nvPr/>
          </p:nvSpPr>
          <p:spPr>
            <a:xfrm>
              <a:off x="4934152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BA4775B7-3F13-91AC-0122-5190E2EF10E4}"/>
                </a:ext>
              </a:extLst>
            </p:cNvPr>
            <p:cNvSpPr/>
            <p:nvPr/>
          </p:nvSpPr>
          <p:spPr>
            <a:xfrm>
              <a:off x="496543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76FD2572-B1F4-A9F4-BEC0-5BE322B061F5}"/>
                </a:ext>
              </a:extLst>
            </p:cNvPr>
            <p:cNvSpPr/>
            <p:nvPr/>
          </p:nvSpPr>
          <p:spPr>
            <a:xfrm>
              <a:off x="49998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DF705CE1-5571-9A9E-0CDB-33619EB4BCA7}"/>
                </a:ext>
              </a:extLst>
            </p:cNvPr>
            <p:cNvSpPr/>
            <p:nvPr/>
          </p:nvSpPr>
          <p:spPr>
            <a:xfrm>
              <a:off x="517825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A6B1F6E4-7D70-EA87-1842-B827D7B847CB}"/>
                </a:ext>
              </a:extLst>
            </p:cNvPr>
            <p:cNvSpPr/>
            <p:nvPr/>
          </p:nvSpPr>
          <p:spPr>
            <a:xfrm>
              <a:off x="517825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7BDC2EEF-9ADB-29A9-18B6-275D86DEE723}"/>
                </a:ext>
              </a:extLst>
            </p:cNvPr>
            <p:cNvSpPr/>
            <p:nvPr/>
          </p:nvSpPr>
          <p:spPr>
            <a:xfrm>
              <a:off x="517825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58310D7B-91E2-B694-39F3-A66D86F1E494}"/>
                </a:ext>
              </a:extLst>
            </p:cNvPr>
            <p:cNvSpPr/>
            <p:nvPr/>
          </p:nvSpPr>
          <p:spPr>
            <a:xfrm>
              <a:off x="519381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B190CFA4-7DE2-FB6D-E558-C210F9B8CE2B}"/>
                </a:ext>
              </a:extLst>
            </p:cNvPr>
            <p:cNvSpPr/>
            <p:nvPr/>
          </p:nvSpPr>
          <p:spPr>
            <a:xfrm>
              <a:off x="5193156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13C9E57A-0FDF-89CD-882F-DE906E0B2603}"/>
                </a:ext>
              </a:extLst>
            </p:cNvPr>
            <p:cNvSpPr/>
            <p:nvPr/>
          </p:nvSpPr>
          <p:spPr>
            <a:xfrm>
              <a:off x="522444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ECEAE04F-206B-66DE-156B-6BE0C0D3EF5E}"/>
                </a:ext>
              </a:extLst>
            </p:cNvPr>
            <p:cNvSpPr/>
            <p:nvPr/>
          </p:nvSpPr>
          <p:spPr>
            <a:xfrm>
              <a:off x="525885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B00BE9A3-94FA-11AB-1CAB-EB7ECD508F73}"/>
                </a:ext>
              </a:extLst>
            </p:cNvPr>
            <p:cNvSpPr/>
            <p:nvPr/>
          </p:nvSpPr>
          <p:spPr>
            <a:xfrm>
              <a:off x="519381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49685E14-9DB3-8BF2-9E52-DD80316748D9}"/>
                </a:ext>
              </a:extLst>
            </p:cNvPr>
            <p:cNvSpPr/>
            <p:nvPr/>
          </p:nvSpPr>
          <p:spPr>
            <a:xfrm>
              <a:off x="5193156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5F4AD53F-D209-07E3-64B2-93A7FBC70CFD}"/>
                </a:ext>
              </a:extLst>
            </p:cNvPr>
            <p:cNvSpPr/>
            <p:nvPr/>
          </p:nvSpPr>
          <p:spPr>
            <a:xfrm>
              <a:off x="522444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E8C5A1AD-1B80-D021-D7F5-7933399C74F5}"/>
                </a:ext>
              </a:extLst>
            </p:cNvPr>
            <p:cNvSpPr/>
            <p:nvPr/>
          </p:nvSpPr>
          <p:spPr>
            <a:xfrm>
              <a:off x="525885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50A55D29-5479-3F21-F9DC-C8CE3E2FBF03}"/>
                </a:ext>
              </a:extLst>
            </p:cNvPr>
            <p:cNvSpPr/>
            <p:nvPr/>
          </p:nvSpPr>
          <p:spPr>
            <a:xfrm>
              <a:off x="519381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F030FFEB-211E-41BF-0414-323E1DD7DDFC}"/>
                </a:ext>
              </a:extLst>
            </p:cNvPr>
            <p:cNvSpPr/>
            <p:nvPr/>
          </p:nvSpPr>
          <p:spPr>
            <a:xfrm>
              <a:off x="5193156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9F57414A-F81E-11EF-D2ED-9C981FD356DD}"/>
                </a:ext>
              </a:extLst>
            </p:cNvPr>
            <p:cNvSpPr/>
            <p:nvPr/>
          </p:nvSpPr>
          <p:spPr>
            <a:xfrm>
              <a:off x="522444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3550BA00-03D5-A352-17B5-662CC59C19C1}"/>
                </a:ext>
              </a:extLst>
            </p:cNvPr>
            <p:cNvSpPr/>
            <p:nvPr/>
          </p:nvSpPr>
          <p:spPr>
            <a:xfrm>
              <a:off x="525885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24403BD9-8814-0B65-AB2C-8DF8ED2661A5}"/>
                </a:ext>
              </a:extLst>
            </p:cNvPr>
            <p:cNvSpPr/>
            <p:nvPr/>
          </p:nvSpPr>
          <p:spPr>
            <a:xfrm>
              <a:off x="54396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2476D4D8-DF7A-73D9-0842-FCB6B8274051}"/>
                </a:ext>
              </a:extLst>
            </p:cNvPr>
            <p:cNvSpPr/>
            <p:nvPr/>
          </p:nvSpPr>
          <p:spPr>
            <a:xfrm>
              <a:off x="54396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6970FDC5-9360-0029-8DF5-F42F2BDF3668}"/>
                </a:ext>
              </a:extLst>
            </p:cNvPr>
            <p:cNvSpPr/>
            <p:nvPr/>
          </p:nvSpPr>
          <p:spPr>
            <a:xfrm>
              <a:off x="54396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76C6B650-FD82-AB9D-0CFB-0DB3476830B5}"/>
                </a:ext>
              </a:extLst>
            </p:cNvPr>
            <p:cNvSpPr/>
            <p:nvPr/>
          </p:nvSpPr>
          <p:spPr>
            <a:xfrm>
              <a:off x="54551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793CE456-5296-CCBA-8E59-8A1A6F78B227}"/>
                </a:ext>
              </a:extLst>
            </p:cNvPr>
            <p:cNvSpPr/>
            <p:nvPr/>
          </p:nvSpPr>
          <p:spPr>
            <a:xfrm>
              <a:off x="545453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81B3D629-AFD1-98DE-D534-4D324273B295}"/>
                </a:ext>
              </a:extLst>
            </p:cNvPr>
            <p:cNvSpPr/>
            <p:nvPr/>
          </p:nvSpPr>
          <p:spPr>
            <a:xfrm>
              <a:off x="54857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3283F6DB-4A9C-6C8B-97E9-CE25BE640179}"/>
                </a:ext>
              </a:extLst>
            </p:cNvPr>
            <p:cNvSpPr/>
            <p:nvPr/>
          </p:nvSpPr>
          <p:spPr>
            <a:xfrm>
              <a:off x="55202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DED3FB07-9C5F-5E9E-ED1D-6F1223BA4357}"/>
                </a:ext>
              </a:extLst>
            </p:cNvPr>
            <p:cNvSpPr/>
            <p:nvPr/>
          </p:nvSpPr>
          <p:spPr>
            <a:xfrm>
              <a:off x="54551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1407649A-549C-6FEE-B98E-0DD0B0D0CDDB}"/>
                </a:ext>
              </a:extLst>
            </p:cNvPr>
            <p:cNvSpPr/>
            <p:nvPr/>
          </p:nvSpPr>
          <p:spPr>
            <a:xfrm>
              <a:off x="545453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B75F88B1-80F5-D5C3-AEAB-02C72B2FE177}"/>
                </a:ext>
              </a:extLst>
            </p:cNvPr>
            <p:cNvSpPr/>
            <p:nvPr/>
          </p:nvSpPr>
          <p:spPr>
            <a:xfrm>
              <a:off x="54857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9DF21993-243C-39C0-C141-B53E17121B1A}"/>
                </a:ext>
              </a:extLst>
            </p:cNvPr>
            <p:cNvSpPr/>
            <p:nvPr/>
          </p:nvSpPr>
          <p:spPr>
            <a:xfrm>
              <a:off x="55202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5370C994-C1B3-D97B-BC0C-07F526E56101}"/>
                </a:ext>
              </a:extLst>
            </p:cNvPr>
            <p:cNvSpPr/>
            <p:nvPr/>
          </p:nvSpPr>
          <p:spPr>
            <a:xfrm>
              <a:off x="54551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8A4D6E3C-2036-9233-21F7-AC89560525C0}"/>
                </a:ext>
              </a:extLst>
            </p:cNvPr>
            <p:cNvSpPr/>
            <p:nvPr/>
          </p:nvSpPr>
          <p:spPr>
            <a:xfrm>
              <a:off x="545453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4520B382-59C1-AEBB-4879-A47274BD6E77}"/>
                </a:ext>
              </a:extLst>
            </p:cNvPr>
            <p:cNvSpPr/>
            <p:nvPr/>
          </p:nvSpPr>
          <p:spPr>
            <a:xfrm>
              <a:off x="54857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id="{5EC31BDA-8A56-6F49-4CA8-4CD164810A15}"/>
                </a:ext>
              </a:extLst>
            </p:cNvPr>
            <p:cNvSpPr/>
            <p:nvPr/>
          </p:nvSpPr>
          <p:spPr>
            <a:xfrm>
              <a:off x="55202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CD60AFB0-C21B-F584-321F-F8EB289FDC51}"/>
                </a:ext>
              </a:extLst>
            </p:cNvPr>
            <p:cNvSpPr/>
            <p:nvPr/>
          </p:nvSpPr>
          <p:spPr>
            <a:xfrm>
              <a:off x="570097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9286ABAC-2ACC-42B3-D6A5-FE316D57BBF8}"/>
                </a:ext>
              </a:extLst>
            </p:cNvPr>
            <p:cNvSpPr/>
            <p:nvPr/>
          </p:nvSpPr>
          <p:spPr>
            <a:xfrm>
              <a:off x="570097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E55D6827-D37B-89C1-2E77-DD3315A9CA6A}"/>
                </a:ext>
              </a:extLst>
            </p:cNvPr>
            <p:cNvSpPr/>
            <p:nvPr/>
          </p:nvSpPr>
          <p:spPr>
            <a:xfrm>
              <a:off x="570097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4BD42179-ABD8-D00A-DC3E-C03F48614243}"/>
                </a:ext>
              </a:extLst>
            </p:cNvPr>
            <p:cNvSpPr/>
            <p:nvPr/>
          </p:nvSpPr>
          <p:spPr>
            <a:xfrm>
              <a:off x="571653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A290C092-6105-8BC5-2DFA-9D037F34B41D}"/>
                </a:ext>
              </a:extLst>
            </p:cNvPr>
            <p:cNvSpPr/>
            <p:nvPr/>
          </p:nvSpPr>
          <p:spPr>
            <a:xfrm>
              <a:off x="5715880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4C630D79-CBDE-3B51-0E9B-18A811B7FEB1}"/>
                </a:ext>
              </a:extLst>
            </p:cNvPr>
            <p:cNvSpPr/>
            <p:nvPr/>
          </p:nvSpPr>
          <p:spPr>
            <a:xfrm>
              <a:off x="574716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6C2132B9-7A29-A08A-F1F4-CEA166B7AF25}"/>
                </a:ext>
              </a:extLst>
            </p:cNvPr>
            <p:cNvSpPr/>
            <p:nvPr/>
          </p:nvSpPr>
          <p:spPr>
            <a:xfrm>
              <a:off x="578161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2497CEBC-19CA-568E-061D-EE254E21868C}"/>
                </a:ext>
              </a:extLst>
            </p:cNvPr>
            <p:cNvSpPr/>
            <p:nvPr/>
          </p:nvSpPr>
          <p:spPr>
            <a:xfrm>
              <a:off x="571653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7F0C0622-60CE-4C54-FD72-BD063F7C1275}"/>
                </a:ext>
              </a:extLst>
            </p:cNvPr>
            <p:cNvSpPr/>
            <p:nvPr/>
          </p:nvSpPr>
          <p:spPr>
            <a:xfrm>
              <a:off x="5715880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22F20953-55F1-FC74-3C33-433C522925CF}"/>
                </a:ext>
              </a:extLst>
            </p:cNvPr>
            <p:cNvSpPr/>
            <p:nvPr/>
          </p:nvSpPr>
          <p:spPr>
            <a:xfrm>
              <a:off x="574716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D56A8F43-0E9E-250D-6F84-6B6DAADB80A0}"/>
                </a:ext>
              </a:extLst>
            </p:cNvPr>
            <p:cNvSpPr/>
            <p:nvPr/>
          </p:nvSpPr>
          <p:spPr>
            <a:xfrm>
              <a:off x="578161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CCC30F31-A0B8-C4DE-46B5-5FCCF5E72EE2}"/>
                </a:ext>
              </a:extLst>
            </p:cNvPr>
            <p:cNvSpPr/>
            <p:nvPr/>
          </p:nvSpPr>
          <p:spPr>
            <a:xfrm>
              <a:off x="571653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04317721-7C1C-FC42-63E2-0265E668D308}"/>
                </a:ext>
              </a:extLst>
            </p:cNvPr>
            <p:cNvSpPr/>
            <p:nvPr/>
          </p:nvSpPr>
          <p:spPr>
            <a:xfrm>
              <a:off x="5715880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EAD00439-CBE8-633E-262B-84057DC0B39D}"/>
                </a:ext>
              </a:extLst>
            </p:cNvPr>
            <p:cNvSpPr/>
            <p:nvPr/>
          </p:nvSpPr>
          <p:spPr>
            <a:xfrm>
              <a:off x="574716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4FC187CA-48DA-2853-6B84-9F13BBF03425}"/>
                </a:ext>
              </a:extLst>
            </p:cNvPr>
            <p:cNvSpPr/>
            <p:nvPr/>
          </p:nvSpPr>
          <p:spPr>
            <a:xfrm>
              <a:off x="578161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C196AD2C-9181-65FB-6087-EBF6A8FEB2D6}"/>
                </a:ext>
              </a:extLst>
            </p:cNvPr>
            <p:cNvSpPr/>
            <p:nvPr/>
          </p:nvSpPr>
          <p:spPr>
            <a:xfrm>
              <a:off x="632520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任意多边形: 形状 796">
              <a:extLst>
                <a:ext uri="{FF2B5EF4-FFF2-40B4-BE49-F238E27FC236}">
                  <a16:creationId xmlns:a16="http://schemas.microsoft.com/office/drawing/2014/main" id="{1C1968BC-C24D-1DBE-5CBD-34BA06EAA3B5}"/>
                </a:ext>
              </a:extLst>
            </p:cNvPr>
            <p:cNvSpPr/>
            <p:nvPr/>
          </p:nvSpPr>
          <p:spPr>
            <a:xfrm>
              <a:off x="632520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任意多边形: 形状 797">
              <a:extLst>
                <a:ext uri="{FF2B5EF4-FFF2-40B4-BE49-F238E27FC236}">
                  <a16:creationId xmlns:a16="http://schemas.microsoft.com/office/drawing/2014/main" id="{25503190-7A4C-DF3B-39C3-E7D85897DC81}"/>
                </a:ext>
              </a:extLst>
            </p:cNvPr>
            <p:cNvSpPr/>
            <p:nvPr/>
          </p:nvSpPr>
          <p:spPr>
            <a:xfrm>
              <a:off x="632520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任意多边形: 形状 798">
              <a:extLst>
                <a:ext uri="{FF2B5EF4-FFF2-40B4-BE49-F238E27FC236}">
                  <a16:creationId xmlns:a16="http://schemas.microsoft.com/office/drawing/2014/main" id="{2ADB8E4E-43C9-2D19-19F0-674017A15838}"/>
                </a:ext>
              </a:extLst>
            </p:cNvPr>
            <p:cNvSpPr/>
            <p:nvPr/>
          </p:nvSpPr>
          <p:spPr>
            <a:xfrm>
              <a:off x="6340794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任意多边形: 形状 799">
              <a:extLst>
                <a:ext uri="{FF2B5EF4-FFF2-40B4-BE49-F238E27FC236}">
                  <a16:creationId xmlns:a16="http://schemas.microsoft.com/office/drawing/2014/main" id="{78792A3D-3131-7622-BE29-EA8DCE57C21D}"/>
                </a:ext>
              </a:extLst>
            </p:cNvPr>
            <p:cNvSpPr/>
            <p:nvPr/>
          </p:nvSpPr>
          <p:spPr>
            <a:xfrm>
              <a:off x="6340135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id="{4D05CD65-0946-5D81-B71D-9CF30641FD41}"/>
                </a:ext>
              </a:extLst>
            </p:cNvPr>
            <p:cNvSpPr/>
            <p:nvPr/>
          </p:nvSpPr>
          <p:spPr>
            <a:xfrm>
              <a:off x="6371385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id="{7B5638E8-6C88-C1F0-1C90-99219DB73B79}"/>
                </a:ext>
              </a:extLst>
            </p:cNvPr>
            <p:cNvSpPr/>
            <p:nvPr/>
          </p:nvSpPr>
          <p:spPr>
            <a:xfrm>
              <a:off x="640583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id="{2E291CB3-98A9-90E3-0D59-91A43944940E}"/>
                </a:ext>
              </a:extLst>
            </p:cNvPr>
            <p:cNvSpPr/>
            <p:nvPr/>
          </p:nvSpPr>
          <p:spPr>
            <a:xfrm>
              <a:off x="6340794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84048BC5-4ABB-5388-516F-041BD07D3B30}"/>
                </a:ext>
              </a:extLst>
            </p:cNvPr>
            <p:cNvSpPr/>
            <p:nvPr/>
          </p:nvSpPr>
          <p:spPr>
            <a:xfrm>
              <a:off x="6340135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D83E95D2-D059-3116-69F7-A15EA3F9DEBF}"/>
                </a:ext>
              </a:extLst>
            </p:cNvPr>
            <p:cNvSpPr/>
            <p:nvPr/>
          </p:nvSpPr>
          <p:spPr>
            <a:xfrm>
              <a:off x="6371385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A4C0F491-7F5F-0F8F-E327-596C5C9E7A5C}"/>
                </a:ext>
              </a:extLst>
            </p:cNvPr>
            <p:cNvSpPr/>
            <p:nvPr/>
          </p:nvSpPr>
          <p:spPr>
            <a:xfrm>
              <a:off x="640583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27937229-4A1F-7E5A-7128-7347D7A64DE3}"/>
                </a:ext>
              </a:extLst>
            </p:cNvPr>
            <p:cNvSpPr/>
            <p:nvPr/>
          </p:nvSpPr>
          <p:spPr>
            <a:xfrm>
              <a:off x="6340794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99EC4E5F-D6C5-60DA-8E9B-CB264F6436C6}"/>
                </a:ext>
              </a:extLst>
            </p:cNvPr>
            <p:cNvSpPr/>
            <p:nvPr/>
          </p:nvSpPr>
          <p:spPr>
            <a:xfrm>
              <a:off x="6340135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A9FD1DB7-74E5-2119-32CD-4271F956EE03}"/>
                </a:ext>
              </a:extLst>
            </p:cNvPr>
            <p:cNvSpPr/>
            <p:nvPr/>
          </p:nvSpPr>
          <p:spPr>
            <a:xfrm>
              <a:off x="6371385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7C2BFAFC-D143-7D85-2C67-0077ADADD181}"/>
                </a:ext>
              </a:extLst>
            </p:cNvPr>
            <p:cNvSpPr/>
            <p:nvPr/>
          </p:nvSpPr>
          <p:spPr>
            <a:xfrm>
              <a:off x="640583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7FCE9D0D-0138-C224-A713-0AB8B38D29FA}"/>
                </a:ext>
              </a:extLst>
            </p:cNvPr>
            <p:cNvSpPr/>
            <p:nvPr/>
          </p:nvSpPr>
          <p:spPr>
            <a:xfrm>
              <a:off x="6584206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42C28313-5A4B-42EB-2082-78858A39CD45}"/>
                </a:ext>
              </a:extLst>
            </p:cNvPr>
            <p:cNvSpPr/>
            <p:nvPr/>
          </p:nvSpPr>
          <p:spPr>
            <a:xfrm>
              <a:off x="6584206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79922664-73B4-D23D-3F2E-8DDFD4C7CBD5}"/>
                </a:ext>
              </a:extLst>
            </p:cNvPr>
            <p:cNvSpPr/>
            <p:nvPr/>
          </p:nvSpPr>
          <p:spPr>
            <a:xfrm>
              <a:off x="6584206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22390021-5C99-C41F-58EC-873FFB61CFDB}"/>
                </a:ext>
              </a:extLst>
            </p:cNvPr>
            <p:cNvSpPr/>
            <p:nvPr/>
          </p:nvSpPr>
          <p:spPr>
            <a:xfrm>
              <a:off x="6599799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57182B0B-ED21-19B2-588E-F1712A70D307}"/>
                </a:ext>
              </a:extLst>
            </p:cNvPr>
            <p:cNvSpPr/>
            <p:nvPr/>
          </p:nvSpPr>
          <p:spPr>
            <a:xfrm>
              <a:off x="659913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17C23ECF-740A-BFBF-ED1E-B46247EEDCDB}"/>
                </a:ext>
              </a:extLst>
            </p:cNvPr>
            <p:cNvSpPr/>
            <p:nvPr/>
          </p:nvSpPr>
          <p:spPr>
            <a:xfrm>
              <a:off x="6630390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49625AC6-22EC-40C5-09F2-38E5D17F8687}"/>
                </a:ext>
              </a:extLst>
            </p:cNvPr>
            <p:cNvSpPr/>
            <p:nvPr/>
          </p:nvSpPr>
          <p:spPr>
            <a:xfrm>
              <a:off x="6664838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27028588-F1DC-8B88-2131-B49BE94F7190}"/>
                </a:ext>
              </a:extLst>
            </p:cNvPr>
            <p:cNvSpPr/>
            <p:nvPr/>
          </p:nvSpPr>
          <p:spPr>
            <a:xfrm>
              <a:off x="6599799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2FE05A64-7940-4B82-995B-01295BEFE094}"/>
                </a:ext>
              </a:extLst>
            </p:cNvPr>
            <p:cNvSpPr/>
            <p:nvPr/>
          </p:nvSpPr>
          <p:spPr>
            <a:xfrm>
              <a:off x="659913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8FCAACFD-A0C1-8B60-428D-6879A8C2191D}"/>
                </a:ext>
              </a:extLst>
            </p:cNvPr>
            <p:cNvSpPr/>
            <p:nvPr/>
          </p:nvSpPr>
          <p:spPr>
            <a:xfrm>
              <a:off x="6630390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1428438A-51C9-5DA6-36C9-90FA3F5CD6FD}"/>
                </a:ext>
              </a:extLst>
            </p:cNvPr>
            <p:cNvSpPr/>
            <p:nvPr/>
          </p:nvSpPr>
          <p:spPr>
            <a:xfrm>
              <a:off x="6664838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F4C093B5-C6E9-C441-1327-11D2DA7453D5}"/>
                </a:ext>
              </a:extLst>
            </p:cNvPr>
            <p:cNvSpPr/>
            <p:nvPr/>
          </p:nvSpPr>
          <p:spPr>
            <a:xfrm>
              <a:off x="6599799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E5F3DECD-C24A-3E28-2C13-C7CC8CD8A476}"/>
                </a:ext>
              </a:extLst>
            </p:cNvPr>
            <p:cNvSpPr/>
            <p:nvPr/>
          </p:nvSpPr>
          <p:spPr>
            <a:xfrm>
              <a:off x="659913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A497266B-40B2-48A3-B4C5-37D2B90DA1F4}"/>
                </a:ext>
              </a:extLst>
            </p:cNvPr>
            <p:cNvSpPr/>
            <p:nvPr/>
          </p:nvSpPr>
          <p:spPr>
            <a:xfrm>
              <a:off x="6630390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FB7DD144-B5DF-A37C-3807-238868566A61}"/>
                </a:ext>
              </a:extLst>
            </p:cNvPr>
            <p:cNvSpPr/>
            <p:nvPr/>
          </p:nvSpPr>
          <p:spPr>
            <a:xfrm>
              <a:off x="6664838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E0CA7C22-A87A-A9CD-B5A8-AA707454D7DD}"/>
                </a:ext>
              </a:extLst>
            </p:cNvPr>
            <p:cNvSpPr/>
            <p:nvPr/>
          </p:nvSpPr>
          <p:spPr>
            <a:xfrm>
              <a:off x="6843211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7C6BAD76-3567-6C0E-D348-D63B0A1EB166}"/>
                </a:ext>
              </a:extLst>
            </p:cNvPr>
            <p:cNvSpPr/>
            <p:nvPr/>
          </p:nvSpPr>
          <p:spPr>
            <a:xfrm>
              <a:off x="6843211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247287D8-FFF3-065E-4C9F-FD04487129D7}"/>
                </a:ext>
              </a:extLst>
            </p:cNvPr>
            <p:cNvSpPr/>
            <p:nvPr/>
          </p:nvSpPr>
          <p:spPr>
            <a:xfrm>
              <a:off x="6843211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B977D97C-23C7-1AAF-14CD-5AAABD1E3F42}"/>
                </a:ext>
              </a:extLst>
            </p:cNvPr>
            <p:cNvSpPr/>
            <p:nvPr/>
          </p:nvSpPr>
          <p:spPr>
            <a:xfrm>
              <a:off x="6858803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EBD15D66-F175-92CF-6C4B-EA20BF0A168A}"/>
                </a:ext>
              </a:extLst>
            </p:cNvPr>
            <p:cNvSpPr/>
            <p:nvPr/>
          </p:nvSpPr>
          <p:spPr>
            <a:xfrm>
              <a:off x="6858144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1B1B8D9B-FD76-73A7-E825-448D1A87A35A}"/>
                </a:ext>
              </a:extLst>
            </p:cNvPr>
            <p:cNvSpPr/>
            <p:nvPr/>
          </p:nvSpPr>
          <p:spPr>
            <a:xfrm>
              <a:off x="6889394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7044B8F5-1027-71D1-DEF0-3520B71D0F63}"/>
                </a:ext>
              </a:extLst>
            </p:cNvPr>
            <p:cNvSpPr/>
            <p:nvPr/>
          </p:nvSpPr>
          <p:spPr>
            <a:xfrm>
              <a:off x="6923843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8ABDBD9C-D974-DA7F-4A71-7C63A375DCA6}"/>
                </a:ext>
              </a:extLst>
            </p:cNvPr>
            <p:cNvSpPr/>
            <p:nvPr/>
          </p:nvSpPr>
          <p:spPr>
            <a:xfrm>
              <a:off x="6858803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EC92AFCE-5A65-94E2-B5A3-F4F2F17B2862}"/>
                </a:ext>
              </a:extLst>
            </p:cNvPr>
            <p:cNvSpPr/>
            <p:nvPr/>
          </p:nvSpPr>
          <p:spPr>
            <a:xfrm>
              <a:off x="6858144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C0BCBE29-C730-21BA-93FF-52B57DAA5948}"/>
                </a:ext>
              </a:extLst>
            </p:cNvPr>
            <p:cNvSpPr/>
            <p:nvPr/>
          </p:nvSpPr>
          <p:spPr>
            <a:xfrm>
              <a:off x="6889394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67626EB1-D60A-09AE-54B0-BA6DAD9C8F93}"/>
                </a:ext>
              </a:extLst>
            </p:cNvPr>
            <p:cNvSpPr/>
            <p:nvPr/>
          </p:nvSpPr>
          <p:spPr>
            <a:xfrm>
              <a:off x="6923843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9334BD1F-AC9A-6A59-8117-91C3374CCCDC}"/>
                </a:ext>
              </a:extLst>
            </p:cNvPr>
            <p:cNvSpPr/>
            <p:nvPr/>
          </p:nvSpPr>
          <p:spPr>
            <a:xfrm>
              <a:off x="6858803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906B474E-ECE1-15FD-BA8A-C61F619E6282}"/>
                </a:ext>
              </a:extLst>
            </p:cNvPr>
            <p:cNvSpPr/>
            <p:nvPr/>
          </p:nvSpPr>
          <p:spPr>
            <a:xfrm>
              <a:off x="6858144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6AB5D51C-EA25-6398-D4FA-2CEC2397D832}"/>
                </a:ext>
              </a:extLst>
            </p:cNvPr>
            <p:cNvSpPr/>
            <p:nvPr/>
          </p:nvSpPr>
          <p:spPr>
            <a:xfrm>
              <a:off x="6889394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1BA8360A-3B02-91FB-7904-F75BE8CCEA8C}"/>
                </a:ext>
              </a:extLst>
            </p:cNvPr>
            <p:cNvSpPr/>
            <p:nvPr/>
          </p:nvSpPr>
          <p:spPr>
            <a:xfrm>
              <a:off x="6923843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CDE321C9-EA0F-9480-00B9-2FC9B96158D7}"/>
                </a:ext>
              </a:extLst>
            </p:cNvPr>
            <p:cNvSpPr/>
            <p:nvPr/>
          </p:nvSpPr>
          <p:spPr>
            <a:xfrm>
              <a:off x="7104589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55317455-B651-F103-9C2B-194FD6009B59}"/>
                </a:ext>
              </a:extLst>
            </p:cNvPr>
            <p:cNvSpPr/>
            <p:nvPr/>
          </p:nvSpPr>
          <p:spPr>
            <a:xfrm>
              <a:off x="7104589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A47171DF-9E55-91E0-DF73-02AB95AA957A}"/>
                </a:ext>
              </a:extLst>
            </p:cNvPr>
            <p:cNvSpPr/>
            <p:nvPr/>
          </p:nvSpPr>
          <p:spPr>
            <a:xfrm>
              <a:off x="7104589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28DEAF17-87BD-6523-F4DD-590F2BE091DA}"/>
                </a:ext>
              </a:extLst>
            </p:cNvPr>
            <p:cNvSpPr/>
            <p:nvPr/>
          </p:nvSpPr>
          <p:spPr>
            <a:xfrm>
              <a:off x="7120148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E738CA61-C389-0DFF-AD95-22C98B2B9175}"/>
                </a:ext>
              </a:extLst>
            </p:cNvPr>
            <p:cNvSpPr/>
            <p:nvPr/>
          </p:nvSpPr>
          <p:spPr>
            <a:xfrm>
              <a:off x="7119489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AD76C4EB-9974-FEDE-C084-5629E1F11081}"/>
                </a:ext>
              </a:extLst>
            </p:cNvPr>
            <p:cNvSpPr/>
            <p:nvPr/>
          </p:nvSpPr>
          <p:spPr>
            <a:xfrm>
              <a:off x="7150772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2C2B81F1-C244-8F8B-D1AB-660CDC170DD9}"/>
                </a:ext>
              </a:extLst>
            </p:cNvPr>
            <p:cNvSpPr/>
            <p:nvPr/>
          </p:nvSpPr>
          <p:spPr>
            <a:xfrm>
              <a:off x="718522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BF959879-AE5A-4ECF-CFC5-CD285E59D909}"/>
                </a:ext>
              </a:extLst>
            </p:cNvPr>
            <p:cNvSpPr/>
            <p:nvPr/>
          </p:nvSpPr>
          <p:spPr>
            <a:xfrm>
              <a:off x="7120148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94DD3FF4-5273-7A12-F416-BE60436627DC}"/>
                </a:ext>
              </a:extLst>
            </p:cNvPr>
            <p:cNvSpPr/>
            <p:nvPr/>
          </p:nvSpPr>
          <p:spPr>
            <a:xfrm>
              <a:off x="7119489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30540DC4-72CD-36B6-0CC7-875365C2E681}"/>
                </a:ext>
              </a:extLst>
            </p:cNvPr>
            <p:cNvSpPr/>
            <p:nvPr/>
          </p:nvSpPr>
          <p:spPr>
            <a:xfrm>
              <a:off x="7150772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17EC2337-0F59-7DFB-AC94-96A42C694B25}"/>
                </a:ext>
              </a:extLst>
            </p:cNvPr>
            <p:cNvSpPr/>
            <p:nvPr/>
          </p:nvSpPr>
          <p:spPr>
            <a:xfrm>
              <a:off x="718522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75FF6F61-193A-FA56-3ADA-FB890526B012}"/>
                </a:ext>
              </a:extLst>
            </p:cNvPr>
            <p:cNvSpPr/>
            <p:nvPr/>
          </p:nvSpPr>
          <p:spPr>
            <a:xfrm>
              <a:off x="7120148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4F97D20D-2DA9-994E-364E-FAB240EFFCAB}"/>
                </a:ext>
              </a:extLst>
            </p:cNvPr>
            <p:cNvSpPr/>
            <p:nvPr/>
          </p:nvSpPr>
          <p:spPr>
            <a:xfrm>
              <a:off x="7119489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62BE3A23-49B5-58C2-5C96-0C18EB55E711}"/>
                </a:ext>
              </a:extLst>
            </p:cNvPr>
            <p:cNvSpPr/>
            <p:nvPr/>
          </p:nvSpPr>
          <p:spPr>
            <a:xfrm>
              <a:off x="7150772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499E0AD7-7C99-6F16-90F3-3F0F39C2F919}"/>
                </a:ext>
              </a:extLst>
            </p:cNvPr>
            <p:cNvSpPr/>
            <p:nvPr/>
          </p:nvSpPr>
          <p:spPr>
            <a:xfrm>
              <a:off x="718522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3 w 8800"/>
                <a:gd name="connsiteY1" fmla="*/ -398 h 285750"/>
                <a:gd name="connsiteX2" fmla="*/ 8803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3" y="-398"/>
                  </a:lnTo>
                  <a:lnTo>
                    <a:pt x="88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82998DFD-857D-4FC2-BDFD-3251245BD835}"/>
                </a:ext>
              </a:extLst>
            </p:cNvPr>
            <p:cNvSpPr/>
            <p:nvPr/>
          </p:nvSpPr>
          <p:spPr>
            <a:xfrm>
              <a:off x="7365967" y="4509172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AF8CDFD7-031E-00FB-4D2B-0CB1C63C9997}"/>
                </a:ext>
              </a:extLst>
            </p:cNvPr>
            <p:cNvSpPr/>
            <p:nvPr/>
          </p:nvSpPr>
          <p:spPr>
            <a:xfrm>
              <a:off x="7365967" y="4905046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6D64E87D-3E24-A902-71B6-267F43627C51}"/>
                </a:ext>
              </a:extLst>
            </p:cNvPr>
            <p:cNvSpPr/>
            <p:nvPr/>
          </p:nvSpPr>
          <p:spPr>
            <a:xfrm>
              <a:off x="7365967" y="4708345"/>
              <a:ext cx="131859" cy="98894"/>
            </a:xfrm>
            <a:custGeom>
              <a:avLst/>
              <a:gdLst>
                <a:gd name="connsiteX0" fmla="*/ 3 w 381000"/>
                <a:gd name="connsiteY0" fmla="*/ -398 h 285750"/>
                <a:gd name="connsiteX1" fmla="*/ 381003 w 381000"/>
                <a:gd name="connsiteY1" fmla="*/ -398 h 285750"/>
                <a:gd name="connsiteX2" fmla="*/ 381003 w 381000"/>
                <a:gd name="connsiteY2" fmla="*/ 285352 h 285750"/>
                <a:gd name="connsiteX3" fmla="*/ 3 w 3810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285750">
                  <a:moveTo>
                    <a:pt x="3" y="-398"/>
                  </a:moveTo>
                  <a:lnTo>
                    <a:pt x="381003" y="-398"/>
                  </a:lnTo>
                  <a:lnTo>
                    <a:pt x="381003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D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934C5983-81CF-C83F-E59D-95B2F4B07DE3}"/>
                </a:ext>
              </a:extLst>
            </p:cNvPr>
            <p:cNvSpPr/>
            <p:nvPr/>
          </p:nvSpPr>
          <p:spPr>
            <a:xfrm>
              <a:off x="7381526" y="450917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E1FB124B-CF1F-C434-CA2B-7B928BA8C54F}"/>
                </a:ext>
              </a:extLst>
            </p:cNvPr>
            <p:cNvSpPr/>
            <p:nvPr/>
          </p:nvSpPr>
          <p:spPr>
            <a:xfrm>
              <a:off x="7380867" y="45209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5B9D7E4D-8B49-8686-C29E-F0627E44D52A}"/>
                </a:ext>
              </a:extLst>
            </p:cNvPr>
            <p:cNvSpPr/>
            <p:nvPr/>
          </p:nvSpPr>
          <p:spPr>
            <a:xfrm>
              <a:off x="7412151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A0DB7874-D8B9-E4DF-3094-CC61A5CDE0E8}"/>
                </a:ext>
              </a:extLst>
            </p:cNvPr>
            <p:cNvSpPr/>
            <p:nvPr/>
          </p:nvSpPr>
          <p:spPr>
            <a:xfrm>
              <a:off x="7446566" y="450917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82AAEF3E-DB2B-1DDF-BA3B-9E6C9AD4B933}"/>
                </a:ext>
              </a:extLst>
            </p:cNvPr>
            <p:cNvSpPr/>
            <p:nvPr/>
          </p:nvSpPr>
          <p:spPr>
            <a:xfrm>
              <a:off x="7381526" y="4708971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79F0DF91-780F-4A66-1F76-92B26A19F971}"/>
                </a:ext>
              </a:extLst>
            </p:cNvPr>
            <p:cNvSpPr/>
            <p:nvPr/>
          </p:nvSpPr>
          <p:spPr>
            <a:xfrm>
              <a:off x="7380867" y="472070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F05B8056-1950-654D-0ABB-A7F31AB5EA0B}"/>
                </a:ext>
              </a:extLst>
            </p:cNvPr>
            <p:cNvSpPr/>
            <p:nvPr/>
          </p:nvSpPr>
          <p:spPr>
            <a:xfrm>
              <a:off x="7412151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9721CEDF-E192-DDA4-A743-64E15C5910FB}"/>
                </a:ext>
              </a:extLst>
            </p:cNvPr>
            <p:cNvSpPr/>
            <p:nvPr/>
          </p:nvSpPr>
          <p:spPr>
            <a:xfrm>
              <a:off x="7446566" y="4708971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E420B302-29B0-7B34-4F0F-CD9C341D11E4}"/>
                </a:ext>
              </a:extLst>
            </p:cNvPr>
            <p:cNvSpPr/>
            <p:nvPr/>
          </p:nvSpPr>
          <p:spPr>
            <a:xfrm>
              <a:off x="7381526" y="4905442"/>
              <a:ext cx="100470" cy="98894"/>
            </a:xfrm>
            <a:custGeom>
              <a:avLst/>
              <a:gdLst>
                <a:gd name="connsiteX0" fmla="*/ 3 w 290302"/>
                <a:gd name="connsiteY0" fmla="*/ -398 h 285750"/>
                <a:gd name="connsiteX1" fmla="*/ 290306 w 290302"/>
                <a:gd name="connsiteY1" fmla="*/ -398 h 285750"/>
                <a:gd name="connsiteX2" fmla="*/ 290306 w 290302"/>
                <a:gd name="connsiteY2" fmla="*/ 285352 h 285750"/>
                <a:gd name="connsiteX3" fmla="*/ 3 w 290302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302" h="285750">
                  <a:moveTo>
                    <a:pt x="3" y="-398"/>
                  </a:moveTo>
                  <a:lnTo>
                    <a:pt x="290306" y="-398"/>
                  </a:lnTo>
                  <a:lnTo>
                    <a:pt x="290306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616B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AC2853DE-392F-594E-2217-8014D683A3A9}"/>
                </a:ext>
              </a:extLst>
            </p:cNvPr>
            <p:cNvSpPr/>
            <p:nvPr/>
          </p:nvSpPr>
          <p:spPr>
            <a:xfrm>
              <a:off x="7380867" y="4917177"/>
              <a:ext cx="101980" cy="3746"/>
            </a:xfrm>
            <a:custGeom>
              <a:avLst/>
              <a:gdLst>
                <a:gd name="connsiteX0" fmla="*/ 3 w 294665"/>
                <a:gd name="connsiteY0" fmla="*/ -398 h 10824"/>
                <a:gd name="connsiteX1" fmla="*/ 294668 w 294665"/>
                <a:gd name="connsiteY1" fmla="*/ -398 h 10824"/>
                <a:gd name="connsiteX2" fmla="*/ 294668 w 294665"/>
                <a:gd name="connsiteY2" fmla="*/ 10426 h 10824"/>
                <a:gd name="connsiteX3" fmla="*/ 3 w 294665"/>
                <a:gd name="connsiteY3" fmla="*/ 10426 h 1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665" h="10824">
                  <a:moveTo>
                    <a:pt x="3" y="-398"/>
                  </a:moveTo>
                  <a:lnTo>
                    <a:pt x="294668" y="-398"/>
                  </a:lnTo>
                  <a:lnTo>
                    <a:pt x="294668" y="10426"/>
                  </a:lnTo>
                  <a:lnTo>
                    <a:pt x="3" y="10426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7EC0020E-E676-B7AA-CA48-E35E78503D59}"/>
                </a:ext>
              </a:extLst>
            </p:cNvPr>
            <p:cNvSpPr/>
            <p:nvPr/>
          </p:nvSpPr>
          <p:spPr>
            <a:xfrm>
              <a:off x="7412151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D4CC15A5-A4C0-F729-F3C1-24ADA97AD2AF}"/>
                </a:ext>
              </a:extLst>
            </p:cNvPr>
            <p:cNvSpPr/>
            <p:nvPr/>
          </p:nvSpPr>
          <p:spPr>
            <a:xfrm>
              <a:off x="7446566" y="4905442"/>
              <a:ext cx="3046" cy="98894"/>
            </a:xfrm>
            <a:custGeom>
              <a:avLst/>
              <a:gdLst>
                <a:gd name="connsiteX0" fmla="*/ 3 w 8800"/>
                <a:gd name="connsiteY0" fmla="*/ -398 h 285750"/>
                <a:gd name="connsiteX1" fmla="*/ 8804 w 8800"/>
                <a:gd name="connsiteY1" fmla="*/ -398 h 285750"/>
                <a:gd name="connsiteX2" fmla="*/ 8804 w 8800"/>
                <a:gd name="connsiteY2" fmla="*/ 285352 h 285750"/>
                <a:gd name="connsiteX3" fmla="*/ 3 w 8800"/>
                <a:gd name="connsiteY3" fmla="*/ 285352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0" h="285750">
                  <a:moveTo>
                    <a:pt x="3" y="-398"/>
                  </a:moveTo>
                  <a:lnTo>
                    <a:pt x="8804" y="-398"/>
                  </a:lnTo>
                  <a:lnTo>
                    <a:pt x="8804" y="285352"/>
                  </a:lnTo>
                  <a:lnTo>
                    <a:pt x="3" y="285352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2" name="组合 1041">
            <a:extLst>
              <a:ext uri="{FF2B5EF4-FFF2-40B4-BE49-F238E27FC236}">
                <a16:creationId xmlns:a16="http://schemas.microsoft.com/office/drawing/2014/main" id="{CF7624BC-A331-993E-A880-5F77848681E6}"/>
              </a:ext>
            </a:extLst>
          </p:cNvPr>
          <p:cNvGrpSpPr/>
          <p:nvPr/>
        </p:nvGrpSpPr>
        <p:grpSpPr>
          <a:xfrm>
            <a:off x="7903071" y="5314323"/>
            <a:ext cx="371240" cy="394112"/>
            <a:chOff x="7849153" y="4922384"/>
            <a:chExt cx="187404" cy="198950"/>
          </a:xfrm>
        </p:grpSpPr>
        <p:grpSp>
          <p:nvGrpSpPr>
            <p:cNvPr id="682" name="图形 668">
              <a:extLst>
                <a:ext uri="{FF2B5EF4-FFF2-40B4-BE49-F238E27FC236}">
                  <a16:creationId xmlns:a16="http://schemas.microsoft.com/office/drawing/2014/main" id="{A411C6BA-BEC5-25E6-7ADC-BCA7C36E188D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683" name="图形 668">
                <a:extLst>
                  <a:ext uri="{FF2B5EF4-FFF2-40B4-BE49-F238E27FC236}">
                    <a16:creationId xmlns:a16="http://schemas.microsoft.com/office/drawing/2014/main" id="{560AC5CC-7929-BDAB-E69E-4E946300355A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5DA42E75-9AB4-488C-3026-843C22A489FE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F0AD9AA3-D124-FD59-B241-F87F901C6000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6" name="图形 668">
                <a:extLst>
                  <a:ext uri="{FF2B5EF4-FFF2-40B4-BE49-F238E27FC236}">
                    <a16:creationId xmlns:a16="http://schemas.microsoft.com/office/drawing/2014/main" id="{F7A3AF26-2657-C182-EA6D-9052CEEF0048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DC7F97B-0C5C-3FEA-D23D-354654A817A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E3515019-2DA2-5935-EC66-A467BB1DF9D2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E4E370C0-4A71-C3C7-7EC6-C74EE3C12606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B1EA0D63-683A-5316-A1AF-79D2AB6486AF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ADFC4B80-C888-F1CA-4336-C7E72CB5ABFD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05" name="图形 668">
              <a:extLst>
                <a:ext uri="{FF2B5EF4-FFF2-40B4-BE49-F238E27FC236}">
                  <a16:creationId xmlns:a16="http://schemas.microsoft.com/office/drawing/2014/main" id="{6F7A22CC-6EB5-2C74-6583-966B38882677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06" name="图形 668">
                <a:extLst>
                  <a:ext uri="{FF2B5EF4-FFF2-40B4-BE49-F238E27FC236}">
                    <a16:creationId xmlns:a16="http://schemas.microsoft.com/office/drawing/2014/main" id="{991EAAAD-238D-4C93-D0F4-169A8C3432A5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07" name="任意多边形: 形状 1006">
                  <a:extLst>
                    <a:ext uri="{FF2B5EF4-FFF2-40B4-BE49-F238E27FC236}">
                      <a16:creationId xmlns:a16="http://schemas.microsoft.com/office/drawing/2014/main" id="{A2FEC64E-6676-5528-AEC5-B4C95BB6D2D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8" name="任意多边形: 形状 1007">
                  <a:extLst>
                    <a:ext uri="{FF2B5EF4-FFF2-40B4-BE49-F238E27FC236}">
                      <a16:creationId xmlns:a16="http://schemas.microsoft.com/office/drawing/2014/main" id="{99687AE2-27C8-B286-819B-ADD5FD9079F9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09" name="图形 668">
                <a:extLst>
                  <a:ext uri="{FF2B5EF4-FFF2-40B4-BE49-F238E27FC236}">
                    <a16:creationId xmlns:a16="http://schemas.microsoft.com/office/drawing/2014/main" id="{A1A0D9D7-B68B-B76D-1CEC-A112427F4B8B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10" name="任意多边形: 形状 1009">
                  <a:extLst>
                    <a:ext uri="{FF2B5EF4-FFF2-40B4-BE49-F238E27FC236}">
                      <a16:creationId xmlns:a16="http://schemas.microsoft.com/office/drawing/2014/main" id="{D61DCB21-AD43-1CDC-EB57-F1E58036084F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1" name="任意多边形: 形状 1010">
                  <a:extLst>
                    <a:ext uri="{FF2B5EF4-FFF2-40B4-BE49-F238E27FC236}">
                      <a16:creationId xmlns:a16="http://schemas.microsoft.com/office/drawing/2014/main" id="{3D9C51DD-FD50-7AA0-63CC-76798F6CCDEC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4C5FD298-28DD-6B9D-389F-76F9A6897AC0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464EB528-4526-FF27-28F2-67E0AEBF4ED2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6D36585B-D4E8-6450-6E61-A7583AE80A4B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16" name="图形 1015">
            <a:extLst>
              <a:ext uri="{FF2B5EF4-FFF2-40B4-BE49-F238E27FC236}">
                <a16:creationId xmlns:a16="http://schemas.microsoft.com/office/drawing/2014/main" id="{ACC32138-46BC-3D21-3DE5-7BA3A5CF7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61141">
            <a:off x="8882179" y="5300272"/>
            <a:ext cx="592370" cy="425505"/>
          </a:xfrm>
          <a:prstGeom prst="rect">
            <a:avLst/>
          </a:prstGeom>
        </p:spPr>
      </p:pic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EC682302-01C8-C48E-FC41-D3B51E29F06F}"/>
              </a:ext>
            </a:extLst>
          </p:cNvPr>
          <p:cNvGrpSpPr/>
          <p:nvPr/>
        </p:nvGrpSpPr>
        <p:grpSpPr>
          <a:xfrm>
            <a:off x="3890701" y="5314323"/>
            <a:ext cx="371240" cy="394112"/>
            <a:chOff x="7849153" y="4922384"/>
            <a:chExt cx="187404" cy="198950"/>
          </a:xfrm>
        </p:grpSpPr>
        <p:grpSp>
          <p:nvGrpSpPr>
            <p:cNvPr id="1044" name="图形 668">
              <a:extLst>
                <a:ext uri="{FF2B5EF4-FFF2-40B4-BE49-F238E27FC236}">
                  <a16:creationId xmlns:a16="http://schemas.microsoft.com/office/drawing/2014/main" id="{CBFE40F9-D02A-CBE3-48BB-76663AD3CE7C}"/>
                </a:ext>
              </a:extLst>
            </p:cNvPr>
            <p:cNvGrpSpPr/>
            <p:nvPr/>
          </p:nvGrpSpPr>
          <p:grpSpPr>
            <a:xfrm>
              <a:off x="7963548" y="4922384"/>
              <a:ext cx="73009" cy="192648"/>
              <a:chOff x="9256077" y="347827"/>
              <a:chExt cx="210954" cy="556645"/>
            </a:xfrm>
          </p:grpSpPr>
          <p:grpSp>
            <p:nvGrpSpPr>
              <p:cNvPr id="1055" name="图形 668">
                <a:extLst>
                  <a:ext uri="{FF2B5EF4-FFF2-40B4-BE49-F238E27FC236}">
                    <a16:creationId xmlns:a16="http://schemas.microsoft.com/office/drawing/2014/main" id="{01867EE5-277F-EF25-B7F7-97999FC20627}"/>
                  </a:ext>
                </a:extLst>
              </p:cNvPr>
              <p:cNvGrpSpPr/>
              <p:nvPr/>
            </p:nvGrpSpPr>
            <p:grpSpPr>
              <a:xfrm>
                <a:off x="9256300" y="348174"/>
                <a:ext cx="210731" cy="556298"/>
                <a:chOff x="9256300" y="348174"/>
                <a:chExt cx="210731" cy="556298"/>
              </a:xfrm>
              <a:solidFill>
                <a:srgbClr val="558B2F"/>
              </a:solidFill>
            </p:grpSpPr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DB0D51C3-3415-4718-A44B-0041834BDD0D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B811F504-D491-BAB7-23EF-2A54952E07BB}"/>
                    </a:ext>
                  </a:extLst>
                </p:cNvPr>
                <p:cNvSpPr/>
                <p:nvPr/>
              </p:nvSpPr>
              <p:spPr>
                <a:xfrm>
                  <a:off x="9256300" y="348174"/>
                  <a:ext cx="210731" cy="434544"/>
                </a:xfrm>
                <a:custGeom>
                  <a:avLst/>
                  <a:gdLst>
                    <a:gd name="connsiteX0" fmla="*/ 81496 w 210731"/>
                    <a:gd name="connsiteY0" fmla="*/ 414109 h 434544"/>
                    <a:gd name="connsiteX1" fmla="*/ 41785 w 210731"/>
                    <a:gd name="connsiteY1" fmla="*/ 433830 h 434544"/>
                    <a:gd name="connsiteX2" fmla="*/ 893 w 210731"/>
                    <a:gd name="connsiteY2" fmla="*/ 394340 h 434544"/>
                    <a:gd name="connsiteX3" fmla="*/ 51468 w 210731"/>
                    <a:gd name="connsiteY3" fmla="*/ 291365 h 434544"/>
                    <a:gd name="connsiteX4" fmla="*/ 28288 w 210731"/>
                    <a:gd name="connsiteY4" fmla="*/ 250175 h 434544"/>
                    <a:gd name="connsiteX5" fmla="*/ 64113 w 210731"/>
                    <a:gd name="connsiteY5" fmla="*/ 134092 h 434544"/>
                    <a:gd name="connsiteX6" fmla="*/ 40932 w 210731"/>
                    <a:gd name="connsiteY6" fmla="*/ 96646 h 434544"/>
                    <a:gd name="connsiteX7" fmla="*/ 95722 w 210731"/>
                    <a:gd name="connsiteY7" fmla="*/ -714 h 434544"/>
                    <a:gd name="connsiteX8" fmla="*/ 156834 w 210731"/>
                    <a:gd name="connsiteY8" fmla="*/ 104135 h 434544"/>
                    <a:gd name="connsiteX9" fmla="*/ 137869 w 210731"/>
                    <a:gd name="connsiteY9" fmla="*/ 135964 h 434544"/>
                    <a:gd name="connsiteX10" fmla="*/ 184229 w 210731"/>
                    <a:gd name="connsiteY10" fmla="*/ 250172 h 434544"/>
                    <a:gd name="connsiteX11" fmla="*/ 156834 w 210731"/>
                    <a:gd name="connsiteY11" fmla="*/ 283873 h 434544"/>
                    <a:gd name="connsiteX12" fmla="*/ 211624 w 210731"/>
                    <a:gd name="connsiteY12" fmla="*/ 401826 h 434544"/>
                    <a:gd name="connsiteX13" fmla="*/ 177119 w 210731"/>
                    <a:gd name="connsiteY13" fmla="*/ 431549 h 434544"/>
                    <a:gd name="connsiteX14" fmla="*/ 117322 w 210731"/>
                    <a:gd name="connsiteY14" fmla="*/ 431553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496" y="414109"/>
                      </a:moveTo>
                      <a:lnTo>
                        <a:pt x="41785" y="433830"/>
                      </a:lnTo>
                      <a:lnTo>
                        <a:pt x="893" y="394340"/>
                      </a:lnTo>
                      <a:lnTo>
                        <a:pt x="51468" y="291365"/>
                      </a:lnTo>
                      <a:cubicBezTo>
                        <a:pt x="51468" y="291365"/>
                        <a:pt x="28288" y="257664"/>
                        <a:pt x="28288" y="250175"/>
                      </a:cubicBezTo>
                      <a:cubicBezTo>
                        <a:pt x="28288" y="242686"/>
                        <a:pt x="64113" y="134092"/>
                        <a:pt x="64113" y="134092"/>
                      </a:cubicBezTo>
                      <a:lnTo>
                        <a:pt x="40932" y="96646"/>
                      </a:lnTo>
                      <a:lnTo>
                        <a:pt x="95722" y="-714"/>
                      </a:lnTo>
                      <a:lnTo>
                        <a:pt x="156834" y="104135"/>
                      </a:lnTo>
                      <a:lnTo>
                        <a:pt x="137869" y="135964"/>
                      </a:lnTo>
                      <a:lnTo>
                        <a:pt x="184229" y="250172"/>
                      </a:lnTo>
                      <a:lnTo>
                        <a:pt x="156834" y="283873"/>
                      </a:lnTo>
                      <a:lnTo>
                        <a:pt x="211624" y="401826"/>
                      </a:lnTo>
                      <a:lnTo>
                        <a:pt x="177119" y="431549"/>
                      </a:lnTo>
                      <a:lnTo>
                        <a:pt x="117322" y="431553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6" name="图形 668">
                <a:extLst>
                  <a:ext uri="{FF2B5EF4-FFF2-40B4-BE49-F238E27FC236}">
                    <a16:creationId xmlns:a16="http://schemas.microsoft.com/office/drawing/2014/main" id="{CDBF1209-20CB-3550-10FD-29A5A4FA733C}"/>
                  </a:ext>
                </a:extLst>
              </p:cNvPr>
              <p:cNvGrpSpPr/>
              <p:nvPr/>
            </p:nvGrpSpPr>
            <p:grpSpPr>
              <a:xfrm>
                <a:off x="9256282" y="347827"/>
                <a:ext cx="187028" cy="556645"/>
                <a:chOff x="9256282" y="347827"/>
                <a:chExt cx="187028" cy="556645"/>
              </a:xfrm>
            </p:grpSpPr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2B9DF484-46AD-D6A6-A9CD-E6593723BB6A}"/>
                    </a:ext>
                  </a:extLst>
                </p:cNvPr>
                <p:cNvSpPr/>
                <p:nvPr/>
              </p:nvSpPr>
              <p:spPr>
                <a:xfrm>
                  <a:off x="9333627" y="663755"/>
                  <a:ext cx="32235" cy="240717"/>
                </a:xfrm>
                <a:custGeom>
                  <a:avLst/>
                  <a:gdLst>
                    <a:gd name="connsiteX0" fmla="*/ 894 w 32235"/>
                    <a:gd name="connsiteY0" fmla="*/ 233241 h 240717"/>
                    <a:gd name="connsiteX1" fmla="*/ 17011 w 32235"/>
                    <a:gd name="connsiteY1" fmla="*/ -728 h 240717"/>
                    <a:gd name="connsiteX2" fmla="*/ 33129 w 32235"/>
                    <a:gd name="connsiteY2" fmla="*/ -728 h 240717"/>
                    <a:gd name="connsiteX3" fmla="*/ 33129 w 32235"/>
                    <a:gd name="connsiteY3" fmla="*/ 239990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894" y="233241"/>
                      </a:moveTo>
                      <a:lnTo>
                        <a:pt x="17011" y="-728"/>
                      </a:lnTo>
                      <a:lnTo>
                        <a:pt x="33129" y="-728"/>
                      </a:lnTo>
                      <a:lnTo>
                        <a:pt x="33129" y="239990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6829BF62-867E-A3D4-C0CB-B9B3B10533DF}"/>
                    </a:ext>
                  </a:extLst>
                </p:cNvPr>
                <p:cNvSpPr/>
                <p:nvPr/>
              </p:nvSpPr>
              <p:spPr>
                <a:xfrm>
                  <a:off x="9256282" y="347827"/>
                  <a:ext cx="187028" cy="432786"/>
                </a:xfrm>
                <a:custGeom>
                  <a:avLst/>
                  <a:gdLst>
                    <a:gd name="connsiteX0" fmla="*/ 84451 w 187028"/>
                    <a:gd name="connsiteY0" fmla="*/ 399284 h 432786"/>
                    <a:gd name="connsiteX1" fmla="*/ 40798 w 187028"/>
                    <a:gd name="connsiteY1" fmla="*/ 432072 h 432786"/>
                    <a:gd name="connsiteX2" fmla="*/ 894 w 187028"/>
                    <a:gd name="connsiteY2" fmla="*/ 394338 h 432786"/>
                    <a:gd name="connsiteX3" fmla="*/ 51469 w 187028"/>
                    <a:gd name="connsiteY3" fmla="*/ 291363 h 432786"/>
                    <a:gd name="connsiteX4" fmla="*/ 28289 w 187028"/>
                    <a:gd name="connsiteY4" fmla="*/ 250173 h 432786"/>
                    <a:gd name="connsiteX5" fmla="*/ 64113 w 187028"/>
                    <a:gd name="connsiteY5" fmla="*/ 134090 h 432786"/>
                    <a:gd name="connsiteX6" fmla="*/ 40933 w 187028"/>
                    <a:gd name="connsiteY6" fmla="*/ 101620 h 432786"/>
                    <a:gd name="connsiteX7" fmla="*/ 57436 w 187028"/>
                    <a:gd name="connsiteY7" fmla="*/ 42750 h 432786"/>
                    <a:gd name="connsiteX8" fmla="*/ 95723 w 187028"/>
                    <a:gd name="connsiteY8" fmla="*/ -714 h 432786"/>
                    <a:gd name="connsiteX9" fmla="*/ 132986 w 187028"/>
                    <a:gd name="connsiteY9" fmla="*/ 102964 h 432786"/>
                    <a:gd name="connsiteX10" fmla="*/ 103632 w 187028"/>
                    <a:gd name="connsiteY10" fmla="*/ 135964 h 432786"/>
                    <a:gd name="connsiteX11" fmla="*/ 148676 w 187028"/>
                    <a:gd name="connsiteY11" fmla="*/ 246658 h 432786"/>
                    <a:gd name="connsiteX12" fmla="*/ 118967 w 187028"/>
                    <a:gd name="connsiteY12" fmla="*/ 289251 h 432786"/>
                    <a:gd name="connsiteX13" fmla="*/ 187922 w 187028"/>
                    <a:gd name="connsiteY13" fmla="*/ 397141 h 432786"/>
                    <a:gd name="connsiteX14" fmla="*/ 174148 w 187028"/>
                    <a:gd name="connsiteY14" fmla="*/ 425564 h 432786"/>
                    <a:gd name="connsiteX15" fmla="*/ 114688 w 187028"/>
                    <a:gd name="connsiteY15" fmla="*/ 418674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51" y="399284"/>
                      </a:moveTo>
                      <a:lnTo>
                        <a:pt x="40798" y="432072"/>
                      </a:lnTo>
                      <a:lnTo>
                        <a:pt x="894" y="394338"/>
                      </a:lnTo>
                      <a:lnTo>
                        <a:pt x="51469" y="291363"/>
                      </a:lnTo>
                      <a:cubicBezTo>
                        <a:pt x="51469" y="291363"/>
                        <a:pt x="28289" y="257662"/>
                        <a:pt x="28289" y="250173"/>
                      </a:cubicBezTo>
                      <a:cubicBezTo>
                        <a:pt x="28289" y="242684"/>
                        <a:pt x="64113" y="134090"/>
                        <a:pt x="64113" y="134090"/>
                      </a:cubicBezTo>
                      <a:lnTo>
                        <a:pt x="40933" y="101620"/>
                      </a:lnTo>
                      <a:lnTo>
                        <a:pt x="57436" y="42750"/>
                      </a:lnTo>
                      <a:lnTo>
                        <a:pt x="95723" y="-714"/>
                      </a:lnTo>
                      <a:lnTo>
                        <a:pt x="132986" y="102964"/>
                      </a:lnTo>
                      <a:lnTo>
                        <a:pt x="103632" y="135964"/>
                      </a:lnTo>
                      <a:lnTo>
                        <a:pt x="148676" y="246658"/>
                      </a:lnTo>
                      <a:lnTo>
                        <a:pt x="118967" y="289251"/>
                      </a:lnTo>
                      <a:lnTo>
                        <a:pt x="187922" y="397141"/>
                      </a:lnTo>
                      <a:lnTo>
                        <a:pt x="174148" y="425564"/>
                      </a:lnTo>
                      <a:lnTo>
                        <a:pt x="114688" y="418674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57" name="任意多边形: 形状 1056">
                <a:extLst>
                  <a:ext uri="{FF2B5EF4-FFF2-40B4-BE49-F238E27FC236}">
                    <a16:creationId xmlns:a16="http://schemas.microsoft.com/office/drawing/2014/main" id="{DCBE5892-A3CA-834C-78C8-5E51F94CB109}"/>
                  </a:ext>
                </a:extLst>
              </p:cNvPr>
              <p:cNvSpPr/>
              <p:nvPr/>
            </p:nvSpPr>
            <p:spPr>
              <a:xfrm>
                <a:off x="9283042" y="594662"/>
                <a:ext cx="122461" cy="53902"/>
              </a:xfrm>
              <a:custGeom>
                <a:avLst/>
                <a:gdLst>
                  <a:gd name="connsiteX0" fmla="*/ 894 w 122461"/>
                  <a:gd name="connsiteY0" fmla="*/ 4818 h 53902"/>
                  <a:gd name="connsiteX1" fmla="*/ 31180 w 122461"/>
                  <a:gd name="connsiteY1" fmla="*/ 20036 h 53902"/>
                  <a:gd name="connsiteX2" fmla="*/ 64100 w 122461"/>
                  <a:gd name="connsiteY2" fmla="*/ 23548 h 53902"/>
                  <a:gd name="connsiteX3" fmla="*/ 95044 w 122461"/>
                  <a:gd name="connsiteY3" fmla="*/ 12427 h 53902"/>
                  <a:gd name="connsiteX4" fmla="*/ 123356 w 122461"/>
                  <a:gd name="connsiteY4" fmla="*/ -450 h 53902"/>
                  <a:gd name="connsiteX5" fmla="*/ 93728 w 122461"/>
                  <a:gd name="connsiteY5" fmla="*/ 42278 h 53902"/>
                  <a:gd name="connsiteX6" fmla="*/ 74055 w 122461"/>
                  <a:gd name="connsiteY6" fmla="*/ 53452 h 53902"/>
                  <a:gd name="connsiteX7" fmla="*/ 43031 w 122461"/>
                  <a:gd name="connsiteY7" fmla="*/ 48131 h 53902"/>
                  <a:gd name="connsiteX8" fmla="*/ 23279 w 122461"/>
                  <a:gd name="connsiteY8" fmla="*/ 45204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894" y="4818"/>
                    </a:moveTo>
                    <a:lnTo>
                      <a:pt x="31180" y="20036"/>
                    </a:lnTo>
                    <a:lnTo>
                      <a:pt x="64100" y="23548"/>
                    </a:lnTo>
                    <a:lnTo>
                      <a:pt x="95044" y="12427"/>
                    </a:lnTo>
                    <a:lnTo>
                      <a:pt x="123356" y="-450"/>
                    </a:lnTo>
                    <a:lnTo>
                      <a:pt x="93728" y="42278"/>
                    </a:lnTo>
                    <a:lnTo>
                      <a:pt x="74055" y="53452"/>
                    </a:lnTo>
                    <a:lnTo>
                      <a:pt x="43031" y="48131"/>
                    </a:lnTo>
                    <a:lnTo>
                      <a:pt x="23279" y="45204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8" name="任意多边形: 形状 1057">
                <a:extLst>
                  <a:ext uri="{FF2B5EF4-FFF2-40B4-BE49-F238E27FC236}">
                    <a16:creationId xmlns:a16="http://schemas.microsoft.com/office/drawing/2014/main" id="{8D7DFA0C-9FEF-5EB2-6F0B-357F5D09C4B8}"/>
                  </a:ext>
                </a:extLst>
              </p:cNvPr>
              <p:cNvSpPr/>
              <p:nvPr/>
            </p:nvSpPr>
            <p:spPr>
              <a:xfrm>
                <a:off x="9295262" y="450093"/>
                <a:ext cx="92504" cy="34240"/>
              </a:xfrm>
              <a:custGeom>
                <a:avLst/>
                <a:gdLst>
                  <a:gd name="connsiteX0" fmla="*/ 894 w 92504"/>
                  <a:gd name="connsiteY0" fmla="*/ -441 h 34240"/>
                  <a:gd name="connsiteX1" fmla="*/ 26571 w 92504"/>
                  <a:gd name="connsiteY1" fmla="*/ 32629 h 34240"/>
                  <a:gd name="connsiteX2" fmla="*/ 35789 w 92504"/>
                  <a:gd name="connsiteY2" fmla="*/ 31751 h 34240"/>
                  <a:gd name="connsiteX3" fmla="*/ 48956 w 92504"/>
                  <a:gd name="connsiteY3" fmla="*/ 32336 h 34240"/>
                  <a:gd name="connsiteX4" fmla="*/ 59161 w 92504"/>
                  <a:gd name="connsiteY4" fmla="*/ 31166 h 34240"/>
                  <a:gd name="connsiteX5" fmla="*/ 65087 w 92504"/>
                  <a:gd name="connsiteY5" fmla="*/ 33800 h 34240"/>
                  <a:gd name="connsiteX6" fmla="*/ 93398 w 92504"/>
                  <a:gd name="connsiteY6" fmla="*/ 1900 h 34240"/>
                  <a:gd name="connsiteX7" fmla="*/ 72658 w 92504"/>
                  <a:gd name="connsiteY7" fmla="*/ 9217 h 34240"/>
                  <a:gd name="connsiteX8" fmla="*/ 55869 w 92504"/>
                  <a:gd name="connsiteY8" fmla="*/ 9217 h 34240"/>
                  <a:gd name="connsiteX9" fmla="*/ 42042 w 92504"/>
                  <a:gd name="connsiteY9" fmla="*/ 8631 h 34240"/>
                  <a:gd name="connsiteX10" fmla="*/ 24595 w 92504"/>
                  <a:gd name="connsiteY10" fmla="*/ 11558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894" y="-441"/>
                    </a:moveTo>
                    <a:lnTo>
                      <a:pt x="26571" y="32629"/>
                    </a:lnTo>
                    <a:lnTo>
                      <a:pt x="35789" y="31751"/>
                    </a:lnTo>
                    <a:lnTo>
                      <a:pt x="48956" y="32336"/>
                    </a:lnTo>
                    <a:lnTo>
                      <a:pt x="59161" y="31166"/>
                    </a:lnTo>
                    <a:lnTo>
                      <a:pt x="65087" y="33800"/>
                    </a:lnTo>
                    <a:lnTo>
                      <a:pt x="93398" y="1900"/>
                    </a:lnTo>
                    <a:lnTo>
                      <a:pt x="72658" y="9217"/>
                    </a:lnTo>
                    <a:lnTo>
                      <a:pt x="55869" y="9217"/>
                    </a:lnTo>
                    <a:lnTo>
                      <a:pt x="42042" y="8631"/>
                    </a:lnTo>
                    <a:lnTo>
                      <a:pt x="24595" y="11558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9" name="任意多边形: 形状 1058">
                <a:extLst>
                  <a:ext uri="{FF2B5EF4-FFF2-40B4-BE49-F238E27FC236}">
                    <a16:creationId xmlns:a16="http://schemas.microsoft.com/office/drawing/2014/main" id="{584D3321-45DE-6BFA-6D52-A1C3328FBCB3}"/>
                  </a:ext>
                </a:extLst>
              </p:cNvPr>
              <p:cNvSpPr/>
              <p:nvPr/>
            </p:nvSpPr>
            <p:spPr>
              <a:xfrm>
                <a:off x="9256077" y="730687"/>
                <a:ext cx="188960" cy="50357"/>
              </a:xfrm>
              <a:custGeom>
                <a:avLst/>
                <a:gdLst>
                  <a:gd name="connsiteX0" fmla="*/ 893 w 188960"/>
                  <a:gd name="connsiteY0" fmla="*/ 10977 h 50357"/>
                  <a:gd name="connsiteX1" fmla="*/ 35130 w 188960"/>
                  <a:gd name="connsiteY1" fmla="*/ 28536 h 50357"/>
                  <a:gd name="connsiteX2" fmla="*/ 50932 w 188960"/>
                  <a:gd name="connsiteY2" fmla="*/ 25024 h 50357"/>
                  <a:gd name="connsiteX3" fmla="*/ 64264 w 188960"/>
                  <a:gd name="connsiteY3" fmla="*/ 17122 h 50357"/>
                  <a:gd name="connsiteX4" fmla="*/ 88460 w 188960"/>
                  <a:gd name="connsiteY4" fmla="*/ 12733 h 50357"/>
                  <a:gd name="connsiteX5" fmla="*/ 120722 w 188960"/>
                  <a:gd name="connsiteY5" fmla="*/ 25902 h 50357"/>
                  <a:gd name="connsiteX6" fmla="*/ 154859 w 188960"/>
                  <a:gd name="connsiteY6" fmla="*/ 29793 h 50357"/>
                  <a:gd name="connsiteX7" fmla="*/ 172734 w 188960"/>
                  <a:gd name="connsiteY7" fmla="*/ 20015 h 50357"/>
                  <a:gd name="connsiteX8" fmla="*/ 179592 w 188960"/>
                  <a:gd name="connsiteY8" fmla="*/ -458 h 50357"/>
                  <a:gd name="connsiteX9" fmla="*/ 189854 w 188960"/>
                  <a:gd name="connsiteY9" fmla="*/ 17415 h 50357"/>
                  <a:gd name="connsiteX10" fmla="*/ 174554 w 188960"/>
                  <a:gd name="connsiteY10" fmla="*/ 43514 h 50357"/>
                  <a:gd name="connsiteX11" fmla="*/ 115454 w 188960"/>
                  <a:gd name="connsiteY11" fmla="*/ 36730 h 50357"/>
                  <a:gd name="connsiteX12" fmla="*/ 83851 w 188960"/>
                  <a:gd name="connsiteY12" fmla="*/ 18586 h 50357"/>
                  <a:gd name="connsiteX13" fmla="*/ 41385 w 188960"/>
                  <a:gd name="connsiteY13" fmla="*/ 49899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893" y="10977"/>
                    </a:moveTo>
                    <a:lnTo>
                      <a:pt x="35130" y="28536"/>
                    </a:lnTo>
                    <a:lnTo>
                      <a:pt x="50932" y="25024"/>
                    </a:lnTo>
                    <a:lnTo>
                      <a:pt x="64264" y="17122"/>
                    </a:lnTo>
                    <a:lnTo>
                      <a:pt x="88460" y="12733"/>
                    </a:lnTo>
                    <a:lnTo>
                      <a:pt x="120722" y="25902"/>
                    </a:lnTo>
                    <a:lnTo>
                      <a:pt x="154859" y="29793"/>
                    </a:lnTo>
                    <a:lnTo>
                      <a:pt x="172734" y="20015"/>
                    </a:lnTo>
                    <a:lnTo>
                      <a:pt x="179592" y="-458"/>
                    </a:lnTo>
                    <a:lnTo>
                      <a:pt x="189854" y="17415"/>
                    </a:lnTo>
                    <a:lnTo>
                      <a:pt x="174554" y="43514"/>
                    </a:lnTo>
                    <a:lnTo>
                      <a:pt x="115454" y="36730"/>
                    </a:lnTo>
                    <a:lnTo>
                      <a:pt x="83851" y="18586"/>
                    </a:lnTo>
                    <a:lnTo>
                      <a:pt x="41385" y="49899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45" name="图形 668">
              <a:extLst>
                <a:ext uri="{FF2B5EF4-FFF2-40B4-BE49-F238E27FC236}">
                  <a16:creationId xmlns:a16="http://schemas.microsoft.com/office/drawing/2014/main" id="{ED03062D-0C6C-4413-CC71-28697AF83676}"/>
                </a:ext>
              </a:extLst>
            </p:cNvPr>
            <p:cNvGrpSpPr/>
            <p:nvPr/>
          </p:nvGrpSpPr>
          <p:grpSpPr>
            <a:xfrm>
              <a:off x="7849153" y="4928686"/>
              <a:ext cx="73009" cy="192648"/>
              <a:chOff x="9413335" y="795883"/>
              <a:chExt cx="210954" cy="556645"/>
            </a:xfrm>
          </p:grpSpPr>
          <p:grpSp>
            <p:nvGrpSpPr>
              <p:cNvPr id="1046" name="图形 668">
                <a:extLst>
                  <a:ext uri="{FF2B5EF4-FFF2-40B4-BE49-F238E27FC236}">
                    <a16:creationId xmlns:a16="http://schemas.microsoft.com/office/drawing/2014/main" id="{DDE2B6F3-FF21-E8F5-8F0C-A7CC37827431}"/>
                  </a:ext>
                </a:extLst>
              </p:cNvPr>
              <p:cNvGrpSpPr/>
              <p:nvPr/>
            </p:nvGrpSpPr>
            <p:grpSpPr>
              <a:xfrm>
                <a:off x="9413558" y="796230"/>
                <a:ext cx="210731" cy="556298"/>
                <a:chOff x="9413558" y="796230"/>
                <a:chExt cx="210731" cy="556298"/>
              </a:xfrm>
              <a:solidFill>
                <a:srgbClr val="558B2F"/>
              </a:solidFill>
            </p:grpSpPr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55C3EF06-BA40-6F63-5278-EE2D8E77E768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33007F65-5D7F-6D4E-6940-B4D7EB776EDB}"/>
                    </a:ext>
                  </a:extLst>
                </p:cNvPr>
                <p:cNvSpPr/>
                <p:nvPr/>
              </p:nvSpPr>
              <p:spPr>
                <a:xfrm>
                  <a:off x="9413558" y="796230"/>
                  <a:ext cx="210731" cy="434544"/>
                </a:xfrm>
                <a:custGeom>
                  <a:avLst/>
                  <a:gdLst>
                    <a:gd name="connsiteX0" fmla="*/ 81513 w 210731"/>
                    <a:gd name="connsiteY0" fmla="*/ 414157 h 434544"/>
                    <a:gd name="connsiteX1" fmla="*/ 41801 w 210731"/>
                    <a:gd name="connsiteY1" fmla="*/ 433877 h 434544"/>
                    <a:gd name="connsiteX2" fmla="*/ 910 w 210731"/>
                    <a:gd name="connsiteY2" fmla="*/ 394387 h 434544"/>
                    <a:gd name="connsiteX3" fmla="*/ 51485 w 210731"/>
                    <a:gd name="connsiteY3" fmla="*/ 291412 h 434544"/>
                    <a:gd name="connsiteX4" fmla="*/ 28305 w 210731"/>
                    <a:gd name="connsiteY4" fmla="*/ 250222 h 434544"/>
                    <a:gd name="connsiteX5" fmla="*/ 64129 w 210731"/>
                    <a:gd name="connsiteY5" fmla="*/ 134139 h 434544"/>
                    <a:gd name="connsiteX6" fmla="*/ 40949 w 210731"/>
                    <a:gd name="connsiteY6" fmla="*/ 96693 h 434544"/>
                    <a:gd name="connsiteX7" fmla="*/ 95739 w 210731"/>
                    <a:gd name="connsiteY7" fmla="*/ -667 h 434544"/>
                    <a:gd name="connsiteX8" fmla="*/ 156851 w 210731"/>
                    <a:gd name="connsiteY8" fmla="*/ 104182 h 434544"/>
                    <a:gd name="connsiteX9" fmla="*/ 137885 w 210731"/>
                    <a:gd name="connsiteY9" fmla="*/ 136011 h 434544"/>
                    <a:gd name="connsiteX10" fmla="*/ 184246 w 210731"/>
                    <a:gd name="connsiteY10" fmla="*/ 250219 h 434544"/>
                    <a:gd name="connsiteX11" fmla="*/ 156851 w 210731"/>
                    <a:gd name="connsiteY11" fmla="*/ 283920 h 434544"/>
                    <a:gd name="connsiteX12" fmla="*/ 211641 w 210731"/>
                    <a:gd name="connsiteY12" fmla="*/ 401873 h 434544"/>
                    <a:gd name="connsiteX13" fmla="*/ 177135 w 210731"/>
                    <a:gd name="connsiteY13" fmla="*/ 431596 h 434544"/>
                    <a:gd name="connsiteX14" fmla="*/ 117338 w 210731"/>
                    <a:gd name="connsiteY14" fmla="*/ 431600 h 434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31" h="434544">
                      <a:moveTo>
                        <a:pt x="81513" y="414157"/>
                      </a:moveTo>
                      <a:lnTo>
                        <a:pt x="41801" y="433877"/>
                      </a:lnTo>
                      <a:lnTo>
                        <a:pt x="910" y="394387"/>
                      </a:lnTo>
                      <a:lnTo>
                        <a:pt x="51485" y="291412"/>
                      </a:lnTo>
                      <a:cubicBezTo>
                        <a:pt x="51485" y="291412"/>
                        <a:pt x="28305" y="257711"/>
                        <a:pt x="28305" y="250222"/>
                      </a:cubicBezTo>
                      <a:cubicBezTo>
                        <a:pt x="28305" y="242733"/>
                        <a:pt x="64129" y="134139"/>
                        <a:pt x="64129" y="134139"/>
                      </a:cubicBezTo>
                      <a:lnTo>
                        <a:pt x="40949" y="96693"/>
                      </a:lnTo>
                      <a:lnTo>
                        <a:pt x="95739" y="-667"/>
                      </a:lnTo>
                      <a:lnTo>
                        <a:pt x="156851" y="104182"/>
                      </a:lnTo>
                      <a:lnTo>
                        <a:pt x="137885" y="136011"/>
                      </a:lnTo>
                      <a:lnTo>
                        <a:pt x="184246" y="250219"/>
                      </a:lnTo>
                      <a:lnTo>
                        <a:pt x="156851" y="283920"/>
                      </a:lnTo>
                      <a:lnTo>
                        <a:pt x="211641" y="401873"/>
                      </a:lnTo>
                      <a:lnTo>
                        <a:pt x="177135" y="431596"/>
                      </a:lnTo>
                      <a:lnTo>
                        <a:pt x="117338" y="431600"/>
                      </a:lnTo>
                      <a:close/>
                    </a:path>
                  </a:pathLst>
                </a:custGeom>
                <a:solidFill>
                  <a:srgbClr val="558B2F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47" name="图形 668">
                <a:extLst>
                  <a:ext uri="{FF2B5EF4-FFF2-40B4-BE49-F238E27FC236}">
                    <a16:creationId xmlns:a16="http://schemas.microsoft.com/office/drawing/2014/main" id="{FDC701BB-5832-6D63-804B-2804394A3FAA}"/>
                  </a:ext>
                </a:extLst>
              </p:cNvPr>
              <p:cNvGrpSpPr/>
              <p:nvPr/>
            </p:nvGrpSpPr>
            <p:grpSpPr>
              <a:xfrm>
                <a:off x="9413540" y="795883"/>
                <a:ext cx="187028" cy="556645"/>
                <a:chOff x="9413540" y="795883"/>
                <a:chExt cx="187028" cy="556645"/>
              </a:xfrm>
            </p:grpSpPr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7252F26E-8A4C-B092-8C1E-C806A1882DB7}"/>
                    </a:ext>
                  </a:extLst>
                </p:cNvPr>
                <p:cNvSpPr/>
                <p:nvPr/>
              </p:nvSpPr>
              <p:spPr>
                <a:xfrm>
                  <a:off x="9490885" y="1111811"/>
                  <a:ext cx="32235" cy="240717"/>
                </a:xfrm>
                <a:custGeom>
                  <a:avLst/>
                  <a:gdLst>
                    <a:gd name="connsiteX0" fmla="*/ 910 w 32235"/>
                    <a:gd name="connsiteY0" fmla="*/ 233288 h 240717"/>
                    <a:gd name="connsiteX1" fmla="*/ 17028 w 32235"/>
                    <a:gd name="connsiteY1" fmla="*/ -681 h 240717"/>
                    <a:gd name="connsiteX2" fmla="*/ 33145 w 32235"/>
                    <a:gd name="connsiteY2" fmla="*/ -681 h 240717"/>
                    <a:gd name="connsiteX3" fmla="*/ 33145 w 32235"/>
                    <a:gd name="connsiteY3" fmla="*/ 240037 h 24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35" h="240717">
                      <a:moveTo>
                        <a:pt x="910" y="233288"/>
                      </a:moveTo>
                      <a:lnTo>
                        <a:pt x="17028" y="-681"/>
                      </a:lnTo>
                      <a:lnTo>
                        <a:pt x="33145" y="-681"/>
                      </a:lnTo>
                      <a:lnTo>
                        <a:pt x="33145" y="240037"/>
                      </a:lnTo>
                      <a:close/>
                    </a:path>
                  </a:pathLst>
                </a:custGeom>
                <a:solidFill>
                  <a:srgbClr val="784421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8F3B1290-E377-AD95-F36F-0B97B5182CC7}"/>
                    </a:ext>
                  </a:extLst>
                </p:cNvPr>
                <p:cNvSpPr/>
                <p:nvPr/>
              </p:nvSpPr>
              <p:spPr>
                <a:xfrm>
                  <a:off x="9413540" y="795883"/>
                  <a:ext cx="187028" cy="432786"/>
                </a:xfrm>
                <a:custGeom>
                  <a:avLst/>
                  <a:gdLst>
                    <a:gd name="connsiteX0" fmla="*/ 84467 w 187028"/>
                    <a:gd name="connsiteY0" fmla="*/ 399331 h 432786"/>
                    <a:gd name="connsiteX1" fmla="*/ 40815 w 187028"/>
                    <a:gd name="connsiteY1" fmla="*/ 432120 h 432786"/>
                    <a:gd name="connsiteX2" fmla="*/ 910 w 187028"/>
                    <a:gd name="connsiteY2" fmla="*/ 394385 h 432786"/>
                    <a:gd name="connsiteX3" fmla="*/ 51485 w 187028"/>
                    <a:gd name="connsiteY3" fmla="*/ 291410 h 432786"/>
                    <a:gd name="connsiteX4" fmla="*/ 28305 w 187028"/>
                    <a:gd name="connsiteY4" fmla="*/ 250220 h 432786"/>
                    <a:gd name="connsiteX5" fmla="*/ 64130 w 187028"/>
                    <a:gd name="connsiteY5" fmla="*/ 134137 h 432786"/>
                    <a:gd name="connsiteX6" fmla="*/ 40949 w 187028"/>
                    <a:gd name="connsiteY6" fmla="*/ 101667 h 432786"/>
                    <a:gd name="connsiteX7" fmla="*/ 57452 w 187028"/>
                    <a:gd name="connsiteY7" fmla="*/ 42797 h 432786"/>
                    <a:gd name="connsiteX8" fmla="*/ 95739 w 187028"/>
                    <a:gd name="connsiteY8" fmla="*/ -667 h 432786"/>
                    <a:gd name="connsiteX9" fmla="*/ 133003 w 187028"/>
                    <a:gd name="connsiteY9" fmla="*/ 103011 h 432786"/>
                    <a:gd name="connsiteX10" fmla="*/ 103648 w 187028"/>
                    <a:gd name="connsiteY10" fmla="*/ 136011 h 432786"/>
                    <a:gd name="connsiteX11" fmla="*/ 148692 w 187028"/>
                    <a:gd name="connsiteY11" fmla="*/ 246705 h 432786"/>
                    <a:gd name="connsiteX12" fmla="*/ 118983 w 187028"/>
                    <a:gd name="connsiteY12" fmla="*/ 289298 h 432786"/>
                    <a:gd name="connsiteX13" fmla="*/ 187938 w 187028"/>
                    <a:gd name="connsiteY13" fmla="*/ 397188 h 432786"/>
                    <a:gd name="connsiteX14" fmla="*/ 174164 w 187028"/>
                    <a:gd name="connsiteY14" fmla="*/ 425611 h 432786"/>
                    <a:gd name="connsiteX15" fmla="*/ 114705 w 187028"/>
                    <a:gd name="connsiteY15" fmla="*/ 418722 h 432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028" h="432786">
                      <a:moveTo>
                        <a:pt x="84467" y="399331"/>
                      </a:moveTo>
                      <a:lnTo>
                        <a:pt x="40815" y="432120"/>
                      </a:lnTo>
                      <a:lnTo>
                        <a:pt x="910" y="394385"/>
                      </a:lnTo>
                      <a:lnTo>
                        <a:pt x="51485" y="291410"/>
                      </a:lnTo>
                      <a:cubicBezTo>
                        <a:pt x="51485" y="291410"/>
                        <a:pt x="28305" y="257709"/>
                        <a:pt x="28305" y="250220"/>
                      </a:cubicBezTo>
                      <a:cubicBezTo>
                        <a:pt x="28305" y="242731"/>
                        <a:pt x="64130" y="134137"/>
                        <a:pt x="64130" y="134137"/>
                      </a:cubicBezTo>
                      <a:lnTo>
                        <a:pt x="40949" y="101667"/>
                      </a:lnTo>
                      <a:lnTo>
                        <a:pt x="57452" y="42797"/>
                      </a:lnTo>
                      <a:lnTo>
                        <a:pt x="95739" y="-667"/>
                      </a:lnTo>
                      <a:lnTo>
                        <a:pt x="133003" y="103011"/>
                      </a:lnTo>
                      <a:lnTo>
                        <a:pt x="103648" y="136011"/>
                      </a:lnTo>
                      <a:lnTo>
                        <a:pt x="148692" y="246705"/>
                      </a:lnTo>
                      <a:lnTo>
                        <a:pt x="118983" y="289298"/>
                      </a:lnTo>
                      <a:lnTo>
                        <a:pt x="187938" y="397188"/>
                      </a:lnTo>
                      <a:lnTo>
                        <a:pt x="174164" y="425611"/>
                      </a:lnTo>
                      <a:lnTo>
                        <a:pt x="114705" y="418722"/>
                      </a:lnTo>
                      <a:close/>
                    </a:path>
                  </a:pathLst>
                </a:custGeom>
                <a:solidFill>
                  <a:srgbClr val="8BC34A"/>
                </a:solidFill>
                <a:ln w="64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48" name="任意多边形: 形状 1047">
                <a:extLst>
                  <a:ext uri="{FF2B5EF4-FFF2-40B4-BE49-F238E27FC236}">
                    <a16:creationId xmlns:a16="http://schemas.microsoft.com/office/drawing/2014/main" id="{F2F22867-ED4E-D5DB-48E2-8F8A96DD4698}"/>
                  </a:ext>
                </a:extLst>
              </p:cNvPr>
              <p:cNvSpPr/>
              <p:nvPr/>
            </p:nvSpPr>
            <p:spPr>
              <a:xfrm>
                <a:off x="9440300" y="1042718"/>
                <a:ext cx="122461" cy="53902"/>
              </a:xfrm>
              <a:custGeom>
                <a:avLst/>
                <a:gdLst>
                  <a:gd name="connsiteX0" fmla="*/ 910 w 122461"/>
                  <a:gd name="connsiteY0" fmla="*/ 4865 h 53902"/>
                  <a:gd name="connsiteX1" fmla="*/ 31196 w 122461"/>
                  <a:gd name="connsiteY1" fmla="*/ 20083 h 53902"/>
                  <a:gd name="connsiteX2" fmla="*/ 64116 w 122461"/>
                  <a:gd name="connsiteY2" fmla="*/ 23595 h 53902"/>
                  <a:gd name="connsiteX3" fmla="*/ 95061 w 122461"/>
                  <a:gd name="connsiteY3" fmla="*/ 12474 h 53902"/>
                  <a:gd name="connsiteX4" fmla="*/ 123372 w 122461"/>
                  <a:gd name="connsiteY4" fmla="*/ -403 h 53902"/>
                  <a:gd name="connsiteX5" fmla="*/ 93744 w 122461"/>
                  <a:gd name="connsiteY5" fmla="*/ 42325 h 53902"/>
                  <a:gd name="connsiteX6" fmla="*/ 74072 w 122461"/>
                  <a:gd name="connsiteY6" fmla="*/ 53499 h 53902"/>
                  <a:gd name="connsiteX7" fmla="*/ 43047 w 122461"/>
                  <a:gd name="connsiteY7" fmla="*/ 48178 h 53902"/>
                  <a:gd name="connsiteX8" fmla="*/ 23295 w 122461"/>
                  <a:gd name="connsiteY8" fmla="*/ 45251 h 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461" h="53902">
                    <a:moveTo>
                      <a:pt x="910" y="4865"/>
                    </a:moveTo>
                    <a:lnTo>
                      <a:pt x="31196" y="20083"/>
                    </a:lnTo>
                    <a:lnTo>
                      <a:pt x="64116" y="23595"/>
                    </a:lnTo>
                    <a:lnTo>
                      <a:pt x="95061" y="12474"/>
                    </a:lnTo>
                    <a:lnTo>
                      <a:pt x="123372" y="-403"/>
                    </a:lnTo>
                    <a:lnTo>
                      <a:pt x="93744" y="42325"/>
                    </a:lnTo>
                    <a:lnTo>
                      <a:pt x="74072" y="53499"/>
                    </a:lnTo>
                    <a:lnTo>
                      <a:pt x="43047" y="48178"/>
                    </a:lnTo>
                    <a:lnTo>
                      <a:pt x="23295" y="45251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9" name="任意多边形: 形状 1048">
                <a:extLst>
                  <a:ext uri="{FF2B5EF4-FFF2-40B4-BE49-F238E27FC236}">
                    <a16:creationId xmlns:a16="http://schemas.microsoft.com/office/drawing/2014/main" id="{CB90F788-1D15-A710-2DD2-AE91369098C8}"/>
                  </a:ext>
                </a:extLst>
              </p:cNvPr>
              <p:cNvSpPr/>
              <p:nvPr/>
            </p:nvSpPr>
            <p:spPr>
              <a:xfrm>
                <a:off x="9452519" y="898149"/>
                <a:ext cx="92504" cy="34240"/>
              </a:xfrm>
              <a:custGeom>
                <a:avLst/>
                <a:gdLst>
                  <a:gd name="connsiteX0" fmla="*/ 910 w 92504"/>
                  <a:gd name="connsiteY0" fmla="*/ -394 h 34240"/>
                  <a:gd name="connsiteX1" fmla="*/ 26588 w 92504"/>
                  <a:gd name="connsiteY1" fmla="*/ 32676 h 34240"/>
                  <a:gd name="connsiteX2" fmla="*/ 35805 w 92504"/>
                  <a:gd name="connsiteY2" fmla="*/ 31798 h 34240"/>
                  <a:gd name="connsiteX3" fmla="*/ 48973 w 92504"/>
                  <a:gd name="connsiteY3" fmla="*/ 32383 h 34240"/>
                  <a:gd name="connsiteX4" fmla="*/ 59178 w 92504"/>
                  <a:gd name="connsiteY4" fmla="*/ 31213 h 34240"/>
                  <a:gd name="connsiteX5" fmla="*/ 65103 w 92504"/>
                  <a:gd name="connsiteY5" fmla="*/ 33847 h 34240"/>
                  <a:gd name="connsiteX6" fmla="*/ 93415 w 92504"/>
                  <a:gd name="connsiteY6" fmla="*/ 1947 h 34240"/>
                  <a:gd name="connsiteX7" fmla="*/ 72675 w 92504"/>
                  <a:gd name="connsiteY7" fmla="*/ 9264 h 34240"/>
                  <a:gd name="connsiteX8" fmla="*/ 55886 w 92504"/>
                  <a:gd name="connsiteY8" fmla="*/ 9264 h 34240"/>
                  <a:gd name="connsiteX9" fmla="*/ 42059 w 92504"/>
                  <a:gd name="connsiteY9" fmla="*/ 8678 h 34240"/>
                  <a:gd name="connsiteX10" fmla="*/ 24612 w 92504"/>
                  <a:gd name="connsiteY10" fmla="*/ 11605 h 3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504" h="34240">
                    <a:moveTo>
                      <a:pt x="910" y="-394"/>
                    </a:moveTo>
                    <a:lnTo>
                      <a:pt x="26588" y="32676"/>
                    </a:lnTo>
                    <a:lnTo>
                      <a:pt x="35805" y="31798"/>
                    </a:lnTo>
                    <a:lnTo>
                      <a:pt x="48973" y="32383"/>
                    </a:lnTo>
                    <a:lnTo>
                      <a:pt x="59178" y="31213"/>
                    </a:lnTo>
                    <a:lnTo>
                      <a:pt x="65103" y="33847"/>
                    </a:lnTo>
                    <a:lnTo>
                      <a:pt x="93415" y="1947"/>
                    </a:lnTo>
                    <a:lnTo>
                      <a:pt x="72675" y="9264"/>
                    </a:lnTo>
                    <a:lnTo>
                      <a:pt x="55886" y="9264"/>
                    </a:lnTo>
                    <a:lnTo>
                      <a:pt x="42059" y="8678"/>
                    </a:lnTo>
                    <a:lnTo>
                      <a:pt x="24612" y="11605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0" name="任意多边形: 形状 1049">
                <a:extLst>
                  <a:ext uri="{FF2B5EF4-FFF2-40B4-BE49-F238E27FC236}">
                    <a16:creationId xmlns:a16="http://schemas.microsoft.com/office/drawing/2014/main" id="{2CE21F2C-A7D5-9C11-84AE-F35FDDD5A139}"/>
                  </a:ext>
                </a:extLst>
              </p:cNvPr>
              <p:cNvSpPr/>
              <p:nvPr/>
            </p:nvSpPr>
            <p:spPr>
              <a:xfrm>
                <a:off x="9413335" y="1178743"/>
                <a:ext cx="188960" cy="50357"/>
              </a:xfrm>
              <a:custGeom>
                <a:avLst/>
                <a:gdLst>
                  <a:gd name="connsiteX0" fmla="*/ 910 w 188960"/>
                  <a:gd name="connsiteY0" fmla="*/ 11024 h 50357"/>
                  <a:gd name="connsiteX1" fmla="*/ 35147 w 188960"/>
                  <a:gd name="connsiteY1" fmla="*/ 28583 h 50357"/>
                  <a:gd name="connsiteX2" fmla="*/ 50948 w 188960"/>
                  <a:gd name="connsiteY2" fmla="*/ 25071 h 50357"/>
                  <a:gd name="connsiteX3" fmla="*/ 64280 w 188960"/>
                  <a:gd name="connsiteY3" fmla="*/ 17169 h 50357"/>
                  <a:gd name="connsiteX4" fmla="*/ 88477 w 188960"/>
                  <a:gd name="connsiteY4" fmla="*/ 12780 h 50357"/>
                  <a:gd name="connsiteX5" fmla="*/ 120738 w 188960"/>
                  <a:gd name="connsiteY5" fmla="*/ 25949 h 50357"/>
                  <a:gd name="connsiteX6" fmla="*/ 154876 w 188960"/>
                  <a:gd name="connsiteY6" fmla="*/ 29840 h 50357"/>
                  <a:gd name="connsiteX7" fmla="*/ 172750 w 188960"/>
                  <a:gd name="connsiteY7" fmla="*/ 20062 h 50357"/>
                  <a:gd name="connsiteX8" fmla="*/ 179608 w 188960"/>
                  <a:gd name="connsiteY8" fmla="*/ -411 h 50357"/>
                  <a:gd name="connsiteX9" fmla="*/ 189870 w 188960"/>
                  <a:gd name="connsiteY9" fmla="*/ 17462 h 50357"/>
                  <a:gd name="connsiteX10" fmla="*/ 174570 w 188960"/>
                  <a:gd name="connsiteY10" fmla="*/ 43561 h 50357"/>
                  <a:gd name="connsiteX11" fmla="*/ 115471 w 188960"/>
                  <a:gd name="connsiteY11" fmla="*/ 36777 h 50357"/>
                  <a:gd name="connsiteX12" fmla="*/ 83868 w 188960"/>
                  <a:gd name="connsiteY12" fmla="*/ 18633 h 50357"/>
                  <a:gd name="connsiteX13" fmla="*/ 41401 w 188960"/>
                  <a:gd name="connsiteY13" fmla="*/ 49946 h 5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8960" h="50357">
                    <a:moveTo>
                      <a:pt x="910" y="11024"/>
                    </a:moveTo>
                    <a:lnTo>
                      <a:pt x="35147" y="28583"/>
                    </a:lnTo>
                    <a:lnTo>
                      <a:pt x="50948" y="25071"/>
                    </a:lnTo>
                    <a:lnTo>
                      <a:pt x="64280" y="17169"/>
                    </a:lnTo>
                    <a:lnTo>
                      <a:pt x="88477" y="12780"/>
                    </a:lnTo>
                    <a:lnTo>
                      <a:pt x="120738" y="25949"/>
                    </a:lnTo>
                    <a:lnTo>
                      <a:pt x="154876" y="29840"/>
                    </a:lnTo>
                    <a:lnTo>
                      <a:pt x="172750" y="20062"/>
                    </a:lnTo>
                    <a:lnTo>
                      <a:pt x="179608" y="-411"/>
                    </a:lnTo>
                    <a:lnTo>
                      <a:pt x="189870" y="17462"/>
                    </a:lnTo>
                    <a:lnTo>
                      <a:pt x="174570" y="43561"/>
                    </a:lnTo>
                    <a:lnTo>
                      <a:pt x="115471" y="36777"/>
                    </a:lnTo>
                    <a:lnTo>
                      <a:pt x="83868" y="18633"/>
                    </a:lnTo>
                    <a:lnTo>
                      <a:pt x="41401" y="49946"/>
                    </a:lnTo>
                    <a:close/>
                  </a:path>
                </a:pathLst>
              </a:custGeom>
              <a:solidFill>
                <a:srgbClr val="689F38"/>
              </a:solidFill>
              <a:ln w="6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7FD67F9-1E1C-1766-7917-4DA11D4FF5E1}"/>
              </a:ext>
            </a:extLst>
          </p:cNvPr>
          <p:cNvSpPr/>
          <p:nvPr/>
        </p:nvSpPr>
        <p:spPr>
          <a:xfrm>
            <a:off x="5435080" y="1932975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8CB220A-7F5D-BC8E-39D4-DA546E3FAB35}"/>
              </a:ext>
            </a:extLst>
          </p:cNvPr>
          <p:cNvSpPr/>
          <p:nvPr/>
        </p:nvSpPr>
        <p:spPr>
          <a:xfrm>
            <a:off x="5344593" y="1875969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DFF662-5782-A8AA-094C-8C5A490145EE}"/>
              </a:ext>
            </a:extLst>
          </p:cNvPr>
          <p:cNvSpPr txBox="1"/>
          <p:nvPr/>
        </p:nvSpPr>
        <p:spPr>
          <a:xfrm>
            <a:off x="6032777" y="2030588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新学期班规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CCF134AE-BD17-BE57-279B-D36151F417A6}"/>
              </a:ext>
            </a:extLst>
          </p:cNvPr>
          <p:cNvSpPr/>
          <p:nvPr/>
        </p:nvSpPr>
        <p:spPr>
          <a:xfrm>
            <a:off x="3180210" y="1475002"/>
            <a:ext cx="1688236" cy="1480504"/>
          </a:xfrm>
          <a:custGeom>
            <a:avLst/>
            <a:gdLst>
              <a:gd name="connsiteX0" fmla="*/ 719176 w 1688236"/>
              <a:gd name="connsiteY0" fmla="*/ 0 h 1480504"/>
              <a:gd name="connsiteX1" fmla="*/ 1438352 w 1688236"/>
              <a:gd name="connsiteY1" fmla="*/ 719176 h 1480504"/>
              <a:gd name="connsiteX2" fmla="*/ 1423741 w 1688236"/>
              <a:gd name="connsiteY2" fmla="*/ 864115 h 1480504"/>
              <a:gd name="connsiteX3" fmla="*/ 1393621 w 1688236"/>
              <a:gd name="connsiteY3" fmla="*/ 961145 h 1480504"/>
              <a:gd name="connsiteX4" fmla="*/ 1426880 w 1688236"/>
              <a:gd name="connsiteY4" fmla="*/ 957792 h 1480504"/>
              <a:gd name="connsiteX5" fmla="*/ 1688236 w 1688236"/>
              <a:gd name="connsiteY5" fmla="*/ 1219148 h 1480504"/>
              <a:gd name="connsiteX6" fmla="*/ 1426880 w 1688236"/>
              <a:gd name="connsiteY6" fmla="*/ 1480504 h 1480504"/>
              <a:gd name="connsiteX7" fmla="*/ 1186063 w 1688236"/>
              <a:gd name="connsiteY7" fmla="*/ 1320880 h 1480504"/>
              <a:gd name="connsiteX8" fmla="*/ 1171530 w 1688236"/>
              <a:gd name="connsiteY8" fmla="*/ 1274063 h 1480504"/>
              <a:gd name="connsiteX9" fmla="*/ 1121274 w 1688236"/>
              <a:gd name="connsiteY9" fmla="*/ 1315528 h 1480504"/>
              <a:gd name="connsiteX10" fmla="*/ 719176 w 1688236"/>
              <a:gd name="connsiteY10" fmla="*/ 1438352 h 1480504"/>
              <a:gd name="connsiteX11" fmla="*/ 0 w 1688236"/>
              <a:gd name="connsiteY11" fmla="*/ 719176 h 1480504"/>
              <a:gd name="connsiteX12" fmla="*/ 719176 w 1688236"/>
              <a:gd name="connsiteY12" fmla="*/ 0 h 148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88236" h="1480504">
                <a:moveTo>
                  <a:pt x="719176" y="0"/>
                </a:moveTo>
                <a:cubicBezTo>
                  <a:pt x="1116366" y="0"/>
                  <a:pt x="1438352" y="321986"/>
                  <a:pt x="1438352" y="719176"/>
                </a:cubicBezTo>
                <a:cubicBezTo>
                  <a:pt x="1438352" y="768825"/>
                  <a:pt x="1433321" y="817298"/>
                  <a:pt x="1423741" y="864115"/>
                </a:cubicBezTo>
                <a:lnTo>
                  <a:pt x="1393621" y="961145"/>
                </a:lnTo>
                <a:lnTo>
                  <a:pt x="1426880" y="957792"/>
                </a:lnTo>
                <a:cubicBezTo>
                  <a:pt x="1571223" y="957792"/>
                  <a:pt x="1688236" y="1074805"/>
                  <a:pt x="1688236" y="1219148"/>
                </a:cubicBezTo>
                <a:cubicBezTo>
                  <a:pt x="1688236" y="1363491"/>
                  <a:pt x="1571223" y="1480504"/>
                  <a:pt x="1426880" y="1480504"/>
                </a:cubicBezTo>
                <a:cubicBezTo>
                  <a:pt x="1318623" y="1480504"/>
                  <a:pt x="1225739" y="1414684"/>
                  <a:pt x="1186063" y="1320880"/>
                </a:cubicBezTo>
                <a:lnTo>
                  <a:pt x="1171530" y="1274063"/>
                </a:lnTo>
                <a:lnTo>
                  <a:pt x="1121274" y="1315528"/>
                </a:lnTo>
                <a:cubicBezTo>
                  <a:pt x="1006493" y="1393073"/>
                  <a:pt x="868122" y="1438352"/>
                  <a:pt x="719176" y="1438352"/>
                </a:cubicBezTo>
                <a:cubicBezTo>
                  <a:pt x="321986" y="1438352"/>
                  <a:pt x="0" y="1116366"/>
                  <a:pt x="0" y="719176"/>
                </a:cubicBezTo>
                <a:cubicBezTo>
                  <a:pt x="0" y="321986"/>
                  <a:pt x="321986" y="0"/>
                  <a:pt x="719176" y="0"/>
                </a:cubicBezTo>
                <a:close/>
              </a:path>
            </a:pathLst>
          </a:cu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B7E5390-E879-6536-6DE1-974210559DA5}"/>
              </a:ext>
            </a:extLst>
          </p:cNvPr>
          <p:cNvSpPr txBox="1"/>
          <p:nvPr/>
        </p:nvSpPr>
        <p:spPr>
          <a:xfrm>
            <a:off x="3491572" y="1695623"/>
            <a:ext cx="9749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latin typeface="三极泼墨体" pitchFamily="2" charset="-122"/>
                <a:ea typeface="三极泼墨体" pitchFamily="2" charset="-122"/>
              </a:rPr>
              <a:t>02</a:t>
            </a:r>
            <a:endParaRPr lang="zh-CN" altLang="en-US" sz="6600" dirty="0"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46C60DF-10E2-A501-E9B7-E52723281600}"/>
              </a:ext>
            </a:extLst>
          </p:cNvPr>
          <p:cNvSpPr txBox="1"/>
          <p:nvPr/>
        </p:nvSpPr>
        <p:spPr>
          <a:xfrm>
            <a:off x="5282478" y="2672504"/>
            <a:ext cx="502648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B41B538-D05D-869B-28B5-A9358AF1D890}"/>
              </a:ext>
            </a:extLst>
          </p:cNvPr>
          <p:cNvSpPr/>
          <p:nvPr/>
        </p:nvSpPr>
        <p:spPr>
          <a:xfrm>
            <a:off x="4207421" y="750713"/>
            <a:ext cx="1365385" cy="824339"/>
          </a:xfrm>
          <a:custGeom>
            <a:avLst/>
            <a:gdLst>
              <a:gd name="connsiteX0" fmla="*/ 266352 w 1045715"/>
              <a:gd name="connsiteY0" fmla="*/ 0 h 631341"/>
              <a:gd name="connsiteX1" fmla="*/ 454691 w 1045715"/>
              <a:gd name="connsiteY1" fmla="*/ 72232 h 631341"/>
              <a:gd name="connsiteX2" fmla="*/ 458502 w 1045715"/>
              <a:gd name="connsiteY2" fmla="*/ 77466 h 631341"/>
              <a:gd name="connsiteX3" fmla="*/ 463941 w 1045715"/>
              <a:gd name="connsiteY3" fmla="*/ 69400 h 631341"/>
              <a:gd name="connsiteX4" fmla="*/ 631353 w 1045715"/>
              <a:gd name="connsiteY4" fmla="*/ 55 h 631341"/>
              <a:gd name="connsiteX5" fmla="*/ 849503 w 1045715"/>
              <a:gd name="connsiteY5" fmla="*/ 144655 h 631341"/>
              <a:gd name="connsiteX6" fmla="*/ 865398 w 1045715"/>
              <a:gd name="connsiteY6" fmla="*/ 223383 h 631341"/>
              <a:gd name="connsiteX7" fmla="*/ 901115 w 1045715"/>
              <a:gd name="connsiteY7" fmla="*/ 232623 h 631341"/>
              <a:gd name="connsiteX8" fmla="*/ 1045715 w 1045715"/>
              <a:gd name="connsiteY8" fmla="*/ 414417 h 631341"/>
              <a:gd name="connsiteX9" fmla="*/ 808959 w 1045715"/>
              <a:gd name="connsiteY9" fmla="*/ 611717 h 631341"/>
              <a:gd name="connsiteX10" fmla="*/ 716802 w 1045715"/>
              <a:gd name="connsiteY10" fmla="*/ 596212 h 631341"/>
              <a:gd name="connsiteX11" fmla="*/ 674642 w 1045715"/>
              <a:gd name="connsiteY11" fmla="*/ 572524 h 631341"/>
              <a:gd name="connsiteX12" fmla="*/ 669285 w 1045715"/>
              <a:gd name="connsiteY12" fmla="*/ 579334 h 631341"/>
              <a:gd name="connsiteX13" fmla="*/ 522801 w 1045715"/>
              <a:gd name="connsiteY13" fmla="*/ 631341 h 631341"/>
              <a:gd name="connsiteX14" fmla="*/ 391028 w 1045715"/>
              <a:gd name="connsiteY14" fmla="*/ 590794 h 631341"/>
              <a:gd name="connsiteX15" fmla="*/ 351543 w 1045715"/>
              <a:gd name="connsiteY15" fmla="*/ 551702 h 631341"/>
              <a:gd name="connsiteX16" fmla="*/ 351515 w 1045715"/>
              <a:gd name="connsiteY16" fmla="*/ 551740 h 631341"/>
              <a:gd name="connsiteX17" fmla="*/ 315455 w 1045715"/>
              <a:gd name="connsiteY17" fmla="*/ 573938 h 631341"/>
              <a:gd name="connsiteX18" fmla="*/ 278738 w 1045715"/>
              <a:gd name="connsiteY18" fmla="*/ 580706 h 631341"/>
              <a:gd name="connsiteX19" fmla="*/ 277123 w 1045715"/>
              <a:gd name="connsiteY19" fmla="*/ 581460 h 631341"/>
              <a:gd name="connsiteX20" fmla="*/ 202244 w 1045715"/>
              <a:gd name="connsiteY20" fmla="*/ 591925 h 631341"/>
              <a:gd name="connsiteX21" fmla="*/ 9876 w 1045715"/>
              <a:gd name="connsiteY21" fmla="*/ 458750 h 631341"/>
              <a:gd name="connsiteX22" fmla="*/ 24993 w 1045715"/>
              <a:gd name="connsiteY22" fmla="*/ 406912 h 631341"/>
              <a:gd name="connsiteX23" fmla="*/ 47340 w 1045715"/>
              <a:gd name="connsiteY23" fmla="*/ 383965 h 631341"/>
              <a:gd name="connsiteX24" fmla="*/ 32147 w 1045715"/>
              <a:gd name="connsiteY24" fmla="*/ 364170 h 631341"/>
              <a:gd name="connsiteX25" fmla="*/ 0 w 1045715"/>
              <a:gd name="connsiteY25" fmla="*/ 246617 h 631341"/>
              <a:gd name="connsiteX26" fmla="*/ 266352 w 1045715"/>
              <a:gd name="connsiteY26" fmla="*/ 0 h 63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45715" h="631341">
                <a:moveTo>
                  <a:pt x="266352" y="0"/>
                </a:moveTo>
                <a:cubicBezTo>
                  <a:pt x="339903" y="0"/>
                  <a:pt x="406491" y="27604"/>
                  <a:pt x="454691" y="72232"/>
                </a:cubicBezTo>
                <a:lnTo>
                  <a:pt x="458502" y="77466"/>
                </a:lnTo>
                <a:lnTo>
                  <a:pt x="463941" y="69400"/>
                </a:lnTo>
                <a:cubicBezTo>
                  <a:pt x="506785" y="26555"/>
                  <a:pt x="565974" y="55"/>
                  <a:pt x="631353" y="55"/>
                </a:cubicBezTo>
                <a:cubicBezTo>
                  <a:pt x="729420" y="55"/>
                  <a:pt x="813562" y="59680"/>
                  <a:pt x="849503" y="144655"/>
                </a:cubicBezTo>
                <a:lnTo>
                  <a:pt x="865398" y="223383"/>
                </a:lnTo>
                <a:lnTo>
                  <a:pt x="901115" y="232623"/>
                </a:lnTo>
                <a:cubicBezTo>
                  <a:pt x="986090" y="262575"/>
                  <a:pt x="1045715" y="332694"/>
                  <a:pt x="1045715" y="414417"/>
                </a:cubicBezTo>
                <a:cubicBezTo>
                  <a:pt x="1045715" y="523383"/>
                  <a:pt x="939716" y="611717"/>
                  <a:pt x="808959" y="611717"/>
                </a:cubicBezTo>
                <a:cubicBezTo>
                  <a:pt x="776269" y="611717"/>
                  <a:pt x="745128" y="606196"/>
                  <a:pt x="716802" y="596212"/>
                </a:cubicBezTo>
                <a:lnTo>
                  <a:pt x="674642" y="572524"/>
                </a:lnTo>
                <a:lnTo>
                  <a:pt x="669285" y="579334"/>
                </a:lnTo>
                <a:cubicBezTo>
                  <a:pt x="631797" y="611467"/>
                  <a:pt x="580007" y="631341"/>
                  <a:pt x="522801" y="631341"/>
                </a:cubicBezTo>
                <a:cubicBezTo>
                  <a:pt x="472746" y="631341"/>
                  <a:pt x="426838" y="616125"/>
                  <a:pt x="391028" y="590794"/>
                </a:cubicBezTo>
                <a:lnTo>
                  <a:pt x="351543" y="551702"/>
                </a:lnTo>
                <a:lnTo>
                  <a:pt x="351515" y="551740"/>
                </a:lnTo>
                <a:cubicBezTo>
                  <a:pt x="341250" y="561113"/>
                  <a:pt x="329027" y="568697"/>
                  <a:pt x="315455" y="573938"/>
                </a:cubicBezTo>
                <a:lnTo>
                  <a:pt x="278738" y="580706"/>
                </a:lnTo>
                <a:lnTo>
                  <a:pt x="277123" y="581460"/>
                </a:lnTo>
                <a:cubicBezTo>
                  <a:pt x="254108" y="588199"/>
                  <a:pt x="228805" y="591925"/>
                  <a:pt x="202244" y="591925"/>
                </a:cubicBezTo>
                <a:cubicBezTo>
                  <a:pt x="96002" y="591925"/>
                  <a:pt x="9876" y="532301"/>
                  <a:pt x="9876" y="458750"/>
                </a:cubicBezTo>
                <a:cubicBezTo>
                  <a:pt x="9876" y="440362"/>
                  <a:pt x="15259" y="422844"/>
                  <a:pt x="24993" y="406912"/>
                </a:cubicBezTo>
                <a:lnTo>
                  <a:pt x="47340" y="383965"/>
                </a:lnTo>
                <a:lnTo>
                  <a:pt x="32147" y="364170"/>
                </a:lnTo>
                <a:cubicBezTo>
                  <a:pt x="11645" y="329226"/>
                  <a:pt x="0" y="289181"/>
                  <a:pt x="0" y="246617"/>
                </a:cubicBezTo>
                <a:cubicBezTo>
                  <a:pt x="0" y="110414"/>
                  <a:pt x="119250" y="0"/>
                  <a:pt x="266352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F8E9D1E-0371-7D35-BCFD-98D040D94966}"/>
              </a:ext>
            </a:extLst>
          </p:cNvPr>
          <p:cNvSpPr/>
          <p:nvPr/>
        </p:nvSpPr>
        <p:spPr>
          <a:xfrm>
            <a:off x="1195071" y="2697391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59F9C17-C825-69D5-FD4B-FE2F3379275C}"/>
              </a:ext>
            </a:extLst>
          </p:cNvPr>
          <p:cNvSpPr/>
          <p:nvPr/>
        </p:nvSpPr>
        <p:spPr>
          <a:xfrm>
            <a:off x="-979489" y="519479"/>
            <a:ext cx="2788416" cy="1055573"/>
          </a:xfrm>
          <a:custGeom>
            <a:avLst/>
            <a:gdLst>
              <a:gd name="connsiteX0" fmla="*/ 631380 w 1381120"/>
              <a:gd name="connsiteY0" fmla="*/ 0 h 522832"/>
              <a:gd name="connsiteX1" fmla="*/ 777294 w 1381120"/>
              <a:gd name="connsiteY1" fmla="*/ 16280 h 522832"/>
              <a:gd name="connsiteX2" fmla="*/ 893691 w 1381120"/>
              <a:gd name="connsiteY2" fmla="*/ 59648 h 522832"/>
              <a:gd name="connsiteX3" fmla="*/ 914047 w 1381120"/>
              <a:gd name="connsiteY3" fmla="*/ 51071 h 522832"/>
              <a:gd name="connsiteX4" fmla="*/ 1006203 w 1381120"/>
              <a:gd name="connsiteY4" fmla="*/ 39443 h 522832"/>
              <a:gd name="connsiteX5" fmla="*/ 1242959 w 1381120"/>
              <a:gd name="connsiteY5" fmla="*/ 187411 h 522832"/>
              <a:gd name="connsiteX6" fmla="*/ 1242061 w 1381120"/>
              <a:gd name="connsiteY6" fmla="*/ 190191 h 522832"/>
              <a:gd name="connsiteX7" fmla="*/ 1266246 w 1381120"/>
              <a:gd name="connsiteY7" fmla="*/ 198444 h 522832"/>
              <a:gd name="connsiteX8" fmla="*/ 1381120 w 1381120"/>
              <a:gd name="connsiteY8" fmla="*/ 335461 h 522832"/>
              <a:gd name="connsiteX9" fmla="*/ 1065450 w 1381120"/>
              <a:gd name="connsiteY9" fmla="*/ 513025 h 522832"/>
              <a:gd name="connsiteX10" fmla="*/ 969898 w 1381120"/>
              <a:gd name="connsiteY10" fmla="*/ 502174 h 522832"/>
              <a:gd name="connsiteX11" fmla="*/ 938002 w 1381120"/>
              <a:gd name="connsiteY11" fmla="*/ 514305 h 522832"/>
              <a:gd name="connsiteX12" fmla="*/ 863123 w 1381120"/>
              <a:gd name="connsiteY12" fmla="*/ 522832 h 522832"/>
              <a:gd name="connsiteX13" fmla="*/ 727098 w 1381120"/>
              <a:gd name="connsiteY13" fmla="*/ 491050 h 522832"/>
              <a:gd name="connsiteX14" fmla="*/ 695820 w 1381120"/>
              <a:gd name="connsiteY14" fmla="*/ 464881 h 522832"/>
              <a:gd name="connsiteX15" fmla="*/ 631381 w 1381120"/>
              <a:gd name="connsiteY15" fmla="*/ 473554 h 522832"/>
              <a:gd name="connsiteX16" fmla="*/ 539225 w 1381120"/>
              <a:gd name="connsiteY16" fmla="*/ 461150 h 522832"/>
              <a:gd name="connsiteX17" fmla="*/ 487922 w 1381120"/>
              <a:gd name="connsiteY17" fmla="*/ 438090 h 522832"/>
              <a:gd name="connsiteX18" fmla="*/ 463809 w 1381120"/>
              <a:gd name="connsiteY18" fmla="*/ 469646 h 522832"/>
              <a:gd name="connsiteX19" fmla="*/ 345224 w 1381120"/>
              <a:gd name="connsiteY19" fmla="*/ 512984 h 522832"/>
              <a:gd name="connsiteX20" fmla="*/ 177522 w 1381120"/>
              <a:gd name="connsiteY20" fmla="*/ 365017 h 522832"/>
              <a:gd name="connsiteX21" fmla="*/ 184489 w 1381120"/>
              <a:gd name="connsiteY21" fmla="*/ 334568 h 522832"/>
              <a:gd name="connsiteX22" fmla="*/ 177564 w 1381120"/>
              <a:gd name="connsiteY22" fmla="*/ 335422 h 522832"/>
              <a:gd name="connsiteX23" fmla="*/ 0 w 1381120"/>
              <a:gd name="connsiteY23" fmla="*/ 226910 h 522832"/>
              <a:gd name="connsiteX24" fmla="*/ 177564 w 1381120"/>
              <a:gd name="connsiteY24" fmla="*/ 118399 h 522832"/>
              <a:gd name="connsiteX25" fmla="*/ 276841 w 1381120"/>
              <a:gd name="connsiteY25" fmla="*/ 136931 h 522832"/>
              <a:gd name="connsiteX26" fmla="*/ 281037 w 1381120"/>
              <a:gd name="connsiteY26" fmla="*/ 140045 h 522832"/>
              <a:gd name="connsiteX27" fmla="*/ 285976 w 1381120"/>
              <a:gd name="connsiteY27" fmla="*/ 126524 h 522832"/>
              <a:gd name="connsiteX28" fmla="*/ 631380 w 1381120"/>
              <a:gd name="connsiteY28" fmla="*/ 0 h 52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81120" h="522832">
                <a:moveTo>
                  <a:pt x="631380" y="0"/>
                </a:moveTo>
                <a:cubicBezTo>
                  <a:pt x="683138" y="0"/>
                  <a:pt x="732446" y="5797"/>
                  <a:pt x="777294" y="16280"/>
                </a:cubicBezTo>
                <a:lnTo>
                  <a:pt x="893691" y="59648"/>
                </a:lnTo>
                <a:lnTo>
                  <a:pt x="914047" y="51071"/>
                </a:lnTo>
                <a:cubicBezTo>
                  <a:pt x="942372" y="43583"/>
                  <a:pt x="973514" y="39443"/>
                  <a:pt x="1006203" y="39443"/>
                </a:cubicBezTo>
                <a:cubicBezTo>
                  <a:pt x="1136959" y="39443"/>
                  <a:pt x="1242959" y="105691"/>
                  <a:pt x="1242959" y="187411"/>
                </a:cubicBezTo>
                <a:lnTo>
                  <a:pt x="1242061" y="190191"/>
                </a:lnTo>
                <a:lnTo>
                  <a:pt x="1266246" y="198444"/>
                </a:lnTo>
                <a:cubicBezTo>
                  <a:pt x="1336402" y="231012"/>
                  <a:pt x="1381120" y="280299"/>
                  <a:pt x="1381120" y="335461"/>
                </a:cubicBezTo>
                <a:cubicBezTo>
                  <a:pt x="1381120" y="433528"/>
                  <a:pt x="1239790" y="513025"/>
                  <a:pt x="1065450" y="513025"/>
                </a:cubicBezTo>
                <a:lnTo>
                  <a:pt x="969898" y="502174"/>
                </a:lnTo>
                <a:lnTo>
                  <a:pt x="938002" y="514305"/>
                </a:lnTo>
                <a:cubicBezTo>
                  <a:pt x="914987" y="519796"/>
                  <a:pt x="889684" y="522832"/>
                  <a:pt x="863123" y="522832"/>
                </a:cubicBezTo>
                <a:cubicBezTo>
                  <a:pt x="810002" y="522832"/>
                  <a:pt x="761910" y="510687"/>
                  <a:pt x="727098" y="491050"/>
                </a:cubicBezTo>
                <a:lnTo>
                  <a:pt x="695820" y="464881"/>
                </a:lnTo>
                <a:lnTo>
                  <a:pt x="631381" y="473554"/>
                </a:lnTo>
                <a:cubicBezTo>
                  <a:pt x="598692" y="473554"/>
                  <a:pt x="567550" y="469138"/>
                  <a:pt x="539225" y="461150"/>
                </a:cubicBezTo>
                <a:lnTo>
                  <a:pt x="487922" y="438090"/>
                </a:lnTo>
                <a:lnTo>
                  <a:pt x="463809" y="469646"/>
                </a:lnTo>
                <a:cubicBezTo>
                  <a:pt x="433461" y="496422"/>
                  <a:pt x="391535" y="512984"/>
                  <a:pt x="345224" y="512984"/>
                </a:cubicBezTo>
                <a:cubicBezTo>
                  <a:pt x="252605" y="512984"/>
                  <a:pt x="177522" y="446737"/>
                  <a:pt x="177522" y="365017"/>
                </a:cubicBezTo>
                <a:lnTo>
                  <a:pt x="184489" y="334568"/>
                </a:lnTo>
                <a:lnTo>
                  <a:pt x="177564" y="335422"/>
                </a:lnTo>
                <a:cubicBezTo>
                  <a:pt x="79499" y="335422"/>
                  <a:pt x="0" y="286841"/>
                  <a:pt x="0" y="226910"/>
                </a:cubicBezTo>
                <a:cubicBezTo>
                  <a:pt x="0" y="166981"/>
                  <a:pt x="79499" y="118399"/>
                  <a:pt x="177564" y="118399"/>
                </a:cubicBezTo>
                <a:cubicBezTo>
                  <a:pt x="214338" y="118399"/>
                  <a:pt x="248502" y="125231"/>
                  <a:pt x="276841" y="136931"/>
                </a:cubicBezTo>
                <a:lnTo>
                  <a:pt x="281037" y="140045"/>
                </a:lnTo>
                <a:lnTo>
                  <a:pt x="285976" y="126524"/>
                </a:lnTo>
                <a:cubicBezTo>
                  <a:pt x="342883" y="52171"/>
                  <a:pt x="476107" y="0"/>
                  <a:pt x="63138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4FB094B4-2B53-B0EE-3B92-8AA014600735}"/>
              </a:ext>
            </a:extLst>
          </p:cNvPr>
          <p:cNvSpPr/>
          <p:nvPr/>
        </p:nvSpPr>
        <p:spPr>
          <a:xfrm>
            <a:off x="10308961" y="391795"/>
            <a:ext cx="1227712" cy="516230"/>
          </a:xfrm>
          <a:custGeom>
            <a:avLst/>
            <a:gdLst>
              <a:gd name="connsiteX0" fmla="*/ 446403 w 1227712"/>
              <a:gd name="connsiteY0" fmla="*/ 0 h 516230"/>
              <a:gd name="connsiteX1" fmla="*/ 574645 w 1227712"/>
              <a:gd name="connsiteY1" fmla="*/ 53120 h 516230"/>
              <a:gd name="connsiteX2" fmla="*/ 594517 w 1227712"/>
              <a:gd name="connsiteY2" fmla="*/ 82595 h 516230"/>
              <a:gd name="connsiteX3" fmla="*/ 618366 w 1227712"/>
              <a:gd name="connsiteY3" fmla="*/ 67855 h 516230"/>
              <a:gd name="connsiteX4" fmla="*/ 683530 w 1227712"/>
              <a:gd name="connsiteY4" fmla="*/ 55795 h 516230"/>
              <a:gd name="connsiteX5" fmla="*/ 837787 w 1227712"/>
              <a:gd name="connsiteY5" fmla="*/ 149524 h 516230"/>
              <a:gd name="connsiteX6" fmla="*/ 838801 w 1227712"/>
              <a:gd name="connsiteY6" fmla="*/ 154131 h 516230"/>
              <a:gd name="connsiteX7" fmla="*/ 844011 w 1227712"/>
              <a:gd name="connsiteY7" fmla="*/ 153515 h 516230"/>
              <a:gd name="connsiteX8" fmla="*/ 1046295 w 1227712"/>
              <a:gd name="connsiteY8" fmla="*/ 272098 h 516230"/>
              <a:gd name="connsiteX9" fmla="*/ 1042009 w 1227712"/>
              <a:gd name="connsiteY9" fmla="*/ 284542 h 516230"/>
              <a:gd name="connsiteX10" fmla="*/ 1065821 w 1227712"/>
              <a:gd name="connsiteY10" fmla="*/ 286186 h 516230"/>
              <a:gd name="connsiteX11" fmla="*/ 1227712 w 1227712"/>
              <a:gd name="connsiteY11" fmla="*/ 369742 h 516230"/>
              <a:gd name="connsiteX12" fmla="*/ 962645 w 1227712"/>
              <a:gd name="connsiteY12" fmla="*/ 460422 h 516230"/>
              <a:gd name="connsiteX13" fmla="*/ 775213 w 1227712"/>
              <a:gd name="connsiteY13" fmla="*/ 433862 h 516230"/>
              <a:gd name="connsiteX14" fmla="*/ 765242 w 1227712"/>
              <a:gd name="connsiteY14" fmla="*/ 428803 h 516230"/>
              <a:gd name="connsiteX15" fmla="*/ 728079 w 1227712"/>
              <a:gd name="connsiteY15" fmla="*/ 473324 h 516230"/>
              <a:gd name="connsiteX16" fmla="*/ 599837 w 1227712"/>
              <a:gd name="connsiteY16" fmla="*/ 516230 h 516230"/>
              <a:gd name="connsiteX17" fmla="*/ 471595 w 1227712"/>
              <a:gd name="connsiteY17" fmla="*/ 473324 h 516230"/>
              <a:gd name="connsiteX18" fmla="*/ 470172 w 1227712"/>
              <a:gd name="connsiteY18" fmla="*/ 471619 h 516230"/>
              <a:gd name="connsiteX19" fmla="*/ 387623 w 1227712"/>
              <a:gd name="connsiteY19" fmla="*/ 503622 h 516230"/>
              <a:gd name="connsiteX20" fmla="*/ 279017 w 1227712"/>
              <a:gd name="connsiteY20" fmla="*/ 516230 h 516230"/>
              <a:gd name="connsiteX21" fmla="*/ 0 w 1227712"/>
              <a:gd name="connsiteY21" fmla="*/ 355792 h 516230"/>
              <a:gd name="connsiteX22" fmla="*/ 170410 w 1227712"/>
              <a:gd name="connsiteY22" fmla="*/ 207961 h 516230"/>
              <a:gd name="connsiteX23" fmla="*/ 268121 w 1227712"/>
              <a:gd name="connsiteY23" fmla="*/ 196618 h 516230"/>
              <a:gd name="connsiteX24" fmla="*/ 265041 w 1227712"/>
              <a:gd name="connsiteY24" fmla="*/ 181363 h 516230"/>
              <a:gd name="connsiteX25" fmla="*/ 446403 w 1227712"/>
              <a:gd name="connsiteY25" fmla="*/ 0 h 51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27712" h="516230">
                <a:moveTo>
                  <a:pt x="446403" y="0"/>
                </a:moveTo>
                <a:cubicBezTo>
                  <a:pt x="496485" y="0"/>
                  <a:pt x="541825" y="20300"/>
                  <a:pt x="574645" y="53120"/>
                </a:cubicBezTo>
                <a:lnTo>
                  <a:pt x="594517" y="82595"/>
                </a:lnTo>
                <a:lnTo>
                  <a:pt x="618366" y="67855"/>
                </a:lnTo>
                <a:cubicBezTo>
                  <a:pt x="638395" y="60089"/>
                  <a:pt x="660415" y="55795"/>
                  <a:pt x="683530" y="55795"/>
                </a:cubicBezTo>
                <a:cubicBezTo>
                  <a:pt x="752875" y="55795"/>
                  <a:pt x="812372" y="94443"/>
                  <a:pt x="837787" y="149524"/>
                </a:cubicBezTo>
                <a:lnTo>
                  <a:pt x="838801" y="154131"/>
                </a:lnTo>
                <a:lnTo>
                  <a:pt x="844011" y="153515"/>
                </a:lnTo>
                <a:cubicBezTo>
                  <a:pt x="955730" y="153515"/>
                  <a:pt x="1046295" y="206606"/>
                  <a:pt x="1046295" y="272098"/>
                </a:cubicBezTo>
                <a:lnTo>
                  <a:pt x="1042009" y="284542"/>
                </a:lnTo>
                <a:lnTo>
                  <a:pt x="1065821" y="286186"/>
                </a:lnTo>
                <a:cubicBezTo>
                  <a:pt x="1160958" y="299952"/>
                  <a:pt x="1227712" y="332180"/>
                  <a:pt x="1227712" y="369742"/>
                </a:cubicBezTo>
                <a:cubicBezTo>
                  <a:pt x="1227712" y="419823"/>
                  <a:pt x="1109038" y="460422"/>
                  <a:pt x="962645" y="460422"/>
                </a:cubicBezTo>
                <a:cubicBezTo>
                  <a:pt x="889448" y="460422"/>
                  <a:pt x="823181" y="450272"/>
                  <a:pt x="775213" y="433862"/>
                </a:cubicBezTo>
                <a:lnTo>
                  <a:pt x="765242" y="428803"/>
                </a:lnTo>
                <a:lnTo>
                  <a:pt x="728079" y="473324"/>
                </a:lnTo>
                <a:cubicBezTo>
                  <a:pt x="695259" y="499834"/>
                  <a:pt x="649918" y="516230"/>
                  <a:pt x="599837" y="516230"/>
                </a:cubicBezTo>
                <a:cubicBezTo>
                  <a:pt x="549755" y="516230"/>
                  <a:pt x="504415" y="499834"/>
                  <a:pt x="471595" y="473324"/>
                </a:cubicBezTo>
                <a:lnTo>
                  <a:pt x="470172" y="471619"/>
                </a:lnTo>
                <a:lnTo>
                  <a:pt x="387623" y="503622"/>
                </a:lnTo>
                <a:cubicBezTo>
                  <a:pt x="354242" y="511741"/>
                  <a:pt x="317541" y="516230"/>
                  <a:pt x="279017" y="516230"/>
                </a:cubicBezTo>
                <a:cubicBezTo>
                  <a:pt x="124919" y="516230"/>
                  <a:pt x="0" y="444400"/>
                  <a:pt x="0" y="355792"/>
                </a:cubicBezTo>
                <a:cubicBezTo>
                  <a:pt x="0" y="289336"/>
                  <a:pt x="70267" y="232317"/>
                  <a:pt x="170410" y="207961"/>
                </a:cubicBezTo>
                <a:lnTo>
                  <a:pt x="268121" y="196618"/>
                </a:lnTo>
                <a:lnTo>
                  <a:pt x="265041" y="181363"/>
                </a:lnTo>
                <a:cubicBezTo>
                  <a:pt x="265041" y="81199"/>
                  <a:pt x="346240" y="0"/>
                  <a:pt x="4464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76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4E720480-476A-22D9-F55D-F19A00F8A73D}"/>
              </a:ext>
            </a:extLst>
          </p:cNvPr>
          <p:cNvSpPr/>
          <p:nvPr/>
        </p:nvSpPr>
        <p:spPr>
          <a:xfrm>
            <a:off x="1627516" y="1793835"/>
            <a:ext cx="9545308" cy="1254164"/>
          </a:xfrm>
          <a:custGeom>
            <a:avLst/>
            <a:gdLst>
              <a:gd name="connsiteX0" fmla="*/ 700026 w 9545308"/>
              <a:gd name="connsiteY0" fmla="*/ 0 h 1254164"/>
              <a:gd name="connsiteX1" fmla="*/ 9336276 w 9545308"/>
              <a:gd name="connsiteY1" fmla="*/ 0 h 1254164"/>
              <a:gd name="connsiteX2" fmla="*/ 9545308 w 9545308"/>
              <a:gd name="connsiteY2" fmla="*/ 209032 h 1254164"/>
              <a:gd name="connsiteX3" fmla="*/ 9545308 w 9545308"/>
              <a:gd name="connsiteY3" fmla="*/ 1045132 h 1254164"/>
              <a:gd name="connsiteX4" fmla="*/ 9336276 w 9545308"/>
              <a:gd name="connsiteY4" fmla="*/ 1254164 h 1254164"/>
              <a:gd name="connsiteX5" fmla="*/ 700026 w 9545308"/>
              <a:gd name="connsiteY5" fmla="*/ 1254164 h 1254164"/>
              <a:gd name="connsiteX6" fmla="*/ 490994 w 9545308"/>
              <a:gd name="connsiteY6" fmla="*/ 1045132 h 1254164"/>
              <a:gd name="connsiteX7" fmla="*/ 490994 w 9545308"/>
              <a:gd name="connsiteY7" fmla="*/ 724555 h 1254164"/>
              <a:gd name="connsiteX8" fmla="*/ 460652 w 9545308"/>
              <a:gd name="connsiteY8" fmla="*/ 723375 h 1254164"/>
              <a:gd name="connsiteX9" fmla="*/ 0 w 9545308"/>
              <a:gd name="connsiteY9" fmla="*/ 816512 h 1254164"/>
              <a:gd name="connsiteX10" fmla="*/ 381755 w 9545308"/>
              <a:gd name="connsiteY10" fmla="*/ 603152 h 1254164"/>
              <a:gd name="connsiteX11" fmla="*/ 482643 w 9545308"/>
              <a:gd name="connsiteY11" fmla="*/ 400508 h 1254164"/>
              <a:gd name="connsiteX12" fmla="*/ 490994 w 9545308"/>
              <a:gd name="connsiteY12" fmla="*/ 369276 h 1254164"/>
              <a:gd name="connsiteX13" fmla="*/ 490994 w 9545308"/>
              <a:gd name="connsiteY13" fmla="*/ 209032 h 1254164"/>
              <a:gd name="connsiteX14" fmla="*/ 700026 w 9545308"/>
              <a:gd name="connsiteY14" fmla="*/ 0 h 1254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45308" h="1254164">
                <a:moveTo>
                  <a:pt x="700026" y="0"/>
                </a:moveTo>
                <a:lnTo>
                  <a:pt x="9336276" y="0"/>
                </a:lnTo>
                <a:cubicBezTo>
                  <a:pt x="9451721" y="0"/>
                  <a:pt x="9545308" y="93587"/>
                  <a:pt x="9545308" y="209032"/>
                </a:cubicBezTo>
                <a:lnTo>
                  <a:pt x="9545308" y="1045132"/>
                </a:lnTo>
                <a:cubicBezTo>
                  <a:pt x="9545308" y="1160577"/>
                  <a:pt x="9451721" y="1254164"/>
                  <a:pt x="9336276" y="1254164"/>
                </a:cubicBezTo>
                <a:lnTo>
                  <a:pt x="700026" y="1254164"/>
                </a:lnTo>
                <a:cubicBezTo>
                  <a:pt x="584581" y="1254164"/>
                  <a:pt x="490994" y="1160577"/>
                  <a:pt x="490994" y="1045132"/>
                </a:cubicBezTo>
                <a:lnTo>
                  <a:pt x="490994" y="724555"/>
                </a:lnTo>
                <a:lnTo>
                  <a:pt x="460652" y="723375"/>
                </a:lnTo>
                <a:cubicBezTo>
                  <a:pt x="345892" y="728168"/>
                  <a:pt x="147086" y="789842"/>
                  <a:pt x="0" y="816512"/>
                </a:cubicBezTo>
                <a:cubicBezTo>
                  <a:pt x="145711" y="765077"/>
                  <a:pt x="291422" y="713642"/>
                  <a:pt x="381755" y="603152"/>
                </a:cubicBezTo>
                <a:cubicBezTo>
                  <a:pt x="426922" y="547907"/>
                  <a:pt x="458243" y="477898"/>
                  <a:pt x="482643" y="400508"/>
                </a:cubicBezTo>
                <a:lnTo>
                  <a:pt x="490994" y="369276"/>
                </a:lnTo>
                <a:lnTo>
                  <a:pt x="490994" y="209032"/>
                </a:lnTo>
                <a:cubicBezTo>
                  <a:pt x="490994" y="93587"/>
                  <a:pt x="584581" y="0"/>
                  <a:pt x="700026" y="0"/>
                </a:cubicBezTo>
                <a:close/>
              </a:path>
            </a:pathLst>
          </a:cu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57EF909-D4A0-1B2B-2B4C-4C403DAB311D}"/>
              </a:ext>
            </a:extLst>
          </p:cNvPr>
          <p:cNvSpPr/>
          <p:nvPr/>
        </p:nvSpPr>
        <p:spPr>
          <a:xfrm>
            <a:off x="1701566" y="449932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67B7E49-1B33-5F7E-2580-59E9A6043EF3}"/>
              </a:ext>
            </a:extLst>
          </p:cNvPr>
          <p:cNvSpPr/>
          <p:nvPr/>
        </p:nvSpPr>
        <p:spPr>
          <a:xfrm>
            <a:off x="1611079" y="392926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97EBDD-87C3-D6AF-A15A-9271DE81F0A0}"/>
              </a:ext>
            </a:extLst>
          </p:cNvPr>
          <p:cNvSpPr txBox="1"/>
          <p:nvPr/>
        </p:nvSpPr>
        <p:spPr>
          <a:xfrm>
            <a:off x="2299263" y="547545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新学期班规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49132B-F44E-EBBD-11E4-3DE97802098B}"/>
              </a:ext>
            </a:extLst>
          </p:cNvPr>
          <p:cNvGrpSpPr/>
          <p:nvPr/>
        </p:nvGrpSpPr>
        <p:grpSpPr>
          <a:xfrm>
            <a:off x="564010" y="359167"/>
            <a:ext cx="839340" cy="756548"/>
            <a:chOff x="564010" y="359167"/>
            <a:chExt cx="1799540" cy="162203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FA4E2FD-92A9-C4EF-1587-A83970B5E66A}"/>
                </a:ext>
              </a:extLst>
            </p:cNvPr>
            <p:cNvSpPr/>
            <p:nvPr/>
          </p:nvSpPr>
          <p:spPr>
            <a:xfrm>
              <a:off x="675314" y="500696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1A07E82-0588-F768-8596-9BE3E94ECA20}"/>
                </a:ext>
              </a:extLst>
            </p:cNvPr>
            <p:cNvSpPr/>
            <p:nvPr/>
          </p:nvSpPr>
          <p:spPr>
            <a:xfrm>
              <a:off x="564010" y="359167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0CB665-08EC-B90E-931A-A04A7829B7A1}"/>
                </a:ext>
              </a:extLst>
            </p:cNvPr>
            <p:cNvSpPr txBox="1"/>
            <p:nvPr/>
          </p:nvSpPr>
          <p:spPr>
            <a:xfrm>
              <a:off x="763337" y="500696"/>
              <a:ext cx="1217326" cy="1253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三极泼墨体" pitchFamily="2" charset="-122"/>
                  <a:ea typeface="三极泼墨体" pitchFamily="2" charset="-122"/>
                </a:rPr>
                <a:t>02</a:t>
              </a:r>
              <a:endParaRPr lang="zh-CN" altLang="en-US" sz="3200" dirty="0">
                <a:latin typeface="三极泼墨体" pitchFamily="2" charset="-122"/>
                <a:ea typeface="三极泼墨体" pitchFamily="2" charset="-122"/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D14FE4FE-A2ED-2F2E-6642-29BE081F4629}"/>
              </a:ext>
            </a:extLst>
          </p:cNvPr>
          <p:cNvSpPr/>
          <p:nvPr/>
        </p:nvSpPr>
        <p:spPr>
          <a:xfrm>
            <a:off x="891426" y="2127327"/>
            <a:ext cx="736090" cy="73609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FBAAB4-6CA5-FD8D-C83F-CF4EFE51D54B}"/>
              </a:ext>
            </a:extLst>
          </p:cNvPr>
          <p:cNvSpPr txBox="1"/>
          <p:nvPr/>
        </p:nvSpPr>
        <p:spPr>
          <a:xfrm>
            <a:off x="993176" y="2209721"/>
            <a:ext cx="473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三极泼墨体" pitchFamily="2" charset="-122"/>
                <a:ea typeface="三极泼墨体" pitchFamily="2" charset="-122"/>
              </a:rPr>
              <a:t>01</a:t>
            </a:r>
            <a:endParaRPr lang="zh-CN" altLang="en-US" sz="2800" dirty="0"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A52215-5B65-0642-D207-DD8461449C15}"/>
              </a:ext>
            </a:extLst>
          </p:cNvPr>
          <p:cNvSpPr txBox="1"/>
          <p:nvPr/>
        </p:nvSpPr>
        <p:spPr>
          <a:xfrm>
            <a:off x="2450378" y="1956796"/>
            <a:ext cx="8395422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09DAC03-FDED-6D4E-508F-AAB2CF9DBA45}"/>
              </a:ext>
            </a:extLst>
          </p:cNvPr>
          <p:cNvSpPr/>
          <p:nvPr/>
        </p:nvSpPr>
        <p:spPr>
          <a:xfrm flipH="1">
            <a:off x="1019175" y="3828937"/>
            <a:ext cx="9545308" cy="1254164"/>
          </a:xfrm>
          <a:custGeom>
            <a:avLst/>
            <a:gdLst>
              <a:gd name="connsiteX0" fmla="*/ 700026 w 9545308"/>
              <a:gd name="connsiteY0" fmla="*/ 0 h 1254164"/>
              <a:gd name="connsiteX1" fmla="*/ 9336276 w 9545308"/>
              <a:gd name="connsiteY1" fmla="*/ 0 h 1254164"/>
              <a:gd name="connsiteX2" fmla="*/ 9545308 w 9545308"/>
              <a:gd name="connsiteY2" fmla="*/ 209032 h 1254164"/>
              <a:gd name="connsiteX3" fmla="*/ 9545308 w 9545308"/>
              <a:gd name="connsiteY3" fmla="*/ 1045132 h 1254164"/>
              <a:gd name="connsiteX4" fmla="*/ 9336276 w 9545308"/>
              <a:gd name="connsiteY4" fmla="*/ 1254164 h 1254164"/>
              <a:gd name="connsiteX5" fmla="*/ 700026 w 9545308"/>
              <a:gd name="connsiteY5" fmla="*/ 1254164 h 1254164"/>
              <a:gd name="connsiteX6" fmla="*/ 490994 w 9545308"/>
              <a:gd name="connsiteY6" fmla="*/ 1045132 h 1254164"/>
              <a:gd name="connsiteX7" fmla="*/ 490994 w 9545308"/>
              <a:gd name="connsiteY7" fmla="*/ 724555 h 1254164"/>
              <a:gd name="connsiteX8" fmla="*/ 460652 w 9545308"/>
              <a:gd name="connsiteY8" fmla="*/ 723375 h 1254164"/>
              <a:gd name="connsiteX9" fmla="*/ 0 w 9545308"/>
              <a:gd name="connsiteY9" fmla="*/ 816512 h 1254164"/>
              <a:gd name="connsiteX10" fmla="*/ 381755 w 9545308"/>
              <a:gd name="connsiteY10" fmla="*/ 603152 h 1254164"/>
              <a:gd name="connsiteX11" fmla="*/ 482643 w 9545308"/>
              <a:gd name="connsiteY11" fmla="*/ 400508 h 1254164"/>
              <a:gd name="connsiteX12" fmla="*/ 490994 w 9545308"/>
              <a:gd name="connsiteY12" fmla="*/ 369276 h 1254164"/>
              <a:gd name="connsiteX13" fmla="*/ 490994 w 9545308"/>
              <a:gd name="connsiteY13" fmla="*/ 209032 h 1254164"/>
              <a:gd name="connsiteX14" fmla="*/ 700026 w 9545308"/>
              <a:gd name="connsiteY14" fmla="*/ 0 h 1254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545308" h="1254164">
                <a:moveTo>
                  <a:pt x="700026" y="0"/>
                </a:moveTo>
                <a:lnTo>
                  <a:pt x="9336276" y="0"/>
                </a:lnTo>
                <a:cubicBezTo>
                  <a:pt x="9451721" y="0"/>
                  <a:pt x="9545308" y="93587"/>
                  <a:pt x="9545308" y="209032"/>
                </a:cubicBezTo>
                <a:lnTo>
                  <a:pt x="9545308" y="1045132"/>
                </a:lnTo>
                <a:cubicBezTo>
                  <a:pt x="9545308" y="1160577"/>
                  <a:pt x="9451721" y="1254164"/>
                  <a:pt x="9336276" y="1254164"/>
                </a:cubicBezTo>
                <a:lnTo>
                  <a:pt x="700026" y="1254164"/>
                </a:lnTo>
                <a:cubicBezTo>
                  <a:pt x="584581" y="1254164"/>
                  <a:pt x="490994" y="1160577"/>
                  <a:pt x="490994" y="1045132"/>
                </a:cubicBezTo>
                <a:lnTo>
                  <a:pt x="490994" y="724555"/>
                </a:lnTo>
                <a:lnTo>
                  <a:pt x="460652" y="723375"/>
                </a:lnTo>
                <a:cubicBezTo>
                  <a:pt x="345892" y="728168"/>
                  <a:pt x="147086" y="789842"/>
                  <a:pt x="0" y="816512"/>
                </a:cubicBezTo>
                <a:cubicBezTo>
                  <a:pt x="145711" y="765077"/>
                  <a:pt x="291422" y="713642"/>
                  <a:pt x="381755" y="603152"/>
                </a:cubicBezTo>
                <a:cubicBezTo>
                  <a:pt x="426922" y="547907"/>
                  <a:pt x="458243" y="477898"/>
                  <a:pt x="482643" y="400508"/>
                </a:cubicBezTo>
                <a:lnTo>
                  <a:pt x="490994" y="369276"/>
                </a:lnTo>
                <a:lnTo>
                  <a:pt x="490994" y="209032"/>
                </a:lnTo>
                <a:cubicBezTo>
                  <a:pt x="490994" y="93587"/>
                  <a:pt x="584581" y="0"/>
                  <a:pt x="700026" y="0"/>
                </a:cubicBezTo>
                <a:close/>
              </a:path>
            </a:pathLst>
          </a:cu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150A14E-038F-A559-AC03-5D4E23DCC16A}"/>
              </a:ext>
            </a:extLst>
          </p:cNvPr>
          <p:cNvSpPr/>
          <p:nvPr/>
        </p:nvSpPr>
        <p:spPr>
          <a:xfrm>
            <a:off x="10579293" y="4162429"/>
            <a:ext cx="736090" cy="73609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2E9795E-3557-5718-6BFC-96F4ADA23FCA}"/>
              </a:ext>
            </a:extLst>
          </p:cNvPr>
          <p:cNvSpPr txBox="1"/>
          <p:nvPr/>
        </p:nvSpPr>
        <p:spPr>
          <a:xfrm>
            <a:off x="10681043" y="4244823"/>
            <a:ext cx="521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三极泼墨体" pitchFamily="2" charset="-122"/>
                <a:ea typeface="三极泼墨体" pitchFamily="2" charset="-122"/>
              </a:rPr>
              <a:t>02</a:t>
            </a:r>
            <a:endParaRPr lang="zh-CN" altLang="en-US" sz="2800" dirty="0"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9B0AA16-4F08-8B2B-7B10-144EB410C21D}"/>
              </a:ext>
            </a:extLst>
          </p:cNvPr>
          <p:cNvSpPr txBox="1"/>
          <p:nvPr/>
        </p:nvSpPr>
        <p:spPr>
          <a:xfrm>
            <a:off x="1403350" y="3991898"/>
            <a:ext cx="8395422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0222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57EF909-D4A0-1B2B-2B4C-4C403DAB311D}"/>
              </a:ext>
            </a:extLst>
          </p:cNvPr>
          <p:cNvSpPr/>
          <p:nvPr/>
        </p:nvSpPr>
        <p:spPr>
          <a:xfrm>
            <a:off x="1701566" y="449932"/>
            <a:ext cx="2518192" cy="619971"/>
          </a:xfrm>
          <a:prstGeom prst="roundRect">
            <a:avLst/>
          </a:prstGeom>
          <a:solidFill>
            <a:schemeClr val="bg1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67B7E49-1B33-5F7E-2580-59E9A6043EF3}"/>
              </a:ext>
            </a:extLst>
          </p:cNvPr>
          <p:cNvSpPr/>
          <p:nvPr/>
        </p:nvSpPr>
        <p:spPr>
          <a:xfrm>
            <a:off x="1611079" y="392926"/>
            <a:ext cx="2518192" cy="619971"/>
          </a:xfrm>
          <a:prstGeom prst="roundRect">
            <a:avLst/>
          </a:prstGeom>
          <a:noFill/>
          <a:ln w="25400">
            <a:solidFill>
              <a:srgbClr val="2632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97EBDD-87C3-D6AF-A15A-9271DE81F0A0}"/>
              </a:ext>
            </a:extLst>
          </p:cNvPr>
          <p:cNvSpPr txBox="1"/>
          <p:nvPr/>
        </p:nvSpPr>
        <p:spPr>
          <a:xfrm>
            <a:off x="2299263" y="547545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>
              <a:contourClr>
                <a:schemeClr val="bg1"/>
              </a:contourClr>
            </a:sp3d>
          </a:bodyPr>
          <a:lstStyle/>
          <a:p>
            <a:r>
              <a:rPr lang="zh-CN" altLang="en-US" b="1" dirty="0"/>
              <a:t>新学期班规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49132B-F44E-EBBD-11E4-3DE97802098B}"/>
              </a:ext>
            </a:extLst>
          </p:cNvPr>
          <p:cNvGrpSpPr/>
          <p:nvPr/>
        </p:nvGrpSpPr>
        <p:grpSpPr>
          <a:xfrm>
            <a:off x="564010" y="359167"/>
            <a:ext cx="839340" cy="756548"/>
            <a:chOff x="564010" y="359167"/>
            <a:chExt cx="1799540" cy="162203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FA4E2FD-92A9-C4EF-1587-A83970B5E66A}"/>
                </a:ext>
              </a:extLst>
            </p:cNvPr>
            <p:cNvSpPr/>
            <p:nvPr/>
          </p:nvSpPr>
          <p:spPr>
            <a:xfrm>
              <a:off x="675314" y="500696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6323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1A07E82-0588-F768-8596-9BE3E94ECA20}"/>
                </a:ext>
              </a:extLst>
            </p:cNvPr>
            <p:cNvSpPr/>
            <p:nvPr/>
          </p:nvSpPr>
          <p:spPr>
            <a:xfrm>
              <a:off x="564010" y="359167"/>
              <a:ext cx="1688236" cy="1480504"/>
            </a:xfrm>
            <a:custGeom>
              <a:avLst/>
              <a:gdLst>
                <a:gd name="connsiteX0" fmla="*/ 719176 w 1688236"/>
                <a:gd name="connsiteY0" fmla="*/ 0 h 1480504"/>
                <a:gd name="connsiteX1" fmla="*/ 1438352 w 1688236"/>
                <a:gd name="connsiteY1" fmla="*/ 719176 h 1480504"/>
                <a:gd name="connsiteX2" fmla="*/ 1423741 w 1688236"/>
                <a:gd name="connsiteY2" fmla="*/ 864115 h 1480504"/>
                <a:gd name="connsiteX3" fmla="*/ 1393621 w 1688236"/>
                <a:gd name="connsiteY3" fmla="*/ 961145 h 1480504"/>
                <a:gd name="connsiteX4" fmla="*/ 1426880 w 1688236"/>
                <a:gd name="connsiteY4" fmla="*/ 957792 h 1480504"/>
                <a:gd name="connsiteX5" fmla="*/ 1688236 w 1688236"/>
                <a:gd name="connsiteY5" fmla="*/ 1219148 h 1480504"/>
                <a:gd name="connsiteX6" fmla="*/ 1426880 w 1688236"/>
                <a:gd name="connsiteY6" fmla="*/ 1480504 h 1480504"/>
                <a:gd name="connsiteX7" fmla="*/ 1186063 w 1688236"/>
                <a:gd name="connsiteY7" fmla="*/ 1320880 h 1480504"/>
                <a:gd name="connsiteX8" fmla="*/ 1171530 w 1688236"/>
                <a:gd name="connsiteY8" fmla="*/ 1274063 h 1480504"/>
                <a:gd name="connsiteX9" fmla="*/ 1121274 w 1688236"/>
                <a:gd name="connsiteY9" fmla="*/ 1315528 h 1480504"/>
                <a:gd name="connsiteX10" fmla="*/ 719176 w 1688236"/>
                <a:gd name="connsiteY10" fmla="*/ 1438352 h 1480504"/>
                <a:gd name="connsiteX11" fmla="*/ 0 w 1688236"/>
                <a:gd name="connsiteY11" fmla="*/ 719176 h 1480504"/>
                <a:gd name="connsiteX12" fmla="*/ 719176 w 1688236"/>
                <a:gd name="connsiteY12" fmla="*/ 0 h 148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8236" h="1480504">
                  <a:moveTo>
                    <a:pt x="719176" y="0"/>
                  </a:moveTo>
                  <a:cubicBezTo>
                    <a:pt x="1116366" y="0"/>
                    <a:pt x="1438352" y="321986"/>
                    <a:pt x="1438352" y="719176"/>
                  </a:cubicBezTo>
                  <a:cubicBezTo>
                    <a:pt x="1438352" y="768825"/>
                    <a:pt x="1433321" y="817298"/>
                    <a:pt x="1423741" y="864115"/>
                  </a:cubicBezTo>
                  <a:lnTo>
                    <a:pt x="1393621" y="961145"/>
                  </a:lnTo>
                  <a:lnTo>
                    <a:pt x="1426880" y="957792"/>
                  </a:lnTo>
                  <a:cubicBezTo>
                    <a:pt x="1571223" y="957792"/>
                    <a:pt x="1688236" y="1074805"/>
                    <a:pt x="1688236" y="1219148"/>
                  </a:cubicBezTo>
                  <a:cubicBezTo>
                    <a:pt x="1688236" y="1363491"/>
                    <a:pt x="1571223" y="1480504"/>
                    <a:pt x="1426880" y="1480504"/>
                  </a:cubicBezTo>
                  <a:cubicBezTo>
                    <a:pt x="1318623" y="1480504"/>
                    <a:pt x="1225739" y="1414684"/>
                    <a:pt x="1186063" y="1320880"/>
                  </a:cubicBezTo>
                  <a:lnTo>
                    <a:pt x="1171530" y="1274063"/>
                  </a:lnTo>
                  <a:lnTo>
                    <a:pt x="1121274" y="1315528"/>
                  </a:lnTo>
                  <a:cubicBezTo>
                    <a:pt x="1006493" y="1393073"/>
                    <a:pt x="868122" y="1438352"/>
                    <a:pt x="719176" y="1438352"/>
                  </a:cubicBezTo>
                  <a:cubicBezTo>
                    <a:pt x="321986" y="1438352"/>
                    <a:pt x="0" y="1116366"/>
                    <a:pt x="0" y="719176"/>
                  </a:cubicBezTo>
                  <a:cubicBezTo>
                    <a:pt x="0" y="321986"/>
                    <a:pt x="321986" y="0"/>
                    <a:pt x="719176" y="0"/>
                  </a:cubicBezTo>
                  <a:close/>
                </a:path>
              </a:pathLst>
            </a:custGeom>
            <a:noFill/>
            <a:ln w="25400">
              <a:solidFill>
                <a:srgbClr val="26323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0CB665-08EC-B90E-931A-A04A7829B7A1}"/>
                </a:ext>
              </a:extLst>
            </p:cNvPr>
            <p:cNvSpPr txBox="1"/>
            <p:nvPr/>
          </p:nvSpPr>
          <p:spPr>
            <a:xfrm>
              <a:off x="763337" y="500696"/>
              <a:ext cx="1217326" cy="1253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三极泼墨体" pitchFamily="2" charset="-122"/>
                  <a:ea typeface="三极泼墨体" pitchFamily="2" charset="-122"/>
                </a:rPr>
                <a:t>02</a:t>
              </a:r>
              <a:endParaRPr lang="zh-CN" altLang="en-US" sz="3200" dirty="0">
                <a:latin typeface="三极泼墨体" pitchFamily="2" charset="-122"/>
                <a:ea typeface="三极泼墨体" pitchFamily="2" charset="-122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F10CFAA-FD76-B267-DBAA-94E14C9FC853}"/>
              </a:ext>
            </a:extLst>
          </p:cNvPr>
          <p:cNvSpPr/>
          <p:nvPr/>
        </p:nvSpPr>
        <p:spPr>
          <a:xfrm>
            <a:off x="1224764" y="2093233"/>
            <a:ext cx="2914650" cy="3781425"/>
          </a:xfrm>
          <a:prstGeom prst="roundRect">
            <a:avLst>
              <a:gd name="adj" fmla="val 7190"/>
            </a:avLst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49">
            <a:extLst>
              <a:ext uri="{FF2B5EF4-FFF2-40B4-BE49-F238E27FC236}">
                <a16:creationId xmlns:a16="http://schemas.microsoft.com/office/drawing/2014/main" id="{121F708A-E09A-DA1D-BE56-77DE34D30CF9}"/>
              </a:ext>
            </a:extLst>
          </p:cNvPr>
          <p:cNvSpPr/>
          <p:nvPr/>
        </p:nvSpPr>
        <p:spPr>
          <a:xfrm rot="21387068">
            <a:off x="1751354" y="1431868"/>
            <a:ext cx="1851934" cy="1142682"/>
          </a:xfrm>
          <a:custGeom>
            <a:avLst/>
            <a:gdLst>
              <a:gd name="connsiteX0" fmla="*/ 948690 w 2148840"/>
              <a:gd name="connsiteY0" fmla="*/ 0 h 1325880"/>
              <a:gd name="connsiteX1" fmla="*/ 1264643 w 2148840"/>
              <a:gd name="connsiteY1" fmla="*/ 209428 h 1325880"/>
              <a:gd name="connsiteX2" fmla="*/ 1272463 w 2148840"/>
              <a:gd name="connsiteY2" fmla="*/ 234618 h 1325880"/>
              <a:gd name="connsiteX3" fmla="*/ 1318138 w 2148840"/>
              <a:gd name="connsiteY3" fmla="*/ 209827 h 1325880"/>
              <a:gd name="connsiteX4" fmla="*/ 1451610 w 2148840"/>
              <a:gd name="connsiteY4" fmla="*/ 182880 h 1325880"/>
              <a:gd name="connsiteX5" fmla="*/ 1735948 w 2148840"/>
              <a:gd name="connsiteY5" fmla="*/ 334061 h 1325880"/>
              <a:gd name="connsiteX6" fmla="*/ 1754729 w 2148840"/>
              <a:gd name="connsiteY6" fmla="*/ 368663 h 1325880"/>
              <a:gd name="connsiteX7" fmla="*/ 1811161 w 2148840"/>
              <a:gd name="connsiteY7" fmla="*/ 374352 h 1325880"/>
              <a:gd name="connsiteX8" fmla="*/ 2148840 w 2148840"/>
              <a:gd name="connsiteY8" fmla="*/ 788670 h 1325880"/>
              <a:gd name="connsiteX9" fmla="*/ 1725930 w 2148840"/>
              <a:gd name="connsiteY9" fmla="*/ 1211580 h 1325880"/>
              <a:gd name="connsiteX10" fmla="*/ 1489477 w 2148840"/>
              <a:gd name="connsiteY10" fmla="*/ 1139354 h 1325880"/>
              <a:gd name="connsiteX11" fmla="*/ 1436947 w 2148840"/>
              <a:gd name="connsiteY11" fmla="*/ 1096013 h 1325880"/>
              <a:gd name="connsiteX12" fmla="*/ 1420223 w 2148840"/>
              <a:gd name="connsiteY12" fmla="*/ 1126825 h 1325880"/>
              <a:gd name="connsiteX13" fmla="*/ 1045845 w 2148840"/>
              <a:gd name="connsiteY13" fmla="*/ 1325880 h 1325880"/>
              <a:gd name="connsiteX14" fmla="*/ 726597 w 2148840"/>
              <a:gd name="connsiteY14" fmla="*/ 1193643 h 1325880"/>
              <a:gd name="connsiteX15" fmla="*/ 677235 w 2148840"/>
              <a:gd name="connsiteY15" fmla="*/ 1133816 h 1325880"/>
              <a:gd name="connsiteX16" fmla="*/ 643102 w 2148840"/>
              <a:gd name="connsiteY16" fmla="*/ 1152342 h 1325880"/>
              <a:gd name="connsiteX17" fmla="*/ 462915 w 2148840"/>
              <a:gd name="connsiteY17" fmla="*/ 1188720 h 1325880"/>
              <a:gd name="connsiteX18" fmla="*/ 0 w 2148840"/>
              <a:gd name="connsiteY18" fmla="*/ 725805 h 1325880"/>
              <a:gd name="connsiteX19" fmla="*/ 462915 w 2148840"/>
              <a:gd name="connsiteY19" fmla="*/ 262890 h 1325880"/>
              <a:gd name="connsiteX20" fmla="*/ 556209 w 2148840"/>
              <a:gd name="connsiteY20" fmla="*/ 272295 h 1325880"/>
              <a:gd name="connsiteX21" fmla="*/ 611187 w 2148840"/>
              <a:gd name="connsiteY21" fmla="*/ 289361 h 1325880"/>
              <a:gd name="connsiteX22" fmla="*/ 612757 w 2148840"/>
              <a:gd name="connsiteY22" fmla="*/ 273794 h 1325880"/>
              <a:gd name="connsiteX23" fmla="*/ 948690 w 2148840"/>
              <a:gd name="connsiteY23" fmla="*/ 0 h 132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48840" h="1325880">
                <a:moveTo>
                  <a:pt x="948690" y="0"/>
                </a:moveTo>
                <a:cubicBezTo>
                  <a:pt x="1090723" y="0"/>
                  <a:pt x="1212588" y="86356"/>
                  <a:pt x="1264643" y="209428"/>
                </a:cubicBezTo>
                <a:lnTo>
                  <a:pt x="1272463" y="234618"/>
                </a:lnTo>
                <a:lnTo>
                  <a:pt x="1318138" y="209827"/>
                </a:lnTo>
                <a:cubicBezTo>
                  <a:pt x="1359162" y="192475"/>
                  <a:pt x="1404265" y="182880"/>
                  <a:pt x="1451610" y="182880"/>
                </a:cubicBezTo>
                <a:cubicBezTo>
                  <a:pt x="1569971" y="182880"/>
                  <a:pt x="1674326" y="242849"/>
                  <a:pt x="1735948" y="334061"/>
                </a:cubicBezTo>
                <a:lnTo>
                  <a:pt x="1754729" y="368663"/>
                </a:lnTo>
                <a:lnTo>
                  <a:pt x="1811161" y="374352"/>
                </a:lnTo>
                <a:cubicBezTo>
                  <a:pt x="2003874" y="413787"/>
                  <a:pt x="2148840" y="584299"/>
                  <a:pt x="2148840" y="788670"/>
                </a:cubicBezTo>
                <a:cubicBezTo>
                  <a:pt x="2148840" y="1022237"/>
                  <a:pt x="1959497" y="1211580"/>
                  <a:pt x="1725930" y="1211580"/>
                </a:cubicBezTo>
                <a:cubicBezTo>
                  <a:pt x="1638342" y="1211580"/>
                  <a:pt x="1556974" y="1184954"/>
                  <a:pt x="1489477" y="1139354"/>
                </a:cubicBezTo>
                <a:lnTo>
                  <a:pt x="1436947" y="1096013"/>
                </a:lnTo>
                <a:lnTo>
                  <a:pt x="1420223" y="1126825"/>
                </a:lnTo>
                <a:cubicBezTo>
                  <a:pt x="1339088" y="1246920"/>
                  <a:pt x="1201688" y="1325880"/>
                  <a:pt x="1045845" y="1325880"/>
                </a:cubicBezTo>
                <a:cubicBezTo>
                  <a:pt x="921171" y="1325880"/>
                  <a:pt x="808300" y="1275346"/>
                  <a:pt x="726597" y="1193643"/>
                </a:cubicBezTo>
                <a:lnTo>
                  <a:pt x="677235" y="1133816"/>
                </a:lnTo>
                <a:lnTo>
                  <a:pt x="643102" y="1152342"/>
                </a:lnTo>
                <a:cubicBezTo>
                  <a:pt x="587720" y="1175767"/>
                  <a:pt x="526830" y="1188720"/>
                  <a:pt x="462915" y="1188720"/>
                </a:cubicBezTo>
                <a:cubicBezTo>
                  <a:pt x="207254" y="1188720"/>
                  <a:pt x="0" y="981466"/>
                  <a:pt x="0" y="725805"/>
                </a:cubicBezTo>
                <a:cubicBezTo>
                  <a:pt x="0" y="470144"/>
                  <a:pt x="207254" y="262890"/>
                  <a:pt x="462915" y="262890"/>
                </a:cubicBezTo>
                <a:cubicBezTo>
                  <a:pt x="494873" y="262890"/>
                  <a:pt x="526074" y="266128"/>
                  <a:pt x="556209" y="272295"/>
                </a:cubicBezTo>
                <a:lnTo>
                  <a:pt x="611187" y="289361"/>
                </a:lnTo>
                <a:lnTo>
                  <a:pt x="612757" y="273794"/>
                </a:lnTo>
                <a:cubicBezTo>
                  <a:pt x="644731" y="117540"/>
                  <a:pt x="782984" y="0"/>
                  <a:pt x="948690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29401C1-155F-625B-846D-5107D29F1B71}"/>
              </a:ext>
            </a:extLst>
          </p:cNvPr>
          <p:cNvSpPr txBox="1"/>
          <p:nvPr/>
        </p:nvSpPr>
        <p:spPr>
          <a:xfrm>
            <a:off x="1471300" y="2841997"/>
            <a:ext cx="2518561" cy="2283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6DABC2E-F3F0-11EA-BB06-7CC6A7F1675F}"/>
              </a:ext>
            </a:extLst>
          </p:cNvPr>
          <p:cNvSpPr txBox="1"/>
          <p:nvPr/>
        </p:nvSpPr>
        <p:spPr>
          <a:xfrm>
            <a:off x="2306344" y="1495377"/>
            <a:ext cx="6335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三极泼墨体" pitchFamily="2" charset="-122"/>
                <a:ea typeface="三极泼墨体" pitchFamily="2" charset="-122"/>
              </a:rPr>
              <a:t>A</a:t>
            </a:r>
            <a:endParaRPr lang="zh-CN" altLang="en-US" sz="6000" dirty="0"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A746826-4394-CF33-92E3-131ED03D901C}"/>
              </a:ext>
            </a:extLst>
          </p:cNvPr>
          <p:cNvSpPr/>
          <p:nvPr/>
        </p:nvSpPr>
        <p:spPr>
          <a:xfrm>
            <a:off x="4578442" y="2093233"/>
            <a:ext cx="2914650" cy="3781425"/>
          </a:xfrm>
          <a:prstGeom prst="roundRect">
            <a:avLst>
              <a:gd name="adj" fmla="val 7190"/>
            </a:avLst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49">
            <a:extLst>
              <a:ext uri="{FF2B5EF4-FFF2-40B4-BE49-F238E27FC236}">
                <a16:creationId xmlns:a16="http://schemas.microsoft.com/office/drawing/2014/main" id="{41EE0200-9DC0-A7EC-AECF-3D7BCD5556CC}"/>
              </a:ext>
            </a:extLst>
          </p:cNvPr>
          <p:cNvSpPr/>
          <p:nvPr/>
        </p:nvSpPr>
        <p:spPr>
          <a:xfrm rot="21387068">
            <a:off x="5105032" y="1431868"/>
            <a:ext cx="1851934" cy="1142682"/>
          </a:xfrm>
          <a:custGeom>
            <a:avLst/>
            <a:gdLst>
              <a:gd name="connsiteX0" fmla="*/ 948690 w 2148840"/>
              <a:gd name="connsiteY0" fmla="*/ 0 h 1325880"/>
              <a:gd name="connsiteX1" fmla="*/ 1264643 w 2148840"/>
              <a:gd name="connsiteY1" fmla="*/ 209428 h 1325880"/>
              <a:gd name="connsiteX2" fmla="*/ 1272463 w 2148840"/>
              <a:gd name="connsiteY2" fmla="*/ 234618 h 1325880"/>
              <a:gd name="connsiteX3" fmla="*/ 1318138 w 2148840"/>
              <a:gd name="connsiteY3" fmla="*/ 209827 h 1325880"/>
              <a:gd name="connsiteX4" fmla="*/ 1451610 w 2148840"/>
              <a:gd name="connsiteY4" fmla="*/ 182880 h 1325880"/>
              <a:gd name="connsiteX5" fmla="*/ 1735948 w 2148840"/>
              <a:gd name="connsiteY5" fmla="*/ 334061 h 1325880"/>
              <a:gd name="connsiteX6" fmla="*/ 1754729 w 2148840"/>
              <a:gd name="connsiteY6" fmla="*/ 368663 h 1325880"/>
              <a:gd name="connsiteX7" fmla="*/ 1811161 w 2148840"/>
              <a:gd name="connsiteY7" fmla="*/ 374352 h 1325880"/>
              <a:gd name="connsiteX8" fmla="*/ 2148840 w 2148840"/>
              <a:gd name="connsiteY8" fmla="*/ 788670 h 1325880"/>
              <a:gd name="connsiteX9" fmla="*/ 1725930 w 2148840"/>
              <a:gd name="connsiteY9" fmla="*/ 1211580 h 1325880"/>
              <a:gd name="connsiteX10" fmla="*/ 1489477 w 2148840"/>
              <a:gd name="connsiteY10" fmla="*/ 1139354 h 1325880"/>
              <a:gd name="connsiteX11" fmla="*/ 1436947 w 2148840"/>
              <a:gd name="connsiteY11" fmla="*/ 1096013 h 1325880"/>
              <a:gd name="connsiteX12" fmla="*/ 1420223 w 2148840"/>
              <a:gd name="connsiteY12" fmla="*/ 1126825 h 1325880"/>
              <a:gd name="connsiteX13" fmla="*/ 1045845 w 2148840"/>
              <a:gd name="connsiteY13" fmla="*/ 1325880 h 1325880"/>
              <a:gd name="connsiteX14" fmla="*/ 726597 w 2148840"/>
              <a:gd name="connsiteY14" fmla="*/ 1193643 h 1325880"/>
              <a:gd name="connsiteX15" fmla="*/ 677235 w 2148840"/>
              <a:gd name="connsiteY15" fmla="*/ 1133816 h 1325880"/>
              <a:gd name="connsiteX16" fmla="*/ 643102 w 2148840"/>
              <a:gd name="connsiteY16" fmla="*/ 1152342 h 1325880"/>
              <a:gd name="connsiteX17" fmla="*/ 462915 w 2148840"/>
              <a:gd name="connsiteY17" fmla="*/ 1188720 h 1325880"/>
              <a:gd name="connsiteX18" fmla="*/ 0 w 2148840"/>
              <a:gd name="connsiteY18" fmla="*/ 725805 h 1325880"/>
              <a:gd name="connsiteX19" fmla="*/ 462915 w 2148840"/>
              <a:gd name="connsiteY19" fmla="*/ 262890 h 1325880"/>
              <a:gd name="connsiteX20" fmla="*/ 556209 w 2148840"/>
              <a:gd name="connsiteY20" fmla="*/ 272295 h 1325880"/>
              <a:gd name="connsiteX21" fmla="*/ 611187 w 2148840"/>
              <a:gd name="connsiteY21" fmla="*/ 289361 h 1325880"/>
              <a:gd name="connsiteX22" fmla="*/ 612757 w 2148840"/>
              <a:gd name="connsiteY22" fmla="*/ 273794 h 1325880"/>
              <a:gd name="connsiteX23" fmla="*/ 948690 w 2148840"/>
              <a:gd name="connsiteY23" fmla="*/ 0 h 132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48840" h="1325880">
                <a:moveTo>
                  <a:pt x="948690" y="0"/>
                </a:moveTo>
                <a:cubicBezTo>
                  <a:pt x="1090723" y="0"/>
                  <a:pt x="1212588" y="86356"/>
                  <a:pt x="1264643" y="209428"/>
                </a:cubicBezTo>
                <a:lnTo>
                  <a:pt x="1272463" y="234618"/>
                </a:lnTo>
                <a:lnTo>
                  <a:pt x="1318138" y="209827"/>
                </a:lnTo>
                <a:cubicBezTo>
                  <a:pt x="1359162" y="192475"/>
                  <a:pt x="1404265" y="182880"/>
                  <a:pt x="1451610" y="182880"/>
                </a:cubicBezTo>
                <a:cubicBezTo>
                  <a:pt x="1569971" y="182880"/>
                  <a:pt x="1674326" y="242849"/>
                  <a:pt x="1735948" y="334061"/>
                </a:cubicBezTo>
                <a:lnTo>
                  <a:pt x="1754729" y="368663"/>
                </a:lnTo>
                <a:lnTo>
                  <a:pt x="1811161" y="374352"/>
                </a:lnTo>
                <a:cubicBezTo>
                  <a:pt x="2003874" y="413787"/>
                  <a:pt x="2148840" y="584299"/>
                  <a:pt x="2148840" y="788670"/>
                </a:cubicBezTo>
                <a:cubicBezTo>
                  <a:pt x="2148840" y="1022237"/>
                  <a:pt x="1959497" y="1211580"/>
                  <a:pt x="1725930" y="1211580"/>
                </a:cubicBezTo>
                <a:cubicBezTo>
                  <a:pt x="1638342" y="1211580"/>
                  <a:pt x="1556974" y="1184954"/>
                  <a:pt x="1489477" y="1139354"/>
                </a:cubicBezTo>
                <a:lnTo>
                  <a:pt x="1436947" y="1096013"/>
                </a:lnTo>
                <a:lnTo>
                  <a:pt x="1420223" y="1126825"/>
                </a:lnTo>
                <a:cubicBezTo>
                  <a:pt x="1339088" y="1246920"/>
                  <a:pt x="1201688" y="1325880"/>
                  <a:pt x="1045845" y="1325880"/>
                </a:cubicBezTo>
                <a:cubicBezTo>
                  <a:pt x="921171" y="1325880"/>
                  <a:pt x="808300" y="1275346"/>
                  <a:pt x="726597" y="1193643"/>
                </a:cubicBezTo>
                <a:lnTo>
                  <a:pt x="677235" y="1133816"/>
                </a:lnTo>
                <a:lnTo>
                  <a:pt x="643102" y="1152342"/>
                </a:lnTo>
                <a:cubicBezTo>
                  <a:pt x="587720" y="1175767"/>
                  <a:pt x="526830" y="1188720"/>
                  <a:pt x="462915" y="1188720"/>
                </a:cubicBezTo>
                <a:cubicBezTo>
                  <a:pt x="207254" y="1188720"/>
                  <a:pt x="0" y="981466"/>
                  <a:pt x="0" y="725805"/>
                </a:cubicBezTo>
                <a:cubicBezTo>
                  <a:pt x="0" y="470144"/>
                  <a:pt x="207254" y="262890"/>
                  <a:pt x="462915" y="262890"/>
                </a:cubicBezTo>
                <a:cubicBezTo>
                  <a:pt x="494873" y="262890"/>
                  <a:pt x="526074" y="266128"/>
                  <a:pt x="556209" y="272295"/>
                </a:cubicBezTo>
                <a:lnTo>
                  <a:pt x="611187" y="289361"/>
                </a:lnTo>
                <a:lnTo>
                  <a:pt x="612757" y="273794"/>
                </a:lnTo>
                <a:cubicBezTo>
                  <a:pt x="644731" y="117540"/>
                  <a:pt x="782984" y="0"/>
                  <a:pt x="948690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E5A7333-2F18-3A67-88DB-C0563B5DE578}"/>
              </a:ext>
            </a:extLst>
          </p:cNvPr>
          <p:cNvSpPr txBox="1"/>
          <p:nvPr/>
        </p:nvSpPr>
        <p:spPr>
          <a:xfrm>
            <a:off x="4824978" y="2841997"/>
            <a:ext cx="2518561" cy="2283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43702A7-2506-FC25-F56C-226DC44EE242}"/>
              </a:ext>
            </a:extLst>
          </p:cNvPr>
          <p:cNvSpPr txBox="1"/>
          <p:nvPr/>
        </p:nvSpPr>
        <p:spPr>
          <a:xfrm>
            <a:off x="5660022" y="1495377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三极泼墨体" pitchFamily="2" charset="-122"/>
                <a:ea typeface="三极泼墨体" pitchFamily="2" charset="-122"/>
              </a:rPr>
              <a:t>B</a:t>
            </a:r>
            <a:endParaRPr lang="zh-CN" altLang="en-US" sz="6000" dirty="0">
              <a:latin typeface="三极泼墨体" pitchFamily="2" charset="-122"/>
              <a:ea typeface="三极泼墨体" pitchFamily="2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E9DED71-52C1-7A32-4ACC-401113D1C5A7}"/>
              </a:ext>
            </a:extLst>
          </p:cNvPr>
          <p:cNvSpPr/>
          <p:nvPr/>
        </p:nvSpPr>
        <p:spPr>
          <a:xfrm>
            <a:off x="7932120" y="2093233"/>
            <a:ext cx="2914650" cy="3781425"/>
          </a:xfrm>
          <a:prstGeom prst="roundRect">
            <a:avLst>
              <a:gd name="adj" fmla="val 7190"/>
            </a:avLst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49">
            <a:extLst>
              <a:ext uri="{FF2B5EF4-FFF2-40B4-BE49-F238E27FC236}">
                <a16:creationId xmlns:a16="http://schemas.microsoft.com/office/drawing/2014/main" id="{294C826F-445C-AD0E-0634-79FABB6B943F}"/>
              </a:ext>
            </a:extLst>
          </p:cNvPr>
          <p:cNvSpPr/>
          <p:nvPr/>
        </p:nvSpPr>
        <p:spPr>
          <a:xfrm rot="21387068">
            <a:off x="8458710" y="1431868"/>
            <a:ext cx="1851934" cy="1142682"/>
          </a:xfrm>
          <a:custGeom>
            <a:avLst/>
            <a:gdLst>
              <a:gd name="connsiteX0" fmla="*/ 948690 w 2148840"/>
              <a:gd name="connsiteY0" fmla="*/ 0 h 1325880"/>
              <a:gd name="connsiteX1" fmla="*/ 1264643 w 2148840"/>
              <a:gd name="connsiteY1" fmla="*/ 209428 h 1325880"/>
              <a:gd name="connsiteX2" fmla="*/ 1272463 w 2148840"/>
              <a:gd name="connsiteY2" fmla="*/ 234618 h 1325880"/>
              <a:gd name="connsiteX3" fmla="*/ 1318138 w 2148840"/>
              <a:gd name="connsiteY3" fmla="*/ 209827 h 1325880"/>
              <a:gd name="connsiteX4" fmla="*/ 1451610 w 2148840"/>
              <a:gd name="connsiteY4" fmla="*/ 182880 h 1325880"/>
              <a:gd name="connsiteX5" fmla="*/ 1735948 w 2148840"/>
              <a:gd name="connsiteY5" fmla="*/ 334061 h 1325880"/>
              <a:gd name="connsiteX6" fmla="*/ 1754729 w 2148840"/>
              <a:gd name="connsiteY6" fmla="*/ 368663 h 1325880"/>
              <a:gd name="connsiteX7" fmla="*/ 1811161 w 2148840"/>
              <a:gd name="connsiteY7" fmla="*/ 374352 h 1325880"/>
              <a:gd name="connsiteX8" fmla="*/ 2148840 w 2148840"/>
              <a:gd name="connsiteY8" fmla="*/ 788670 h 1325880"/>
              <a:gd name="connsiteX9" fmla="*/ 1725930 w 2148840"/>
              <a:gd name="connsiteY9" fmla="*/ 1211580 h 1325880"/>
              <a:gd name="connsiteX10" fmla="*/ 1489477 w 2148840"/>
              <a:gd name="connsiteY10" fmla="*/ 1139354 h 1325880"/>
              <a:gd name="connsiteX11" fmla="*/ 1436947 w 2148840"/>
              <a:gd name="connsiteY11" fmla="*/ 1096013 h 1325880"/>
              <a:gd name="connsiteX12" fmla="*/ 1420223 w 2148840"/>
              <a:gd name="connsiteY12" fmla="*/ 1126825 h 1325880"/>
              <a:gd name="connsiteX13" fmla="*/ 1045845 w 2148840"/>
              <a:gd name="connsiteY13" fmla="*/ 1325880 h 1325880"/>
              <a:gd name="connsiteX14" fmla="*/ 726597 w 2148840"/>
              <a:gd name="connsiteY14" fmla="*/ 1193643 h 1325880"/>
              <a:gd name="connsiteX15" fmla="*/ 677235 w 2148840"/>
              <a:gd name="connsiteY15" fmla="*/ 1133816 h 1325880"/>
              <a:gd name="connsiteX16" fmla="*/ 643102 w 2148840"/>
              <a:gd name="connsiteY16" fmla="*/ 1152342 h 1325880"/>
              <a:gd name="connsiteX17" fmla="*/ 462915 w 2148840"/>
              <a:gd name="connsiteY17" fmla="*/ 1188720 h 1325880"/>
              <a:gd name="connsiteX18" fmla="*/ 0 w 2148840"/>
              <a:gd name="connsiteY18" fmla="*/ 725805 h 1325880"/>
              <a:gd name="connsiteX19" fmla="*/ 462915 w 2148840"/>
              <a:gd name="connsiteY19" fmla="*/ 262890 h 1325880"/>
              <a:gd name="connsiteX20" fmla="*/ 556209 w 2148840"/>
              <a:gd name="connsiteY20" fmla="*/ 272295 h 1325880"/>
              <a:gd name="connsiteX21" fmla="*/ 611187 w 2148840"/>
              <a:gd name="connsiteY21" fmla="*/ 289361 h 1325880"/>
              <a:gd name="connsiteX22" fmla="*/ 612757 w 2148840"/>
              <a:gd name="connsiteY22" fmla="*/ 273794 h 1325880"/>
              <a:gd name="connsiteX23" fmla="*/ 948690 w 2148840"/>
              <a:gd name="connsiteY23" fmla="*/ 0 h 132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48840" h="1325880">
                <a:moveTo>
                  <a:pt x="948690" y="0"/>
                </a:moveTo>
                <a:cubicBezTo>
                  <a:pt x="1090723" y="0"/>
                  <a:pt x="1212588" y="86356"/>
                  <a:pt x="1264643" y="209428"/>
                </a:cubicBezTo>
                <a:lnTo>
                  <a:pt x="1272463" y="234618"/>
                </a:lnTo>
                <a:lnTo>
                  <a:pt x="1318138" y="209827"/>
                </a:lnTo>
                <a:cubicBezTo>
                  <a:pt x="1359162" y="192475"/>
                  <a:pt x="1404265" y="182880"/>
                  <a:pt x="1451610" y="182880"/>
                </a:cubicBezTo>
                <a:cubicBezTo>
                  <a:pt x="1569971" y="182880"/>
                  <a:pt x="1674326" y="242849"/>
                  <a:pt x="1735948" y="334061"/>
                </a:cubicBezTo>
                <a:lnTo>
                  <a:pt x="1754729" y="368663"/>
                </a:lnTo>
                <a:lnTo>
                  <a:pt x="1811161" y="374352"/>
                </a:lnTo>
                <a:cubicBezTo>
                  <a:pt x="2003874" y="413787"/>
                  <a:pt x="2148840" y="584299"/>
                  <a:pt x="2148840" y="788670"/>
                </a:cubicBezTo>
                <a:cubicBezTo>
                  <a:pt x="2148840" y="1022237"/>
                  <a:pt x="1959497" y="1211580"/>
                  <a:pt x="1725930" y="1211580"/>
                </a:cubicBezTo>
                <a:cubicBezTo>
                  <a:pt x="1638342" y="1211580"/>
                  <a:pt x="1556974" y="1184954"/>
                  <a:pt x="1489477" y="1139354"/>
                </a:cubicBezTo>
                <a:lnTo>
                  <a:pt x="1436947" y="1096013"/>
                </a:lnTo>
                <a:lnTo>
                  <a:pt x="1420223" y="1126825"/>
                </a:lnTo>
                <a:cubicBezTo>
                  <a:pt x="1339088" y="1246920"/>
                  <a:pt x="1201688" y="1325880"/>
                  <a:pt x="1045845" y="1325880"/>
                </a:cubicBezTo>
                <a:cubicBezTo>
                  <a:pt x="921171" y="1325880"/>
                  <a:pt x="808300" y="1275346"/>
                  <a:pt x="726597" y="1193643"/>
                </a:cubicBezTo>
                <a:lnTo>
                  <a:pt x="677235" y="1133816"/>
                </a:lnTo>
                <a:lnTo>
                  <a:pt x="643102" y="1152342"/>
                </a:lnTo>
                <a:cubicBezTo>
                  <a:pt x="587720" y="1175767"/>
                  <a:pt x="526830" y="1188720"/>
                  <a:pt x="462915" y="1188720"/>
                </a:cubicBezTo>
                <a:cubicBezTo>
                  <a:pt x="207254" y="1188720"/>
                  <a:pt x="0" y="981466"/>
                  <a:pt x="0" y="725805"/>
                </a:cubicBezTo>
                <a:cubicBezTo>
                  <a:pt x="0" y="470144"/>
                  <a:pt x="207254" y="262890"/>
                  <a:pt x="462915" y="262890"/>
                </a:cubicBezTo>
                <a:cubicBezTo>
                  <a:pt x="494873" y="262890"/>
                  <a:pt x="526074" y="266128"/>
                  <a:pt x="556209" y="272295"/>
                </a:cubicBezTo>
                <a:lnTo>
                  <a:pt x="611187" y="289361"/>
                </a:lnTo>
                <a:lnTo>
                  <a:pt x="612757" y="273794"/>
                </a:lnTo>
                <a:cubicBezTo>
                  <a:pt x="644731" y="117540"/>
                  <a:pt x="782984" y="0"/>
                  <a:pt x="948690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263238"/>
            </a:solidFill>
            <a:prstDash val="solid"/>
            <a:miter lim="800000"/>
          </a:ln>
          <a:effectLst>
            <a:outerShdw blurRad="215900" dist="76200" dir="66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FC842F8-05D2-67D0-FDFF-B49D1AAD78A2}"/>
              </a:ext>
            </a:extLst>
          </p:cNvPr>
          <p:cNvSpPr txBox="1"/>
          <p:nvPr/>
        </p:nvSpPr>
        <p:spPr>
          <a:xfrm>
            <a:off x="8178656" y="2841997"/>
            <a:ext cx="2518561" cy="2283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FC95D43-803B-98AB-FEFE-F92C8FAAB99F}"/>
              </a:ext>
            </a:extLst>
          </p:cNvPr>
          <p:cNvSpPr txBox="1"/>
          <p:nvPr/>
        </p:nvSpPr>
        <p:spPr>
          <a:xfrm>
            <a:off x="9013700" y="1495377"/>
            <a:ext cx="6767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三极泼墨体" pitchFamily="2" charset="-122"/>
                <a:ea typeface="三极泼墨体" pitchFamily="2" charset="-122"/>
              </a:rPr>
              <a:t>C</a:t>
            </a:r>
            <a:endParaRPr lang="zh-CN" altLang="en-US" sz="6000" dirty="0">
              <a:latin typeface="三极泼墨体" pitchFamily="2" charset="-122"/>
              <a:ea typeface="三极泼墨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15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   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jr54coh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2248</Words>
  <Application>Microsoft Office PowerPoint</Application>
  <PresentationFormat>宽屏</PresentationFormat>
  <Paragraphs>221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阿里巴巴普惠体 2.0 55 Regular</vt:lpstr>
      <vt:lpstr>阿里巴巴普惠体 2.0 65 Medium</vt:lpstr>
      <vt:lpstr>等线</vt:lpstr>
      <vt:lpstr>三极泼墨体</vt:lpstr>
      <vt:lpstr>Arial</vt:lpstr>
      <vt:lpstr>Montserrat</vt:lpstr>
      <vt:lpstr>Office 主题 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插画风小学生开学第一课ppt模板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56</cp:revision>
  <dcterms:created xsi:type="dcterms:W3CDTF">2023-08-22T14:42:04Z</dcterms:created>
  <dcterms:modified xsi:type="dcterms:W3CDTF">2023-08-24T05:08:45Z</dcterms:modified>
</cp:coreProperties>
</file>