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96" r:id="rId3"/>
    <p:sldId id="297" r:id="rId4"/>
    <p:sldId id="299" r:id="rId5"/>
    <p:sldId id="298" r:id="rId6"/>
    <p:sldId id="300" r:id="rId7"/>
    <p:sldId id="301" r:id="rId8"/>
    <p:sldId id="307" r:id="rId9"/>
    <p:sldId id="302" r:id="rId10"/>
    <p:sldId id="303" r:id="rId11"/>
    <p:sldId id="304" r:id="rId12"/>
    <p:sldId id="305" r:id="rId13"/>
    <p:sldId id="308" r:id="rId14"/>
    <p:sldId id="306" r:id="rId15"/>
    <p:sldId id="309" r:id="rId16"/>
    <p:sldId id="310" r:id="rId17"/>
    <p:sldId id="311" r:id="rId18"/>
    <p:sldId id="313" r:id="rId19"/>
    <p:sldId id="317" r:id="rId20"/>
    <p:sldId id="314" r:id="rId21"/>
    <p:sldId id="315" r:id="rId22"/>
    <p:sldId id="316" r:id="rId23"/>
    <p:sldId id="320" r:id="rId24"/>
    <p:sldId id="319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6A4E"/>
    <a:srgbClr val="004F38"/>
    <a:srgbClr val="F6F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5" d="100"/>
          <a:sy n="55" d="100"/>
        </p:scale>
        <p:origin x="90" y="804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EE3BE-8685-4097-9E81-A96009F6D1DD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4C016-34B9-4330-89CE-2E5E354E1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905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2371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401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585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7033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864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2844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0794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0165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6228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6018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662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7801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7147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6901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3474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087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711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316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174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74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550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8660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B7892-5F83-4856-9FCE-E0906701D65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313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FE6C879-4C52-7A62-208C-CFA72D77B566}"/>
              </a:ext>
            </a:extLst>
          </p:cNvPr>
          <p:cNvSpPr txBox="1"/>
          <p:nvPr userDrawn="1"/>
        </p:nvSpPr>
        <p:spPr>
          <a:xfrm>
            <a:off x="2932" y="6734889"/>
            <a:ext cx="6093068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5C6DC50-E26B-FDA6-2601-2D9C2D6B9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" r="92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57244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6105784-B413-DCDE-6609-6031871192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" r="920" b="17084"/>
          <a:stretch/>
        </p:blipFill>
        <p:spPr>
          <a:xfrm>
            <a:off x="0" y="1171575"/>
            <a:ext cx="12192000" cy="568642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712486D-00A3-633A-4D3F-2CEC873EAB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" t="12594" r="920" b="66296"/>
          <a:stretch/>
        </p:blipFill>
        <p:spPr>
          <a:xfrm>
            <a:off x="0" y="0"/>
            <a:ext cx="12192000" cy="14478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436044A9-0E2F-DD48-2B26-1D83D0E990FB}"/>
              </a:ext>
            </a:extLst>
          </p:cNvPr>
          <p:cNvGrpSpPr/>
          <p:nvPr userDrawn="1"/>
        </p:nvGrpSpPr>
        <p:grpSpPr>
          <a:xfrm>
            <a:off x="1" y="6153150"/>
            <a:ext cx="12191998" cy="704850"/>
            <a:chOff x="1" y="6153150"/>
            <a:chExt cx="12191998" cy="70485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3B6FDE2-0080-183B-6A35-A73D6D1597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190" t="80553"/>
            <a:stretch/>
          </p:blipFill>
          <p:spPr>
            <a:xfrm>
              <a:off x="4105274" y="6153150"/>
              <a:ext cx="8086725" cy="70485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5A8E921-6C76-CD50-389E-206A2E6883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191" t="80553" r="45694"/>
            <a:stretch/>
          </p:blipFill>
          <p:spPr>
            <a:xfrm flipH="1">
              <a:off x="1" y="6153150"/>
              <a:ext cx="4105274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5882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A80DDA3-F680-A087-290A-F6BA04A7E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7954-9F05-49A3-A38F-42BF4427E69D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AFED0A-51B2-45AA-F4E4-EC99DF9DA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C3F5A83-A291-3FF1-58BD-5F4293F74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B94C-E84F-4C8A-AAF1-A3F0526207D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13AA5E-0405-93DF-7A04-4431FC6920B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10" name="组合 9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62AEFE4-788C-FB86-1218-3C21DE9038E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5830946-8EE9-A8DA-DEDC-12955DDD6F7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A1E5001-3959-26C5-0B37-D10D31965149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359A5C0-4C8E-2C3D-D349-7CA8DE70609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50E34DE-D53C-AF8B-63B2-0515D9AF64B0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FBFC6A3-0E56-D38D-0828-52623B3D75C9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F4E4E930-790A-71A8-F563-7D20D715B548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B078F9D-53D0-5100-0EBD-008D18C73AE0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3FF8B5-1CE8-394A-16CD-BE0BEADCD41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EC7D2420-CC1A-8917-C947-24737FDCDA72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DA8CC61-498E-876A-4986-0EE30A13867B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5C981E8F-CA8D-DA64-B349-2A7FF902ABCE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8E1421EF-72FD-CAF0-9D90-0873C3A79FC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B07DBAB-4A5B-3372-52BB-9BBF01C64FE4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780E22BB-91C4-B8FE-67F2-53463C951FD3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BB6450FD-AAA5-49F2-542C-823234D0D3B0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0A32189-625B-193A-CB56-B33EED748B86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B36097C-A66A-4E75-5387-1A36FB11737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77D2E35-8A29-28AB-50FF-3D7272E14895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06FEB40-3970-2C85-C4B7-60AC5F6733D9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4B7EFE1-CC69-86BB-9B53-F9E20BD1D8D5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D86E1F6-AF9B-C4BA-A9AB-F29D8306181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6A43E9CA-45A0-48BC-6876-0EB03B86B844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6A0D94BA-A9C5-D816-B791-A8C3C7FB03D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D5B3027D-E592-C05C-C992-BDCF5F2C688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9459F07-4B1A-34ED-69FF-3DEF11D48912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FBD6C6D-8647-144C-1AEA-9DA1D946BCA2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17D1BC0-9E9C-6E4D-90AA-B04ADE3D5C77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7FA2EBA-0152-AB55-5268-B27AFC8596B2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" name="矩形 10">
              <a:hlinkClick r:id="rId2"/>
              <a:extLst>
                <a:ext uri="{FF2B5EF4-FFF2-40B4-BE49-F238E27FC236}">
                  <a16:creationId xmlns:a16="http://schemas.microsoft.com/office/drawing/2014/main" id="{B3973FE0-CF55-E52D-ED87-220F6AD9E7DB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2434878-644B-F29F-DA22-6EFF1E505066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7330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91C70C4-6BAD-5F01-4D1D-FE0245E71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07407C-529C-5B28-7F96-F1492A5971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2C86E0-410A-7EE1-7ED4-A9EB681910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7173F-82B8-4927-B032-39BDCAB07B1D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400985-C917-89F1-4679-5D41B1F320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C26184-6C3F-C15B-73AB-EB2D80C635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B857E-48DE-4D0D-A8CF-5E4151AE1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151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4" name="任意多边形: 形状 2133">
            <a:extLst>
              <a:ext uri="{FF2B5EF4-FFF2-40B4-BE49-F238E27FC236}">
                <a16:creationId xmlns:a16="http://schemas.microsoft.com/office/drawing/2014/main" id="{09474B30-A77F-FB95-26E9-0FDBF5FD704C}"/>
              </a:ext>
            </a:extLst>
          </p:cNvPr>
          <p:cNvSpPr/>
          <p:nvPr/>
        </p:nvSpPr>
        <p:spPr>
          <a:xfrm>
            <a:off x="0" y="4183530"/>
            <a:ext cx="12192000" cy="1579074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0">
                <a:srgbClr val="004F38">
                  <a:alpha val="0"/>
                </a:srgbClr>
              </a:gs>
              <a:gs pos="100000">
                <a:srgbClr val="116A4E">
                  <a:alpha val="15000"/>
                </a:srgbClr>
              </a:gs>
            </a:gsLst>
            <a:lin ang="135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0904B45-7886-0C72-C243-AE35D302736D}"/>
              </a:ext>
            </a:extLst>
          </p:cNvPr>
          <p:cNvGrpSpPr/>
          <p:nvPr/>
        </p:nvGrpSpPr>
        <p:grpSpPr>
          <a:xfrm>
            <a:off x="5545275" y="4957411"/>
            <a:ext cx="286638" cy="359488"/>
            <a:chOff x="7886658" y="5504096"/>
            <a:chExt cx="547985" cy="687258"/>
          </a:xfrm>
          <a:gradFill>
            <a:gsLst>
              <a:gs pos="0">
                <a:srgbClr val="004F38"/>
              </a:gs>
              <a:gs pos="100000">
                <a:srgbClr val="116A4E">
                  <a:alpha val="34000"/>
                </a:srgbClr>
              </a:gs>
            </a:gsLst>
            <a:lin ang="5400000" scaled="1"/>
          </a:gra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BCEF9D3-3F9F-E87F-8B7C-B342F04D0CB5}"/>
                </a:ext>
              </a:extLst>
            </p:cNvPr>
            <p:cNvSpPr/>
            <p:nvPr/>
          </p:nvSpPr>
          <p:spPr>
            <a:xfrm flipV="1">
              <a:off x="7886658" y="5504096"/>
              <a:ext cx="451514" cy="687258"/>
            </a:xfrm>
            <a:custGeom>
              <a:avLst/>
              <a:gdLst>
                <a:gd name="connsiteX0" fmla="*/ 346869 w 451514"/>
                <a:gd name="connsiteY0" fmla="*/ 677365 h 687258"/>
                <a:gd name="connsiteX1" fmla="*/ 295532 w 451514"/>
                <a:gd name="connsiteY1" fmla="*/ 659028 h 687258"/>
                <a:gd name="connsiteX2" fmla="*/ 67572 w 451514"/>
                <a:gd name="connsiteY2" fmla="*/ 498274 h 687258"/>
                <a:gd name="connsiteX3" fmla="*/ 107297 w 451514"/>
                <a:gd name="connsiteY3" fmla="*/ 190826 h 687258"/>
                <a:gd name="connsiteX4" fmla="*/ 126243 w 451514"/>
                <a:gd name="connsiteY4" fmla="*/ 151707 h 687258"/>
                <a:gd name="connsiteX5" fmla="*/ 61461 w 451514"/>
                <a:gd name="connsiteY5" fmla="*/ 179823 h 687258"/>
                <a:gd name="connsiteX6" fmla="*/ -6988 w 451514"/>
                <a:gd name="connsiteY6" fmla="*/ 201828 h 687258"/>
                <a:gd name="connsiteX7" fmla="*/ 98130 w 451514"/>
                <a:gd name="connsiteY7" fmla="*/ 87528 h 687258"/>
                <a:gd name="connsiteX8" fmla="*/ 235028 w 451514"/>
                <a:gd name="connsiteY8" fmla="*/ 733 h 687258"/>
                <a:gd name="connsiteX9" fmla="*/ 205082 w 451514"/>
                <a:gd name="connsiteY9" fmla="*/ 72247 h 687258"/>
                <a:gd name="connsiteX10" fmla="*/ 173302 w 451514"/>
                <a:gd name="connsiteY10" fmla="*/ 131536 h 687258"/>
                <a:gd name="connsiteX11" fmla="*/ 264975 w 451514"/>
                <a:gd name="connsiteY11" fmla="*/ 94862 h 687258"/>
                <a:gd name="connsiteX12" fmla="*/ 275364 w 451514"/>
                <a:gd name="connsiteY12" fmla="*/ 78359 h 687258"/>
                <a:gd name="connsiteX13" fmla="*/ 296755 w 451514"/>
                <a:gd name="connsiteY13" fmla="*/ 78359 h 687258"/>
                <a:gd name="connsiteX14" fmla="*/ 330368 w 451514"/>
                <a:gd name="connsiteY14" fmla="*/ 90584 h 687258"/>
                <a:gd name="connsiteX15" fmla="*/ 369482 w 451514"/>
                <a:gd name="connsiteY15" fmla="*/ 100364 h 687258"/>
                <a:gd name="connsiteX16" fmla="*/ 308978 w 451514"/>
                <a:gd name="connsiteY16" fmla="*/ 134592 h 687258"/>
                <a:gd name="connsiteX17" fmla="*/ 218527 w 451514"/>
                <a:gd name="connsiteY17" fmla="*/ 155374 h 687258"/>
                <a:gd name="connsiteX18" fmla="*/ 103019 w 451514"/>
                <a:gd name="connsiteY18" fmla="*/ 272119 h 687258"/>
                <a:gd name="connsiteX19" fmla="*/ 82851 w 451514"/>
                <a:gd name="connsiteY19" fmla="*/ 374806 h 687258"/>
                <a:gd name="connsiteX20" fmla="*/ 102408 w 451514"/>
                <a:gd name="connsiteY20" fmla="*/ 476881 h 687258"/>
                <a:gd name="connsiteX21" fmla="*/ 307755 w 451514"/>
                <a:gd name="connsiteY21" fmla="*/ 618075 h 687258"/>
                <a:gd name="connsiteX22" fmla="*/ 389650 w 451514"/>
                <a:gd name="connsiteY22" fmla="*/ 610129 h 687258"/>
                <a:gd name="connsiteX23" fmla="*/ 437931 w 451514"/>
                <a:gd name="connsiteY23" fmla="*/ 627244 h 687258"/>
                <a:gd name="connsiteX24" fmla="*/ 403706 w 451514"/>
                <a:gd name="connsiteY24" fmla="*/ 647414 h 687258"/>
                <a:gd name="connsiteX25" fmla="*/ 373149 w 451514"/>
                <a:gd name="connsiteY25" fmla="*/ 665751 h 687258"/>
                <a:gd name="connsiteX26" fmla="*/ 364593 w 451514"/>
                <a:gd name="connsiteY26" fmla="*/ 682866 h 687258"/>
                <a:gd name="connsiteX27" fmla="*/ 346869 w 451514"/>
                <a:gd name="connsiteY27" fmla="*/ 677365 h 68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1514" h="687258">
                  <a:moveTo>
                    <a:pt x="346869" y="677365"/>
                  </a:moveTo>
                  <a:cubicBezTo>
                    <a:pt x="339535" y="666974"/>
                    <a:pt x="327924" y="662695"/>
                    <a:pt x="295532" y="659028"/>
                  </a:cubicBezTo>
                  <a:cubicBezTo>
                    <a:pt x="191025" y="645581"/>
                    <a:pt x="113409" y="591181"/>
                    <a:pt x="67572" y="498274"/>
                  </a:cubicBezTo>
                  <a:cubicBezTo>
                    <a:pt x="20514" y="401700"/>
                    <a:pt x="36404" y="277620"/>
                    <a:pt x="107297" y="190826"/>
                  </a:cubicBezTo>
                  <a:cubicBezTo>
                    <a:pt x="126243" y="168210"/>
                    <a:pt x="134188" y="151707"/>
                    <a:pt x="126243" y="151707"/>
                  </a:cubicBezTo>
                  <a:cubicBezTo>
                    <a:pt x="125021" y="151707"/>
                    <a:pt x="95685" y="164543"/>
                    <a:pt x="61461" y="179823"/>
                  </a:cubicBezTo>
                  <a:cubicBezTo>
                    <a:pt x="18680" y="199383"/>
                    <a:pt x="-2710" y="206106"/>
                    <a:pt x="-6988" y="201828"/>
                  </a:cubicBezTo>
                  <a:cubicBezTo>
                    <a:pt x="-22878" y="185936"/>
                    <a:pt x="-3321" y="165154"/>
                    <a:pt x="98130" y="87528"/>
                  </a:cubicBezTo>
                  <a:cubicBezTo>
                    <a:pt x="209971" y="1956"/>
                    <a:pt x="220972" y="-4768"/>
                    <a:pt x="235028" y="733"/>
                  </a:cubicBezTo>
                  <a:cubicBezTo>
                    <a:pt x="252752" y="7457"/>
                    <a:pt x="244807" y="25794"/>
                    <a:pt x="205082" y="72247"/>
                  </a:cubicBezTo>
                  <a:cubicBezTo>
                    <a:pt x="168413" y="115033"/>
                    <a:pt x="154967" y="139482"/>
                    <a:pt x="173302" y="131536"/>
                  </a:cubicBezTo>
                  <a:cubicBezTo>
                    <a:pt x="187970" y="124813"/>
                    <a:pt x="253974" y="98530"/>
                    <a:pt x="264975" y="94862"/>
                  </a:cubicBezTo>
                  <a:cubicBezTo>
                    <a:pt x="270475" y="92418"/>
                    <a:pt x="275364" y="85083"/>
                    <a:pt x="275364" y="78359"/>
                  </a:cubicBezTo>
                  <a:cubicBezTo>
                    <a:pt x="275364" y="62467"/>
                    <a:pt x="291866" y="62467"/>
                    <a:pt x="296755" y="78359"/>
                  </a:cubicBezTo>
                  <a:cubicBezTo>
                    <a:pt x="299810" y="88139"/>
                    <a:pt x="305922" y="90584"/>
                    <a:pt x="330368" y="90584"/>
                  </a:cubicBezTo>
                  <a:cubicBezTo>
                    <a:pt x="349314" y="90584"/>
                    <a:pt x="363370" y="94251"/>
                    <a:pt x="369482" y="100364"/>
                  </a:cubicBezTo>
                  <a:cubicBezTo>
                    <a:pt x="392095" y="122368"/>
                    <a:pt x="376205" y="130925"/>
                    <a:pt x="308978" y="134592"/>
                  </a:cubicBezTo>
                  <a:cubicBezTo>
                    <a:pt x="264364" y="137037"/>
                    <a:pt x="246640" y="141316"/>
                    <a:pt x="218527" y="155374"/>
                  </a:cubicBezTo>
                  <a:cubicBezTo>
                    <a:pt x="170857" y="178601"/>
                    <a:pt x="128077" y="221998"/>
                    <a:pt x="103019" y="272119"/>
                  </a:cubicBezTo>
                  <a:cubicBezTo>
                    <a:pt x="84074" y="310627"/>
                    <a:pt x="82851" y="317350"/>
                    <a:pt x="82851" y="374806"/>
                  </a:cubicBezTo>
                  <a:cubicBezTo>
                    <a:pt x="82851" y="430428"/>
                    <a:pt x="84685" y="439596"/>
                    <a:pt x="102408" y="476881"/>
                  </a:cubicBezTo>
                  <a:cubicBezTo>
                    <a:pt x="142133" y="561231"/>
                    <a:pt x="222194" y="616853"/>
                    <a:pt x="307755" y="618075"/>
                  </a:cubicBezTo>
                  <a:cubicBezTo>
                    <a:pt x="331590" y="618687"/>
                    <a:pt x="368871" y="615019"/>
                    <a:pt x="389650" y="610129"/>
                  </a:cubicBezTo>
                  <a:cubicBezTo>
                    <a:pt x="431820" y="600961"/>
                    <a:pt x="444654" y="605240"/>
                    <a:pt x="437931" y="627244"/>
                  </a:cubicBezTo>
                  <a:cubicBezTo>
                    <a:pt x="434875" y="635801"/>
                    <a:pt x="424486" y="641913"/>
                    <a:pt x="403706" y="647414"/>
                  </a:cubicBezTo>
                  <a:cubicBezTo>
                    <a:pt x="382316" y="652915"/>
                    <a:pt x="373149" y="658417"/>
                    <a:pt x="373149" y="665751"/>
                  </a:cubicBezTo>
                  <a:cubicBezTo>
                    <a:pt x="373149" y="671252"/>
                    <a:pt x="369482" y="679198"/>
                    <a:pt x="364593" y="682866"/>
                  </a:cubicBezTo>
                  <a:cubicBezTo>
                    <a:pt x="357870" y="688978"/>
                    <a:pt x="354203" y="687756"/>
                    <a:pt x="346869" y="67736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A352C59-E61F-C635-C560-EFF2EA5FE046}"/>
                </a:ext>
              </a:extLst>
            </p:cNvPr>
            <p:cNvSpPr/>
            <p:nvPr/>
          </p:nvSpPr>
          <p:spPr>
            <a:xfrm flipV="1">
              <a:off x="8004829" y="5593136"/>
              <a:ext cx="429814" cy="439844"/>
            </a:xfrm>
            <a:custGeom>
              <a:avLst/>
              <a:gdLst>
                <a:gd name="connsiteX0" fmla="*/ 161924 w 429814"/>
                <a:gd name="connsiteY0" fmla="*/ 433356 h 439844"/>
                <a:gd name="connsiteX1" fmla="*/ -8588 w 429814"/>
                <a:gd name="connsiteY1" fmla="*/ 253044 h 439844"/>
                <a:gd name="connsiteX2" fmla="*/ 50694 w 429814"/>
                <a:gd name="connsiteY2" fmla="*/ 66618 h 439844"/>
                <a:gd name="connsiteX3" fmla="*/ 329380 w 429814"/>
                <a:gd name="connsiteY3" fmla="*/ 39724 h 439844"/>
                <a:gd name="connsiteX4" fmla="*/ 298822 w 429814"/>
                <a:gd name="connsiteY4" fmla="*/ 411352 h 439844"/>
                <a:gd name="connsiteX5" fmla="*/ 194315 w 429814"/>
                <a:gd name="connsiteY5" fmla="*/ 438857 h 439844"/>
                <a:gd name="connsiteX6" fmla="*/ 161924 w 429814"/>
                <a:gd name="connsiteY6" fmla="*/ 433356 h 439844"/>
                <a:gd name="connsiteX7" fmla="*/ 159479 w 429814"/>
                <a:gd name="connsiteY7" fmla="*/ 381402 h 439844"/>
                <a:gd name="connsiteX8" fmla="*/ 137478 w 429814"/>
                <a:gd name="connsiteY8" fmla="*/ 360009 h 439844"/>
                <a:gd name="connsiteX9" fmla="*/ 108142 w 429814"/>
                <a:gd name="connsiteY9" fmla="*/ 377734 h 439844"/>
                <a:gd name="connsiteX10" fmla="*/ 164980 w 429814"/>
                <a:gd name="connsiteY10" fmla="*/ 402184 h 439844"/>
                <a:gd name="connsiteX11" fmla="*/ 159479 w 429814"/>
                <a:gd name="connsiteY11" fmla="*/ 381402 h 439844"/>
                <a:gd name="connsiteX12" fmla="*/ 304934 w 429814"/>
                <a:gd name="connsiteY12" fmla="*/ 377734 h 439844"/>
                <a:gd name="connsiteX13" fmla="*/ 334269 w 429814"/>
                <a:gd name="connsiteY13" fmla="*/ 353285 h 439844"/>
                <a:gd name="connsiteX14" fmla="*/ 300656 w 429814"/>
                <a:gd name="connsiteY14" fmla="*/ 336782 h 439844"/>
                <a:gd name="connsiteX15" fmla="*/ 270709 w 429814"/>
                <a:gd name="connsiteY15" fmla="*/ 396683 h 439844"/>
                <a:gd name="connsiteX16" fmla="*/ 304934 w 429814"/>
                <a:gd name="connsiteY16" fmla="*/ 377734 h 439844"/>
                <a:gd name="connsiteX17" fmla="*/ 206538 w 429814"/>
                <a:gd name="connsiteY17" fmla="*/ 361842 h 439844"/>
                <a:gd name="connsiteX18" fmla="*/ 175369 w 429814"/>
                <a:gd name="connsiteY18" fmla="*/ 341672 h 439844"/>
                <a:gd name="connsiteX19" fmla="*/ 184536 w 429814"/>
                <a:gd name="connsiteY19" fmla="*/ 366121 h 439844"/>
                <a:gd name="connsiteX20" fmla="*/ 205927 w 429814"/>
                <a:gd name="connsiteY20" fmla="*/ 384458 h 439844"/>
                <a:gd name="connsiteX21" fmla="*/ 206538 w 429814"/>
                <a:gd name="connsiteY21" fmla="*/ 361842 h 439844"/>
                <a:gd name="connsiteX22" fmla="*/ 254819 w 429814"/>
                <a:gd name="connsiteY22" fmla="*/ 360009 h 439844"/>
                <a:gd name="connsiteX23" fmla="*/ 248096 w 429814"/>
                <a:gd name="connsiteY23" fmla="*/ 329447 h 439844"/>
                <a:gd name="connsiteX24" fmla="*/ 232818 w 429814"/>
                <a:gd name="connsiteY24" fmla="*/ 348395 h 439844"/>
                <a:gd name="connsiteX25" fmla="*/ 236484 w 429814"/>
                <a:gd name="connsiteY25" fmla="*/ 375901 h 439844"/>
                <a:gd name="connsiteX26" fmla="*/ 254819 w 429814"/>
                <a:gd name="connsiteY26" fmla="*/ 360009 h 439844"/>
                <a:gd name="connsiteX27" fmla="*/ 117921 w 429814"/>
                <a:gd name="connsiteY27" fmla="*/ 332503 h 439844"/>
                <a:gd name="connsiteX28" fmla="*/ 105698 w 429814"/>
                <a:gd name="connsiteY28" fmla="*/ 286661 h 439844"/>
                <a:gd name="connsiteX29" fmla="*/ 91030 w 429814"/>
                <a:gd name="connsiteY29" fmla="*/ 246931 h 439844"/>
                <a:gd name="connsiteX30" fmla="*/ 67806 w 429814"/>
                <a:gd name="connsiteY30" fmla="*/ 248765 h 439844"/>
                <a:gd name="connsiteX31" fmla="*/ 22581 w 429814"/>
                <a:gd name="connsiteY31" fmla="*/ 267102 h 439844"/>
                <a:gd name="connsiteX32" fmla="*/ 64139 w 429814"/>
                <a:gd name="connsiteY32" fmla="*/ 344728 h 439844"/>
                <a:gd name="connsiteX33" fmla="*/ 96530 w 429814"/>
                <a:gd name="connsiteY33" fmla="*/ 349618 h 439844"/>
                <a:gd name="connsiteX34" fmla="*/ 117921 w 429814"/>
                <a:gd name="connsiteY34" fmla="*/ 332503 h 439844"/>
                <a:gd name="connsiteX35" fmla="*/ 376438 w 429814"/>
                <a:gd name="connsiteY35" fmla="*/ 289717 h 439844"/>
                <a:gd name="connsiteX36" fmla="*/ 389273 w 429814"/>
                <a:gd name="connsiteY36" fmla="*/ 231650 h 439844"/>
                <a:gd name="connsiteX37" fmla="*/ 389273 w 429814"/>
                <a:gd name="connsiteY37" fmla="*/ 207813 h 439844"/>
                <a:gd name="connsiteX38" fmla="*/ 366660 w 429814"/>
                <a:gd name="connsiteY38" fmla="*/ 210869 h 439844"/>
                <a:gd name="connsiteX39" fmla="*/ 315934 w 429814"/>
                <a:gd name="connsiteY39" fmla="*/ 246320 h 439844"/>
                <a:gd name="connsiteX40" fmla="*/ 312267 w 429814"/>
                <a:gd name="connsiteY40" fmla="*/ 291551 h 439844"/>
                <a:gd name="connsiteX41" fmla="*/ 325713 w 429814"/>
                <a:gd name="connsiteY41" fmla="*/ 316000 h 439844"/>
                <a:gd name="connsiteX42" fmla="*/ 376438 w 429814"/>
                <a:gd name="connsiteY42" fmla="*/ 289717 h 439844"/>
                <a:gd name="connsiteX43" fmla="*/ 180870 w 429814"/>
                <a:gd name="connsiteY43" fmla="*/ 310499 h 439844"/>
                <a:gd name="connsiteX44" fmla="*/ 196760 w 429814"/>
                <a:gd name="connsiteY44" fmla="*/ 275048 h 439844"/>
                <a:gd name="connsiteX45" fmla="*/ 168035 w 429814"/>
                <a:gd name="connsiteY45" fmla="*/ 235929 h 439844"/>
                <a:gd name="connsiteX46" fmla="*/ 127088 w 429814"/>
                <a:gd name="connsiteY46" fmla="*/ 264046 h 439844"/>
                <a:gd name="connsiteX47" fmla="*/ 180870 w 429814"/>
                <a:gd name="connsiteY47" fmla="*/ 310499 h 439844"/>
                <a:gd name="connsiteX48" fmla="*/ 281710 w 429814"/>
                <a:gd name="connsiteY48" fmla="*/ 291551 h 439844"/>
                <a:gd name="connsiteX49" fmla="*/ 287210 w 429814"/>
                <a:gd name="connsiteY49" fmla="*/ 251821 h 439844"/>
                <a:gd name="connsiteX50" fmla="*/ 290266 w 429814"/>
                <a:gd name="connsiteY50" fmla="*/ 225538 h 439844"/>
                <a:gd name="connsiteX51" fmla="*/ 263986 w 429814"/>
                <a:gd name="connsiteY51" fmla="*/ 225538 h 439844"/>
                <a:gd name="connsiteX52" fmla="*/ 221817 w 429814"/>
                <a:gd name="connsiteY52" fmla="*/ 260990 h 439844"/>
                <a:gd name="connsiteX53" fmla="*/ 254208 w 429814"/>
                <a:gd name="connsiteY53" fmla="*/ 304998 h 439844"/>
                <a:gd name="connsiteX54" fmla="*/ 281710 w 429814"/>
                <a:gd name="connsiteY54" fmla="*/ 291551 h 439844"/>
                <a:gd name="connsiteX55" fmla="*/ 87363 w 429814"/>
                <a:gd name="connsiteY55" fmla="*/ 217592 h 439844"/>
                <a:gd name="connsiteX56" fmla="*/ 90419 w 429814"/>
                <a:gd name="connsiteY56" fmla="*/ 171139 h 439844"/>
                <a:gd name="connsiteX57" fmla="*/ 92864 w 429814"/>
                <a:gd name="connsiteY57" fmla="*/ 125908 h 439844"/>
                <a:gd name="connsiteX58" fmla="*/ 69640 w 429814"/>
                <a:gd name="connsiteY58" fmla="*/ 117962 h 439844"/>
                <a:gd name="connsiteX59" fmla="*/ 47027 w 429814"/>
                <a:gd name="connsiteY59" fmla="*/ 110016 h 439844"/>
                <a:gd name="connsiteX60" fmla="*/ 34193 w 429814"/>
                <a:gd name="connsiteY60" fmla="*/ 135076 h 439844"/>
                <a:gd name="connsiteX61" fmla="*/ 18303 w 429814"/>
                <a:gd name="connsiteY61" fmla="*/ 193754 h 439844"/>
                <a:gd name="connsiteX62" fmla="*/ 14636 w 429814"/>
                <a:gd name="connsiteY62" fmla="*/ 227372 h 439844"/>
                <a:gd name="connsiteX63" fmla="*/ 50694 w 429814"/>
                <a:gd name="connsiteY63" fmla="*/ 222482 h 439844"/>
                <a:gd name="connsiteX64" fmla="*/ 87363 w 429814"/>
                <a:gd name="connsiteY64" fmla="*/ 217592 h 439844"/>
                <a:gd name="connsiteX65" fmla="*/ 182703 w 429814"/>
                <a:gd name="connsiteY65" fmla="*/ 201700 h 439844"/>
                <a:gd name="connsiteX66" fmla="*/ 183314 w 429814"/>
                <a:gd name="connsiteY66" fmla="*/ 165638 h 439844"/>
                <a:gd name="connsiteX67" fmla="*/ 179647 w 429814"/>
                <a:gd name="connsiteY67" fmla="*/ 133242 h 439844"/>
                <a:gd name="connsiteX68" fmla="*/ 151534 w 429814"/>
                <a:gd name="connsiteY68" fmla="*/ 135076 h 439844"/>
                <a:gd name="connsiteX69" fmla="*/ 123421 w 429814"/>
                <a:gd name="connsiteY69" fmla="*/ 136910 h 439844"/>
                <a:gd name="connsiteX70" fmla="*/ 120365 w 429814"/>
                <a:gd name="connsiteY70" fmla="*/ 172361 h 439844"/>
                <a:gd name="connsiteX71" fmla="*/ 119754 w 429814"/>
                <a:gd name="connsiteY71" fmla="*/ 210869 h 439844"/>
                <a:gd name="connsiteX72" fmla="*/ 182703 w 429814"/>
                <a:gd name="connsiteY72" fmla="*/ 201700 h 439844"/>
                <a:gd name="connsiteX73" fmla="*/ 256653 w 429814"/>
                <a:gd name="connsiteY73" fmla="*/ 197422 h 439844"/>
                <a:gd name="connsiteX74" fmla="*/ 279265 w 429814"/>
                <a:gd name="connsiteY74" fmla="*/ 179696 h 439844"/>
                <a:gd name="connsiteX75" fmla="*/ 257875 w 429814"/>
                <a:gd name="connsiteY75" fmla="*/ 116739 h 439844"/>
                <a:gd name="connsiteX76" fmla="*/ 230984 w 429814"/>
                <a:gd name="connsiteY76" fmla="*/ 122240 h 439844"/>
                <a:gd name="connsiteX77" fmla="*/ 205316 w 429814"/>
                <a:gd name="connsiteY77" fmla="*/ 129575 h 439844"/>
                <a:gd name="connsiteX78" fmla="*/ 208983 w 429814"/>
                <a:gd name="connsiteY78" fmla="*/ 157692 h 439844"/>
                <a:gd name="connsiteX79" fmla="*/ 256653 w 429814"/>
                <a:gd name="connsiteY79" fmla="*/ 197422 h 439844"/>
                <a:gd name="connsiteX80" fmla="*/ 384383 w 429814"/>
                <a:gd name="connsiteY80" fmla="*/ 179085 h 439844"/>
                <a:gd name="connsiteX81" fmla="*/ 337936 w 429814"/>
                <a:gd name="connsiteY81" fmla="*/ 84955 h 439844"/>
                <a:gd name="connsiteX82" fmla="*/ 306156 w 429814"/>
                <a:gd name="connsiteY82" fmla="*/ 88011 h 439844"/>
                <a:gd name="connsiteX83" fmla="*/ 286599 w 429814"/>
                <a:gd name="connsiteY83" fmla="*/ 105737 h 439844"/>
                <a:gd name="connsiteX84" fmla="*/ 300656 w 429814"/>
                <a:gd name="connsiteY84" fmla="*/ 150968 h 439844"/>
                <a:gd name="connsiteX85" fmla="*/ 312879 w 429814"/>
                <a:gd name="connsiteY85" fmla="*/ 190087 h 439844"/>
                <a:gd name="connsiteX86" fmla="*/ 346492 w 429814"/>
                <a:gd name="connsiteY86" fmla="*/ 185808 h 439844"/>
                <a:gd name="connsiteX87" fmla="*/ 384383 w 429814"/>
                <a:gd name="connsiteY87" fmla="*/ 179085 h 439844"/>
                <a:gd name="connsiteX88" fmla="*/ 174758 w 429814"/>
                <a:gd name="connsiteY88" fmla="*/ 92901 h 439844"/>
                <a:gd name="connsiteX89" fmla="*/ 169869 w 429814"/>
                <a:gd name="connsiteY89" fmla="*/ 66618 h 439844"/>
                <a:gd name="connsiteX90" fmla="*/ 165591 w 429814"/>
                <a:gd name="connsiteY90" fmla="*/ 51338 h 439844"/>
                <a:gd name="connsiteX91" fmla="*/ 152145 w 429814"/>
                <a:gd name="connsiteY91" fmla="*/ 72731 h 439844"/>
                <a:gd name="connsiteX92" fmla="*/ 157035 w 429814"/>
                <a:gd name="connsiteY92" fmla="*/ 103292 h 439844"/>
                <a:gd name="connsiteX93" fmla="*/ 174758 w 429814"/>
                <a:gd name="connsiteY93" fmla="*/ 92901 h 439844"/>
                <a:gd name="connsiteX94" fmla="*/ 122199 w 429814"/>
                <a:gd name="connsiteY94" fmla="*/ 69675 h 439844"/>
                <a:gd name="connsiteX95" fmla="*/ 99586 w 429814"/>
                <a:gd name="connsiteY95" fmla="*/ 59284 h 439844"/>
                <a:gd name="connsiteX96" fmla="*/ 81863 w 429814"/>
                <a:gd name="connsiteY96" fmla="*/ 92901 h 439844"/>
                <a:gd name="connsiteX97" fmla="*/ 122199 w 429814"/>
                <a:gd name="connsiteY97" fmla="*/ 69675 h 439844"/>
                <a:gd name="connsiteX98" fmla="*/ 230373 w 429814"/>
                <a:gd name="connsiteY98" fmla="*/ 91068 h 439844"/>
                <a:gd name="connsiteX99" fmla="*/ 221206 w 429814"/>
                <a:gd name="connsiteY99" fmla="*/ 66618 h 439844"/>
                <a:gd name="connsiteX100" fmla="*/ 199815 w 429814"/>
                <a:gd name="connsiteY100" fmla="*/ 48281 h 439844"/>
                <a:gd name="connsiteX101" fmla="*/ 198593 w 429814"/>
                <a:gd name="connsiteY101" fmla="*/ 72731 h 439844"/>
                <a:gd name="connsiteX102" fmla="*/ 230373 w 429814"/>
                <a:gd name="connsiteY102" fmla="*/ 91068 h 439844"/>
                <a:gd name="connsiteX103" fmla="*/ 295766 w 429814"/>
                <a:gd name="connsiteY103" fmla="*/ 56227 h 439844"/>
                <a:gd name="connsiteX104" fmla="*/ 230984 w 429814"/>
                <a:gd name="connsiteY104" fmla="*/ 29945 h 439844"/>
                <a:gd name="connsiteX105" fmla="*/ 245652 w 429814"/>
                <a:gd name="connsiteY105" fmla="*/ 54394 h 439844"/>
                <a:gd name="connsiteX106" fmla="*/ 281710 w 429814"/>
                <a:gd name="connsiteY106" fmla="*/ 70897 h 439844"/>
                <a:gd name="connsiteX107" fmla="*/ 295766 w 429814"/>
                <a:gd name="connsiteY107" fmla="*/ 56227 h 43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29814" h="439844">
                  <a:moveTo>
                    <a:pt x="161924" y="433356"/>
                  </a:moveTo>
                  <a:cubicBezTo>
                    <a:pt x="78196" y="419298"/>
                    <a:pt x="8524" y="345339"/>
                    <a:pt x="-8588" y="253044"/>
                  </a:cubicBezTo>
                  <a:cubicBezTo>
                    <a:pt x="-20811" y="185808"/>
                    <a:pt x="-643" y="121018"/>
                    <a:pt x="50694" y="66618"/>
                  </a:cubicBezTo>
                  <a:cubicBezTo>
                    <a:pt x="124032" y="-11619"/>
                    <a:pt x="243207" y="-23232"/>
                    <a:pt x="329380" y="39724"/>
                  </a:cubicBezTo>
                  <a:cubicBezTo>
                    <a:pt x="459555" y="135687"/>
                    <a:pt x="443054" y="338004"/>
                    <a:pt x="298822" y="411352"/>
                  </a:cubicBezTo>
                  <a:cubicBezTo>
                    <a:pt x="274376" y="423577"/>
                    <a:pt x="206538" y="441302"/>
                    <a:pt x="194315" y="438857"/>
                  </a:cubicBezTo>
                  <a:cubicBezTo>
                    <a:pt x="192481" y="438246"/>
                    <a:pt x="177814" y="435801"/>
                    <a:pt x="161924" y="433356"/>
                  </a:cubicBezTo>
                  <a:close/>
                  <a:moveTo>
                    <a:pt x="159479" y="381402"/>
                  </a:moveTo>
                  <a:cubicBezTo>
                    <a:pt x="150923" y="369788"/>
                    <a:pt x="140533" y="360009"/>
                    <a:pt x="137478" y="360009"/>
                  </a:cubicBezTo>
                  <a:cubicBezTo>
                    <a:pt x="128310" y="360009"/>
                    <a:pt x="108142" y="372233"/>
                    <a:pt x="108142" y="377734"/>
                  </a:cubicBezTo>
                  <a:cubicBezTo>
                    <a:pt x="108142" y="384458"/>
                    <a:pt x="149701" y="402184"/>
                    <a:pt x="164980" y="402184"/>
                  </a:cubicBezTo>
                  <a:cubicBezTo>
                    <a:pt x="174758" y="402795"/>
                    <a:pt x="173536" y="399739"/>
                    <a:pt x="159479" y="381402"/>
                  </a:cubicBezTo>
                  <a:close/>
                  <a:moveTo>
                    <a:pt x="304934" y="377734"/>
                  </a:moveTo>
                  <a:cubicBezTo>
                    <a:pt x="320824" y="367344"/>
                    <a:pt x="334269" y="356341"/>
                    <a:pt x="334269" y="353285"/>
                  </a:cubicBezTo>
                  <a:cubicBezTo>
                    <a:pt x="334269" y="347784"/>
                    <a:pt x="303711" y="333115"/>
                    <a:pt x="300656" y="336782"/>
                  </a:cubicBezTo>
                  <a:cubicBezTo>
                    <a:pt x="287210" y="357564"/>
                    <a:pt x="267653" y="396683"/>
                    <a:pt x="270709" y="396683"/>
                  </a:cubicBezTo>
                  <a:cubicBezTo>
                    <a:pt x="273154" y="396683"/>
                    <a:pt x="288432" y="388125"/>
                    <a:pt x="304934" y="377734"/>
                  </a:cubicBezTo>
                  <a:close/>
                  <a:moveTo>
                    <a:pt x="206538" y="361842"/>
                  </a:moveTo>
                  <a:cubicBezTo>
                    <a:pt x="202260" y="338004"/>
                    <a:pt x="191870" y="330670"/>
                    <a:pt x="175369" y="341672"/>
                  </a:cubicBezTo>
                  <a:cubicBezTo>
                    <a:pt x="168035" y="345950"/>
                    <a:pt x="169258" y="350229"/>
                    <a:pt x="184536" y="366121"/>
                  </a:cubicBezTo>
                  <a:cubicBezTo>
                    <a:pt x="194315" y="375901"/>
                    <a:pt x="204093" y="384458"/>
                    <a:pt x="205927" y="384458"/>
                  </a:cubicBezTo>
                  <a:cubicBezTo>
                    <a:pt x="208371" y="384458"/>
                    <a:pt x="208371" y="374067"/>
                    <a:pt x="206538" y="361842"/>
                  </a:cubicBezTo>
                  <a:close/>
                  <a:moveTo>
                    <a:pt x="254819" y="360009"/>
                  </a:moveTo>
                  <a:cubicBezTo>
                    <a:pt x="270709" y="329447"/>
                    <a:pt x="270709" y="329447"/>
                    <a:pt x="248096" y="329447"/>
                  </a:cubicBezTo>
                  <a:cubicBezTo>
                    <a:pt x="229762" y="329447"/>
                    <a:pt x="229151" y="330670"/>
                    <a:pt x="232818" y="348395"/>
                  </a:cubicBezTo>
                  <a:cubicBezTo>
                    <a:pt x="234651" y="358786"/>
                    <a:pt x="236484" y="371622"/>
                    <a:pt x="236484" y="375901"/>
                  </a:cubicBezTo>
                  <a:cubicBezTo>
                    <a:pt x="236484" y="389959"/>
                    <a:pt x="241985" y="385680"/>
                    <a:pt x="254819" y="360009"/>
                  </a:cubicBezTo>
                  <a:close/>
                  <a:moveTo>
                    <a:pt x="117921" y="332503"/>
                  </a:moveTo>
                  <a:cubicBezTo>
                    <a:pt x="119143" y="329447"/>
                    <a:pt x="113643" y="308665"/>
                    <a:pt x="105698" y="286661"/>
                  </a:cubicBezTo>
                  <a:lnTo>
                    <a:pt x="91030" y="246931"/>
                  </a:lnTo>
                  <a:lnTo>
                    <a:pt x="67806" y="248765"/>
                  </a:lnTo>
                  <a:cubicBezTo>
                    <a:pt x="32971" y="251821"/>
                    <a:pt x="22581" y="255488"/>
                    <a:pt x="22581" y="267102"/>
                  </a:cubicBezTo>
                  <a:cubicBezTo>
                    <a:pt x="22581" y="280549"/>
                    <a:pt x="45805" y="323946"/>
                    <a:pt x="64139" y="344728"/>
                  </a:cubicBezTo>
                  <a:cubicBezTo>
                    <a:pt x="77585" y="360620"/>
                    <a:pt x="78196" y="360620"/>
                    <a:pt x="96530" y="349618"/>
                  </a:cubicBezTo>
                  <a:cubicBezTo>
                    <a:pt x="106920" y="343506"/>
                    <a:pt x="116698" y="336171"/>
                    <a:pt x="117921" y="332503"/>
                  </a:cubicBezTo>
                  <a:close/>
                  <a:moveTo>
                    <a:pt x="376438" y="289717"/>
                  </a:moveTo>
                  <a:cubicBezTo>
                    <a:pt x="383772" y="270769"/>
                    <a:pt x="389273" y="245098"/>
                    <a:pt x="389273" y="231650"/>
                  </a:cubicBezTo>
                  <a:lnTo>
                    <a:pt x="389273" y="207813"/>
                  </a:lnTo>
                  <a:lnTo>
                    <a:pt x="366660" y="210869"/>
                  </a:lnTo>
                  <a:cubicBezTo>
                    <a:pt x="315323" y="217592"/>
                    <a:pt x="315934" y="217592"/>
                    <a:pt x="315934" y="246320"/>
                  </a:cubicBezTo>
                  <a:cubicBezTo>
                    <a:pt x="315934" y="260990"/>
                    <a:pt x="314101" y="281160"/>
                    <a:pt x="312267" y="291551"/>
                  </a:cubicBezTo>
                  <a:cubicBezTo>
                    <a:pt x="309212" y="307443"/>
                    <a:pt x="310434" y="310499"/>
                    <a:pt x="325713" y="316000"/>
                  </a:cubicBezTo>
                  <a:cubicBezTo>
                    <a:pt x="358715" y="327614"/>
                    <a:pt x="362993" y="325169"/>
                    <a:pt x="376438" y="289717"/>
                  </a:cubicBezTo>
                  <a:close/>
                  <a:moveTo>
                    <a:pt x="180870" y="310499"/>
                  </a:moveTo>
                  <a:cubicBezTo>
                    <a:pt x="199815" y="303776"/>
                    <a:pt x="200426" y="303164"/>
                    <a:pt x="196760" y="275048"/>
                  </a:cubicBezTo>
                  <a:cubicBezTo>
                    <a:pt x="191259" y="234095"/>
                    <a:pt x="190648" y="233484"/>
                    <a:pt x="168035" y="235929"/>
                  </a:cubicBezTo>
                  <a:cubicBezTo>
                    <a:pt x="121588" y="241430"/>
                    <a:pt x="120977" y="242041"/>
                    <a:pt x="127088" y="264046"/>
                  </a:cubicBezTo>
                  <a:cubicBezTo>
                    <a:pt x="142367" y="319056"/>
                    <a:pt x="146645" y="322113"/>
                    <a:pt x="180870" y="310499"/>
                  </a:cubicBezTo>
                  <a:close/>
                  <a:moveTo>
                    <a:pt x="281710" y="291551"/>
                  </a:moveTo>
                  <a:cubicBezTo>
                    <a:pt x="283543" y="283605"/>
                    <a:pt x="285988" y="265879"/>
                    <a:pt x="287210" y="251821"/>
                  </a:cubicBezTo>
                  <a:lnTo>
                    <a:pt x="290266" y="225538"/>
                  </a:lnTo>
                  <a:lnTo>
                    <a:pt x="263986" y="225538"/>
                  </a:lnTo>
                  <a:cubicBezTo>
                    <a:pt x="221817" y="225538"/>
                    <a:pt x="218150" y="228594"/>
                    <a:pt x="221817" y="260990"/>
                  </a:cubicBezTo>
                  <a:cubicBezTo>
                    <a:pt x="226706" y="303776"/>
                    <a:pt x="227928" y="304998"/>
                    <a:pt x="254208" y="304998"/>
                  </a:cubicBezTo>
                  <a:cubicBezTo>
                    <a:pt x="274987" y="304998"/>
                    <a:pt x="279265" y="302553"/>
                    <a:pt x="281710" y="291551"/>
                  </a:cubicBezTo>
                  <a:close/>
                  <a:moveTo>
                    <a:pt x="87363" y="217592"/>
                  </a:moveTo>
                  <a:cubicBezTo>
                    <a:pt x="87974" y="216981"/>
                    <a:pt x="89197" y="196199"/>
                    <a:pt x="90419" y="171139"/>
                  </a:cubicBezTo>
                  <a:lnTo>
                    <a:pt x="92864" y="125908"/>
                  </a:lnTo>
                  <a:lnTo>
                    <a:pt x="69640" y="117962"/>
                  </a:lnTo>
                  <a:lnTo>
                    <a:pt x="47027" y="110016"/>
                  </a:lnTo>
                  <a:lnTo>
                    <a:pt x="34193" y="135076"/>
                  </a:lnTo>
                  <a:cubicBezTo>
                    <a:pt x="27470" y="148523"/>
                    <a:pt x="20136" y="174806"/>
                    <a:pt x="18303" y="193754"/>
                  </a:cubicBezTo>
                  <a:lnTo>
                    <a:pt x="14636" y="227372"/>
                  </a:lnTo>
                  <a:lnTo>
                    <a:pt x="50694" y="222482"/>
                  </a:lnTo>
                  <a:cubicBezTo>
                    <a:pt x="70251" y="220037"/>
                    <a:pt x="87363" y="217592"/>
                    <a:pt x="87363" y="217592"/>
                  </a:cubicBezTo>
                  <a:close/>
                  <a:moveTo>
                    <a:pt x="182703" y="201700"/>
                  </a:moveTo>
                  <a:cubicBezTo>
                    <a:pt x="185148" y="199255"/>
                    <a:pt x="185759" y="183363"/>
                    <a:pt x="183314" y="165638"/>
                  </a:cubicBezTo>
                  <a:lnTo>
                    <a:pt x="179647" y="133242"/>
                  </a:lnTo>
                  <a:lnTo>
                    <a:pt x="151534" y="135076"/>
                  </a:lnTo>
                  <a:lnTo>
                    <a:pt x="123421" y="136910"/>
                  </a:lnTo>
                  <a:lnTo>
                    <a:pt x="120365" y="172361"/>
                  </a:lnTo>
                  <a:cubicBezTo>
                    <a:pt x="118532" y="191921"/>
                    <a:pt x="118532" y="209035"/>
                    <a:pt x="119754" y="210869"/>
                  </a:cubicBezTo>
                  <a:cubicBezTo>
                    <a:pt x="124032" y="214536"/>
                    <a:pt x="177203" y="206590"/>
                    <a:pt x="182703" y="201700"/>
                  </a:cubicBezTo>
                  <a:close/>
                  <a:moveTo>
                    <a:pt x="256653" y="197422"/>
                  </a:moveTo>
                  <a:cubicBezTo>
                    <a:pt x="274987" y="194365"/>
                    <a:pt x="279265" y="190698"/>
                    <a:pt x="279265" y="179696"/>
                  </a:cubicBezTo>
                  <a:cubicBezTo>
                    <a:pt x="279265" y="168083"/>
                    <a:pt x="263986" y="123463"/>
                    <a:pt x="257875" y="116739"/>
                  </a:cubicBezTo>
                  <a:cubicBezTo>
                    <a:pt x="256653" y="115517"/>
                    <a:pt x="244429" y="117962"/>
                    <a:pt x="230984" y="122240"/>
                  </a:cubicBezTo>
                  <a:lnTo>
                    <a:pt x="205316" y="129575"/>
                  </a:lnTo>
                  <a:lnTo>
                    <a:pt x="208983" y="157692"/>
                  </a:lnTo>
                  <a:cubicBezTo>
                    <a:pt x="215705" y="205979"/>
                    <a:pt x="213872" y="204145"/>
                    <a:pt x="256653" y="197422"/>
                  </a:cubicBezTo>
                  <a:close/>
                  <a:moveTo>
                    <a:pt x="384383" y="179085"/>
                  </a:moveTo>
                  <a:cubicBezTo>
                    <a:pt x="394162" y="172972"/>
                    <a:pt x="359937" y="103903"/>
                    <a:pt x="337936" y="84955"/>
                  </a:cubicBezTo>
                  <a:cubicBezTo>
                    <a:pt x="328769" y="77621"/>
                    <a:pt x="324490" y="78232"/>
                    <a:pt x="306156" y="88011"/>
                  </a:cubicBezTo>
                  <a:cubicBezTo>
                    <a:pt x="294544" y="94124"/>
                    <a:pt x="285988" y="102070"/>
                    <a:pt x="286599" y="105737"/>
                  </a:cubicBezTo>
                  <a:cubicBezTo>
                    <a:pt x="287821" y="109404"/>
                    <a:pt x="294544" y="129575"/>
                    <a:pt x="300656" y="150968"/>
                  </a:cubicBezTo>
                  <a:lnTo>
                    <a:pt x="312879" y="190087"/>
                  </a:lnTo>
                  <a:lnTo>
                    <a:pt x="346492" y="185808"/>
                  </a:lnTo>
                  <a:cubicBezTo>
                    <a:pt x="364827" y="183363"/>
                    <a:pt x="381939" y="180307"/>
                    <a:pt x="384383" y="179085"/>
                  </a:cubicBezTo>
                  <a:close/>
                  <a:moveTo>
                    <a:pt x="174758" y="92901"/>
                  </a:moveTo>
                  <a:cubicBezTo>
                    <a:pt x="174147" y="86789"/>
                    <a:pt x="172313" y="75176"/>
                    <a:pt x="169869" y="66618"/>
                  </a:cubicBezTo>
                  <a:lnTo>
                    <a:pt x="165591" y="51338"/>
                  </a:lnTo>
                  <a:lnTo>
                    <a:pt x="152145" y="72731"/>
                  </a:lnTo>
                  <a:cubicBezTo>
                    <a:pt x="135033" y="100847"/>
                    <a:pt x="135033" y="103292"/>
                    <a:pt x="157035" y="103292"/>
                  </a:cubicBezTo>
                  <a:cubicBezTo>
                    <a:pt x="170480" y="103292"/>
                    <a:pt x="175369" y="100236"/>
                    <a:pt x="174758" y="92901"/>
                  </a:cubicBezTo>
                  <a:close/>
                  <a:moveTo>
                    <a:pt x="122199" y="69675"/>
                  </a:moveTo>
                  <a:cubicBezTo>
                    <a:pt x="139922" y="37891"/>
                    <a:pt x="134422" y="35446"/>
                    <a:pt x="99586" y="59284"/>
                  </a:cubicBezTo>
                  <a:cubicBezTo>
                    <a:pt x="71473" y="78232"/>
                    <a:pt x="65973" y="88623"/>
                    <a:pt x="81863" y="92901"/>
                  </a:cubicBezTo>
                  <a:cubicBezTo>
                    <a:pt x="103864" y="98402"/>
                    <a:pt x="107531" y="96569"/>
                    <a:pt x="122199" y="69675"/>
                  </a:cubicBezTo>
                  <a:close/>
                  <a:moveTo>
                    <a:pt x="230373" y="91068"/>
                  </a:moveTo>
                  <a:cubicBezTo>
                    <a:pt x="237707" y="86178"/>
                    <a:pt x="236484" y="82510"/>
                    <a:pt x="221206" y="66618"/>
                  </a:cubicBezTo>
                  <a:cubicBezTo>
                    <a:pt x="211427" y="56839"/>
                    <a:pt x="202260" y="48281"/>
                    <a:pt x="199815" y="48281"/>
                  </a:cubicBezTo>
                  <a:cubicBezTo>
                    <a:pt x="197982" y="48281"/>
                    <a:pt x="197371" y="59284"/>
                    <a:pt x="198593" y="72731"/>
                  </a:cubicBezTo>
                  <a:cubicBezTo>
                    <a:pt x="201038" y="97791"/>
                    <a:pt x="210816" y="103903"/>
                    <a:pt x="230373" y="91068"/>
                  </a:cubicBezTo>
                  <a:close/>
                  <a:moveTo>
                    <a:pt x="295766" y="56227"/>
                  </a:moveTo>
                  <a:cubicBezTo>
                    <a:pt x="298211" y="49504"/>
                    <a:pt x="249319" y="29945"/>
                    <a:pt x="230984" y="29945"/>
                  </a:cubicBezTo>
                  <a:cubicBezTo>
                    <a:pt x="224873" y="29945"/>
                    <a:pt x="230373" y="39113"/>
                    <a:pt x="245652" y="54394"/>
                  </a:cubicBezTo>
                  <a:cubicBezTo>
                    <a:pt x="267042" y="76398"/>
                    <a:pt x="270709" y="78232"/>
                    <a:pt x="281710" y="70897"/>
                  </a:cubicBezTo>
                  <a:cubicBezTo>
                    <a:pt x="288432" y="66007"/>
                    <a:pt x="294544" y="59895"/>
                    <a:pt x="295766" y="5622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9A54E8B-3630-F1CF-2941-BB5CFDCFC5B5}"/>
              </a:ext>
            </a:extLst>
          </p:cNvPr>
          <p:cNvGrpSpPr/>
          <p:nvPr/>
        </p:nvGrpSpPr>
        <p:grpSpPr>
          <a:xfrm>
            <a:off x="4849049" y="4957411"/>
            <a:ext cx="316742" cy="349939"/>
            <a:chOff x="11269145" y="1852673"/>
            <a:chExt cx="668180" cy="738212"/>
          </a:xfrm>
          <a:gradFill>
            <a:gsLst>
              <a:gs pos="0">
                <a:srgbClr val="004F38"/>
              </a:gs>
              <a:gs pos="100000">
                <a:srgbClr val="116A4E">
                  <a:alpha val="34000"/>
                </a:srgbClr>
              </a:gs>
            </a:gsLst>
            <a:lin ang="5400000" scaled="1"/>
          </a:gra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3126105-AF4C-2DEC-7CAE-00857E401167}"/>
                </a:ext>
              </a:extLst>
            </p:cNvPr>
            <p:cNvSpPr/>
            <p:nvPr/>
          </p:nvSpPr>
          <p:spPr>
            <a:xfrm flipV="1">
              <a:off x="11578582" y="1852673"/>
              <a:ext cx="334302" cy="339777"/>
            </a:xfrm>
            <a:custGeom>
              <a:avLst/>
              <a:gdLst>
                <a:gd name="connsiteX0" fmla="*/ 180836 w 334302"/>
                <a:gd name="connsiteY0" fmla="*/ 326121 h 339777"/>
                <a:gd name="connsiteX1" fmla="*/ 79996 w 334302"/>
                <a:gd name="connsiteY1" fmla="*/ 310840 h 339777"/>
                <a:gd name="connsiteX2" fmla="*/ -2510 w 334302"/>
                <a:gd name="connsiteY2" fmla="*/ 122582 h 339777"/>
                <a:gd name="connsiteX3" fmla="*/ 46993 w 334302"/>
                <a:gd name="connsiteY3" fmla="*/ -6999 h 339777"/>
                <a:gd name="connsiteX4" fmla="*/ 173502 w 334302"/>
                <a:gd name="connsiteY4" fmla="*/ 5225 h 339777"/>
                <a:gd name="connsiteX5" fmla="*/ 301233 w 334302"/>
                <a:gd name="connsiteY5" fmla="*/ 37621 h 339777"/>
                <a:gd name="connsiteX6" fmla="*/ 303066 w 334302"/>
                <a:gd name="connsiteY6" fmla="*/ 192873 h 339777"/>
                <a:gd name="connsiteX7" fmla="*/ 180836 w 334302"/>
                <a:gd name="connsiteY7" fmla="*/ 326121 h 339777"/>
                <a:gd name="connsiteX8" fmla="*/ 256619 w 334302"/>
                <a:gd name="connsiteY8" fmla="*/ 264387 h 339777"/>
                <a:gd name="connsiteX9" fmla="*/ 281676 w 334302"/>
                <a:gd name="connsiteY9" fmla="*/ 82852 h 339777"/>
                <a:gd name="connsiteX10" fmla="*/ 168613 w 334302"/>
                <a:gd name="connsiteY10" fmla="*/ 39454 h 339777"/>
                <a:gd name="connsiteX11" fmla="*/ 66550 w 334302"/>
                <a:gd name="connsiteY11" fmla="*/ 23562 h 339777"/>
                <a:gd name="connsiteX12" fmla="*/ 50049 w 334302"/>
                <a:gd name="connsiteY12" fmla="*/ 32119 h 339777"/>
                <a:gd name="connsiteX13" fmla="*/ 18269 w 334302"/>
                <a:gd name="connsiteY13" fmla="*/ 261331 h 339777"/>
                <a:gd name="connsiteX14" fmla="*/ 224839 w 334302"/>
                <a:gd name="connsiteY14" fmla="*/ 295560 h 339777"/>
                <a:gd name="connsiteX15" fmla="*/ 250507 w 334302"/>
                <a:gd name="connsiteY15" fmla="*/ 296171 h 339777"/>
                <a:gd name="connsiteX16" fmla="*/ 256619 w 334302"/>
                <a:gd name="connsiteY16" fmla="*/ 264387 h 33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4302" h="339777">
                  <a:moveTo>
                    <a:pt x="180836" y="326121"/>
                  </a:moveTo>
                  <a:cubicBezTo>
                    <a:pt x="164335" y="323676"/>
                    <a:pt x="118498" y="316341"/>
                    <a:pt x="79996" y="310840"/>
                  </a:cubicBezTo>
                  <a:cubicBezTo>
                    <a:pt x="-28790" y="294337"/>
                    <a:pt x="-29401" y="293115"/>
                    <a:pt x="-2510" y="122582"/>
                  </a:cubicBezTo>
                  <a:cubicBezTo>
                    <a:pt x="13380" y="19895"/>
                    <a:pt x="21325" y="-887"/>
                    <a:pt x="46993" y="-6999"/>
                  </a:cubicBezTo>
                  <a:cubicBezTo>
                    <a:pt x="55549" y="-9444"/>
                    <a:pt x="112387" y="-3943"/>
                    <a:pt x="173502" y="5225"/>
                  </a:cubicBezTo>
                  <a:cubicBezTo>
                    <a:pt x="274342" y="19284"/>
                    <a:pt x="285343" y="22340"/>
                    <a:pt x="301233" y="37621"/>
                  </a:cubicBezTo>
                  <a:cubicBezTo>
                    <a:pt x="322012" y="57791"/>
                    <a:pt x="322012" y="60236"/>
                    <a:pt x="303066" y="192873"/>
                  </a:cubicBezTo>
                  <a:cubicBezTo>
                    <a:pt x="282287" y="335901"/>
                    <a:pt x="276787" y="342013"/>
                    <a:pt x="180836" y="326121"/>
                  </a:cubicBezTo>
                  <a:close/>
                  <a:moveTo>
                    <a:pt x="256619" y="264387"/>
                  </a:moveTo>
                  <a:cubicBezTo>
                    <a:pt x="267620" y="209987"/>
                    <a:pt x="281676" y="107912"/>
                    <a:pt x="281676" y="82852"/>
                  </a:cubicBezTo>
                  <a:cubicBezTo>
                    <a:pt x="281676" y="53513"/>
                    <a:pt x="287788" y="55957"/>
                    <a:pt x="168613" y="39454"/>
                  </a:cubicBezTo>
                  <a:cubicBezTo>
                    <a:pt x="118498" y="32119"/>
                    <a:pt x="72051" y="25396"/>
                    <a:pt x="66550" y="23562"/>
                  </a:cubicBezTo>
                  <a:cubicBezTo>
                    <a:pt x="60439" y="21729"/>
                    <a:pt x="53716" y="25396"/>
                    <a:pt x="50049" y="32119"/>
                  </a:cubicBezTo>
                  <a:cubicBezTo>
                    <a:pt x="40271" y="50456"/>
                    <a:pt x="11546" y="254607"/>
                    <a:pt x="18269" y="261331"/>
                  </a:cubicBezTo>
                  <a:cubicBezTo>
                    <a:pt x="24381" y="267443"/>
                    <a:pt x="186947" y="294948"/>
                    <a:pt x="224839" y="295560"/>
                  </a:cubicBezTo>
                  <a:lnTo>
                    <a:pt x="250507" y="296171"/>
                  </a:lnTo>
                  <a:lnTo>
                    <a:pt x="256619" y="264387"/>
                  </a:ln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6CD5DBA-0EE7-E656-67E3-06E7F8B13D1F}"/>
                </a:ext>
              </a:extLst>
            </p:cNvPr>
            <p:cNvSpPr/>
            <p:nvPr/>
          </p:nvSpPr>
          <p:spPr>
            <a:xfrm flipV="1">
              <a:off x="11667757" y="1927572"/>
              <a:ext cx="185303" cy="205525"/>
            </a:xfrm>
            <a:custGeom>
              <a:avLst/>
              <a:gdLst>
                <a:gd name="connsiteX0" fmla="*/ 40914 w 185303"/>
                <a:gd name="connsiteY0" fmla="*/ 194657 h 205525"/>
                <a:gd name="connsiteX1" fmla="*/ -17146 w 185303"/>
                <a:gd name="connsiteY1" fmla="*/ 16789 h 205525"/>
                <a:gd name="connsiteX2" fmla="*/ 12190 w 185303"/>
                <a:gd name="connsiteY2" fmla="*/ 13121 h 205525"/>
                <a:gd name="connsiteX3" fmla="*/ 82472 w 185303"/>
                <a:gd name="connsiteY3" fmla="*/ 46128 h 205525"/>
                <a:gd name="connsiteX4" fmla="*/ 131364 w 185303"/>
                <a:gd name="connsiteY4" fmla="*/ 33292 h 205525"/>
                <a:gd name="connsiteX5" fmla="*/ 168034 w 185303"/>
                <a:gd name="connsiteY5" fmla="*/ 31458 h 205525"/>
                <a:gd name="connsiteX6" fmla="*/ 126475 w 185303"/>
                <a:gd name="connsiteY6" fmla="*/ 99916 h 205525"/>
                <a:gd name="connsiteX7" fmla="*/ 40914 w 185303"/>
                <a:gd name="connsiteY7" fmla="*/ 194657 h 205525"/>
                <a:gd name="connsiteX8" fmla="*/ 76361 w 185303"/>
                <a:gd name="connsiteY8" fmla="*/ 111529 h 205525"/>
                <a:gd name="connsiteX9" fmla="*/ 87361 w 185303"/>
                <a:gd name="connsiteY9" fmla="*/ 81579 h 205525"/>
                <a:gd name="connsiteX10" fmla="*/ 33580 w 185303"/>
                <a:gd name="connsiteY10" fmla="*/ 77300 h 205525"/>
                <a:gd name="connsiteX11" fmla="*/ 54970 w 185303"/>
                <a:gd name="connsiteY11" fmla="*/ 139035 h 205525"/>
                <a:gd name="connsiteX12" fmla="*/ 76361 w 185303"/>
                <a:gd name="connsiteY12" fmla="*/ 111529 h 20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303" h="205525">
                  <a:moveTo>
                    <a:pt x="40914" y="194657"/>
                  </a:moveTo>
                  <a:cubicBezTo>
                    <a:pt x="31746" y="189156"/>
                    <a:pt x="-15312" y="44294"/>
                    <a:pt x="-17146" y="16789"/>
                  </a:cubicBezTo>
                  <a:cubicBezTo>
                    <a:pt x="-18979" y="-13773"/>
                    <a:pt x="-33" y="-16218"/>
                    <a:pt x="12190" y="13121"/>
                  </a:cubicBezTo>
                  <a:cubicBezTo>
                    <a:pt x="21968" y="36348"/>
                    <a:pt x="25635" y="38182"/>
                    <a:pt x="82472" y="46128"/>
                  </a:cubicBezTo>
                  <a:cubicBezTo>
                    <a:pt x="114863" y="51018"/>
                    <a:pt x="116697" y="50406"/>
                    <a:pt x="131364" y="33292"/>
                  </a:cubicBezTo>
                  <a:cubicBezTo>
                    <a:pt x="146643" y="16177"/>
                    <a:pt x="168034" y="14955"/>
                    <a:pt x="168034" y="31458"/>
                  </a:cubicBezTo>
                  <a:cubicBezTo>
                    <a:pt x="168034" y="35737"/>
                    <a:pt x="149699" y="66298"/>
                    <a:pt x="126475" y="99916"/>
                  </a:cubicBezTo>
                  <a:cubicBezTo>
                    <a:pt x="58637" y="200158"/>
                    <a:pt x="55581" y="203825"/>
                    <a:pt x="40914" y="194657"/>
                  </a:cubicBezTo>
                  <a:close/>
                  <a:moveTo>
                    <a:pt x="76361" y="111529"/>
                  </a:moveTo>
                  <a:cubicBezTo>
                    <a:pt x="89806" y="91970"/>
                    <a:pt x="92862" y="83413"/>
                    <a:pt x="87361" y="81579"/>
                  </a:cubicBezTo>
                  <a:cubicBezTo>
                    <a:pt x="69027" y="75467"/>
                    <a:pt x="33580" y="73022"/>
                    <a:pt x="33580" y="77300"/>
                  </a:cubicBezTo>
                  <a:cubicBezTo>
                    <a:pt x="33580" y="84024"/>
                    <a:pt x="52526" y="139035"/>
                    <a:pt x="54970" y="139035"/>
                  </a:cubicBezTo>
                  <a:cubicBezTo>
                    <a:pt x="56193" y="139035"/>
                    <a:pt x="65971" y="126810"/>
                    <a:pt x="76361" y="11152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AFCC561-E3BD-AA6D-D98A-D3F0923C818E}"/>
                </a:ext>
              </a:extLst>
            </p:cNvPr>
            <p:cNvSpPr/>
            <p:nvPr/>
          </p:nvSpPr>
          <p:spPr>
            <a:xfrm flipV="1">
              <a:off x="11269145" y="2097893"/>
              <a:ext cx="320486" cy="327550"/>
            </a:xfrm>
            <a:custGeom>
              <a:avLst/>
              <a:gdLst>
                <a:gd name="connsiteX0" fmla="*/ 22596 w 320486"/>
                <a:gd name="connsiteY0" fmla="*/ 312608 h 327550"/>
                <a:gd name="connsiteX1" fmla="*/ -17 w 320486"/>
                <a:gd name="connsiteY1" fmla="*/ 286936 h 327550"/>
                <a:gd name="connsiteX2" fmla="*/ -14073 w 320486"/>
                <a:gd name="connsiteY2" fmla="*/ 35721 h 327550"/>
                <a:gd name="connsiteX3" fmla="*/ 131992 w 320486"/>
                <a:gd name="connsiteY3" fmla="*/ -2787 h 327550"/>
                <a:gd name="connsiteX4" fmla="*/ 284169 w 320486"/>
                <a:gd name="connsiteY4" fmla="*/ 22885 h 327550"/>
                <a:gd name="connsiteX5" fmla="*/ 302504 w 320486"/>
                <a:gd name="connsiteY5" fmla="*/ 267988 h 327550"/>
                <a:gd name="connsiteX6" fmla="*/ 157049 w 320486"/>
                <a:gd name="connsiteY6" fmla="*/ 312608 h 327550"/>
                <a:gd name="connsiteX7" fmla="*/ 22596 w 320486"/>
                <a:gd name="connsiteY7" fmla="*/ 312608 h 327550"/>
                <a:gd name="connsiteX8" fmla="*/ 157661 w 320486"/>
                <a:gd name="connsiteY8" fmla="*/ 278379 h 327550"/>
                <a:gd name="connsiteX9" fmla="*/ 269502 w 320486"/>
                <a:gd name="connsiteY9" fmla="*/ 258820 h 327550"/>
                <a:gd name="connsiteX10" fmla="*/ 264001 w 320486"/>
                <a:gd name="connsiteY10" fmla="*/ 147576 h 327550"/>
                <a:gd name="connsiteX11" fmla="*/ 255445 w 320486"/>
                <a:gd name="connsiteY11" fmla="*/ 35109 h 327550"/>
                <a:gd name="connsiteX12" fmla="*/ 159494 w 320486"/>
                <a:gd name="connsiteY12" fmla="*/ 30831 h 327550"/>
                <a:gd name="connsiteX13" fmla="*/ 41541 w 320486"/>
                <a:gd name="connsiteY13" fmla="*/ 39388 h 327550"/>
                <a:gd name="connsiteX14" fmla="*/ 18318 w 320486"/>
                <a:gd name="connsiteY14" fmla="*/ 71172 h 327550"/>
                <a:gd name="connsiteX15" fmla="*/ 32985 w 320486"/>
                <a:gd name="connsiteY15" fmla="*/ 280213 h 327550"/>
                <a:gd name="connsiteX16" fmla="*/ 157661 w 320486"/>
                <a:gd name="connsiteY16" fmla="*/ 278379 h 32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486" h="327550">
                  <a:moveTo>
                    <a:pt x="22596" y="312608"/>
                  </a:moveTo>
                  <a:cubicBezTo>
                    <a:pt x="14040" y="307718"/>
                    <a:pt x="3650" y="296105"/>
                    <a:pt x="-17" y="286936"/>
                  </a:cubicBezTo>
                  <a:cubicBezTo>
                    <a:pt x="-11018" y="258820"/>
                    <a:pt x="-22018" y="51001"/>
                    <a:pt x="-14073" y="35721"/>
                  </a:cubicBezTo>
                  <a:cubicBezTo>
                    <a:pt x="-17" y="9438"/>
                    <a:pt x="15873" y="5159"/>
                    <a:pt x="131992" y="-2787"/>
                  </a:cubicBezTo>
                  <a:cubicBezTo>
                    <a:pt x="255445" y="-11344"/>
                    <a:pt x="268890" y="-9510"/>
                    <a:pt x="284169" y="22885"/>
                  </a:cubicBezTo>
                  <a:cubicBezTo>
                    <a:pt x="293336" y="41222"/>
                    <a:pt x="308004" y="244761"/>
                    <a:pt x="302504" y="267988"/>
                  </a:cubicBezTo>
                  <a:cubicBezTo>
                    <a:pt x="294559" y="297938"/>
                    <a:pt x="278058" y="302828"/>
                    <a:pt x="157049" y="312608"/>
                  </a:cubicBezTo>
                  <a:cubicBezTo>
                    <a:pt x="23818" y="322999"/>
                    <a:pt x="42153" y="322999"/>
                    <a:pt x="22596" y="312608"/>
                  </a:cubicBezTo>
                  <a:close/>
                  <a:moveTo>
                    <a:pt x="157661" y="278379"/>
                  </a:moveTo>
                  <a:cubicBezTo>
                    <a:pt x="256056" y="271044"/>
                    <a:pt x="265223" y="269211"/>
                    <a:pt x="269502" y="258820"/>
                  </a:cubicBezTo>
                  <a:cubicBezTo>
                    <a:pt x="271335" y="254541"/>
                    <a:pt x="268890" y="204420"/>
                    <a:pt x="264001" y="147576"/>
                  </a:cubicBezTo>
                  <a:cubicBezTo>
                    <a:pt x="259723" y="90120"/>
                    <a:pt x="256056" y="39999"/>
                    <a:pt x="255445" y="35109"/>
                  </a:cubicBezTo>
                  <a:cubicBezTo>
                    <a:pt x="255445" y="27775"/>
                    <a:pt x="239555" y="27163"/>
                    <a:pt x="159494" y="30831"/>
                  </a:cubicBezTo>
                  <a:cubicBezTo>
                    <a:pt x="106324" y="33276"/>
                    <a:pt x="53153" y="36943"/>
                    <a:pt x="41541" y="39388"/>
                  </a:cubicBezTo>
                  <a:cubicBezTo>
                    <a:pt x="21373" y="43667"/>
                    <a:pt x="20151" y="45500"/>
                    <a:pt x="18318" y="71172"/>
                  </a:cubicBezTo>
                  <a:cubicBezTo>
                    <a:pt x="15873" y="101122"/>
                    <a:pt x="28096" y="272267"/>
                    <a:pt x="32985" y="280213"/>
                  </a:cubicBezTo>
                  <a:cubicBezTo>
                    <a:pt x="37263" y="286936"/>
                    <a:pt x="59265" y="286325"/>
                    <a:pt x="157661" y="27837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AF3F729-5D3F-23E1-DAB3-F20817B5528A}"/>
                </a:ext>
              </a:extLst>
            </p:cNvPr>
            <p:cNvSpPr/>
            <p:nvPr/>
          </p:nvSpPr>
          <p:spPr>
            <a:xfrm flipV="1">
              <a:off x="11359199" y="2158479"/>
              <a:ext cx="132497" cy="206980"/>
            </a:xfrm>
            <a:custGeom>
              <a:avLst/>
              <a:gdLst>
                <a:gd name="connsiteX0" fmla="*/ 4664 w 132497"/>
                <a:gd name="connsiteY0" fmla="*/ 193334 h 206980"/>
                <a:gd name="connsiteX1" fmla="*/ -13060 w 132497"/>
                <a:gd name="connsiteY1" fmla="*/ 107762 h 206980"/>
                <a:gd name="connsiteX2" fmla="*/ -15504 w 132497"/>
                <a:gd name="connsiteY2" fmla="*/ 15466 h 206980"/>
                <a:gd name="connsiteX3" fmla="*/ 49889 w 132497"/>
                <a:gd name="connsiteY3" fmla="*/ -7149 h 206980"/>
                <a:gd name="connsiteX4" fmla="*/ 105504 w 132497"/>
                <a:gd name="connsiteY4" fmla="*/ 90648 h 206980"/>
                <a:gd name="connsiteX5" fmla="*/ 95725 w 132497"/>
                <a:gd name="connsiteY5" fmla="*/ 135267 h 206980"/>
                <a:gd name="connsiteX6" fmla="*/ 85336 w 132497"/>
                <a:gd name="connsiteY6" fmla="*/ 178053 h 206980"/>
                <a:gd name="connsiteX7" fmla="*/ 4664 w 132497"/>
                <a:gd name="connsiteY7" fmla="*/ 193334 h 206980"/>
                <a:gd name="connsiteX8" fmla="*/ 61501 w 132497"/>
                <a:gd name="connsiteY8" fmla="*/ 154827 h 206980"/>
                <a:gd name="connsiteX9" fmla="*/ 39499 w 132497"/>
                <a:gd name="connsiteY9" fmla="*/ 127321 h 206980"/>
                <a:gd name="connsiteX10" fmla="*/ 24832 w 132497"/>
                <a:gd name="connsiteY10" fmla="*/ 145658 h 206980"/>
                <a:gd name="connsiteX11" fmla="*/ 39499 w 132497"/>
                <a:gd name="connsiteY11" fmla="*/ 163995 h 206980"/>
                <a:gd name="connsiteX12" fmla="*/ 61501 w 132497"/>
                <a:gd name="connsiteY12" fmla="*/ 154827 h 206980"/>
                <a:gd name="connsiteX13" fmla="*/ 72502 w 132497"/>
                <a:gd name="connsiteY13" fmla="*/ 77200 h 206980"/>
                <a:gd name="connsiteX14" fmla="*/ 72502 w 132497"/>
                <a:gd name="connsiteY14" fmla="*/ 36859 h 206980"/>
                <a:gd name="connsiteX15" fmla="*/ 41944 w 132497"/>
                <a:gd name="connsiteY15" fmla="*/ 29525 h 206980"/>
                <a:gd name="connsiteX16" fmla="*/ 18720 w 132497"/>
                <a:gd name="connsiteY16" fmla="*/ 29525 h 206980"/>
                <a:gd name="connsiteX17" fmla="*/ 18720 w 132497"/>
                <a:gd name="connsiteY17" fmla="*/ 55807 h 206980"/>
                <a:gd name="connsiteX18" fmla="*/ 22998 w 132497"/>
                <a:gd name="connsiteY18" fmla="*/ 86980 h 206980"/>
                <a:gd name="connsiteX19" fmla="*/ 72502 w 132497"/>
                <a:gd name="connsiteY19" fmla="*/ 77200 h 20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497" h="206980">
                  <a:moveTo>
                    <a:pt x="4664" y="193334"/>
                  </a:moveTo>
                  <a:cubicBezTo>
                    <a:pt x="-3893" y="186611"/>
                    <a:pt x="-7559" y="170107"/>
                    <a:pt x="-13060" y="107762"/>
                  </a:cubicBezTo>
                  <a:cubicBezTo>
                    <a:pt x="-16727" y="65587"/>
                    <a:pt x="-17949" y="24023"/>
                    <a:pt x="-15504" y="15466"/>
                  </a:cubicBezTo>
                  <a:cubicBezTo>
                    <a:pt x="-11838" y="-426"/>
                    <a:pt x="7108" y="-7149"/>
                    <a:pt x="49889" y="-7149"/>
                  </a:cubicBezTo>
                  <a:cubicBezTo>
                    <a:pt x="100003" y="-7149"/>
                    <a:pt x="133617" y="52140"/>
                    <a:pt x="105504" y="90648"/>
                  </a:cubicBezTo>
                  <a:cubicBezTo>
                    <a:pt x="94503" y="104706"/>
                    <a:pt x="92670" y="113874"/>
                    <a:pt x="95725" y="135267"/>
                  </a:cubicBezTo>
                  <a:cubicBezTo>
                    <a:pt x="98781" y="157272"/>
                    <a:pt x="96948" y="164606"/>
                    <a:pt x="85336" y="178053"/>
                  </a:cubicBezTo>
                  <a:cubicBezTo>
                    <a:pt x="67612" y="198224"/>
                    <a:pt x="22387" y="206781"/>
                    <a:pt x="4664" y="193334"/>
                  </a:cubicBezTo>
                  <a:close/>
                  <a:moveTo>
                    <a:pt x="61501" y="154827"/>
                  </a:moveTo>
                  <a:cubicBezTo>
                    <a:pt x="71890" y="142602"/>
                    <a:pt x="59667" y="127321"/>
                    <a:pt x="39499" y="127321"/>
                  </a:cubicBezTo>
                  <a:cubicBezTo>
                    <a:pt x="27276" y="127321"/>
                    <a:pt x="24832" y="130377"/>
                    <a:pt x="24832" y="145658"/>
                  </a:cubicBezTo>
                  <a:cubicBezTo>
                    <a:pt x="24832" y="160939"/>
                    <a:pt x="27276" y="163995"/>
                    <a:pt x="39499" y="163995"/>
                  </a:cubicBezTo>
                  <a:cubicBezTo>
                    <a:pt x="47444" y="163995"/>
                    <a:pt x="57223" y="159717"/>
                    <a:pt x="61501" y="154827"/>
                  </a:cubicBezTo>
                  <a:close/>
                  <a:moveTo>
                    <a:pt x="72502" y="77200"/>
                  </a:moveTo>
                  <a:cubicBezTo>
                    <a:pt x="81669" y="69255"/>
                    <a:pt x="82280" y="46639"/>
                    <a:pt x="72502" y="36859"/>
                  </a:cubicBezTo>
                  <a:cubicBezTo>
                    <a:pt x="68223" y="32581"/>
                    <a:pt x="54778" y="29525"/>
                    <a:pt x="41944" y="29525"/>
                  </a:cubicBezTo>
                  <a:lnTo>
                    <a:pt x="18720" y="29525"/>
                  </a:lnTo>
                  <a:lnTo>
                    <a:pt x="18720" y="55807"/>
                  </a:lnTo>
                  <a:cubicBezTo>
                    <a:pt x="18720" y="70477"/>
                    <a:pt x="20554" y="84535"/>
                    <a:pt x="22998" y="86980"/>
                  </a:cubicBezTo>
                  <a:cubicBezTo>
                    <a:pt x="28499" y="91870"/>
                    <a:pt x="61501" y="85146"/>
                    <a:pt x="72502" y="77200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D37FB28-141F-3E1A-936C-908A549DB3EC}"/>
                </a:ext>
              </a:extLst>
            </p:cNvPr>
            <p:cNvSpPr/>
            <p:nvPr/>
          </p:nvSpPr>
          <p:spPr>
            <a:xfrm flipV="1">
              <a:off x="11566376" y="2219335"/>
              <a:ext cx="370949" cy="371550"/>
            </a:xfrm>
            <a:custGeom>
              <a:avLst/>
              <a:gdLst>
                <a:gd name="connsiteX0" fmla="*/ 75080 w 370949"/>
                <a:gd name="connsiteY0" fmla="*/ 350560 h 371550"/>
                <a:gd name="connsiteX1" fmla="*/ -15982 w 370949"/>
                <a:gd name="connsiteY1" fmla="*/ 132351 h 371550"/>
                <a:gd name="connsiteX2" fmla="*/ 127028 w 370949"/>
                <a:gd name="connsiteY2" fmla="*/ 23552 h 371550"/>
                <a:gd name="connsiteX3" fmla="*/ 255981 w 370949"/>
                <a:gd name="connsiteY3" fmla="*/ 3381 h 371550"/>
                <a:gd name="connsiteX4" fmla="*/ 353155 w 370949"/>
                <a:gd name="connsiteY4" fmla="*/ 224646 h 371550"/>
                <a:gd name="connsiteX5" fmla="*/ 347043 w 370949"/>
                <a:gd name="connsiteY5" fmla="*/ 259486 h 371550"/>
                <a:gd name="connsiteX6" fmla="*/ 240702 w 370949"/>
                <a:gd name="connsiteY6" fmla="*/ 318776 h 371550"/>
                <a:gd name="connsiteX7" fmla="*/ 116027 w 370949"/>
                <a:gd name="connsiteY7" fmla="*/ 363395 h 371550"/>
                <a:gd name="connsiteX8" fmla="*/ 75080 w 370949"/>
                <a:gd name="connsiteY8" fmla="*/ 350560 h 371550"/>
                <a:gd name="connsiteX9" fmla="*/ 225424 w 370949"/>
                <a:gd name="connsiteY9" fmla="*/ 287603 h 371550"/>
                <a:gd name="connsiteX10" fmla="*/ 318319 w 370949"/>
                <a:gd name="connsiteY10" fmla="*/ 238093 h 371550"/>
                <a:gd name="connsiteX11" fmla="*/ 229091 w 370949"/>
                <a:gd name="connsiteY11" fmla="*/ 24774 h 371550"/>
                <a:gd name="connsiteX12" fmla="*/ 26188 w 370949"/>
                <a:gd name="connsiteY12" fmla="*/ 106068 h 371550"/>
                <a:gd name="connsiteX13" fmla="*/ 16409 w 370949"/>
                <a:gd name="connsiteY13" fmla="*/ 128683 h 371550"/>
                <a:gd name="connsiteX14" fmla="*/ 99526 w 370949"/>
                <a:gd name="connsiteY14" fmla="*/ 327333 h 371550"/>
                <a:gd name="connsiteX15" fmla="*/ 225424 w 370949"/>
                <a:gd name="connsiteY15" fmla="*/ 287603 h 3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0949" h="371550">
                  <a:moveTo>
                    <a:pt x="75080" y="350560"/>
                  </a:moveTo>
                  <a:cubicBezTo>
                    <a:pt x="57968" y="328555"/>
                    <a:pt x="-12315" y="160467"/>
                    <a:pt x="-15982" y="132351"/>
                  </a:cubicBezTo>
                  <a:cubicBezTo>
                    <a:pt x="-22093" y="89564"/>
                    <a:pt x="-11093" y="81618"/>
                    <a:pt x="127028" y="23552"/>
                  </a:cubicBezTo>
                  <a:cubicBezTo>
                    <a:pt x="207700" y="-10066"/>
                    <a:pt x="238258" y="-14345"/>
                    <a:pt x="255981" y="3381"/>
                  </a:cubicBezTo>
                  <a:cubicBezTo>
                    <a:pt x="268204" y="15606"/>
                    <a:pt x="347043" y="197141"/>
                    <a:pt x="353155" y="224646"/>
                  </a:cubicBezTo>
                  <a:cubicBezTo>
                    <a:pt x="354988" y="233815"/>
                    <a:pt x="351932" y="249095"/>
                    <a:pt x="347043" y="259486"/>
                  </a:cubicBezTo>
                  <a:cubicBezTo>
                    <a:pt x="339098" y="274156"/>
                    <a:pt x="321375" y="283936"/>
                    <a:pt x="240702" y="318776"/>
                  </a:cubicBezTo>
                  <a:cubicBezTo>
                    <a:pt x="186921" y="342002"/>
                    <a:pt x="131917" y="362173"/>
                    <a:pt x="116027" y="363395"/>
                  </a:cubicBezTo>
                  <a:cubicBezTo>
                    <a:pt x="90970" y="366452"/>
                    <a:pt x="86692" y="364618"/>
                    <a:pt x="75080" y="350560"/>
                  </a:cubicBezTo>
                  <a:close/>
                  <a:moveTo>
                    <a:pt x="225424" y="287603"/>
                  </a:moveTo>
                  <a:cubicBezTo>
                    <a:pt x="291428" y="259486"/>
                    <a:pt x="318319" y="244817"/>
                    <a:pt x="318319" y="238093"/>
                  </a:cubicBezTo>
                  <a:cubicBezTo>
                    <a:pt x="318319" y="221590"/>
                    <a:pt x="237647" y="27830"/>
                    <a:pt x="229091" y="24774"/>
                  </a:cubicBezTo>
                  <a:cubicBezTo>
                    <a:pt x="221757" y="21718"/>
                    <a:pt x="51245" y="90176"/>
                    <a:pt x="26188" y="106068"/>
                  </a:cubicBezTo>
                  <a:cubicBezTo>
                    <a:pt x="15798" y="112791"/>
                    <a:pt x="13354" y="118903"/>
                    <a:pt x="16409" y="128683"/>
                  </a:cubicBezTo>
                  <a:cubicBezTo>
                    <a:pt x="23743" y="154355"/>
                    <a:pt x="93415" y="319387"/>
                    <a:pt x="99526" y="327333"/>
                  </a:cubicBezTo>
                  <a:cubicBezTo>
                    <a:pt x="107471" y="337113"/>
                    <a:pt x="110527" y="335890"/>
                    <a:pt x="225424" y="287603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89BA2F0-D770-4649-DDFE-EFBBF716683A}"/>
                </a:ext>
              </a:extLst>
            </p:cNvPr>
            <p:cNvSpPr/>
            <p:nvPr/>
          </p:nvSpPr>
          <p:spPr>
            <a:xfrm flipV="1">
              <a:off x="11666806" y="2313977"/>
              <a:ext cx="184100" cy="192065"/>
            </a:xfrm>
            <a:custGeom>
              <a:avLst/>
              <a:gdLst>
                <a:gd name="connsiteX0" fmla="*/ 49201 w 184100"/>
                <a:gd name="connsiteY0" fmla="*/ 181987 h 192065"/>
                <a:gd name="connsiteX1" fmla="*/ -14359 w 184100"/>
                <a:gd name="connsiteY1" fmla="*/ 67076 h 192065"/>
                <a:gd name="connsiteX2" fmla="*/ 78536 w 184100"/>
                <a:gd name="connsiteY2" fmla="*/ -6883 h 192065"/>
                <a:gd name="connsiteX3" fmla="*/ 118872 w 184100"/>
                <a:gd name="connsiteY3" fmla="*/ 15121 h 192065"/>
                <a:gd name="connsiteX4" fmla="*/ 84036 w 184100"/>
                <a:gd name="connsiteY4" fmla="*/ 27346 h 192065"/>
                <a:gd name="connsiteX5" fmla="*/ 33311 w 184100"/>
                <a:gd name="connsiteY5" fmla="*/ 47517 h 192065"/>
                <a:gd name="connsiteX6" fmla="*/ 36978 w 184100"/>
                <a:gd name="connsiteY6" fmla="*/ 131255 h 192065"/>
                <a:gd name="connsiteX7" fmla="*/ 73647 w 184100"/>
                <a:gd name="connsiteY7" fmla="*/ 152037 h 192065"/>
                <a:gd name="connsiteX8" fmla="*/ 132317 w 184100"/>
                <a:gd name="connsiteY8" fmla="*/ 121475 h 192065"/>
                <a:gd name="connsiteX9" fmla="*/ 165931 w 184100"/>
                <a:gd name="connsiteY9" fmla="*/ 115363 h 192065"/>
                <a:gd name="connsiteX10" fmla="*/ 127428 w 184100"/>
                <a:gd name="connsiteY10" fmla="*/ 172819 h 192065"/>
                <a:gd name="connsiteX11" fmla="*/ 49201 w 184100"/>
                <a:gd name="connsiteY11" fmla="*/ 181987 h 19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100" h="192065">
                  <a:moveTo>
                    <a:pt x="49201" y="181987"/>
                  </a:moveTo>
                  <a:cubicBezTo>
                    <a:pt x="3975" y="169151"/>
                    <a:pt x="-27193" y="112918"/>
                    <a:pt x="-14359" y="67076"/>
                  </a:cubicBezTo>
                  <a:cubicBezTo>
                    <a:pt x="-2136" y="20011"/>
                    <a:pt x="32088" y="-6883"/>
                    <a:pt x="78536" y="-6883"/>
                  </a:cubicBezTo>
                  <a:cubicBezTo>
                    <a:pt x="110316" y="-6883"/>
                    <a:pt x="121928" y="-159"/>
                    <a:pt x="118872" y="15121"/>
                  </a:cubicBezTo>
                  <a:cubicBezTo>
                    <a:pt x="117039" y="24901"/>
                    <a:pt x="110927" y="26735"/>
                    <a:pt x="84036" y="27346"/>
                  </a:cubicBezTo>
                  <a:cubicBezTo>
                    <a:pt x="54701" y="27957"/>
                    <a:pt x="48590" y="30402"/>
                    <a:pt x="33311" y="47517"/>
                  </a:cubicBezTo>
                  <a:cubicBezTo>
                    <a:pt x="8253" y="75022"/>
                    <a:pt x="9476" y="103750"/>
                    <a:pt x="36978" y="131255"/>
                  </a:cubicBezTo>
                  <a:cubicBezTo>
                    <a:pt x="50423" y="144702"/>
                    <a:pt x="63868" y="152037"/>
                    <a:pt x="73647" y="152037"/>
                  </a:cubicBezTo>
                  <a:cubicBezTo>
                    <a:pt x="95037" y="152037"/>
                    <a:pt x="124372" y="136756"/>
                    <a:pt x="132317" y="121475"/>
                  </a:cubicBezTo>
                  <a:cubicBezTo>
                    <a:pt x="139040" y="108640"/>
                    <a:pt x="159819" y="104972"/>
                    <a:pt x="165931" y="115363"/>
                  </a:cubicBezTo>
                  <a:cubicBezTo>
                    <a:pt x="172042" y="124532"/>
                    <a:pt x="145763" y="163650"/>
                    <a:pt x="127428" y="172819"/>
                  </a:cubicBezTo>
                  <a:cubicBezTo>
                    <a:pt x="103593" y="184432"/>
                    <a:pt x="71202" y="188711"/>
                    <a:pt x="49201" y="18198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57" name="图片 456" descr="D:\51PPT模板网\51pptmoban.com\图片001.jpg">
            <a:extLst>
              <a:ext uri="{FF2B5EF4-FFF2-40B4-BE49-F238E27FC236}">
                <a16:creationId xmlns:a16="http://schemas.microsoft.com/office/drawing/2014/main" id="{3220BF2C-9728-CC20-FAD3-5CB2C165F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237" y="983752"/>
            <a:ext cx="9091525" cy="362440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EA83FA8C-C09B-D5B6-49A6-5BFCC4545359}"/>
              </a:ext>
            </a:extLst>
          </p:cNvPr>
          <p:cNvGrpSpPr/>
          <p:nvPr/>
        </p:nvGrpSpPr>
        <p:grpSpPr>
          <a:xfrm>
            <a:off x="2380090" y="1491873"/>
            <a:ext cx="9088010" cy="1912848"/>
            <a:chOff x="3116690" y="1406182"/>
            <a:chExt cx="7236171" cy="191284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93D3A16-F02B-4D4D-AEA2-2CFB1ED96E65}"/>
                </a:ext>
              </a:extLst>
            </p:cNvPr>
            <p:cNvSpPr/>
            <p:nvPr/>
          </p:nvSpPr>
          <p:spPr>
            <a:xfrm>
              <a:off x="3167490" y="1456982"/>
              <a:ext cx="6244941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500" dirty="0">
                  <a:blipFill dpi="0" rotWithShape="1">
                    <a:blip r:embed="rId4">
                      <a:alphaModFix amt="32000"/>
                    </a:blip>
                    <a:srcRect/>
                    <a:tile tx="0" ty="0" sx="100000" sy="100000" flip="none" algn="tl"/>
                  </a:blipFill>
                  <a:latin typeface="瀞ノクーゲル明朝" pitchFamily="50" charset="-122"/>
                  <a:ea typeface="瀞ノクーゲル明朝" pitchFamily="50" charset="-122"/>
                  <a:sym typeface="+mn-lt"/>
                </a:rPr>
                <a:t>新学期班会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D635062-062E-72EF-807D-0233AA0D004E}"/>
                </a:ext>
              </a:extLst>
            </p:cNvPr>
            <p:cNvSpPr/>
            <p:nvPr/>
          </p:nvSpPr>
          <p:spPr>
            <a:xfrm>
              <a:off x="3116690" y="1406182"/>
              <a:ext cx="7236171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500" dirty="0">
                  <a:ln w="25400" cmpd="sng">
                    <a:gradFill>
                      <a:gsLst>
                        <a:gs pos="10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7600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瀞ノクーゲル明朝" pitchFamily="50" charset="-122"/>
                  <a:ea typeface="瀞ノクーゲル明朝" pitchFamily="50" charset="-122"/>
                  <a:sym typeface="+mn-lt"/>
                </a:rPr>
                <a:t>新学期班会</a:t>
              </a:r>
            </a:p>
          </p:txBody>
        </p:sp>
      </p:grpSp>
      <p:grpSp>
        <p:nvGrpSpPr>
          <p:cNvPr id="470" name="组合 469">
            <a:extLst>
              <a:ext uri="{FF2B5EF4-FFF2-40B4-BE49-F238E27FC236}">
                <a16:creationId xmlns:a16="http://schemas.microsoft.com/office/drawing/2014/main" id="{253968CF-FEF0-A2CF-C262-58C1F8B726CC}"/>
              </a:ext>
            </a:extLst>
          </p:cNvPr>
          <p:cNvGrpSpPr/>
          <p:nvPr/>
        </p:nvGrpSpPr>
        <p:grpSpPr>
          <a:xfrm>
            <a:off x="6960821" y="4989133"/>
            <a:ext cx="348390" cy="339815"/>
            <a:chOff x="7203086" y="656199"/>
            <a:chExt cx="395176" cy="385449"/>
          </a:xfrm>
          <a:gradFill>
            <a:gsLst>
              <a:gs pos="0">
                <a:srgbClr val="004F38"/>
              </a:gs>
              <a:gs pos="100000">
                <a:srgbClr val="116A4E">
                  <a:alpha val="34000"/>
                </a:srgbClr>
              </a:gs>
            </a:gsLst>
            <a:lin ang="5400000" scaled="1"/>
          </a:gradFill>
        </p:grpSpPr>
        <p:sp>
          <p:nvSpPr>
            <p:cNvPr id="471" name="Freeform 1453">
              <a:extLst>
                <a:ext uri="{FF2B5EF4-FFF2-40B4-BE49-F238E27FC236}">
                  <a16:creationId xmlns:a16="http://schemas.microsoft.com/office/drawing/2014/main" id="{AA5F389E-3C08-0FFB-3926-85A2502F2B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3086" y="656199"/>
              <a:ext cx="395176" cy="385449"/>
            </a:xfrm>
            <a:custGeom>
              <a:avLst/>
              <a:gdLst>
                <a:gd name="T0" fmla="*/ 242 w 580"/>
                <a:gd name="T1" fmla="*/ 2 h 566"/>
                <a:gd name="T2" fmla="*/ 57 w 580"/>
                <a:gd name="T3" fmla="*/ 16 h 566"/>
                <a:gd name="T4" fmla="*/ 26 w 580"/>
                <a:gd name="T5" fmla="*/ 161 h 566"/>
                <a:gd name="T6" fmla="*/ 53 w 580"/>
                <a:gd name="T7" fmla="*/ 528 h 566"/>
                <a:gd name="T8" fmla="*/ 462 w 580"/>
                <a:gd name="T9" fmla="*/ 556 h 566"/>
                <a:gd name="T10" fmla="*/ 507 w 580"/>
                <a:gd name="T11" fmla="*/ 539 h 566"/>
                <a:gd name="T12" fmla="*/ 554 w 580"/>
                <a:gd name="T13" fmla="*/ 266 h 566"/>
                <a:gd name="T14" fmla="*/ 541 w 580"/>
                <a:gd name="T15" fmla="*/ 283 h 566"/>
                <a:gd name="T16" fmla="*/ 521 w 580"/>
                <a:gd name="T17" fmla="*/ 399 h 566"/>
                <a:gd name="T18" fmla="*/ 524 w 580"/>
                <a:gd name="T19" fmla="*/ 359 h 566"/>
                <a:gd name="T20" fmla="*/ 535 w 580"/>
                <a:gd name="T21" fmla="*/ 293 h 566"/>
                <a:gd name="T22" fmla="*/ 549 w 580"/>
                <a:gd name="T23" fmla="*/ 177 h 566"/>
                <a:gd name="T24" fmla="*/ 512 w 580"/>
                <a:gd name="T25" fmla="*/ 256 h 566"/>
                <a:gd name="T26" fmla="*/ 554 w 580"/>
                <a:gd name="T27" fmla="*/ 133 h 566"/>
                <a:gd name="T28" fmla="*/ 570 w 580"/>
                <a:gd name="T29" fmla="*/ 92 h 566"/>
                <a:gd name="T30" fmla="*/ 559 w 580"/>
                <a:gd name="T31" fmla="*/ 89 h 566"/>
                <a:gd name="T32" fmla="*/ 554 w 580"/>
                <a:gd name="T33" fmla="*/ 91 h 566"/>
                <a:gd name="T34" fmla="*/ 505 w 580"/>
                <a:gd name="T35" fmla="*/ 84 h 566"/>
                <a:gd name="T36" fmla="*/ 457 w 580"/>
                <a:gd name="T37" fmla="*/ 78 h 566"/>
                <a:gd name="T38" fmla="*/ 80 w 580"/>
                <a:gd name="T39" fmla="*/ 20 h 566"/>
                <a:gd name="T40" fmla="*/ 208 w 580"/>
                <a:gd name="T41" fmla="*/ 37 h 566"/>
                <a:gd name="T42" fmla="*/ 259 w 580"/>
                <a:gd name="T43" fmla="*/ 37 h 566"/>
                <a:gd name="T44" fmla="*/ 279 w 580"/>
                <a:gd name="T45" fmla="*/ 49 h 566"/>
                <a:gd name="T46" fmla="*/ 417 w 580"/>
                <a:gd name="T47" fmla="*/ 83 h 566"/>
                <a:gd name="T48" fmla="*/ 500 w 580"/>
                <a:gd name="T49" fmla="*/ 129 h 566"/>
                <a:gd name="T50" fmla="*/ 492 w 580"/>
                <a:gd name="T51" fmla="*/ 184 h 566"/>
                <a:gd name="T52" fmla="*/ 476 w 580"/>
                <a:gd name="T53" fmla="*/ 482 h 566"/>
                <a:gd name="T54" fmla="*/ 501 w 580"/>
                <a:gd name="T55" fmla="*/ 457 h 566"/>
                <a:gd name="T56" fmla="*/ 506 w 580"/>
                <a:gd name="T57" fmla="*/ 519 h 566"/>
                <a:gd name="T58" fmla="*/ 458 w 580"/>
                <a:gd name="T59" fmla="*/ 543 h 566"/>
                <a:gd name="T60" fmla="*/ 442 w 580"/>
                <a:gd name="T61" fmla="*/ 528 h 566"/>
                <a:gd name="T62" fmla="*/ 368 w 580"/>
                <a:gd name="T63" fmla="*/ 525 h 566"/>
                <a:gd name="T64" fmla="*/ 478 w 580"/>
                <a:gd name="T65" fmla="*/ 502 h 566"/>
                <a:gd name="T66" fmla="*/ 83 w 580"/>
                <a:gd name="T67" fmla="*/ 209 h 566"/>
                <a:gd name="T68" fmla="*/ 84 w 580"/>
                <a:gd name="T69" fmla="*/ 72 h 566"/>
                <a:gd name="T70" fmla="*/ 81 w 580"/>
                <a:gd name="T71" fmla="*/ 107 h 566"/>
                <a:gd name="T72" fmla="*/ 80 w 580"/>
                <a:gd name="T73" fmla="*/ 20 h 566"/>
                <a:gd name="T74" fmla="*/ 187 w 580"/>
                <a:gd name="T75" fmla="*/ 511 h 566"/>
                <a:gd name="T76" fmla="*/ 123 w 580"/>
                <a:gd name="T77" fmla="*/ 526 h 566"/>
                <a:gd name="T78" fmla="*/ 43 w 580"/>
                <a:gd name="T79" fmla="*/ 512 h 566"/>
                <a:gd name="T80" fmla="*/ 259 w 580"/>
                <a:gd name="T81" fmla="*/ 548 h 566"/>
                <a:gd name="T82" fmla="*/ 237 w 580"/>
                <a:gd name="T83" fmla="*/ 518 h 566"/>
                <a:gd name="T84" fmla="*/ 64 w 580"/>
                <a:gd name="T85" fmla="*/ 259 h 566"/>
                <a:gd name="T86" fmla="*/ 71 w 580"/>
                <a:gd name="T87" fmla="*/ 212 h 566"/>
                <a:gd name="T88" fmla="*/ 49 w 580"/>
                <a:gd name="T89" fmla="*/ 363 h 566"/>
                <a:gd name="T90" fmla="*/ 13 w 580"/>
                <a:gd name="T91" fmla="*/ 330 h 566"/>
                <a:gd name="T92" fmla="*/ 13 w 580"/>
                <a:gd name="T93" fmla="*/ 330 h 566"/>
                <a:gd name="T94" fmla="*/ 22 w 580"/>
                <a:gd name="T95" fmla="*/ 440 h 566"/>
                <a:gd name="T96" fmla="*/ 50 w 580"/>
                <a:gd name="T97" fmla="*/ 440 h 566"/>
                <a:gd name="T98" fmla="*/ 49 w 580"/>
                <a:gd name="T99" fmla="*/ 491 h 566"/>
                <a:gd name="T100" fmla="*/ 296 w 580"/>
                <a:gd name="T101" fmla="*/ 512 h 566"/>
                <a:gd name="T102" fmla="*/ 260 w 580"/>
                <a:gd name="T103" fmla="*/ 548 h 566"/>
                <a:gd name="T104" fmla="*/ 32 w 580"/>
                <a:gd name="T105" fmla="*/ 112 h 566"/>
                <a:gd name="T106" fmla="*/ 20 w 580"/>
                <a:gd name="T107" fmla="*/ 307 h 566"/>
                <a:gd name="T108" fmla="*/ 19 w 580"/>
                <a:gd name="T109" fmla="*/ 461 h 566"/>
                <a:gd name="T110" fmla="*/ 117 w 580"/>
                <a:gd name="T111" fmla="*/ 536 h 566"/>
                <a:gd name="T112" fmla="*/ 115 w 580"/>
                <a:gd name="T113" fmla="*/ 541 h 566"/>
                <a:gd name="T114" fmla="*/ 546 w 580"/>
                <a:gd name="T115" fmla="*/ 31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0" h="566">
                  <a:moveTo>
                    <a:pt x="579" y="103"/>
                  </a:moveTo>
                  <a:cubicBezTo>
                    <a:pt x="580" y="90"/>
                    <a:pt x="578" y="78"/>
                    <a:pt x="576" y="66"/>
                  </a:cubicBezTo>
                  <a:cubicBezTo>
                    <a:pt x="574" y="60"/>
                    <a:pt x="571" y="41"/>
                    <a:pt x="564" y="40"/>
                  </a:cubicBezTo>
                  <a:cubicBezTo>
                    <a:pt x="526" y="36"/>
                    <a:pt x="489" y="31"/>
                    <a:pt x="452" y="26"/>
                  </a:cubicBezTo>
                  <a:cubicBezTo>
                    <a:pt x="381" y="17"/>
                    <a:pt x="310" y="8"/>
                    <a:pt x="239" y="5"/>
                  </a:cubicBezTo>
                  <a:cubicBezTo>
                    <a:pt x="240" y="4"/>
                    <a:pt x="241" y="3"/>
                    <a:pt x="242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9" y="2"/>
                    <a:pt x="238" y="4"/>
                    <a:pt x="236" y="5"/>
                  </a:cubicBezTo>
                  <a:cubicBezTo>
                    <a:pt x="229" y="5"/>
                    <a:pt x="221" y="5"/>
                    <a:pt x="213" y="4"/>
                  </a:cubicBezTo>
                  <a:cubicBezTo>
                    <a:pt x="162" y="3"/>
                    <a:pt x="107" y="4"/>
                    <a:pt x="57" y="17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6" y="17"/>
                    <a:pt x="56" y="17"/>
                  </a:cubicBezTo>
                  <a:cubicBezTo>
                    <a:pt x="51" y="18"/>
                    <a:pt x="47" y="20"/>
                    <a:pt x="42" y="21"/>
                  </a:cubicBezTo>
                  <a:cubicBezTo>
                    <a:pt x="39" y="22"/>
                    <a:pt x="41" y="25"/>
                    <a:pt x="43" y="25"/>
                  </a:cubicBezTo>
                  <a:cubicBezTo>
                    <a:pt x="44" y="25"/>
                    <a:pt x="45" y="25"/>
                    <a:pt x="47" y="24"/>
                  </a:cubicBezTo>
                  <a:cubicBezTo>
                    <a:pt x="32" y="48"/>
                    <a:pt x="32" y="75"/>
                    <a:pt x="32" y="102"/>
                  </a:cubicBezTo>
                  <a:cubicBezTo>
                    <a:pt x="29" y="122"/>
                    <a:pt x="27" y="141"/>
                    <a:pt x="26" y="161"/>
                  </a:cubicBezTo>
                  <a:cubicBezTo>
                    <a:pt x="23" y="172"/>
                    <a:pt x="21" y="183"/>
                    <a:pt x="18" y="194"/>
                  </a:cubicBezTo>
                  <a:cubicBezTo>
                    <a:pt x="14" y="214"/>
                    <a:pt x="11" y="235"/>
                    <a:pt x="8" y="256"/>
                  </a:cubicBezTo>
                  <a:cubicBezTo>
                    <a:pt x="0" y="301"/>
                    <a:pt x="1" y="348"/>
                    <a:pt x="2" y="393"/>
                  </a:cubicBezTo>
                  <a:cubicBezTo>
                    <a:pt x="3" y="418"/>
                    <a:pt x="5" y="444"/>
                    <a:pt x="9" y="469"/>
                  </a:cubicBezTo>
                  <a:cubicBezTo>
                    <a:pt x="12" y="485"/>
                    <a:pt x="16" y="503"/>
                    <a:pt x="28" y="515"/>
                  </a:cubicBezTo>
                  <a:cubicBezTo>
                    <a:pt x="34" y="522"/>
                    <a:pt x="43" y="525"/>
                    <a:pt x="53" y="528"/>
                  </a:cubicBezTo>
                  <a:cubicBezTo>
                    <a:pt x="68" y="534"/>
                    <a:pt x="85" y="538"/>
                    <a:pt x="98" y="542"/>
                  </a:cubicBezTo>
                  <a:cubicBezTo>
                    <a:pt x="156" y="558"/>
                    <a:pt x="216" y="561"/>
                    <a:pt x="276" y="561"/>
                  </a:cubicBezTo>
                  <a:cubicBezTo>
                    <a:pt x="300" y="564"/>
                    <a:pt x="324" y="566"/>
                    <a:pt x="349" y="565"/>
                  </a:cubicBezTo>
                  <a:cubicBezTo>
                    <a:pt x="375" y="565"/>
                    <a:pt x="400" y="561"/>
                    <a:pt x="426" y="558"/>
                  </a:cubicBezTo>
                  <a:cubicBezTo>
                    <a:pt x="426" y="558"/>
                    <a:pt x="426" y="558"/>
                    <a:pt x="427" y="558"/>
                  </a:cubicBezTo>
                  <a:cubicBezTo>
                    <a:pt x="438" y="557"/>
                    <a:pt x="450" y="557"/>
                    <a:pt x="462" y="556"/>
                  </a:cubicBezTo>
                  <a:cubicBezTo>
                    <a:pt x="462" y="556"/>
                    <a:pt x="462" y="556"/>
                    <a:pt x="463" y="556"/>
                  </a:cubicBezTo>
                  <a:cubicBezTo>
                    <a:pt x="463" y="556"/>
                    <a:pt x="463" y="556"/>
                    <a:pt x="463" y="555"/>
                  </a:cubicBezTo>
                  <a:cubicBezTo>
                    <a:pt x="473" y="554"/>
                    <a:pt x="483" y="552"/>
                    <a:pt x="492" y="549"/>
                  </a:cubicBezTo>
                  <a:cubicBezTo>
                    <a:pt x="495" y="548"/>
                    <a:pt x="497" y="547"/>
                    <a:pt x="499" y="545"/>
                  </a:cubicBezTo>
                  <a:cubicBezTo>
                    <a:pt x="502" y="544"/>
                    <a:pt x="504" y="544"/>
                    <a:pt x="507" y="542"/>
                  </a:cubicBezTo>
                  <a:cubicBezTo>
                    <a:pt x="508" y="542"/>
                    <a:pt x="508" y="540"/>
                    <a:pt x="507" y="539"/>
                  </a:cubicBezTo>
                  <a:cubicBezTo>
                    <a:pt x="508" y="538"/>
                    <a:pt x="509" y="537"/>
                    <a:pt x="510" y="536"/>
                  </a:cubicBezTo>
                  <a:cubicBezTo>
                    <a:pt x="512" y="539"/>
                    <a:pt x="517" y="539"/>
                    <a:pt x="518" y="535"/>
                  </a:cubicBezTo>
                  <a:cubicBezTo>
                    <a:pt x="518" y="529"/>
                    <a:pt x="519" y="524"/>
                    <a:pt x="520" y="519"/>
                  </a:cubicBezTo>
                  <a:cubicBezTo>
                    <a:pt x="529" y="495"/>
                    <a:pt x="530" y="465"/>
                    <a:pt x="532" y="445"/>
                  </a:cubicBezTo>
                  <a:cubicBezTo>
                    <a:pt x="535" y="418"/>
                    <a:pt x="541" y="391"/>
                    <a:pt x="545" y="364"/>
                  </a:cubicBezTo>
                  <a:cubicBezTo>
                    <a:pt x="549" y="332"/>
                    <a:pt x="552" y="299"/>
                    <a:pt x="554" y="266"/>
                  </a:cubicBezTo>
                  <a:cubicBezTo>
                    <a:pt x="565" y="212"/>
                    <a:pt x="579" y="158"/>
                    <a:pt x="579" y="103"/>
                  </a:cubicBezTo>
                  <a:close/>
                  <a:moveTo>
                    <a:pt x="548" y="251"/>
                  </a:moveTo>
                  <a:cubicBezTo>
                    <a:pt x="531" y="258"/>
                    <a:pt x="514" y="269"/>
                    <a:pt x="505" y="285"/>
                  </a:cubicBezTo>
                  <a:cubicBezTo>
                    <a:pt x="505" y="286"/>
                    <a:pt x="506" y="286"/>
                    <a:pt x="506" y="286"/>
                  </a:cubicBezTo>
                  <a:cubicBezTo>
                    <a:pt x="517" y="270"/>
                    <a:pt x="531" y="260"/>
                    <a:pt x="547" y="252"/>
                  </a:cubicBezTo>
                  <a:cubicBezTo>
                    <a:pt x="545" y="262"/>
                    <a:pt x="543" y="272"/>
                    <a:pt x="541" y="283"/>
                  </a:cubicBezTo>
                  <a:cubicBezTo>
                    <a:pt x="535" y="318"/>
                    <a:pt x="531" y="354"/>
                    <a:pt x="526" y="390"/>
                  </a:cubicBezTo>
                  <a:cubicBezTo>
                    <a:pt x="525" y="406"/>
                    <a:pt x="523" y="421"/>
                    <a:pt x="521" y="437"/>
                  </a:cubicBezTo>
                  <a:cubicBezTo>
                    <a:pt x="514" y="443"/>
                    <a:pt x="507" y="449"/>
                    <a:pt x="500" y="456"/>
                  </a:cubicBezTo>
                  <a:cubicBezTo>
                    <a:pt x="496" y="459"/>
                    <a:pt x="492" y="463"/>
                    <a:pt x="488" y="467"/>
                  </a:cubicBezTo>
                  <a:cubicBezTo>
                    <a:pt x="488" y="456"/>
                    <a:pt x="489" y="446"/>
                    <a:pt x="489" y="435"/>
                  </a:cubicBezTo>
                  <a:cubicBezTo>
                    <a:pt x="501" y="424"/>
                    <a:pt x="510" y="410"/>
                    <a:pt x="521" y="399"/>
                  </a:cubicBezTo>
                  <a:cubicBezTo>
                    <a:pt x="522" y="398"/>
                    <a:pt x="520" y="397"/>
                    <a:pt x="519" y="398"/>
                  </a:cubicBezTo>
                  <a:cubicBezTo>
                    <a:pt x="511" y="406"/>
                    <a:pt x="504" y="414"/>
                    <a:pt x="496" y="422"/>
                  </a:cubicBezTo>
                  <a:cubicBezTo>
                    <a:pt x="494" y="425"/>
                    <a:pt x="492" y="427"/>
                    <a:pt x="490" y="430"/>
                  </a:cubicBezTo>
                  <a:cubicBezTo>
                    <a:pt x="490" y="428"/>
                    <a:pt x="490" y="427"/>
                    <a:pt x="490" y="426"/>
                  </a:cubicBezTo>
                  <a:cubicBezTo>
                    <a:pt x="491" y="414"/>
                    <a:pt x="492" y="402"/>
                    <a:pt x="493" y="391"/>
                  </a:cubicBezTo>
                  <a:cubicBezTo>
                    <a:pt x="502" y="379"/>
                    <a:pt x="512" y="368"/>
                    <a:pt x="524" y="359"/>
                  </a:cubicBezTo>
                  <a:cubicBezTo>
                    <a:pt x="525" y="358"/>
                    <a:pt x="524" y="357"/>
                    <a:pt x="523" y="358"/>
                  </a:cubicBezTo>
                  <a:cubicBezTo>
                    <a:pt x="513" y="366"/>
                    <a:pt x="502" y="376"/>
                    <a:pt x="493" y="387"/>
                  </a:cubicBezTo>
                  <a:cubicBezTo>
                    <a:pt x="495" y="370"/>
                    <a:pt x="496" y="353"/>
                    <a:pt x="497" y="336"/>
                  </a:cubicBezTo>
                  <a:cubicBezTo>
                    <a:pt x="497" y="331"/>
                    <a:pt x="497" y="327"/>
                    <a:pt x="498" y="322"/>
                  </a:cubicBezTo>
                  <a:cubicBezTo>
                    <a:pt x="498" y="323"/>
                    <a:pt x="499" y="323"/>
                    <a:pt x="499" y="322"/>
                  </a:cubicBezTo>
                  <a:cubicBezTo>
                    <a:pt x="509" y="310"/>
                    <a:pt x="520" y="301"/>
                    <a:pt x="535" y="293"/>
                  </a:cubicBezTo>
                  <a:cubicBezTo>
                    <a:pt x="535" y="293"/>
                    <a:pt x="535" y="292"/>
                    <a:pt x="534" y="292"/>
                  </a:cubicBezTo>
                  <a:cubicBezTo>
                    <a:pt x="520" y="299"/>
                    <a:pt x="507" y="308"/>
                    <a:pt x="498" y="321"/>
                  </a:cubicBezTo>
                  <a:cubicBezTo>
                    <a:pt x="498" y="322"/>
                    <a:pt x="498" y="322"/>
                    <a:pt x="498" y="322"/>
                  </a:cubicBezTo>
                  <a:cubicBezTo>
                    <a:pt x="499" y="287"/>
                    <a:pt x="502" y="253"/>
                    <a:pt x="507" y="218"/>
                  </a:cubicBezTo>
                  <a:cubicBezTo>
                    <a:pt x="507" y="214"/>
                    <a:pt x="508" y="209"/>
                    <a:pt x="508" y="205"/>
                  </a:cubicBezTo>
                  <a:cubicBezTo>
                    <a:pt x="523" y="197"/>
                    <a:pt x="536" y="187"/>
                    <a:pt x="549" y="177"/>
                  </a:cubicBezTo>
                  <a:cubicBezTo>
                    <a:pt x="550" y="176"/>
                    <a:pt x="549" y="175"/>
                    <a:pt x="549" y="176"/>
                  </a:cubicBezTo>
                  <a:cubicBezTo>
                    <a:pt x="536" y="185"/>
                    <a:pt x="522" y="195"/>
                    <a:pt x="508" y="203"/>
                  </a:cubicBezTo>
                  <a:cubicBezTo>
                    <a:pt x="510" y="191"/>
                    <a:pt x="511" y="179"/>
                    <a:pt x="511" y="168"/>
                  </a:cubicBezTo>
                  <a:cubicBezTo>
                    <a:pt x="525" y="156"/>
                    <a:pt x="537" y="143"/>
                    <a:pt x="554" y="134"/>
                  </a:cubicBezTo>
                  <a:cubicBezTo>
                    <a:pt x="553" y="163"/>
                    <a:pt x="553" y="192"/>
                    <a:pt x="551" y="221"/>
                  </a:cubicBezTo>
                  <a:cubicBezTo>
                    <a:pt x="536" y="228"/>
                    <a:pt x="519" y="240"/>
                    <a:pt x="512" y="256"/>
                  </a:cubicBezTo>
                  <a:cubicBezTo>
                    <a:pt x="512" y="257"/>
                    <a:pt x="513" y="258"/>
                    <a:pt x="514" y="257"/>
                  </a:cubicBezTo>
                  <a:cubicBezTo>
                    <a:pt x="520" y="250"/>
                    <a:pt x="524" y="242"/>
                    <a:pt x="532" y="235"/>
                  </a:cubicBezTo>
                  <a:cubicBezTo>
                    <a:pt x="538" y="230"/>
                    <a:pt x="544" y="226"/>
                    <a:pt x="551" y="223"/>
                  </a:cubicBezTo>
                  <a:cubicBezTo>
                    <a:pt x="551" y="227"/>
                    <a:pt x="551" y="231"/>
                    <a:pt x="551" y="236"/>
                  </a:cubicBezTo>
                  <a:cubicBezTo>
                    <a:pt x="550" y="241"/>
                    <a:pt x="549" y="246"/>
                    <a:pt x="548" y="251"/>
                  </a:cubicBezTo>
                  <a:close/>
                  <a:moveTo>
                    <a:pt x="554" y="133"/>
                  </a:moveTo>
                  <a:cubicBezTo>
                    <a:pt x="539" y="140"/>
                    <a:pt x="525" y="151"/>
                    <a:pt x="512" y="162"/>
                  </a:cubicBezTo>
                  <a:cubicBezTo>
                    <a:pt x="512" y="149"/>
                    <a:pt x="512" y="136"/>
                    <a:pt x="512" y="122"/>
                  </a:cubicBezTo>
                  <a:cubicBezTo>
                    <a:pt x="525" y="112"/>
                    <a:pt x="539" y="101"/>
                    <a:pt x="554" y="93"/>
                  </a:cubicBezTo>
                  <a:cubicBezTo>
                    <a:pt x="554" y="106"/>
                    <a:pt x="554" y="120"/>
                    <a:pt x="554" y="133"/>
                  </a:cubicBezTo>
                  <a:close/>
                  <a:moveTo>
                    <a:pt x="561" y="50"/>
                  </a:moveTo>
                  <a:cubicBezTo>
                    <a:pt x="567" y="63"/>
                    <a:pt x="569" y="78"/>
                    <a:pt x="570" y="92"/>
                  </a:cubicBezTo>
                  <a:cubicBezTo>
                    <a:pt x="572" y="125"/>
                    <a:pt x="566" y="158"/>
                    <a:pt x="560" y="190"/>
                  </a:cubicBezTo>
                  <a:cubicBezTo>
                    <a:pt x="559" y="196"/>
                    <a:pt x="558" y="202"/>
                    <a:pt x="557" y="207"/>
                  </a:cubicBezTo>
                  <a:cubicBezTo>
                    <a:pt x="558" y="168"/>
                    <a:pt x="559" y="129"/>
                    <a:pt x="559" y="90"/>
                  </a:cubicBezTo>
                  <a:cubicBezTo>
                    <a:pt x="559" y="90"/>
                    <a:pt x="560" y="89"/>
                    <a:pt x="560" y="89"/>
                  </a:cubicBezTo>
                  <a:cubicBezTo>
                    <a:pt x="561" y="89"/>
                    <a:pt x="560" y="88"/>
                    <a:pt x="560" y="88"/>
                  </a:cubicBezTo>
                  <a:cubicBezTo>
                    <a:pt x="559" y="88"/>
                    <a:pt x="559" y="89"/>
                    <a:pt x="559" y="89"/>
                  </a:cubicBezTo>
                  <a:cubicBezTo>
                    <a:pt x="559" y="75"/>
                    <a:pt x="559" y="62"/>
                    <a:pt x="559" y="48"/>
                  </a:cubicBezTo>
                  <a:cubicBezTo>
                    <a:pt x="560" y="49"/>
                    <a:pt x="561" y="49"/>
                    <a:pt x="561" y="50"/>
                  </a:cubicBezTo>
                  <a:close/>
                  <a:moveTo>
                    <a:pt x="511" y="43"/>
                  </a:moveTo>
                  <a:cubicBezTo>
                    <a:pt x="520" y="44"/>
                    <a:pt x="529" y="45"/>
                    <a:pt x="538" y="46"/>
                  </a:cubicBezTo>
                  <a:cubicBezTo>
                    <a:pt x="540" y="47"/>
                    <a:pt x="548" y="47"/>
                    <a:pt x="554" y="48"/>
                  </a:cubicBezTo>
                  <a:cubicBezTo>
                    <a:pt x="554" y="62"/>
                    <a:pt x="554" y="77"/>
                    <a:pt x="554" y="91"/>
                  </a:cubicBezTo>
                  <a:cubicBezTo>
                    <a:pt x="539" y="99"/>
                    <a:pt x="524" y="108"/>
                    <a:pt x="511" y="118"/>
                  </a:cubicBezTo>
                  <a:cubicBezTo>
                    <a:pt x="511" y="108"/>
                    <a:pt x="510" y="97"/>
                    <a:pt x="508" y="87"/>
                  </a:cubicBezTo>
                  <a:cubicBezTo>
                    <a:pt x="508" y="87"/>
                    <a:pt x="507" y="86"/>
                    <a:pt x="507" y="86"/>
                  </a:cubicBezTo>
                  <a:cubicBezTo>
                    <a:pt x="522" y="76"/>
                    <a:pt x="537" y="65"/>
                    <a:pt x="549" y="52"/>
                  </a:cubicBezTo>
                  <a:cubicBezTo>
                    <a:pt x="550" y="52"/>
                    <a:pt x="549" y="52"/>
                    <a:pt x="549" y="52"/>
                  </a:cubicBezTo>
                  <a:cubicBezTo>
                    <a:pt x="536" y="64"/>
                    <a:pt x="520" y="73"/>
                    <a:pt x="505" y="84"/>
                  </a:cubicBezTo>
                  <a:cubicBezTo>
                    <a:pt x="504" y="83"/>
                    <a:pt x="503" y="83"/>
                    <a:pt x="502" y="83"/>
                  </a:cubicBezTo>
                  <a:cubicBezTo>
                    <a:pt x="488" y="83"/>
                    <a:pt x="475" y="81"/>
                    <a:pt x="461" y="79"/>
                  </a:cubicBezTo>
                  <a:cubicBezTo>
                    <a:pt x="467" y="75"/>
                    <a:pt x="473" y="70"/>
                    <a:pt x="480" y="67"/>
                  </a:cubicBezTo>
                  <a:cubicBezTo>
                    <a:pt x="488" y="61"/>
                    <a:pt x="497" y="57"/>
                    <a:pt x="506" y="53"/>
                  </a:cubicBezTo>
                  <a:cubicBezTo>
                    <a:pt x="507" y="53"/>
                    <a:pt x="506" y="51"/>
                    <a:pt x="505" y="51"/>
                  </a:cubicBezTo>
                  <a:cubicBezTo>
                    <a:pt x="490" y="58"/>
                    <a:pt x="469" y="66"/>
                    <a:pt x="457" y="78"/>
                  </a:cubicBezTo>
                  <a:cubicBezTo>
                    <a:pt x="442" y="76"/>
                    <a:pt x="427" y="73"/>
                    <a:pt x="412" y="70"/>
                  </a:cubicBezTo>
                  <a:cubicBezTo>
                    <a:pt x="371" y="63"/>
                    <a:pt x="331" y="56"/>
                    <a:pt x="290" y="51"/>
                  </a:cubicBezTo>
                  <a:cubicBezTo>
                    <a:pt x="294" y="44"/>
                    <a:pt x="296" y="38"/>
                    <a:pt x="301" y="32"/>
                  </a:cubicBezTo>
                  <a:cubicBezTo>
                    <a:pt x="305" y="27"/>
                    <a:pt x="309" y="23"/>
                    <a:pt x="314" y="19"/>
                  </a:cubicBezTo>
                  <a:cubicBezTo>
                    <a:pt x="380" y="25"/>
                    <a:pt x="446" y="34"/>
                    <a:pt x="511" y="43"/>
                  </a:cubicBezTo>
                  <a:close/>
                  <a:moveTo>
                    <a:pt x="80" y="20"/>
                  </a:moveTo>
                  <a:cubicBezTo>
                    <a:pt x="62" y="35"/>
                    <a:pt x="35" y="59"/>
                    <a:pt x="41" y="82"/>
                  </a:cubicBezTo>
                  <a:cubicBezTo>
                    <a:pt x="42" y="83"/>
                    <a:pt x="44" y="83"/>
                    <a:pt x="44" y="81"/>
                  </a:cubicBezTo>
                  <a:cubicBezTo>
                    <a:pt x="44" y="57"/>
                    <a:pt x="65" y="35"/>
                    <a:pt x="83" y="20"/>
                  </a:cubicBezTo>
                  <a:cubicBezTo>
                    <a:pt x="107" y="16"/>
                    <a:pt x="132" y="14"/>
                    <a:pt x="157" y="13"/>
                  </a:cubicBezTo>
                  <a:cubicBezTo>
                    <a:pt x="181" y="12"/>
                    <a:pt x="204" y="12"/>
                    <a:pt x="228" y="13"/>
                  </a:cubicBezTo>
                  <a:cubicBezTo>
                    <a:pt x="221" y="21"/>
                    <a:pt x="213" y="28"/>
                    <a:pt x="208" y="37"/>
                  </a:cubicBezTo>
                  <a:cubicBezTo>
                    <a:pt x="208" y="38"/>
                    <a:pt x="209" y="39"/>
                    <a:pt x="209" y="38"/>
                  </a:cubicBezTo>
                  <a:cubicBezTo>
                    <a:pt x="216" y="29"/>
                    <a:pt x="224" y="21"/>
                    <a:pt x="231" y="13"/>
                  </a:cubicBezTo>
                  <a:cubicBezTo>
                    <a:pt x="246" y="14"/>
                    <a:pt x="260" y="15"/>
                    <a:pt x="275" y="16"/>
                  </a:cubicBezTo>
                  <a:cubicBezTo>
                    <a:pt x="278" y="16"/>
                    <a:pt x="281" y="16"/>
                    <a:pt x="284" y="16"/>
                  </a:cubicBezTo>
                  <a:cubicBezTo>
                    <a:pt x="279" y="18"/>
                    <a:pt x="275" y="20"/>
                    <a:pt x="270" y="24"/>
                  </a:cubicBezTo>
                  <a:cubicBezTo>
                    <a:pt x="266" y="27"/>
                    <a:pt x="260" y="32"/>
                    <a:pt x="259" y="37"/>
                  </a:cubicBezTo>
                  <a:cubicBezTo>
                    <a:pt x="258" y="38"/>
                    <a:pt x="259" y="39"/>
                    <a:pt x="260" y="39"/>
                  </a:cubicBezTo>
                  <a:cubicBezTo>
                    <a:pt x="264" y="36"/>
                    <a:pt x="267" y="31"/>
                    <a:pt x="271" y="27"/>
                  </a:cubicBezTo>
                  <a:cubicBezTo>
                    <a:pt x="276" y="23"/>
                    <a:pt x="282" y="19"/>
                    <a:pt x="288" y="17"/>
                  </a:cubicBezTo>
                  <a:cubicBezTo>
                    <a:pt x="297" y="17"/>
                    <a:pt x="305" y="18"/>
                    <a:pt x="313" y="19"/>
                  </a:cubicBezTo>
                  <a:cubicBezTo>
                    <a:pt x="302" y="26"/>
                    <a:pt x="290" y="38"/>
                    <a:pt x="288" y="50"/>
                  </a:cubicBezTo>
                  <a:cubicBezTo>
                    <a:pt x="285" y="50"/>
                    <a:pt x="282" y="49"/>
                    <a:pt x="279" y="49"/>
                  </a:cubicBezTo>
                  <a:cubicBezTo>
                    <a:pt x="238" y="44"/>
                    <a:pt x="196" y="39"/>
                    <a:pt x="155" y="44"/>
                  </a:cubicBezTo>
                  <a:cubicBezTo>
                    <a:pt x="133" y="46"/>
                    <a:pt x="102" y="51"/>
                    <a:pt x="92" y="73"/>
                  </a:cubicBezTo>
                  <a:cubicBezTo>
                    <a:pt x="91" y="75"/>
                    <a:pt x="94" y="77"/>
                    <a:pt x="95" y="75"/>
                  </a:cubicBezTo>
                  <a:cubicBezTo>
                    <a:pt x="107" y="51"/>
                    <a:pt x="144" y="51"/>
                    <a:pt x="167" y="51"/>
                  </a:cubicBezTo>
                  <a:cubicBezTo>
                    <a:pt x="208" y="51"/>
                    <a:pt x="250" y="56"/>
                    <a:pt x="290" y="62"/>
                  </a:cubicBezTo>
                  <a:cubicBezTo>
                    <a:pt x="333" y="68"/>
                    <a:pt x="375" y="76"/>
                    <a:pt x="417" y="83"/>
                  </a:cubicBezTo>
                  <a:cubicBezTo>
                    <a:pt x="442" y="87"/>
                    <a:pt x="467" y="93"/>
                    <a:pt x="492" y="94"/>
                  </a:cubicBezTo>
                  <a:cubicBezTo>
                    <a:pt x="492" y="95"/>
                    <a:pt x="491" y="95"/>
                    <a:pt x="491" y="95"/>
                  </a:cubicBezTo>
                  <a:cubicBezTo>
                    <a:pt x="490" y="96"/>
                    <a:pt x="491" y="97"/>
                    <a:pt x="491" y="97"/>
                  </a:cubicBezTo>
                  <a:cubicBezTo>
                    <a:pt x="493" y="96"/>
                    <a:pt x="494" y="95"/>
                    <a:pt x="495" y="94"/>
                  </a:cubicBezTo>
                  <a:cubicBezTo>
                    <a:pt x="495" y="94"/>
                    <a:pt x="496" y="94"/>
                    <a:pt x="497" y="94"/>
                  </a:cubicBezTo>
                  <a:cubicBezTo>
                    <a:pt x="499" y="106"/>
                    <a:pt x="500" y="118"/>
                    <a:pt x="500" y="129"/>
                  </a:cubicBezTo>
                  <a:cubicBezTo>
                    <a:pt x="499" y="130"/>
                    <a:pt x="499" y="131"/>
                    <a:pt x="498" y="132"/>
                  </a:cubicBezTo>
                  <a:cubicBezTo>
                    <a:pt x="497" y="133"/>
                    <a:pt x="498" y="134"/>
                    <a:pt x="499" y="133"/>
                  </a:cubicBezTo>
                  <a:cubicBezTo>
                    <a:pt x="499" y="133"/>
                    <a:pt x="500" y="132"/>
                    <a:pt x="500" y="132"/>
                  </a:cubicBezTo>
                  <a:cubicBezTo>
                    <a:pt x="501" y="146"/>
                    <a:pt x="500" y="160"/>
                    <a:pt x="499" y="174"/>
                  </a:cubicBezTo>
                  <a:cubicBezTo>
                    <a:pt x="496" y="177"/>
                    <a:pt x="493" y="180"/>
                    <a:pt x="491" y="183"/>
                  </a:cubicBezTo>
                  <a:cubicBezTo>
                    <a:pt x="490" y="183"/>
                    <a:pt x="491" y="185"/>
                    <a:pt x="492" y="184"/>
                  </a:cubicBezTo>
                  <a:cubicBezTo>
                    <a:pt x="494" y="182"/>
                    <a:pt x="496" y="181"/>
                    <a:pt x="499" y="179"/>
                  </a:cubicBezTo>
                  <a:cubicBezTo>
                    <a:pt x="497" y="194"/>
                    <a:pt x="496" y="209"/>
                    <a:pt x="494" y="224"/>
                  </a:cubicBezTo>
                  <a:cubicBezTo>
                    <a:pt x="489" y="263"/>
                    <a:pt x="486" y="302"/>
                    <a:pt x="484" y="342"/>
                  </a:cubicBezTo>
                  <a:cubicBezTo>
                    <a:pt x="483" y="373"/>
                    <a:pt x="480" y="403"/>
                    <a:pt x="478" y="433"/>
                  </a:cubicBezTo>
                  <a:cubicBezTo>
                    <a:pt x="477" y="445"/>
                    <a:pt x="473" y="466"/>
                    <a:pt x="477" y="480"/>
                  </a:cubicBezTo>
                  <a:cubicBezTo>
                    <a:pt x="476" y="481"/>
                    <a:pt x="476" y="481"/>
                    <a:pt x="476" y="482"/>
                  </a:cubicBezTo>
                  <a:cubicBezTo>
                    <a:pt x="475" y="483"/>
                    <a:pt x="477" y="484"/>
                    <a:pt x="477" y="483"/>
                  </a:cubicBezTo>
                  <a:cubicBezTo>
                    <a:pt x="477" y="483"/>
                    <a:pt x="477" y="483"/>
                    <a:pt x="478" y="483"/>
                  </a:cubicBezTo>
                  <a:cubicBezTo>
                    <a:pt x="479" y="486"/>
                    <a:pt x="480" y="489"/>
                    <a:pt x="482" y="491"/>
                  </a:cubicBezTo>
                  <a:cubicBezTo>
                    <a:pt x="484" y="492"/>
                    <a:pt x="486" y="491"/>
                    <a:pt x="486" y="489"/>
                  </a:cubicBezTo>
                  <a:cubicBezTo>
                    <a:pt x="487" y="484"/>
                    <a:pt x="487" y="479"/>
                    <a:pt x="487" y="473"/>
                  </a:cubicBezTo>
                  <a:cubicBezTo>
                    <a:pt x="492" y="468"/>
                    <a:pt x="497" y="462"/>
                    <a:pt x="501" y="457"/>
                  </a:cubicBezTo>
                  <a:cubicBezTo>
                    <a:pt x="508" y="451"/>
                    <a:pt x="514" y="445"/>
                    <a:pt x="520" y="439"/>
                  </a:cubicBezTo>
                  <a:cubicBezTo>
                    <a:pt x="517" y="469"/>
                    <a:pt x="513" y="499"/>
                    <a:pt x="509" y="530"/>
                  </a:cubicBezTo>
                  <a:cubicBezTo>
                    <a:pt x="507" y="533"/>
                    <a:pt x="505" y="535"/>
                    <a:pt x="502" y="538"/>
                  </a:cubicBezTo>
                  <a:cubicBezTo>
                    <a:pt x="502" y="538"/>
                    <a:pt x="502" y="538"/>
                    <a:pt x="502" y="538"/>
                  </a:cubicBezTo>
                  <a:cubicBezTo>
                    <a:pt x="495" y="537"/>
                    <a:pt x="488" y="538"/>
                    <a:pt x="481" y="539"/>
                  </a:cubicBezTo>
                  <a:cubicBezTo>
                    <a:pt x="488" y="531"/>
                    <a:pt x="496" y="524"/>
                    <a:pt x="506" y="519"/>
                  </a:cubicBezTo>
                  <a:cubicBezTo>
                    <a:pt x="506" y="519"/>
                    <a:pt x="506" y="518"/>
                    <a:pt x="506" y="519"/>
                  </a:cubicBezTo>
                  <a:cubicBezTo>
                    <a:pt x="495" y="524"/>
                    <a:pt x="485" y="531"/>
                    <a:pt x="476" y="539"/>
                  </a:cubicBezTo>
                  <a:cubicBezTo>
                    <a:pt x="471" y="540"/>
                    <a:pt x="466" y="541"/>
                    <a:pt x="461" y="542"/>
                  </a:cubicBezTo>
                  <a:cubicBezTo>
                    <a:pt x="465" y="535"/>
                    <a:pt x="468" y="527"/>
                    <a:pt x="470" y="519"/>
                  </a:cubicBezTo>
                  <a:cubicBezTo>
                    <a:pt x="470" y="519"/>
                    <a:pt x="469" y="518"/>
                    <a:pt x="469" y="519"/>
                  </a:cubicBezTo>
                  <a:cubicBezTo>
                    <a:pt x="466" y="527"/>
                    <a:pt x="462" y="535"/>
                    <a:pt x="458" y="543"/>
                  </a:cubicBezTo>
                  <a:cubicBezTo>
                    <a:pt x="456" y="543"/>
                    <a:pt x="455" y="543"/>
                    <a:pt x="453" y="543"/>
                  </a:cubicBezTo>
                  <a:cubicBezTo>
                    <a:pt x="447" y="544"/>
                    <a:pt x="441" y="545"/>
                    <a:pt x="435" y="546"/>
                  </a:cubicBezTo>
                  <a:cubicBezTo>
                    <a:pt x="438" y="541"/>
                    <a:pt x="440" y="535"/>
                    <a:pt x="443" y="529"/>
                  </a:cubicBezTo>
                  <a:cubicBezTo>
                    <a:pt x="448" y="522"/>
                    <a:pt x="455" y="515"/>
                    <a:pt x="462" y="511"/>
                  </a:cubicBezTo>
                  <a:cubicBezTo>
                    <a:pt x="462" y="511"/>
                    <a:pt x="462" y="511"/>
                    <a:pt x="462" y="511"/>
                  </a:cubicBezTo>
                  <a:cubicBezTo>
                    <a:pt x="454" y="516"/>
                    <a:pt x="447" y="520"/>
                    <a:pt x="442" y="528"/>
                  </a:cubicBezTo>
                  <a:cubicBezTo>
                    <a:pt x="438" y="533"/>
                    <a:pt x="433" y="540"/>
                    <a:pt x="433" y="547"/>
                  </a:cubicBezTo>
                  <a:cubicBezTo>
                    <a:pt x="417" y="549"/>
                    <a:pt x="401" y="551"/>
                    <a:pt x="385" y="553"/>
                  </a:cubicBezTo>
                  <a:cubicBezTo>
                    <a:pt x="383" y="553"/>
                    <a:pt x="381" y="553"/>
                    <a:pt x="379" y="553"/>
                  </a:cubicBezTo>
                  <a:cubicBezTo>
                    <a:pt x="367" y="553"/>
                    <a:pt x="355" y="553"/>
                    <a:pt x="343" y="553"/>
                  </a:cubicBezTo>
                  <a:cubicBezTo>
                    <a:pt x="351" y="545"/>
                    <a:pt x="360" y="536"/>
                    <a:pt x="369" y="526"/>
                  </a:cubicBezTo>
                  <a:cubicBezTo>
                    <a:pt x="369" y="526"/>
                    <a:pt x="368" y="525"/>
                    <a:pt x="368" y="525"/>
                  </a:cubicBezTo>
                  <a:cubicBezTo>
                    <a:pt x="358" y="535"/>
                    <a:pt x="348" y="544"/>
                    <a:pt x="339" y="554"/>
                  </a:cubicBezTo>
                  <a:cubicBezTo>
                    <a:pt x="332" y="554"/>
                    <a:pt x="324" y="554"/>
                    <a:pt x="317" y="554"/>
                  </a:cubicBezTo>
                  <a:cubicBezTo>
                    <a:pt x="313" y="554"/>
                    <a:pt x="309" y="554"/>
                    <a:pt x="305" y="554"/>
                  </a:cubicBezTo>
                  <a:cubicBezTo>
                    <a:pt x="309" y="548"/>
                    <a:pt x="312" y="542"/>
                    <a:pt x="315" y="536"/>
                  </a:cubicBezTo>
                  <a:cubicBezTo>
                    <a:pt x="320" y="529"/>
                    <a:pt x="325" y="521"/>
                    <a:pt x="331" y="514"/>
                  </a:cubicBezTo>
                  <a:cubicBezTo>
                    <a:pt x="380" y="517"/>
                    <a:pt x="431" y="514"/>
                    <a:pt x="478" y="502"/>
                  </a:cubicBezTo>
                  <a:cubicBezTo>
                    <a:pt x="485" y="500"/>
                    <a:pt x="482" y="490"/>
                    <a:pt x="475" y="491"/>
                  </a:cubicBezTo>
                  <a:cubicBezTo>
                    <a:pt x="410" y="508"/>
                    <a:pt x="339" y="506"/>
                    <a:pt x="272" y="497"/>
                  </a:cubicBezTo>
                  <a:cubicBezTo>
                    <a:pt x="220" y="491"/>
                    <a:pt x="168" y="489"/>
                    <a:pt x="117" y="476"/>
                  </a:cubicBezTo>
                  <a:cubicBezTo>
                    <a:pt x="99" y="471"/>
                    <a:pt x="75" y="465"/>
                    <a:pt x="65" y="448"/>
                  </a:cubicBezTo>
                  <a:cubicBezTo>
                    <a:pt x="54" y="428"/>
                    <a:pt x="59" y="398"/>
                    <a:pt x="61" y="377"/>
                  </a:cubicBezTo>
                  <a:cubicBezTo>
                    <a:pt x="66" y="321"/>
                    <a:pt x="80" y="266"/>
                    <a:pt x="83" y="209"/>
                  </a:cubicBezTo>
                  <a:cubicBezTo>
                    <a:pt x="86" y="162"/>
                    <a:pt x="89" y="116"/>
                    <a:pt x="88" y="69"/>
                  </a:cubicBezTo>
                  <a:cubicBezTo>
                    <a:pt x="91" y="66"/>
                    <a:pt x="94" y="64"/>
                    <a:pt x="97" y="62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8" y="66"/>
                    <a:pt x="87" y="63"/>
                    <a:pt x="87" y="59"/>
                  </a:cubicBezTo>
                  <a:cubicBezTo>
                    <a:pt x="87" y="58"/>
                    <a:pt x="85" y="58"/>
                    <a:pt x="84" y="59"/>
                  </a:cubicBezTo>
                  <a:cubicBezTo>
                    <a:pt x="84" y="64"/>
                    <a:pt x="84" y="68"/>
                    <a:pt x="84" y="72"/>
                  </a:cubicBezTo>
                  <a:cubicBezTo>
                    <a:pt x="74" y="81"/>
                    <a:pt x="65" y="91"/>
                    <a:pt x="57" y="102"/>
                  </a:cubicBezTo>
                  <a:cubicBezTo>
                    <a:pt x="52" y="109"/>
                    <a:pt x="35" y="129"/>
                    <a:pt x="42" y="140"/>
                  </a:cubicBezTo>
                  <a:cubicBezTo>
                    <a:pt x="42" y="141"/>
                    <a:pt x="44" y="140"/>
                    <a:pt x="43" y="139"/>
                  </a:cubicBezTo>
                  <a:cubicBezTo>
                    <a:pt x="39" y="128"/>
                    <a:pt x="55" y="109"/>
                    <a:pt x="61" y="100"/>
                  </a:cubicBezTo>
                  <a:cubicBezTo>
                    <a:pt x="68" y="91"/>
                    <a:pt x="75" y="81"/>
                    <a:pt x="84" y="73"/>
                  </a:cubicBezTo>
                  <a:cubicBezTo>
                    <a:pt x="83" y="84"/>
                    <a:pt x="82" y="96"/>
                    <a:pt x="81" y="107"/>
                  </a:cubicBezTo>
                  <a:cubicBezTo>
                    <a:pt x="68" y="121"/>
                    <a:pt x="57" y="136"/>
                    <a:pt x="46" y="151"/>
                  </a:cubicBezTo>
                  <a:cubicBezTo>
                    <a:pt x="43" y="156"/>
                    <a:pt x="39" y="161"/>
                    <a:pt x="35" y="167"/>
                  </a:cubicBezTo>
                  <a:cubicBezTo>
                    <a:pt x="36" y="159"/>
                    <a:pt x="37" y="152"/>
                    <a:pt x="38" y="144"/>
                  </a:cubicBezTo>
                  <a:cubicBezTo>
                    <a:pt x="41" y="121"/>
                    <a:pt x="38" y="96"/>
                    <a:pt x="39" y="72"/>
                  </a:cubicBezTo>
                  <a:cubicBezTo>
                    <a:pt x="43" y="55"/>
                    <a:pt x="48" y="39"/>
                    <a:pt x="54" y="23"/>
                  </a:cubicBezTo>
                  <a:cubicBezTo>
                    <a:pt x="63" y="22"/>
                    <a:pt x="71" y="21"/>
                    <a:pt x="80" y="20"/>
                  </a:cubicBezTo>
                  <a:close/>
                  <a:moveTo>
                    <a:pt x="237" y="518"/>
                  </a:moveTo>
                  <a:cubicBezTo>
                    <a:pt x="232" y="521"/>
                    <a:pt x="226" y="525"/>
                    <a:pt x="221" y="530"/>
                  </a:cubicBezTo>
                  <a:cubicBezTo>
                    <a:pt x="219" y="533"/>
                    <a:pt x="215" y="536"/>
                    <a:pt x="215" y="540"/>
                  </a:cubicBezTo>
                  <a:cubicBezTo>
                    <a:pt x="200" y="538"/>
                    <a:pt x="185" y="535"/>
                    <a:pt x="169" y="532"/>
                  </a:cubicBezTo>
                  <a:cubicBezTo>
                    <a:pt x="177" y="527"/>
                    <a:pt x="184" y="519"/>
                    <a:pt x="187" y="511"/>
                  </a:cubicBezTo>
                  <a:cubicBezTo>
                    <a:pt x="188" y="511"/>
                    <a:pt x="187" y="511"/>
                    <a:pt x="187" y="511"/>
                  </a:cubicBezTo>
                  <a:cubicBezTo>
                    <a:pt x="182" y="519"/>
                    <a:pt x="174" y="527"/>
                    <a:pt x="166" y="532"/>
                  </a:cubicBezTo>
                  <a:cubicBezTo>
                    <a:pt x="156" y="530"/>
                    <a:pt x="145" y="528"/>
                    <a:pt x="135" y="527"/>
                  </a:cubicBezTo>
                  <a:cubicBezTo>
                    <a:pt x="132" y="527"/>
                    <a:pt x="129" y="527"/>
                    <a:pt x="127" y="526"/>
                  </a:cubicBezTo>
                  <a:cubicBezTo>
                    <a:pt x="132" y="519"/>
                    <a:pt x="138" y="511"/>
                    <a:pt x="144" y="504"/>
                  </a:cubicBezTo>
                  <a:cubicBezTo>
                    <a:pt x="145" y="504"/>
                    <a:pt x="144" y="503"/>
                    <a:pt x="143" y="504"/>
                  </a:cubicBezTo>
                  <a:cubicBezTo>
                    <a:pt x="137" y="510"/>
                    <a:pt x="130" y="518"/>
                    <a:pt x="123" y="526"/>
                  </a:cubicBezTo>
                  <a:cubicBezTo>
                    <a:pt x="109" y="524"/>
                    <a:pt x="95" y="523"/>
                    <a:pt x="81" y="521"/>
                  </a:cubicBezTo>
                  <a:cubicBezTo>
                    <a:pt x="86" y="508"/>
                    <a:pt x="95" y="497"/>
                    <a:pt x="108" y="490"/>
                  </a:cubicBezTo>
                  <a:cubicBezTo>
                    <a:pt x="108" y="490"/>
                    <a:pt x="108" y="489"/>
                    <a:pt x="107" y="489"/>
                  </a:cubicBezTo>
                  <a:cubicBezTo>
                    <a:pt x="94" y="496"/>
                    <a:pt x="85" y="507"/>
                    <a:pt x="79" y="521"/>
                  </a:cubicBezTo>
                  <a:cubicBezTo>
                    <a:pt x="71" y="519"/>
                    <a:pt x="62" y="518"/>
                    <a:pt x="53" y="515"/>
                  </a:cubicBezTo>
                  <a:cubicBezTo>
                    <a:pt x="49" y="514"/>
                    <a:pt x="46" y="513"/>
                    <a:pt x="43" y="512"/>
                  </a:cubicBezTo>
                  <a:cubicBezTo>
                    <a:pt x="43" y="511"/>
                    <a:pt x="43" y="511"/>
                    <a:pt x="43" y="511"/>
                  </a:cubicBezTo>
                  <a:cubicBezTo>
                    <a:pt x="42" y="503"/>
                    <a:pt x="51" y="493"/>
                    <a:pt x="56" y="488"/>
                  </a:cubicBezTo>
                  <a:cubicBezTo>
                    <a:pt x="61" y="482"/>
                    <a:pt x="67" y="477"/>
                    <a:pt x="73" y="472"/>
                  </a:cubicBezTo>
                  <a:cubicBezTo>
                    <a:pt x="96" y="487"/>
                    <a:pt x="129" y="491"/>
                    <a:pt x="152" y="495"/>
                  </a:cubicBezTo>
                  <a:cubicBezTo>
                    <a:pt x="199" y="502"/>
                    <a:pt x="247" y="507"/>
                    <a:pt x="294" y="511"/>
                  </a:cubicBezTo>
                  <a:cubicBezTo>
                    <a:pt x="278" y="514"/>
                    <a:pt x="251" y="529"/>
                    <a:pt x="259" y="548"/>
                  </a:cubicBezTo>
                  <a:cubicBezTo>
                    <a:pt x="259" y="548"/>
                    <a:pt x="259" y="548"/>
                    <a:pt x="259" y="548"/>
                  </a:cubicBezTo>
                  <a:cubicBezTo>
                    <a:pt x="256" y="548"/>
                    <a:pt x="253" y="547"/>
                    <a:pt x="250" y="547"/>
                  </a:cubicBezTo>
                  <a:cubicBezTo>
                    <a:pt x="239" y="545"/>
                    <a:pt x="228" y="543"/>
                    <a:pt x="217" y="541"/>
                  </a:cubicBezTo>
                  <a:cubicBezTo>
                    <a:pt x="218" y="537"/>
                    <a:pt x="222" y="534"/>
                    <a:pt x="225" y="532"/>
                  </a:cubicBezTo>
                  <a:cubicBezTo>
                    <a:pt x="229" y="527"/>
                    <a:pt x="233" y="523"/>
                    <a:pt x="238" y="519"/>
                  </a:cubicBezTo>
                  <a:cubicBezTo>
                    <a:pt x="239" y="519"/>
                    <a:pt x="238" y="517"/>
                    <a:pt x="237" y="518"/>
                  </a:cubicBezTo>
                  <a:close/>
                  <a:moveTo>
                    <a:pt x="57" y="307"/>
                  </a:moveTo>
                  <a:cubicBezTo>
                    <a:pt x="45" y="319"/>
                    <a:pt x="32" y="332"/>
                    <a:pt x="22" y="345"/>
                  </a:cubicBezTo>
                  <a:cubicBezTo>
                    <a:pt x="22" y="339"/>
                    <a:pt x="22" y="332"/>
                    <a:pt x="23" y="325"/>
                  </a:cubicBezTo>
                  <a:cubicBezTo>
                    <a:pt x="23" y="320"/>
                    <a:pt x="23" y="315"/>
                    <a:pt x="24" y="309"/>
                  </a:cubicBezTo>
                  <a:cubicBezTo>
                    <a:pt x="34" y="291"/>
                    <a:pt x="50" y="275"/>
                    <a:pt x="65" y="260"/>
                  </a:cubicBezTo>
                  <a:cubicBezTo>
                    <a:pt x="65" y="260"/>
                    <a:pt x="64" y="259"/>
                    <a:pt x="64" y="259"/>
                  </a:cubicBezTo>
                  <a:cubicBezTo>
                    <a:pt x="52" y="271"/>
                    <a:pt x="35" y="285"/>
                    <a:pt x="24" y="301"/>
                  </a:cubicBezTo>
                  <a:cubicBezTo>
                    <a:pt x="25" y="275"/>
                    <a:pt x="25" y="247"/>
                    <a:pt x="26" y="220"/>
                  </a:cubicBezTo>
                  <a:cubicBezTo>
                    <a:pt x="28" y="206"/>
                    <a:pt x="31" y="192"/>
                    <a:pt x="33" y="177"/>
                  </a:cubicBezTo>
                  <a:cubicBezTo>
                    <a:pt x="48" y="154"/>
                    <a:pt x="62" y="130"/>
                    <a:pt x="81" y="109"/>
                  </a:cubicBezTo>
                  <a:cubicBezTo>
                    <a:pt x="79" y="137"/>
                    <a:pt x="75" y="165"/>
                    <a:pt x="73" y="193"/>
                  </a:cubicBezTo>
                  <a:cubicBezTo>
                    <a:pt x="72" y="199"/>
                    <a:pt x="72" y="205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57" y="229"/>
                    <a:pt x="41" y="245"/>
                    <a:pt x="27" y="262"/>
                  </a:cubicBezTo>
                  <a:cubicBezTo>
                    <a:pt x="26" y="264"/>
                    <a:pt x="28" y="266"/>
                    <a:pt x="29" y="265"/>
                  </a:cubicBezTo>
                  <a:cubicBezTo>
                    <a:pt x="43" y="248"/>
                    <a:pt x="57" y="232"/>
                    <a:pt x="71" y="215"/>
                  </a:cubicBezTo>
                  <a:cubicBezTo>
                    <a:pt x="69" y="238"/>
                    <a:pt x="67" y="261"/>
                    <a:pt x="63" y="284"/>
                  </a:cubicBezTo>
                  <a:cubicBezTo>
                    <a:pt x="58" y="309"/>
                    <a:pt x="52" y="336"/>
                    <a:pt x="49" y="363"/>
                  </a:cubicBezTo>
                  <a:cubicBezTo>
                    <a:pt x="42" y="368"/>
                    <a:pt x="36" y="374"/>
                    <a:pt x="30" y="380"/>
                  </a:cubicBezTo>
                  <a:cubicBezTo>
                    <a:pt x="26" y="385"/>
                    <a:pt x="21" y="392"/>
                    <a:pt x="20" y="399"/>
                  </a:cubicBezTo>
                  <a:cubicBezTo>
                    <a:pt x="20" y="383"/>
                    <a:pt x="20" y="367"/>
                    <a:pt x="21" y="351"/>
                  </a:cubicBezTo>
                  <a:cubicBezTo>
                    <a:pt x="34" y="337"/>
                    <a:pt x="44" y="321"/>
                    <a:pt x="57" y="308"/>
                  </a:cubicBezTo>
                  <a:cubicBezTo>
                    <a:pt x="58" y="307"/>
                    <a:pt x="57" y="307"/>
                    <a:pt x="57" y="307"/>
                  </a:cubicBezTo>
                  <a:close/>
                  <a:moveTo>
                    <a:pt x="13" y="330"/>
                  </a:moveTo>
                  <a:cubicBezTo>
                    <a:pt x="14" y="330"/>
                    <a:pt x="14" y="330"/>
                    <a:pt x="15" y="329"/>
                  </a:cubicBezTo>
                  <a:cubicBezTo>
                    <a:pt x="16" y="325"/>
                    <a:pt x="18" y="321"/>
                    <a:pt x="20" y="316"/>
                  </a:cubicBezTo>
                  <a:cubicBezTo>
                    <a:pt x="20" y="321"/>
                    <a:pt x="19" y="325"/>
                    <a:pt x="19" y="329"/>
                  </a:cubicBezTo>
                  <a:cubicBezTo>
                    <a:pt x="18" y="336"/>
                    <a:pt x="18" y="343"/>
                    <a:pt x="18" y="350"/>
                  </a:cubicBezTo>
                  <a:cubicBezTo>
                    <a:pt x="16" y="353"/>
                    <a:pt x="14" y="355"/>
                    <a:pt x="13" y="357"/>
                  </a:cubicBezTo>
                  <a:cubicBezTo>
                    <a:pt x="13" y="348"/>
                    <a:pt x="13" y="339"/>
                    <a:pt x="13" y="330"/>
                  </a:cubicBezTo>
                  <a:close/>
                  <a:moveTo>
                    <a:pt x="21" y="422"/>
                  </a:moveTo>
                  <a:cubicBezTo>
                    <a:pt x="20" y="416"/>
                    <a:pt x="20" y="409"/>
                    <a:pt x="20" y="402"/>
                  </a:cubicBezTo>
                  <a:cubicBezTo>
                    <a:pt x="21" y="403"/>
                    <a:pt x="21" y="403"/>
                    <a:pt x="22" y="402"/>
                  </a:cubicBezTo>
                  <a:cubicBezTo>
                    <a:pt x="24" y="388"/>
                    <a:pt x="37" y="375"/>
                    <a:pt x="49" y="365"/>
                  </a:cubicBezTo>
                  <a:cubicBezTo>
                    <a:pt x="47" y="378"/>
                    <a:pt x="46" y="392"/>
                    <a:pt x="46" y="405"/>
                  </a:cubicBezTo>
                  <a:cubicBezTo>
                    <a:pt x="36" y="415"/>
                    <a:pt x="26" y="427"/>
                    <a:pt x="22" y="440"/>
                  </a:cubicBezTo>
                  <a:cubicBezTo>
                    <a:pt x="21" y="434"/>
                    <a:pt x="21" y="428"/>
                    <a:pt x="21" y="422"/>
                  </a:cubicBezTo>
                  <a:close/>
                  <a:moveTo>
                    <a:pt x="27" y="490"/>
                  </a:moveTo>
                  <a:cubicBezTo>
                    <a:pt x="24" y="476"/>
                    <a:pt x="23" y="461"/>
                    <a:pt x="22" y="445"/>
                  </a:cubicBezTo>
                  <a:cubicBezTo>
                    <a:pt x="26" y="438"/>
                    <a:pt x="30" y="430"/>
                    <a:pt x="34" y="422"/>
                  </a:cubicBezTo>
                  <a:cubicBezTo>
                    <a:pt x="38" y="417"/>
                    <a:pt x="42" y="412"/>
                    <a:pt x="46" y="407"/>
                  </a:cubicBezTo>
                  <a:cubicBezTo>
                    <a:pt x="47" y="418"/>
                    <a:pt x="48" y="429"/>
                    <a:pt x="50" y="440"/>
                  </a:cubicBezTo>
                  <a:cubicBezTo>
                    <a:pt x="50" y="442"/>
                    <a:pt x="51" y="444"/>
                    <a:pt x="52" y="446"/>
                  </a:cubicBezTo>
                  <a:cubicBezTo>
                    <a:pt x="41" y="456"/>
                    <a:pt x="33" y="468"/>
                    <a:pt x="27" y="482"/>
                  </a:cubicBezTo>
                  <a:cubicBezTo>
                    <a:pt x="26" y="483"/>
                    <a:pt x="29" y="484"/>
                    <a:pt x="29" y="483"/>
                  </a:cubicBezTo>
                  <a:cubicBezTo>
                    <a:pt x="35" y="469"/>
                    <a:pt x="42" y="457"/>
                    <a:pt x="52" y="447"/>
                  </a:cubicBezTo>
                  <a:cubicBezTo>
                    <a:pt x="56" y="457"/>
                    <a:pt x="63" y="465"/>
                    <a:pt x="72" y="471"/>
                  </a:cubicBezTo>
                  <a:cubicBezTo>
                    <a:pt x="64" y="477"/>
                    <a:pt x="56" y="484"/>
                    <a:pt x="49" y="491"/>
                  </a:cubicBezTo>
                  <a:cubicBezTo>
                    <a:pt x="45" y="496"/>
                    <a:pt x="40" y="503"/>
                    <a:pt x="41" y="510"/>
                  </a:cubicBezTo>
                  <a:cubicBezTo>
                    <a:pt x="35" y="506"/>
                    <a:pt x="30" y="501"/>
                    <a:pt x="27" y="493"/>
                  </a:cubicBezTo>
                  <a:cubicBezTo>
                    <a:pt x="27" y="492"/>
                    <a:pt x="27" y="491"/>
                    <a:pt x="27" y="490"/>
                  </a:cubicBezTo>
                  <a:close/>
                  <a:moveTo>
                    <a:pt x="260" y="548"/>
                  </a:moveTo>
                  <a:cubicBezTo>
                    <a:pt x="260" y="548"/>
                    <a:pt x="261" y="548"/>
                    <a:pt x="261" y="548"/>
                  </a:cubicBezTo>
                  <a:cubicBezTo>
                    <a:pt x="260" y="529"/>
                    <a:pt x="279" y="516"/>
                    <a:pt x="296" y="512"/>
                  </a:cubicBezTo>
                  <a:cubicBezTo>
                    <a:pt x="296" y="512"/>
                    <a:pt x="296" y="512"/>
                    <a:pt x="296" y="511"/>
                  </a:cubicBezTo>
                  <a:cubicBezTo>
                    <a:pt x="298" y="511"/>
                    <a:pt x="299" y="512"/>
                    <a:pt x="301" y="512"/>
                  </a:cubicBezTo>
                  <a:cubicBezTo>
                    <a:pt x="310" y="513"/>
                    <a:pt x="319" y="513"/>
                    <a:pt x="329" y="514"/>
                  </a:cubicBezTo>
                  <a:cubicBezTo>
                    <a:pt x="324" y="519"/>
                    <a:pt x="320" y="524"/>
                    <a:pt x="315" y="530"/>
                  </a:cubicBezTo>
                  <a:cubicBezTo>
                    <a:pt x="311" y="537"/>
                    <a:pt x="305" y="545"/>
                    <a:pt x="302" y="553"/>
                  </a:cubicBezTo>
                  <a:cubicBezTo>
                    <a:pt x="288" y="552"/>
                    <a:pt x="274" y="551"/>
                    <a:pt x="260" y="548"/>
                  </a:cubicBezTo>
                  <a:close/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3" y="24"/>
                    <a:pt x="54" y="24"/>
                  </a:cubicBezTo>
                  <a:cubicBezTo>
                    <a:pt x="48" y="37"/>
                    <a:pt x="43" y="52"/>
                    <a:pt x="39" y="66"/>
                  </a:cubicBezTo>
                  <a:cubicBezTo>
                    <a:pt x="40" y="52"/>
                    <a:pt x="44" y="37"/>
                    <a:pt x="51" y="24"/>
                  </a:cubicBezTo>
                  <a:close/>
                  <a:moveTo>
                    <a:pt x="32" y="112"/>
                  </a:moveTo>
                  <a:cubicBezTo>
                    <a:pt x="32" y="118"/>
                    <a:pt x="31" y="123"/>
                    <a:pt x="31" y="129"/>
                  </a:cubicBezTo>
                  <a:cubicBezTo>
                    <a:pt x="30" y="135"/>
                    <a:pt x="29" y="141"/>
                    <a:pt x="28" y="147"/>
                  </a:cubicBezTo>
                  <a:cubicBezTo>
                    <a:pt x="29" y="135"/>
                    <a:pt x="30" y="124"/>
                    <a:pt x="32" y="112"/>
                  </a:cubicBezTo>
                  <a:close/>
                  <a:moveTo>
                    <a:pt x="19" y="259"/>
                  </a:moveTo>
                  <a:cubicBezTo>
                    <a:pt x="20" y="252"/>
                    <a:pt x="21" y="244"/>
                    <a:pt x="23" y="237"/>
                  </a:cubicBezTo>
                  <a:cubicBezTo>
                    <a:pt x="22" y="260"/>
                    <a:pt x="22" y="284"/>
                    <a:pt x="20" y="307"/>
                  </a:cubicBezTo>
                  <a:cubicBezTo>
                    <a:pt x="17" y="313"/>
                    <a:pt x="15" y="318"/>
                    <a:pt x="13" y="324"/>
                  </a:cubicBezTo>
                  <a:cubicBezTo>
                    <a:pt x="14" y="302"/>
                    <a:pt x="16" y="280"/>
                    <a:pt x="19" y="259"/>
                  </a:cubicBezTo>
                  <a:close/>
                  <a:moveTo>
                    <a:pt x="13" y="359"/>
                  </a:moveTo>
                  <a:cubicBezTo>
                    <a:pt x="13" y="359"/>
                    <a:pt x="14" y="359"/>
                    <a:pt x="14" y="359"/>
                  </a:cubicBezTo>
                  <a:cubicBezTo>
                    <a:pt x="15" y="358"/>
                    <a:pt x="16" y="357"/>
                    <a:pt x="18" y="356"/>
                  </a:cubicBezTo>
                  <a:cubicBezTo>
                    <a:pt x="16" y="391"/>
                    <a:pt x="17" y="426"/>
                    <a:pt x="19" y="461"/>
                  </a:cubicBezTo>
                  <a:cubicBezTo>
                    <a:pt x="19" y="462"/>
                    <a:pt x="19" y="462"/>
                    <a:pt x="19" y="463"/>
                  </a:cubicBezTo>
                  <a:cubicBezTo>
                    <a:pt x="16" y="442"/>
                    <a:pt x="15" y="421"/>
                    <a:pt x="14" y="400"/>
                  </a:cubicBezTo>
                  <a:cubicBezTo>
                    <a:pt x="13" y="386"/>
                    <a:pt x="13" y="373"/>
                    <a:pt x="13" y="359"/>
                  </a:cubicBezTo>
                  <a:close/>
                  <a:moveTo>
                    <a:pt x="79" y="531"/>
                  </a:moveTo>
                  <a:cubicBezTo>
                    <a:pt x="83" y="532"/>
                    <a:pt x="87" y="532"/>
                    <a:pt x="91" y="532"/>
                  </a:cubicBezTo>
                  <a:cubicBezTo>
                    <a:pt x="99" y="534"/>
                    <a:pt x="108" y="535"/>
                    <a:pt x="117" y="536"/>
                  </a:cubicBezTo>
                  <a:cubicBezTo>
                    <a:pt x="116" y="537"/>
                    <a:pt x="115" y="539"/>
                    <a:pt x="114" y="540"/>
                  </a:cubicBezTo>
                  <a:cubicBezTo>
                    <a:pt x="114" y="541"/>
                    <a:pt x="114" y="541"/>
                    <a:pt x="115" y="541"/>
                  </a:cubicBezTo>
                  <a:cubicBezTo>
                    <a:pt x="103" y="538"/>
                    <a:pt x="91" y="535"/>
                    <a:pt x="79" y="531"/>
                  </a:cubicBezTo>
                  <a:close/>
                  <a:moveTo>
                    <a:pt x="119" y="542"/>
                  </a:moveTo>
                  <a:cubicBezTo>
                    <a:pt x="118" y="542"/>
                    <a:pt x="116" y="542"/>
                    <a:pt x="115" y="541"/>
                  </a:cubicBezTo>
                  <a:cubicBezTo>
                    <a:pt x="115" y="541"/>
                    <a:pt x="115" y="541"/>
                    <a:pt x="115" y="541"/>
                  </a:cubicBezTo>
                  <a:cubicBezTo>
                    <a:pt x="117" y="539"/>
                    <a:pt x="118" y="538"/>
                    <a:pt x="120" y="536"/>
                  </a:cubicBezTo>
                  <a:cubicBezTo>
                    <a:pt x="141" y="539"/>
                    <a:pt x="163" y="541"/>
                    <a:pt x="185" y="545"/>
                  </a:cubicBezTo>
                  <a:cubicBezTo>
                    <a:pt x="205" y="549"/>
                    <a:pt x="225" y="553"/>
                    <a:pt x="245" y="556"/>
                  </a:cubicBezTo>
                  <a:cubicBezTo>
                    <a:pt x="203" y="555"/>
                    <a:pt x="161" y="552"/>
                    <a:pt x="119" y="542"/>
                  </a:cubicBezTo>
                  <a:close/>
                  <a:moveTo>
                    <a:pt x="534" y="399"/>
                  </a:moveTo>
                  <a:cubicBezTo>
                    <a:pt x="538" y="371"/>
                    <a:pt x="541" y="343"/>
                    <a:pt x="546" y="315"/>
                  </a:cubicBezTo>
                  <a:cubicBezTo>
                    <a:pt x="543" y="343"/>
                    <a:pt x="539" y="371"/>
                    <a:pt x="534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2" name="Freeform 1454">
              <a:extLst>
                <a:ext uri="{FF2B5EF4-FFF2-40B4-BE49-F238E27FC236}">
                  <a16:creationId xmlns:a16="http://schemas.microsoft.com/office/drawing/2014/main" id="{3DCA2DA0-AE70-8076-79F9-2F308924CF14}"/>
                </a:ext>
              </a:extLst>
            </p:cNvPr>
            <p:cNvSpPr/>
            <p:nvPr/>
          </p:nvSpPr>
          <p:spPr bwMode="auto">
            <a:xfrm>
              <a:off x="7328326" y="759553"/>
              <a:ext cx="181173" cy="115513"/>
            </a:xfrm>
            <a:custGeom>
              <a:avLst/>
              <a:gdLst>
                <a:gd name="T0" fmla="*/ 3 w 267"/>
                <a:gd name="T1" fmla="*/ 41 h 170"/>
                <a:gd name="T2" fmla="*/ 50 w 267"/>
                <a:gd name="T3" fmla="*/ 97 h 170"/>
                <a:gd name="T4" fmla="*/ 75 w 267"/>
                <a:gd name="T5" fmla="*/ 132 h 170"/>
                <a:gd name="T6" fmla="*/ 78 w 267"/>
                <a:gd name="T7" fmla="*/ 144 h 170"/>
                <a:gd name="T8" fmla="*/ 81 w 267"/>
                <a:gd name="T9" fmla="*/ 161 h 170"/>
                <a:gd name="T10" fmla="*/ 81 w 267"/>
                <a:gd name="T11" fmla="*/ 163 h 170"/>
                <a:gd name="T12" fmla="*/ 82 w 267"/>
                <a:gd name="T13" fmla="*/ 165 h 170"/>
                <a:gd name="T14" fmla="*/ 92 w 267"/>
                <a:gd name="T15" fmla="*/ 167 h 170"/>
                <a:gd name="T16" fmla="*/ 92 w 267"/>
                <a:gd name="T17" fmla="*/ 166 h 170"/>
                <a:gd name="T18" fmla="*/ 97 w 267"/>
                <a:gd name="T19" fmla="*/ 166 h 170"/>
                <a:gd name="T20" fmla="*/ 98 w 267"/>
                <a:gd name="T21" fmla="*/ 166 h 170"/>
                <a:gd name="T22" fmla="*/ 107 w 267"/>
                <a:gd name="T23" fmla="*/ 165 h 170"/>
                <a:gd name="T24" fmla="*/ 109 w 267"/>
                <a:gd name="T25" fmla="*/ 161 h 170"/>
                <a:gd name="T26" fmla="*/ 121 w 267"/>
                <a:gd name="T27" fmla="*/ 146 h 170"/>
                <a:gd name="T28" fmla="*/ 122 w 267"/>
                <a:gd name="T29" fmla="*/ 143 h 170"/>
                <a:gd name="T30" fmla="*/ 123 w 267"/>
                <a:gd name="T31" fmla="*/ 139 h 170"/>
                <a:gd name="T32" fmla="*/ 136 w 267"/>
                <a:gd name="T33" fmla="*/ 126 h 170"/>
                <a:gd name="T34" fmla="*/ 181 w 267"/>
                <a:gd name="T35" fmla="*/ 78 h 170"/>
                <a:gd name="T36" fmla="*/ 226 w 267"/>
                <a:gd name="T37" fmla="*/ 33 h 170"/>
                <a:gd name="T38" fmla="*/ 266 w 267"/>
                <a:gd name="T39" fmla="*/ 4 h 170"/>
                <a:gd name="T40" fmla="*/ 265 w 267"/>
                <a:gd name="T41" fmla="*/ 1 h 170"/>
                <a:gd name="T42" fmla="*/ 175 w 267"/>
                <a:gd name="T43" fmla="*/ 53 h 170"/>
                <a:gd name="T44" fmla="*/ 129 w 267"/>
                <a:gd name="T45" fmla="*/ 101 h 170"/>
                <a:gd name="T46" fmla="*/ 113 w 267"/>
                <a:gd name="T47" fmla="*/ 116 h 170"/>
                <a:gd name="T48" fmla="*/ 110 w 267"/>
                <a:gd name="T49" fmla="*/ 115 h 170"/>
                <a:gd name="T50" fmla="*/ 107 w 267"/>
                <a:gd name="T51" fmla="*/ 115 h 170"/>
                <a:gd name="T52" fmla="*/ 98 w 267"/>
                <a:gd name="T53" fmla="*/ 107 h 170"/>
                <a:gd name="T54" fmla="*/ 91 w 267"/>
                <a:gd name="T55" fmla="*/ 108 h 170"/>
                <a:gd name="T56" fmla="*/ 86 w 267"/>
                <a:gd name="T57" fmla="*/ 112 h 170"/>
                <a:gd name="T58" fmla="*/ 5 w 267"/>
                <a:gd name="T59" fmla="*/ 36 h 170"/>
                <a:gd name="T60" fmla="*/ 3 w 267"/>
                <a:gd name="T61" fmla="*/ 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170">
                  <a:moveTo>
                    <a:pt x="3" y="41"/>
                  </a:moveTo>
                  <a:cubicBezTo>
                    <a:pt x="23" y="53"/>
                    <a:pt x="37" y="78"/>
                    <a:pt x="50" y="97"/>
                  </a:cubicBezTo>
                  <a:cubicBezTo>
                    <a:pt x="57" y="108"/>
                    <a:pt x="65" y="121"/>
                    <a:pt x="75" y="132"/>
                  </a:cubicBezTo>
                  <a:cubicBezTo>
                    <a:pt x="74" y="136"/>
                    <a:pt x="75" y="140"/>
                    <a:pt x="78" y="144"/>
                  </a:cubicBezTo>
                  <a:cubicBezTo>
                    <a:pt x="78" y="150"/>
                    <a:pt x="79" y="155"/>
                    <a:pt x="81" y="161"/>
                  </a:cubicBezTo>
                  <a:cubicBezTo>
                    <a:pt x="81" y="162"/>
                    <a:pt x="81" y="162"/>
                    <a:pt x="81" y="163"/>
                  </a:cubicBezTo>
                  <a:cubicBezTo>
                    <a:pt x="81" y="164"/>
                    <a:pt x="81" y="165"/>
                    <a:pt x="82" y="165"/>
                  </a:cubicBezTo>
                  <a:cubicBezTo>
                    <a:pt x="84" y="169"/>
                    <a:pt x="89" y="170"/>
                    <a:pt x="92" y="167"/>
                  </a:cubicBezTo>
                  <a:cubicBezTo>
                    <a:pt x="92" y="167"/>
                    <a:pt x="92" y="166"/>
                    <a:pt x="92" y="166"/>
                  </a:cubicBezTo>
                  <a:cubicBezTo>
                    <a:pt x="94" y="166"/>
                    <a:pt x="96" y="166"/>
                    <a:pt x="97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101" y="169"/>
                    <a:pt x="105" y="169"/>
                    <a:pt x="107" y="165"/>
                  </a:cubicBezTo>
                  <a:cubicBezTo>
                    <a:pt x="107" y="164"/>
                    <a:pt x="108" y="163"/>
                    <a:pt x="109" y="161"/>
                  </a:cubicBezTo>
                  <a:cubicBezTo>
                    <a:pt x="114" y="158"/>
                    <a:pt x="118" y="153"/>
                    <a:pt x="121" y="146"/>
                  </a:cubicBezTo>
                  <a:cubicBezTo>
                    <a:pt x="121" y="145"/>
                    <a:pt x="122" y="144"/>
                    <a:pt x="122" y="143"/>
                  </a:cubicBezTo>
                  <a:cubicBezTo>
                    <a:pt x="123" y="142"/>
                    <a:pt x="123" y="140"/>
                    <a:pt x="123" y="139"/>
                  </a:cubicBezTo>
                  <a:cubicBezTo>
                    <a:pt x="128" y="134"/>
                    <a:pt x="132" y="129"/>
                    <a:pt x="136" y="126"/>
                  </a:cubicBezTo>
                  <a:cubicBezTo>
                    <a:pt x="152" y="110"/>
                    <a:pt x="166" y="94"/>
                    <a:pt x="181" y="78"/>
                  </a:cubicBezTo>
                  <a:cubicBezTo>
                    <a:pt x="196" y="62"/>
                    <a:pt x="210" y="47"/>
                    <a:pt x="226" y="33"/>
                  </a:cubicBezTo>
                  <a:cubicBezTo>
                    <a:pt x="239" y="23"/>
                    <a:pt x="250" y="11"/>
                    <a:pt x="266" y="4"/>
                  </a:cubicBezTo>
                  <a:cubicBezTo>
                    <a:pt x="267" y="3"/>
                    <a:pt x="266" y="1"/>
                    <a:pt x="265" y="1"/>
                  </a:cubicBezTo>
                  <a:cubicBezTo>
                    <a:pt x="227" y="0"/>
                    <a:pt x="200" y="28"/>
                    <a:pt x="175" y="53"/>
                  </a:cubicBezTo>
                  <a:cubicBezTo>
                    <a:pt x="159" y="69"/>
                    <a:pt x="144" y="86"/>
                    <a:pt x="129" y="101"/>
                  </a:cubicBezTo>
                  <a:cubicBezTo>
                    <a:pt x="124" y="107"/>
                    <a:pt x="118" y="111"/>
                    <a:pt x="113" y="116"/>
                  </a:cubicBezTo>
                  <a:cubicBezTo>
                    <a:pt x="112" y="116"/>
                    <a:pt x="111" y="116"/>
                    <a:pt x="110" y="115"/>
                  </a:cubicBezTo>
                  <a:cubicBezTo>
                    <a:pt x="109" y="115"/>
                    <a:pt x="108" y="115"/>
                    <a:pt x="107" y="115"/>
                  </a:cubicBezTo>
                  <a:cubicBezTo>
                    <a:pt x="104" y="112"/>
                    <a:pt x="101" y="109"/>
                    <a:pt x="98" y="107"/>
                  </a:cubicBezTo>
                  <a:cubicBezTo>
                    <a:pt x="95" y="105"/>
                    <a:pt x="92" y="106"/>
                    <a:pt x="91" y="108"/>
                  </a:cubicBezTo>
                  <a:cubicBezTo>
                    <a:pt x="89" y="109"/>
                    <a:pt x="87" y="111"/>
                    <a:pt x="86" y="112"/>
                  </a:cubicBezTo>
                  <a:cubicBezTo>
                    <a:pt x="60" y="84"/>
                    <a:pt x="45" y="43"/>
                    <a:pt x="5" y="36"/>
                  </a:cubicBezTo>
                  <a:cubicBezTo>
                    <a:pt x="2" y="36"/>
                    <a:pt x="0" y="39"/>
                    <a:pt x="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3" name="Freeform 1455">
              <a:extLst>
                <a:ext uri="{FF2B5EF4-FFF2-40B4-BE49-F238E27FC236}">
                  <a16:creationId xmlns:a16="http://schemas.microsoft.com/office/drawing/2014/main" id="{44BB38EF-051C-7258-E923-465568C3B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2498" y="710916"/>
              <a:ext cx="19455" cy="42557"/>
            </a:xfrm>
            <a:custGeom>
              <a:avLst/>
              <a:gdLst>
                <a:gd name="T0" fmla="*/ 4 w 28"/>
                <a:gd name="T1" fmla="*/ 62 h 63"/>
                <a:gd name="T2" fmla="*/ 24 w 28"/>
                <a:gd name="T3" fmla="*/ 55 h 63"/>
                <a:gd name="T4" fmla="*/ 27 w 28"/>
                <a:gd name="T5" fmla="*/ 52 h 63"/>
                <a:gd name="T6" fmla="*/ 19 w 28"/>
                <a:gd name="T7" fmla="*/ 8 h 63"/>
                <a:gd name="T8" fmla="*/ 17 w 28"/>
                <a:gd name="T9" fmla="*/ 7 h 63"/>
                <a:gd name="T10" fmla="*/ 18 w 28"/>
                <a:gd name="T11" fmla="*/ 2 h 63"/>
                <a:gd name="T12" fmla="*/ 16 w 28"/>
                <a:gd name="T13" fmla="*/ 1 h 63"/>
                <a:gd name="T14" fmla="*/ 0 w 28"/>
                <a:gd name="T15" fmla="*/ 60 h 63"/>
                <a:gd name="T16" fmla="*/ 4 w 28"/>
                <a:gd name="T17" fmla="*/ 62 h 63"/>
                <a:gd name="T18" fmla="*/ 15 w 28"/>
                <a:gd name="T19" fmla="*/ 11 h 63"/>
                <a:gd name="T20" fmla="*/ 21 w 28"/>
                <a:gd name="T21" fmla="*/ 50 h 63"/>
                <a:gd name="T22" fmla="*/ 6 w 28"/>
                <a:gd name="T23" fmla="*/ 55 h 63"/>
                <a:gd name="T24" fmla="*/ 15 w 28"/>
                <a:gd name="T25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63">
                  <a:moveTo>
                    <a:pt x="4" y="62"/>
                  </a:moveTo>
                  <a:cubicBezTo>
                    <a:pt x="11" y="59"/>
                    <a:pt x="17" y="56"/>
                    <a:pt x="24" y="55"/>
                  </a:cubicBezTo>
                  <a:cubicBezTo>
                    <a:pt x="27" y="55"/>
                    <a:pt x="28" y="54"/>
                    <a:pt x="27" y="52"/>
                  </a:cubicBezTo>
                  <a:cubicBezTo>
                    <a:pt x="24" y="37"/>
                    <a:pt x="24" y="22"/>
                    <a:pt x="19" y="8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5"/>
                    <a:pt x="18" y="4"/>
                    <a:pt x="18" y="2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8" y="20"/>
                    <a:pt x="0" y="38"/>
                    <a:pt x="0" y="60"/>
                  </a:cubicBezTo>
                  <a:cubicBezTo>
                    <a:pt x="0" y="62"/>
                    <a:pt x="2" y="63"/>
                    <a:pt x="4" y="62"/>
                  </a:cubicBezTo>
                  <a:close/>
                  <a:moveTo>
                    <a:pt x="15" y="11"/>
                  </a:moveTo>
                  <a:cubicBezTo>
                    <a:pt x="14" y="23"/>
                    <a:pt x="18" y="37"/>
                    <a:pt x="21" y="50"/>
                  </a:cubicBezTo>
                  <a:cubicBezTo>
                    <a:pt x="15" y="51"/>
                    <a:pt x="11" y="53"/>
                    <a:pt x="6" y="55"/>
                  </a:cubicBezTo>
                  <a:cubicBezTo>
                    <a:pt x="7" y="40"/>
                    <a:pt x="11" y="2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4" name="Freeform 1456">
              <a:extLst>
                <a:ext uri="{FF2B5EF4-FFF2-40B4-BE49-F238E27FC236}">
                  <a16:creationId xmlns:a16="http://schemas.microsoft.com/office/drawing/2014/main" id="{CF8F594E-22C6-F950-739A-2D90EA2398D8}"/>
                </a:ext>
              </a:extLst>
            </p:cNvPr>
            <p:cNvSpPr/>
            <p:nvPr/>
          </p:nvSpPr>
          <p:spPr bwMode="auto">
            <a:xfrm>
              <a:off x="7379395" y="944374"/>
              <a:ext cx="19455" cy="31614"/>
            </a:xfrm>
            <a:custGeom>
              <a:avLst/>
              <a:gdLst>
                <a:gd name="T0" fmla="*/ 21 w 29"/>
                <a:gd name="T1" fmla="*/ 27 h 46"/>
                <a:gd name="T2" fmla="*/ 18 w 29"/>
                <a:gd name="T3" fmla="*/ 15 h 46"/>
                <a:gd name="T4" fmla="*/ 14 w 29"/>
                <a:gd name="T5" fmla="*/ 16 h 46"/>
                <a:gd name="T6" fmla="*/ 17 w 29"/>
                <a:gd name="T7" fmla="*/ 33 h 46"/>
                <a:gd name="T8" fmla="*/ 22 w 29"/>
                <a:gd name="T9" fmla="*/ 43 h 46"/>
                <a:gd name="T10" fmla="*/ 14 w 29"/>
                <a:gd name="T11" fmla="*/ 43 h 46"/>
                <a:gd name="T12" fmla="*/ 4 w 29"/>
                <a:gd name="T13" fmla="*/ 41 h 46"/>
                <a:gd name="T14" fmla="*/ 4 w 29"/>
                <a:gd name="T15" fmla="*/ 30 h 46"/>
                <a:gd name="T16" fmla="*/ 23 w 29"/>
                <a:gd name="T17" fmla="*/ 1 h 46"/>
                <a:gd name="T18" fmla="*/ 23 w 29"/>
                <a:gd name="T19" fmla="*/ 1 h 46"/>
                <a:gd name="T20" fmla="*/ 0 w 29"/>
                <a:gd name="T21" fmla="*/ 41 h 46"/>
                <a:gd name="T22" fmla="*/ 1 w 29"/>
                <a:gd name="T23" fmla="*/ 42 h 46"/>
                <a:gd name="T24" fmla="*/ 27 w 29"/>
                <a:gd name="T25" fmla="*/ 46 h 46"/>
                <a:gd name="T26" fmla="*/ 28 w 29"/>
                <a:gd name="T27" fmla="*/ 43 h 46"/>
                <a:gd name="T28" fmla="*/ 21 w 29"/>
                <a:gd name="T2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46">
                  <a:moveTo>
                    <a:pt x="21" y="27"/>
                  </a:moveTo>
                  <a:cubicBezTo>
                    <a:pt x="21" y="22"/>
                    <a:pt x="20" y="18"/>
                    <a:pt x="18" y="15"/>
                  </a:cubicBezTo>
                  <a:cubicBezTo>
                    <a:pt x="16" y="12"/>
                    <a:pt x="13" y="14"/>
                    <a:pt x="14" y="16"/>
                  </a:cubicBezTo>
                  <a:cubicBezTo>
                    <a:pt x="18" y="22"/>
                    <a:pt x="17" y="27"/>
                    <a:pt x="17" y="33"/>
                  </a:cubicBezTo>
                  <a:cubicBezTo>
                    <a:pt x="18" y="37"/>
                    <a:pt x="20" y="40"/>
                    <a:pt x="22" y="43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11" y="42"/>
                    <a:pt x="8" y="42"/>
                    <a:pt x="4" y="41"/>
                  </a:cubicBezTo>
                  <a:cubicBezTo>
                    <a:pt x="1" y="40"/>
                    <a:pt x="4" y="32"/>
                    <a:pt x="4" y="30"/>
                  </a:cubicBezTo>
                  <a:cubicBezTo>
                    <a:pt x="6" y="19"/>
                    <a:pt x="14" y="8"/>
                    <a:pt x="23" y="1"/>
                  </a:cubicBezTo>
                  <a:cubicBezTo>
                    <a:pt x="24" y="1"/>
                    <a:pt x="24" y="0"/>
                    <a:pt x="23" y="1"/>
                  </a:cubicBezTo>
                  <a:cubicBezTo>
                    <a:pt x="9" y="10"/>
                    <a:pt x="1" y="24"/>
                    <a:pt x="0" y="41"/>
                  </a:cubicBezTo>
                  <a:cubicBezTo>
                    <a:pt x="0" y="41"/>
                    <a:pt x="0" y="42"/>
                    <a:pt x="1" y="42"/>
                  </a:cubicBezTo>
                  <a:cubicBezTo>
                    <a:pt x="9" y="46"/>
                    <a:pt x="18" y="46"/>
                    <a:pt x="27" y="46"/>
                  </a:cubicBezTo>
                  <a:cubicBezTo>
                    <a:pt x="28" y="46"/>
                    <a:pt x="29" y="44"/>
                    <a:pt x="28" y="43"/>
                  </a:cubicBezTo>
                  <a:cubicBezTo>
                    <a:pt x="22" y="38"/>
                    <a:pt x="20" y="34"/>
                    <a:pt x="2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5" name="Freeform 1457">
              <a:extLst>
                <a:ext uri="{FF2B5EF4-FFF2-40B4-BE49-F238E27FC236}">
                  <a16:creationId xmlns:a16="http://schemas.microsoft.com/office/drawing/2014/main" id="{6BFF042A-0D51-EEC0-F2D2-27EEC39EC5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1178" y="809406"/>
              <a:ext cx="36478" cy="41342"/>
            </a:xfrm>
            <a:custGeom>
              <a:avLst/>
              <a:gdLst>
                <a:gd name="T0" fmla="*/ 5 w 54"/>
                <a:gd name="T1" fmla="*/ 58 h 60"/>
                <a:gd name="T2" fmla="*/ 8 w 54"/>
                <a:gd name="T3" fmla="*/ 60 h 60"/>
                <a:gd name="T4" fmla="*/ 52 w 54"/>
                <a:gd name="T5" fmla="*/ 45 h 60"/>
                <a:gd name="T6" fmla="*/ 53 w 54"/>
                <a:gd name="T7" fmla="*/ 41 h 60"/>
                <a:gd name="T8" fmla="*/ 8 w 54"/>
                <a:gd name="T9" fmla="*/ 1 h 60"/>
                <a:gd name="T10" fmla="*/ 7 w 54"/>
                <a:gd name="T11" fmla="*/ 3 h 60"/>
                <a:gd name="T12" fmla="*/ 14 w 54"/>
                <a:gd name="T13" fmla="*/ 8 h 60"/>
                <a:gd name="T14" fmla="*/ 14 w 54"/>
                <a:gd name="T15" fmla="*/ 8 h 60"/>
                <a:gd name="T16" fmla="*/ 5 w 54"/>
                <a:gd name="T17" fmla="*/ 58 h 60"/>
                <a:gd name="T18" fmla="*/ 16 w 54"/>
                <a:gd name="T19" fmla="*/ 10 h 60"/>
                <a:gd name="T20" fmla="*/ 16 w 54"/>
                <a:gd name="T21" fmla="*/ 9 h 60"/>
                <a:gd name="T22" fmla="*/ 47 w 54"/>
                <a:gd name="T23" fmla="*/ 41 h 60"/>
                <a:gd name="T24" fmla="*/ 10 w 54"/>
                <a:gd name="T25" fmla="*/ 54 h 60"/>
                <a:gd name="T26" fmla="*/ 16 w 54"/>
                <a:gd name="T2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0">
                  <a:moveTo>
                    <a:pt x="5" y="58"/>
                  </a:moveTo>
                  <a:cubicBezTo>
                    <a:pt x="5" y="59"/>
                    <a:pt x="6" y="60"/>
                    <a:pt x="8" y="60"/>
                  </a:cubicBezTo>
                  <a:cubicBezTo>
                    <a:pt x="23" y="59"/>
                    <a:pt x="37" y="50"/>
                    <a:pt x="52" y="45"/>
                  </a:cubicBezTo>
                  <a:cubicBezTo>
                    <a:pt x="53" y="44"/>
                    <a:pt x="54" y="43"/>
                    <a:pt x="53" y="41"/>
                  </a:cubicBezTo>
                  <a:cubicBezTo>
                    <a:pt x="44" y="22"/>
                    <a:pt x="26" y="11"/>
                    <a:pt x="8" y="1"/>
                  </a:cubicBezTo>
                  <a:cubicBezTo>
                    <a:pt x="7" y="0"/>
                    <a:pt x="6" y="2"/>
                    <a:pt x="7" y="3"/>
                  </a:cubicBezTo>
                  <a:cubicBezTo>
                    <a:pt x="9" y="5"/>
                    <a:pt x="12" y="6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0" y="16"/>
                    <a:pt x="2" y="45"/>
                    <a:pt x="5" y="58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9"/>
                  </a:cubicBezTo>
                  <a:cubicBezTo>
                    <a:pt x="29" y="18"/>
                    <a:pt x="41" y="27"/>
                    <a:pt x="47" y="41"/>
                  </a:cubicBezTo>
                  <a:cubicBezTo>
                    <a:pt x="35" y="45"/>
                    <a:pt x="23" y="52"/>
                    <a:pt x="10" y="54"/>
                  </a:cubicBezTo>
                  <a:cubicBezTo>
                    <a:pt x="8" y="38"/>
                    <a:pt x="11" y="25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Freeform 1458">
              <a:extLst>
                <a:ext uri="{FF2B5EF4-FFF2-40B4-BE49-F238E27FC236}">
                  <a16:creationId xmlns:a16="http://schemas.microsoft.com/office/drawing/2014/main" id="{08D3C056-5058-DCEE-5424-F281A5CB1EA8}"/>
                </a:ext>
              </a:extLst>
            </p:cNvPr>
            <p:cNvSpPr/>
            <p:nvPr/>
          </p:nvSpPr>
          <p:spPr bwMode="auto">
            <a:xfrm>
              <a:off x="7481533" y="830077"/>
              <a:ext cx="44989" cy="47421"/>
            </a:xfrm>
            <a:custGeom>
              <a:avLst/>
              <a:gdLst>
                <a:gd name="T0" fmla="*/ 3 w 66"/>
                <a:gd name="T1" fmla="*/ 12 h 69"/>
                <a:gd name="T2" fmla="*/ 0 w 66"/>
                <a:gd name="T3" fmla="*/ 16 h 69"/>
                <a:gd name="T4" fmla="*/ 0 w 66"/>
                <a:gd name="T5" fmla="*/ 65 h 69"/>
                <a:gd name="T6" fmla="*/ 3 w 66"/>
                <a:gd name="T7" fmla="*/ 69 h 69"/>
                <a:gd name="T8" fmla="*/ 63 w 66"/>
                <a:gd name="T9" fmla="*/ 32 h 69"/>
                <a:gd name="T10" fmla="*/ 58 w 66"/>
                <a:gd name="T11" fmla="*/ 27 h 69"/>
                <a:gd name="T12" fmla="*/ 6 w 66"/>
                <a:gd name="T13" fmla="*/ 63 h 69"/>
                <a:gd name="T14" fmla="*/ 5 w 66"/>
                <a:gd name="T15" fmla="*/ 18 h 69"/>
                <a:gd name="T16" fmla="*/ 61 w 66"/>
                <a:gd name="T17" fmla="*/ 0 h 69"/>
                <a:gd name="T18" fmla="*/ 60 w 66"/>
                <a:gd name="T19" fmla="*/ 0 h 69"/>
                <a:gd name="T20" fmla="*/ 3 w 66"/>
                <a:gd name="T21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9">
                  <a:moveTo>
                    <a:pt x="3" y="12"/>
                  </a:moveTo>
                  <a:cubicBezTo>
                    <a:pt x="1" y="12"/>
                    <a:pt x="0" y="14"/>
                    <a:pt x="0" y="16"/>
                  </a:cubicBezTo>
                  <a:cubicBezTo>
                    <a:pt x="3" y="33"/>
                    <a:pt x="3" y="48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29" y="68"/>
                    <a:pt x="44" y="47"/>
                    <a:pt x="63" y="32"/>
                  </a:cubicBezTo>
                  <a:cubicBezTo>
                    <a:pt x="66" y="29"/>
                    <a:pt x="61" y="25"/>
                    <a:pt x="58" y="27"/>
                  </a:cubicBezTo>
                  <a:cubicBezTo>
                    <a:pt x="42" y="41"/>
                    <a:pt x="28" y="60"/>
                    <a:pt x="6" y="63"/>
                  </a:cubicBezTo>
                  <a:cubicBezTo>
                    <a:pt x="8" y="47"/>
                    <a:pt x="8" y="33"/>
                    <a:pt x="5" y="18"/>
                  </a:cubicBezTo>
                  <a:cubicBezTo>
                    <a:pt x="26" y="20"/>
                    <a:pt x="46" y="16"/>
                    <a:pt x="61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44" y="14"/>
                    <a:pt x="23" y="16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Freeform 1459">
              <a:extLst>
                <a:ext uri="{FF2B5EF4-FFF2-40B4-BE49-F238E27FC236}">
                  <a16:creationId xmlns:a16="http://schemas.microsoft.com/office/drawing/2014/main" id="{8D37530D-F05C-75AB-A293-1EC9D17053BA}"/>
                </a:ext>
              </a:extLst>
            </p:cNvPr>
            <p:cNvSpPr/>
            <p:nvPr/>
          </p:nvSpPr>
          <p:spPr bwMode="auto">
            <a:xfrm>
              <a:off x="7271178" y="665927"/>
              <a:ext cx="15807" cy="26750"/>
            </a:xfrm>
            <a:custGeom>
              <a:avLst/>
              <a:gdLst>
                <a:gd name="T0" fmla="*/ 2 w 24"/>
                <a:gd name="T1" fmla="*/ 38 h 39"/>
                <a:gd name="T2" fmla="*/ 13 w 24"/>
                <a:gd name="T3" fmla="*/ 21 h 39"/>
                <a:gd name="T4" fmla="*/ 23 w 24"/>
                <a:gd name="T5" fmla="*/ 1 h 39"/>
                <a:gd name="T6" fmla="*/ 23 w 24"/>
                <a:gd name="T7" fmla="*/ 0 h 39"/>
                <a:gd name="T8" fmla="*/ 12 w 24"/>
                <a:gd name="T9" fmla="*/ 17 h 39"/>
                <a:gd name="T10" fmla="*/ 0 w 24"/>
                <a:gd name="T11" fmla="*/ 37 h 39"/>
                <a:gd name="T12" fmla="*/ 2 w 24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2" y="38"/>
                  </a:moveTo>
                  <a:cubicBezTo>
                    <a:pt x="7" y="33"/>
                    <a:pt x="10" y="27"/>
                    <a:pt x="13" y="21"/>
                  </a:cubicBezTo>
                  <a:cubicBezTo>
                    <a:pt x="17" y="14"/>
                    <a:pt x="20" y="8"/>
                    <a:pt x="23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18" y="6"/>
                    <a:pt x="15" y="11"/>
                    <a:pt x="12" y="17"/>
                  </a:cubicBezTo>
                  <a:cubicBezTo>
                    <a:pt x="8" y="24"/>
                    <a:pt x="3" y="30"/>
                    <a:pt x="0" y="37"/>
                  </a:cubicBezTo>
                  <a:cubicBezTo>
                    <a:pt x="0" y="38"/>
                    <a:pt x="1" y="39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Freeform 1460">
              <a:extLst>
                <a:ext uri="{FF2B5EF4-FFF2-40B4-BE49-F238E27FC236}">
                  <a16:creationId xmlns:a16="http://schemas.microsoft.com/office/drawing/2014/main" id="{0A9DFB16-AF1E-A641-E19A-747221609E3A}"/>
                </a:ext>
              </a:extLst>
            </p:cNvPr>
            <p:cNvSpPr/>
            <p:nvPr/>
          </p:nvSpPr>
          <p:spPr bwMode="auto">
            <a:xfrm>
              <a:off x="7302792" y="665927"/>
              <a:ext cx="25534" cy="17023"/>
            </a:xfrm>
            <a:custGeom>
              <a:avLst/>
              <a:gdLst>
                <a:gd name="T0" fmla="*/ 11 w 36"/>
                <a:gd name="T1" fmla="*/ 25 h 25"/>
                <a:gd name="T2" fmla="*/ 12 w 36"/>
                <a:gd name="T3" fmla="*/ 23 h 25"/>
                <a:gd name="T4" fmla="*/ 19 w 36"/>
                <a:gd name="T5" fmla="*/ 14 h 25"/>
                <a:gd name="T6" fmla="*/ 34 w 36"/>
                <a:gd name="T7" fmla="*/ 3 h 25"/>
                <a:gd name="T8" fmla="*/ 32 w 36"/>
                <a:gd name="T9" fmla="*/ 0 h 25"/>
                <a:gd name="T10" fmla="*/ 11 w 36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11" y="25"/>
                  </a:moveTo>
                  <a:cubicBezTo>
                    <a:pt x="12" y="25"/>
                    <a:pt x="13" y="24"/>
                    <a:pt x="12" y="23"/>
                  </a:cubicBezTo>
                  <a:cubicBezTo>
                    <a:pt x="11" y="21"/>
                    <a:pt x="17" y="15"/>
                    <a:pt x="19" y="14"/>
                  </a:cubicBezTo>
                  <a:cubicBezTo>
                    <a:pt x="23" y="10"/>
                    <a:pt x="28" y="6"/>
                    <a:pt x="34" y="3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28" y="2"/>
                    <a:pt x="0" y="1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Freeform 1461">
              <a:extLst>
                <a:ext uri="{FF2B5EF4-FFF2-40B4-BE49-F238E27FC236}">
                  <a16:creationId xmlns:a16="http://schemas.microsoft.com/office/drawing/2014/main" id="{5019C85F-31EB-92C8-2868-E6E6EB33E4BB}"/>
                </a:ext>
              </a:extLst>
            </p:cNvPr>
            <p:cNvSpPr/>
            <p:nvPr/>
          </p:nvSpPr>
          <p:spPr bwMode="auto">
            <a:xfrm>
              <a:off x="7428032" y="675654"/>
              <a:ext cx="17023" cy="17023"/>
            </a:xfrm>
            <a:custGeom>
              <a:avLst/>
              <a:gdLst>
                <a:gd name="T0" fmla="*/ 3 w 26"/>
                <a:gd name="T1" fmla="*/ 24 h 25"/>
                <a:gd name="T2" fmla="*/ 6 w 26"/>
                <a:gd name="T3" fmla="*/ 18 h 25"/>
                <a:gd name="T4" fmla="*/ 10 w 26"/>
                <a:gd name="T5" fmla="*/ 12 h 25"/>
                <a:gd name="T6" fmla="*/ 24 w 26"/>
                <a:gd name="T7" fmla="*/ 3 h 25"/>
                <a:gd name="T8" fmla="*/ 23 w 26"/>
                <a:gd name="T9" fmla="*/ 0 h 25"/>
                <a:gd name="T10" fmla="*/ 9 w 26"/>
                <a:gd name="T11" fmla="*/ 9 h 25"/>
                <a:gd name="T12" fmla="*/ 1 w 26"/>
                <a:gd name="T13" fmla="*/ 23 h 25"/>
                <a:gd name="T14" fmla="*/ 3 w 2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5">
                  <a:moveTo>
                    <a:pt x="3" y="24"/>
                  </a:moveTo>
                  <a:cubicBezTo>
                    <a:pt x="4" y="22"/>
                    <a:pt x="5" y="20"/>
                    <a:pt x="6" y="18"/>
                  </a:cubicBezTo>
                  <a:cubicBezTo>
                    <a:pt x="7" y="16"/>
                    <a:pt x="8" y="14"/>
                    <a:pt x="10" y="12"/>
                  </a:cubicBezTo>
                  <a:cubicBezTo>
                    <a:pt x="14" y="7"/>
                    <a:pt x="19" y="5"/>
                    <a:pt x="24" y="3"/>
                  </a:cubicBezTo>
                  <a:cubicBezTo>
                    <a:pt x="26" y="2"/>
                    <a:pt x="25" y="0"/>
                    <a:pt x="23" y="0"/>
                  </a:cubicBezTo>
                  <a:cubicBezTo>
                    <a:pt x="18" y="2"/>
                    <a:pt x="13" y="5"/>
                    <a:pt x="9" y="9"/>
                  </a:cubicBezTo>
                  <a:cubicBezTo>
                    <a:pt x="5" y="12"/>
                    <a:pt x="0" y="18"/>
                    <a:pt x="1" y="23"/>
                  </a:cubicBezTo>
                  <a:cubicBezTo>
                    <a:pt x="1" y="24"/>
                    <a:pt x="2" y="25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0" name="Freeform 1462">
              <a:extLst>
                <a:ext uri="{FF2B5EF4-FFF2-40B4-BE49-F238E27FC236}">
                  <a16:creationId xmlns:a16="http://schemas.microsoft.com/office/drawing/2014/main" id="{E99D866E-69D9-8503-92DB-962A691F0315}"/>
                </a:ext>
              </a:extLst>
            </p:cNvPr>
            <p:cNvSpPr/>
            <p:nvPr/>
          </p:nvSpPr>
          <p:spPr bwMode="auto">
            <a:xfrm>
              <a:off x="7448703" y="676870"/>
              <a:ext cx="19455" cy="20671"/>
            </a:xfrm>
            <a:custGeom>
              <a:avLst/>
              <a:gdLst>
                <a:gd name="T0" fmla="*/ 1 w 30"/>
                <a:gd name="T1" fmla="*/ 30 h 31"/>
                <a:gd name="T2" fmla="*/ 13 w 30"/>
                <a:gd name="T3" fmla="*/ 14 h 31"/>
                <a:gd name="T4" fmla="*/ 30 w 30"/>
                <a:gd name="T5" fmla="*/ 1 h 31"/>
                <a:gd name="T6" fmla="*/ 30 w 30"/>
                <a:gd name="T7" fmla="*/ 0 h 31"/>
                <a:gd name="T8" fmla="*/ 13 w 30"/>
                <a:gd name="T9" fmla="*/ 12 h 31"/>
                <a:gd name="T10" fmla="*/ 0 w 30"/>
                <a:gd name="T11" fmla="*/ 29 h 31"/>
                <a:gd name="T12" fmla="*/ 1 w 30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1" y="30"/>
                  </a:moveTo>
                  <a:cubicBezTo>
                    <a:pt x="6" y="26"/>
                    <a:pt x="9" y="19"/>
                    <a:pt x="13" y="14"/>
                  </a:cubicBezTo>
                  <a:cubicBezTo>
                    <a:pt x="18" y="9"/>
                    <a:pt x="23" y="3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2"/>
                    <a:pt x="18" y="7"/>
                    <a:pt x="13" y="12"/>
                  </a:cubicBezTo>
                  <a:cubicBezTo>
                    <a:pt x="9" y="16"/>
                    <a:pt x="2" y="23"/>
                    <a:pt x="0" y="29"/>
                  </a:cubicBezTo>
                  <a:cubicBezTo>
                    <a:pt x="0" y="30"/>
                    <a:pt x="1" y="31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1" name="Freeform 1463">
              <a:extLst>
                <a:ext uri="{FF2B5EF4-FFF2-40B4-BE49-F238E27FC236}">
                  <a16:creationId xmlns:a16="http://schemas.microsoft.com/office/drawing/2014/main" id="{74F15112-3128-515E-2667-19C1CE06F22F}"/>
                </a:ext>
              </a:extLst>
            </p:cNvPr>
            <p:cNvSpPr/>
            <p:nvPr/>
          </p:nvSpPr>
          <p:spPr bwMode="auto">
            <a:xfrm>
              <a:off x="7477885" y="681734"/>
              <a:ext cx="20671" cy="20671"/>
            </a:xfrm>
            <a:custGeom>
              <a:avLst/>
              <a:gdLst>
                <a:gd name="T0" fmla="*/ 2 w 31"/>
                <a:gd name="T1" fmla="*/ 30 h 31"/>
                <a:gd name="T2" fmla="*/ 31 w 31"/>
                <a:gd name="T3" fmla="*/ 1 h 31"/>
                <a:gd name="T4" fmla="*/ 30 w 31"/>
                <a:gd name="T5" fmla="*/ 0 h 31"/>
                <a:gd name="T6" fmla="*/ 1 w 31"/>
                <a:gd name="T7" fmla="*/ 29 h 31"/>
                <a:gd name="T8" fmla="*/ 2 w 3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" y="30"/>
                  </a:moveTo>
                  <a:cubicBezTo>
                    <a:pt x="14" y="23"/>
                    <a:pt x="21" y="11"/>
                    <a:pt x="31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20" y="10"/>
                    <a:pt x="12" y="21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Freeform 1464">
              <a:extLst>
                <a:ext uri="{FF2B5EF4-FFF2-40B4-BE49-F238E27FC236}">
                  <a16:creationId xmlns:a16="http://schemas.microsoft.com/office/drawing/2014/main" id="{9E005600-5FEE-D80F-117C-85CB4ABA769B}"/>
                </a:ext>
              </a:extLst>
            </p:cNvPr>
            <p:cNvSpPr/>
            <p:nvPr/>
          </p:nvSpPr>
          <p:spPr bwMode="auto">
            <a:xfrm>
              <a:off x="7497340" y="686597"/>
              <a:ext cx="26750" cy="18239"/>
            </a:xfrm>
            <a:custGeom>
              <a:avLst/>
              <a:gdLst>
                <a:gd name="T0" fmla="*/ 2 w 39"/>
                <a:gd name="T1" fmla="*/ 27 h 27"/>
                <a:gd name="T2" fmla="*/ 38 w 39"/>
                <a:gd name="T3" fmla="*/ 2 h 27"/>
                <a:gd name="T4" fmla="*/ 37 w 39"/>
                <a:gd name="T5" fmla="*/ 0 h 27"/>
                <a:gd name="T6" fmla="*/ 1 w 39"/>
                <a:gd name="T7" fmla="*/ 26 h 27"/>
                <a:gd name="T8" fmla="*/ 2 w 3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2" y="27"/>
                  </a:moveTo>
                  <a:cubicBezTo>
                    <a:pt x="13" y="18"/>
                    <a:pt x="25" y="9"/>
                    <a:pt x="38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24" y="7"/>
                    <a:pt x="10" y="15"/>
                    <a:pt x="1" y="26"/>
                  </a:cubicBezTo>
                  <a:cubicBezTo>
                    <a:pt x="0" y="27"/>
                    <a:pt x="1" y="27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3" name="Freeform 1465">
              <a:extLst>
                <a:ext uri="{FF2B5EF4-FFF2-40B4-BE49-F238E27FC236}">
                  <a16:creationId xmlns:a16="http://schemas.microsoft.com/office/drawing/2014/main" id="{937F4823-4668-E06A-9EC0-DF2CD4ABF9C5}"/>
                </a:ext>
              </a:extLst>
            </p:cNvPr>
            <p:cNvSpPr/>
            <p:nvPr/>
          </p:nvSpPr>
          <p:spPr bwMode="auto">
            <a:xfrm>
              <a:off x="7541114" y="872634"/>
              <a:ext cx="26750" cy="25534"/>
            </a:xfrm>
            <a:custGeom>
              <a:avLst/>
              <a:gdLst>
                <a:gd name="T0" fmla="*/ 1 w 38"/>
                <a:gd name="T1" fmla="*/ 36 h 38"/>
                <a:gd name="T2" fmla="*/ 2 w 38"/>
                <a:gd name="T3" fmla="*/ 37 h 38"/>
                <a:gd name="T4" fmla="*/ 38 w 38"/>
                <a:gd name="T5" fmla="*/ 0 h 38"/>
                <a:gd name="T6" fmla="*/ 38 w 38"/>
                <a:gd name="T7" fmla="*/ 0 h 38"/>
                <a:gd name="T8" fmla="*/ 1 w 38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" y="36"/>
                  </a:moveTo>
                  <a:cubicBezTo>
                    <a:pt x="0" y="37"/>
                    <a:pt x="1" y="38"/>
                    <a:pt x="2" y="37"/>
                  </a:cubicBezTo>
                  <a:cubicBezTo>
                    <a:pt x="12" y="23"/>
                    <a:pt x="24" y="1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10"/>
                    <a:pt x="11" y="22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4" name="Freeform 1466">
              <a:extLst>
                <a:ext uri="{FF2B5EF4-FFF2-40B4-BE49-F238E27FC236}">
                  <a16:creationId xmlns:a16="http://schemas.microsoft.com/office/drawing/2014/main" id="{77C25DD3-A928-F429-3D74-6367999C203A}"/>
                </a:ext>
              </a:extLst>
            </p:cNvPr>
            <p:cNvSpPr/>
            <p:nvPr/>
          </p:nvSpPr>
          <p:spPr bwMode="auto">
            <a:xfrm>
              <a:off x="7511931" y="983284"/>
              <a:ext cx="41342" cy="36478"/>
            </a:xfrm>
            <a:custGeom>
              <a:avLst/>
              <a:gdLst>
                <a:gd name="T0" fmla="*/ 0 w 60"/>
                <a:gd name="T1" fmla="*/ 52 h 53"/>
                <a:gd name="T2" fmla="*/ 2 w 60"/>
                <a:gd name="T3" fmla="*/ 53 h 53"/>
                <a:gd name="T4" fmla="*/ 25 w 60"/>
                <a:gd name="T5" fmla="*/ 27 h 53"/>
                <a:gd name="T6" fmla="*/ 59 w 60"/>
                <a:gd name="T7" fmla="*/ 2 h 53"/>
                <a:gd name="T8" fmla="*/ 59 w 60"/>
                <a:gd name="T9" fmla="*/ 1 h 53"/>
                <a:gd name="T10" fmla="*/ 0 w 60"/>
                <a:gd name="T1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3">
                  <a:moveTo>
                    <a:pt x="0" y="52"/>
                  </a:moveTo>
                  <a:cubicBezTo>
                    <a:pt x="0" y="53"/>
                    <a:pt x="1" y="53"/>
                    <a:pt x="2" y="53"/>
                  </a:cubicBezTo>
                  <a:cubicBezTo>
                    <a:pt x="9" y="44"/>
                    <a:pt x="16" y="35"/>
                    <a:pt x="25" y="27"/>
                  </a:cubicBezTo>
                  <a:cubicBezTo>
                    <a:pt x="36" y="18"/>
                    <a:pt x="48" y="10"/>
                    <a:pt x="59" y="2"/>
                  </a:cubicBezTo>
                  <a:cubicBezTo>
                    <a:pt x="60" y="1"/>
                    <a:pt x="59" y="0"/>
                    <a:pt x="59" y="1"/>
                  </a:cubicBezTo>
                  <a:cubicBezTo>
                    <a:pt x="38" y="14"/>
                    <a:pt x="11" y="29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5" name="Freeform 1467">
              <a:extLst>
                <a:ext uri="{FF2B5EF4-FFF2-40B4-BE49-F238E27FC236}">
                  <a16:creationId xmlns:a16="http://schemas.microsoft.com/office/drawing/2014/main" id="{F794E398-24B7-DC81-B857-AC1C06E04F7F}"/>
                </a:ext>
              </a:extLst>
            </p:cNvPr>
            <p:cNvSpPr/>
            <p:nvPr/>
          </p:nvSpPr>
          <p:spPr bwMode="auto">
            <a:xfrm>
              <a:off x="7268746" y="696325"/>
              <a:ext cx="3648" cy="2432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3 h 3"/>
                <a:gd name="T4" fmla="*/ 3 w 4"/>
                <a:gd name="T5" fmla="*/ 1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6" name="Freeform 1468">
              <a:extLst>
                <a:ext uri="{FF2B5EF4-FFF2-40B4-BE49-F238E27FC236}">
                  <a16:creationId xmlns:a16="http://schemas.microsoft.com/office/drawing/2014/main" id="{0C523EE5-8F10-122E-A96C-0E064909D7DD}"/>
                </a:ext>
              </a:extLst>
            </p:cNvPr>
            <p:cNvSpPr/>
            <p:nvPr/>
          </p:nvSpPr>
          <p:spPr bwMode="auto">
            <a:xfrm>
              <a:off x="7221325" y="770496"/>
              <a:ext cx="30398" cy="41342"/>
            </a:xfrm>
            <a:custGeom>
              <a:avLst/>
              <a:gdLst>
                <a:gd name="T0" fmla="*/ 2 w 45"/>
                <a:gd name="T1" fmla="*/ 60 h 60"/>
                <a:gd name="T2" fmla="*/ 19 w 45"/>
                <a:gd name="T3" fmla="*/ 31 h 60"/>
                <a:gd name="T4" fmla="*/ 45 w 45"/>
                <a:gd name="T5" fmla="*/ 1 h 60"/>
                <a:gd name="T6" fmla="*/ 44 w 45"/>
                <a:gd name="T7" fmla="*/ 1 h 60"/>
                <a:gd name="T8" fmla="*/ 16 w 45"/>
                <a:gd name="T9" fmla="*/ 32 h 60"/>
                <a:gd name="T10" fmla="*/ 0 w 45"/>
                <a:gd name="T11" fmla="*/ 59 h 60"/>
                <a:gd name="T12" fmla="*/ 2 w 45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0">
                  <a:moveTo>
                    <a:pt x="2" y="60"/>
                  </a:moveTo>
                  <a:cubicBezTo>
                    <a:pt x="7" y="49"/>
                    <a:pt x="12" y="40"/>
                    <a:pt x="19" y="31"/>
                  </a:cubicBezTo>
                  <a:cubicBezTo>
                    <a:pt x="28" y="21"/>
                    <a:pt x="37" y="11"/>
                    <a:pt x="45" y="1"/>
                  </a:cubicBezTo>
                  <a:cubicBezTo>
                    <a:pt x="45" y="1"/>
                    <a:pt x="44" y="0"/>
                    <a:pt x="44" y="1"/>
                  </a:cubicBezTo>
                  <a:cubicBezTo>
                    <a:pt x="35" y="11"/>
                    <a:pt x="25" y="21"/>
                    <a:pt x="16" y="32"/>
                  </a:cubicBezTo>
                  <a:cubicBezTo>
                    <a:pt x="9" y="39"/>
                    <a:pt x="1" y="4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7" name="Freeform 1469">
              <a:extLst>
                <a:ext uri="{FF2B5EF4-FFF2-40B4-BE49-F238E27FC236}">
                  <a16:creationId xmlns:a16="http://schemas.microsoft.com/office/drawing/2014/main" id="{CDA64724-B6F1-79A5-B9E6-1F449ED53883}"/>
                </a:ext>
              </a:extLst>
            </p:cNvPr>
            <p:cNvSpPr/>
            <p:nvPr/>
          </p:nvSpPr>
          <p:spPr bwMode="auto">
            <a:xfrm>
              <a:off x="7466942" y="1013682"/>
              <a:ext cx="17023" cy="17023"/>
            </a:xfrm>
            <a:custGeom>
              <a:avLst/>
              <a:gdLst>
                <a:gd name="T0" fmla="*/ 23 w 25"/>
                <a:gd name="T1" fmla="*/ 0 h 25"/>
                <a:gd name="T2" fmla="*/ 1 w 25"/>
                <a:gd name="T3" fmla="*/ 22 h 25"/>
                <a:gd name="T4" fmla="*/ 3 w 25"/>
                <a:gd name="T5" fmla="*/ 23 h 25"/>
                <a:gd name="T6" fmla="*/ 24 w 25"/>
                <a:gd name="T7" fmla="*/ 2 h 25"/>
                <a:gd name="T8" fmla="*/ 23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3" y="4"/>
                    <a:pt x="6" y="13"/>
                    <a:pt x="1" y="22"/>
                  </a:cubicBezTo>
                  <a:cubicBezTo>
                    <a:pt x="0" y="23"/>
                    <a:pt x="2" y="25"/>
                    <a:pt x="3" y="23"/>
                  </a:cubicBezTo>
                  <a:cubicBezTo>
                    <a:pt x="7" y="14"/>
                    <a:pt x="14" y="5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5" name="组合 494">
            <a:extLst>
              <a:ext uri="{FF2B5EF4-FFF2-40B4-BE49-F238E27FC236}">
                <a16:creationId xmlns:a16="http://schemas.microsoft.com/office/drawing/2014/main" id="{425D9724-5D5F-636E-393A-54817EFD6182}"/>
              </a:ext>
            </a:extLst>
          </p:cNvPr>
          <p:cNvGrpSpPr/>
          <p:nvPr/>
        </p:nvGrpSpPr>
        <p:grpSpPr>
          <a:xfrm>
            <a:off x="6361747" y="4973067"/>
            <a:ext cx="229661" cy="359488"/>
            <a:chOff x="6995236" y="507280"/>
            <a:chExt cx="410037" cy="641831"/>
          </a:xfrm>
          <a:gradFill>
            <a:gsLst>
              <a:gs pos="0">
                <a:srgbClr val="004F38"/>
              </a:gs>
              <a:gs pos="100000">
                <a:srgbClr val="116A4E">
                  <a:alpha val="34000"/>
                </a:srgbClr>
              </a:gs>
            </a:gsLst>
            <a:lin ang="5400000" scaled="1"/>
          </a:gradFill>
        </p:grpSpPr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2B6BBA7B-52D5-1A16-441A-2EBBD8B55236}"/>
                </a:ext>
              </a:extLst>
            </p:cNvPr>
            <p:cNvSpPr/>
            <p:nvPr/>
          </p:nvSpPr>
          <p:spPr>
            <a:xfrm flipV="1">
              <a:off x="7248236" y="507280"/>
              <a:ext cx="76034" cy="85527"/>
            </a:xfrm>
            <a:custGeom>
              <a:avLst/>
              <a:gdLst>
                <a:gd name="connsiteX0" fmla="*/ 12941 w 76034"/>
                <a:gd name="connsiteY0" fmla="*/ 70367 h 85527"/>
                <a:gd name="connsiteX1" fmla="*/ 718 w 76034"/>
                <a:gd name="connsiteY1" fmla="*/ 34915 h 85527"/>
                <a:gd name="connsiteX2" fmla="*/ -3561 w 76034"/>
                <a:gd name="connsiteY2" fmla="*/ -2370 h 85527"/>
                <a:gd name="connsiteX3" fmla="*/ 39220 w 76034"/>
                <a:gd name="connsiteY3" fmla="*/ 17190 h 85527"/>
                <a:gd name="connsiteX4" fmla="*/ 58166 w 76034"/>
                <a:gd name="connsiteY4" fmla="*/ 44695 h 85527"/>
                <a:gd name="connsiteX5" fmla="*/ 47776 w 76034"/>
                <a:gd name="connsiteY5" fmla="*/ 64866 h 85527"/>
                <a:gd name="connsiteX6" fmla="*/ 12941 w 76034"/>
                <a:gd name="connsiteY6" fmla="*/ 70367 h 8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034" h="85527">
                  <a:moveTo>
                    <a:pt x="12941" y="70367"/>
                  </a:moveTo>
                  <a:cubicBezTo>
                    <a:pt x="14774" y="67310"/>
                    <a:pt x="9274" y="51418"/>
                    <a:pt x="718" y="34915"/>
                  </a:cubicBezTo>
                  <a:cubicBezTo>
                    <a:pt x="-13339" y="6799"/>
                    <a:pt x="-13950" y="4354"/>
                    <a:pt x="-3561" y="-2370"/>
                  </a:cubicBezTo>
                  <a:cubicBezTo>
                    <a:pt x="15385" y="-17039"/>
                    <a:pt x="26997" y="-11538"/>
                    <a:pt x="39220" y="17190"/>
                  </a:cubicBezTo>
                  <a:cubicBezTo>
                    <a:pt x="45332" y="32470"/>
                    <a:pt x="53888" y="44695"/>
                    <a:pt x="58166" y="44695"/>
                  </a:cubicBezTo>
                  <a:cubicBezTo>
                    <a:pt x="71000" y="44695"/>
                    <a:pt x="66111" y="53863"/>
                    <a:pt x="47776" y="64866"/>
                  </a:cubicBezTo>
                  <a:cubicBezTo>
                    <a:pt x="29442" y="75868"/>
                    <a:pt x="7440" y="78924"/>
                    <a:pt x="12941" y="703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9D6617D9-C868-637F-5460-0C32CDA5AFD0}"/>
                </a:ext>
              </a:extLst>
            </p:cNvPr>
            <p:cNvSpPr/>
            <p:nvPr/>
          </p:nvSpPr>
          <p:spPr>
            <a:xfrm flipV="1">
              <a:off x="7131114" y="586780"/>
              <a:ext cx="168856" cy="198450"/>
            </a:xfrm>
            <a:custGeom>
              <a:avLst/>
              <a:gdLst>
                <a:gd name="connsiteX0" fmla="*/ 58662 w 168856"/>
                <a:gd name="connsiteY0" fmla="*/ 165849 h 198450"/>
                <a:gd name="connsiteX1" fmla="*/ -10398 w 168856"/>
                <a:gd name="connsiteY1" fmla="*/ 25878 h 198450"/>
                <a:gd name="connsiteX2" fmla="*/ 72108 w 168856"/>
                <a:gd name="connsiteY2" fmla="*/ -8962 h 198450"/>
                <a:gd name="connsiteX3" fmla="*/ 158280 w 168856"/>
                <a:gd name="connsiteY3" fmla="*/ 144456 h 198450"/>
                <a:gd name="connsiteX4" fmla="*/ 75775 w 168856"/>
                <a:gd name="connsiteY4" fmla="*/ 188465 h 198450"/>
                <a:gd name="connsiteX5" fmla="*/ 58662 w 168856"/>
                <a:gd name="connsiteY5" fmla="*/ 165849 h 1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856" h="198450">
                  <a:moveTo>
                    <a:pt x="58662" y="165849"/>
                  </a:moveTo>
                  <a:cubicBezTo>
                    <a:pt x="23215" y="108394"/>
                    <a:pt x="-13454" y="33824"/>
                    <a:pt x="-10398" y="25878"/>
                  </a:cubicBezTo>
                  <a:cubicBezTo>
                    <a:pt x="-5509" y="12431"/>
                    <a:pt x="61107" y="-15686"/>
                    <a:pt x="72108" y="-8962"/>
                  </a:cubicBezTo>
                  <a:cubicBezTo>
                    <a:pt x="81886" y="-2850"/>
                    <a:pt x="158280" y="132843"/>
                    <a:pt x="158280" y="144456"/>
                  </a:cubicBezTo>
                  <a:cubicBezTo>
                    <a:pt x="158280" y="151180"/>
                    <a:pt x="87998" y="188465"/>
                    <a:pt x="75775" y="188465"/>
                  </a:cubicBezTo>
                  <a:cubicBezTo>
                    <a:pt x="74552" y="188465"/>
                    <a:pt x="66607" y="178074"/>
                    <a:pt x="58662" y="16584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F801069C-A92D-3888-E5A9-85EEBDE52B39}"/>
                </a:ext>
              </a:extLst>
            </p:cNvPr>
            <p:cNvSpPr/>
            <p:nvPr/>
          </p:nvSpPr>
          <p:spPr>
            <a:xfrm flipV="1">
              <a:off x="7019829" y="696802"/>
              <a:ext cx="385444" cy="375906"/>
            </a:xfrm>
            <a:custGeom>
              <a:avLst/>
              <a:gdLst>
                <a:gd name="connsiteX0" fmla="*/ 248790 w 385444"/>
                <a:gd name="connsiteY0" fmla="*/ 339385 h 375906"/>
                <a:gd name="connsiteX1" fmla="*/ 248179 w 385444"/>
                <a:gd name="connsiteY1" fmla="*/ 292931 h 375906"/>
                <a:gd name="connsiteX2" fmla="*/ 279959 w 385444"/>
                <a:gd name="connsiteY2" fmla="*/ 260536 h 375906"/>
                <a:gd name="connsiteX3" fmla="*/ 297071 w 385444"/>
                <a:gd name="connsiteY3" fmla="*/ 189022 h 375906"/>
                <a:gd name="connsiteX4" fmla="*/ 279348 w 385444"/>
                <a:gd name="connsiteY4" fmla="*/ 116286 h 375906"/>
                <a:gd name="connsiteX5" fmla="*/ 81334 w 385444"/>
                <a:gd name="connsiteY5" fmla="*/ 115674 h 375906"/>
                <a:gd name="connsiteX6" fmla="*/ 29386 w 385444"/>
                <a:gd name="connsiteY6" fmla="*/ 152959 h 375906"/>
                <a:gd name="connsiteX7" fmla="*/ -10339 w 385444"/>
                <a:gd name="connsiteY7" fmla="*/ 159683 h 375906"/>
                <a:gd name="connsiteX8" fmla="*/ 37942 w 385444"/>
                <a:gd name="connsiteY8" fmla="*/ 51495 h 375906"/>
                <a:gd name="connsiteX9" fmla="*/ 93557 w 385444"/>
                <a:gd name="connsiteY9" fmla="*/ 8098 h 375906"/>
                <a:gd name="connsiteX10" fmla="*/ 180952 w 385444"/>
                <a:gd name="connsiteY10" fmla="*/ -9628 h 375906"/>
                <a:gd name="connsiteX11" fmla="*/ 267125 w 385444"/>
                <a:gd name="connsiteY11" fmla="*/ 6875 h 375906"/>
                <a:gd name="connsiteX12" fmla="*/ 306850 w 385444"/>
                <a:gd name="connsiteY12" fmla="*/ 342441 h 375906"/>
                <a:gd name="connsiteX13" fmla="*/ 272625 w 385444"/>
                <a:gd name="connsiteY13" fmla="*/ 366279 h 375906"/>
                <a:gd name="connsiteX14" fmla="*/ 248790 w 385444"/>
                <a:gd name="connsiteY14" fmla="*/ 339385 h 37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5444" h="375906">
                  <a:moveTo>
                    <a:pt x="248790" y="339385"/>
                  </a:moveTo>
                  <a:cubicBezTo>
                    <a:pt x="229233" y="305767"/>
                    <a:pt x="229233" y="303322"/>
                    <a:pt x="248179" y="292931"/>
                  </a:cubicBezTo>
                  <a:cubicBezTo>
                    <a:pt x="256124" y="288652"/>
                    <a:pt x="270792" y="273983"/>
                    <a:pt x="279959" y="260536"/>
                  </a:cubicBezTo>
                  <a:cubicBezTo>
                    <a:pt x="295238" y="238532"/>
                    <a:pt x="297071" y="230586"/>
                    <a:pt x="297071" y="189022"/>
                  </a:cubicBezTo>
                  <a:cubicBezTo>
                    <a:pt x="297071" y="146847"/>
                    <a:pt x="295238" y="139512"/>
                    <a:pt x="279348" y="116286"/>
                  </a:cubicBezTo>
                  <a:cubicBezTo>
                    <a:pt x="231678" y="47828"/>
                    <a:pt x="130838" y="47828"/>
                    <a:pt x="81334" y="115674"/>
                  </a:cubicBezTo>
                  <a:cubicBezTo>
                    <a:pt x="72778" y="126677"/>
                    <a:pt x="50777" y="142569"/>
                    <a:pt x="29386" y="152959"/>
                  </a:cubicBezTo>
                  <a:cubicBezTo>
                    <a:pt x="-5449" y="169463"/>
                    <a:pt x="-8505" y="170074"/>
                    <a:pt x="-10339" y="159683"/>
                  </a:cubicBezTo>
                  <a:cubicBezTo>
                    <a:pt x="-13394" y="139512"/>
                    <a:pt x="14108" y="77778"/>
                    <a:pt x="37942" y="51495"/>
                  </a:cubicBezTo>
                  <a:cubicBezTo>
                    <a:pt x="50777" y="37437"/>
                    <a:pt x="75834" y="17878"/>
                    <a:pt x="93557" y="8098"/>
                  </a:cubicBezTo>
                  <a:cubicBezTo>
                    <a:pt x="122893" y="-7794"/>
                    <a:pt x="131449" y="-9628"/>
                    <a:pt x="180952" y="-9628"/>
                  </a:cubicBezTo>
                  <a:cubicBezTo>
                    <a:pt x="228622" y="-9628"/>
                    <a:pt x="240234" y="-7183"/>
                    <a:pt x="267125" y="6875"/>
                  </a:cubicBezTo>
                  <a:cubicBezTo>
                    <a:pt x="391800" y="72277"/>
                    <a:pt x="412579" y="249534"/>
                    <a:pt x="306850" y="342441"/>
                  </a:cubicBezTo>
                  <a:cubicBezTo>
                    <a:pt x="292182" y="355277"/>
                    <a:pt x="276292" y="366279"/>
                    <a:pt x="272625" y="366279"/>
                  </a:cubicBezTo>
                  <a:cubicBezTo>
                    <a:pt x="268347" y="366279"/>
                    <a:pt x="257346" y="354054"/>
                    <a:pt x="248790" y="3393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83D0BF78-2FAD-FAF5-7FDF-F1E8A62137B1}"/>
                </a:ext>
              </a:extLst>
            </p:cNvPr>
            <p:cNvSpPr/>
            <p:nvPr/>
          </p:nvSpPr>
          <p:spPr>
            <a:xfrm flipV="1">
              <a:off x="7117301" y="777058"/>
              <a:ext cx="59828" cy="71762"/>
            </a:xfrm>
            <a:custGeom>
              <a:avLst/>
              <a:gdLst>
                <a:gd name="connsiteX0" fmla="*/ -763 w 59828"/>
                <a:gd name="connsiteY0" fmla="*/ 41408 h 71762"/>
                <a:gd name="connsiteX1" fmla="*/ 460 w 59828"/>
                <a:gd name="connsiteY1" fmla="*/ -4434 h 71762"/>
                <a:gd name="connsiteX2" fmla="*/ 36518 w 59828"/>
                <a:gd name="connsiteY2" fmla="*/ 16959 h 71762"/>
                <a:gd name="connsiteX3" fmla="*/ 49352 w 59828"/>
                <a:gd name="connsiteY3" fmla="*/ 43853 h 71762"/>
                <a:gd name="connsiteX4" fmla="*/ 35907 w 59828"/>
                <a:gd name="connsiteY4" fmla="*/ 53633 h 71762"/>
                <a:gd name="connsiteX5" fmla="*/ -763 w 59828"/>
                <a:gd name="connsiteY5" fmla="*/ 41408 h 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28" h="71762">
                  <a:moveTo>
                    <a:pt x="-763" y="41408"/>
                  </a:moveTo>
                  <a:cubicBezTo>
                    <a:pt x="-14208" y="13292"/>
                    <a:pt x="-13597" y="3512"/>
                    <a:pt x="460" y="-4434"/>
                  </a:cubicBezTo>
                  <a:cubicBezTo>
                    <a:pt x="19406" y="-14213"/>
                    <a:pt x="22461" y="-12380"/>
                    <a:pt x="36518" y="16959"/>
                  </a:cubicBezTo>
                  <a:lnTo>
                    <a:pt x="49352" y="43853"/>
                  </a:lnTo>
                  <a:lnTo>
                    <a:pt x="35907" y="53633"/>
                  </a:lnTo>
                  <a:cubicBezTo>
                    <a:pt x="16350" y="67080"/>
                    <a:pt x="10849" y="65246"/>
                    <a:pt x="-763" y="41408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16674E67-AE1D-D86B-FFBC-D7DACEA21BF5}"/>
                </a:ext>
              </a:extLst>
            </p:cNvPr>
            <p:cNvSpPr/>
            <p:nvPr/>
          </p:nvSpPr>
          <p:spPr>
            <a:xfrm flipV="1">
              <a:off x="6995236" y="827214"/>
              <a:ext cx="219058" cy="120069"/>
            </a:xfrm>
            <a:custGeom>
              <a:avLst/>
              <a:gdLst>
                <a:gd name="connsiteX0" fmla="*/ -10033 w 219058"/>
                <a:gd name="connsiteY0" fmla="*/ 103332 h 120069"/>
                <a:gd name="connsiteX1" fmla="*/ 205704 w 219058"/>
                <a:gd name="connsiteY1" fmla="*/ -9134 h 120069"/>
                <a:gd name="connsiteX2" fmla="*/ 101197 w 219058"/>
                <a:gd name="connsiteY2" fmla="*/ 58712 h 120069"/>
                <a:gd name="connsiteX3" fmla="*/ -10033 w 219058"/>
                <a:gd name="connsiteY3" fmla="*/ 103332 h 12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58" h="120069">
                  <a:moveTo>
                    <a:pt x="-10033" y="103332"/>
                  </a:moveTo>
                  <a:cubicBezTo>
                    <a:pt x="-7589" y="88663"/>
                    <a:pt x="197148" y="-17691"/>
                    <a:pt x="205704" y="-9134"/>
                  </a:cubicBezTo>
                  <a:cubicBezTo>
                    <a:pt x="213038" y="-1799"/>
                    <a:pt x="215482" y="-3022"/>
                    <a:pt x="101197" y="58712"/>
                  </a:cubicBezTo>
                  <a:cubicBezTo>
                    <a:pt x="356" y="113112"/>
                    <a:pt x="-13089" y="118002"/>
                    <a:pt x="-10033" y="103332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D5B9740E-833B-9319-7854-F999FA3E1C34}"/>
                </a:ext>
              </a:extLst>
            </p:cNvPr>
            <p:cNvSpPr/>
            <p:nvPr/>
          </p:nvSpPr>
          <p:spPr>
            <a:xfrm flipV="1">
              <a:off x="7171629" y="1087989"/>
              <a:ext cx="134453" cy="24449"/>
            </a:xfrm>
            <a:custGeom>
              <a:avLst/>
              <a:gdLst>
                <a:gd name="connsiteX0" fmla="*/ -10611 w 134453"/>
                <a:gd name="connsiteY0" fmla="*/ 2985 h 24449"/>
                <a:gd name="connsiteX1" fmla="*/ 56616 w 134453"/>
                <a:gd name="connsiteY1" fmla="*/ -9240 h 24449"/>
                <a:gd name="connsiteX2" fmla="*/ 123843 w 134453"/>
                <a:gd name="connsiteY2" fmla="*/ 2985 h 24449"/>
                <a:gd name="connsiteX3" fmla="*/ 56616 w 134453"/>
                <a:gd name="connsiteY3" fmla="*/ 15209 h 24449"/>
                <a:gd name="connsiteX4" fmla="*/ -10611 w 134453"/>
                <a:gd name="connsiteY4" fmla="*/ 2985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453" h="24449">
                  <a:moveTo>
                    <a:pt x="-10611" y="2985"/>
                  </a:moveTo>
                  <a:cubicBezTo>
                    <a:pt x="-10611" y="-8629"/>
                    <a:pt x="-6333" y="-9240"/>
                    <a:pt x="56616" y="-9240"/>
                  </a:cubicBezTo>
                  <a:cubicBezTo>
                    <a:pt x="119565" y="-9240"/>
                    <a:pt x="123843" y="-8629"/>
                    <a:pt x="123843" y="2985"/>
                  </a:cubicBezTo>
                  <a:cubicBezTo>
                    <a:pt x="123843" y="14598"/>
                    <a:pt x="119565" y="15209"/>
                    <a:pt x="56616" y="15209"/>
                  </a:cubicBezTo>
                  <a:cubicBezTo>
                    <a:pt x="-6333" y="15209"/>
                    <a:pt x="-10611" y="14598"/>
                    <a:pt x="-10611" y="29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49C42574-672E-BA3E-CD3B-E06F09EEC1B2}"/>
                </a:ext>
              </a:extLst>
            </p:cNvPr>
            <p:cNvSpPr/>
            <p:nvPr/>
          </p:nvSpPr>
          <p:spPr>
            <a:xfrm flipV="1">
              <a:off x="7095299" y="1130775"/>
              <a:ext cx="278010" cy="18336"/>
            </a:xfrm>
            <a:custGeom>
              <a:avLst/>
              <a:gdLst>
                <a:gd name="connsiteX0" fmla="*/ -10058 w 278010"/>
                <a:gd name="connsiteY0" fmla="*/ 3667 h 18336"/>
                <a:gd name="connsiteX1" fmla="*/ 150064 w 278010"/>
                <a:gd name="connsiteY1" fmla="*/ -9169 h 18336"/>
                <a:gd name="connsiteX2" fmla="*/ 267406 w 278010"/>
                <a:gd name="connsiteY2" fmla="*/ 0 h 18336"/>
                <a:gd name="connsiteX3" fmla="*/ 130508 w 278010"/>
                <a:gd name="connsiteY3" fmla="*/ 9168 h 18336"/>
                <a:gd name="connsiteX4" fmla="*/ -10058 w 278010"/>
                <a:gd name="connsiteY4" fmla="*/ 3667 h 1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010" h="18336">
                  <a:moveTo>
                    <a:pt x="-10058" y="3667"/>
                  </a:moveTo>
                  <a:cubicBezTo>
                    <a:pt x="-16169" y="-5501"/>
                    <a:pt x="28445" y="-9169"/>
                    <a:pt x="150064" y="-9169"/>
                  </a:cubicBezTo>
                  <a:cubicBezTo>
                    <a:pt x="250293" y="-9169"/>
                    <a:pt x="267406" y="-7946"/>
                    <a:pt x="267406" y="0"/>
                  </a:cubicBezTo>
                  <a:cubicBezTo>
                    <a:pt x="267406" y="7946"/>
                    <a:pt x="247849" y="9168"/>
                    <a:pt x="130508" y="9168"/>
                  </a:cubicBezTo>
                  <a:cubicBezTo>
                    <a:pt x="54725" y="9168"/>
                    <a:pt x="-8224" y="6723"/>
                    <a:pt x="-10058" y="36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7" name="组合 496">
            <a:extLst>
              <a:ext uri="{FF2B5EF4-FFF2-40B4-BE49-F238E27FC236}">
                <a16:creationId xmlns:a16="http://schemas.microsoft.com/office/drawing/2014/main" id="{F9E95ECC-A3B3-4E01-F92F-6514C0E35DBA}"/>
              </a:ext>
            </a:extLst>
          </p:cNvPr>
          <p:cNvGrpSpPr/>
          <p:nvPr/>
        </p:nvGrpSpPr>
        <p:grpSpPr>
          <a:xfrm>
            <a:off x="4076386" y="6043140"/>
            <a:ext cx="3897104" cy="307778"/>
            <a:chOff x="4265781" y="5868700"/>
            <a:chExt cx="2103780" cy="307778"/>
          </a:xfrm>
        </p:grpSpPr>
        <p:sp>
          <p:nvSpPr>
            <p:cNvPr id="498" name="文本框 497">
              <a:extLst>
                <a:ext uri="{FF2B5EF4-FFF2-40B4-BE49-F238E27FC236}">
                  <a16:creationId xmlns:a16="http://schemas.microsoft.com/office/drawing/2014/main" id="{4D6E62F4-B508-5B8C-E936-D3C5BB46234D}"/>
                </a:ext>
              </a:extLst>
            </p:cNvPr>
            <p:cNvSpPr txBox="1"/>
            <p:nvPr/>
          </p:nvSpPr>
          <p:spPr>
            <a:xfrm>
              <a:off x="4265781" y="5868701"/>
              <a:ext cx="11065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</a:t>
              </a:r>
              <a:r>
                <a:rPr lang="zh-CN" altLang="en-US" sz="1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网</a:t>
              </a:r>
            </a:p>
          </p:txBody>
        </p:sp>
        <p:sp>
          <p:nvSpPr>
            <p:cNvPr id="499" name="文本框 498">
              <a:extLst>
                <a:ext uri="{FF2B5EF4-FFF2-40B4-BE49-F238E27FC236}">
                  <a16:creationId xmlns:a16="http://schemas.microsoft.com/office/drawing/2014/main" id="{B5EE6765-F824-654B-110F-7E82280A7FE3}"/>
                </a:ext>
              </a:extLst>
            </p:cNvPr>
            <p:cNvSpPr txBox="1"/>
            <p:nvPr/>
          </p:nvSpPr>
          <p:spPr>
            <a:xfrm>
              <a:off x="5406734" y="5868700"/>
              <a:ext cx="9628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2023.08.25</a:t>
              </a:r>
              <a:endParaRPr lang="zh-CN" altLang="en-US" sz="14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pic>
        <p:nvPicPr>
          <p:cNvPr id="2129" name="图片 2128">
            <a:extLst>
              <a:ext uri="{FF2B5EF4-FFF2-40B4-BE49-F238E27FC236}">
                <a16:creationId xmlns:a16="http://schemas.microsoft.com/office/drawing/2014/main" id="{A3610A3A-C5DB-6207-4168-C16BCD21E38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32957" b="37469"/>
          <a:stretch>
            <a:fillRect/>
          </a:stretch>
        </p:blipFill>
        <p:spPr>
          <a:xfrm>
            <a:off x="9396630" y="3149829"/>
            <a:ext cx="919642" cy="1044544"/>
          </a:xfrm>
          <a:custGeom>
            <a:avLst/>
            <a:gdLst>
              <a:gd name="connsiteX0" fmla="*/ 0 w 919642"/>
              <a:gd name="connsiteY0" fmla="*/ 0 h 1044544"/>
              <a:gd name="connsiteX1" fmla="*/ 919642 w 919642"/>
              <a:gd name="connsiteY1" fmla="*/ 0 h 1044544"/>
              <a:gd name="connsiteX2" fmla="*/ 919642 w 919642"/>
              <a:gd name="connsiteY2" fmla="*/ 1044544 h 1044544"/>
              <a:gd name="connsiteX3" fmla="*/ 0 w 919642"/>
              <a:gd name="connsiteY3" fmla="*/ 1044544 h 1044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9642" h="1044544">
                <a:moveTo>
                  <a:pt x="0" y="0"/>
                </a:moveTo>
                <a:lnTo>
                  <a:pt x="919642" y="0"/>
                </a:lnTo>
                <a:lnTo>
                  <a:pt x="919642" y="1044544"/>
                </a:lnTo>
                <a:lnTo>
                  <a:pt x="0" y="1044544"/>
                </a:lnTo>
                <a:close/>
              </a:path>
            </a:pathLst>
          </a:custGeom>
        </p:spPr>
      </p:pic>
      <p:sp>
        <p:nvSpPr>
          <p:cNvPr id="2131" name="文本框 2130">
            <a:extLst>
              <a:ext uri="{FF2B5EF4-FFF2-40B4-BE49-F238E27FC236}">
                <a16:creationId xmlns:a16="http://schemas.microsoft.com/office/drawing/2014/main" id="{5F59B059-F2D9-E64B-07C7-7AE15AD07536}"/>
              </a:ext>
            </a:extLst>
          </p:cNvPr>
          <p:cNvSpPr txBox="1"/>
          <p:nvPr/>
        </p:nvSpPr>
        <p:spPr>
          <a:xfrm>
            <a:off x="5176586" y="3573796"/>
            <a:ext cx="1858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——</a:t>
            </a:r>
            <a:r>
              <a:rPr lang="zh-CN" altLang="en-US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五年级</a:t>
            </a:r>
            <a:r>
              <a:rPr lang="en-US" altLang="zh-CN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3</a:t>
            </a:r>
            <a:r>
              <a:rPr lang="zh-CN" altLang="en-US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班</a:t>
            </a:r>
            <a:r>
              <a:rPr lang="en-US" altLang="zh-CN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——</a:t>
            </a:r>
            <a:endParaRPr lang="zh-CN" altLang="en-US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48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27143DD1-2919-1CA4-2D1C-7BA525D1795C}"/>
              </a:ext>
            </a:extLst>
          </p:cNvPr>
          <p:cNvGrpSpPr/>
          <p:nvPr/>
        </p:nvGrpSpPr>
        <p:grpSpPr>
          <a:xfrm>
            <a:off x="5711015" y="1192719"/>
            <a:ext cx="695368" cy="4815530"/>
            <a:chOff x="4160049" y="1274619"/>
            <a:chExt cx="695459" cy="4816157"/>
          </a:xfrm>
        </p:grpSpPr>
        <p:sp>
          <p:nvSpPr>
            <p:cNvPr id="3" name="Rectangle 4">
              <a:extLst>
                <a:ext uri="{FF2B5EF4-FFF2-40B4-BE49-F238E27FC236}">
                  <a16:creationId xmlns:a16="http://schemas.microsoft.com/office/drawing/2014/main" id="{3B7E8777-B95C-03BD-F7F3-AE0BC1739A6D}"/>
                </a:ext>
              </a:extLst>
            </p:cNvPr>
            <p:cNvSpPr/>
            <p:nvPr/>
          </p:nvSpPr>
          <p:spPr>
            <a:xfrm>
              <a:off x="4160049" y="1274619"/>
              <a:ext cx="695459" cy="4059772"/>
            </a:xfrm>
            <a:prstGeom prst="rect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tx1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Isosceles Triangle 5">
              <a:extLst>
                <a:ext uri="{FF2B5EF4-FFF2-40B4-BE49-F238E27FC236}">
                  <a16:creationId xmlns:a16="http://schemas.microsoft.com/office/drawing/2014/main" id="{04E94688-F60A-A65A-0588-6B73B342E925}"/>
                </a:ext>
              </a:extLst>
            </p:cNvPr>
            <p:cNvSpPr/>
            <p:nvPr/>
          </p:nvSpPr>
          <p:spPr>
            <a:xfrm flipV="1">
              <a:off x="4160049" y="5334390"/>
              <a:ext cx="695459" cy="756386"/>
            </a:xfrm>
            <a:prstGeom prst="triangle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tx1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Isosceles Triangle 6">
              <a:extLst>
                <a:ext uri="{FF2B5EF4-FFF2-40B4-BE49-F238E27FC236}">
                  <a16:creationId xmlns:a16="http://schemas.microsoft.com/office/drawing/2014/main" id="{FD093471-A338-EF68-5128-203B699E8026}"/>
                </a:ext>
              </a:extLst>
            </p:cNvPr>
            <p:cNvSpPr/>
            <p:nvPr/>
          </p:nvSpPr>
          <p:spPr>
            <a:xfrm flipV="1">
              <a:off x="4399999" y="5852463"/>
              <a:ext cx="220319" cy="238313"/>
            </a:xfrm>
            <a:prstGeom prst="triangle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tx1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:a16="http://schemas.microsoft.com/office/drawing/2014/main" id="{D2855432-4815-F214-B3D6-0D7008279605}"/>
              </a:ext>
            </a:extLst>
          </p:cNvPr>
          <p:cNvGrpSpPr/>
          <p:nvPr/>
        </p:nvGrpSpPr>
        <p:grpSpPr>
          <a:xfrm>
            <a:off x="5013104" y="3622208"/>
            <a:ext cx="1393277" cy="1338599"/>
            <a:chOff x="5013756" y="3958570"/>
            <a:chExt cx="1393459" cy="1338773"/>
          </a:xfrm>
        </p:grpSpPr>
        <p:sp>
          <p:nvSpPr>
            <p:cNvPr id="7" name="Diamond 8">
              <a:extLst>
                <a:ext uri="{FF2B5EF4-FFF2-40B4-BE49-F238E27FC236}">
                  <a16:creationId xmlns:a16="http://schemas.microsoft.com/office/drawing/2014/main" id="{BC9854E3-5FAF-D612-8BA6-26122D2E5139}"/>
                </a:ext>
              </a:extLst>
            </p:cNvPr>
            <p:cNvSpPr/>
            <p:nvPr/>
          </p:nvSpPr>
          <p:spPr>
            <a:xfrm>
              <a:off x="5013756" y="3958570"/>
              <a:ext cx="1393459" cy="1338773"/>
            </a:xfrm>
            <a:prstGeom prst="diamond">
              <a:avLst/>
            </a:prstGeom>
            <a:solidFill>
              <a:srgbClr val="116A4E"/>
            </a:solidFill>
            <a:ln w="254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tx1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grpSp>
          <p:nvGrpSpPr>
            <p:cNvPr id="9" name="Group 9">
              <a:extLst>
                <a:ext uri="{FF2B5EF4-FFF2-40B4-BE49-F238E27FC236}">
                  <a16:creationId xmlns:a16="http://schemas.microsoft.com/office/drawing/2014/main" id="{8835D21B-4B83-0912-4314-5DBAC381C095}"/>
                </a:ext>
              </a:extLst>
            </p:cNvPr>
            <p:cNvGrpSpPr/>
            <p:nvPr/>
          </p:nvGrpSpPr>
          <p:grpSpPr>
            <a:xfrm>
              <a:off x="5478313" y="4439043"/>
              <a:ext cx="464344" cy="377825"/>
              <a:chOff x="10074275" y="4479132"/>
              <a:chExt cx="464344" cy="377825"/>
            </a:xfrm>
            <a:solidFill>
              <a:schemeClr val="bg1"/>
            </a:solidFill>
          </p:grpSpPr>
          <p:sp>
            <p:nvSpPr>
              <p:cNvPr id="10" name="AutoShape 5">
                <a:extLst>
                  <a:ext uri="{FF2B5EF4-FFF2-40B4-BE49-F238E27FC236}">
                    <a16:creationId xmlns:a16="http://schemas.microsoft.com/office/drawing/2014/main" id="{FC5E8C4C-6792-2299-6B7B-B2F16EA4776A}"/>
                  </a:ext>
                </a:extLst>
              </p:cNvPr>
              <p:cNvSpPr/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" name="AutoShape 6">
                <a:extLst>
                  <a:ext uri="{FF2B5EF4-FFF2-40B4-BE49-F238E27FC236}">
                    <a16:creationId xmlns:a16="http://schemas.microsoft.com/office/drawing/2014/main" id="{DE7CA155-EFE6-B419-AE6B-AC5ED0DD9707}"/>
                  </a:ext>
                </a:extLst>
              </p:cNvPr>
              <p:cNvSpPr/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FE841AF3-5808-2E0F-7B2C-8B14400534E4}"/>
              </a:ext>
            </a:extLst>
          </p:cNvPr>
          <p:cNvGrpSpPr/>
          <p:nvPr/>
        </p:nvGrpSpPr>
        <p:grpSpPr>
          <a:xfrm>
            <a:off x="5711015" y="1192719"/>
            <a:ext cx="1393277" cy="1338599"/>
            <a:chOff x="5711758" y="1528765"/>
            <a:chExt cx="1393459" cy="1338773"/>
          </a:xfrm>
        </p:grpSpPr>
        <p:sp>
          <p:nvSpPr>
            <p:cNvPr id="13" name="Diamond 13">
              <a:extLst>
                <a:ext uri="{FF2B5EF4-FFF2-40B4-BE49-F238E27FC236}">
                  <a16:creationId xmlns:a16="http://schemas.microsoft.com/office/drawing/2014/main" id="{84159920-B2C0-F6AA-51F2-CB268B922B93}"/>
                </a:ext>
              </a:extLst>
            </p:cNvPr>
            <p:cNvSpPr/>
            <p:nvPr/>
          </p:nvSpPr>
          <p:spPr>
            <a:xfrm>
              <a:off x="5711758" y="1528765"/>
              <a:ext cx="1393459" cy="1338773"/>
            </a:xfrm>
            <a:prstGeom prst="diamond">
              <a:avLst/>
            </a:prstGeom>
            <a:solidFill>
              <a:srgbClr val="004F38"/>
            </a:solidFill>
            <a:ln w="254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tx1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AutoShape 83">
              <a:extLst>
                <a:ext uri="{FF2B5EF4-FFF2-40B4-BE49-F238E27FC236}">
                  <a16:creationId xmlns:a16="http://schemas.microsoft.com/office/drawing/2014/main" id="{59059600-99CD-903E-79EF-DE97772323F3}"/>
                </a:ext>
              </a:extLst>
            </p:cNvPr>
            <p:cNvSpPr/>
            <p:nvPr/>
          </p:nvSpPr>
          <p:spPr bwMode="auto">
            <a:xfrm>
              <a:off x="6169646" y="2025969"/>
              <a:ext cx="464344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Group 15">
            <a:extLst>
              <a:ext uri="{FF2B5EF4-FFF2-40B4-BE49-F238E27FC236}">
                <a16:creationId xmlns:a16="http://schemas.microsoft.com/office/drawing/2014/main" id="{D8EEEBEA-3BB2-B429-CC4C-84D0EFC72375}"/>
              </a:ext>
            </a:extLst>
          </p:cNvPr>
          <p:cNvGrpSpPr/>
          <p:nvPr/>
        </p:nvGrpSpPr>
        <p:grpSpPr>
          <a:xfrm>
            <a:off x="5709744" y="2824384"/>
            <a:ext cx="1393277" cy="1338599"/>
            <a:chOff x="5710487" y="3160643"/>
            <a:chExt cx="1393459" cy="1338773"/>
          </a:xfrm>
        </p:grpSpPr>
        <p:sp>
          <p:nvSpPr>
            <p:cNvPr id="16" name="Diamond 16">
              <a:extLst>
                <a:ext uri="{FF2B5EF4-FFF2-40B4-BE49-F238E27FC236}">
                  <a16:creationId xmlns:a16="http://schemas.microsoft.com/office/drawing/2014/main" id="{AE2355A7-A366-1C39-1C1C-07B1AD9ADC05}"/>
                </a:ext>
              </a:extLst>
            </p:cNvPr>
            <p:cNvSpPr/>
            <p:nvPr/>
          </p:nvSpPr>
          <p:spPr>
            <a:xfrm>
              <a:off x="5710487" y="3160643"/>
              <a:ext cx="1393459" cy="1338773"/>
            </a:xfrm>
            <a:prstGeom prst="diamond">
              <a:avLst/>
            </a:prstGeom>
            <a:solidFill>
              <a:srgbClr val="004F38"/>
            </a:solidFill>
            <a:ln w="254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cs typeface="+mn-ea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7" name="Group 17">
              <a:extLst>
                <a:ext uri="{FF2B5EF4-FFF2-40B4-BE49-F238E27FC236}">
                  <a16:creationId xmlns:a16="http://schemas.microsoft.com/office/drawing/2014/main" id="{A244FC04-A706-BE80-B286-6C166976DAA2}"/>
                </a:ext>
              </a:extLst>
            </p:cNvPr>
            <p:cNvGrpSpPr/>
            <p:nvPr/>
          </p:nvGrpSpPr>
          <p:grpSpPr>
            <a:xfrm>
              <a:off x="6175045" y="3597325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18" name="AutoShape 123">
                <a:extLst>
                  <a:ext uri="{FF2B5EF4-FFF2-40B4-BE49-F238E27FC236}">
                    <a16:creationId xmlns:a16="http://schemas.microsoft.com/office/drawing/2014/main" id="{3BFA1534-744F-727D-21E3-F7A1F505D15F}"/>
                  </a:ext>
                </a:extLst>
              </p:cNvPr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" name="AutoShape 124">
                <a:extLst>
                  <a:ext uri="{FF2B5EF4-FFF2-40B4-BE49-F238E27FC236}">
                    <a16:creationId xmlns:a16="http://schemas.microsoft.com/office/drawing/2014/main" id="{A3E2A95D-28B8-D2E9-7873-FE3FE29D3C3C}"/>
                  </a:ext>
                </a:extLst>
              </p:cNvPr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" name="AutoShape 125">
                <a:extLst>
                  <a:ext uri="{FF2B5EF4-FFF2-40B4-BE49-F238E27FC236}">
                    <a16:creationId xmlns:a16="http://schemas.microsoft.com/office/drawing/2014/main" id="{F045FEED-85C7-C1D9-0DB5-B4590DA07448}"/>
                  </a:ext>
                </a:extLst>
              </p:cNvPr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9" name="Group 21">
            <a:extLst>
              <a:ext uri="{FF2B5EF4-FFF2-40B4-BE49-F238E27FC236}">
                <a16:creationId xmlns:a16="http://schemas.microsoft.com/office/drawing/2014/main" id="{3F867122-4E85-969C-7937-63B5687E8C07}"/>
              </a:ext>
            </a:extLst>
          </p:cNvPr>
          <p:cNvGrpSpPr/>
          <p:nvPr/>
        </p:nvGrpSpPr>
        <p:grpSpPr>
          <a:xfrm>
            <a:off x="5013104" y="2008551"/>
            <a:ext cx="1393277" cy="1338599"/>
            <a:chOff x="5013757" y="2344704"/>
            <a:chExt cx="1393459" cy="1338773"/>
          </a:xfrm>
        </p:grpSpPr>
        <p:sp>
          <p:nvSpPr>
            <p:cNvPr id="33" name="Diamond 22">
              <a:extLst>
                <a:ext uri="{FF2B5EF4-FFF2-40B4-BE49-F238E27FC236}">
                  <a16:creationId xmlns:a16="http://schemas.microsoft.com/office/drawing/2014/main" id="{847138F7-A715-F375-1A58-EE120C82C218}"/>
                </a:ext>
              </a:extLst>
            </p:cNvPr>
            <p:cNvSpPr/>
            <p:nvPr/>
          </p:nvSpPr>
          <p:spPr>
            <a:xfrm>
              <a:off x="5013757" y="2344704"/>
              <a:ext cx="1393459" cy="1338773"/>
            </a:xfrm>
            <a:prstGeom prst="diamond">
              <a:avLst/>
            </a:prstGeom>
            <a:solidFill>
              <a:srgbClr val="116A4E"/>
            </a:solidFill>
            <a:ln w="254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cs typeface="+mn-ea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4" name="Group 23">
              <a:extLst>
                <a:ext uri="{FF2B5EF4-FFF2-40B4-BE49-F238E27FC236}">
                  <a16:creationId xmlns:a16="http://schemas.microsoft.com/office/drawing/2014/main" id="{669EFE48-0F69-719E-682C-23EE6E0E1131}"/>
                </a:ext>
              </a:extLst>
            </p:cNvPr>
            <p:cNvGrpSpPr/>
            <p:nvPr/>
          </p:nvGrpSpPr>
          <p:grpSpPr>
            <a:xfrm>
              <a:off x="5478313" y="2752368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35" name="AutoShape 136">
                <a:extLst>
                  <a:ext uri="{FF2B5EF4-FFF2-40B4-BE49-F238E27FC236}">
                    <a16:creationId xmlns:a16="http://schemas.microsoft.com/office/drawing/2014/main" id="{3DDB7418-2CE2-2AF7-E2D5-4CCC24FDFCF8}"/>
                  </a:ext>
                </a:extLst>
              </p:cNvPr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6" name="AutoShape 137">
                <a:extLst>
                  <a:ext uri="{FF2B5EF4-FFF2-40B4-BE49-F238E27FC236}">
                    <a16:creationId xmlns:a16="http://schemas.microsoft.com/office/drawing/2014/main" id="{8C2DE84F-2C5A-3490-A8B6-245E497774EB}"/>
                  </a:ext>
                </a:extLst>
              </p:cNvPr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7" name="AutoShape 138">
                <a:extLst>
                  <a:ext uri="{FF2B5EF4-FFF2-40B4-BE49-F238E27FC236}">
                    <a16:creationId xmlns:a16="http://schemas.microsoft.com/office/drawing/2014/main" id="{AC0337EE-0EEB-32A4-E259-F1B688511344}"/>
                  </a:ext>
                </a:extLst>
              </p:cNvPr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B434AE8-B003-E879-BE33-61E0AC587917}"/>
              </a:ext>
            </a:extLst>
          </p:cNvPr>
          <p:cNvGrpSpPr/>
          <p:nvPr/>
        </p:nvGrpSpPr>
        <p:grpSpPr>
          <a:xfrm>
            <a:off x="7202942" y="1453757"/>
            <a:ext cx="3281361" cy="816522"/>
            <a:chOff x="-328895" y="1906534"/>
            <a:chExt cx="3281361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64D99FA-3A27-A69F-0E19-B36DF3F25CAC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672A5CA-00C8-39DE-76E8-4680A4563DAC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0AF098B-7F9B-732F-099D-72409224B905}"/>
              </a:ext>
            </a:extLst>
          </p:cNvPr>
          <p:cNvGrpSpPr/>
          <p:nvPr/>
        </p:nvGrpSpPr>
        <p:grpSpPr>
          <a:xfrm>
            <a:off x="1660962" y="2291411"/>
            <a:ext cx="3272037" cy="816522"/>
            <a:chOff x="-316195" y="1906534"/>
            <a:chExt cx="3272037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BCFFD8-032C-57DC-C18B-1978DFB6F01A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2920CA3-662F-2B34-3818-4301A9B42273}"/>
                </a:ext>
              </a:extLst>
            </p:cNvPr>
            <p:cNvSpPr txBox="1"/>
            <p:nvPr/>
          </p:nvSpPr>
          <p:spPr>
            <a:xfrm>
              <a:off x="1374410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973D663-01BB-411B-40B7-711A491D105E}"/>
              </a:ext>
            </a:extLst>
          </p:cNvPr>
          <p:cNvGrpSpPr/>
          <p:nvPr/>
        </p:nvGrpSpPr>
        <p:grpSpPr>
          <a:xfrm>
            <a:off x="7202942" y="3186080"/>
            <a:ext cx="3281361" cy="816522"/>
            <a:chOff x="-328895" y="1906534"/>
            <a:chExt cx="3281361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9053D36-A1B9-1515-F26A-2D3176081AD9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5F162A7-AA9E-43FD-33AB-A76106A58F44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6791CEA-464B-4335-4A6C-5F4BCF953270}"/>
              </a:ext>
            </a:extLst>
          </p:cNvPr>
          <p:cNvGrpSpPr/>
          <p:nvPr/>
        </p:nvGrpSpPr>
        <p:grpSpPr>
          <a:xfrm>
            <a:off x="1660962" y="3926896"/>
            <a:ext cx="3272037" cy="816522"/>
            <a:chOff x="-316195" y="1906534"/>
            <a:chExt cx="3272037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F77CED7-728E-82A6-C20A-84ACB67D6F6D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E5E7467-3BA2-A43F-B726-6664D0B42D3D}"/>
                </a:ext>
              </a:extLst>
            </p:cNvPr>
            <p:cNvSpPr txBox="1"/>
            <p:nvPr/>
          </p:nvSpPr>
          <p:spPr>
            <a:xfrm>
              <a:off x="1374410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D4D467C-7EA4-F5CF-053C-41F589C28BE0}"/>
              </a:ext>
            </a:extLst>
          </p:cNvPr>
          <p:cNvGrpSpPr/>
          <p:nvPr/>
        </p:nvGrpSpPr>
        <p:grpSpPr>
          <a:xfrm>
            <a:off x="303007" y="115003"/>
            <a:ext cx="880474" cy="818393"/>
            <a:chOff x="303007" y="115003"/>
            <a:chExt cx="880474" cy="818393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FE962BDD-7A3A-25EF-22D1-B3E3B92D7CF7}"/>
                </a:ext>
              </a:extLst>
            </p:cNvPr>
            <p:cNvSpPr/>
            <p:nvPr/>
          </p:nvSpPr>
          <p:spPr>
            <a:xfrm>
              <a:off x="303007" y="115003"/>
              <a:ext cx="702674" cy="656110"/>
            </a:xfrm>
            <a:prstGeom prst="roundRect">
              <a:avLst/>
            </a:prstGeom>
            <a:solidFill>
              <a:srgbClr val="116A4E"/>
            </a:solidFill>
            <a:ln w="254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87A73F38-39DD-E94F-A081-FF2019F3B2EB}"/>
                </a:ext>
              </a:extLst>
            </p:cNvPr>
            <p:cNvSpPr/>
            <p:nvPr/>
          </p:nvSpPr>
          <p:spPr>
            <a:xfrm>
              <a:off x="835880" y="608830"/>
              <a:ext cx="347601" cy="324566"/>
            </a:xfrm>
            <a:prstGeom prst="roundRect">
              <a:avLst/>
            </a:prstGeom>
            <a:noFill/>
            <a:ln w="127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388850E5-9427-9634-BD41-032F168E117B}"/>
                </a:ext>
              </a:extLst>
            </p:cNvPr>
            <p:cNvSpPr/>
            <p:nvPr/>
          </p:nvSpPr>
          <p:spPr>
            <a:xfrm>
              <a:off x="353971" y="160622"/>
              <a:ext cx="108786" cy="10157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C166D79-FAE1-CA35-27F0-886A72C4AB73}"/>
                </a:ext>
              </a:extLst>
            </p:cNvPr>
            <p:cNvGrpSpPr/>
            <p:nvPr/>
          </p:nvGrpSpPr>
          <p:grpSpPr>
            <a:xfrm>
              <a:off x="468947" y="210255"/>
              <a:ext cx="371251" cy="465606"/>
              <a:chOff x="7886658" y="5504096"/>
              <a:chExt cx="547985" cy="687258"/>
            </a:xfrm>
            <a:blipFill>
              <a:blip r:embed="rId3"/>
              <a:stretch>
                <a:fillRect/>
              </a:stretch>
            </a:blipFill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36E43DC-4B8A-87D4-139B-62D9BD6A5FFE}"/>
                  </a:ext>
                </a:extLst>
              </p:cNvPr>
              <p:cNvSpPr/>
              <p:nvPr/>
            </p:nvSpPr>
            <p:spPr>
              <a:xfrm flipV="1">
                <a:off x="7886658" y="5504096"/>
                <a:ext cx="451514" cy="687258"/>
              </a:xfrm>
              <a:custGeom>
                <a:avLst/>
                <a:gdLst>
                  <a:gd name="connsiteX0" fmla="*/ 346869 w 451514"/>
                  <a:gd name="connsiteY0" fmla="*/ 677365 h 687258"/>
                  <a:gd name="connsiteX1" fmla="*/ 295532 w 451514"/>
                  <a:gd name="connsiteY1" fmla="*/ 659028 h 687258"/>
                  <a:gd name="connsiteX2" fmla="*/ 67572 w 451514"/>
                  <a:gd name="connsiteY2" fmla="*/ 498274 h 687258"/>
                  <a:gd name="connsiteX3" fmla="*/ 107297 w 451514"/>
                  <a:gd name="connsiteY3" fmla="*/ 190826 h 687258"/>
                  <a:gd name="connsiteX4" fmla="*/ 126243 w 451514"/>
                  <a:gd name="connsiteY4" fmla="*/ 151707 h 687258"/>
                  <a:gd name="connsiteX5" fmla="*/ 61461 w 451514"/>
                  <a:gd name="connsiteY5" fmla="*/ 179823 h 687258"/>
                  <a:gd name="connsiteX6" fmla="*/ -6988 w 451514"/>
                  <a:gd name="connsiteY6" fmla="*/ 201828 h 687258"/>
                  <a:gd name="connsiteX7" fmla="*/ 98130 w 451514"/>
                  <a:gd name="connsiteY7" fmla="*/ 87528 h 687258"/>
                  <a:gd name="connsiteX8" fmla="*/ 235028 w 451514"/>
                  <a:gd name="connsiteY8" fmla="*/ 733 h 687258"/>
                  <a:gd name="connsiteX9" fmla="*/ 205082 w 451514"/>
                  <a:gd name="connsiteY9" fmla="*/ 72247 h 687258"/>
                  <a:gd name="connsiteX10" fmla="*/ 173302 w 451514"/>
                  <a:gd name="connsiteY10" fmla="*/ 131536 h 687258"/>
                  <a:gd name="connsiteX11" fmla="*/ 264975 w 451514"/>
                  <a:gd name="connsiteY11" fmla="*/ 94862 h 687258"/>
                  <a:gd name="connsiteX12" fmla="*/ 275364 w 451514"/>
                  <a:gd name="connsiteY12" fmla="*/ 78359 h 687258"/>
                  <a:gd name="connsiteX13" fmla="*/ 296755 w 451514"/>
                  <a:gd name="connsiteY13" fmla="*/ 78359 h 687258"/>
                  <a:gd name="connsiteX14" fmla="*/ 330368 w 451514"/>
                  <a:gd name="connsiteY14" fmla="*/ 90584 h 687258"/>
                  <a:gd name="connsiteX15" fmla="*/ 369482 w 451514"/>
                  <a:gd name="connsiteY15" fmla="*/ 100364 h 687258"/>
                  <a:gd name="connsiteX16" fmla="*/ 308978 w 451514"/>
                  <a:gd name="connsiteY16" fmla="*/ 134592 h 687258"/>
                  <a:gd name="connsiteX17" fmla="*/ 218527 w 451514"/>
                  <a:gd name="connsiteY17" fmla="*/ 155374 h 687258"/>
                  <a:gd name="connsiteX18" fmla="*/ 103019 w 451514"/>
                  <a:gd name="connsiteY18" fmla="*/ 272119 h 687258"/>
                  <a:gd name="connsiteX19" fmla="*/ 82851 w 451514"/>
                  <a:gd name="connsiteY19" fmla="*/ 374806 h 687258"/>
                  <a:gd name="connsiteX20" fmla="*/ 102408 w 451514"/>
                  <a:gd name="connsiteY20" fmla="*/ 476881 h 687258"/>
                  <a:gd name="connsiteX21" fmla="*/ 307755 w 451514"/>
                  <a:gd name="connsiteY21" fmla="*/ 618075 h 687258"/>
                  <a:gd name="connsiteX22" fmla="*/ 389650 w 451514"/>
                  <a:gd name="connsiteY22" fmla="*/ 610129 h 687258"/>
                  <a:gd name="connsiteX23" fmla="*/ 437931 w 451514"/>
                  <a:gd name="connsiteY23" fmla="*/ 627244 h 687258"/>
                  <a:gd name="connsiteX24" fmla="*/ 403706 w 451514"/>
                  <a:gd name="connsiteY24" fmla="*/ 647414 h 687258"/>
                  <a:gd name="connsiteX25" fmla="*/ 373149 w 451514"/>
                  <a:gd name="connsiteY25" fmla="*/ 665751 h 687258"/>
                  <a:gd name="connsiteX26" fmla="*/ 364593 w 451514"/>
                  <a:gd name="connsiteY26" fmla="*/ 682866 h 687258"/>
                  <a:gd name="connsiteX27" fmla="*/ 346869 w 451514"/>
                  <a:gd name="connsiteY27" fmla="*/ 677365 h 6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1514" h="687258">
                    <a:moveTo>
                      <a:pt x="346869" y="677365"/>
                    </a:moveTo>
                    <a:cubicBezTo>
                      <a:pt x="339535" y="666974"/>
                      <a:pt x="327924" y="662695"/>
                      <a:pt x="295532" y="659028"/>
                    </a:cubicBezTo>
                    <a:cubicBezTo>
                      <a:pt x="191025" y="645581"/>
                      <a:pt x="113409" y="591181"/>
                      <a:pt x="67572" y="498274"/>
                    </a:cubicBezTo>
                    <a:cubicBezTo>
                      <a:pt x="20514" y="401700"/>
                      <a:pt x="36404" y="277620"/>
                      <a:pt x="107297" y="190826"/>
                    </a:cubicBezTo>
                    <a:cubicBezTo>
                      <a:pt x="126243" y="168210"/>
                      <a:pt x="134188" y="151707"/>
                      <a:pt x="126243" y="151707"/>
                    </a:cubicBezTo>
                    <a:cubicBezTo>
                      <a:pt x="125021" y="151707"/>
                      <a:pt x="95685" y="164543"/>
                      <a:pt x="61461" y="179823"/>
                    </a:cubicBezTo>
                    <a:cubicBezTo>
                      <a:pt x="18680" y="199383"/>
                      <a:pt x="-2710" y="206106"/>
                      <a:pt x="-6988" y="201828"/>
                    </a:cubicBezTo>
                    <a:cubicBezTo>
                      <a:pt x="-22878" y="185936"/>
                      <a:pt x="-3321" y="165154"/>
                      <a:pt x="98130" y="87528"/>
                    </a:cubicBezTo>
                    <a:cubicBezTo>
                      <a:pt x="209971" y="1956"/>
                      <a:pt x="220972" y="-4768"/>
                      <a:pt x="235028" y="733"/>
                    </a:cubicBezTo>
                    <a:cubicBezTo>
                      <a:pt x="252752" y="7457"/>
                      <a:pt x="244807" y="25794"/>
                      <a:pt x="205082" y="72247"/>
                    </a:cubicBezTo>
                    <a:cubicBezTo>
                      <a:pt x="168413" y="115033"/>
                      <a:pt x="154967" y="139482"/>
                      <a:pt x="173302" y="131536"/>
                    </a:cubicBezTo>
                    <a:cubicBezTo>
                      <a:pt x="187970" y="124813"/>
                      <a:pt x="253974" y="98530"/>
                      <a:pt x="264975" y="94862"/>
                    </a:cubicBezTo>
                    <a:cubicBezTo>
                      <a:pt x="270475" y="92418"/>
                      <a:pt x="275364" y="85083"/>
                      <a:pt x="275364" y="78359"/>
                    </a:cubicBezTo>
                    <a:cubicBezTo>
                      <a:pt x="275364" y="62467"/>
                      <a:pt x="291866" y="62467"/>
                      <a:pt x="296755" y="78359"/>
                    </a:cubicBezTo>
                    <a:cubicBezTo>
                      <a:pt x="299810" y="88139"/>
                      <a:pt x="305922" y="90584"/>
                      <a:pt x="330368" y="90584"/>
                    </a:cubicBezTo>
                    <a:cubicBezTo>
                      <a:pt x="349314" y="90584"/>
                      <a:pt x="363370" y="94251"/>
                      <a:pt x="369482" y="100364"/>
                    </a:cubicBezTo>
                    <a:cubicBezTo>
                      <a:pt x="392095" y="122368"/>
                      <a:pt x="376205" y="130925"/>
                      <a:pt x="308978" y="134592"/>
                    </a:cubicBezTo>
                    <a:cubicBezTo>
                      <a:pt x="264364" y="137037"/>
                      <a:pt x="246640" y="141316"/>
                      <a:pt x="218527" y="155374"/>
                    </a:cubicBezTo>
                    <a:cubicBezTo>
                      <a:pt x="170857" y="178601"/>
                      <a:pt x="128077" y="221998"/>
                      <a:pt x="103019" y="272119"/>
                    </a:cubicBezTo>
                    <a:cubicBezTo>
                      <a:pt x="84074" y="310627"/>
                      <a:pt x="82851" y="317350"/>
                      <a:pt x="82851" y="374806"/>
                    </a:cubicBezTo>
                    <a:cubicBezTo>
                      <a:pt x="82851" y="430428"/>
                      <a:pt x="84685" y="439596"/>
                      <a:pt x="102408" y="476881"/>
                    </a:cubicBezTo>
                    <a:cubicBezTo>
                      <a:pt x="142133" y="561231"/>
                      <a:pt x="222194" y="616853"/>
                      <a:pt x="307755" y="618075"/>
                    </a:cubicBezTo>
                    <a:cubicBezTo>
                      <a:pt x="331590" y="618687"/>
                      <a:pt x="368871" y="615019"/>
                      <a:pt x="389650" y="610129"/>
                    </a:cubicBezTo>
                    <a:cubicBezTo>
                      <a:pt x="431820" y="600961"/>
                      <a:pt x="444654" y="605240"/>
                      <a:pt x="437931" y="627244"/>
                    </a:cubicBezTo>
                    <a:cubicBezTo>
                      <a:pt x="434875" y="635801"/>
                      <a:pt x="424486" y="641913"/>
                      <a:pt x="403706" y="647414"/>
                    </a:cubicBezTo>
                    <a:cubicBezTo>
                      <a:pt x="382316" y="652915"/>
                      <a:pt x="373149" y="658417"/>
                      <a:pt x="373149" y="665751"/>
                    </a:cubicBezTo>
                    <a:cubicBezTo>
                      <a:pt x="373149" y="671252"/>
                      <a:pt x="369482" y="679198"/>
                      <a:pt x="364593" y="682866"/>
                    </a:cubicBezTo>
                    <a:cubicBezTo>
                      <a:pt x="357870" y="688978"/>
                      <a:pt x="354203" y="687756"/>
                      <a:pt x="346869" y="677365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5ED3FA89-78C2-BAEC-9A2A-5C57BC247F03}"/>
                  </a:ext>
                </a:extLst>
              </p:cNvPr>
              <p:cNvSpPr/>
              <p:nvPr/>
            </p:nvSpPr>
            <p:spPr>
              <a:xfrm flipV="1">
                <a:off x="8004829" y="5593136"/>
                <a:ext cx="429814" cy="439844"/>
              </a:xfrm>
              <a:custGeom>
                <a:avLst/>
                <a:gdLst>
                  <a:gd name="connsiteX0" fmla="*/ 161924 w 429814"/>
                  <a:gd name="connsiteY0" fmla="*/ 433356 h 439844"/>
                  <a:gd name="connsiteX1" fmla="*/ -8588 w 429814"/>
                  <a:gd name="connsiteY1" fmla="*/ 253044 h 439844"/>
                  <a:gd name="connsiteX2" fmla="*/ 50694 w 429814"/>
                  <a:gd name="connsiteY2" fmla="*/ 66618 h 439844"/>
                  <a:gd name="connsiteX3" fmla="*/ 329380 w 429814"/>
                  <a:gd name="connsiteY3" fmla="*/ 39724 h 439844"/>
                  <a:gd name="connsiteX4" fmla="*/ 298822 w 429814"/>
                  <a:gd name="connsiteY4" fmla="*/ 411352 h 439844"/>
                  <a:gd name="connsiteX5" fmla="*/ 194315 w 429814"/>
                  <a:gd name="connsiteY5" fmla="*/ 438857 h 439844"/>
                  <a:gd name="connsiteX6" fmla="*/ 161924 w 429814"/>
                  <a:gd name="connsiteY6" fmla="*/ 433356 h 439844"/>
                  <a:gd name="connsiteX7" fmla="*/ 159479 w 429814"/>
                  <a:gd name="connsiteY7" fmla="*/ 381402 h 439844"/>
                  <a:gd name="connsiteX8" fmla="*/ 137478 w 429814"/>
                  <a:gd name="connsiteY8" fmla="*/ 360009 h 439844"/>
                  <a:gd name="connsiteX9" fmla="*/ 108142 w 429814"/>
                  <a:gd name="connsiteY9" fmla="*/ 377734 h 439844"/>
                  <a:gd name="connsiteX10" fmla="*/ 164980 w 429814"/>
                  <a:gd name="connsiteY10" fmla="*/ 402184 h 439844"/>
                  <a:gd name="connsiteX11" fmla="*/ 159479 w 429814"/>
                  <a:gd name="connsiteY11" fmla="*/ 381402 h 439844"/>
                  <a:gd name="connsiteX12" fmla="*/ 304934 w 429814"/>
                  <a:gd name="connsiteY12" fmla="*/ 377734 h 439844"/>
                  <a:gd name="connsiteX13" fmla="*/ 334269 w 429814"/>
                  <a:gd name="connsiteY13" fmla="*/ 353285 h 439844"/>
                  <a:gd name="connsiteX14" fmla="*/ 300656 w 429814"/>
                  <a:gd name="connsiteY14" fmla="*/ 336782 h 439844"/>
                  <a:gd name="connsiteX15" fmla="*/ 270709 w 429814"/>
                  <a:gd name="connsiteY15" fmla="*/ 396683 h 439844"/>
                  <a:gd name="connsiteX16" fmla="*/ 304934 w 429814"/>
                  <a:gd name="connsiteY16" fmla="*/ 377734 h 439844"/>
                  <a:gd name="connsiteX17" fmla="*/ 206538 w 429814"/>
                  <a:gd name="connsiteY17" fmla="*/ 361842 h 439844"/>
                  <a:gd name="connsiteX18" fmla="*/ 175369 w 429814"/>
                  <a:gd name="connsiteY18" fmla="*/ 341672 h 439844"/>
                  <a:gd name="connsiteX19" fmla="*/ 184536 w 429814"/>
                  <a:gd name="connsiteY19" fmla="*/ 366121 h 439844"/>
                  <a:gd name="connsiteX20" fmla="*/ 205927 w 429814"/>
                  <a:gd name="connsiteY20" fmla="*/ 384458 h 439844"/>
                  <a:gd name="connsiteX21" fmla="*/ 206538 w 429814"/>
                  <a:gd name="connsiteY21" fmla="*/ 361842 h 439844"/>
                  <a:gd name="connsiteX22" fmla="*/ 254819 w 429814"/>
                  <a:gd name="connsiteY22" fmla="*/ 360009 h 439844"/>
                  <a:gd name="connsiteX23" fmla="*/ 248096 w 429814"/>
                  <a:gd name="connsiteY23" fmla="*/ 329447 h 439844"/>
                  <a:gd name="connsiteX24" fmla="*/ 232818 w 429814"/>
                  <a:gd name="connsiteY24" fmla="*/ 348395 h 439844"/>
                  <a:gd name="connsiteX25" fmla="*/ 236484 w 429814"/>
                  <a:gd name="connsiteY25" fmla="*/ 375901 h 439844"/>
                  <a:gd name="connsiteX26" fmla="*/ 254819 w 429814"/>
                  <a:gd name="connsiteY26" fmla="*/ 360009 h 439844"/>
                  <a:gd name="connsiteX27" fmla="*/ 117921 w 429814"/>
                  <a:gd name="connsiteY27" fmla="*/ 332503 h 439844"/>
                  <a:gd name="connsiteX28" fmla="*/ 105698 w 429814"/>
                  <a:gd name="connsiteY28" fmla="*/ 286661 h 439844"/>
                  <a:gd name="connsiteX29" fmla="*/ 91030 w 429814"/>
                  <a:gd name="connsiteY29" fmla="*/ 246931 h 439844"/>
                  <a:gd name="connsiteX30" fmla="*/ 67806 w 429814"/>
                  <a:gd name="connsiteY30" fmla="*/ 248765 h 439844"/>
                  <a:gd name="connsiteX31" fmla="*/ 22581 w 429814"/>
                  <a:gd name="connsiteY31" fmla="*/ 267102 h 439844"/>
                  <a:gd name="connsiteX32" fmla="*/ 64139 w 429814"/>
                  <a:gd name="connsiteY32" fmla="*/ 344728 h 439844"/>
                  <a:gd name="connsiteX33" fmla="*/ 96530 w 429814"/>
                  <a:gd name="connsiteY33" fmla="*/ 349618 h 439844"/>
                  <a:gd name="connsiteX34" fmla="*/ 117921 w 429814"/>
                  <a:gd name="connsiteY34" fmla="*/ 332503 h 439844"/>
                  <a:gd name="connsiteX35" fmla="*/ 376438 w 429814"/>
                  <a:gd name="connsiteY35" fmla="*/ 289717 h 439844"/>
                  <a:gd name="connsiteX36" fmla="*/ 389273 w 429814"/>
                  <a:gd name="connsiteY36" fmla="*/ 231650 h 439844"/>
                  <a:gd name="connsiteX37" fmla="*/ 389273 w 429814"/>
                  <a:gd name="connsiteY37" fmla="*/ 207813 h 439844"/>
                  <a:gd name="connsiteX38" fmla="*/ 366660 w 429814"/>
                  <a:gd name="connsiteY38" fmla="*/ 210869 h 439844"/>
                  <a:gd name="connsiteX39" fmla="*/ 315934 w 429814"/>
                  <a:gd name="connsiteY39" fmla="*/ 246320 h 439844"/>
                  <a:gd name="connsiteX40" fmla="*/ 312267 w 429814"/>
                  <a:gd name="connsiteY40" fmla="*/ 291551 h 439844"/>
                  <a:gd name="connsiteX41" fmla="*/ 325713 w 429814"/>
                  <a:gd name="connsiteY41" fmla="*/ 316000 h 439844"/>
                  <a:gd name="connsiteX42" fmla="*/ 376438 w 429814"/>
                  <a:gd name="connsiteY42" fmla="*/ 289717 h 439844"/>
                  <a:gd name="connsiteX43" fmla="*/ 180870 w 429814"/>
                  <a:gd name="connsiteY43" fmla="*/ 310499 h 439844"/>
                  <a:gd name="connsiteX44" fmla="*/ 196760 w 429814"/>
                  <a:gd name="connsiteY44" fmla="*/ 275048 h 439844"/>
                  <a:gd name="connsiteX45" fmla="*/ 168035 w 429814"/>
                  <a:gd name="connsiteY45" fmla="*/ 235929 h 439844"/>
                  <a:gd name="connsiteX46" fmla="*/ 127088 w 429814"/>
                  <a:gd name="connsiteY46" fmla="*/ 264046 h 439844"/>
                  <a:gd name="connsiteX47" fmla="*/ 180870 w 429814"/>
                  <a:gd name="connsiteY47" fmla="*/ 310499 h 439844"/>
                  <a:gd name="connsiteX48" fmla="*/ 281710 w 429814"/>
                  <a:gd name="connsiteY48" fmla="*/ 291551 h 439844"/>
                  <a:gd name="connsiteX49" fmla="*/ 287210 w 429814"/>
                  <a:gd name="connsiteY49" fmla="*/ 251821 h 439844"/>
                  <a:gd name="connsiteX50" fmla="*/ 290266 w 429814"/>
                  <a:gd name="connsiteY50" fmla="*/ 225538 h 439844"/>
                  <a:gd name="connsiteX51" fmla="*/ 263986 w 429814"/>
                  <a:gd name="connsiteY51" fmla="*/ 225538 h 439844"/>
                  <a:gd name="connsiteX52" fmla="*/ 221817 w 429814"/>
                  <a:gd name="connsiteY52" fmla="*/ 260990 h 439844"/>
                  <a:gd name="connsiteX53" fmla="*/ 254208 w 429814"/>
                  <a:gd name="connsiteY53" fmla="*/ 304998 h 439844"/>
                  <a:gd name="connsiteX54" fmla="*/ 281710 w 429814"/>
                  <a:gd name="connsiteY54" fmla="*/ 291551 h 439844"/>
                  <a:gd name="connsiteX55" fmla="*/ 87363 w 429814"/>
                  <a:gd name="connsiteY55" fmla="*/ 217592 h 439844"/>
                  <a:gd name="connsiteX56" fmla="*/ 90419 w 429814"/>
                  <a:gd name="connsiteY56" fmla="*/ 171139 h 439844"/>
                  <a:gd name="connsiteX57" fmla="*/ 92864 w 429814"/>
                  <a:gd name="connsiteY57" fmla="*/ 125908 h 439844"/>
                  <a:gd name="connsiteX58" fmla="*/ 69640 w 429814"/>
                  <a:gd name="connsiteY58" fmla="*/ 117962 h 439844"/>
                  <a:gd name="connsiteX59" fmla="*/ 47027 w 429814"/>
                  <a:gd name="connsiteY59" fmla="*/ 110016 h 439844"/>
                  <a:gd name="connsiteX60" fmla="*/ 34193 w 429814"/>
                  <a:gd name="connsiteY60" fmla="*/ 135076 h 439844"/>
                  <a:gd name="connsiteX61" fmla="*/ 18303 w 429814"/>
                  <a:gd name="connsiteY61" fmla="*/ 193754 h 439844"/>
                  <a:gd name="connsiteX62" fmla="*/ 14636 w 429814"/>
                  <a:gd name="connsiteY62" fmla="*/ 227372 h 439844"/>
                  <a:gd name="connsiteX63" fmla="*/ 50694 w 429814"/>
                  <a:gd name="connsiteY63" fmla="*/ 222482 h 439844"/>
                  <a:gd name="connsiteX64" fmla="*/ 87363 w 429814"/>
                  <a:gd name="connsiteY64" fmla="*/ 217592 h 439844"/>
                  <a:gd name="connsiteX65" fmla="*/ 182703 w 429814"/>
                  <a:gd name="connsiteY65" fmla="*/ 201700 h 439844"/>
                  <a:gd name="connsiteX66" fmla="*/ 183314 w 429814"/>
                  <a:gd name="connsiteY66" fmla="*/ 165638 h 439844"/>
                  <a:gd name="connsiteX67" fmla="*/ 179647 w 429814"/>
                  <a:gd name="connsiteY67" fmla="*/ 133242 h 439844"/>
                  <a:gd name="connsiteX68" fmla="*/ 151534 w 429814"/>
                  <a:gd name="connsiteY68" fmla="*/ 135076 h 439844"/>
                  <a:gd name="connsiteX69" fmla="*/ 123421 w 429814"/>
                  <a:gd name="connsiteY69" fmla="*/ 136910 h 439844"/>
                  <a:gd name="connsiteX70" fmla="*/ 120365 w 429814"/>
                  <a:gd name="connsiteY70" fmla="*/ 172361 h 439844"/>
                  <a:gd name="connsiteX71" fmla="*/ 119754 w 429814"/>
                  <a:gd name="connsiteY71" fmla="*/ 210869 h 439844"/>
                  <a:gd name="connsiteX72" fmla="*/ 182703 w 429814"/>
                  <a:gd name="connsiteY72" fmla="*/ 201700 h 439844"/>
                  <a:gd name="connsiteX73" fmla="*/ 256653 w 429814"/>
                  <a:gd name="connsiteY73" fmla="*/ 197422 h 439844"/>
                  <a:gd name="connsiteX74" fmla="*/ 279265 w 429814"/>
                  <a:gd name="connsiteY74" fmla="*/ 179696 h 439844"/>
                  <a:gd name="connsiteX75" fmla="*/ 257875 w 429814"/>
                  <a:gd name="connsiteY75" fmla="*/ 116739 h 439844"/>
                  <a:gd name="connsiteX76" fmla="*/ 230984 w 429814"/>
                  <a:gd name="connsiteY76" fmla="*/ 122240 h 439844"/>
                  <a:gd name="connsiteX77" fmla="*/ 205316 w 429814"/>
                  <a:gd name="connsiteY77" fmla="*/ 129575 h 439844"/>
                  <a:gd name="connsiteX78" fmla="*/ 208983 w 429814"/>
                  <a:gd name="connsiteY78" fmla="*/ 157692 h 439844"/>
                  <a:gd name="connsiteX79" fmla="*/ 256653 w 429814"/>
                  <a:gd name="connsiteY79" fmla="*/ 197422 h 439844"/>
                  <a:gd name="connsiteX80" fmla="*/ 384383 w 429814"/>
                  <a:gd name="connsiteY80" fmla="*/ 179085 h 439844"/>
                  <a:gd name="connsiteX81" fmla="*/ 337936 w 429814"/>
                  <a:gd name="connsiteY81" fmla="*/ 84955 h 439844"/>
                  <a:gd name="connsiteX82" fmla="*/ 306156 w 429814"/>
                  <a:gd name="connsiteY82" fmla="*/ 88011 h 439844"/>
                  <a:gd name="connsiteX83" fmla="*/ 286599 w 429814"/>
                  <a:gd name="connsiteY83" fmla="*/ 105737 h 439844"/>
                  <a:gd name="connsiteX84" fmla="*/ 300656 w 429814"/>
                  <a:gd name="connsiteY84" fmla="*/ 150968 h 439844"/>
                  <a:gd name="connsiteX85" fmla="*/ 312879 w 429814"/>
                  <a:gd name="connsiteY85" fmla="*/ 190087 h 439844"/>
                  <a:gd name="connsiteX86" fmla="*/ 346492 w 429814"/>
                  <a:gd name="connsiteY86" fmla="*/ 185808 h 439844"/>
                  <a:gd name="connsiteX87" fmla="*/ 384383 w 429814"/>
                  <a:gd name="connsiteY87" fmla="*/ 179085 h 439844"/>
                  <a:gd name="connsiteX88" fmla="*/ 174758 w 429814"/>
                  <a:gd name="connsiteY88" fmla="*/ 92901 h 439844"/>
                  <a:gd name="connsiteX89" fmla="*/ 169869 w 429814"/>
                  <a:gd name="connsiteY89" fmla="*/ 66618 h 439844"/>
                  <a:gd name="connsiteX90" fmla="*/ 165591 w 429814"/>
                  <a:gd name="connsiteY90" fmla="*/ 51338 h 439844"/>
                  <a:gd name="connsiteX91" fmla="*/ 152145 w 429814"/>
                  <a:gd name="connsiteY91" fmla="*/ 72731 h 439844"/>
                  <a:gd name="connsiteX92" fmla="*/ 157035 w 429814"/>
                  <a:gd name="connsiteY92" fmla="*/ 103292 h 439844"/>
                  <a:gd name="connsiteX93" fmla="*/ 174758 w 429814"/>
                  <a:gd name="connsiteY93" fmla="*/ 92901 h 439844"/>
                  <a:gd name="connsiteX94" fmla="*/ 122199 w 429814"/>
                  <a:gd name="connsiteY94" fmla="*/ 69675 h 439844"/>
                  <a:gd name="connsiteX95" fmla="*/ 99586 w 429814"/>
                  <a:gd name="connsiteY95" fmla="*/ 59284 h 439844"/>
                  <a:gd name="connsiteX96" fmla="*/ 81863 w 429814"/>
                  <a:gd name="connsiteY96" fmla="*/ 92901 h 439844"/>
                  <a:gd name="connsiteX97" fmla="*/ 122199 w 429814"/>
                  <a:gd name="connsiteY97" fmla="*/ 69675 h 439844"/>
                  <a:gd name="connsiteX98" fmla="*/ 230373 w 429814"/>
                  <a:gd name="connsiteY98" fmla="*/ 91068 h 439844"/>
                  <a:gd name="connsiteX99" fmla="*/ 221206 w 429814"/>
                  <a:gd name="connsiteY99" fmla="*/ 66618 h 439844"/>
                  <a:gd name="connsiteX100" fmla="*/ 199815 w 429814"/>
                  <a:gd name="connsiteY100" fmla="*/ 48281 h 439844"/>
                  <a:gd name="connsiteX101" fmla="*/ 198593 w 429814"/>
                  <a:gd name="connsiteY101" fmla="*/ 72731 h 439844"/>
                  <a:gd name="connsiteX102" fmla="*/ 230373 w 429814"/>
                  <a:gd name="connsiteY102" fmla="*/ 91068 h 439844"/>
                  <a:gd name="connsiteX103" fmla="*/ 295766 w 429814"/>
                  <a:gd name="connsiteY103" fmla="*/ 56227 h 439844"/>
                  <a:gd name="connsiteX104" fmla="*/ 230984 w 429814"/>
                  <a:gd name="connsiteY104" fmla="*/ 29945 h 439844"/>
                  <a:gd name="connsiteX105" fmla="*/ 245652 w 429814"/>
                  <a:gd name="connsiteY105" fmla="*/ 54394 h 439844"/>
                  <a:gd name="connsiteX106" fmla="*/ 281710 w 429814"/>
                  <a:gd name="connsiteY106" fmla="*/ 70897 h 439844"/>
                  <a:gd name="connsiteX107" fmla="*/ 295766 w 429814"/>
                  <a:gd name="connsiteY107" fmla="*/ 56227 h 439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29814" h="439844">
                    <a:moveTo>
                      <a:pt x="161924" y="433356"/>
                    </a:moveTo>
                    <a:cubicBezTo>
                      <a:pt x="78196" y="419298"/>
                      <a:pt x="8524" y="345339"/>
                      <a:pt x="-8588" y="253044"/>
                    </a:cubicBezTo>
                    <a:cubicBezTo>
                      <a:pt x="-20811" y="185808"/>
                      <a:pt x="-643" y="121018"/>
                      <a:pt x="50694" y="66618"/>
                    </a:cubicBezTo>
                    <a:cubicBezTo>
                      <a:pt x="124032" y="-11619"/>
                      <a:pt x="243207" y="-23232"/>
                      <a:pt x="329380" y="39724"/>
                    </a:cubicBezTo>
                    <a:cubicBezTo>
                      <a:pt x="459555" y="135687"/>
                      <a:pt x="443054" y="338004"/>
                      <a:pt x="298822" y="411352"/>
                    </a:cubicBezTo>
                    <a:cubicBezTo>
                      <a:pt x="274376" y="423577"/>
                      <a:pt x="206538" y="441302"/>
                      <a:pt x="194315" y="438857"/>
                    </a:cubicBezTo>
                    <a:cubicBezTo>
                      <a:pt x="192481" y="438246"/>
                      <a:pt x="177814" y="435801"/>
                      <a:pt x="161924" y="433356"/>
                    </a:cubicBezTo>
                    <a:close/>
                    <a:moveTo>
                      <a:pt x="159479" y="381402"/>
                    </a:moveTo>
                    <a:cubicBezTo>
                      <a:pt x="150923" y="369788"/>
                      <a:pt x="140533" y="360009"/>
                      <a:pt x="137478" y="360009"/>
                    </a:cubicBezTo>
                    <a:cubicBezTo>
                      <a:pt x="128310" y="360009"/>
                      <a:pt x="108142" y="372233"/>
                      <a:pt x="108142" y="377734"/>
                    </a:cubicBezTo>
                    <a:cubicBezTo>
                      <a:pt x="108142" y="384458"/>
                      <a:pt x="149701" y="402184"/>
                      <a:pt x="164980" y="402184"/>
                    </a:cubicBezTo>
                    <a:cubicBezTo>
                      <a:pt x="174758" y="402795"/>
                      <a:pt x="173536" y="399739"/>
                      <a:pt x="159479" y="381402"/>
                    </a:cubicBezTo>
                    <a:close/>
                    <a:moveTo>
                      <a:pt x="304934" y="377734"/>
                    </a:moveTo>
                    <a:cubicBezTo>
                      <a:pt x="320824" y="367344"/>
                      <a:pt x="334269" y="356341"/>
                      <a:pt x="334269" y="353285"/>
                    </a:cubicBezTo>
                    <a:cubicBezTo>
                      <a:pt x="334269" y="347784"/>
                      <a:pt x="303711" y="333115"/>
                      <a:pt x="300656" y="336782"/>
                    </a:cubicBezTo>
                    <a:cubicBezTo>
                      <a:pt x="287210" y="357564"/>
                      <a:pt x="267653" y="396683"/>
                      <a:pt x="270709" y="396683"/>
                    </a:cubicBezTo>
                    <a:cubicBezTo>
                      <a:pt x="273154" y="396683"/>
                      <a:pt x="288432" y="388125"/>
                      <a:pt x="304934" y="377734"/>
                    </a:cubicBezTo>
                    <a:close/>
                    <a:moveTo>
                      <a:pt x="206538" y="361842"/>
                    </a:moveTo>
                    <a:cubicBezTo>
                      <a:pt x="202260" y="338004"/>
                      <a:pt x="191870" y="330670"/>
                      <a:pt x="175369" y="341672"/>
                    </a:cubicBezTo>
                    <a:cubicBezTo>
                      <a:pt x="168035" y="345950"/>
                      <a:pt x="169258" y="350229"/>
                      <a:pt x="184536" y="366121"/>
                    </a:cubicBezTo>
                    <a:cubicBezTo>
                      <a:pt x="194315" y="375901"/>
                      <a:pt x="204093" y="384458"/>
                      <a:pt x="205927" y="384458"/>
                    </a:cubicBezTo>
                    <a:cubicBezTo>
                      <a:pt x="208371" y="384458"/>
                      <a:pt x="208371" y="374067"/>
                      <a:pt x="206538" y="361842"/>
                    </a:cubicBezTo>
                    <a:close/>
                    <a:moveTo>
                      <a:pt x="254819" y="360009"/>
                    </a:moveTo>
                    <a:cubicBezTo>
                      <a:pt x="270709" y="329447"/>
                      <a:pt x="270709" y="329447"/>
                      <a:pt x="248096" y="329447"/>
                    </a:cubicBezTo>
                    <a:cubicBezTo>
                      <a:pt x="229762" y="329447"/>
                      <a:pt x="229151" y="330670"/>
                      <a:pt x="232818" y="348395"/>
                    </a:cubicBezTo>
                    <a:cubicBezTo>
                      <a:pt x="234651" y="358786"/>
                      <a:pt x="236484" y="371622"/>
                      <a:pt x="236484" y="375901"/>
                    </a:cubicBezTo>
                    <a:cubicBezTo>
                      <a:pt x="236484" y="389959"/>
                      <a:pt x="241985" y="385680"/>
                      <a:pt x="254819" y="360009"/>
                    </a:cubicBezTo>
                    <a:close/>
                    <a:moveTo>
                      <a:pt x="117921" y="332503"/>
                    </a:moveTo>
                    <a:cubicBezTo>
                      <a:pt x="119143" y="329447"/>
                      <a:pt x="113643" y="308665"/>
                      <a:pt x="105698" y="286661"/>
                    </a:cubicBezTo>
                    <a:lnTo>
                      <a:pt x="91030" y="246931"/>
                    </a:lnTo>
                    <a:lnTo>
                      <a:pt x="67806" y="248765"/>
                    </a:lnTo>
                    <a:cubicBezTo>
                      <a:pt x="32971" y="251821"/>
                      <a:pt x="22581" y="255488"/>
                      <a:pt x="22581" y="267102"/>
                    </a:cubicBezTo>
                    <a:cubicBezTo>
                      <a:pt x="22581" y="280549"/>
                      <a:pt x="45805" y="323946"/>
                      <a:pt x="64139" y="344728"/>
                    </a:cubicBezTo>
                    <a:cubicBezTo>
                      <a:pt x="77585" y="360620"/>
                      <a:pt x="78196" y="360620"/>
                      <a:pt x="96530" y="349618"/>
                    </a:cubicBezTo>
                    <a:cubicBezTo>
                      <a:pt x="106920" y="343506"/>
                      <a:pt x="116698" y="336171"/>
                      <a:pt x="117921" y="332503"/>
                    </a:cubicBezTo>
                    <a:close/>
                    <a:moveTo>
                      <a:pt x="376438" y="289717"/>
                    </a:moveTo>
                    <a:cubicBezTo>
                      <a:pt x="383772" y="270769"/>
                      <a:pt x="389273" y="245098"/>
                      <a:pt x="389273" y="231650"/>
                    </a:cubicBezTo>
                    <a:lnTo>
                      <a:pt x="389273" y="207813"/>
                    </a:lnTo>
                    <a:lnTo>
                      <a:pt x="366660" y="210869"/>
                    </a:lnTo>
                    <a:cubicBezTo>
                      <a:pt x="315323" y="217592"/>
                      <a:pt x="315934" y="217592"/>
                      <a:pt x="315934" y="246320"/>
                    </a:cubicBezTo>
                    <a:cubicBezTo>
                      <a:pt x="315934" y="260990"/>
                      <a:pt x="314101" y="281160"/>
                      <a:pt x="312267" y="291551"/>
                    </a:cubicBezTo>
                    <a:cubicBezTo>
                      <a:pt x="309212" y="307443"/>
                      <a:pt x="310434" y="310499"/>
                      <a:pt x="325713" y="316000"/>
                    </a:cubicBezTo>
                    <a:cubicBezTo>
                      <a:pt x="358715" y="327614"/>
                      <a:pt x="362993" y="325169"/>
                      <a:pt x="376438" y="289717"/>
                    </a:cubicBezTo>
                    <a:close/>
                    <a:moveTo>
                      <a:pt x="180870" y="310499"/>
                    </a:moveTo>
                    <a:cubicBezTo>
                      <a:pt x="199815" y="303776"/>
                      <a:pt x="200426" y="303164"/>
                      <a:pt x="196760" y="275048"/>
                    </a:cubicBezTo>
                    <a:cubicBezTo>
                      <a:pt x="191259" y="234095"/>
                      <a:pt x="190648" y="233484"/>
                      <a:pt x="168035" y="235929"/>
                    </a:cubicBezTo>
                    <a:cubicBezTo>
                      <a:pt x="121588" y="241430"/>
                      <a:pt x="120977" y="242041"/>
                      <a:pt x="127088" y="264046"/>
                    </a:cubicBezTo>
                    <a:cubicBezTo>
                      <a:pt x="142367" y="319056"/>
                      <a:pt x="146645" y="322113"/>
                      <a:pt x="180870" y="310499"/>
                    </a:cubicBezTo>
                    <a:close/>
                    <a:moveTo>
                      <a:pt x="281710" y="291551"/>
                    </a:moveTo>
                    <a:cubicBezTo>
                      <a:pt x="283543" y="283605"/>
                      <a:pt x="285988" y="265879"/>
                      <a:pt x="287210" y="251821"/>
                    </a:cubicBezTo>
                    <a:lnTo>
                      <a:pt x="290266" y="225538"/>
                    </a:lnTo>
                    <a:lnTo>
                      <a:pt x="263986" y="225538"/>
                    </a:lnTo>
                    <a:cubicBezTo>
                      <a:pt x="221817" y="225538"/>
                      <a:pt x="218150" y="228594"/>
                      <a:pt x="221817" y="260990"/>
                    </a:cubicBezTo>
                    <a:cubicBezTo>
                      <a:pt x="226706" y="303776"/>
                      <a:pt x="227928" y="304998"/>
                      <a:pt x="254208" y="304998"/>
                    </a:cubicBezTo>
                    <a:cubicBezTo>
                      <a:pt x="274987" y="304998"/>
                      <a:pt x="279265" y="302553"/>
                      <a:pt x="281710" y="291551"/>
                    </a:cubicBezTo>
                    <a:close/>
                    <a:moveTo>
                      <a:pt x="87363" y="217592"/>
                    </a:moveTo>
                    <a:cubicBezTo>
                      <a:pt x="87974" y="216981"/>
                      <a:pt x="89197" y="196199"/>
                      <a:pt x="90419" y="171139"/>
                    </a:cubicBezTo>
                    <a:lnTo>
                      <a:pt x="92864" y="125908"/>
                    </a:lnTo>
                    <a:lnTo>
                      <a:pt x="69640" y="117962"/>
                    </a:lnTo>
                    <a:lnTo>
                      <a:pt x="47027" y="110016"/>
                    </a:lnTo>
                    <a:lnTo>
                      <a:pt x="34193" y="135076"/>
                    </a:lnTo>
                    <a:cubicBezTo>
                      <a:pt x="27470" y="148523"/>
                      <a:pt x="20136" y="174806"/>
                      <a:pt x="18303" y="193754"/>
                    </a:cubicBezTo>
                    <a:lnTo>
                      <a:pt x="14636" y="227372"/>
                    </a:lnTo>
                    <a:lnTo>
                      <a:pt x="50694" y="222482"/>
                    </a:lnTo>
                    <a:cubicBezTo>
                      <a:pt x="70251" y="220037"/>
                      <a:pt x="87363" y="217592"/>
                      <a:pt x="87363" y="217592"/>
                    </a:cubicBezTo>
                    <a:close/>
                    <a:moveTo>
                      <a:pt x="182703" y="201700"/>
                    </a:moveTo>
                    <a:cubicBezTo>
                      <a:pt x="185148" y="199255"/>
                      <a:pt x="185759" y="183363"/>
                      <a:pt x="183314" y="165638"/>
                    </a:cubicBezTo>
                    <a:lnTo>
                      <a:pt x="179647" y="133242"/>
                    </a:lnTo>
                    <a:lnTo>
                      <a:pt x="151534" y="135076"/>
                    </a:lnTo>
                    <a:lnTo>
                      <a:pt x="123421" y="136910"/>
                    </a:lnTo>
                    <a:lnTo>
                      <a:pt x="120365" y="172361"/>
                    </a:lnTo>
                    <a:cubicBezTo>
                      <a:pt x="118532" y="191921"/>
                      <a:pt x="118532" y="209035"/>
                      <a:pt x="119754" y="210869"/>
                    </a:cubicBezTo>
                    <a:cubicBezTo>
                      <a:pt x="124032" y="214536"/>
                      <a:pt x="177203" y="206590"/>
                      <a:pt x="182703" y="201700"/>
                    </a:cubicBezTo>
                    <a:close/>
                    <a:moveTo>
                      <a:pt x="256653" y="197422"/>
                    </a:moveTo>
                    <a:cubicBezTo>
                      <a:pt x="274987" y="194365"/>
                      <a:pt x="279265" y="190698"/>
                      <a:pt x="279265" y="179696"/>
                    </a:cubicBezTo>
                    <a:cubicBezTo>
                      <a:pt x="279265" y="168083"/>
                      <a:pt x="263986" y="123463"/>
                      <a:pt x="257875" y="116739"/>
                    </a:cubicBezTo>
                    <a:cubicBezTo>
                      <a:pt x="256653" y="115517"/>
                      <a:pt x="244429" y="117962"/>
                      <a:pt x="230984" y="122240"/>
                    </a:cubicBezTo>
                    <a:lnTo>
                      <a:pt x="205316" y="129575"/>
                    </a:lnTo>
                    <a:lnTo>
                      <a:pt x="208983" y="157692"/>
                    </a:lnTo>
                    <a:cubicBezTo>
                      <a:pt x="215705" y="205979"/>
                      <a:pt x="213872" y="204145"/>
                      <a:pt x="256653" y="197422"/>
                    </a:cubicBezTo>
                    <a:close/>
                    <a:moveTo>
                      <a:pt x="384383" y="179085"/>
                    </a:moveTo>
                    <a:cubicBezTo>
                      <a:pt x="394162" y="172972"/>
                      <a:pt x="359937" y="103903"/>
                      <a:pt x="337936" y="84955"/>
                    </a:cubicBezTo>
                    <a:cubicBezTo>
                      <a:pt x="328769" y="77621"/>
                      <a:pt x="324490" y="78232"/>
                      <a:pt x="306156" y="88011"/>
                    </a:cubicBezTo>
                    <a:cubicBezTo>
                      <a:pt x="294544" y="94124"/>
                      <a:pt x="285988" y="102070"/>
                      <a:pt x="286599" y="105737"/>
                    </a:cubicBezTo>
                    <a:cubicBezTo>
                      <a:pt x="287821" y="109404"/>
                      <a:pt x="294544" y="129575"/>
                      <a:pt x="300656" y="150968"/>
                    </a:cubicBezTo>
                    <a:lnTo>
                      <a:pt x="312879" y="190087"/>
                    </a:lnTo>
                    <a:lnTo>
                      <a:pt x="346492" y="185808"/>
                    </a:lnTo>
                    <a:cubicBezTo>
                      <a:pt x="364827" y="183363"/>
                      <a:pt x="381939" y="180307"/>
                      <a:pt x="384383" y="179085"/>
                    </a:cubicBezTo>
                    <a:close/>
                    <a:moveTo>
                      <a:pt x="174758" y="92901"/>
                    </a:moveTo>
                    <a:cubicBezTo>
                      <a:pt x="174147" y="86789"/>
                      <a:pt x="172313" y="75176"/>
                      <a:pt x="169869" y="66618"/>
                    </a:cubicBezTo>
                    <a:lnTo>
                      <a:pt x="165591" y="51338"/>
                    </a:lnTo>
                    <a:lnTo>
                      <a:pt x="152145" y="72731"/>
                    </a:lnTo>
                    <a:cubicBezTo>
                      <a:pt x="135033" y="100847"/>
                      <a:pt x="135033" y="103292"/>
                      <a:pt x="157035" y="103292"/>
                    </a:cubicBezTo>
                    <a:cubicBezTo>
                      <a:pt x="170480" y="103292"/>
                      <a:pt x="175369" y="100236"/>
                      <a:pt x="174758" y="92901"/>
                    </a:cubicBezTo>
                    <a:close/>
                    <a:moveTo>
                      <a:pt x="122199" y="69675"/>
                    </a:moveTo>
                    <a:cubicBezTo>
                      <a:pt x="139922" y="37891"/>
                      <a:pt x="134422" y="35446"/>
                      <a:pt x="99586" y="59284"/>
                    </a:cubicBezTo>
                    <a:cubicBezTo>
                      <a:pt x="71473" y="78232"/>
                      <a:pt x="65973" y="88623"/>
                      <a:pt x="81863" y="92901"/>
                    </a:cubicBezTo>
                    <a:cubicBezTo>
                      <a:pt x="103864" y="98402"/>
                      <a:pt x="107531" y="96569"/>
                      <a:pt x="122199" y="69675"/>
                    </a:cubicBezTo>
                    <a:close/>
                    <a:moveTo>
                      <a:pt x="230373" y="91068"/>
                    </a:moveTo>
                    <a:cubicBezTo>
                      <a:pt x="237707" y="86178"/>
                      <a:pt x="236484" y="82510"/>
                      <a:pt x="221206" y="66618"/>
                    </a:cubicBezTo>
                    <a:cubicBezTo>
                      <a:pt x="211427" y="56839"/>
                      <a:pt x="202260" y="48281"/>
                      <a:pt x="199815" y="48281"/>
                    </a:cubicBezTo>
                    <a:cubicBezTo>
                      <a:pt x="197982" y="48281"/>
                      <a:pt x="197371" y="59284"/>
                      <a:pt x="198593" y="72731"/>
                    </a:cubicBezTo>
                    <a:cubicBezTo>
                      <a:pt x="201038" y="97791"/>
                      <a:pt x="210816" y="103903"/>
                      <a:pt x="230373" y="91068"/>
                    </a:cubicBezTo>
                    <a:close/>
                    <a:moveTo>
                      <a:pt x="295766" y="56227"/>
                    </a:moveTo>
                    <a:cubicBezTo>
                      <a:pt x="298211" y="49504"/>
                      <a:pt x="249319" y="29945"/>
                      <a:pt x="230984" y="29945"/>
                    </a:cubicBezTo>
                    <a:cubicBezTo>
                      <a:pt x="224873" y="29945"/>
                      <a:pt x="230373" y="39113"/>
                      <a:pt x="245652" y="54394"/>
                    </a:cubicBezTo>
                    <a:cubicBezTo>
                      <a:pt x="267042" y="76398"/>
                      <a:pt x="270709" y="78232"/>
                      <a:pt x="281710" y="70897"/>
                    </a:cubicBezTo>
                    <a:cubicBezTo>
                      <a:pt x="288432" y="66007"/>
                      <a:pt x="294544" y="59895"/>
                      <a:pt x="295766" y="56227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452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8B146D4-FE1F-490C-95EE-00F0D01A9FEF}"/>
              </a:ext>
            </a:extLst>
          </p:cNvPr>
          <p:cNvGrpSpPr/>
          <p:nvPr/>
        </p:nvGrpSpPr>
        <p:grpSpPr>
          <a:xfrm>
            <a:off x="4303131" y="1632240"/>
            <a:ext cx="3585737" cy="3593519"/>
            <a:chOff x="4701920" y="1769163"/>
            <a:chExt cx="2843717" cy="2849889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6C2EED8A-75BC-686F-1745-149CB325CC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7919" y="2491334"/>
              <a:ext cx="1411718" cy="1411718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28450239-0E64-FA05-2BD3-CB3EEF0F72DE}"/>
                </a:ext>
              </a:extLst>
            </p:cNvPr>
            <p:cNvSpPr/>
            <p:nvPr/>
          </p:nvSpPr>
          <p:spPr bwMode="auto">
            <a:xfrm>
              <a:off x="4701920" y="1769163"/>
              <a:ext cx="1357930" cy="1357930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solidFill>
              <a:srgbClr val="004F38"/>
            </a:solidFill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AA10F6CF-55F0-8494-EDCF-19BAC106B2E0}"/>
                </a:ext>
              </a:extLst>
            </p:cNvPr>
            <p:cNvSpPr/>
            <p:nvPr/>
          </p:nvSpPr>
          <p:spPr bwMode="auto">
            <a:xfrm>
              <a:off x="4701920" y="3261122"/>
              <a:ext cx="1357930" cy="1357930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41861554-6117-D975-1E29-1B76B2C14E15}"/>
                </a:ext>
              </a:extLst>
            </p:cNvPr>
            <p:cNvSpPr/>
            <p:nvPr/>
          </p:nvSpPr>
          <p:spPr bwMode="auto">
            <a:xfrm>
              <a:off x="6193880" y="1769163"/>
              <a:ext cx="1351757" cy="1357930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01151B40-F795-FFFB-F27A-8407136CBABB}"/>
                </a:ext>
              </a:extLst>
            </p:cNvPr>
            <p:cNvSpPr/>
            <p:nvPr/>
          </p:nvSpPr>
          <p:spPr bwMode="auto">
            <a:xfrm>
              <a:off x="6193880" y="3261122"/>
              <a:ext cx="1351757" cy="1357930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004F38"/>
            </a:solidFill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3">
              <a:extLst>
                <a:ext uri="{FF2B5EF4-FFF2-40B4-BE49-F238E27FC236}">
                  <a16:creationId xmlns:a16="http://schemas.microsoft.com/office/drawing/2014/main" id="{45BB107D-C697-9291-283D-89C92504D3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2843" y="2815774"/>
              <a:ext cx="1095100" cy="756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</a:t>
              </a:r>
              <a:endParaRPr lang="en-US" altLang="zh-CN" sz="2800" b="1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800" b="1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9" name="TextBox 17">
              <a:extLst>
                <a:ext uri="{FF2B5EF4-FFF2-40B4-BE49-F238E27FC236}">
                  <a16:creationId xmlns:a16="http://schemas.microsoft.com/office/drawing/2014/main" id="{7BD6B5AD-5F82-2B50-4D8B-C204FD50A345}"/>
                </a:ext>
              </a:extLst>
            </p:cNvPr>
            <p:cNvSpPr txBox="1"/>
            <p:nvPr/>
          </p:nvSpPr>
          <p:spPr>
            <a:xfrm>
              <a:off x="5053474" y="2133053"/>
              <a:ext cx="458575" cy="630145"/>
            </a:xfrm>
            <a:prstGeom prst="rect">
              <a:avLst/>
            </a:prstGeom>
            <a:noFill/>
          </p:spPr>
          <p:txBody>
            <a:bodyPr wrap="none" lIns="75483" tIns="37741" rIns="75483" bIns="37741" rtlCol="0" anchor="ctr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18">
              <a:extLst>
                <a:ext uri="{FF2B5EF4-FFF2-40B4-BE49-F238E27FC236}">
                  <a16:creationId xmlns:a16="http://schemas.microsoft.com/office/drawing/2014/main" id="{9EFD2E92-E77D-112A-9549-1D9CBF60144F}"/>
                </a:ext>
              </a:extLst>
            </p:cNvPr>
            <p:cNvSpPr txBox="1"/>
            <p:nvPr/>
          </p:nvSpPr>
          <p:spPr>
            <a:xfrm>
              <a:off x="6742393" y="2133054"/>
              <a:ext cx="460177" cy="630145"/>
            </a:xfrm>
            <a:prstGeom prst="rect">
              <a:avLst/>
            </a:prstGeom>
            <a:noFill/>
          </p:spPr>
          <p:txBody>
            <a:bodyPr wrap="none" lIns="75483" tIns="37741" rIns="75483" bIns="37741" rtlCol="0" anchor="ctr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19">
              <a:extLst>
                <a:ext uri="{FF2B5EF4-FFF2-40B4-BE49-F238E27FC236}">
                  <a16:creationId xmlns:a16="http://schemas.microsoft.com/office/drawing/2014/main" id="{5BD63FB4-4878-1E71-E2B2-E5465D16C0D7}"/>
                </a:ext>
              </a:extLst>
            </p:cNvPr>
            <p:cNvSpPr txBox="1"/>
            <p:nvPr/>
          </p:nvSpPr>
          <p:spPr>
            <a:xfrm>
              <a:off x="5058838" y="3646934"/>
              <a:ext cx="485822" cy="630145"/>
            </a:xfrm>
            <a:prstGeom prst="rect">
              <a:avLst/>
            </a:prstGeom>
            <a:noFill/>
          </p:spPr>
          <p:txBody>
            <a:bodyPr wrap="none" lIns="75483" tIns="37741" rIns="75483" bIns="37741" rtlCol="0" anchor="ctr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C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9">
              <a:extLst>
                <a:ext uri="{FF2B5EF4-FFF2-40B4-BE49-F238E27FC236}">
                  <a16:creationId xmlns:a16="http://schemas.microsoft.com/office/drawing/2014/main" id="{E8291BA0-019B-EA3F-A015-4F9DD546B150}"/>
                </a:ext>
              </a:extLst>
            </p:cNvPr>
            <p:cNvSpPr txBox="1"/>
            <p:nvPr/>
          </p:nvSpPr>
          <p:spPr>
            <a:xfrm>
              <a:off x="6711850" y="3646934"/>
              <a:ext cx="482616" cy="630145"/>
            </a:xfrm>
            <a:prstGeom prst="rect">
              <a:avLst/>
            </a:prstGeom>
            <a:noFill/>
          </p:spPr>
          <p:txBody>
            <a:bodyPr wrap="none" lIns="75483" tIns="37741" rIns="75483" bIns="37741" rtlCol="0" anchor="ctr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D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E89D652-A7C3-BFA3-7079-9F58C604CFAF}"/>
              </a:ext>
            </a:extLst>
          </p:cNvPr>
          <p:cNvGrpSpPr/>
          <p:nvPr/>
        </p:nvGrpSpPr>
        <p:grpSpPr>
          <a:xfrm>
            <a:off x="7749815" y="1703383"/>
            <a:ext cx="2862814" cy="816522"/>
            <a:chOff x="-328895" y="1906534"/>
            <a:chExt cx="2862814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5C83503-8678-CAE8-B079-567EA8301C1E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2C1F3D0-7D30-747E-1D33-5CDFCE6B5B6B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E974BC6-0672-5DEB-F45F-C1EA25015910}"/>
              </a:ext>
            </a:extLst>
          </p:cNvPr>
          <p:cNvGrpSpPr/>
          <p:nvPr/>
        </p:nvGrpSpPr>
        <p:grpSpPr>
          <a:xfrm>
            <a:off x="1625019" y="1703383"/>
            <a:ext cx="2931281" cy="816522"/>
            <a:chOff x="-316196" y="1906534"/>
            <a:chExt cx="2931281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4A81B91-F083-E831-5BF2-9CAC23B5F937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FFC619A-CC3C-8B0A-E7EC-4E3ADEB22B35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D9DDE89-4FF4-2598-BF78-A60F47315104}"/>
              </a:ext>
            </a:extLst>
          </p:cNvPr>
          <p:cNvGrpSpPr/>
          <p:nvPr/>
        </p:nvGrpSpPr>
        <p:grpSpPr>
          <a:xfrm>
            <a:off x="7749815" y="4491932"/>
            <a:ext cx="2862814" cy="816522"/>
            <a:chOff x="-328895" y="1906534"/>
            <a:chExt cx="2862814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158BE25-B9C6-46A9-5F03-2AD99365B66C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1CF2EB6-786A-D41E-F299-5AA1BAD5CEC7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7462FFC-FA5D-EFA2-F9F5-CFE66F6C7028}"/>
              </a:ext>
            </a:extLst>
          </p:cNvPr>
          <p:cNvGrpSpPr/>
          <p:nvPr/>
        </p:nvGrpSpPr>
        <p:grpSpPr>
          <a:xfrm>
            <a:off x="1625019" y="4491932"/>
            <a:ext cx="2931281" cy="816522"/>
            <a:chOff x="-316196" y="1906534"/>
            <a:chExt cx="2931281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E1772EC-712B-0538-BC99-2D427616DBAF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279CE61-A4D9-0F1A-5A74-967E843C6998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E955D95-5C37-E427-7F76-F09265EBA832}"/>
              </a:ext>
            </a:extLst>
          </p:cNvPr>
          <p:cNvGrpSpPr/>
          <p:nvPr/>
        </p:nvGrpSpPr>
        <p:grpSpPr>
          <a:xfrm>
            <a:off x="303007" y="115003"/>
            <a:ext cx="880474" cy="818393"/>
            <a:chOff x="303007" y="115003"/>
            <a:chExt cx="880474" cy="818393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6234059E-A05A-97CF-16DD-09F2C5764896}"/>
                </a:ext>
              </a:extLst>
            </p:cNvPr>
            <p:cNvSpPr/>
            <p:nvPr/>
          </p:nvSpPr>
          <p:spPr>
            <a:xfrm>
              <a:off x="303007" y="115003"/>
              <a:ext cx="702674" cy="656110"/>
            </a:xfrm>
            <a:prstGeom prst="roundRect">
              <a:avLst/>
            </a:prstGeom>
            <a:solidFill>
              <a:srgbClr val="116A4E"/>
            </a:solidFill>
            <a:ln w="254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23826C90-12D3-D3E9-C213-D8594FCBFCF5}"/>
                </a:ext>
              </a:extLst>
            </p:cNvPr>
            <p:cNvSpPr/>
            <p:nvPr/>
          </p:nvSpPr>
          <p:spPr>
            <a:xfrm>
              <a:off x="835880" y="608830"/>
              <a:ext cx="347601" cy="324566"/>
            </a:xfrm>
            <a:prstGeom prst="roundRect">
              <a:avLst/>
            </a:prstGeom>
            <a:noFill/>
            <a:ln w="127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219667E-AE72-30BB-CE04-E74EBF9A0E53}"/>
                </a:ext>
              </a:extLst>
            </p:cNvPr>
            <p:cNvSpPr/>
            <p:nvPr/>
          </p:nvSpPr>
          <p:spPr>
            <a:xfrm>
              <a:off x="353971" y="160622"/>
              <a:ext cx="108786" cy="10157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90C7EF9-75D3-0F17-2AB7-195C98827CE1}"/>
                </a:ext>
              </a:extLst>
            </p:cNvPr>
            <p:cNvGrpSpPr/>
            <p:nvPr/>
          </p:nvGrpSpPr>
          <p:grpSpPr>
            <a:xfrm>
              <a:off x="468947" y="210255"/>
              <a:ext cx="371251" cy="465606"/>
              <a:chOff x="7886658" y="5504096"/>
              <a:chExt cx="547985" cy="687258"/>
            </a:xfrm>
            <a:blipFill>
              <a:blip r:embed="rId3"/>
              <a:stretch>
                <a:fillRect/>
              </a:stretch>
            </a:blipFill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EBA812E-6BAD-4E3B-FC5B-A25AA1281065}"/>
                  </a:ext>
                </a:extLst>
              </p:cNvPr>
              <p:cNvSpPr/>
              <p:nvPr/>
            </p:nvSpPr>
            <p:spPr>
              <a:xfrm flipV="1">
                <a:off x="7886658" y="5504096"/>
                <a:ext cx="451514" cy="687258"/>
              </a:xfrm>
              <a:custGeom>
                <a:avLst/>
                <a:gdLst>
                  <a:gd name="connsiteX0" fmla="*/ 346869 w 451514"/>
                  <a:gd name="connsiteY0" fmla="*/ 677365 h 687258"/>
                  <a:gd name="connsiteX1" fmla="*/ 295532 w 451514"/>
                  <a:gd name="connsiteY1" fmla="*/ 659028 h 687258"/>
                  <a:gd name="connsiteX2" fmla="*/ 67572 w 451514"/>
                  <a:gd name="connsiteY2" fmla="*/ 498274 h 687258"/>
                  <a:gd name="connsiteX3" fmla="*/ 107297 w 451514"/>
                  <a:gd name="connsiteY3" fmla="*/ 190826 h 687258"/>
                  <a:gd name="connsiteX4" fmla="*/ 126243 w 451514"/>
                  <a:gd name="connsiteY4" fmla="*/ 151707 h 687258"/>
                  <a:gd name="connsiteX5" fmla="*/ 61461 w 451514"/>
                  <a:gd name="connsiteY5" fmla="*/ 179823 h 687258"/>
                  <a:gd name="connsiteX6" fmla="*/ -6988 w 451514"/>
                  <a:gd name="connsiteY6" fmla="*/ 201828 h 687258"/>
                  <a:gd name="connsiteX7" fmla="*/ 98130 w 451514"/>
                  <a:gd name="connsiteY7" fmla="*/ 87528 h 687258"/>
                  <a:gd name="connsiteX8" fmla="*/ 235028 w 451514"/>
                  <a:gd name="connsiteY8" fmla="*/ 733 h 687258"/>
                  <a:gd name="connsiteX9" fmla="*/ 205082 w 451514"/>
                  <a:gd name="connsiteY9" fmla="*/ 72247 h 687258"/>
                  <a:gd name="connsiteX10" fmla="*/ 173302 w 451514"/>
                  <a:gd name="connsiteY10" fmla="*/ 131536 h 687258"/>
                  <a:gd name="connsiteX11" fmla="*/ 264975 w 451514"/>
                  <a:gd name="connsiteY11" fmla="*/ 94862 h 687258"/>
                  <a:gd name="connsiteX12" fmla="*/ 275364 w 451514"/>
                  <a:gd name="connsiteY12" fmla="*/ 78359 h 687258"/>
                  <a:gd name="connsiteX13" fmla="*/ 296755 w 451514"/>
                  <a:gd name="connsiteY13" fmla="*/ 78359 h 687258"/>
                  <a:gd name="connsiteX14" fmla="*/ 330368 w 451514"/>
                  <a:gd name="connsiteY14" fmla="*/ 90584 h 687258"/>
                  <a:gd name="connsiteX15" fmla="*/ 369482 w 451514"/>
                  <a:gd name="connsiteY15" fmla="*/ 100364 h 687258"/>
                  <a:gd name="connsiteX16" fmla="*/ 308978 w 451514"/>
                  <a:gd name="connsiteY16" fmla="*/ 134592 h 687258"/>
                  <a:gd name="connsiteX17" fmla="*/ 218527 w 451514"/>
                  <a:gd name="connsiteY17" fmla="*/ 155374 h 687258"/>
                  <a:gd name="connsiteX18" fmla="*/ 103019 w 451514"/>
                  <a:gd name="connsiteY18" fmla="*/ 272119 h 687258"/>
                  <a:gd name="connsiteX19" fmla="*/ 82851 w 451514"/>
                  <a:gd name="connsiteY19" fmla="*/ 374806 h 687258"/>
                  <a:gd name="connsiteX20" fmla="*/ 102408 w 451514"/>
                  <a:gd name="connsiteY20" fmla="*/ 476881 h 687258"/>
                  <a:gd name="connsiteX21" fmla="*/ 307755 w 451514"/>
                  <a:gd name="connsiteY21" fmla="*/ 618075 h 687258"/>
                  <a:gd name="connsiteX22" fmla="*/ 389650 w 451514"/>
                  <a:gd name="connsiteY22" fmla="*/ 610129 h 687258"/>
                  <a:gd name="connsiteX23" fmla="*/ 437931 w 451514"/>
                  <a:gd name="connsiteY23" fmla="*/ 627244 h 687258"/>
                  <a:gd name="connsiteX24" fmla="*/ 403706 w 451514"/>
                  <a:gd name="connsiteY24" fmla="*/ 647414 h 687258"/>
                  <a:gd name="connsiteX25" fmla="*/ 373149 w 451514"/>
                  <a:gd name="connsiteY25" fmla="*/ 665751 h 687258"/>
                  <a:gd name="connsiteX26" fmla="*/ 364593 w 451514"/>
                  <a:gd name="connsiteY26" fmla="*/ 682866 h 687258"/>
                  <a:gd name="connsiteX27" fmla="*/ 346869 w 451514"/>
                  <a:gd name="connsiteY27" fmla="*/ 677365 h 6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1514" h="687258">
                    <a:moveTo>
                      <a:pt x="346869" y="677365"/>
                    </a:moveTo>
                    <a:cubicBezTo>
                      <a:pt x="339535" y="666974"/>
                      <a:pt x="327924" y="662695"/>
                      <a:pt x="295532" y="659028"/>
                    </a:cubicBezTo>
                    <a:cubicBezTo>
                      <a:pt x="191025" y="645581"/>
                      <a:pt x="113409" y="591181"/>
                      <a:pt x="67572" y="498274"/>
                    </a:cubicBezTo>
                    <a:cubicBezTo>
                      <a:pt x="20514" y="401700"/>
                      <a:pt x="36404" y="277620"/>
                      <a:pt x="107297" y="190826"/>
                    </a:cubicBezTo>
                    <a:cubicBezTo>
                      <a:pt x="126243" y="168210"/>
                      <a:pt x="134188" y="151707"/>
                      <a:pt x="126243" y="151707"/>
                    </a:cubicBezTo>
                    <a:cubicBezTo>
                      <a:pt x="125021" y="151707"/>
                      <a:pt x="95685" y="164543"/>
                      <a:pt x="61461" y="179823"/>
                    </a:cubicBezTo>
                    <a:cubicBezTo>
                      <a:pt x="18680" y="199383"/>
                      <a:pt x="-2710" y="206106"/>
                      <a:pt x="-6988" y="201828"/>
                    </a:cubicBezTo>
                    <a:cubicBezTo>
                      <a:pt x="-22878" y="185936"/>
                      <a:pt x="-3321" y="165154"/>
                      <a:pt x="98130" y="87528"/>
                    </a:cubicBezTo>
                    <a:cubicBezTo>
                      <a:pt x="209971" y="1956"/>
                      <a:pt x="220972" y="-4768"/>
                      <a:pt x="235028" y="733"/>
                    </a:cubicBezTo>
                    <a:cubicBezTo>
                      <a:pt x="252752" y="7457"/>
                      <a:pt x="244807" y="25794"/>
                      <a:pt x="205082" y="72247"/>
                    </a:cubicBezTo>
                    <a:cubicBezTo>
                      <a:pt x="168413" y="115033"/>
                      <a:pt x="154967" y="139482"/>
                      <a:pt x="173302" y="131536"/>
                    </a:cubicBezTo>
                    <a:cubicBezTo>
                      <a:pt x="187970" y="124813"/>
                      <a:pt x="253974" y="98530"/>
                      <a:pt x="264975" y="94862"/>
                    </a:cubicBezTo>
                    <a:cubicBezTo>
                      <a:pt x="270475" y="92418"/>
                      <a:pt x="275364" y="85083"/>
                      <a:pt x="275364" y="78359"/>
                    </a:cubicBezTo>
                    <a:cubicBezTo>
                      <a:pt x="275364" y="62467"/>
                      <a:pt x="291866" y="62467"/>
                      <a:pt x="296755" y="78359"/>
                    </a:cubicBezTo>
                    <a:cubicBezTo>
                      <a:pt x="299810" y="88139"/>
                      <a:pt x="305922" y="90584"/>
                      <a:pt x="330368" y="90584"/>
                    </a:cubicBezTo>
                    <a:cubicBezTo>
                      <a:pt x="349314" y="90584"/>
                      <a:pt x="363370" y="94251"/>
                      <a:pt x="369482" y="100364"/>
                    </a:cubicBezTo>
                    <a:cubicBezTo>
                      <a:pt x="392095" y="122368"/>
                      <a:pt x="376205" y="130925"/>
                      <a:pt x="308978" y="134592"/>
                    </a:cubicBezTo>
                    <a:cubicBezTo>
                      <a:pt x="264364" y="137037"/>
                      <a:pt x="246640" y="141316"/>
                      <a:pt x="218527" y="155374"/>
                    </a:cubicBezTo>
                    <a:cubicBezTo>
                      <a:pt x="170857" y="178601"/>
                      <a:pt x="128077" y="221998"/>
                      <a:pt x="103019" y="272119"/>
                    </a:cubicBezTo>
                    <a:cubicBezTo>
                      <a:pt x="84074" y="310627"/>
                      <a:pt x="82851" y="317350"/>
                      <a:pt x="82851" y="374806"/>
                    </a:cubicBezTo>
                    <a:cubicBezTo>
                      <a:pt x="82851" y="430428"/>
                      <a:pt x="84685" y="439596"/>
                      <a:pt x="102408" y="476881"/>
                    </a:cubicBezTo>
                    <a:cubicBezTo>
                      <a:pt x="142133" y="561231"/>
                      <a:pt x="222194" y="616853"/>
                      <a:pt x="307755" y="618075"/>
                    </a:cubicBezTo>
                    <a:cubicBezTo>
                      <a:pt x="331590" y="618687"/>
                      <a:pt x="368871" y="615019"/>
                      <a:pt x="389650" y="610129"/>
                    </a:cubicBezTo>
                    <a:cubicBezTo>
                      <a:pt x="431820" y="600961"/>
                      <a:pt x="444654" y="605240"/>
                      <a:pt x="437931" y="627244"/>
                    </a:cubicBezTo>
                    <a:cubicBezTo>
                      <a:pt x="434875" y="635801"/>
                      <a:pt x="424486" y="641913"/>
                      <a:pt x="403706" y="647414"/>
                    </a:cubicBezTo>
                    <a:cubicBezTo>
                      <a:pt x="382316" y="652915"/>
                      <a:pt x="373149" y="658417"/>
                      <a:pt x="373149" y="665751"/>
                    </a:cubicBezTo>
                    <a:cubicBezTo>
                      <a:pt x="373149" y="671252"/>
                      <a:pt x="369482" y="679198"/>
                      <a:pt x="364593" y="682866"/>
                    </a:cubicBezTo>
                    <a:cubicBezTo>
                      <a:pt x="357870" y="688978"/>
                      <a:pt x="354203" y="687756"/>
                      <a:pt x="346869" y="677365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8D34A7CF-DBBB-1144-F32D-F9D3FE3BB9C3}"/>
                  </a:ext>
                </a:extLst>
              </p:cNvPr>
              <p:cNvSpPr/>
              <p:nvPr/>
            </p:nvSpPr>
            <p:spPr>
              <a:xfrm flipV="1">
                <a:off x="8004829" y="5593136"/>
                <a:ext cx="429814" cy="439844"/>
              </a:xfrm>
              <a:custGeom>
                <a:avLst/>
                <a:gdLst>
                  <a:gd name="connsiteX0" fmla="*/ 161924 w 429814"/>
                  <a:gd name="connsiteY0" fmla="*/ 433356 h 439844"/>
                  <a:gd name="connsiteX1" fmla="*/ -8588 w 429814"/>
                  <a:gd name="connsiteY1" fmla="*/ 253044 h 439844"/>
                  <a:gd name="connsiteX2" fmla="*/ 50694 w 429814"/>
                  <a:gd name="connsiteY2" fmla="*/ 66618 h 439844"/>
                  <a:gd name="connsiteX3" fmla="*/ 329380 w 429814"/>
                  <a:gd name="connsiteY3" fmla="*/ 39724 h 439844"/>
                  <a:gd name="connsiteX4" fmla="*/ 298822 w 429814"/>
                  <a:gd name="connsiteY4" fmla="*/ 411352 h 439844"/>
                  <a:gd name="connsiteX5" fmla="*/ 194315 w 429814"/>
                  <a:gd name="connsiteY5" fmla="*/ 438857 h 439844"/>
                  <a:gd name="connsiteX6" fmla="*/ 161924 w 429814"/>
                  <a:gd name="connsiteY6" fmla="*/ 433356 h 439844"/>
                  <a:gd name="connsiteX7" fmla="*/ 159479 w 429814"/>
                  <a:gd name="connsiteY7" fmla="*/ 381402 h 439844"/>
                  <a:gd name="connsiteX8" fmla="*/ 137478 w 429814"/>
                  <a:gd name="connsiteY8" fmla="*/ 360009 h 439844"/>
                  <a:gd name="connsiteX9" fmla="*/ 108142 w 429814"/>
                  <a:gd name="connsiteY9" fmla="*/ 377734 h 439844"/>
                  <a:gd name="connsiteX10" fmla="*/ 164980 w 429814"/>
                  <a:gd name="connsiteY10" fmla="*/ 402184 h 439844"/>
                  <a:gd name="connsiteX11" fmla="*/ 159479 w 429814"/>
                  <a:gd name="connsiteY11" fmla="*/ 381402 h 439844"/>
                  <a:gd name="connsiteX12" fmla="*/ 304934 w 429814"/>
                  <a:gd name="connsiteY12" fmla="*/ 377734 h 439844"/>
                  <a:gd name="connsiteX13" fmla="*/ 334269 w 429814"/>
                  <a:gd name="connsiteY13" fmla="*/ 353285 h 439844"/>
                  <a:gd name="connsiteX14" fmla="*/ 300656 w 429814"/>
                  <a:gd name="connsiteY14" fmla="*/ 336782 h 439844"/>
                  <a:gd name="connsiteX15" fmla="*/ 270709 w 429814"/>
                  <a:gd name="connsiteY15" fmla="*/ 396683 h 439844"/>
                  <a:gd name="connsiteX16" fmla="*/ 304934 w 429814"/>
                  <a:gd name="connsiteY16" fmla="*/ 377734 h 439844"/>
                  <a:gd name="connsiteX17" fmla="*/ 206538 w 429814"/>
                  <a:gd name="connsiteY17" fmla="*/ 361842 h 439844"/>
                  <a:gd name="connsiteX18" fmla="*/ 175369 w 429814"/>
                  <a:gd name="connsiteY18" fmla="*/ 341672 h 439844"/>
                  <a:gd name="connsiteX19" fmla="*/ 184536 w 429814"/>
                  <a:gd name="connsiteY19" fmla="*/ 366121 h 439844"/>
                  <a:gd name="connsiteX20" fmla="*/ 205927 w 429814"/>
                  <a:gd name="connsiteY20" fmla="*/ 384458 h 439844"/>
                  <a:gd name="connsiteX21" fmla="*/ 206538 w 429814"/>
                  <a:gd name="connsiteY21" fmla="*/ 361842 h 439844"/>
                  <a:gd name="connsiteX22" fmla="*/ 254819 w 429814"/>
                  <a:gd name="connsiteY22" fmla="*/ 360009 h 439844"/>
                  <a:gd name="connsiteX23" fmla="*/ 248096 w 429814"/>
                  <a:gd name="connsiteY23" fmla="*/ 329447 h 439844"/>
                  <a:gd name="connsiteX24" fmla="*/ 232818 w 429814"/>
                  <a:gd name="connsiteY24" fmla="*/ 348395 h 439844"/>
                  <a:gd name="connsiteX25" fmla="*/ 236484 w 429814"/>
                  <a:gd name="connsiteY25" fmla="*/ 375901 h 439844"/>
                  <a:gd name="connsiteX26" fmla="*/ 254819 w 429814"/>
                  <a:gd name="connsiteY26" fmla="*/ 360009 h 439844"/>
                  <a:gd name="connsiteX27" fmla="*/ 117921 w 429814"/>
                  <a:gd name="connsiteY27" fmla="*/ 332503 h 439844"/>
                  <a:gd name="connsiteX28" fmla="*/ 105698 w 429814"/>
                  <a:gd name="connsiteY28" fmla="*/ 286661 h 439844"/>
                  <a:gd name="connsiteX29" fmla="*/ 91030 w 429814"/>
                  <a:gd name="connsiteY29" fmla="*/ 246931 h 439844"/>
                  <a:gd name="connsiteX30" fmla="*/ 67806 w 429814"/>
                  <a:gd name="connsiteY30" fmla="*/ 248765 h 439844"/>
                  <a:gd name="connsiteX31" fmla="*/ 22581 w 429814"/>
                  <a:gd name="connsiteY31" fmla="*/ 267102 h 439844"/>
                  <a:gd name="connsiteX32" fmla="*/ 64139 w 429814"/>
                  <a:gd name="connsiteY32" fmla="*/ 344728 h 439844"/>
                  <a:gd name="connsiteX33" fmla="*/ 96530 w 429814"/>
                  <a:gd name="connsiteY33" fmla="*/ 349618 h 439844"/>
                  <a:gd name="connsiteX34" fmla="*/ 117921 w 429814"/>
                  <a:gd name="connsiteY34" fmla="*/ 332503 h 439844"/>
                  <a:gd name="connsiteX35" fmla="*/ 376438 w 429814"/>
                  <a:gd name="connsiteY35" fmla="*/ 289717 h 439844"/>
                  <a:gd name="connsiteX36" fmla="*/ 389273 w 429814"/>
                  <a:gd name="connsiteY36" fmla="*/ 231650 h 439844"/>
                  <a:gd name="connsiteX37" fmla="*/ 389273 w 429814"/>
                  <a:gd name="connsiteY37" fmla="*/ 207813 h 439844"/>
                  <a:gd name="connsiteX38" fmla="*/ 366660 w 429814"/>
                  <a:gd name="connsiteY38" fmla="*/ 210869 h 439844"/>
                  <a:gd name="connsiteX39" fmla="*/ 315934 w 429814"/>
                  <a:gd name="connsiteY39" fmla="*/ 246320 h 439844"/>
                  <a:gd name="connsiteX40" fmla="*/ 312267 w 429814"/>
                  <a:gd name="connsiteY40" fmla="*/ 291551 h 439844"/>
                  <a:gd name="connsiteX41" fmla="*/ 325713 w 429814"/>
                  <a:gd name="connsiteY41" fmla="*/ 316000 h 439844"/>
                  <a:gd name="connsiteX42" fmla="*/ 376438 w 429814"/>
                  <a:gd name="connsiteY42" fmla="*/ 289717 h 439844"/>
                  <a:gd name="connsiteX43" fmla="*/ 180870 w 429814"/>
                  <a:gd name="connsiteY43" fmla="*/ 310499 h 439844"/>
                  <a:gd name="connsiteX44" fmla="*/ 196760 w 429814"/>
                  <a:gd name="connsiteY44" fmla="*/ 275048 h 439844"/>
                  <a:gd name="connsiteX45" fmla="*/ 168035 w 429814"/>
                  <a:gd name="connsiteY45" fmla="*/ 235929 h 439844"/>
                  <a:gd name="connsiteX46" fmla="*/ 127088 w 429814"/>
                  <a:gd name="connsiteY46" fmla="*/ 264046 h 439844"/>
                  <a:gd name="connsiteX47" fmla="*/ 180870 w 429814"/>
                  <a:gd name="connsiteY47" fmla="*/ 310499 h 439844"/>
                  <a:gd name="connsiteX48" fmla="*/ 281710 w 429814"/>
                  <a:gd name="connsiteY48" fmla="*/ 291551 h 439844"/>
                  <a:gd name="connsiteX49" fmla="*/ 287210 w 429814"/>
                  <a:gd name="connsiteY49" fmla="*/ 251821 h 439844"/>
                  <a:gd name="connsiteX50" fmla="*/ 290266 w 429814"/>
                  <a:gd name="connsiteY50" fmla="*/ 225538 h 439844"/>
                  <a:gd name="connsiteX51" fmla="*/ 263986 w 429814"/>
                  <a:gd name="connsiteY51" fmla="*/ 225538 h 439844"/>
                  <a:gd name="connsiteX52" fmla="*/ 221817 w 429814"/>
                  <a:gd name="connsiteY52" fmla="*/ 260990 h 439844"/>
                  <a:gd name="connsiteX53" fmla="*/ 254208 w 429814"/>
                  <a:gd name="connsiteY53" fmla="*/ 304998 h 439844"/>
                  <a:gd name="connsiteX54" fmla="*/ 281710 w 429814"/>
                  <a:gd name="connsiteY54" fmla="*/ 291551 h 439844"/>
                  <a:gd name="connsiteX55" fmla="*/ 87363 w 429814"/>
                  <a:gd name="connsiteY55" fmla="*/ 217592 h 439844"/>
                  <a:gd name="connsiteX56" fmla="*/ 90419 w 429814"/>
                  <a:gd name="connsiteY56" fmla="*/ 171139 h 439844"/>
                  <a:gd name="connsiteX57" fmla="*/ 92864 w 429814"/>
                  <a:gd name="connsiteY57" fmla="*/ 125908 h 439844"/>
                  <a:gd name="connsiteX58" fmla="*/ 69640 w 429814"/>
                  <a:gd name="connsiteY58" fmla="*/ 117962 h 439844"/>
                  <a:gd name="connsiteX59" fmla="*/ 47027 w 429814"/>
                  <a:gd name="connsiteY59" fmla="*/ 110016 h 439844"/>
                  <a:gd name="connsiteX60" fmla="*/ 34193 w 429814"/>
                  <a:gd name="connsiteY60" fmla="*/ 135076 h 439844"/>
                  <a:gd name="connsiteX61" fmla="*/ 18303 w 429814"/>
                  <a:gd name="connsiteY61" fmla="*/ 193754 h 439844"/>
                  <a:gd name="connsiteX62" fmla="*/ 14636 w 429814"/>
                  <a:gd name="connsiteY62" fmla="*/ 227372 h 439844"/>
                  <a:gd name="connsiteX63" fmla="*/ 50694 w 429814"/>
                  <a:gd name="connsiteY63" fmla="*/ 222482 h 439844"/>
                  <a:gd name="connsiteX64" fmla="*/ 87363 w 429814"/>
                  <a:gd name="connsiteY64" fmla="*/ 217592 h 439844"/>
                  <a:gd name="connsiteX65" fmla="*/ 182703 w 429814"/>
                  <a:gd name="connsiteY65" fmla="*/ 201700 h 439844"/>
                  <a:gd name="connsiteX66" fmla="*/ 183314 w 429814"/>
                  <a:gd name="connsiteY66" fmla="*/ 165638 h 439844"/>
                  <a:gd name="connsiteX67" fmla="*/ 179647 w 429814"/>
                  <a:gd name="connsiteY67" fmla="*/ 133242 h 439844"/>
                  <a:gd name="connsiteX68" fmla="*/ 151534 w 429814"/>
                  <a:gd name="connsiteY68" fmla="*/ 135076 h 439844"/>
                  <a:gd name="connsiteX69" fmla="*/ 123421 w 429814"/>
                  <a:gd name="connsiteY69" fmla="*/ 136910 h 439844"/>
                  <a:gd name="connsiteX70" fmla="*/ 120365 w 429814"/>
                  <a:gd name="connsiteY70" fmla="*/ 172361 h 439844"/>
                  <a:gd name="connsiteX71" fmla="*/ 119754 w 429814"/>
                  <a:gd name="connsiteY71" fmla="*/ 210869 h 439844"/>
                  <a:gd name="connsiteX72" fmla="*/ 182703 w 429814"/>
                  <a:gd name="connsiteY72" fmla="*/ 201700 h 439844"/>
                  <a:gd name="connsiteX73" fmla="*/ 256653 w 429814"/>
                  <a:gd name="connsiteY73" fmla="*/ 197422 h 439844"/>
                  <a:gd name="connsiteX74" fmla="*/ 279265 w 429814"/>
                  <a:gd name="connsiteY74" fmla="*/ 179696 h 439844"/>
                  <a:gd name="connsiteX75" fmla="*/ 257875 w 429814"/>
                  <a:gd name="connsiteY75" fmla="*/ 116739 h 439844"/>
                  <a:gd name="connsiteX76" fmla="*/ 230984 w 429814"/>
                  <a:gd name="connsiteY76" fmla="*/ 122240 h 439844"/>
                  <a:gd name="connsiteX77" fmla="*/ 205316 w 429814"/>
                  <a:gd name="connsiteY77" fmla="*/ 129575 h 439844"/>
                  <a:gd name="connsiteX78" fmla="*/ 208983 w 429814"/>
                  <a:gd name="connsiteY78" fmla="*/ 157692 h 439844"/>
                  <a:gd name="connsiteX79" fmla="*/ 256653 w 429814"/>
                  <a:gd name="connsiteY79" fmla="*/ 197422 h 439844"/>
                  <a:gd name="connsiteX80" fmla="*/ 384383 w 429814"/>
                  <a:gd name="connsiteY80" fmla="*/ 179085 h 439844"/>
                  <a:gd name="connsiteX81" fmla="*/ 337936 w 429814"/>
                  <a:gd name="connsiteY81" fmla="*/ 84955 h 439844"/>
                  <a:gd name="connsiteX82" fmla="*/ 306156 w 429814"/>
                  <a:gd name="connsiteY82" fmla="*/ 88011 h 439844"/>
                  <a:gd name="connsiteX83" fmla="*/ 286599 w 429814"/>
                  <a:gd name="connsiteY83" fmla="*/ 105737 h 439844"/>
                  <a:gd name="connsiteX84" fmla="*/ 300656 w 429814"/>
                  <a:gd name="connsiteY84" fmla="*/ 150968 h 439844"/>
                  <a:gd name="connsiteX85" fmla="*/ 312879 w 429814"/>
                  <a:gd name="connsiteY85" fmla="*/ 190087 h 439844"/>
                  <a:gd name="connsiteX86" fmla="*/ 346492 w 429814"/>
                  <a:gd name="connsiteY86" fmla="*/ 185808 h 439844"/>
                  <a:gd name="connsiteX87" fmla="*/ 384383 w 429814"/>
                  <a:gd name="connsiteY87" fmla="*/ 179085 h 439844"/>
                  <a:gd name="connsiteX88" fmla="*/ 174758 w 429814"/>
                  <a:gd name="connsiteY88" fmla="*/ 92901 h 439844"/>
                  <a:gd name="connsiteX89" fmla="*/ 169869 w 429814"/>
                  <a:gd name="connsiteY89" fmla="*/ 66618 h 439844"/>
                  <a:gd name="connsiteX90" fmla="*/ 165591 w 429814"/>
                  <a:gd name="connsiteY90" fmla="*/ 51338 h 439844"/>
                  <a:gd name="connsiteX91" fmla="*/ 152145 w 429814"/>
                  <a:gd name="connsiteY91" fmla="*/ 72731 h 439844"/>
                  <a:gd name="connsiteX92" fmla="*/ 157035 w 429814"/>
                  <a:gd name="connsiteY92" fmla="*/ 103292 h 439844"/>
                  <a:gd name="connsiteX93" fmla="*/ 174758 w 429814"/>
                  <a:gd name="connsiteY93" fmla="*/ 92901 h 439844"/>
                  <a:gd name="connsiteX94" fmla="*/ 122199 w 429814"/>
                  <a:gd name="connsiteY94" fmla="*/ 69675 h 439844"/>
                  <a:gd name="connsiteX95" fmla="*/ 99586 w 429814"/>
                  <a:gd name="connsiteY95" fmla="*/ 59284 h 439844"/>
                  <a:gd name="connsiteX96" fmla="*/ 81863 w 429814"/>
                  <a:gd name="connsiteY96" fmla="*/ 92901 h 439844"/>
                  <a:gd name="connsiteX97" fmla="*/ 122199 w 429814"/>
                  <a:gd name="connsiteY97" fmla="*/ 69675 h 439844"/>
                  <a:gd name="connsiteX98" fmla="*/ 230373 w 429814"/>
                  <a:gd name="connsiteY98" fmla="*/ 91068 h 439844"/>
                  <a:gd name="connsiteX99" fmla="*/ 221206 w 429814"/>
                  <a:gd name="connsiteY99" fmla="*/ 66618 h 439844"/>
                  <a:gd name="connsiteX100" fmla="*/ 199815 w 429814"/>
                  <a:gd name="connsiteY100" fmla="*/ 48281 h 439844"/>
                  <a:gd name="connsiteX101" fmla="*/ 198593 w 429814"/>
                  <a:gd name="connsiteY101" fmla="*/ 72731 h 439844"/>
                  <a:gd name="connsiteX102" fmla="*/ 230373 w 429814"/>
                  <a:gd name="connsiteY102" fmla="*/ 91068 h 439844"/>
                  <a:gd name="connsiteX103" fmla="*/ 295766 w 429814"/>
                  <a:gd name="connsiteY103" fmla="*/ 56227 h 439844"/>
                  <a:gd name="connsiteX104" fmla="*/ 230984 w 429814"/>
                  <a:gd name="connsiteY104" fmla="*/ 29945 h 439844"/>
                  <a:gd name="connsiteX105" fmla="*/ 245652 w 429814"/>
                  <a:gd name="connsiteY105" fmla="*/ 54394 h 439844"/>
                  <a:gd name="connsiteX106" fmla="*/ 281710 w 429814"/>
                  <a:gd name="connsiteY106" fmla="*/ 70897 h 439844"/>
                  <a:gd name="connsiteX107" fmla="*/ 295766 w 429814"/>
                  <a:gd name="connsiteY107" fmla="*/ 56227 h 439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29814" h="439844">
                    <a:moveTo>
                      <a:pt x="161924" y="433356"/>
                    </a:moveTo>
                    <a:cubicBezTo>
                      <a:pt x="78196" y="419298"/>
                      <a:pt x="8524" y="345339"/>
                      <a:pt x="-8588" y="253044"/>
                    </a:cubicBezTo>
                    <a:cubicBezTo>
                      <a:pt x="-20811" y="185808"/>
                      <a:pt x="-643" y="121018"/>
                      <a:pt x="50694" y="66618"/>
                    </a:cubicBezTo>
                    <a:cubicBezTo>
                      <a:pt x="124032" y="-11619"/>
                      <a:pt x="243207" y="-23232"/>
                      <a:pt x="329380" y="39724"/>
                    </a:cubicBezTo>
                    <a:cubicBezTo>
                      <a:pt x="459555" y="135687"/>
                      <a:pt x="443054" y="338004"/>
                      <a:pt x="298822" y="411352"/>
                    </a:cubicBezTo>
                    <a:cubicBezTo>
                      <a:pt x="274376" y="423577"/>
                      <a:pt x="206538" y="441302"/>
                      <a:pt x="194315" y="438857"/>
                    </a:cubicBezTo>
                    <a:cubicBezTo>
                      <a:pt x="192481" y="438246"/>
                      <a:pt x="177814" y="435801"/>
                      <a:pt x="161924" y="433356"/>
                    </a:cubicBezTo>
                    <a:close/>
                    <a:moveTo>
                      <a:pt x="159479" y="381402"/>
                    </a:moveTo>
                    <a:cubicBezTo>
                      <a:pt x="150923" y="369788"/>
                      <a:pt x="140533" y="360009"/>
                      <a:pt x="137478" y="360009"/>
                    </a:cubicBezTo>
                    <a:cubicBezTo>
                      <a:pt x="128310" y="360009"/>
                      <a:pt x="108142" y="372233"/>
                      <a:pt x="108142" y="377734"/>
                    </a:cubicBezTo>
                    <a:cubicBezTo>
                      <a:pt x="108142" y="384458"/>
                      <a:pt x="149701" y="402184"/>
                      <a:pt x="164980" y="402184"/>
                    </a:cubicBezTo>
                    <a:cubicBezTo>
                      <a:pt x="174758" y="402795"/>
                      <a:pt x="173536" y="399739"/>
                      <a:pt x="159479" y="381402"/>
                    </a:cubicBezTo>
                    <a:close/>
                    <a:moveTo>
                      <a:pt x="304934" y="377734"/>
                    </a:moveTo>
                    <a:cubicBezTo>
                      <a:pt x="320824" y="367344"/>
                      <a:pt x="334269" y="356341"/>
                      <a:pt x="334269" y="353285"/>
                    </a:cubicBezTo>
                    <a:cubicBezTo>
                      <a:pt x="334269" y="347784"/>
                      <a:pt x="303711" y="333115"/>
                      <a:pt x="300656" y="336782"/>
                    </a:cubicBezTo>
                    <a:cubicBezTo>
                      <a:pt x="287210" y="357564"/>
                      <a:pt x="267653" y="396683"/>
                      <a:pt x="270709" y="396683"/>
                    </a:cubicBezTo>
                    <a:cubicBezTo>
                      <a:pt x="273154" y="396683"/>
                      <a:pt x="288432" y="388125"/>
                      <a:pt x="304934" y="377734"/>
                    </a:cubicBezTo>
                    <a:close/>
                    <a:moveTo>
                      <a:pt x="206538" y="361842"/>
                    </a:moveTo>
                    <a:cubicBezTo>
                      <a:pt x="202260" y="338004"/>
                      <a:pt x="191870" y="330670"/>
                      <a:pt x="175369" y="341672"/>
                    </a:cubicBezTo>
                    <a:cubicBezTo>
                      <a:pt x="168035" y="345950"/>
                      <a:pt x="169258" y="350229"/>
                      <a:pt x="184536" y="366121"/>
                    </a:cubicBezTo>
                    <a:cubicBezTo>
                      <a:pt x="194315" y="375901"/>
                      <a:pt x="204093" y="384458"/>
                      <a:pt x="205927" y="384458"/>
                    </a:cubicBezTo>
                    <a:cubicBezTo>
                      <a:pt x="208371" y="384458"/>
                      <a:pt x="208371" y="374067"/>
                      <a:pt x="206538" y="361842"/>
                    </a:cubicBezTo>
                    <a:close/>
                    <a:moveTo>
                      <a:pt x="254819" y="360009"/>
                    </a:moveTo>
                    <a:cubicBezTo>
                      <a:pt x="270709" y="329447"/>
                      <a:pt x="270709" y="329447"/>
                      <a:pt x="248096" y="329447"/>
                    </a:cubicBezTo>
                    <a:cubicBezTo>
                      <a:pt x="229762" y="329447"/>
                      <a:pt x="229151" y="330670"/>
                      <a:pt x="232818" y="348395"/>
                    </a:cubicBezTo>
                    <a:cubicBezTo>
                      <a:pt x="234651" y="358786"/>
                      <a:pt x="236484" y="371622"/>
                      <a:pt x="236484" y="375901"/>
                    </a:cubicBezTo>
                    <a:cubicBezTo>
                      <a:pt x="236484" y="389959"/>
                      <a:pt x="241985" y="385680"/>
                      <a:pt x="254819" y="360009"/>
                    </a:cubicBezTo>
                    <a:close/>
                    <a:moveTo>
                      <a:pt x="117921" y="332503"/>
                    </a:moveTo>
                    <a:cubicBezTo>
                      <a:pt x="119143" y="329447"/>
                      <a:pt x="113643" y="308665"/>
                      <a:pt x="105698" y="286661"/>
                    </a:cubicBezTo>
                    <a:lnTo>
                      <a:pt x="91030" y="246931"/>
                    </a:lnTo>
                    <a:lnTo>
                      <a:pt x="67806" y="248765"/>
                    </a:lnTo>
                    <a:cubicBezTo>
                      <a:pt x="32971" y="251821"/>
                      <a:pt x="22581" y="255488"/>
                      <a:pt x="22581" y="267102"/>
                    </a:cubicBezTo>
                    <a:cubicBezTo>
                      <a:pt x="22581" y="280549"/>
                      <a:pt x="45805" y="323946"/>
                      <a:pt x="64139" y="344728"/>
                    </a:cubicBezTo>
                    <a:cubicBezTo>
                      <a:pt x="77585" y="360620"/>
                      <a:pt x="78196" y="360620"/>
                      <a:pt x="96530" y="349618"/>
                    </a:cubicBezTo>
                    <a:cubicBezTo>
                      <a:pt x="106920" y="343506"/>
                      <a:pt x="116698" y="336171"/>
                      <a:pt x="117921" y="332503"/>
                    </a:cubicBezTo>
                    <a:close/>
                    <a:moveTo>
                      <a:pt x="376438" y="289717"/>
                    </a:moveTo>
                    <a:cubicBezTo>
                      <a:pt x="383772" y="270769"/>
                      <a:pt x="389273" y="245098"/>
                      <a:pt x="389273" y="231650"/>
                    </a:cubicBezTo>
                    <a:lnTo>
                      <a:pt x="389273" y="207813"/>
                    </a:lnTo>
                    <a:lnTo>
                      <a:pt x="366660" y="210869"/>
                    </a:lnTo>
                    <a:cubicBezTo>
                      <a:pt x="315323" y="217592"/>
                      <a:pt x="315934" y="217592"/>
                      <a:pt x="315934" y="246320"/>
                    </a:cubicBezTo>
                    <a:cubicBezTo>
                      <a:pt x="315934" y="260990"/>
                      <a:pt x="314101" y="281160"/>
                      <a:pt x="312267" y="291551"/>
                    </a:cubicBezTo>
                    <a:cubicBezTo>
                      <a:pt x="309212" y="307443"/>
                      <a:pt x="310434" y="310499"/>
                      <a:pt x="325713" y="316000"/>
                    </a:cubicBezTo>
                    <a:cubicBezTo>
                      <a:pt x="358715" y="327614"/>
                      <a:pt x="362993" y="325169"/>
                      <a:pt x="376438" y="289717"/>
                    </a:cubicBezTo>
                    <a:close/>
                    <a:moveTo>
                      <a:pt x="180870" y="310499"/>
                    </a:moveTo>
                    <a:cubicBezTo>
                      <a:pt x="199815" y="303776"/>
                      <a:pt x="200426" y="303164"/>
                      <a:pt x="196760" y="275048"/>
                    </a:cubicBezTo>
                    <a:cubicBezTo>
                      <a:pt x="191259" y="234095"/>
                      <a:pt x="190648" y="233484"/>
                      <a:pt x="168035" y="235929"/>
                    </a:cubicBezTo>
                    <a:cubicBezTo>
                      <a:pt x="121588" y="241430"/>
                      <a:pt x="120977" y="242041"/>
                      <a:pt x="127088" y="264046"/>
                    </a:cubicBezTo>
                    <a:cubicBezTo>
                      <a:pt x="142367" y="319056"/>
                      <a:pt x="146645" y="322113"/>
                      <a:pt x="180870" y="310499"/>
                    </a:cubicBezTo>
                    <a:close/>
                    <a:moveTo>
                      <a:pt x="281710" y="291551"/>
                    </a:moveTo>
                    <a:cubicBezTo>
                      <a:pt x="283543" y="283605"/>
                      <a:pt x="285988" y="265879"/>
                      <a:pt x="287210" y="251821"/>
                    </a:cubicBezTo>
                    <a:lnTo>
                      <a:pt x="290266" y="225538"/>
                    </a:lnTo>
                    <a:lnTo>
                      <a:pt x="263986" y="225538"/>
                    </a:lnTo>
                    <a:cubicBezTo>
                      <a:pt x="221817" y="225538"/>
                      <a:pt x="218150" y="228594"/>
                      <a:pt x="221817" y="260990"/>
                    </a:cubicBezTo>
                    <a:cubicBezTo>
                      <a:pt x="226706" y="303776"/>
                      <a:pt x="227928" y="304998"/>
                      <a:pt x="254208" y="304998"/>
                    </a:cubicBezTo>
                    <a:cubicBezTo>
                      <a:pt x="274987" y="304998"/>
                      <a:pt x="279265" y="302553"/>
                      <a:pt x="281710" y="291551"/>
                    </a:cubicBezTo>
                    <a:close/>
                    <a:moveTo>
                      <a:pt x="87363" y="217592"/>
                    </a:moveTo>
                    <a:cubicBezTo>
                      <a:pt x="87974" y="216981"/>
                      <a:pt x="89197" y="196199"/>
                      <a:pt x="90419" y="171139"/>
                    </a:cubicBezTo>
                    <a:lnTo>
                      <a:pt x="92864" y="125908"/>
                    </a:lnTo>
                    <a:lnTo>
                      <a:pt x="69640" y="117962"/>
                    </a:lnTo>
                    <a:lnTo>
                      <a:pt x="47027" y="110016"/>
                    </a:lnTo>
                    <a:lnTo>
                      <a:pt x="34193" y="135076"/>
                    </a:lnTo>
                    <a:cubicBezTo>
                      <a:pt x="27470" y="148523"/>
                      <a:pt x="20136" y="174806"/>
                      <a:pt x="18303" y="193754"/>
                    </a:cubicBezTo>
                    <a:lnTo>
                      <a:pt x="14636" y="227372"/>
                    </a:lnTo>
                    <a:lnTo>
                      <a:pt x="50694" y="222482"/>
                    </a:lnTo>
                    <a:cubicBezTo>
                      <a:pt x="70251" y="220037"/>
                      <a:pt x="87363" y="217592"/>
                      <a:pt x="87363" y="217592"/>
                    </a:cubicBezTo>
                    <a:close/>
                    <a:moveTo>
                      <a:pt x="182703" y="201700"/>
                    </a:moveTo>
                    <a:cubicBezTo>
                      <a:pt x="185148" y="199255"/>
                      <a:pt x="185759" y="183363"/>
                      <a:pt x="183314" y="165638"/>
                    </a:cubicBezTo>
                    <a:lnTo>
                      <a:pt x="179647" y="133242"/>
                    </a:lnTo>
                    <a:lnTo>
                      <a:pt x="151534" y="135076"/>
                    </a:lnTo>
                    <a:lnTo>
                      <a:pt x="123421" y="136910"/>
                    </a:lnTo>
                    <a:lnTo>
                      <a:pt x="120365" y="172361"/>
                    </a:lnTo>
                    <a:cubicBezTo>
                      <a:pt x="118532" y="191921"/>
                      <a:pt x="118532" y="209035"/>
                      <a:pt x="119754" y="210869"/>
                    </a:cubicBezTo>
                    <a:cubicBezTo>
                      <a:pt x="124032" y="214536"/>
                      <a:pt x="177203" y="206590"/>
                      <a:pt x="182703" y="201700"/>
                    </a:cubicBezTo>
                    <a:close/>
                    <a:moveTo>
                      <a:pt x="256653" y="197422"/>
                    </a:moveTo>
                    <a:cubicBezTo>
                      <a:pt x="274987" y="194365"/>
                      <a:pt x="279265" y="190698"/>
                      <a:pt x="279265" y="179696"/>
                    </a:cubicBezTo>
                    <a:cubicBezTo>
                      <a:pt x="279265" y="168083"/>
                      <a:pt x="263986" y="123463"/>
                      <a:pt x="257875" y="116739"/>
                    </a:cubicBezTo>
                    <a:cubicBezTo>
                      <a:pt x="256653" y="115517"/>
                      <a:pt x="244429" y="117962"/>
                      <a:pt x="230984" y="122240"/>
                    </a:cubicBezTo>
                    <a:lnTo>
                      <a:pt x="205316" y="129575"/>
                    </a:lnTo>
                    <a:lnTo>
                      <a:pt x="208983" y="157692"/>
                    </a:lnTo>
                    <a:cubicBezTo>
                      <a:pt x="215705" y="205979"/>
                      <a:pt x="213872" y="204145"/>
                      <a:pt x="256653" y="197422"/>
                    </a:cubicBezTo>
                    <a:close/>
                    <a:moveTo>
                      <a:pt x="384383" y="179085"/>
                    </a:moveTo>
                    <a:cubicBezTo>
                      <a:pt x="394162" y="172972"/>
                      <a:pt x="359937" y="103903"/>
                      <a:pt x="337936" y="84955"/>
                    </a:cubicBezTo>
                    <a:cubicBezTo>
                      <a:pt x="328769" y="77621"/>
                      <a:pt x="324490" y="78232"/>
                      <a:pt x="306156" y="88011"/>
                    </a:cubicBezTo>
                    <a:cubicBezTo>
                      <a:pt x="294544" y="94124"/>
                      <a:pt x="285988" y="102070"/>
                      <a:pt x="286599" y="105737"/>
                    </a:cubicBezTo>
                    <a:cubicBezTo>
                      <a:pt x="287821" y="109404"/>
                      <a:pt x="294544" y="129575"/>
                      <a:pt x="300656" y="150968"/>
                    </a:cubicBezTo>
                    <a:lnTo>
                      <a:pt x="312879" y="190087"/>
                    </a:lnTo>
                    <a:lnTo>
                      <a:pt x="346492" y="185808"/>
                    </a:lnTo>
                    <a:cubicBezTo>
                      <a:pt x="364827" y="183363"/>
                      <a:pt x="381939" y="180307"/>
                      <a:pt x="384383" y="179085"/>
                    </a:cubicBezTo>
                    <a:close/>
                    <a:moveTo>
                      <a:pt x="174758" y="92901"/>
                    </a:moveTo>
                    <a:cubicBezTo>
                      <a:pt x="174147" y="86789"/>
                      <a:pt x="172313" y="75176"/>
                      <a:pt x="169869" y="66618"/>
                    </a:cubicBezTo>
                    <a:lnTo>
                      <a:pt x="165591" y="51338"/>
                    </a:lnTo>
                    <a:lnTo>
                      <a:pt x="152145" y="72731"/>
                    </a:lnTo>
                    <a:cubicBezTo>
                      <a:pt x="135033" y="100847"/>
                      <a:pt x="135033" y="103292"/>
                      <a:pt x="157035" y="103292"/>
                    </a:cubicBezTo>
                    <a:cubicBezTo>
                      <a:pt x="170480" y="103292"/>
                      <a:pt x="175369" y="100236"/>
                      <a:pt x="174758" y="92901"/>
                    </a:cubicBezTo>
                    <a:close/>
                    <a:moveTo>
                      <a:pt x="122199" y="69675"/>
                    </a:moveTo>
                    <a:cubicBezTo>
                      <a:pt x="139922" y="37891"/>
                      <a:pt x="134422" y="35446"/>
                      <a:pt x="99586" y="59284"/>
                    </a:cubicBezTo>
                    <a:cubicBezTo>
                      <a:pt x="71473" y="78232"/>
                      <a:pt x="65973" y="88623"/>
                      <a:pt x="81863" y="92901"/>
                    </a:cubicBezTo>
                    <a:cubicBezTo>
                      <a:pt x="103864" y="98402"/>
                      <a:pt x="107531" y="96569"/>
                      <a:pt x="122199" y="69675"/>
                    </a:cubicBezTo>
                    <a:close/>
                    <a:moveTo>
                      <a:pt x="230373" y="91068"/>
                    </a:moveTo>
                    <a:cubicBezTo>
                      <a:pt x="237707" y="86178"/>
                      <a:pt x="236484" y="82510"/>
                      <a:pt x="221206" y="66618"/>
                    </a:cubicBezTo>
                    <a:cubicBezTo>
                      <a:pt x="211427" y="56839"/>
                      <a:pt x="202260" y="48281"/>
                      <a:pt x="199815" y="48281"/>
                    </a:cubicBezTo>
                    <a:cubicBezTo>
                      <a:pt x="197982" y="48281"/>
                      <a:pt x="197371" y="59284"/>
                      <a:pt x="198593" y="72731"/>
                    </a:cubicBezTo>
                    <a:cubicBezTo>
                      <a:pt x="201038" y="97791"/>
                      <a:pt x="210816" y="103903"/>
                      <a:pt x="230373" y="91068"/>
                    </a:cubicBezTo>
                    <a:close/>
                    <a:moveTo>
                      <a:pt x="295766" y="56227"/>
                    </a:moveTo>
                    <a:cubicBezTo>
                      <a:pt x="298211" y="49504"/>
                      <a:pt x="249319" y="29945"/>
                      <a:pt x="230984" y="29945"/>
                    </a:cubicBezTo>
                    <a:cubicBezTo>
                      <a:pt x="224873" y="29945"/>
                      <a:pt x="230373" y="39113"/>
                      <a:pt x="245652" y="54394"/>
                    </a:cubicBezTo>
                    <a:cubicBezTo>
                      <a:pt x="267042" y="76398"/>
                      <a:pt x="270709" y="78232"/>
                      <a:pt x="281710" y="70897"/>
                    </a:cubicBezTo>
                    <a:cubicBezTo>
                      <a:pt x="288432" y="66007"/>
                      <a:pt x="294544" y="59895"/>
                      <a:pt x="295766" y="56227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09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Freeform 17">
            <a:extLst>
              <a:ext uri="{FF2B5EF4-FFF2-40B4-BE49-F238E27FC236}">
                <a16:creationId xmlns:a16="http://schemas.microsoft.com/office/drawing/2014/main" id="{EA345854-169A-2DE1-EEBF-F306739C4472}"/>
              </a:ext>
            </a:extLst>
          </p:cNvPr>
          <p:cNvSpPr>
            <a:spLocks/>
          </p:cNvSpPr>
          <p:nvPr/>
        </p:nvSpPr>
        <p:spPr bwMode="auto">
          <a:xfrm>
            <a:off x="1914979" y="1611919"/>
            <a:ext cx="1455406" cy="1370543"/>
          </a:xfrm>
          <a:custGeom>
            <a:avLst/>
            <a:gdLst>
              <a:gd name="T0" fmla="*/ 686 w 686"/>
              <a:gd name="T1" fmla="*/ 302 h 646"/>
              <a:gd name="T2" fmla="*/ 0 w 686"/>
              <a:gd name="T3" fmla="*/ 646 h 646"/>
              <a:gd name="T4" fmla="*/ 0 w 686"/>
              <a:gd name="T5" fmla="*/ 344 h 646"/>
              <a:gd name="T6" fmla="*/ 686 w 686"/>
              <a:gd name="T7" fmla="*/ 0 h 646"/>
              <a:gd name="T8" fmla="*/ 686 w 686"/>
              <a:gd name="T9" fmla="*/ 30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6" h="646">
                <a:moveTo>
                  <a:pt x="686" y="302"/>
                </a:moveTo>
                <a:lnTo>
                  <a:pt x="0" y="646"/>
                </a:lnTo>
                <a:lnTo>
                  <a:pt x="0" y="344"/>
                </a:lnTo>
                <a:lnTo>
                  <a:pt x="686" y="0"/>
                </a:lnTo>
                <a:lnTo>
                  <a:pt x="686" y="302"/>
                </a:lnTo>
                <a:close/>
              </a:path>
            </a:pathLst>
          </a:custGeom>
          <a:solidFill>
            <a:srgbClr val="004F38"/>
          </a:solidFill>
          <a:ln w="254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</a:endParaRPr>
          </a:p>
        </p:txBody>
      </p:sp>
      <p:sp>
        <p:nvSpPr>
          <p:cNvPr id="3" name="Rectangle 18">
            <a:extLst>
              <a:ext uri="{FF2B5EF4-FFF2-40B4-BE49-F238E27FC236}">
                <a16:creationId xmlns:a16="http://schemas.microsoft.com/office/drawing/2014/main" id="{22FD21A9-FA3D-9E3B-799A-DF91A98DC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4979" y="2338475"/>
            <a:ext cx="3260874" cy="640718"/>
          </a:xfrm>
          <a:prstGeom prst="rect">
            <a:avLst/>
          </a:prstGeom>
          <a:solidFill>
            <a:srgbClr val="116A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id="{93FA93CE-06CA-8CCD-FDA9-4719F5FCA4DE}"/>
              </a:ext>
            </a:extLst>
          </p:cNvPr>
          <p:cNvSpPr>
            <a:spLocks/>
          </p:cNvSpPr>
          <p:nvPr/>
        </p:nvSpPr>
        <p:spPr bwMode="auto">
          <a:xfrm>
            <a:off x="3720446" y="2346847"/>
            <a:ext cx="1455406" cy="1370543"/>
          </a:xfrm>
          <a:custGeom>
            <a:avLst/>
            <a:gdLst>
              <a:gd name="T0" fmla="*/ 686 w 686"/>
              <a:gd name="T1" fmla="*/ 302 h 646"/>
              <a:gd name="T2" fmla="*/ 0 w 686"/>
              <a:gd name="T3" fmla="*/ 646 h 646"/>
              <a:gd name="T4" fmla="*/ 0 w 686"/>
              <a:gd name="T5" fmla="*/ 345 h 646"/>
              <a:gd name="T6" fmla="*/ 686 w 686"/>
              <a:gd name="T7" fmla="*/ 0 h 646"/>
              <a:gd name="T8" fmla="*/ 686 w 686"/>
              <a:gd name="T9" fmla="*/ 30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6" h="646">
                <a:moveTo>
                  <a:pt x="686" y="302"/>
                </a:moveTo>
                <a:lnTo>
                  <a:pt x="0" y="646"/>
                </a:lnTo>
                <a:lnTo>
                  <a:pt x="0" y="345"/>
                </a:lnTo>
                <a:lnTo>
                  <a:pt x="686" y="0"/>
                </a:lnTo>
                <a:lnTo>
                  <a:pt x="686" y="302"/>
                </a:lnTo>
                <a:close/>
              </a:path>
            </a:pathLst>
          </a:custGeom>
          <a:solidFill>
            <a:srgbClr val="004F38"/>
          </a:solidFill>
          <a:ln w="254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D1DAFAC2-7FE1-F28C-751E-76ED1D61B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0446" y="3065031"/>
            <a:ext cx="3260874" cy="640718"/>
          </a:xfrm>
          <a:prstGeom prst="rect">
            <a:avLst/>
          </a:prstGeom>
          <a:solidFill>
            <a:srgbClr val="116A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</a:endParaRPr>
          </a:p>
        </p:txBody>
      </p:sp>
      <p:sp>
        <p:nvSpPr>
          <p:cNvPr id="6" name="Freeform 15">
            <a:extLst>
              <a:ext uri="{FF2B5EF4-FFF2-40B4-BE49-F238E27FC236}">
                <a16:creationId xmlns:a16="http://schemas.microsoft.com/office/drawing/2014/main" id="{9979491D-CAB9-1224-FC81-9176A1F35027}"/>
              </a:ext>
            </a:extLst>
          </p:cNvPr>
          <p:cNvSpPr>
            <a:spLocks/>
          </p:cNvSpPr>
          <p:nvPr/>
        </p:nvSpPr>
        <p:spPr bwMode="auto">
          <a:xfrm>
            <a:off x="5525913" y="3075811"/>
            <a:ext cx="1455406" cy="1370543"/>
          </a:xfrm>
          <a:custGeom>
            <a:avLst/>
            <a:gdLst>
              <a:gd name="T0" fmla="*/ 686 w 686"/>
              <a:gd name="T1" fmla="*/ 302 h 646"/>
              <a:gd name="T2" fmla="*/ 0 w 686"/>
              <a:gd name="T3" fmla="*/ 646 h 646"/>
              <a:gd name="T4" fmla="*/ 0 w 686"/>
              <a:gd name="T5" fmla="*/ 344 h 646"/>
              <a:gd name="T6" fmla="*/ 686 w 686"/>
              <a:gd name="T7" fmla="*/ 0 h 646"/>
              <a:gd name="T8" fmla="*/ 686 w 686"/>
              <a:gd name="T9" fmla="*/ 30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6" h="646">
                <a:moveTo>
                  <a:pt x="686" y="302"/>
                </a:moveTo>
                <a:lnTo>
                  <a:pt x="0" y="646"/>
                </a:lnTo>
                <a:lnTo>
                  <a:pt x="0" y="344"/>
                </a:lnTo>
                <a:lnTo>
                  <a:pt x="686" y="0"/>
                </a:lnTo>
                <a:lnTo>
                  <a:pt x="686" y="302"/>
                </a:lnTo>
                <a:close/>
              </a:path>
            </a:pathLst>
          </a:custGeom>
          <a:solidFill>
            <a:srgbClr val="004F38"/>
          </a:solidFill>
          <a:ln w="254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</a:endParaRPr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775D5374-7F01-9FEB-AC58-B3F556BFE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5913" y="3805636"/>
            <a:ext cx="3260874" cy="640718"/>
          </a:xfrm>
          <a:prstGeom prst="rect">
            <a:avLst/>
          </a:prstGeom>
          <a:solidFill>
            <a:srgbClr val="116A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</a:endParaRPr>
          </a:p>
        </p:txBody>
      </p:sp>
      <p:sp>
        <p:nvSpPr>
          <p:cNvPr id="9" name="Freeform 19">
            <a:extLst>
              <a:ext uri="{FF2B5EF4-FFF2-40B4-BE49-F238E27FC236}">
                <a16:creationId xmlns:a16="http://schemas.microsoft.com/office/drawing/2014/main" id="{225A2703-23C5-F221-A5E3-9CA110F6395B}"/>
              </a:ext>
            </a:extLst>
          </p:cNvPr>
          <p:cNvSpPr>
            <a:spLocks/>
          </p:cNvSpPr>
          <p:nvPr/>
        </p:nvSpPr>
        <p:spPr bwMode="auto">
          <a:xfrm>
            <a:off x="7331380" y="3805636"/>
            <a:ext cx="1455406" cy="1370543"/>
          </a:xfrm>
          <a:custGeom>
            <a:avLst/>
            <a:gdLst>
              <a:gd name="T0" fmla="*/ 686 w 686"/>
              <a:gd name="T1" fmla="*/ 302 h 646"/>
              <a:gd name="T2" fmla="*/ 0 w 686"/>
              <a:gd name="T3" fmla="*/ 646 h 646"/>
              <a:gd name="T4" fmla="*/ 0 w 686"/>
              <a:gd name="T5" fmla="*/ 344 h 646"/>
              <a:gd name="T6" fmla="*/ 686 w 686"/>
              <a:gd name="T7" fmla="*/ 0 h 646"/>
              <a:gd name="T8" fmla="*/ 686 w 686"/>
              <a:gd name="T9" fmla="*/ 30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6" h="646">
                <a:moveTo>
                  <a:pt x="686" y="302"/>
                </a:moveTo>
                <a:lnTo>
                  <a:pt x="0" y="646"/>
                </a:lnTo>
                <a:lnTo>
                  <a:pt x="0" y="344"/>
                </a:lnTo>
                <a:lnTo>
                  <a:pt x="686" y="0"/>
                </a:lnTo>
                <a:lnTo>
                  <a:pt x="686" y="302"/>
                </a:lnTo>
                <a:close/>
              </a:path>
            </a:pathLst>
          </a:custGeom>
          <a:solidFill>
            <a:srgbClr val="004F38"/>
          </a:solidFill>
          <a:ln w="254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</a:endParaRPr>
          </a:p>
        </p:txBody>
      </p:sp>
      <p:sp>
        <p:nvSpPr>
          <p:cNvPr id="10" name="Rectangle 20">
            <a:extLst>
              <a:ext uri="{FF2B5EF4-FFF2-40B4-BE49-F238E27FC236}">
                <a16:creationId xmlns:a16="http://schemas.microsoft.com/office/drawing/2014/main" id="{7A8A54DC-EE07-BF76-44CC-D8DB5070A8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1380" y="4535461"/>
            <a:ext cx="3260874" cy="640718"/>
          </a:xfrm>
          <a:prstGeom prst="rect">
            <a:avLst/>
          </a:prstGeom>
          <a:solidFill>
            <a:srgbClr val="116A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</a:endParaRPr>
          </a:p>
        </p:txBody>
      </p:sp>
      <p:grpSp>
        <p:nvGrpSpPr>
          <p:cNvPr id="15" name="Group 26">
            <a:extLst>
              <a:ext uri="{FF2B5EF4-FFF2-40B4-BE49-F238E27FC236}">
                <a16:creationId xmlns:a16="http://schemas.microsoft.com/office/drawing/2014/main" id="{62346780-9285-B76B-7BD1-9AE3472D4C71}"/>
              </a:ext>
            </a:extLst>
          </p:cNvPr>
          <p:cNvGrpSpPr/>
          <p:nvPr/>
        </p:nvGrpSpPr>
        <p:grpSpPr>
          <a:xfrm>
            <a:off x="9247173" y="3368917"/>
            <a:ext cx="959827" cy="873438"/>
            <a:chOff x="8805863" y="4170363"/>
            <a:chExt cx="476250" cy="433387"/>
          </a:xfrm>
          <a:solidFill>
            <a:srgbClr val="116A4E"/>
          </a:solidFill>
        </p:grpSpPr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CAE80E9E-88EB-140C-D4EA-376812B74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5863" y="4352925"/>
              <a:ext cx="292100" cy="250825"/>
            </a:xfrm>
            <a:custGeom>
              <a:avLst/>
              <a:gdLst>
                <a:gd name="T0" fmla="*/ 21 w 78"/>
                <a:gd name="T1" fmla="*/ 0 h 67"/>
                <a:gd name="T2" fmla="*/ 32 w 78"/>
                <a:gd name="T3" fmla="*/ 0 h 67"/>
                <a:gd name="T4" fmla="*/ 34 w 78"/>
                <a:gd name="T5" fmla="*/ 9 h 67"/>
                <a:gd name="T6" fmla="*/ 32 w 78"/>
                <a:gd name="T7" fmla="*/ 46 h 67"/>
                <a:gd name="T8" fmla="*/ 39 w 78"/>
                <a:gd name="T9" fmla="*/ 59 h 67"/>
                <a:gd name="T10" fmla="*/ 46 w 78"/>
                <a:gd name="T11" fmla="*/ 46 h 67"/>
                <a:gd name="T12" fmla="*/ 42 w 78"/>
                <a:gd name="T13" fmla="*/ 9 h 67"/>
                <a:gd name="T14" fmla="*/ 45 w 78"/>
                <a:gd name="T15" fmla="*/ 0 h 67"/>
                <a:gd name="T16" fmla="*/ 57 w 78"/>
                <a:gd name="T17" fmla="*/ 0 h 67"/>
                <a:gd name="T18" fmla="*/ 57 w 78"/>
                <a:gd name="T19" fmla="*/ 0 h 67"/>
                <a:gd name="T20" fmla="*/ 76 w 78"/>
                <a:gd name="T21" fmla="*/ 22 h 67"/>
                <a:gd name="T22" fmla="*/ 73 w 78"/>
                <a:gd name="T23" fmla="*/ 45 h 67"/>
                <a:gd name="T24" fmla="*/ 54 w 78"/>
                <a:gd name="T25" fmla="*/ 67 h 67"/>
                <a:gd name="T26" fmla="*/ 24 w 78"/>
                <a:gd name="T27" fmla="*/ 67 h 67"/>
                <a:gd name="T28" fmla="*/ 4 w 78"/>
                <a:gd name="T29" fmla="*/ 44 h 67"/>
                <a:gd name="T30" fmla="*/ 1 w 78"/>
                <a:gd name="T31" fmla="*/ 22 h 67"/>
                <a:gd name="T32" fmla="*/ 21 w 78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67">
                  <a:moveTo>
                    <a:pt x="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1" y="6"/>
                    <a:pt x="34" y="9"/>
                  </a:cubicBezTo>
                  <a:cubicBezTo>
                    <a:pt x="34" y="9"/>
                    <a:pt x="30" y="37"/>
                    <a:pt x="32" y="46"/>
                  </a:cubicBezTo>
                  <a:cubicBezTo>
                    <a:pt x="32" y="50"/>
                    <a:pt x="35" y="59"/>
                    <a:pt x="39" y="59"/>
                  </a:cubicBezTo>
                  <a:cubicBezTo>
                    <a:pt x="42" y="59"/>
                    <a:pt x="45" y="50"/>
                    <a:pt x="46" y="46"/>
                  </a:cubicBezTo>
                  <a:cubicBezTo>
                    <a:pt x="47" y="37"/>
                    <a:pt x="42" y="9"/>
                    <a:pt x="42" y="9"/>
                  </a:cubicBezTo>
                  <a:cubicBezTo>
                    <a:pt x="43" y="8"/>
                    <a:pt x="44" y="7"/>
                    <a:pt x="4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7" y="0"/>
                    <a:pt x="78" y="10"/>
                    <a:pt x="76" y="22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1" y="57"/>
                    <a:pt x="65" y="67"/>
                    <a:pt x="54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13" y="67"/>
                    <a:pt x="6" y="57"/>
                    <a:pt x="4" y="4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  <p:sp>
          <p:nvSpPr>
            <p:cNvPr id="17" name="Oval 28">
              <a:extLst>
                <a:ext uri="{FF2B5EF4-FFF2-40B4-BE49-F238E27FC236}">
                  <a16:creationId xmlns:a16="http://schemas.microsoft.com/office/drawing/2014/main" id="{0DC5A23B-D768-8610-FD39-9C40478FD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75713" y="4170363"/>
              <a:ext cx="147638" cy="146050"/>
            </a:xfrm>
            <a:prstGeom prst="ellipse">
              <a:avLst/>
            </a:pr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  <p:sp>
          <p:nvSpPr>
            <p:cNvPr id="18" name="Freeform 29">
              <a:extLst>
                <a:ext uri="{FF2B5EF4-FFF2-40B4-BE49-F238E27FC236}">
                  <a16:creationId xmlns:a16="http://schemas.microsoft.com/office/drawing/2014/main" id="{3167258D-A3A5-3FB4-B23D-F6D78A007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4788" y="4364038"/>
              <a:ext cx="187325" cy="239712"/>
            </a:xfrm>
            <a:custGeom>
              <a:avLst/>
              <a:gdLst>
                <a:gd name="T0" fmla="*/ 19 w 50"/>
                <a:gd name="T1" fmla="*/ 0 h 64"/>
                <a:gd name="T2" fmla="*/ 5 w 50"/>
                <a:gd name="T3" fmla="*/ 4 h 64"/>
                <a:gd name="T4" fmla="*/ 7 w 50"/>
                <a:gd name="T5" fmla="*/ 9 h 64"/>
                <a:gd name="T6" fmla="*/ 19 w 50"/>
                <a:gd name="T7" fmla="*/ 6 h 64"/>
                <a:gd name="T8" fmla="*/ 44 w 50"/>
                <a:gd name="T9" fmla="*/ 32 h 64"/>
                <a:gd name="T10" fmla="*/ 19 w 50"/>
                <a:gd name="T11" fmla="*/ 58 h 64"/>
                <a:gd name="T12" fmla="*/ 3 w 50"/>
                <a:gd name="T13" fmla="*/ 52 h 64"/>
                <a:gd name="T14" fmla="*/ 0 w 50"/>
                <a:gd name="T15" fmla="*/ 58 h 64"/>
                <a:gd name="T16" fmla="*/ 19 w 50"/>
                <a:gd name="T17" fmla="*/ 64 h 64"/>
                <a:gd name="T18" fmla="*/ 50 w 50"/>
                <a:gd name="T19" fmla="*/ 32 h 64"/>
                <a:gd name="T20" fmla="*/ 19 w 5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4">
                  <a:moveTo>
                    <a:pt x="19" y="0"/>
                  </a:moveTo>
                  <a:cubicBezTo>
                    <a:pt x="14" y="0"/>
                    <a:pt x="9" y="1"/>
                    <a:pt x="5" y="4"/>
                  </a:cubicBezTo>
                  <a:cubicBezTo>
                    <a:pt x="6" y="5"/>
                    <a:pt x="7" y="7"/>
                    <a:pt x="7" y="9"/>
                  </a:cubicBezTo>
                  <a:cubicBezTo>
                    <a:pt x="11" y="7"/>
                    <a:pt x="15" y="6"/>
                    <a:pt x="19" y="6"/>
                  </a:cubicBezTo>
                  <a:cubicBezTo>
                    <a:pt x="33" y="6"/>
                    <a:pt x="44" y="18"/>
                    <a:pt x="44" y="32"/>
                  </a:cubicBezTo>
                  <a:cubicBezTo>
                    <a:pt x="44" y="46"/>
                    <a:pt x="33" y="58"/>
                    <a:pt x="19" y="58"/>
                  </a:cubicBezTo>
                  <a:cubicBezTo>
                    <a:pt x="13" y="58"/>
                    <a:pt x="7" y="56"/>
                    <a:pt x="3" y="52"/>
                  </a:cubicBezTo>
                  <a:cubicBezTo>
                    <a:pt x="2" y="54"/>
                    <a:pt x="1" y="56"/>
                    <a:pt x="0" y="58"/>
                  </a:cubicBezTo>
                  <a:cubicBezTo>
                    <a:pt x="5" y="61"/>
                    <a:pt x="12" y="64"/>
                    <a:pt x="19" y="64"/>
                  </a:cubicBezTo>
                  <a:cubicBezTo>
                    <a:pt x="36" y="64"/>
                    <a:pt x="50" y="49"/>
                    <a:pt x="50" y="32"/>
                  </a:cubicBezTo>
                  <a:cubicBezTo>
                    <a:pt x="50" y="14"/>
                    <a:pt x="36" y="0"/>
                    <a:pt x="19" y="0"/>
                  </a:cubicBez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6C564AC4-B8B7-C2ED-2277-FEBDA1657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4788" y="4416425"/>
              <a:ext cx="107950" cy="134937"/>
            </a:xfrm>
            <a:custGeom>
              <a:avLst/>
              <a:gdLst>
                <a:gd name="T0" fmla="*/ 29 w 29"/>
                <a:gd name="T1" fmla="*/ 34 h 36"/>
                <a:gd name="T2" fmla="*/ 27 w 29"/>
                <a:gd name="T3" fmla="*/ 28 h 36"/>
                <a:gd name="T4" fmla="*/ 21 w 29"/>
                <a:gd name="T5" fmla="*/ 29 h 36"/>
                <a:gd name="T6" fmla="*/ 14 w 29"/>
                <a:gd name="T7" fmla="*/ 27 h 36"/>
                <a:gd name="T8" fmla="*/ 12 w 29"/>
                <a:gd name="T9" fmla="*/ 23 h 36"/>
                <a:gd name="T10" fmla="*/ 25 w 29"/>
                <a:gd name="T11" fmla="*/ 23 h 36"/>
                <a:gd name="T12" fmla="*/ 27 w 29"/>
                <a:gd name="T13" fmla="*/ 21 h 36"/>
                <a:gd name="T14" fmla="*/ 25 w 29"/>
                <a:gd name="T15" fmla="*/ 19 h 36"/>
                <a:gd name="T16" fmla="*/ 25 w 29"/>
                <a:gd name="T17" fmla="*/ 19 h 36"/>
                <a:gd name="T18" fmla="*/ 25 w 29"/>
                <a:gd name="T19" fmla="*/ 19 h 36"/>
                <a:gd name="T20" fmla="*/ 12 w 29"/>
                <a:gd name="T21" fmla="*/ 19 h 36"/>
                <a:gd name="T22" fmla="*/ 12 w 29"/>
                <a:gd name="T23" fmla="*/ 18 h 36"/>
                <a:gd name="T24" fmla="*/ 12 w 29"/>
                <a:gd name="T25" fmla="*/ 17 h 36"/>
                <a:gd name="T26" fmla="*/ 26 w 29"/>
                <a:gd name="T27" fmla="*/ 17 h 36"/>
                <a:gd name="T28" fmla="*/ 28 w 29"/>
                <a:gd name="T29" fmla="*/ 15 h 36"/>
                <a:gd name="T30" fmla="*/ 26 w 29"/>
                <a:gd name="T31" fmla="*/ 13 h 36"/>
                <a:gd name="T32" fmla="*/ 12 w 29"/>
                <a:gd name="T33" fmla="*/ 13 h 36"/>
                <a:gd name="T34" fmla="*/ 14 w 29"/>
                <a:gd name="T35" fmla="*/ 9 h 36"/>
                <a:gd name="T36" fmla="*/ 21 w 29"/>
                <a:gd name="T37" fmla="*/ 6 h 36"/>
                <a:gd name="T38" fmla="*/ 27 w 29"/>
                <a:gd name="T39" fmla="*/ 8 h 36"/>
                <a:gd name="T40" fmla="*/ 28 w 29"/>
                <a:gd name="T41" fmla="*/ 1 h 36"/>
                <a:gd name="T42" fmla="*/ 20 w 29"/>
                <a:gd name="T43" fmla="*/ 0 h 36"/>
                <a:gd name="T44" fmla="*/ 8 w 29"/>
                <a:gd name="T45" fmla="*/ 5 h 36"/>
                <a:gd name="T46" fmla="*/ 4 w 29"/>
                <a:gd name="T47" fmla="*/ 13 h 36"/>
                <a:gd name="T48" fmla="*/ 3 w 29"/>
                <a:gd name="T49" fmla="*/ 13 h 36"/>
                <a:gd name="T50" fmla="*/ 1 w 29"/>
                <a:gd name="T51" fmla="*/ 15 h 36"/>
                <a:gd name="T52" fmla="*/ 3 w 29"/>
                <a:gd name="T53" fmla="*/ 17 h 36"/>
                <a:gd name="T54" fmla="*/ 4 w 29"/>
                <a:gd name="T55" fmla="*/ 17 h 36"/>
                <a:gd name="T56" fmla="*/ 3 w 29"/>
                <a:gd name="T57" fmla="*/ 18 h 36"/>
                <a:gd name="T58" fmla="*/ 3 w 29"/>
                <a:gd name="T59" fmla="*/ 19 h 36"/>
                <a:gd name="T60" fmla="*/ 3 w 29"/>
                <a:gd name="T61" fmla="*/ 19 h 36"/>
                <a:gd name="T62" fmla="*/ 3 w 29"/>
                <a:gd name="T63" fmla="*/ 19 h 36"/>
                <a:gd name="T64" fmla="*/ 2 w 29"/>
                <a:gd name="T65" fmla="*/ 19 h 36"/>
                <a:gd name="T66" fmla="*/ 0 w 29"/>
                <a:gd name="T67" fmla="*/ 21 h 36"/>
                <a:gd name="T68" fmla="*/ 2 w 29"/>
                <a:gd name="T69" fmla="*/ 23 h 36"/>
                <a:gd name="T70" fmla="*/ 4 w 29"/>
                <a:gd name="T71" fmla="*/ 23 h 36"/>
                <a:gd name="T72" fmla="*/ 7 w 29"/>
                <a:gd name="T73" fmla="*/ 30 h 36"/>
                <a:gd name="T74" fmla="*/ 20 w 29"/>
                <a:gd name="T75" fmla="*/ 36 h 36"/>
                <a:gd name="T76" fmla="*/ 29 w 29"/>
                <a:gd name="T7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36">
                  <a:moveTo>
                    <a:pt x="29" y="34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6" y="29"/>
                    <a:pt x="24" y="29"/>
                    <a:pt x="21" y="29"/>
                  </a:cubicBezTo>
                  <a:cubicBezTo>
                    <a:pt x="18" y="29"/>
                    <a:pt x="16" y="29"/>
                    <a:pt x="14" y="27"/>
                  </a:cubicBezTo>
                  <a:cubicBezTo>
                    <a:pt x="13" y="26"/>
                    <a:pt x="13" y="25"/>
                    <a:pt x="12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7" y="22"/>
                    <a:pt x="27" y="21"/>
                  </a:cubicBezTo>
                  <a:cubicBezTo>
                    <a:pt x="27" y="20"/>
                    <a:pt x="26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8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7"/>
                    <a:pt x="28" y="16"/>
                    <a:pt x="28" y="15"/>
                  </a:cubicBezTo>
                  <a:cubicBezTo>
                    <a:pt x="28" y="14"/>
                    <a:pt x="27" y="13"/>
                    <a:pt x="26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1"/>
                    <a:pt x="13" y="10"/>
                    <a:pt x="14" y="9"/>
                  </a:cubicBezTo>
                  <a:cubicBezTo>
                    <a:pt x="16" y="7"/>
                    <a:pt x="18" y="6"/>
                    <a:pt x="21" y="6"/>
                  </a:cubicBezTo>
                  <a:cubicBezTo>
                    <a:pt x="23" y="6"/>
                    <a:pt x="25" y="7"/>
                    <a:pt x="27" y="8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1"/>
                    <a:pt x="24" y="0"/>
                    <a:pt x="20" y="0"/>
                  </a:cubicBezTo>
                  <a:cubicBezTo>
                    <a:pt x="15" y="0"/>
                    <a:pt x="11" y="2"/>
                    <a:pt x="8" y="5"/>
                  </a:cubicBezTo>
                  <a:cubicBezTo>
                    <a:pt x="6" y="7"/>
                    <a:pt x="5" y="10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1" y="14"/>
                    <a:pt x="1" y="15"/>
                  </a:cubicBezTo>
                  <a:cubicBezTo>
                    <a:pt x="1" y="16"/>
                    <a:pt x="2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6"/>
                    <a:pt x="6" y="28"/>
                    <a:pt x="7" y="30"/>
                  </a:cubicBezTo>
                  <a:cubicBezTo>
                    <a:pt x="10" y="34"/>
                    <a:pt x="15" y="36"/>
                    <a:pt x="20" y="36"/>
                  </a:cubicBezTo>
                  <a:cubicBezTo>
                    <a:pt x="24" y="36"/>
                    <a:pt x="27" y="35"/>
                    <a:pt x="29" y="34"/>
                  </a:cubicBez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</p:grpSp>
      <p:grpSp>
        <p:nvGrpSpPr>
          <p:cNvPr id="20" name="Group 31">
            <a:extLst>
              <a:ext uri="{FF2B5EF4-FFF2-40B4-BE49-F238E27FC236}">
                <a16:creationId xmlns:a16="http://schemas.microsoft.com/office/drawing/2014/main" id="{BB0D4683-33A2-9C3D-047F-D6AF79232DD5}"/>
              </a:ext>
            </a:extLst>
          </p:cNvPr>
          <p:cNvGrpSpPr/>
          <p:nvPr/>
        </p:nvGrpSpPr>
        <p:grpSpPr>
          <a:xfrm>
            <a:off x="7433322" y="2528443"/>
            <a:ext cx="926796" cy="920536"/>
            <a:chOff x="10213975" y="4567238"/>
            <a:chExt cx="469900" cy="466726"/>
          </a:xfrm>
          <a:solidFill>
            <a:srgbClr val="116A4E"/>
          </a:solidFill>
        </p:grpSpPr>
        <p:sp>
          <p:nvSpPr>
            <p:cNvPr id="29" name="Oval 32">
              <a:extLst>
                <a:ext uri="{FF2B5EF4-FFF2-40B4-BE49-F238E27FC236}">
                  <a16:creationId xmlns:a16="http://schemas.microsoft.com/office/drawing/2014/main" id="{279C80F6-F74A-0B5C-EB5B-A2FF5A507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3063" y="4567238"/>
              <a:ext cx="82550" cy="79375"/>
            </a:xfrm>
            <a:prstGeom prst="ellipse">
              <a:avLst/>
            </a:pr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B54FB8B9-AB5D-21FB-33A0-A75F11380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8613" y="4654551"/>
              <a:ext cx="173038" cy="357188"/>
            </a:xfrm>
            <a:custGeom>
              <a:avLst/>
              <a:gdLst>
                <a:gd name="T0" fmla="*/ 45 w 46"/>
                <a:gd name="T1" fmla="*/ 15 h 95"/>
                <a:gd name="T2" fmla="*/ 45 w 46"/>
                <a:gd name="T3" fmla="*/ 14 h 95"/>
                <a:gd name="T4" fmla="*/ 32 w 46"/>
                <a:gd name="T5" fmla="*/ 0 h 95"/>
                <a:gd name="T6" fmla="*/ 32 w 46"/>
                <a:gd name="T7" fmla="*/ 0 h 95"/>
                <a:gd name="T8" fmla="*/ 32 w 46"/>
                <a:gd name="T9" fmla="*/ 0 h 95"/>
                <a:gd name="T10" fmla="*/ 30 w 46"/>
                <a:gd name="T11" fmla="*/ 0 h 95"/>
                <a:gd name="T12" fmla="*/ 25 w 46"/>
                <a:gd name="T13" fmla="*/ 0 h 95"/>
                <a:gd name="T14" fmla="*/ 24 w 46"/>
                <a:gd name="T15" fmla="*/ 4 h 95"/>
                <a:gd name="T16" fmla="*/ 26 w 46"/>
                <a:gd name="T17" fmla="*/ 19 h 95"/>
                <a:gd name="T18" fmla="*/ 23 w 46"/>
                <a:gd name="T19" fmla="*/ 24 h 95"/>
                <a:gd name="T20" fmla="*/ 20 w 46"/>
                <a:gd name="T21" fmla="*/ 19 h 95"/>
                <a:gd name="T22" fmla="*/ 21 w 46"/>
                <a:gd name="T23" fmla="*/ 4 h 95"/>
                <a:gd name="T24" fmla="*/ 20 w 46"/>
                <a:gd name="T25" fmla="*/ 0 h 95"/>
                <a:gd name="T26" fmla="*/ 16 w 46"/>
                <a:gd name="T27" fmla="*/ 0 h 95"/>
                <a:gd name="T28" fmla="*/ 14 w 46"/>
                <a:gd name="T29" fmla="*/ 0 h 95"/>
                <a:gd name="T30" fmla="*/ 13 w 46"/>
                <a:gd name="T31" fmla="*/ 0 h 95"/>
                <a:gd name="T32" fmla="*/ 13 w 46"/>
                <a:gd name="T33" fmla="*/ 0 h 95"/>
                <a:gd name="T34" fmla="*/ 0 w 46"/>
                <a:gd name="T35" fmla="*/ 14 h 95"/>
                <a:gd name="T36" fmla="*/ 0 w 46"/>
                <a:gd name="T37" fmla="*/ 15 h 95"/>
                <a:gd name="T38" fmla="*/ 0 w 46"/>
                <a:gd name="T39" fmla="*/ 16 h 95"/>
                <a:gd name="T40" fmla="*/ 0 w 46"/>
                <a:gd name="T41" fmla="*/ 45 h 95"/>
                <a:gd name="T42" fmla="*/ 4 w 46"/>
                <a:gd name="T43" fmla="*/ 50 h 95"/>
                <a:gd name="T44" fmla="*/ 9 w 46"/>
                <a:gd name="T45" fmla="*/ 45 h 95"/>
                <a:gd name="T46" fmla="*/ 9 w 46"/>
                <a:gd name="T47" fmla="*/ 17 h 95"/>
                <a:gd name="T48" fmla="*/ 10 w 46"/>
                <a:gd name="T49" fmla="*/ 17 h 95"/>
                <a:gd name="T50" fmla="*/ 10 w 46"/>
                <a:gd name="T51" fmla="*/ 45 h 95"/>
                <a:gd name="T52" fmla="*/ 10 w 46"/>
                <a:gd name="T53" fmla="*/ 45 h 95"/>
                <a:gd name="T54" fmla="*/ 10 w 46"/>
                <a:gd name="T55" fmla="*/ 95 h 95"/>
                <a:gd name="T56" fmla="*/ 22 w 46"/>
                <a:gd name="T57" fmla="*/ 95 h 95"/>
                <a:gd name="T58" fmla="*/ 22 w 46"/>
                <a:gd name="T59" fmla="*/ 51 h 95"/>
                <a:gd name="T60" fmla="*/ 24 w 46"/>
                <a:gd name="T61" fmla="*/ 51 h 95"/>
                <a:gd name="T62" fmla="*/ 24 w 46"/>
                <a:gd name="T63" fmla="*/ 95 h 95"/>
                <a:gd name="T64" fmla="*/ 35 w 46"/>
                <a:gd name="T65" fmla="*/ 95 h 95"/>
                <a:gd name="T66" fmla="*/ 35 w 46"/>
                <a:gd name="T67" fmla="*/ 45 h 95"/>
                <a:gd name="T68" fmla="*/ 35 w 46"/>
                <a:gd name="T69" fmla="*/ 43 h 95"/>
                <a:gd name="T70" fmla="*/ 35 w 46"/>
                <a:gd name="T71" fmla="*/ 17 h 95"/>
                <a:gd name="T72" fmla="*/ 37 w 46"/>
                <a:gd name="T73" fmla="*/ 17 h 95"/>
                <a:gd name="T74" fmla="*/ 37 w 46"/>
                <a:gd name="T75" fmla="*/ 45 h 95"/>
                <a:gd name="T76" fmla="*/ 41 w 46"/>
                <a:gd name="T77" fmla="*/ 50 h 95"/>
                <a:gd name="T78" fmla="*/ 46 w 46"/>
                <a:gd name="T79" fmla="*/ 45 h 95"/>
                <a:gd name="T80" fmla="*/ 46 w 46"/>
                <a:gd name="T81" fmla="*/ 16 h 95"/>
                <a:gd name="T82" fmla="*/ 45 w 46"/>
                <a:gd name="T83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" h="95">
                  <a:moveTo>
                    <a:pt x="45" y="15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7"/>
                    <a:pt x="39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4"/>
                    <a:pt x="26" y="15"/>
                    <a:pt x="26" y="19"/>
                  </a:cubicBezTo>
                  <a:cubicBezTo>
                    <a:pt x="25" y="21"/>
                    <a:pt x="24" y="24"/>
                    <a:pt x="23" y="24"/>
                  </a:cubicBezTo>
                  <a:cubicBezTo>
                    <a:pt x="22" y="25"/>
                    <a:pt x="20" y="21"/>
                    <a:pt x="20" y="19"/>
                  </a:cubicBezTo>
                  <a:cubicBezTo>
                    <a:pt x="19" y="15"/>
                    <a:pt x="21" y="4"/>
                    <a:pt x="21" y="4"/>
                  </a:cubicBezTo>
                  <a:cubicBezTo>
                    <a:pt x="20" y="3"/>
                    <a:pt x="20" y="1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2" y="50"/>
                    <a:pt x="4" y="50"/>
                  </a:cubicBezTo>
                  <a:cubicBezTo>
                    <a:pt x="7" y="50"/>
                    <a:pt x="9" y="48"/>
                    <a:pt x="9" y="4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8"/>
                    <a:pt x="39" y="50"/>
                    <a:pt x="41" y="50"/>
                  </a:cubicBezTo>
                  <a:cubicBezTo>
                    <a:pt x="44" y="50"/>
                    <a:pt x="46" y="48"/>
                    <a:pt x="46" y="4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5" y="15"/>
                  </a:cubicBez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EA057C7E-4EFA-3027-8091-C3107189E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8913" y="4687888"/>
              <a:ext cx="112713" cy="323850"/>
            </a:xfrm>
            <a:custGeom>
              <a:avLst/>
              <a:gdLst>
                <a:gd name="T0" fmla="*/ 29 w 30"/>
                <a:gd name="T1" fmla="*/ 13 h 86"/>
                <a:gd name="T2" fmla="*/ 16 w 30"/>
                <a:gd name="T3" fmla="*/ 1 h 86"/>
                <a:gd name="T4" fmla="*/ 14 w 30"/>
                <a:gd name="T5" fmla="*/ 1 h 86"/>
                <a:gd name="T6" fmla="*/ 1 w 30"/>
                <a:gd name="T7" fmla="*/ 13 h 86"/>
                <a:gd name="T8" fmla="*/ 2 w 30"/>
                <a:gd name="T9" fmla="*/ 16 h 86"/>
                <a:gd name="T10" fmla="*/ 8 w 30"/>
                <a:gd name="T11" fmla="*/ 16 h 86"/>
                <a:gd name="T12" fmla="*/ 8 w 30"/>
                <a:gd name="T13" fmla="*/ 86 h 86"/>
                <a:gd name="T14" fmla="*/ 22 w 30"/>
                <a:gd name="T15" fmla="*/ 86 h 86"/>
                <a:gd name="T16" fmla="*/ 22 w 30"/>
                <a:gd name="T17" fmla="*/ 16 h 86"/>
                <a:gd name="T18" fmla="*/ 27 w 30"/>
                <a:gd name="T19" fmla="*/ 16 h 86"/>
                <a:gd name="T20" fmla="*/ 29 w 30"/>
                <a:gd name="T21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86">
                  <a:moveTo>
                    <a:pt x="29" y="13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6"/>
                    <a:pt x="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6"/>
                    <a:pt x="30" y="14"/>
                    <a:pt x="29" y="13"/>
                  </a:cubicBez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181BFE57-31B3-F446-E3F1-3CC76A0E4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0963" y="4800601"/>
              <a:ext cx="111125" cy="211138"/>
            </a:xfrm>
            <a:custGeom>
              <a:avLst/>
              <a:gdLst>
                <a:gd name="T0" fmla="*/ 29 w 30"/>
                <a:gd name="T1" fmla="*/ 13 h 56"/>
                <a:gd name="T2" fmla="*/ 16 w 30"/>
                <a:gd name="T3" fmla="*/ 0 h 56"/>
                <a:gd name="T4" fmla="*/ 14 w 30"/>
                <a:gd name="T5" fmla="*/ 0 h 56"/>
                <a:gd name="T6" fmla="*/ 1 w 30"/>
                <a:gd name="T7" fmla="*/ 13 h 56"/>
                <a:gd name="T8" fmla="*/ 3 w 30"/>
                <a:gd name="T9" fmla="*/ 16 h 56"/>
                <a:gd name="T10" fmla="*/ 8 w 30"/>
                <a:gd name="T11" fmla="*/ 16 h 56"/>
                <a:gd name="T12" fmla="*/ 8 w 30"/>
                <a:gd name="T13" fmla="*/ 56 h 56"/>
                <a:gd name="T14" fmla="*/ 22 w 30"/>
                <a:gd name="T15" fmla="*/ 56 h 56"/>
                <a:gd name="T16" fmla="*/ 22 w 30"/>
                <a:gd name="T17" fmla="*/ 16 h 56"/>
                <a:gd name="T18" fmla="*/ 28 w 30"/>
                <a:gd name="T19" fmla="*/ 16 h 56"/>
                <a:gd name="T20" fmla="*/ 29 w 30"/>
                <a:gd name="T21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6">
                  <a:moveTo>
                    <a:pt x="29" y="13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6"/>
                    <a:pt x="3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30" y="14"/>
                    <a:pt x="29" y="13"/>
                  </a:cubicBez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FC887099-ED0A-7768-4443-19842703C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3975" y="5006976"/>
              <a:ext cx="469900" cy="26988"/>
            </a:xfrm>
            <a:custGeom>
              <a:avLst/>
              <a:gdLst>
                <a:gd name="T0" fmla="*/ 125 w 125"/>
                <a:gd name="T1" fmla="*/ 6 h 7"/>
                <a:gd name="T2" fmla="*/ 123 w 125"/>
                <a:gd name="T3" fmla="*/ 7 h 7"/>
                <a:gd name="T4" fmla="*/ 2 w 125"/>
                <a:gd name="T5" fmla="*/ 7 h 7"/>
                <a:gd name="T6" fmla="*/ 0 w 125"/>
                <a:gd name="T7" fmla="*/ 6 h 7"/>
                <a:gd name="T8" fmla="*/ 0 w 125"/>
                <a:gd name="T9" fmla="*/ 2 h 7"/>
                <a:gd name="T10" fmla="*/ 2 w 125"/>
                <a:gd name="T11" fmla="*/ 0 h 7"/>
                <a:gd name="T12" fmla="*/ 123 w 125"/>
                <a:gd name="T13" fmla="*/ 0 h 7"/>
                <a:gd name="T14" fmla="*/ 125 w 125"/>
                <a:gd name="T15" fmla="*/ 2 h 7"/>
                <a:gd name="T16" fmla="*/ 125 w 12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7">
                  <a:moveTo>
                    <a:pt x="125" y="6"/>
                  </a:moveTo>
                  <a:cubicBezTo>
                    <a:pt x="125" y="7"/>
                    <a:pt x="124" y="7"/>
                    <a:pt x="12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0"/>
                    <a:pt x="125" y="1"/>
                    <a:pt x="125" y="2"/>
                  </a:cubicBezTo>
                  <a:lnTo>
                    <a:pt x="125" y="6"/>
                  </a:ln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</p:grpSp>
      <p:grpSp>
        <p:nvGrpSpPr>
          <p:cNvPr id="37" name="Group 37">
            <a:extLst>
              <a:ext uri="{FF2B5EF4-FFF2-40B4-BE49-F238E27FC236}">
                <a16:creationId xmlns:a16="http://schemas.microsoft.com/office/drawing/2014/main" id="{C49336A1-1621-7F9C-A989-F6C5F375801F}"/>
              </a:ext>
            </a:extLst>
          </p:cNvPr>
          <p:cNvGrpSpPr/>
          <p:nvPr/>
        </p:nvGrpSpPr>
        <p:grpSpPr>
          <a:xfrm>
            <a:off x="5712813" y="1842206"/>
            <a:ext cx="881643" cy="836598"/>
            <a:chOff x="949325" y="4389438"/>
            <a:chExt cx="434975" cy="412751"/>
          </a:xfrm>
          <a:solidFill>
            <a:srgbClr val="116A4E"/>
          </a:solidFill>
        </p:grpSpPr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CEBA85DB-8AB7-1364-CA14-CC026AB0FB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4100" y="4389438"/>
              <a:ext cx="330200" cy="285750"/>
            </a:xfrm>
            <a:custGeom>
              <a:avLst/>
              <a:gdLst>
                <a:gd name="T0" fmla="*/ 74 w 88"/>
                <a:gd name="T1" fmla="*/ 0 h 76"/>
                <a:gd name="T2" fmla="*/ 66 w 88"/>
                <a:gd name="T3" fmla="*/ 0 h 76"/>
                <a:gd name="T4" fmla="*/ 22 w 88"/>
                <a:gd name="T5" fmla="*/ 0 h 76"/>
                <a:gd name="T6" fmla="*/ 14 w 88"/>
                <a:gd name="T7" fmla="*/ 0 h 76"/>
                <a:gd name="T8" fmla="*/ 0 w 88"/>
                <a:gd name="T9" fmla="*/ 14 h 76"/>
                <a:gd name="T10" fmla="*/ 0 w 88"/>
                <a:gd name="T11" fmla="*/ 29 h 76"/>
                <a:gd name="T12" fmla="*/ 0 w 88"/>
                <a:gd name="T13" fmla="*/ 47 h 76"/>
                <a:gd name="T14" fmla="*/ 14 w 88"/>
                <a:gd name="T15" fmla="*/ 60 h 76"/>
                <a:gd name="T16" fmla="*/ 25 w 88"/>
                <a:gd name="T17" fmla="*/ 60 h 76"/>
                <a:gd name="T18" fmla="*/ 25 w 88"/>
                <a:gd name="T19" fmla="*/ 70 h 76"/>
                <a:gd name="T20" fmla="*/ 28 w 88"/>
                <a:gd name="T21" fmla="*/ 75 h 76"/>
                <a:gd name="T22" fmla="*/ 30 w 88"/>
                <a:gd name="T23" fmla="*/ 76 h 76"/>
                <a:gd name="T24" fmla="*/ 34 w 88"/>
                <a:gd name="T25" fmla="*/ 74 h 76"/>
                <a:gd name="T26" fmla="*/ 48 w 88"/>
                <a:gd name="T27" fmla="*/ 60 h 76"/>
                <a:gd name="T28" fmla="*/ 74 w 88"/>
                <a:gd name="T29" fmla="*/ 60 h 76"/>
                <a:gd name="T30" fmla="*/ 88 w 88"/>
                <a:gd name="T31" fmla="*/ 47 h 76"/>
                <a:gd name="T32" fmla="*/ 88 w 88"/>
                <a:gd name="T33" fmla="*/ 29 h 76"/>
                <a:gd name="T34" fmla="*/ 88 w 88"/>
                <a:gd name="T35" fmla="*/ 14 h 76"/>
                <a:gd name="T36" fmla="*/ 74 w 88"/>
                <a:gd name="T37" fmla="*/ 0 h 76"/>
                <a:gd name="T38" fmla="*/ 21 w 88"/>
                <a:gd name="T39" fmla="*/ 38 h 76"/>
                <a:gd name="T40" fmla="*/ 13 w 88"/>
                <a:gd name="T41" fmla="*/ 29 h 76"/>
                <a:gd name="T42" fmla="*/ 21 w 88"/>
                <a:gd name="T43" fmla="*/ 21 h 76"/>
                <a:gd name="T44" fmla="*/ 29 w 88"/>
                <a:gd name="T45" fmla="*/ 29 h 76"/>
                <a:gd name="T46" fmla="*/ 21 w 88"/>
                <a:gd name="T47" fmla="*/ 38 h 76"/>
                <a:gd name="T48" fmla="*/ 44 w 88"/>
                <a:gd name="T49" fmla="*/ 38 h 76"/>
                <a:gd name="T50" fmla="*/ 36 w 88"/>
                <a:gd name="T51" fmla="*/ 29 h 76"/>
                <a:gd name="T52" fmla="*/ 44 w 88"/>
                <a:gd name="T53" fmla="*/ 21 h 76"/>
                <a:gd name="T54" fmla="*/ 52 w 88"/>
                <a:gd name="T55" fmla="*/ 29 h 76"/>
                <a:gd name="T56" fmla="*/ 44 w 88"/>
                <a:gd name="T57" fmla="*/ 38 h 76"/>
                <a:gd name="T58" fmla="*/ 67 w 88"/>
                <a:gd name="T59" fmla="*/ 38 h 76"/>
                <a:gd name="T60" fmla="*/ 58 w 88"/>
                <a:gd name="T61" fmla="*/ 29 h 76"/>
                <a:gd name="T62" fmla="*/ 67 w 88"/>
                <a:gd name="T63" fmla="*/ 21 h 76"/>
                <a:gd name="T64" fmla="*/ 75 w 88"/>
                <a:gd name="T65" fmla="*/ 29 h 76"/>
                <a:gd name="T66" fmla="*/ 67 w 88"/>
                <a:gd name="T6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76">
                  <a:moveTo>
                    <a:pt x="74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2"/>
                    <a:pt x="26" y="74"/>
                    <a:pt x="28" y="75"/>
                  </a:cubicBezTo>
                  <a:cubicBezTo>
                    <a:pt x="29" y="76"/>
                    <a:pt x="30" y="76"/>
                    <a:pt x="30" y="76"/>
                  </a:cubicBezTo>
                  <a:cubicBezTo>
                    <a:pt x="32" y="76"/>
                    <a:pt x="33" y="75"/>
                    <a:pt x="34" y="74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82" y="60"/>
                    <a:pt x="88" y="54"/>
                    <a:pt x="88" y="47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6"/>
                    <a:pt x="82" y="0"/>
                    <a:pt x="74" y="0"/>
                  </a:cubicBezTo>
                  <a:close/>
                  <a:moveTo>
                    <a:pt x="21" y="38"/>
                  </a:moveTo>
                  <a:cubicBezTo>
                    <a:pt x="16" y="38"/>
                    <a:pt x="13" y="34"/>
                    <a:pt x="13" y="29"/>
                  </a:cubicBezTo>
                  <a:cubicBezTo>
                    <a:pt x="13" y="25"/>
                    <a:pt x="16" y="21"/>
                    <a:pt x="21" y="21"/>
                  </a:cubicBezTo>
                  <a:cubicBezTo>
                    <a:pt x="25" y="21"/>
                    <a:pt x="29" y="25"/>
                    <a:pt x="29" y="29"/>
                  </a:cubicBezTo>
                  <a:cubicBezTo>
                    <a:pt x="29" y="34"/>
                    <a:pt x="25" y="38"/>
                    <a:pt x="21" y="38"/>
                  </a:cubicBezTo>
                  <a:close/>
                  <a:moveTo>
                    <a:pt x="44" y="38"/>
                  </a:moveTo>
                  <a:cubicBezTo>
                    <a:pt x="39" y="38"/>
                    <a:pt x="36" y="34"/>
                    <a:pt x="36" y="29"/>
                  </a:cubicBezTo>
                  <a:cubicBezTo>
                    <a:pt x="36" y="25"/>
                    <a:pt x="39" y="21"/>
                    <a:pt x="44" y="21"/>
                  </a:cubicBezTo>
                  <a:cubicBezTo>
                    <a:pt x="49" y="21"/>
                    <a:pt x="52" y="25"/>
                    <a:pt x="52" y="29"/>
                  </a:cubicBezTo>
                  <a:cubicBezTo>
                    <a:pt x="52" y="34"/>
                    <a:pt x="49" y="38"/>
                    <a:pt x="44" y="38"/>
                  </a:cubicBezTo>
                  <a:close/>
                  <a:moveTo>
                    <a:pt x="67" y="38"/>
                  </a:moveTo>
                  <a:cubicBezTo>
                    <a:pt x="62" y="38"/>
                    <a:pt x="58" y="34"/>
                    <a:pt x="58" y="29"/>
                  </a:cubicBezTo>
                  <a:cubicBezTo>
                    <a:pt x="58" y="25"/>
                    <a:pt x="62" y="21"/>
                    <a:pt x="67" y="21"/>
                  </a:cubicBezTo>
                  <a:cubicBezTo>
                    <a:pt x="71" y="21"/>
                    <a:pt x="75" y="25"/>
                    <a:pt x="75" y="29"/>
                  </a:cubicBezTo>
                  <a:cubicBezTo>
                    <a:pt x="75" y="34"/>
                    <a:pt x="71" y="38"/>
                    <a:pt x="67" y="38"/>
                  </a:cubicBez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id="{F325EDAA-3B98-F778-AC8A-A99553A92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325" y="4518026"/>
              <a:ext cx="327025" cy="284163"/>
            </a:xfrm>
            <a:custGeom>
              <a:avLst/>
              <a:gdLst>
                <a:gd name="T0" fmla="*/ 79 w 87"/>
                <a:gd name="T1" fmla="*/ 33 h 76"/>
                <a:gd name="T2" fmla="*/ 79 w 87"/>
                <a:gd name="T3" fmla="*/ 46 h 76"/>
                <a:gd name="T4" fmla="*/ 72 w 87"/>
                <a:gd name="T5" fmla="*/ 53 h 76"/>
                <a:gd name="T6" fmla="*/ 62 w 87"/>
                <a:gd name="T7" fmla="*/ 53 h 76"/>
                <a:gd name="T8" fmla="*/ 55 w 87"/>
                <a:gd name="T9" fmla="*/ 59 h 76"/>
                <a:gd name="T10" fmla="*/ 55 w 87"/>
                <a:gd name="T11" fmla="*/ 66 h 76"/>
                <a:gd name="T12" fmla="*/ 44 w 87"/>
                <a:gd name="T13" fmla="*/ 55 h 76"/>
                <a:gd name="T14" fmla="*/ 39 w 87"/>
                <a:gd name="T15" fmla="*/ 53 h 76"/>
                <a:gd name="T16" fmla="*/ 14 w 87"/>
                <a:gd name="T17" fmla="*/ 53 h 76"/>
                <a:gd name="T18" fmla="*/ 8 w 87"/>
                <a:gd name="T19" fmla="*/ 46 h 76"/>
                <a:gd name="T20" fmla="*/ 8 w 87"/>
                <a:gd name="T21" fmla="*/ 29 h 76"/>
                <a:gd name="T22" fmla="*/ 8 w 87"/>
                <a:gd name="T23" fmla="*/ 14 h 76"/>
                <a:gd name="T24" fmla="*/ 14 w 87"/>
                <a:gd name="T25" fmla="*/ 8 h 76"/>
                <a:gd name="T26" fmla="*/ 22 w 87"/>
                <a:gd name="T27" fmla="*/ 8 h 76"/>
                <a:gd name="T28" fmla="*/ 22 w 87"/>
                <a:gd name="T29" fmla="*/ 0 h 76"/>
                <a:gd name="T30" fmla="*/ 14 w 87"/>
                <a:gd name="T31" fmla="*/ 0 h 76"/>
                <a:gd name="T32" fmla="*/ 0 w 87"/>
                <a:gd name="T33" fmla="*/ 14 h 76"/>
                <a:gd name="T34" fmla="*/ 0 w 87"/>
                <a:gd name="T35" fmla="*/ 29 h 76"/>
                <a:gd name="T36" fmla="*/ 0 w 87"/>
                <a:gd name="T37" fmla="*/ 46 h 76"/>
                <a:gd name="T38" fmla="*/ 14 w 87"/>
                <a:gd name="T39" fmla="*/ 61 h 76"/>
                <a:gd name="T40" fmla="*/ 39 w 87"/>
                <a:gd name="T41" fmla="*/ 61 h 76"/>
                <a:gd name="T42" fmla="*/ 52 w 87"/>
                <a:gd name="T43" fmla="*/ 74 h 76"/>
                <a:gd name="T44" fmla="*/ 57 w 87"/>
                <a:gd name="T45" fmla="*/ 76 h 76"/>
                <a:gd name="T46" fmla="*/ 59 w 87"/>
                <a:gd name="T47" fmla="*/ 75 h 76"/>
                <a:gd name="T48" fmla="*/ 63 w 87"/>
                <a:gd name="T49" fmla="*/ 69 h 76"/>
                <a:gd name="T50" fmla="*/ 63 w 87"/>
                <a:gd name="T51" fmla="*/ 61 h 76"/>
                <a:gd name="T52" fmla="*/ 72 w 87"/>
                <a:gd name="T53" fmla="*/ 61 h 76"/>
                <a:gd name="T54" fmla="*/ 87 w 87"/>
                <a:gd name="T55" fmla="*/ 46 h 76"/>
                <a:gd name="T56" fmla="*/ 87 w 87"/>
                <a:gd name="T57" fmla="*/ 33 h 76"/>
                <a:gd name="T58" fmla="*/ 79 w 87"/>
                <a:gd name="T5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7" h="76">
                  <a:moveTo>
                    <a:pt x="79" y="33"/>
                  </a:moveTo>
                  <a:cubicBezTo>
                    <a:pt x="79" y="46"/>
                    <a:pt x="79" y="46"/>
                    <a:pt x="79" y="46"/>
                  </a:cubicBezTo>
                  <a:cubicBezTo>
                    <a:pt x="79" y="50"/>
                    <a:pt x="76" y="53"/>
                    <a:pt x="72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58" y="53"/>
                    <a:pt x="55" y="56"/>
                    <a:pt x="55" y="59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3" y="53"/>
                    <a:pt x="41" y="53"/>
                    <a:pt x="39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1" y="53"/>
                    <a:pt x="8" y="50"/>
                    <a:pt x="8" y="4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1" y="8"/>
                    <a:pt x="14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4"/>
                    <a:pt x="6" y="61"/>
                    <a:pt x="14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3" y="75"/>
                    <a:pt x="55" y="76"/>
                    <a:pt x="57" y="76"/>
                  </a:cubicBezTo>
                  <a:cubicBezTo>
                    <a:pt x="58" y="76"/>
                    <a:pt x="58" y="75"/>
                    <a:pt x="59" y="75"/>
                  </a:cubicBezTo>
                  <a:cubicBezTo>
                    <a:pt x="62" y="74"/>
                    <a:pt x="63" y="72"/>
                    <a:pt x="63" y="69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72" y="61"/>
                    <a:pt x="72" y="61"/>
                    <a:pt x="72" y="61"/>
                  </a:cubicBezTo>
                  <a:cubicBezTo>
                    <a:pt x="81" y="61"/>
                    <a:pt x="87" y="54"/>
                    <a:pt x="87" y="46"/>
                  </a:cubicBezTo>
                  <a:cubicBezTo>
                    <a:pt x="87" y="33"/>
                    <a:pt x="87" y="33"/>
                    <a:pt x="87" y="33"/>
                  </a:cubicBezTo>
                  <a:lnTo>
                    <a:pt x="79" y="33"/>
                  </a:ln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</p:grpSp>
      <p:grpSp>
        <p:nvGrpSpPr>
          <p:cNvPr id="40" name="Group 40">
            <a:extLst>
              <a:ext uri="{FF2B5EF4-FFF2-40B4-BE49-F238E27FC236}">
                <a16:creationId xmlns:a16="http://schemas.microsoft.com/office/drawing/2014/main" id="{2076790B-F198-A689-E22B-B5B647EA0667}"/>
              </a:ext>
            </a:extLst>
          </p:cNvPr>
          <p:cNvGrpSpPr/>
          <p:nvPr/>
        </p:nvGrpSpPr>
        <p:grpSpPr>
          <a:xfrm>
            <a:off x="3736960" y="980783"/>
            <a:ext cx="1048831" cy="1021774"/>
            <a:chOff x="6480175" y="4365625"/>
            <a:chExt cx="492126" cy="479426"/>
          </a:xfrm>
          <a:solidFill>
            <a:srgbClr val="116A4E"/>
          </a:solidFill>
        </p:grpSpPr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70A1AF9A-AC19-8BF7-0352-1D01949D1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7338" y="4789488"/>
              <a:ext cx="176213" cy="55563"/>
            </a:xfrm>
            <a:custGeom>
              <a:avLst/>
              <a:gdLst>
                <a:gd name="T0" fmla="*/ 43 w 47"/>
                <a:gd name="T1" fmla="*/ 7 h 15"/>
                <a:gd name="T2" fmla="*/ 35 w 47"/>
                <a:gd name="T3" fmla="*/ 7 h 15"/>
                <a:gd name="T4" fmla="*/ 35 w 47"/>
                <a:gd name="T5" fmla="*/ 0 h 15"/>
                <a:gd name="T6" fmla="*/ 12 w 47"/>
                <a:gd name="T7" fmla="*/ 0 h 15"/>
                <a:gd name="T8" fmla="*/ 12 w 47"/>
                <a:gd name="T9" fmla="*/ 7 h 15"/>
                <a:gd name="T10" fmla="*/ 4 w 47"/>
                <a:gd name="T11" fmla="*/ 7 h 15"/>
                <a:gd name="T12" fmla="*/ 2 w 47"/>
                <a:gd name="T13" fmla="*/ 8 h 15"/>
                <a:gd name="T14" fmla="*/ 22 w 47"/>
                <a:gd name="T15" fmla="*/ 15 h 15"/>
                <a:gd name="T16" fmla="*/ 23 w 47"/>
                <a:gd name="T17" fmla="*/ 15 h 15"/>
                <a:gd name="T18" fmla="*/ 26 w 47"/>
                <a:gd name="T19" fmla="*/ 15 h 15"/>
                <a:gd name="T20" fmla="*/ 45 w 47"/>
                <a:gd name="T21" fmla="*/ 8 h 15"/>
                <a:gd name="T22" fmla="*/ 43 w 47"/>
                <a:gd name="T2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15">
                  <a:moveTo>
                    <a:pt x="43" y="7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0" y="8"/>
                    <a:pt x="2" y="8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8"/>
                    <a:pt x="46" y="7"/>
                    <a:pt x="43" y="7"/>
                  </a:cubicBez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50EE5F7A-699F-A06D-1D12-783AB1CEA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9263" y="4745038"/>
              <a:ext cx="173038" cy="55563"/>
            </a:xfrm>
            <a:custGeom>
              <a:avLst/>
              <a:gdLst>
                <a:gd name="T0" fmla="*/ 45 w 46"/>
                <a:gd name="T1" fmla="*/ 7 h 15"/>
                <a:gd name="T2" fmla="*/ 25 w 46"/>
                <a:gd name="T3" fmla="*/ 0 h 15"/>
                <a:gd name="T4" fmla="*/ 23 w 46"/>
                <a:gd name="T5" fmla="*/ 0 h 15"/>
                <a:gd name="T6" fmla="*/ 20 w 46"/>
                <a:gd name="T7" fmla="*/ 1 h 15"/>
                <a:gd name="T8" fmla="*/ 20 w 46"/>
                <a:gd name="T9" fmla="*/ 4 h 15"/>
                <a:gd name="T10" fmla="*/ 0 w 46"/>
                <a:gd name="T11" fmla="*/ 4 h 15"/>
                <a:gd name="T12" fmla="*/ 0 w 46"/>
                <a:gd name="T13" fmla="*/ 11 h 15"/>
                <a:gd name="T14" fmla="*/ 20 w 46"/>
                <a:gd name="T15" fmla="*/ 11 h 15"/>
                <a:gd name="T16" fmla="*/ 20 w 46"/>
                <a:gd name="T17" fmla="*/ 14 h 15"/>
                <a:gd name="T18" fmla="*/ 23 w 46"/>
                <a:gd name="T19" fmla="*/ 15 h 15"/>
                <a:gd name="T20" fmla="*/ 25 w 46"/>
                <a:gd name="T21" fmla="*/ 15 h 15"/>
                <a:gd name="T22" fmla="*/ 45 w 46"/>
                <a:gd name="T23" fmla="*/ 8 h 15"/>
                <a:gd name="T24" fmla="*/ 45 w 46"/>
                <a:gd name="T2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15">
                  <a:moveTo>
                    <a:pt x="45" y="7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22" y="0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6" y="8"/>
                    <a:pt x="46" y="7"/>
                    <a:pt x="45" y="7"/>
                  </a:cubicBez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F0441506-2826-D812-ACC8-014DD4456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0175" y="4745038"/>
              <a:ext cx="173038" cy="55563"/>
            </a:xfrm>
            <a:custGeom>
              <a:avLst/>
              <a:gdLst>
                <a:gd name="T0" fmla="*/ 46 w 46"/>
                <a:gd name="T1" fmla="*/ 4 h 15"/>
                <a:gd name="T2" fmla="*/ 26 w 46"/>
                <a:gd name="T3" fmla="*/ 4 h 15"/>
                <a:gd name="T4" fmla="*/ 26 w 46"/>
                <a:gd name="T5" fmla="*/ 1 h 15"/>
                <a:gd name="T6" fmla="*/ 23 w 46"/>
                <a:gd name="T7" fmla="*/ 0 h 15"/>
                <a:gd name="T8" fmla="*/ 21 w 46"/>
                <a:gd name="T9" fmla="*/ 0 h 15"/>
                <a:gd name="T10" fmla="*/ 1 w 46"/>
                <a:gd name="T11" fmla="*/ 7 h 15"/>
                <a:gd name="T12" fmla="*/ 1 w 46"/>
                <a:gd name="T13" fmla="*/ 8 h 15"/>
                <a:gd name="T14" fmla="*/ 21 w 46"/>
                <a:gd name="T15" fmla="*/ 15 h 15"/>
                <a:gd name="T16" fmla="*/ 23 w 46"/>
                <a:gd name="T17" fmla="*/ 15 h 15"/>
                <a:gd name="T18" fmla="*/ 26 w 46"/>
                <a:gd name="T19" fmla="*/ 14 h 15"/>
                <a:gd name="T20" fmla="*/ 26 w 46"/>
                <a:gd name="T21" fmla="*/ 11 h 15"/>
                <a:gd name="T22" fmla="*/ 46 w 46"/>
                <a:gd name="T23" fmla="*/ 11 h 15"/>
                <a:gd name="T24" fmla="*/ 46 w 46"/>
                <a:gd name="T25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15">
                  <a:moveTo>
                    <a:pt x="4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3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2" y="15"/>
                    <a:pt x="23" y="15"/>
                  </a:cubicBezTo>
                  <a:cubicBezTo>
                    <a:pt x="24" y="15"/>
                    <a:pt x="26" y="15"/>
                    <a:pt x="26" y="14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4"/>
                  </a:ln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  <p:sp>
          <p:nvSpPr>
            <p:cNvPr id="44" name="Oval 44">
              <a:extLst>
                <a:ext uri="{FF2B5EF4-FFF2-40B4-BE49-F238E27FC236}">
                  <a16:creationId xmlns:a16="http://schemas.microsoft.com/office/drawing/2014/main" id="{B6525E9E-3436-0BB7-CC44-5E93681E6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9725" y="4365625"/>
              <a:ext cx="76200" cy="71438"/>
            </a:xfrm>
            <a:prstGeom prst="ellipse">
              <a:avLst/>
            </a:pr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  <p:sp>
          <p:nvSpPr>
            <p:cNvPr id="45" name="Freeform 45">
              <a:extLst>
                <a:ext uri="{FF2B5EF4-FFF2-40B4-BE49-F238E27FC236}">
                  <a16:creationId xmlns:a16="http://schemas.microsoft.com/office/drawing/2014/main" id="{0B65D325-6219-322F-990F-8BCB5BD72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5275" y="4443413"/>
              <a:ext cx="161925" cy="323850"/>
            </a:xfrm>
            <a:custGeom>
              <a:avLst/>
              <a:gdLst>
                <a:gd name="T0" fmla="*/ 43 w 43"/>
                <a:gd name="T1" fmla="*/ 14 h 86"/>
                <a:gd name="T2" fmla="*/ 43 w 43"/>
                <a:gd name="T3" fmla="*/ 13 h 86"/>
                <a:gd name="T4" fmla="*/ 30 w 43"/>
                <a:gd name="T5" fmla="*/ 0 h 86"/>
                <a:gd name="T6" fmla="*/ 30 w 43"/>
                <a:gd name="T7" fmla="*/ 0 h 86"/>
                <a:gd name="T8" fmla="*/ 30 w 43"/>
                <a:gd name="T9" fmla="*/ 0 h 86"/>
                <a:gd name="T10" fmla="*/ 28 w 43"/>
                <a:gd name="T11" fmla="*/ 0 h 86"/>
                <a:gd name="T12" fmla="*/ 24 w 43"/>
                <a:gd name="T13" fmla="*/ 0 h 86"/>
                <a:gd name="T14" fmla="*/ 23 w 43"/>
                <a:gd name="T15" fmla="*/ 4 h 86"/>
                <a:gd name="T16" fmla="*/ 24 w 43"/>
                <a:gd name="T17" fmla="*/ 18 h 86"/>
                <a:gd name="T18" fmla="*/ 22 w 43"/>
                <a:gd name="T19" fmla="*/ 23 h 86"/>
                <a:gd name="T20" fmla="*/ 19 w 43"/>
                <a:gd name="T21" fmla="*/ 18 h 86"/>
                <a:gd name="T22" fmla="*/ 20 w 43"/>
                <a:gd name="T23" fmla="*/ 4 h 86"/>
                <a:gd name="T24" fmla="*/ 19 w 43"/>
                <a:gd name="T25" fmla="*/ 0 h 86"/>
                <a:gd name="T26" fmla="*/ 15 w 43"/>
                <a:gd name="T27" fmla="*/ 0 h 86"/>
                <a:gd name="T28" fmla="*/ 13 w 43"/>
                <a:gd name="T29" fmla="*/ 0 h 86"/>
                <a:gd name="T30" fmla="*/ 13 w 43"/>
                <a:gd name="T31" fmla="*/ 0 h 86"/>
                <a:gd name="T32" fmla="*/ 13 w 43"/>
                <a:gd name="T33" fmla="*/ 0 h 86"/>
                <a:gd name="T34" fmla="*/ 0 w 43"/>
                <a:gd name="T35" fmla="*/ 13 h 86"/>
                <a:gd name="T36" fmla="*/ 0 w 43"/>
                <a:gd name="T37" fmla="*/ 14 h 86"/>
                <a:gd name="T38" fmla="*/ 0 w 43"/>
                <a:gd name="T39" fmla="*/ 15 h 86"/>
                <a:gd name="T40" fmla="*/ 0 w 43"/>
                <a:gd name="T41" fmla="*/ 41 h 86"/>
                <a:gd name="T42" fmla="*/ 4 w 43"/>
                <a:gd name="T43" fmla="*/ 46 h 86"/>
                <a:gd name="T44" fmla="*/ 8 w 43"/>
                <a:gd name="T45" fmla="*/ 41 h 86"/>
                <a:gd name="T46" fmla="*/ 8 w 43"/>
                <a:gd name="T47" fmla="*/ 16 h 86"/>
                <a:gd name="T48" fmla="*/ 10 w 43"/>
                <a:gd name="T49" fmla="*/ 16 h 86"/>
                <a:gd name="T50" fmla="*/ 10 w 43"/>
                <a:gd name="T51" fmla="*/ 41 h 86"/>
                <a:gd name="T52" fmla="*/ 10 w 43"/>
                <a:gd name="T53" fmla="*/ 41 h 86"/>
                <a:gd name="T54" fmla="*/ 10 w 43"/>
                <a:gd name="T55" fmla="*/ 81 h 86"/>
                <a:gd name="T56" fmla="*/ 15 w 43"/>
                <a:gd name="T57" fmla="*/ 86 h 86"/>
                <a:gd name="T58" fmla="*/ 15 w 43"/>
                <a:gd name="T59" fmla="*/ 86 h 86"/>
                <a:gd name="T60" fmla="*/ 15 w 43"/>
                <a:gd name="T61" fmla="*/ 86 h 86"/>
                <a:gd name="T62" fmla="*/ 20 w 43"/>
                <a:gd name="T63" fmla="*/ 81 h 86"/>
                <a:gd name="T64" fmla="*/ 20 w 43"/>
                <a:gd name="T65" fmla="*/ 47 h 86"/>
                <a:gd name="T66" fmla="*/ 23 w 43"/>
                <a:gd name="T67" fmla="*/ 47 h 86"/>
                <a:gd name="T68" fmla="*/ 23 w 43"/>
                <a:gd name="T69" fmla="*/ 81 h 86"/>
                <a:gd name="T70" fmla="*/ 28 w 43"/>
                <a:gd name="T71" fmla="*/ 86 h 86"/>
                <a:gd name="T72" fmla="*/ 28 w 43"/>
                <a:gd name="T73" fmla="*/ 86 h 86"/>
                <a:gd name="T74" fmla="*/ 28 w 43"/>
                <a:gd name="T75" fmla="*/ 86 h 86"/>
                <a:gd name="T76" fmla="*/ 33 w 43"/>
                <a:gd name="T77" fmla="*/ 81 h 86"/>
                <a:gd name="T78" fmla="*/ 33 w 43"/>
                <a:gd name="T79" fmla="*/ 39 h 86"/>
                <a:gd name="T80" fmla="*/ 33 w 43"/>
                <a:gd name="T81" fmla="*/ 41 h 86"/>
                <a:gd name="T82" fmla="*/ 33 w 43"/>
                <a:gd name="T83" fmla="*/ 16 h 86"/>
                <a:gd name="T84" fmla="*/ 35 w 43"/>
                <a:gd name="T85" fmla="*/ 16 h 86"/>
                <a:gd name="T86" fmla="*/ 35 w 43"/>
                <a:gd name="T87" fmla="*/ 41 h 86"/>
                <a:gd name="T88" fmla="*/ 39 w 43"/>
                <a:gd name="T89" fmla="*/ 46 h 86"/>
                <a:gd name="T90" fmla="*/ 43 w 43"/>
                <a:gd name="T91" fmla="*/ 41 h 86"/>
                <a:gd name="T92" fmla="*/ 43 w 43"/>
                <a:gd name="T93" fmla="*/ 15 h 86"/>
                <a:gd name="T94" fmla="*/ 43 w 43"/>
                <a:gd name="T95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86">
                  <a:moveTo>
                    <a:pt x="43" y="14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43" y="6"/>
                    <a:pt x="37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3"/>
                    <a:pt x="23" y="4"/>
                    <a:pt x="23" y="4"/>
                  </a:cubicBezTo>
                  <a:cubicBezTo>
                    <a:pt x="23" y="4"/>
                    <a:pt x="25" y="14"/>
                    <a:pt x="24" y="18"/>
                  </a:cubicBezTo>
                  <a:cubicBezTo>
                    <a:pt x="24" y="19"/>
                    <a:pt x="23" y="23"/>
                    <a:pt x="22" y="23"/>
                  </a:cubicBezTo>
                  <a:cubicBezTo>
                    <a:pt x="20" y="23"/>
                    <a:pt x="19" y="19"/>
                    <a:pt x="19" y="18"/>
                  </a:cubicBezTo>
                  <a:cubicBezTo>
                    <a:pt x="18" y="14"/>
                    <a:pt x="20" y="4"/>
                    <a:pt x="20" y="4"/>
                  </a:cubicBezTo>
                  <a:cubicBezTo>
                    <a:pt x="19" y="3"/>
                    <a:pt x="19" y="1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4" y="46"/>
                  </a:cubicBezTo>
                  <a:cubicBezTo>
                    <a:pt x="7" y="46"/>
                    <a:pt x="8" y="44"/>
                    <a:pt x="8" y="4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4"/>
                    <a:pt x="12" y="86"/>
                    <a:pt x="15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8" y="86"/>
                    <a:pt x="20" y="84"/>
                    <a:pt x="20" y="81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4"/>
                    <a:pt x="25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1" y="86"/>
                    <a:pt x="33" y="84"/>
                    <a:pt x="33" y="8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4"/>
                    <a:pt x="36" y="46"/>
                    <a:pt x="39" y="46"/>
                  </a:cubicBezTo>
                  <a:cubicBezTo>
                    <a:pt x="41" y="46"/>
                    <a:pt x="43" y="44"/>
                    <a:pt x="43" y="4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4"/>
                    <a:pt x="43" y="14"/>
                    <a:pt x="43" y="14"/>
                  </a:cubicBezTo>
                  <a:close/>
                </a:path>
              </a:pathLst>
            </a:custGeom>
            <a:grpFill/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6AC4375-861A-4791-BDDF-9E12DD437F67}"/>
              </a:ext>
            </a:extLst>
          </p:cNvPr>
          <p:cNvGrpSpPr/>
          <p:nvPr/>
        </p:nvGrpSpPr>
        <p:grpSpPr>
          <a:xfrm>
            <a:off x="709980" y="3107829"/>
            <a:ext cx="2931281" cy="816522"/>
            <a:chOff x="-316196" y="1906534"/>
            <a:chExt cx="2931281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11FC80A-99CB-8B94-DA1F-878F8EFAE196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A52AEF8-8A57-67AF-D5CC-DFAA0F763EF5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AF92E3B-44EF-F778-F26B-1AEDE64547BB}"/>
              </a:ext>
            </a:extLst>
          </p:cNvPr>
          <p:cNvGrpSpPr/>
          <p:nvPr/>
        </p:nvGrpSpPr>
        <p:grpSpPr>
          <a:xfrm>
            <a:off x="2455710" y="3864825"/>
            <a:ext cx="2931281" cy="816522"/>
            <a:chOff x="-316196" y="1906534"/>
            <a:chExt cx="2931281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D907362-F596-D52F-9A3B-9BD763EF5DD9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A475447-F627-D6CC-1957-309C538B2516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9DF7819-C86F-2D8D-0CB3-782286710FF5}"/>
              </a:ext>
            </a:extLst>
          </p:cNvPr>
          <p:cNvGrpSpPr/>
          <p:nvPr/>
        </p:nvGrpSpPr>
        <p:grpSpPr>
          <a:xfrm>
            <a:off x="4201440" y="4621821"/>
            <a:ext cx="2931281" cy="816522"/>
            <a:chOff x="-316196" y="1906534"/>
            <a:chExt cx="2931281" cy="8165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E82A576-F1FC-406C-1148-845E22EFC4CD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2E7FA4B-75E8-93D6-F825-55741F64DB77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44CA909-D107-FC18-BACB-8B57C0FC4FEA}"/>
              </a:ext>
            </a:extLst>
          </p:cNvPr>
          <p:cNvGrpSpPr/>
          <p:nvPr/>
        </p:nvGrpSpPr>
        <p:grpSpPr>
          <a:xfrm>
            <a:off x="7781532" y="5281759"/>
            <a:ext cx="2931281" cy="816522"/>
            <a:chOff x="-316196" y="1906534"/>
            <a:chExt cx="2931281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C2629B5-46E6-B7B4-66EB-11EDCFDBAE78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279BE50-7EB6-4386-225F-E81164982240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B046E68-79E1-0315-3040-EC367A847161}"/>
              </a:ext>
            </a:extLst>
          </p:cNvPr>
          <p:cNvGrpSpPr/>
          <p:nvPr/>
        </p:nvGrpSpPr>
        <p:grpSpPr>
          <a:xfrm>
            <a:off x="303007" y="115003"/>
            <a:ext cx="880474" cy="818393"/>
            <a:chOff x="303007" y="115003"/>
            <a:chExt cx="880474" cy="818393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501C9335-5148-12F7-C0EE-66B0BE17B495}"/>
                </a:ext>
              </a:extLst>
            </p:cNvPr>
            <p:cNvSpPr/>
            <p:nvPr/>
          </p:nvSpPr>
          <p:spPr>
            <a:xfrm>
              <a:off x="303007" y="115003"/>
              <a:ext cx="702674" cy="656110"/>
            </a:xfrm>
            <a:prstGeom prst="roundRect">
              <a:avLst/>
            </a:prstGeom>
            <a:solidFill>
              <a:srgbClr val="116A4E"/>
            </a:solidFill>
            <a:ln w="254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E32C142C-F095-2B5A-9369-8C44E8EA7D1D}"/>
                </a:ext>
              </a:extLst>
            </p:cNvPr>
            <p:cNvSpPr/>
            <p:nvPr/>
          </p:nvSpPr>
          <p:spPr>
            <a:xfrm>
              <a:off x="835880" y="608830"/>
              <a:ext cx="347601" cy="324566"/>
            </a:xfrm>
            <a:prstGeom prst="roundRect">
              <a:avLst/>
            </a:prstGeom>
            <a:noFill/>
            <a:ln w="127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4DF2796E-2B77-58A5-8A4B-397D1DD03EC3}"/>
                </a:ext>
              </a:extLst>
            </p:cNvPr>
            <p:cNvSpPr/>
            <p:nvPr/>
          </p:nvSpPr>
          <p:spPr>
            <a:xfrm>
              <a:off x="353971" y="160622"/>
              <a:ext cx="108786" cy="10157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DDA6B109-F469-E8CC-2C78-F9B5D8BD65FE}"/>
                </a:ext>
              </a:extLst>
            </p:cNvPr>
            <p:cNvGrpSpPr/>
            <p:nvPr/>
          </p:nvGrpSpPr>
          <p:grpSpPr>
            <a:xfrm>
              <a:off x="468947" y="210255"/>
              <a:ext cx="371251" cy="465606"/>
              <a:chOff x="7886658" y="5504096"/>
              <a:chExt cx="547985" cy="687258"/>
            </a:xfrm>
            <a:blipFill>
              <a:blip r:embed="rId3"/>
              <a:stretch>
                <a:fillRect/>
              </a:stretch>
            </a:blipFill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5A0A3F01-0322-9128-5DFA-CC8FE9B7121C}"/>
                  </a:ext>
                </a:extLst>
              </p:cNvPr>
              <p:cNvSpPr/>
              <p:nvPr/>
            </p:nvSpPr>
            <p:spPr>
              <a:xfrm flipV="1">
                <a:off x="7886658" y="5504096"/>
                <a:ext cx="451514" cy="687258"/>
              </a:xfrm>
              <a:custGeom>
                <a:avLst/>
                <a:gdLst>
                  <a:gd name="connsiteX0" fmla="*/ 346869 w 451514"/>
                  <a:gd name="connsiteY0" fmla="*/ 677365 h 687258"/>
                  <a:gd name="connsiteX1" fmla="*/ 295532 w 451514"/>
                  <a:gd name="connsiteY1" fmla="*/ 659028 h 687258"/>
                  <a:gd name="connsiteX2" fmla="*/ 67572 w 451514"/>
                  <a:gd name="connsiteY2" fmla="*/ 498274 h 687258"/>
                  <a:gd name="connsiteX3" fmla="*/ 107297 w 451514"/>
                  <a:gd name="connsiteY3" fmla="*/ 190826 h 687258"/>
                  <a:gd name="connsiteX4" fmla="*/ 126243 w 451514"/>
                  <a:gd name="connsiteY4" fmla="*/ 151707 h 687258"/>
                  <a:gd name="connsiteX5" fmla="*/ 61461 w 451514"/>
                  <a:gd name="connsiteY5" fmla="*/ 179823 h 687258"/>
                  <a:gd name="connsiteX6" fmla="*/ -6988 w 451514"/>
                  <a:gd name="connsiteY6" fmla="*/ 201828 h 687258"/>
                  <a:gd name="connsiteX7" fmla="*/ 98130 w 451514"/>
                  <a:gd name="connsiteY7" fmla="*/ 87528 h 687258"/>
                  <a:gd name="connsiteX8" fmla="*/ 235028 w 451514"/>
                  <a:gd name="connsiteY8" fmla="*/ 733 h 687258"/>
                  <a:gd name="connsiteX9" fmla="*/ 205082 w 451514"/>
                  <a:gd name="connsiteY9" fmla="*/ 72247 h 687258"/>
                  <a:gd name="connsiteX10" fmla="*/ 173302 w 451514"/>
                  <a:gd name="connsiteY10" fmla="*/ 131536 h 687258"/>
                  <a:gd name="connsiteX11" fmla="*/ 264975 w 451514"/>
                  <a:gd name="connsiteY11" fmla="*/ 94862 h 687258"/>
                  <a:gd name="connsiteX12" fmla="*/ 275364 w 451514"/>
                  <a:gd name="connsiteY12" fmla="*/ 78359 h 687258"/>
                  <a:gd name="connsiteX13" fmla="*/ 296755 w 451514"/>
                  <a:gd name="connsiteY13" fmla="*/ 78359 h 687258"/>
                  <a:gd name="connsiteX14" fmla="*/ 330368 w 451514"/>
                  <a:gd name="connsiteY14" fmla="*/ 90584 h 687258"/>
                  <a:gd name="connsiteX15" fmla="*/ 369482 w 451514"/>
                  <a:gd name="connsiteY15" fmla="*/ 100364 h 687258"/>
                  <a:gd name="connsiteX16" fmla="*/ 308978 w 451514"/>
                  <a:gd name="connsiteY16" fmla="*/ 134592 h 687258"/>
                  <a:gd name="connsiteX17" fmla="*/ 218527 w 451514"/>
                  <a:gd name="connsiteY17" fmla="*/ 155374 h 687258"/>
                  <a:gd name="connsiteX18" fmla="*/ 103019 w 451514"/>
                  <a:gd name="connsiteY18" fmla="*/ 272119 h 687258"/>
                  <a:gd name="connsiteX19" fmla="*/ 82851 w 451514"/>
                  <a:gd name="connsiteY19" fmla="*/ 374806 h 687258"/>
                  <a:gd name="connsiteX20" fmla="*/ 102408 w 451514"/>
                  <a:gd name="connsiteY20" fmla="*/ 476881 h 687258"/>
                  <a:gd name="connsiteX21" fmla="*/ 307755 w 451514"/>
                  <a:gd name="connsiteY21" fmla="*/ 618075 h 687258"/>
                  <a:gd name="connsiteX22" fmla="*/ 389650 w 451514"/>
                  <a:gd name="connsiteY22" fmla="*/ 610129 h 687258"/>
                  <a:gd name="connsiteX23" fmla="*/ 437931 w 451514"/>
                  <a:gd name="connsiteY23" fmla="*/ 627244 h 687258"/>
                  <a:gd name="connsiteX24" fmla="*/ 403706 w 451514"/>
                  <a:gd name="connsiteY24" fmla="*/ 647414 h 687258"/>
                  <a:gd name="connsiteX25" fmla="*/ 373149 w 451514"/>
                  <a:gd name="connsiteY25" fmla="*/ 665751 h 687258"/>
                  <a:gd name="connsiteX26" fmla="*/ 364593 w 451514"/>
                  <a:gd name="connsiteY26" fmla="*/ 682866 h 687258"/>
                  <a:gd name="connsiteX27" fmla="*/ 346869 w 451514"/>
                  <a:gd name="connsiteY27" fmla="*/ 677365 h 6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1514" h="687258">
                    <a:moveTo>
                      <a:pt x="346869" y="677365"/>
                    </a:moveTo>
                    <a:cubicBezTo>
                      <a:pt x="339535" y="666974"/>
                      <a:pt x="327924" y="662695"/>
                      <a:pt x="295532" y="659028"/>
                    </a:cubicBezTo>
                    <a:cubicBezTo>
                      <a:pt x="191025" y="645581"/>
                      <a:pt x="113409" y="591181"/>
                      <a:pt x="67572" y="498274"/>
                    </a:cubicBezTo>
                    <a:cubicBezTo>
                      <a:pt x="20514" y="401700"/>
                      <a:pt x="36404" y="277620"/>
                      <a:pt x="107297" y="190826"/>
                    </a:cubicBezTo>
                    <a:cubicBezTo>
                      <a:pt x="126243" y="168210"/>
                      <a:pt x="134188" y="151707"/>
                      <a:pt x="126243" y="151707"/>
                    </a:cubicBezTo>
                    <a:cubicBezTo>
                      <a:pt x="125021" y="151707"/>
                      <a:pt x="95685" y="164543"/>
                      <a:pt x="61461" y="179823"/>
                    </a:cubicBezTo>
                    <a:cubicBezTo>
                      <a:pt x="18680" y="199383"/>
                      <a:pt x="-2710" y="206106"/>
                      <a:pt x="-6988" y="201828"/>
                    </a:cubicBezTo>
                    <a:cubicBezTo>
                      <a:pt x="-22878" y="185936"/>
                      <a:pt x="-3321" y="165154"/>
                      <a:pt x="98130" y="87528"/>
                    </a:cubicBezTo>
                    <a:cubicBezTo>
                      <a:pt x="209971" y="1956"/>
                      <a:pt x="220972" y="-4768"/>
                      <a:pt x="235028" y="733"/>
                    </a:cubicBezTo>
                    <a:cubicBezTo>
                      <a:pt x="252752" y="7457"/>
                      <a:pt x="244807" y="25794"/>
                      <a:pt x="205082" y="72247"/>
                    </a:cubicBezTo>
                    <a:cubicBezTo>
                      <a:pt x="168413" y="115033"/>
                      <a:pt x="154967" y="139482"/>
                      <a:pt x="173302" y="131536"/>
                    </a:cubicBezTo>
                    <a:cubicBezTo>
                      <a:pt x="187970" y="124813"/>
                      <a:pt x="253974" y="98530"/>
                      <a:pt x="264975" y="94862"/>
                    </a:cubicBezTo>
                    <a:cubicBezTo>
                      <a:pt x="270475" y="92418"/>
                      <a:pt x="275364" y="85083"/>
                      <a:pt x="275364" y="78359"/>
                    </a:cubicBezTo>
                    <a:cubicBezTo>
                      <a:pt x="275364" y="62467"/>
                      <a:pt x="291866" y="62467"/>
                      <a:pt x="296755" y="78359"/>
                    </a:cubicBezTo>
                    <a:cubicBezTo>
                      <a:pt x="299810" y="88139"/>
                      <a:pt x="305922" y="90584"/>
                      <a:pt x="330368" y="90584"/>
                    </a:cubicBezTo>
                    <a:cubicBezTo>
                      <a:pt x="349314" y="90584"/>
                      <a:pt x="363370" y="94251"/>
                      <a:pt x="369482" y="100364"/>
                    </a:cubicBezTo>
                    <a:cubicBezTo>
                      <a:pt x="392095" y="122368"/>
                      <a:pt x="376205" y="130925"/>
                      <a:pt x="308978" y="134592"/>
                    </a:cubicBezTo>
                    <a:cubicBezTo>
                      <a:pt x="264364" y="137037"/>
                      <a:pt x="246640" y="141316"/>
                      <a:pt x="218527" y="155374"/>
                    </a:cubicBezTo>
                    <a:cubicBezTo>
                      <a:pt x="170857" y="178601"/>
                      <a:pt x="128077" y="221998"/>
                      <a:pt x="103019" y="272119"/>
                    </a:cubicBezTo>
                    <a:cubicBezTo>
                      <a:pt x="84074" y="310627"/>
                      <a:pt x="82851" y="317350"/>
                      <a:pt x="82851" y="374806"/>
                    </a:cubicBezTo>
                    <a:cubicBezTo>
                      <a:pt x="82851" y="430428"/>
                      <a:pt x="84685" y="439596"/>
                      <a:pt x="102408" y="476881"/>
                    </a:cubicBezTo>
                    <a:cubicBezTo>
                      <a:pt x="142133" y="561231"/>
                      <a:pt x="222194" y="616853"/>
                      <a:pt x="307755" y="618075"/>
                    </a:cubicBezTo>
                    <a:cubicBezTo>
                      <a:pt x="331590" y="618687"/>
                      <a:pt x="368871" y="615019"/>
                      <a:pt x="389650" y="610129"/>
                    </a:cubicBezTo>
                    <a:cubicBezTo>
                      <a:pt x="431820" y="600961"/>
                      <a:pt x="444654" y="605240"/>
                      <a:pt x="437931" y="627244"/>
                    </a:cubicBezTo>
                    <a:cubicBezTo>
                      <a:pt x="434875" y="635801"/>
                      <a:pt x="424486" y="641913"/>
                      <a:pt x="403706" y="647414"/>
                    </a:cubicBezTo>
                    <a:cubicBezTo>
                      <a:pt x="382316" y="652915"/>
                      <a:pt x="373149" y="658417"/>
                      <a:pt x="373149" y="665751"/>
                    </a:cubicBezTo>
                    <a:cubicBezTo>
                      <a:pt x="373149" y="671252"/>
                      <a:pt x="369482" y="679198"/>
                      <a:pt x="364593" y="682866"/>
                    </a:cubicBezTo>
                    <a:cubicBezTo>
                      <a:pt x="357870" y="688978"/>
                      <a:pt x="354203" y="687756"/>
                      <a:pt x="346869" y="677365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A1CEDB01-2D19-B631-2E6E-A0CC9A23A6C9}"/>
                  </a:ext>
                </a:extLst>
              </p:cNvPr>
              <p:cNvSpPr/>
              <p:nvPr/>
            </p:nvSpPr>
            <p:spPr>
              <a:xfrm flipV="1">
                <a:off x="8004829" y="5593136"/>
                <a:ext cx="429814" cy="439844"/>
              </a:xfrm>
              <a:custGeom>
                <a:avLst/>
                <a:gdLst>
                  <a:gd name="connsiteX0" fmla="*/ 161924 w 429814"/>
                  <a:gd name="connsiteY0" fmla="*/ 433356 h 439844"/>
                  <a:gd name="connsiteX1" fmla="*/ -8588 w 429814"/>
                  <a:gd name="connsiteY1" fmla="*/ 253044 h 439844"/>
                  <a:gd name="connsiteX2" fmla="*/ 50694 w 429814"/>
                  <a:gd name="connsiteY2" fmla="*/ 66618 h 439844"/>
                  <a:gd name="connsiteX3" fmla="*/ 329380 w 429814"/>
                  <a:gd name="connsiteY3" fmla="*/ 39724 h 439844"/>
                  <a:gd name="connsiteX4" fmla="*/ 298822 w 429814"/>
                  <a:gd name="connsiteY4" fmla="*/ 411352 h 439844"/>
                  <a:gd name="connsiteX5" fmla="*/ 194315 w 429814"/>
                  <a:gd name="connsiteY5" fmla="*/ 438857 h 439844"/>
                  <a:gd name="connsiteX6" fmla="*/ 161924 w 429814"/>
                  <a:gd name="connsiteY6" fmla="*/ 433356 h 439844"/>
                  <a:gd name="connsiteX7" fmla="*/ 159479 w 429814"/>
                  <a:gd name="connsiteY7" fmla="*/ 381402 h 439844"/>
                  <a:gd name="connsiteX8" fmla="*/ 137478 w 429814"/>
                  <a:gd name="connsiteY8" fmla="*/ 360009 h 439844"/>
                  <a:gd name="connsiteX9" fmla="*/ 108142 w 429814"/>
                  <a:gd name="connsiteY9" fmla="*/ 377734 h 439844"/>
                  <a:gd name="connsiteX10" fmla="*/ 164980 w 429814"/>
                  <a:gd name="connsiteY10" fmla="*/ 402184 h 439844"/>
                  <a:gd name="connsiteX11" fmla="*/ 159479 w 429814"/>
                  <a:gd name="connsiteY11" fmla="*/ 381402 h 439844"/>
                  <a:gd name="connsiteX12" fmla="*/ 304934 w 429814"/>
                  <a:gd name="connsiteY12" fmla="*/ 377734 h 439844"/>
                  <a:gd name="connsiteX13" fmla="*/ 334269 w 429814"/>
                  <a:gd name="connsiteY13" fmla="*/ 353285 h 439844"/>
                  <a:gd name="connsiteX14" fmla="*/ 300656 w 429814"/>
                  <a:gd name="connsiteY14" fmla="*/ 336782 h 439844"/>
                  <a:gd name="connsiteX15" fmla="*/ 270709 w 429814"/>
                  <a:gd name="connsiteY15" fmla="*/ 396683 h 439844"/>
                  <a:gd name="connsiteX16" fmla="*/ 304934 w 429814"/>
                  <a:gd name="connsiteY16" fmla="*/ 377734 h 439844"/>
                  <a:gd name="connsiteX17" fmla="*/ 206538 w 429814"/>
                  <a:gd name="connsiteY17" fmla="*/ 361842 h 439844"/>
                  <a:gd name="connsiteX18" fmla="*/ 175369 w 429814"/>
                  <a:gd name="connsiteY18" fmla="*/ 341672 h 439844"/>
                  <a:gd name="connsiteX19" fmla="*/ 184536 w 429814"/>
                  <a:gd name="connsiteY19" fmla="*/ 366121 h 439844"/>
                  <a:gd name="connsiteX20" fmla="*/ 205927 w 429814"/>
                  <a:gd name="connsiteY20" fmla="*/ 384458 h 439844"/>
                  <a:gd name="connsiteX21" fmla="*/ 206538 w 429814"/>
                  <a:gd name="connsiteY21" fmla="*/ 361842 h 439844"/>
                  <a:gd name="connsiteX22" fmla="*/ 254819 w 429814"/>
                  <a:gd name="connsiteY22" fmla="*/ 360009 h 439844"/>
                  <a:gd name="connsiteX23" fmla="*/ 248096 w 429814"/>
                  <a:gd name="connsiteY23" fmla="*/ 329447 h 439844"/>
                  <a:gd name="connsiteX24" fmla="*/ 232818 w 429814"/>
                  <a:gd name="connsiteY24" fmla="*/ 348395 h 439844"/>
                  <a:gd name="connsiteX25" fmla="*/ 236484 w 429814"/>
                  <a:gd name="connsiteY25" fmla="*/ 375901 h 439844"/>
                  <a:gd name="connsiteX26" fmla="*/ 254819 w 429814"/>
                  <a:gd name="connsiteY26" fmla="*/ 360009 h 439844"/>
                  <a:gd name="connsiteX27" fmla="*/ 117921 w 429814"/>
                  <a:gd name="connsiteY27" fmla="*/ 332503 h 439844"/>
                  <a:gd name="connsiteX28" fmla="*/ 105698 w 429814"/>
                  <a:gd name="connsiteY28" fmla="*/ 286661 h 439844"/>
                  <a:gd name="connsiteX29" fmla="*/ 91030 w 429814"/>
                  <a:gd name="connsiteY29" fmla="*/ 246931 h 439844"/>
                  <a:gd name="connsiteX30" fmla="*/ 67806 w 429814"/>
                  <a:gd name="connsiteY30" fmla="*/ 248765 h 439844"/>
                  <a:gd name="connsiteX31" fmla="*/ 22581 w 429814"/>
                  <a:gd name="connsiteY31" fmla="*/ 267102 h 439844"/>
                  <a:gd name="connsiteX32" fmla="*/ 64139 w 429814"/>
                  <a:gd name="connsiteY32" fmla="*/ 344728 h 439844"/>
                  <a:gd name="connsiteX33" fmla="*/ 96530 w 429814"/>
                  <a:gd name="connsiteY33" fmla="*/ 349618 h 439844"/>
                  <a:gd name="connsiteX34" fmla="*/ 117921 w 429814"/>
                  <a:gd name="connsiteY34" fmla="*/ 332503 h 439844"/>
                  <a:gd name="connsiteX35" fmla="*/ 376438 w 429814"/>
                  <a:gd name="connsiteY35" fmla="*/ 289717 h 439844"/>
                  <a:gd name="connsiteX36" fmla="*/ 389273 w 429814"/>
                  <a:gd name="connsiteY36" fmla="*/ 231650 h 439844"/>
                  <a:gd name="connsiteX37" fmla="*/ 389273 w 429814"/>
                  <a:gd name="connsiteY37" fmla="*/ 207813 h 439844"/>
                  <a:gd name="connsiteX38" fmla="*/ 366660 w 429814"/>
                  <a:gd name="connsiteY38" fmla="*/ 210869 h 439844"/>
                  <a:gd name="connsiteX39" fmla="*/ 315934 w 429814"/>
                  <a:gd name="connsiteY39" fmla="*/ 246320 h 439844"/>
                  <a:gd name="connsiteX40" fmla="*/ 312267 w 429814"/>
                  <a:gd name="connsiteY40" fmla="*/ 291551 h 439844"/>
                  <a:gd name="connsiteX41" fmla="*/ 325713 w 429814"/>
                  <a:gd name="connsiteY41" fmla="*/ 316000 h 439844"/>
                  <a:gd name="connsiteX42" fmla="*/ 376438 w 429814"/>
                  <a:gd name="connsiteY42" fmla="*/ 289717 h 439844"/>
                  <a:gd name="connsiteX43" fmla="*/ 180870 w 429814"/>
                  <a:gd name="connsiteY43" fmla="*/ 310499 h 439844"/>
                  <a:gd name="connsiteX44" fmla="*/ 196760 w 429814"/>
                  <a:gd name="connsiteY44" fmla="*/ 275048 h 439844"/>
                  <a:gd name="connsiteX45" fmla="*/ 168035 w 429814"/>
                  <a:gd name="connsiteY45" fmla="*/ 235929 h 439844"/>
                  <a:gd name="connsiteX46" fmla="*/ 127088 w 429814"/>
                  <a:gd name="connsiteY46" fmla="*/ 264046 h 439844"/>
                  <a:gd name="connsiteX47" fmla="*/ 180870 w 429814"/>
                  <a:gd name="connsiteY47" fmla="*/ 310499 h 439844"/>
                  <a:gd name="connsiteX48" fmla="*/ 281710 w 429814"/>
                  <a:gd name="connsiteY48" fmla="*/ 291551 h 439844"/>
                  <a:gd name="connsiteX49" fmla="*/ 287210 w 429814"/>
                  <a:gd name="connsiteY49" fmla="*/ 251821 h 439844"/>
                  <a:gd name="connsiteX50" fmla="*/ 290266 w 429814"/>
                  <a:gd name="connsiteY50" fmla="*/ 225538 h 439844"/>
                  <a:gd name="connsiteX51" fmla="*/ 263986 w 429814"/>
                  <a:gd name="connsiteY51" fmla="*/ 225538 h 439844"/>
                  <a:gd name="connsiteX52" fmla="*/ 221817 w 429814"/>
                  <a:gd name="connsiteY52" fmla="*/ 260990 h 439844"/>
                  <a:gd name="connsiteX53" fmla="*/ 254208 w 429814"/>
                  <a:gd name="connsiteY53" fmla="*/ 304998 h 439844"/>
                  <a:gd name="connsiteX54" fmla="*/ 281710 w 429814"/>
                  <a:gd name="connsiteY54" fmla="*/ 291551 h 439844"/>
                  <a:gd name="connsiteX55" fmla="*/ 87363 w 429814"/>
                  <a:gd name="connsiteY55" fmla="*/ 217592 h 439844"/>
                  <a:gd name="connsiteX56" fmla="*/ 90419 w 429814"/>
                  <a:gd name="connsiteY56" fmla="*/ 171139 h 439844"/>
                  <a:gd name="connsiteX57" fmla="*/ 92864 w 429814"/>
                  <a:gd name="connsiteY57" fmla="*/ 125908 h 439844"/>
                  <a:gd name="connsiteX58" fmla="*/ 69640 w 429814"/>
                  <a:gd name="connsiteY58" fmla="*/ 117962 h 439844"/>
                  <a:gd name="connsiteX59" fmla="*/ 47027 w 429814"/>
                  <a:gd name="connsiteY59" fmla="*/ 110016 h 439844"/>
                  <a:gd name="connsiteX60" fmla="*/ 34193 w 429814"/>
                  <a:gd name="connsiteY60" fmla="*/ 135076 h 439844"/>
                  <a:gd name="connsiteX61" fmla="*/ 18303 w 429814"/>
                  <a:gd name="connsiteY61" fmla="*/ 193754 h 439844"/>
                  <a:gd name="connsiteX62" fmla="*/ 14636 w 429814"/>
                  <a:gd name="connsiteY62" fmla="*/ 227372 h 439844"/>
                  <a:gd name="connsiteX63" fmla="*/ 50694 w 429814"/>
                  <a:gd name="connsiteY63" fmla="*/ 222482 h 439844"/>
                  <a:gd name="connsiteX64" fmla="*/ 87363 w 429814"/>
                  <a:gd name="connsiteY64" fmla="*/ 217592 h 439844"/>
                  <a:gd name="connsiteX65" fmla="*/ 182703 w 429814"/>
                  <a:gd name="connsiteY65" fmla="*/ 201700 h 439844"/>
                  <a:gd name="connsiteX66" fmla="*/ 183314 w 429814"/>
                  <a:gd name="connsiteY66" fmla="*/ 165638 h 439844"/>
                  <a:gd name="connsiteX67" fmla="*/ 179647 w 429814"/>
                  <a:gd name="connsiteY67" fmla="*/ 133242 h 439844"/>
                  <a:gd name="connsiteX68" fmla="*/ 151534 w 429814"/>
                  <a:gd name="connsiteY68" fmla="*/ 135076 h 439844"/>
                  <a:gd name="connsiteX69" fmla="*/ 123421 w 429814"/>
                  <a:gd name="connsiteY69" fmla="*/ 136910 h 439844"/>
                  <a:gd name="connsiteX70" fmla="*/ 120365 w 429814"/>
                  <a:gd name="connsiteY70" fmla="*/ 172361 h 439844"/>
                  <a:gd name="connsiteX71" fmla="*/ 119754 w 429814"/>
                  <a:gd name="connsiteY71" fmla="*/ 210869 h 439844"/>
                  <a:gd name="connsiteX72" fmla="*/ 182703 w 429814"/>
                  <a:gd name="connsiteY72" fmla="*/ 201700 h 439844"/>
                  <a:gd name="connsiteX73" fmla="*/ 256653 w 429814"/>
                  <a:gd name="connsiteY73" fmla="*/ 197422 h 439844"/>
                  <a:gd name="connsiteX74" fmla="*/ 279265 w 429814"/>
                  <a:gd name="connsiteY74" fmla="*/ 179696 h 439844"/>
                  <a:gd name="connsiteX75" fmla="*/ 257875 w 429814"/>
                  <a:gd name="connsiteY75" fmla="*/ 116739 h 439844"/>
                  <a:gd name="connsiteX76" fmla="*/ 230984 w 429814"/>
                  <a:gd name="connsiteY76" fmla="*/ 122240 h 439844"/>
                  <a:gd name="connsiteX77" fmla="*/ 205316 w 429814"/>
                  <a:gd name="connsiteY77" fmla="*/ 129575 h 439844"/>
                  <a:gd name="connsiteX78" fmla="*/ 208983 w 429814"/>
                  <a:gd name="connsiteY78" fmla="*/ 157692 h 439844"/>
                  <a:gd name="connsiteX79" fmla="*/ 256653 w 429814"/>
                  <a:gd name="connsiteY79" fmla="*/ 197422 h 439844"/>
                  <a:gd name="connsiteX80" fmla="*/ 384383 w 429814"/>
                  <a:gd name="connsiteY80" fmla="*/ 179085 h 439844"/>
                  <a:gd name="connsiteX81" fmla="*/ 337936 w 429814"/>
                  <a:gd name="connsiteY81" fmla="*/ 84955 h 439844"/>
                  <a:gd name="connsiteX82" fmla="*/ 306156 w 429814"/>
                  <a:gd name="connsiteY82" fmla="*/ 88011 h 439844"/>
                  <a:gd name="connsiteX83" fmla="*/ 286599 w 429814"/>
                  <a:gd name="connsiteY83" fmla="*/ 105737 h 439844"/>
                  <a:gd name="connsiteX84" fmla="*/ 300656 w 429814"/>
                  <a:gd name="connsiteY84" fmla="*/ 150968 h 439844"/>
                  <a:gd name="connsiteX85" fmla="*/ 312879 w 429814"/>
                  <a:gd name="connsiteY85" fmla="*/ 190087 h 439844"/>
                  <a:gd name="connsiteX86" fmla="*/ 346492 w 429814"/>
                  <a:gd name="connsiteY86" fmla="*/ 185808 h 439844"/>
                  <a:gd name="connsiteX87" fmla="*/ 384383 w 429814"/>
                  <a:gd name="connsiteY87" fmla="*/ 179085 h 439844"/>
                  <a:gd name="connsiteX88" fmla="*/ 174758 w 429814"/>
                  <a:gd name="connsiteY88" fmla="*/ 92901 h 439844"/>
                  <a:gd name="connsiteX89" fmla="*/ 169869 w 429814"/>
                  <a:gd name="connsiteY89" fmla="*/ 66618 h 439844"/>
                  <a:gd name="connsiteX90" fmla="*/ 165591 w 429814"/>
                  <a:gd name="connsiteY90" fmla="*/ 51338 h 439844"/>
                  <a:gd name="connsiteX91" fmla="*/ 152145 w 429814"/>
                  <a:gd name="connsiteY91" fmla="*/ 72731 h 439844"/>
                  <a:gd name="connsiteX92" fmla="*/ 157035 w 429814"/>
                  <a:gd name="connsiteY92" fmla="*/ 103292 h 439844"/>
                  <a:gd name="connsiteX93" fmla="*/ 174758 w 429814"/>
                  <a:gd name="connsiteY93" fmla="*/ 92901 h 439844"/>
                  <a:gd name="connsiteX94" fmla="*/ 122199 w 429814"/>
                  <a:gd name="connsiteY94" fmla="*/ 69675 h 439844"/>
                  <a:gd name="connsiteX95" fmla="*/ 99586 w 429814"/>
                  <a:gd name="connsiteY95" fmla="*/ 59284 h 439844"/>
                  <a:gd name="connsiteX96" fmla="*/ 81863 w 429814"/>
                  <a:gd name="connsiteY96" fmla="*/ 92901 h 439844"/>
                  <a:gd name="connsiteX97" fmla="*/ 122199 w 429814"/>
                  <a:gd name="connsiteY97" fmla="*/ 69675 h 439844"/>
                  <a:gd name="connsiteX98" fmla="*/ 230373 w 429814"/>
                  <a:gd name="connsiteY98" fmla="*/ 91068 h 439844"/>
                  <a:gd name="connsiteX99" fmla="*/ 221206 w 429814"/>
                  <a:gd name="connsiteY99" fmla="*/ 66618 h 439844"/>
                  <a:gd name="connsiteX100" fmla="*/ 199815 w 429814"/>
                  <a:gd name="connsiteY100" fmla="*/ 48281 h 439844"/>
                  <a:gd name="connsiteX101" fmla="*/ 198593 w 429814"/>
                  <a:gd name="connsiteY101" fmla="*/ 72731 h 439844"/>
                  <a:gd name="connsiteX102" fmla="*/ 230373 w 429814"/>
                  <a:gd name="connsiteY102" fmla="*/ 91068 h 439844"/>
                  <a:gd name="connsiteX103" fmla="*/ 295766 w 429814"/>
                  <a:gd name="connsiteY103" fmla="*/ 56227 h 439844"/>
                  <a:gd name="connsiteX104" fmla="*/ 230984 w 429814"/>
                  <a:gd name="connsiteY104" fmla="*/ 29945 h 439844"/>
                  <a:gd name="connsiteX105" fmla="*/ 245652 w 429814"/>
                  <a:gd name="connsiteY105" fmla="*/ 54394 h 439844"/>
                  <a:gd name="connsiteX106" fmla="*/ 281710 w 429814"/>
                  <a:gd name="connsiteY106" fmla="*/ 70897 h 439844"/>
                  <a:gd name="connsiteX107" fmla="*/ 295766 w 429814"/>
                  <a:gd name="connsiteY107" fmla="*/ 56227 h 439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29814" h="439844">
                    <a:moveTo>
                      <a:pt x="161924" y="433356"/>
                    </a:moveTo>
                    <a:cubicBezTo>
                      <a:pt x="78196" y="419298"/>
                      <a:pt x="8524" y="345339"/>
                      <a:pt x="-8588" y="253044"/>
                    </a:cubicBezTo>
                    <a:cubicBezTo>
                      <a:pt x="-20811" y="185808"/>
                      <a:pt x="-643" y="121018"/>
                      <a:pt x="50694" y="66618"/>
                    </a:cubicBezTo>
                    <a:cubicBezTo>
                      <a:pt x="124032" y="-11619"/>
                      <a:pt x="243207" y="-23232"/>
                      <a:pt x="329380" y="39724"/>
                    </a:cubicBezTo>
                    <a:cubicBezTo>
                      <a:pt x="459555" y="135687"/>
                      <a:pt x="443054" y="338004"/>
                      <a:pt x="298822" y="411352"/>
                    </a:cubicBezTo>
                    <a:cubicBezTo>
                      <a:pt x="274376" y="423577"/>
                      <a:pt x="206538" y="441302"/>
                      <a:pt x="194315" y="438857"/>
                    </a:cubicBezTo>
                    <a:cubicBezTo>
                      <a:pt x="192481" y="438246"/>
                      <a:pt x="177814" y="435801"/>
                      <a:pt x="161924" y="433356"/>
                    </a:cubicBezTo>
                    <a:close/>
                    <a:moveTo>
                      <a:pt x="159479" y="381402"/>
                    </a:moveTo>
                    <a:cubicBezTo>
                      <a:pt x="150923" y="369788"/>
                      <a:pt x="140533" y="360009"/>
                      <a:pt x="137478" y="360009"/>
                    </a:cubicBezTo>
                    <a:cubicBezTo>
                      <a:pt x="128310" y="360009"/>
                      <a:pt x="108142" y="372233"/>
                      <a:pt x="108142" y="377734"/>
                    </a:cubicBezTo>
                    <a:cubicBezTo>
                      <a:pt x="108142" y="384458"/>
                      <a:pt x="149701" y="402184"/>
                      <a:pt x="164980" y="402184"/>
                    </a:cubicBezTo>
                    <a:cubicBezTo>
                      <a:pt x="174758" y="402795"/>
                      <a:pt x="173536" y="399739"/>
                      <a:pt x="159479" y="381402"/>
                    </a:cubicBezTo>
                    <a:close/>
                    <a:moveTo>
                      <a:pt x="304934" y="377734"/>
                    </a:moveTo>
                    <a:cubicBezTo>
                      <a:pt x="320824" y="367344"/>
                      <a:pt x="334269" y="356341"/>
                      <a:pt x="334269" y="353285"/>
                    </a:cubicBezTo>
                    <a:cubicBezTo>
                      <a:pt x="334269" y="347784"/>
                      <a:pt x="303711" y="333115"/>
                      <a:pt x="300656" y="336782"/>
                    </a:cubicBezTo>
                    <a:cubicBezTo>
                      <a:pt x="287210" y="357564"/>
                      <a:pt x="267653" y="396683"/>
                      <a:pt x="270709" y="396683"/>
                    </a:cubicBezTo>
                    <a:cubicBezTo>
                      <a:pt x="273154" y="396683"/>
                      <a:pt x="288432" y="388125"/>
                      <a:pt x="304934" y="377734"/>
                    </a:cubicBezTo>
                    <a:close/>
                    <a:moveTo>
                      <a:pt x="206538" y="361842"/>
                    </a:moveTo>
                    <a:cubicBezTo>
                      <a:pt x="202260" y="338004"/>
                      <a:pt x="191870" y="330670"/>
                      <a:pt x="175369" y="341672"/>
                    </a:cubicBezTo>
                    <a:cubicBezTo>
                      <a:pt x="168035" y="345950"/>
                      <a:pt x="169258" y="350229"/>
                      <a:pt x="184536" y="366121"/>
                    </a:cubicBezTo>
                    <a:cubicBezTo>
                      <a:pt x="194315" y="375901"/>
                      <a:pt x="204093" y="384458"/>
                      <a:pt x="205927" y="384458"/>
                    </a:cubicBezTo>
                    <a:cubicBezTo>
                      <a:pt x="208371" y="384458"/>
                      <a:pt x="208371" y="374067"/>
                      <a:pt x="206538" y="361842"/>
                    </a:cubicBezTo>
                    <a:close/>
                    <a:moveTo>
                      <a:pt x="254819" y="360009"/>
                    </a:moveTo>
                    <a:cubicBezTo>
                      <a:pt x="270709" y="329447"/>
                      <a:pt x="270709" y="329447"/>
                      <a:pt x="248096" y="329447"/>
                    </a:cubicBezTo>
                    <a:cubicBezTo>
                      <a:pt x="229762" y="329447"/>
                      <a:pt x="229151" y="330670"/>
                      <a:pt x="232818" y="348395"/>
                    </a:cubicBezTo>
                    <a:cubicBezTo>
                      <a:pt x="234651" y="358786"/>
                      <a:pt x="236484" y="371622"/>
                      <a:pt x="236484" y="375901"/>
                    </a:cubicBezTo>
                    <a:cubicBezTo>
                      <a:pt x="236484" y="389959"/>
                      <a:pt x="241985" y="385680"/>
                      <a:pt x="254819" y="360009"/>
                    </a:cubicBezTo>
                    <a:close/>
                    <a:moveTo>
                      <a:pt x="117921" y="332503"/>
                    </a:moveTo>
                    <a:cubicBezTo>
                      <a:pt x="119143" y="329447"/>
                      <a:pt x="113643" y="308665"/>
                      <a:pt x="105698" y="286661"/>
                    </a:cubicBezTo>
                    <a:lnTo>
                      <a:pt x="91030" y="246931"/>
                    </a:lnTo>
                    <a:lnTo>
                      <a:pt x="67806" y="248765"/>
                    </a:lnTo>
                    <a:cubicBezTo>
                      <a:pt x="32971" y="251821"/>
                      <a:pt x="22581" y="255488"/>
                      <a:pt x="22581" y="267102"/>
                    </a:cubicBezTo>
                    <a:cubicBezTo>
                      <a:pt x="22581" y="280549"/>
                      <a:pt x="45805" y="323946"/>
                      <a:pt x="64139" y="344728"/>
                    </a:cubicBezTo>
                    <a:cubicBezTo>
                      <a:pt x="77585" y="360620"/>
                      <a:pt x="78196" y="360620"/>
                      <a:pt x="96530" y="349618"/>
                    </a:cubicBezTo>
                    <a:cubicBezTo>
                      <a:pt x="106920" y="343506"/>
                      <a:pt x="116698" y="336171"/>
                      <a:pt x="117921" y="332503"/>
                    </a:cubicBezTo>
                    <a:close/>
                    <a:moveTo>
                      <a:pt x="376438" y="289717"/>
                    </a:moveTo>
                    <a:cubicBezTo>
                      <a:pt x="383772" y="270769"/>
                      <a:pt x="389273" y="245098"/>
                      <a:pt x="389273" y="231650"/>
                    </a:cubicBezTo>
                    <a:lnTo>
                      <a:pt x="389273" y="207813"/>
                    </a:lnTo>
                    <a:lnTo>
                      <a:pt x="366660" y="210869"/>
                    </a:lnTo>
                    <a:cubicBezTo>
                      <a:pt x="315323" y="217592"/>
                      <a:pt x="315934" y="217592"/>
                      <a:pt x="315934" y="246320"/>
                    </a:cubicBezTo>
                    <a:cubicBezTo>
                      <a:pt x="315934" y="260990"/>
                      <a:pt x="314101" y="281160"/>
                      <a:pt x="312267" y="291551"/>
                    </a:cubicBezTo>
                    <a:cubicBezTo>
                      <a:pt x="309212" y="307443"/>
                      <a:pt x="310434" y="310499"/>
                      <a:pt x="325713" y="316000"/>
                    </a:cubicBezTo>
                    <a:cubicBezTo>
                      <a:pt x="358715" y="327614"/>
                      <a:pt x="362993" y="325169"/>
                      <a:pt x="376438" y="289717"/>
                    </a:cubicBezTo>
                    <a:close/>
                    <a:moveTo>
                      <a:pt x="180870" y="310499"/>
                    </a:moveTo>
                    <a:cubicBezTo>
                      <a:pt x="199815" y="303776"/>
                      <a:pt x="200426" y="303164"/>
                      <a:pt x="196760" y="275048"/>
                    </a:cubicBezTo>
                    <a:cubicBezTo>
                      <a:pt x="191259" y="234095"/>
                      <a:pt x="190648" y="233484"/>
                      <a:pt x="168035" y="235929"/>
                    </a:cubicBezTo>
                    <a:cubicBezTo>
                      <a:pt x="121588" y="241430"/>
                      <a:pt x="120977" y="242041"/>
                      <a:pt x="127088" y="264046"/>
                    </a:cubicBezTo>
                    <a:cubicBezTo>
                      <a:pt x="142367" y="319056"/>
                      <a:pt x="146645" y="322113"/>
                      <a:pt x="180870" y="310499"/>
                    </a:cubicBezTo>
                    <a:close/>
                    <a:moveTo>
                      <a:pt x="281710" y="291551"/>
                    </a:moveTo>
                    <a:cubicBezTo>
                      <a:pt x="283543" y="283605"/>
                      <a:pt x="285988" y="265879"/>
                      <a:pt x="287210" y="251821"/>
                    </a:cubicBezTo>
                    <a:lnTo>
                      <a:pt x="290266" y="225538"/>
                    </a:lnTo>
                    <a:lnTo>
                      <a:pt x="263986" y="225538"/>
                    </a:lnTo>
                    <a:cubicBezTo>
                      <a:pt x="221817" y="225538"/>
                      <a:pt x="218150" y="228594"/>
                      <a:pt x="221817" y="260990"/>
                    </a:cubicBezTo>
                    <a:cubicBezTo>
                      <a:pt x="226706" y="303776"/>
                      <a:pt x="227928" y="304998"/>
                      <a:pt x="254208" y="304998"/>
                    </a:cubicBezTo>
                    <a:cubicBezTo>
                      <a:pt x="274987" y="304998"/>
                      <a:pt x="279265" y="302553"/>
                      <a:pt x="281710" y="291551"/>
                    </a:cubicBezTo>
                    <a:close/>
                    <a:moveTo>
                      <a:pt x="87363" y="217592"/>
                    </a:moveTo>
                    <a:cubicBezTo>
                      <a:pt x="87974" y="216981"/>
                      <a:pt x="89197" y="196199"/>
                      <a:pt x="90419" y="171139"/>
                    </a:cubicBezTo>
                    <a:lnTo>
                      <a:pt x="92864" y="125908"/>
                    </a:lnTo>
                    <a:lnTo>
                      <a:pt x="69640" y="117962"/>
                    </a:lnTo>
                    <a:lnTo>
                      <a:pt x="47027" y="110016"/>
                    </a:lnTo>
                    <a:lnTo>
                      <a:pt x="34193" y="135076"/>
                    </a:lnTo>
                    <a:cubicBezTo>
                      <a:pt x="27470" y="148523"/>
                      <a:pt x="20136" y="174806"/>
                      <a:pt x="18303" y="193754"/>
                    </a:cubicBezTo>
                    <a:lnTo>
                      <a:pt x="14636" y="227372"/>
                    </a:lnTo>
                    <a:lnTo>
                      <a:pt x="50694" y="222482"/>
                    </a:lnTo>
                    <a:cubicBezTo>
                      <a:pt x="70251" y="220037"/>
                      <a:pt x="87363" y="217592"/>
                      <a:pt x="87363" y="217592"/>
                    </a:cubicBezTo>
                    <a:close/>
                    <a:moveTo>
                      <a:pt x="182703" y="201700"/>
                    </a:moveTo>
                    <a:cubicBezTo>
                      <a:pt x="185148" y="199255"/>
                      <a:pt x="185759" y="183363"/>
                      <a:pt x="183314" y="165638"/>
                    </a:cubicBezTo>
                    <a:lnTo>
                      <a:pt x="179647" y="133242"/>
                    </a:lnTo>
                    <a:lnTo>
                      <a:pt x="151534" y="135076"/>
                    </a:lnTo>
                    <a:lnTo>
                      <a:pt x="123421" y="136910"/>
                    </a:lnTo>
                    <a:lnTo>
                      <a:pt x="120365" y="172361"/>
                    </a:lnTo>
                    <a:cubicBezTo>
                      <a:pt x="118532" y="191921"/>
                      <a:pt x="118532" y="209035"/>
                      <a:pt x="119754" y="210869"/>
                    </a:cubicBezTo>
                    <a:cubicBezTo>
                      <a:pt x="124032" y="214536"/>
                      <a:pt x="177203" y="206590"/>
                      <a:pt x="182703" y="201700"/>
                    </a:cubicBezTo>
                    <a:close/>
                    <a:moveTo>
                      <a:pt x="256653" y="197422"/>
                    </a:moveTo>
                    <a:cubicBezTo>
                      <a:pt x="274987" y="194365"/>
                      <a:pt x="279265" y="190698"/>
                      <a:pt x="279265" y="179696"/>
                    </a:cubicBezTo>
                    <a:cubicBezTo>
                      <a:pt x="279265" y="168083"/>
                      <a:pt x="263986" y="123463"/>
                      <a:pt x="257875" y="116739"/>
                    </a:cubicBezTo>
                    <a:cubicBezTo>
                      <a:pt x="256653" y="115517"/>
                      <a:pt x="244429" y="117962"/>
                      <a:pt x="230984" y="122240"/>
                    </a:cubicBezTo>
                    <a:lnTo>
                      <a:pt x="205316" y="129575"/>
                    </a:lnTo>
                    <a:lnTo>
                      <a:pt x="208983" y="157692"/>
                    </a:lnTo>
                    <a:cubicBezTo>
                      <a:pt x="215705" y="205979"/>
                      <a:pt x="213872" y="204145"/>
                      <a:pt x="256653" y="197422"/>
                    </a:cubicBezTo>
                    <a:close/>
                    <a:moveTo>
                      <a:pt x="384383" y="179085"/>
                    </a:moveTo>
                    <a:cubicBezTo>
                      <a:pt x="394162" y="172972"/>
                      <a:pt x="359937" y="103903"/>
                      <a:pt x="337936" y="84955"/>
                    </a:cubicBezTo>
                    <a:cubicBezTo>
                      <a:pt x="328769" y="77621"/>
                      <a:pt x="324490" y="78232"/>
                      <a:pt x="306156" y="88011"/>
                    </a:cubicBezTo>
                    <a:cubicBezTo>
                      <a:pt x="294544" y="94124"/>
                      <a:pt x="285988" y="102070"/>
                      <a:pt x="286599" y="105737"/>
                    </a:cubicBezTo>
                    <a:cubicBezTo>
                      <a:pt x="287821" y="109404"/>
                      <a:pt x="294544" y="129575"/>
                      <a:pt x="300656" y="150968"/>
                    </a:cubicBezTo>
                    <a:lnTo>
                      <a:pt x="312879" y="190087"/>
                    </a:lnTo>
                    <a:lnTo>
                      <a:pt x="346492" y="185808"/>
                    </a:lnTo>
                    <a:cubicBezTo>
                      <a:pt x="364827" y="183363"/>
                      <a:pt x="381939" y="180307"/>
                      <a:pt x="384383" y="179085"/>
                    </a:cubicBezTo>
                    <a:close/>
                    <a:moveTo>
                      <a:pt x="174758" y="92901"/>
                    </a:moveTo>
                    <a:cubicBezTo>
                      <a:pt x="174147" y="86789"/>
                      <a:pt x="172313" y="75176"/>
                      <a:pt x="169869" y="66618"/>
                    </a:cubicBezTo>
                    <a:lnTo>
                      <a:pt x="165591" y="51338"/>
                    </a:lnTo>
                    <a:lnTo>
                      <a:pt x="152145" y="72731"/>
                    </a:lnTo>
                    <a:cubicBezTo>
                      <a:pt x="135033" y="100847"/>
                      <a:pt x="135033" y="103292"/>
                      <a:pt x="157035" y="103292"/>
                    </a:cubicBezTo>
                    <a:cubicBezTo>
                      <a:pt x="170480" y="103292"/>
                      <a:pt x="175369" y="100236"/>
                      <a:pt x="174758" y="92901"/>
                    </a:cubicBezTo>
                    <a:close/>
                    <a:moveTo>
                      <a:pt x="122199" y="69675"/>
                    </a:moveTo>
                    <a:cubicBezTo>
                      <a:pt x="139922" y="37891"/>
                      <a:pt x="134422" y="35446"/>
                      <a:pt x="99586" y="59284"/>
                    </a:cubicBezTo>
                    <a:cubicBezTo>
                      <a:pt x="71473" y="78232"/>
                      <a:pt x="65973" y="88623"/>
                      <a:pt x="81863" y="92901"/>
                    </a:cubicBezTo>
                    <a:cubicBezTo>
                      <a:pt x="103864" y="98402"/>
                      <a:pt x="107531" y="96569"/>
                      <a:pt x="122199" y="69675"/>
                    </a:cubicBezTo>
                    <a:close/>
                    <a:moveTo>
                      <a:pt x="230373" y="91068"/>
                    </a:moveTo>
                    <a:cubicBezTo>
                      <a:pt x="237707" y="86178"/>
                      <a:pt x="236484" y="82510"/>
                      <a:pt x="221206" y="66618"/>
                    </a:cubicBezTo>
                    <a:cubicBezTo>
                      <a:pt x="211427" y="56839"/>
                      <a:pt x="202260" y="48281"/>
                      <a:pt x="199815" y="48281"/>
                    </a:cubicBezTo>
                    <a:cubicBezTo>
                      <a:pt x="197982" y="48281"/>
                      <a:pt x="197371" y="59284"/>
                      <a:pt x="198593" y="72731"/>
                    </a:cubicBezTo>
                    <a:cubicBezTo>
                      <a:pt x="201038" y="97791"/>
                      <a:pt x="210816" y="103903"/>
                      <a:pt x="230373" y="91068"/>
                    </a:cubicBezTo>
                    <a:close/>
                    <a:moveTo>
                      <a:pt x="295766" y="56227"/>
                    </a:moveTo>
                    <a:cubicBezTo>
                      <a:pt x="298211" y="49504"/>
                      <a:pt x="249319" y="29945"/>
                      <a:pt x="230984" y="29945"/>
                    </a:cubicBezTo>
                    <a:cubicBezTo>
                      <a:pt x="224873" y="29945"/>
                      <a:pt x="230373" y="39113"/>
                      <a:pt x="245652" y="54394"/>
                    </a:cubicBezTo>
                    <a:cubicBezTo>
                      <a:pt x="267042" y="76398"/>
                      <a:pt x="270709" y="78232"/>
                      <a:pt x="281710" y="70897"/>
                    </a:cubicBezTo>
                    <a:cubicBezTo>
                      <a:pt x="288432" y="66007"/>
                      <a:pt x="294544" y="59895"/>
                      <a:pt x="295766" y="56227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625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19546C2-2FD2-F31E-2707-12EFFE445E0F}"/>
              </a:ext>
            </a:extLst>
          </p:cNvPr>
          <p:cNvSpPr/>
          <p:nvPr/>
        </p:nvSpPr>
        <p:spPr>
          <a:xfrm>
            <a:off x="0" y="4183530"/>
            <a:ext cx="12192000" cy="1579074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0">
                <a:srgbClr val="004F38">
                  <a:alpha val="0"/>
                </a:srgbClr>
              </a:gs>
              <a:gs pos="100000">
                <a:srgbClr val="116A4E">
                  <a:alpha val="15000"/>
                </a:srgbClr>
              </a:gs>
            </a:gsLst>
            <a:lin ang="135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7551197" y="2209718"/>
            <a:ext cx="1586997" cy="336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CBA2545-6213-7A95-F57A-C62514CB88EB}"/>
              </a:ext>
            </a:extLst>
          </p:cNvPr>
          <p:cNvSpPr/>
          <p:nvPr/>
        </p:nvSpPr>
        <p:spPr>
          <a:xfrm>
            <a:off x="6658733" y="1992286"/>
            <a:ext cx="2841400" cy="774208"/>
          </a:xfrm>
          <a:prstGeom prst="roundRect">
            <a:avLst/>
          </a:prstGeom>
          <a:noFill/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1CA8F6-C54D-5D24-D0A1-96618DBDD8EA}"/>
              </a:ext>
            </a:extLst>
          </p:cNvPr>
          <p:cNvSpPr/>
          <p:nvPr/>
        </p:nvSpPr>
        <p:spPr>
          <a:xfrm>
            <a:off x="6115957" y="1992286"/>
            <a:ext cx="829156" cy="774208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AC43A2B-8842-77AE-0EBC-B41F99B37819}"/>
              </a:ext>
            </a:extLst>
          </p:cNvPr>
          <p:cNvSpPr txBox="1"/>
          <p:nvPr/>
        </p:nvSpPr>
        <p:spPr>
          <a:xfrm>
            <a:off x="6017238" y="2923667"/>
            <a:ext cx="4654913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28" name="图片 27" descr="D:\51PPT模板网\51pptmoban.com\图片001.jpg">
            <a:extLst>
              <a:ext uri="{FF2B5EF4-FFF2-40B4-BE49-F238E27FC236}">
                <a16:creationId xmlns:a16="http://schemas.microsoft.com/office/drawing/2014/main" id="{9759FF60-9413-81F4-18CF-D89C72C6A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276" y="2980527"/>
            <a:ext cx="3810000" cy="3810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29DC8DB5-66F3-9A53-5CEB-FD980D80AB8A}"/>
              </a:ext>
            </a:extLst>
          </p:cNvPr>
          <p:cNvGrpSpPr/>
          <p:nvPr/>
        </p:nvGrpSpPr>
        <p:grpSpPr>
          <a:xfrm>
            <a:off x="1368541" y="1095396"/>
            <a:ext cx="4906112" cy="3821063"/>
            <a:chOff x="3142296" y="1406182"/>
            <a:chExt cx="2345391" cy="382106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79BFF0B-5C88-8BBB-248A-A5508EFBAB9D}"/>
                </a:ext>
              </a:extLst>
            </p:cNvPr>
            <p:cNvSpPr/>
            <p:nvPr/>
          </p:nvSpPr>
          <p:spPr>
            <a:xfrm>
              <a:off x="3167490" y="1456982"/>
              <a:ext cx="2320197" cy="3770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3900" dirty="0">
                  <a:solidFill>
                    <a:srgbClr val="116A4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+mn-lt"/>
                </a:rPr>
                <a:t>03</a:t>
              </a:r>
              <a:endParaRPr lang="zh-CN" altLang="en-US" sz="23900" dirty="0">
                <a:solidFill>
                  <a:srgbClr val="116A4E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EC8AF166-FE8C-15B3-F504-60919186CBE4}"/>
                </a:ext>
              </a:extLst>
            </p:cNvPr>
            <p:cNvSpPr/>
            <p:nvPr/>
          </p:nvSpPr>
          <p:spPr>
            <a:xfrm>
              <a:off x="3142296" y="1406182"/>
              <a:ext cx="2345391" cy="3770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3900" dirty="0">
                  <a:ln w="25400" cmpd="sng">
                    <a:gradFill>
                      <a:gsLst>
                        <a:gs pos="10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76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rgbClr val="116A4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+mn-lt"/>
                </a:rPr>
                <a:t>03</a:t>
              </a:r>
              <a:endParaRPr lang="zh-CN" altLang="en-US" sz="23900" dirty="0">
                <a:ln w="25400" cmpd="sng">
                  <a:gradFill>
                    <a:gsLst>
                      <a:gs pos="10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alpha val="76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116A4E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D4CECE4-7229-FC78-CE42-63FDAA8D27E7}"/>
              </a:ext>
            </a:extLst>
          </p:cNvPr>
          <p:cNvGrpSpPr/>
          <p:nvPr/>
        </p:nvGrpSpPr>
        <p:grpSpPr>
          <a:xfrm>
            <a:off x="6380523" y="2108862"/>
            <a:ext cx="300023" cy="469626"/>
            <a:chOff x="6995236" y="507280"/>
            <a:chExt cx="410037" cy="641831"/>
          </a:xfrm>
          <a:blipFill>
            <a:blip r:embed="rId4"/>
            <a:stretch>
              <a:fillRect/>
            </a:stretch>
          </a:blipFill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65656BC-2D12-71E6-9D73-4A97BACA2311}"/>
                </a:ext>
              </a:extLst>
            </p:cNvPr>
            <p:cNvSpPr/>
            <p:nvPr/>
          </p:nvSpPr>
          <p:spPr>
            <a:xfrm flipV="1">
              <a:off x="7248236" y="507280"/>
              <a:ext cx="76034" cy="85527"/>
            </a:xfrm>
            <a:custGeom>
              <a:avLst/>
              <a:gdLst>
                <a:gd name="connsiteX0" fmla="*/ 12941 w 76034"/>
                <a:gd name="connsiteY0" fmla="*/ 70367 h 85527"/>
                <a:gd name="connsiteX1" fmla="*/ 718 w 76034"/>
                <a:gd name="connsiteY1" fmla="*/ 34915 h 85527"/>
                <a:gd name="connsiteX2" fmla="*/ -3561 w 76034"/>
                <a:gd name="connsiteY2" fmla="*/ -2370 h 85527"/>
                <a:gd name="connsiteX3" fmla="*/ 39220 w 76034"/>
                <a:gd name="connsiteY3" fmla="*/ 17190 h 85527"/>
                <a:gd name="connsiteX4" fmla="*/ 58166 w 76034"/>
                <a:gd name="connsiteY4" fmla="*/ 44695 h 85527"/>
                <a:gd name="connsiteX5" fmla="*/ 47776 w 76034"/>
                <a:gd name="connsiteY5" fmla="*/ 64866 h 85527"/>
                <a:gd name="connsiteX6" fmla="*/ 12941 w 76034"/>
                <a:gd name="connsiteY6" fmla="*/ 70367 h 8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034" h="85527">
                  <a:moveTo>
                    <a:pt x="12941" y="70367"/>
                  </a:moveTo>
                  <a:cubicBezTo>
                    <a:pt x="14774" y="67310"/>
                    <a:pt x="9274" y="51418"/>
                    <a:pt x="718" y="34915"/>
                  </a:cubicBezTo>
                  <a:cubicBezTo>
                    <a:pt x="-13339" y="6799"/>
                    <a:pt x="-13950" y="4354"/>
                    <a:pt x="-3561" y="-2370"/>
                  </a:cubicBezTo>
                  <a:cubicBezTo>
                    <a:pt x="15385" y="-17039"/>
                    <a:pt x="26997" y="-11538"/>
                    <a:pt x="39220" y="17190"/>
                  </a:cubicBezTo>
                  <a:cubicBezTo>
                    <a:pt x="45332" y="32470"/>
                    <a:pt x="53888" y="44695"/>
                    <a:pt x="58166" y="44695"/>
                  </a:cubicBezTo>
                  <a:cubicBezTo>
                    <a:pt x="71000" y="44695"/>
                    <a:pt x="66111" y="53863"/>
                    <a:pt x="47776" y="64866"/>
                  </a:cubicBezTo>
                  <a:cubicBezTo>
                    <a:pt x="29442" y="75868"/>
                    <a:pt x="7440" y="78924"/>
                    <a:pt x="12941" y="703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D1725AD-F63C-9C66-38C9-6A0CD1425013}"/>
                </a:ext>
              </a:extLst>
            </p:cNvPr>
            <p:cNvSpPr/>
            <p:nvPr/>
          </p:nvSpPr>
          <p:spPr>
            <a:xfrm flipV="1">
              <a:off x="7131114" y="586780"/>
              <a:ext cx="168856" cy="198450"/>
            </a:xfrm>
            <a:custGeom>
              <a:avLst/>
              <a:gdLst>
                <a:gd name="connsiteX0" fmla="*/ 58662 w 168856"/>
                <a:gd name="connsiteY0" fmla="*/ 165849 h 198450"/>
                <a:gd name="connsiteX1" fmla="*/ -10398 w 168856"/>
                <a:gd name="connsiteY1" fmla="*/ 25878 h 198450"/>
                <a:gd name="connsiteX2" fmla="*/ 72108 w 168856"/>
                <a:gd name="connsiteY2" fmla="*/ -8962 h 198450"/>
                <a:gd name="connsiteX3" fmla="*/ 158280 w 168856"/>
                <a:gd name="connsiteY3" fmla="*/ 144456 h 198450"/>
                <a:gd name="connsiteX4" fmla="*/ 75775 w 168856"/>
                <a:gd name="connsiteY4" fmla="*/ 188465 h 198450"/>
                <a:gd name="connsiteX5" fmla="*/ 58662 w 168856"/>
                <a:gd name="connsiteY5" fmla="*/ 165849 h 1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856" h="198450">
                  <a:moveTo>
                    <a:pt x="58662" y="165849"/>
                  </a:moveTo>
                  <a:cubicBezTo>
                    <a:pt x="23215" y="108394"/>
                    <a:pt x="-13454" y="33824"/>
                    <a:pt x="-10398" y="25878"/>
                  </a:cubicBezTo>
                  <a:cubicBezTo>
                    <a:pt x="-5509" y="12431"/>
                    <a:pt x="61107" y="-15686"/>
                    <a:pt x="72108" y="-8962"/>
                  </a:cubicBezTo>
                  <a:cubicBezTo>
                    <a:pt x="81886" y="-2850"/>
                    <a:pt x="158280" y="132843"/>
                    <a:pt x="158280" y="144456"/>
                  </a:cubicBezTo>
                  <a:cubicBezTo>
                    <a:pt x="158280" y="151180"/>
                    <a:pt x="87998" y="188465"/>
                    <a:pt x="75775" y="188465"/>
                  </a:cubicBezTo>
                  <a:cubicBezTo>
                    <a:pt x="74552" y="188465"/>
                    <a:pt x="66607" y="178074"/>
                    <a:pt x="58662" y="16584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026106-CF58-B7C6-6DFA-747255EB3628}"/>
                </a:ext>
              </a:extLst>
            </p:cNvPr>
            <p:cNvSpPr/>
            <p:nvPr/>
          </p:nvSpPr>
          <p:spPr>
            <a:xfrm flipV="1">
              <a:off x="7019829" y="696802"/>
              <a:ext cx="385444" cy="375906"/>
            </a:xfrm>
            <a:custGeom>
              <a:avLst/>
              <a:gdLst>
                <a:gd name="connsiteX0" fmla="*/ 248790 w 385444"/>
                <a:gd name="connsiteY0" fmla="*/ 339385 h 375906"/>
                <a:gd name="connsiteX1" fmla="*/ 248179 w 385444"/>
                <a:gd name="connsiteY1" fmla="*/ 292931 h 375906"/>
                <a:gd name="connsiteX2" fmla="*/ 279959 w 385444"/>
                <a:gd name="connsiteY2" fmla="*/ 260536 h 375906"/>
                <a:gd name="connsiteX3" fmla="*/ 297071 w 385444"/>
                <a:gd name="connsiteY3" fmla="*/ 189022 h 375906"/>
                <a:gd name="connsiteX4" fmla="*/ 279348 w 385444"/>
                <a:gd name="connsiteY4" fmla="*/ 116286 h 375906"/>
                <a:gd name="connsiteX5" fmla="*/ 81334 w 385444"/>
                <a:gd name="connsiteY5" fmla="*/ 115674 h 375906"/>
                <a:gd name="connsiteX6" fmla="*/ 29386 w 385444"/>
                <a:gd name="connsiteY6" fmla="*/ 152959 h 375906"/>
                <a:gd name="connsiteX7" fmla="*/ -10339 w 385444"/>
                <a:gd name="connsiteY7" fmla="*/ 159683 h 375906"/>
                <a:gd name="connsiteX8" fmla="*/ 37942 w 385444"/>
                <a:gd name="connsiteY8" fmla="*/ 51495 h 375906"/>
                <a:gd name="connsiteX9" fmla="*/ 93557 w 385444"/>
                <a:gd name="connsiteY9" fmla="*/ 8098 h 375906"/>
                <a:gd name="connsiteX10" fmla="*/ 180952 w 385444"/>
                <a:gd name="connsiteY10" fmla="*/ -9628 h 375906"/>
                <a:gd name="connsiteX11" fmla="*/ 267125 w 385444"/>
                <a:gd name="connsiteY11" fmla="*/ 6875 h 375906"/>
                <a:gd name="connsiteX12" fmla="*/ 306850 w 385444"/>
                <a:gd name="connsiteY12" fmla="*/ 342441 h 375906"/>
                <a:gd name="connsiteX13" fmla="*/ 272625 w 385444"/>
                <a:gd name="connsiteY13" fmla="*/ 366279 h 375906"/>
                <a:gd name="connsiteX14" fmla="*/ 248790 w 385444"/>
                <a:gd name="connsiteY14" fmla="*/ 339385 h 37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5444" h="375906">
                  <a:moveTo>
                    <a:pt x="248790" y="339385"/>
                  </a:moveTo>
                  <a:cubicBezTo>
                    <a:pt x="229233" y="305767"/>
                    <a:pt x="229233" y="303322"/>
                    <a:pt x="248179" y="292931"/>
                  </a:cubicBezTo>
                  <a:cubicBezTo>
                    <a:pt x="256124" y="288652"/>
                    <a:pt x="270792" y="273983"/>
                    <a:pt x="279959" y="260536"/>
                  </a:cubicBezTo>
                  <a:cubicBezTo>
                    <a:pt x="295238" y="238532"/>
                    <a:pt x="297071" y="230586"/>
                    <a:pt x="297071" y="189022"/>
                  </a:cubicBezTo>
                  <a:cubicBezTo>
                    <a:pt x="297071" y="146847"/>
                    <a:pt x="295238" y="139512"/>
                    <a:pt x="279348" y="116286"/>
                  </a:cubicBezTo>
                  <a:cubicBezTo>
                    <a:pt x="231678" y="47828"/>
                    <a:pt x="130838" y="47828"/>
                    <a:pt x="81334" y="115674"/>
                  </a:cubicBezTo>
                  <a:cubicBezTo>
                    <a:pt x="72778" y="126677"/>
                    <a:pt x="50777" y="142569"/>
                    <a:pt x="29386" y="152959"/>
                  </a:cubicBezTo>
                  <a:cubicBezTo>
                    <a:pt x="-5449" y="169463"/>
                    <a:pt x="-8505" y="170074"/>
                    <a:pt x="-10339" y="159683"/>
                  </a:cubicBezTo>
                  <a:cubicBezTo>
                    <a:pt x="-13394" y="139512"/>
                    <a:pt x="14108" y="77778"/>
                    <a:pt x="37942" y="51495"/>
                  </a:cubicBezTo>
                  <a:cubicBezTo>
                    <a:pt x="50777" y="37437"/>
                    <a:pt x="75834" y="17878"/>
                    <a:pt x="93557" y="8098"/>
                  </a:cubicBezTo>
                  <a:cubicBezTo>
                    <a:pt x="122893" y="-7794"/>
                    <a:pt x="131449" y="-9628"/>
                    <a:pt x="180952" y="-9628"/>
                  </a:cubicBezTo>
                  <a:cubicBezTo>
                    <a:pt x="228622" y="-9628"/>
                    <a:pt x="240234" y="-7183"/>
                    <a:pt x="267125" y="6875"/>
                  </a:cubicBezTo>
                  <a:cubicBezTo>
                    <a:pt x="391800" y="72277"/>
                    <a:pt x="412579" y="249534"/>
                    <a:pt x="306850" y="342441"/>
                  </a:cubicBezTo>
                  <a:cubicBezTo>
                    <a:pt x="292182" y="355277"/>
                    <a:pt x="276292" y="366279"/>
                    <a:pt x="272625" y="366279"/>
                  </a:cubicBezTo>
                  <a:cubicBezTo>
                    <a:pt x="268347" y="366279"/>
                    <a:pt x="257346" y="354054"/>
                    <a:pt x="248790" y="3393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3CFC65A-E145-5209-403F-C9DFA92E7B84}"/>
                </a:ext>
              </a:extLst>
            </p:cNvPr>
            <p:cNvSpPr/>
            <p:nvPr/>
          </p:nvSpPr>
          <p:spPr>
            <a:xfrm flipV="1">
              <a:off x="7117301" y="777058"/>
              <a:ext cx="59828" cy="71762"/>
            </a:xfrm>
            <a:custGeom>
              <a:avLst/>
              <a:gdLst>
                <a:gd name="connsiteX0" fmla="*/ -763 w 59828"/>
                <a:gd name="connsiteY0" fmla="*/ 41408 h 71762"/>
                <a:gd name="connsiteX1" fmla="*/ 460 w 59828"/>
                <a:gd name="connsiteY1" fmla="*/ -4434 h 71762"/>
                <a:gd name="connsiteX2" fmla="*/ 36518 w 59828"/>
                <a:gd name="connsiteY2" fmla="*/ 16959 h 71762"/>
                <a:gd name="connsiteX3" fmla="*/ 49352 w 59828"/>
                <a:gd name="connsiteY3" fmla="*/ 43853 h 71762"/>
                <a:gd name="connsiteX4" fmla="*/ 35907 w 59828"/>
                <a:gd name="connsiteY4" fmla="*/ 53633 h 71762"/>
                <a:gd name="connsiteX5" fmla="*/ -763 w 59828"/>
                <a:gd name="connsiteY5" fmla="*/ 41408 h 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28" h="71762">
                  <a:moveTo>
                    <a:pt x="-763" y="41408"/>
                  </a:moveTo>
                  <a:cubicBezTo>
                    <a:pt x="-14208" y="13292"/>
                    <a:pt x="-13597" y="3512"/>
                    <a:pt x="460" y="-4434"/>
                  </a:cubicBezTo>
                  <a:cubicBezTo>
                    <a:pt x="19406" y="-14213"/>
                    <a:pt x="22461" y="-12380"/>
                    <a:pt x="36518" y="16959"/>
                  </a:cubicBezTo>
                  <a:lnTo>
                    <a:pt x="49352" y="43853"/>
                  </a:lnTo>
                  <a:lnTo>
                    <a:pt x="35907" y="53633"/>
                  </a:lnTo>
                  <a:cubicBezTo>
                    <a:pt x="16350" y="67080"/>
                    <a:pt x="10849" y="65246"/>
                    <a:pt x="-763" y="41408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5467265-7CEC-17A3-E7F2-05DBC0DB0C6E}"/>
                </a:ext>
              </a:extLst>
            </p:cNvPr>
            <p:cNvSpPr/>
            <p:nvPr/>
          </p:nvSpPr>
          <p:spPr>
            <a:xfrm flipV="1">
              <a:off x="6995236" y="827214"/>
              <a:ext cx="219058" cy="120069"/>
            </a:xfrm>
            <a:custGeom>
              <a:avLst/>
              <a:gdLst>
                <a:gd name="connsiteX0" fmla="*/ -10033 w 219058"/>
                <a:gd name="connsiteY0" fmla="*/ 103332 h 120069"/>
                <a:gd name="connsiteX1" fmla="*/ 205704 w 219058"/>
                <a:gd name="connsiteY1" fmla="*/ -9134 h 120069"/>
                <a:gd name="connsiteX2" fmla="*/ 101197 w 219058"/>
                <a:gd name="connsiteY2" fmla="*/ 58712 h 120069"/>
                <a:gd name="connsiteX3" fmla="*/ -10033 w 219058"/>
                <a:gd name="connsiteY3" fmla="*/ 103332 h 12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58" h="120069">
                  <a:moveTo>
                    <a:pt x="-10033" y="103332"/>
                  </a:moveTo>
                  <a:cubicBezTo>
                    <a:pt x="-7589" y="88663"/>
                    <a:pt x="197148" y="-17691"/>
                    <a:pt x="205704" y="-9134"/>
                  </a:cubicBezTo>
                  <a:cubicBezTo>
                    <a:pt x="213038" y="-1799"/>
                    <a:pt x="215482" y="-3022"/>
                    <a:pt x="101197" y="58712"/>
                  </a:cubicBezTo>
                  <a:cubicBezTo>
                    <a:pt x="356" y="113112"/>
                    <a:pt x="-13089" y="118002"/>
                    <a:pt x="-10033" y="103332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346447D-617F-82BD-5E1D-3B60E8F501EE}"/>
                </a:ext>
              </a:extLst>
            </p:cNvPr>
            <p:cNvSpPr/>
            <p:nvPr/>
          </p:nvSpPr>
          <p:spPr>
            <a:xfrm flipV="1">
              <a:off x="7171629" y="1087989"/>
              <a:ext cx="134453" cy="24449"/>
            </a:xfrm>
            <a:custGeom>
              <a:avLst/>
              <a:gdLst>
                <a:gd name="connsiteX0" fmla="*/ -10611 w 134453"/>
                <a:gd name="connsiteY0" fmla="*/ 2985 h 24449"/>
                <a:gd name="connsiteX1" fmla="*/ 56616 w 134453"/>
                <a:gd name="connsiteY1" fmla="*/ -9240 h 24449"/>
                <a:gd name="connsiteX2" fmla="*/ 123843 w 134453"/>
                <a:gd name="connsiteY2" fmla="*/ 2985 h 24449"/>
                <a:gd name="connsiteX3" fmla="*/ 56616 w 134453"/>
                <a:gd name="connsiteY3" fmla="*/ 15209 h 24449"/>
                <a:gd name="connsiteX4" fmla="*/ -10611 w 134453"/>
                <a:gd name="connsiteY4" fmla="*/ 2985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453" h="24449">
                  <a:moveTo>
                    <a:pt x="-10611" y="2985"/>
                  </a:moveTo>
                  <a:cubicBezTo>
                    <a:pt x="-10611" y="-8629"/>
                    <a:pt x="-6333" y="-9240"/>
                    <a:pt x="56616" y="-9240"/>
                  </a:cubicBezTo>
                  <a:cubicBezTo>
                    <a:pt x="119565" y="-9240"/>
                    <a:pt x="123843" y="-8629"/>
                    <a:pt x="123843" y="2985"/>
                  </a:cubicBezTo>
                  <a:cubicBezTo>
                    <a:pt x="123843" y="14598"/>
                    <a:pt x="119565" y="15209"/>
                    <a:pt x="56616" y="15209"/>
                  </a:cubicBezTo>
                  <a:cubicBezTo>
                    <a:pt x="-6333" y="15209"/>
                    <a:pt x="-10611" y="14598"/>
                    <a:pt x="-10611" y="29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1423D73-03E7-6FFD-45F7-46B3E1FFED50}"/>
                </a:ext>
              </a:extLst>
            </p:cNvPr>
            <p:cNvSpPr/>
            <p:nvPr/>
          </p:nvSpPr>
          <p:spPr>
            <a:xfrm flipV="1">
              <a:off x="7095299" y="1130775"/>
              <a:ext cx="278010" cy="18336"/>
            </a:xfrm>
            <a:custGeom>
              <a:avLst/>
              <a:gdLst>
                <a:gd name="connsiteX0" fmla="*/ -10058 w 278010"/>
                <a:gd name="connsiteY0" fmla="*/ 3667 h 18336"/>
                <a:gd name="connsiteX1" fmla="*/ 150064 w 278010"/>
                <a:gd name="connsiteY1" fmla="*/ -9169 h 18336"/>
                <a:gd name="connsiteX2" fmla="*/ 267406 w 278010"/>
                <a:gd name="connsiteY2" fmla="*/ 0 h 18336"/>
                <a:gd name="connsiteX3" fmla="*/ 130508 w 278010"/>
                <a:gd name="connsiteY3" fmla="*/ 9168 h 18336"/>
                <a:gd name="connsiteX4" fmla="*/ -10058 w 278010"/>
                <a:gd name="connsiteY4" fmla="*/ 3667 h 1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010" h="18336">
                  <a:moveTo>
                    <a:pt x="-10058" y="3667"/>
                  </a:moveTo>
                  <a:cubicBezTo>
                    <a:pt x="-16169" y="-5501"/>
                    <a:pt x="28445" y="-9169"/>
                    <a:pt x="150064" y="-9169"/>
                  </a:cubicBezTo>
                  <a:cubicBezTo>
                    <a:pt x="250293" y="-9169"/>
                    <a:pt x="267406" y="-7946"/>
                    <a:pt x="267406" y="0"/>
                  </a:cubicBezTo>
                  <a:cubicBezTo>
                    <a:pt x="267406" y="7946"/>
                    <a:pt x="247849" y="9168"/>
                    <a:pt x="130508" y="9168"/>
                  </a:cubicBezTo>
                  <a:cubicBezTo>
                    <a:pt x="54725" y="9168"/>
                    <a:pt x="-8224" y="6723"/>
                    <a:pt x="-10058" y="36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35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5562D44-65EE-6E1C-FD3D-8637D3560DF9}"/>
              </a:ext>
            </a:extLst>
          </p:cNvPr>
          <p:cNvSpPr/>
          <p:nvPr/>
        </p:nvSpPr>
        <p:spPr>
          <a:xfrm>
            <a:off x="303007" y="115003"/>
            <a:ext cx="702674" cy="656110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3D95B4-BDFB-CC19-5B64-82938D578397}"/>
              </a:ext>
            </a:extLst>
          </p:cNvPr>
          <p:cNvSpPr/>
          <p:nvPr/>
        </p:nvSpPr>
        <p:spPr>
          <a:xfrm>
            <a:off x="835880" y="608830"/>
            <a:ext cx="347601" cy="324566"/>
          </a:xfrm>
          <a:prstGeom prst="roundRect">
            <a:avLst/>
          </a:prstGeom>
          <a:noFill/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158B67-D5C8-E02A-8ED5-CC1F9035191A}"/>
              </a:ext>
            </a:extLst>
          </p:cNvPr>
          <p:cNvSpPr/>
          <p:nvPr/>
        </p:nvSpPr>
        <p:spPr>
          <a:xfrm>
            <a:off x="353971" y="160622"/>
            <a:ext cx="108786" cy="10157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2B10754-4BDF-DA16-7D26-C4ADFFD4B00D}"/>
              </a:ext>
            </a:extLst>
          </p:cNvPr>
          <p:cNvGrpSpPr/>
          <p:nvPr/>
        </p:nvGrpSpPr>
        <p:grpSpPr>
          <a:xfrm>
            <a:off x="496894" y="172527"/>
            <a:ext cx="300023" cy="469626"/>
            <a:chOff x="6995236" y="507280"/>
            <a:chExt cx="410037" cy="641831"/>
          </a:xfrm>
          <a:blipFill>
            <a:blip r:embed="rId3"/>
            <a:stretch>
              <a:fillRect/>
            </a:stretch>
          </a:blip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CD342BB-E407-74D9-07E4-6D751DBAC52C}"/>
                </a:ext>
              </a:extLst>
            </p:cNvPr>
            <p:cNvSpPr/>
            <p:nvPr/>
          </p:nvSpPr>
          <p:spPr>
            <a:xfrm flipV="1">
              <a:off x="7248236" y="507280"/>
              <a:ext cx="76034" cy="85527"/>
            </a:xfrm>
            <a:custGeom>
              <a:avLst/>
              <a:gdLst>
                <a:gd name="connsiteX0" fmla="*/ 12941 w 76034"/>
                <a:gd name="connsiteY0" fmla="*/ 70367 h 85527"/>
                <a:gd name="connsiteX1" fmla="*/ 718 w 76034"/>
                <a:gd name="connsiteY1" fmla="*/ 34915 h 85527"/>
                <a:gd name="connsiteX2" fmla="*/ -3561 w 76034"/>
                <a:gd name="connsiteY2" fmla="*/ -2370 h 85527"/>
                <a:gd name="connsiteX3" fmla="*/ 39220 w 76034"/>
                <a:gd name="connsiteY3" fmla="*/ 17190 h 85527"/>
                <a:gd name="connsiteX4" fmla="*/ 58166 w 76034"/>
                <a:gd name="connsiteY4" fmla="*/ 44695 h 85527"/>
                <a:gd name="connsiteX5" fmla="*/ 47776 w 76034"/>
                <a:gd name="connsiteY5" fmla="*/ 64866 h 85527"/>
                <a:gd name="connsiteX6" fmla="*/ 12941 w 76034"/>
                <a:gd name="connsiteY6" fmla="*/ 70367 h 8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034" h="85527">
                  <a:moveTo>
                    <a:pt x="12941" y="70367"/>
                  </a:moveTo>
                  <a:cubicBezTo>
                    <a:pt x="14774" y="67310"/>
                    <a:pt x="9274" y="51418"/>
                    <a:pt x="718" y="34915"/>
                  </a:cubicBezTo>
                  <a:cubicBezTo>
                    <a:pt x="-13339" y="6799"/>
                    <a:pt x="-13950" y="4354"/>
                    <a:pt x="-3561" y="-2370"/>
                  </a:cubicBezTo>
                  <a:cubicBezTo>
                    <a:pt x="15385" y="-17039"/>
                    <a:pt x="26997" y="-11538"/>
                    <a:pt x="39220" y="17190"/>
                  </a:cubicBezTo>
                  <a:cubicBezTo>
                    <a:pt x="45332" y="32470"/>
                    <a:pt x="53888" y="44695"/>
                    <a:pt x="58166" y="44695"/>
                  </a:cubicBezTo>
                  <a:cubicBezTo>
                    <a:pt x="71000" y="44695"/>
                    <a:pt x="66111" y="53863"/>
                    <a:pt x="47776" y="64866"/>
                  </a:cubicBezTo>
                  <a:cubicBezTo>
                    <a:pt x="29442" y="75868"/>
                    <a:pt x="7440" y="78924"/>
                    <a:pt x="12941" y="703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36BF3A4-8A7D-0C40-CBC0-6ECCAA45C910}"/>
                </a:ext>
              </a:extLst>
            </p:cNvPr>
            <p:cNvSpPr/>
            <p:nvPr/>
          </p:nvSpPr>
          <p:spPr>
            <a:xfrm flipV="1">
              <a:off x="7131114" y="586780"/>
              <a:ext cx="168856" cy="198450"/>
            </a:xfrm>
            <a:custGeom>
              <a:avLst/>
              <a:gdLst>
                <a:gd name="connsiteX0" fmla="*/ 58662 w 168856"/>
                <a:gd name="connsiteY0" fmla="*/ 165849 h 198450"/>
                <a:gd name="connsiteX1" fmla="*/ -10398 w 168856"/>
                <a:gd name="connsiteY1" fmla="*/ 25878 h 198450"/>
                <a:gd name="connsiteX2" fmla="*/ 72108 w 168856"/>
                <a:gd name="connsiteY2" fmla="*/ -8962 h 198450"/>
                <a:gd name="connsiteX3" fmla="*/ 158280 w 168856"/>
                <a:gd name="connsiteY3" fmla="*/ 144456 h 198450"/>
                <a:gd name="connsiteX4" fmla="*/ 75775 w 168856"/>
                <a:gd name="connsiteY4" fmla="*/ 188465 h 198450"/>
                <a:gd name="connsiteX5" fmla="*/ 58662 w 168856"/>
                <a:gd name="connsiteY5" fmla="*/ 165849 h 1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856" h="198450">
                  <a:moveTo>
                    <a:pt x="58662" y="165849"/>
                  </a:moveTo>
                  <a:cubicBezTo>
                    <a:pt x="23215" y="108394"/>
                    <a:pt x="-13454" y="33824"/>
                    <a:pt x="-10398" y="25878"/>
                  </a:cubicBezTo>
                  <a:cubicBezTo>
                    <a:pt x="-5509" y="12431"/>
                    <a:pt x="61107" y="-15686"/>
                    <a:pt x="72108" y="-8962"/>
                  </a:cubicBezTo>
                  <a:cubicBezTo>
                    <a:pt x="81886" y="-2850"/>
                    <a:pt x="158280" y="132843"/>
                    <a:pt x="158280" y="144456"/>
                  </a:cubicBezTo>
                  <a:cubicBezTo>
                    <a:pt x="158280" y="151180"/>
                    <a:pt x="87998" y="188465"/>
                    <a:pt x="75775" y="188465"/>
                  </a:cubicBezTo>
                  <a:cubicBezTo>
                    <a:pt x="74552" y="188465"/>
                    <a:pt x="66607" y="178074"/>
                    <a:pt x="58662" y="16584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0013533-BDEE-2B20-FD6F-B409E1677AA5}"/>
                </a:ext>
              </a:extLst>
            </p:cNvPr>
            <p:cNvSpPr/>
            <p:nvPr/>
          </p:nvSpPr>
          <p:spPr>
            <a:xfrm flipV="1">
              <a:off x="7019829" y="696802"/>
              <a:ext cx="385444" cy="375906"/>
            </a:xfrm>
            <a:custGeom>
              <a:avLst/>
              <a:gdLst>
                <a:gd name="connsiteX0" fmla="*/ 248790 w 385444"/>
                <a:gd name="connsiteY0" fmla="*/ 339385 h 375906"/>
                <a:gd name="connsiteX1" fmla="*/ 248179 w 385444"/>
                <a:gd name="connsiteY1" fmla="*/ 292931 h 375906"/>
                <a:gd name="connsiteX2" fmla="*/ 279959 w 385444"/>
                <a:gd name="connsiteY2" fmla="*/ 260536 h 375906"/>
                <a:gd name="connsiteX3" fmla="*/ 297071 w 385444"/>
                <a:gd name="connsiteY3" fmla="*/ 189022 h 375906"/>
                <a:gd name="connsiteX4" fmla="*/ 279348 w 385444"/>
                <a:gd name="connsiteY4" fmla="*/ 116286 h 375906"/>
                <a:gd name="connsiteX5" fmla="*/ 81334 w 385444"/>
                <a:gd name="connsiteY5" fmla="*/ 115674 h 375906"/>
                <a:gd name="connsiteX6" fmla="*/ 29386 w 385444"/>
                <a:gd name="connsiteY6" fmla="*/ 152959 h 375906"/>
                <a:gd name="connsiteX7" fmla="*/ -10339 w 385444"/>
                <a:gd name="connsiteY7" fmla="*/ 159683 h 375906"/>
                <a:gd name="connsiteX8" fmla="*/ 37942 w 385444"/>
                <a:gd name="connsiteY8" fmla="*/ 51495 h 375906"/>
                <a:gd name="connsiteX9" fmla="*/ 93557 w 385444"/>
                <a:gd name="connsiteY9" fmla="*/ 8098 h 375906"/>
                <a:gd name="connsiteX10" fmla="*/ 180952 w 385444"/>
                <a:gd name="connsiteY10" fmla="*/ -9628 h 375906"/>
                <a:gd name="connsiteX11" fmla="*/ 267125 w 385444"/>
                <a:gd name="connsiteY11" fmla="*/ 6875 h 375906"/>
                <a:gd name="connsiteX12" fmla="*/ 306850 w 385444"/>
                <a:gd name="connsiteY12" fmla="*/ 342441 h 375906"/>
                <a:gd name="connsiteX13" fmla="*/ 272625 w 385444"/>
                <a:gd name="connsiteY13" fmla="*/ 366279 h 375906"/>
                <a:gd name="connsiteX14" fmla="*/ 248790 w 385444"/>
                <a:gd name="connsiteY14" fmla="*/ 339385 h 37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5444" h="375906">
                  <a:moveTo>
                    <a:pt x="248790" y="339385"/>
                  </a:moveTo>
                  <a:cubicBezTo>
                    <a:pt x="229233" y="305767"/>
                    <a:pt x="229233" y="303322"/>
                    <a:pt x="248179" y="292931"/>
                  </a:cubicBezTo>
                  <a:cubicBezTo>
                    <a:pt x="256124" y="288652"/>
                    <a:pt x="270792" y="273983"/>
                    <a:pt x="279959" y="260536"/>
                  </a:cubicBezTo>
                  <a:cubicBezTo>
                    <a:pt x="295238" y="238532"/>
                    <a:pt x="297071" y="230586"/>
                    <a:pt x="297071" y="189022"/>
                  </a:cubicBezTo>
                  <a:cubicBezTo>
                    <a:pt x="297071" y="146847"/>
                    <a:pt x="295238" y="139512"/>
                    <a:pt x="279348" y="116286"/>
                  </a:cubicBezTo>
                  <a:cubicBezTo>
                    <a:pt x="231678" y="47828"/>
                    <a:pt x="130838" y="47828"/>
                    <a:pt x="81334" y="115674"/>
                  </a:cubicBezTo>
                  <a:cubicBezTo>
                    <a:pt x="72778" y="126677"/>
                    <a:pt x="50777" y="142569"/>
                    <a:pt x="29386" y="152959"/>
                  </a:cubicBezTo>
                  <a:cubicBezTo>
                    <a:pt x="-5449" y="169463"/>
                    <a:pt x="-8505" y="170074"/>
                    <a:pt x="-10339" y="159683"/>
                  </a:cubicBezTo>
                  <a:cubicBezTo>
                    <a:pt x="-13394" y="139512"/>
                    <a:pt x="14108" y="77778"/>
                    <a:pt x="37942" y="51495"/>
                  </a:cubicBezTo>
                  <a:cubicBezTo>
                    <a:pt x="50777" y="37437"/>
                    <a:pt x="75834" y="17878"/>
                    <a:pt x="93557" y="8098"/>
                  </a:cubicBezTo>
                  <a:cubicBezTo>
                    <a:pt x="122893" y="-7794"/>
                    <a:pt x="131449" y="-9628"/>
                    <a:pt x="180952" y="-9628"/>
                  </a:cubicBezTo>
                  <a:cubicBezTo>
                    <a:pt x="228622" y="-9628"/>
                    <a:pt x="240234" y="-7183"/>
                    <a:pt x="267125" y="6875"/>
                  </a:cubicBezTo>
                  <a:cubicBezTo>
                    <a:pt x="391800" y="72277"/>
                    <a:pt x="412579" y="249534"/>
                    <a:pt x="306850" y="342441"/>
                  </a:cubicBezTo>
                  <a:cubicBezTo>
                    <a:pt x="292182" y="355277"/>
                    <a:pt x="276292" y="366279"/>
                    <a:pt x="272625" y="366279"/>
                  </a:cubicBezTo>
                  <a:cubicBezTo>
                    <a:pt x="268347" y="366279"/>
                    <a:pt x="257346" y="354054"/>
                    <a:pt x="248790" y="3393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9E07044-11D5-8416-7AD7-D21C953465BD}"/>
                </a:ext>
              </a:extLst>
            </p:cNvPr>
            <p:cNvSpPr/>
            <p:nvPr/>
          </p:nvSpPr>
          <p:spPr>
            <a:xfrm flipV="1">
              <a:off x="7117301" y="777058"/>
              <a:ext cx="59828" cy="71762"/>
            </a:xfrm>
            <a:custGeom>
              <a:avLst/>
              <a:gdLst>
                <a:gd name="connsiteX0" fmla="*/ -763 w 59828"/>
                <a:gd name="connsiteY0" fmla="*/ 41408 h 71762"/>
                <a:gd name="connsiteX1" fmla="*/ 460 w 59828"/>
                <a:gd name="connsiteY1" fmla="*/ -4434 h 71762"/>
                <a:gd name="connsiteX2" fmla="*/ 36518 w 59828"/>
                <a:gd name="connsiteY2" fmla="*/ 16959 h 71762"/>
                <a:gd name="connsiteX3" fmla="*/ 49352 w 59828"/>
                <a:gd name="connsiteY3" fmla="*/ 43853 h 71762"/>
                <a:gd name="connsiteX4" fmla="*/ 35907 w 59828"/>
                <a:gd name="connsiteY4" fmla="*/ 53633 h 71762"/>
                <a:gd name="connsiteX5" fmla="*/ -763 w 59828"/>
                <a:gd name="connsiteY5" fmla="*/ 41408 h 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28" h="71762">
                  <a:moveTo>
                    <a:pt x="-763" y="41408"/>
                  </a:moveTo>
                  <a:cubicBezTo>
                    <a:pt x="-14208" y="13292"/>
                    <a:pt x="-13597" y="3512"/>
                    <a:pt x="460" y="-4434"/>
                  </a:cubicBezTo>
                  <a:cubicBezTo>
                    <a:pt x="19406" y="-14213"/>
                    <a:pt x="22461" y="-12380"/>
                    <a:pt x="36518" y="16959"/>
                  </a:cubicBezTo>
                  <a:lnTo>
                    <a:pt x="49352" y="43853"/>
                  </a:lnTo>
                  <a:lnTo>
                    <a:pt x="35907" y="53633"/>
                  </a:lnTo>
                  <a:cubicBezTo>
                    <a:pt x="16350" y="67080"/>
                    <a:pt x="10849" y="65246"/>
                    <a:pt x="-763" y="41408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77474E0-BE90-5A92-0AFD-D86287E5096F}"/>
                </a:ext>
              </a:extLst>
            </p:cNvPr>
            <p:cNvSpPr/>
            <p:nvPr/>
          </p:nvSpPr>
          <p:spPr>
            <a:xfrm flipV="1">
              <a:off x="6995236" y="827214"/>
              <a:ext cx="219058" cy="120069"/>
            </a:xfrm>
            <a:custGeom>
              <a:avLst/>
              <a:gdLst>
                <a:gd name="connsiteX0" fmla="*/ -10033 w 219058"/>
                <a:gd name="connsiteY0" fmla="*/ 103332 h 120069"/>
                <a:gd name="connsiteX1" fmla="*/ 205704 w 219058"/>
                <a:gd name="connsiteY1" fmla="*/ -9134 h 120069"/>
                <a:gd name="connsiteX2" fmla="*/ 101197 w 219058"/>
                <a:gd name="connsiteY2" fmla="*/ 58712 h 120069"/>
                <a:gd name="connsiteX3" fmla="*/ -10033 w 219058"/>
                <a:gd name="connsiteY3" fmla="*/ 103332 h 12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58" h="120069">
                  <a:moveTo>
                    <a:pt x="-10033" y="103332"/>
                  </a:moveTo>
                  <a:cubicBezTo>
                    <a:pt x="-7589" y="88663"/>
                    <a:pt x="197148" y="-17691"/>
                    <a:pt x="205704" y="-9134"/>
                  </a:cubicBezTo>
                  <a:cubicBezTo>
                    <a:pt x="213038" y="-1799"/>
                    <a:pt x="215482" y="-3022"/>
                    <a:pt x="101197" y="58712"/>
                  </a:cubicBezTo>
                  <a:cubicBezTo>
                    <a:pt x="356" y="113112"/>
                    <a:pt x="-13089" y="118002"/>
                    <a:pt x="-10033" y="103332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DA73056-084B-CFE8-5256-6244ADD6E1F5}"/>
                </a:ext>
              </a:extLst>
            </p:cNvPr>
            <p:cNvSpPr/>
            <p:nvPr/>
          </p:nvSpPr>
          <p:spPr>
            <a:xfrm flipV="1">
              <a:off x="7171629" y="1087989"/>
              <a:ext cx="134453" cy="24449"/>
            </a:xfrm>
            <a:custGeom>
              <a:avLst/>
              <a:gdLst>
                <a:gd name="connsiteX0" fmla="*/ -10611 w 134453"/>
                <a:gd name="connsiteY0" fmla="*/ 2985 h 24449"/>
                <a:gd name="connsiteX1" fmla="*/ 56616 w 134453"/>
                <a:gd name="connsiteY1" fmla="*/ -9240 h 24449"/>
                <a:gd name="connsiteX2" fmla="*/ 123843 w 134453"/>
                <a:gd name="connsiteY2" fmla="*/ 2985 h 24449"/>
                <a:gd name="connsiteX3" fmla="*/ 56616 w 134453"/>
                <a:gd name="connsiteY3" fmla="*/ 15209 h 24449"/>
                <a:gd name="connsiteX4" fmla="*/ -10611 w 134453"/>
                <a:gd name="connsiteY4" fmla="*/ 2985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453" h="24449">
                  <a:moveTo>
                    <a:pt x="-10611" y="2985"/>
                  </a:moveTo>
                  <a:cubicBezTo>
                    <a:pt x="-10611" y="-8629"/>
                    <a:pt x="-6333" y="-9240"/>
                    <a:pt x="56616" y="-9240"/>
                  </a:cubicBezTo>
                  <a:cubicBezTo>
                    <a:pt x="119565" y="-9240"/>
                    <a:pt x="123843" y="-8629"/>
                    <a:pt x="123843" y="2985"/>
                  </a:cubicBezTo>
                  <a:cubicBezTo>
                    <a:pt x="123843" y="14598"/>
                    <a:pt x="119565" y="15209"/>
                    <a:pt x="56616" y="15209"/>
                  </a:cubicBezTo>
                  <a:cubicBezTo>
                    <a:pt x="-6333" y="15209"/>
                    <a:pt x="-10611" y="14598"/>
                    <a:pt x="-10611" y="29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9225FA3-908A-8027-2BAA-678DFBAFE57B}"/>
                </a:ext>
              </a:extLst>
            </p:cNvPr>
            <p:cNvSpPr/>
            <p:nvPr/>
          </p:nvSpPr>
          <p:spPr>
            <a:xfrm flipV="1">
              <a:off x="7095299" y="1130775"/>
              <a:ext cx="278010" cy="18336"/>
            </a:xfrm>
            <a:custGeom>
              <a:avLst/>
              <a:gdLst>
                <a:gd name="connsiteX0" fmla="*/ -10058 w 278010"/>
                <a:gd name="connsiteY0" fmla="*/ 3667 h 18336"/>
                <a:gd name="connsiteX1" fmla="*/ 150064 w 278010"/>
                <a:gd name="connsiteY1" fmla="*/ -9169 h 18336"/>
                <a:gd name="connsiteX2" fmla="*/ 267406 w 278010"/>
                <a:gd name="connsiteY2" fmla="*/ 0 h 18336"/>
                <a:gd name="connsiteX3" fmla="*/ 130508 w 278010"/>
                <a:gd name="connsiteY3" fmla="*/ 9168 h 18336"/>
                <a:gd name="connsiteX4" fmla="*/ -10058 w 278010"/>
                <a:gd name="connsiteY4" fmla="*/ 3667 h 1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010" h="18336">
                  <a:moveTo>
                    <a:pt x="-10058" y="3667"/>
                  </a:moveTo>
                  <a:cubicBezTo>
                    <a:pt x="-16169" y="-5501"/>
                    <a:pt x="28445" y="-9169"/>
                    <a:pt x="150064" y="-9169"/>
                  </a:cubicBezTo>
                  <a:cubicBezTo>
                    <a:pt x="250293" y="-9169"/>
                    <a:pt x="267406" y="-7946"/>
                    <a:pt x="267406" y="0"/>
                  </a:cubicBezTo>
                  <a:cubicBezTo>
                    <a:pt x="267406" y="7946"/>
                    <a:pt x="247849" y="9168"/>
                    <a:pt x="130508" y="9168"/>
                  </a:cubicBezTo>
                  <a:cubicBezTo>
                    <a:pt x="54725" y="9168"/>
                    <a:pt x="-8224" y="6723"/>
                    <a:pt x="-10058" y="36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Group 12">
            <a:extLst>
              <a:ext uri="{FF2B5EF4-FFF2-40B4-BE49-F238E27FC236}">
                <a16:creationId xmlns:a16="http://schemas.microsoft.com/office/drawing/2014/main" id="{19D2D438-CA86-2D95-61B8-5872A51C6DD6}"/>
              </a:ext>
            </a:extLst>
          </p:cNvPr>
          <p:cNvGrpSpPr/>
          <p:nvPr/>
        </p:nvGrpSpPr>
        <p:grpSpPr>
          <a:xfrm>
            <a:off x="4482713" y="1993901"/>
            <a:ext cx="3299603" cy="3605703"/>
            <a:chOff x="4287700" y="2014137"/>
            <a:chExt cx="3616600" cy="4046407"/>
          </a:xfrm>
        </p:grpSpPr>
        <p:sp>
          <p:nvSpPr>
            <p:cNvPr id="12" name="Freeform: Shape 13">
              <a:extLst>
                <a:ext uri="{FF2B5EF4-FFF2-40B4-BE49-F238E27FC236}">
                  <a16:creationId xmlns:a16="http://schemas.microsoft.com/office/drawing/2014/main" id="{11A592D7-BC70-7BAA-5FA0-6E44B368FDC3}"/>
                </a:ext>
              </a:extLst>
            </p:cNvPr>
            <p:cNvSpPr/>
            <p:nvPr/>
          </p:nvSpPr>
          <p:spPr>
            <a:xfrm>
              <a:off x="4287700" y="2014137"/>
              <a:ext cx="1808300" cy="1235881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: Shape 14">
              <a:extLst>
                <a:ext uri="{FF2B5EF4-FFF2-40B4-BE49-F238E27FC236}">
                  <a16:creationId xmlns:a16="http://schemas.microsoft.com/office/drawing/2014/main" id="{A2A0335C-FD51-C6EF-0339-B671E7CAE771}"/>
                </a:ext>
              </a:extLst>
            </p:cNvPr>
            <p:cNvSpPr/>
            <p:nvPr/>
          </p:nvSpPr>
          <p:spPr>
            <a:xfrm flipH="1">
              <a:off x="6096000" y="2014137"/>
              <a:ext cx="1808300" cy="1235881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rgbClr val="004F38"/>
            </a:solidFill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: Shape 15">
              <a:extLst>
                <a:ext uri="{FF2B5EF4-FFF2-40B4-BE49-F238E27FC236}">
                  <a16:creationId xmlns:a16="http://schemas.microsoft.com/office/drawing/2014/main" id="{F770EDF7-9D54-840F-FE83-63D885E2ACD7}"/>
                </a:ext>
              </a:extLst>
            </p:cNvPr>
            <p:cNvSpPr/>
            <p:nvPr/>
          </p:nvSpPr>
          <p:spPr>
            <a:xfrm>
              <a:off x="4592206" y="3374775"/>
              <a:ext cx="1503794" cy="1027767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rgbClr val="004F38"/>
            </a:solidFill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: Shape 16">
              <a:extLst>
                <a:ext uri="{FF2B5EF4-FFF2-40B4-BE49-F238E27FC236}">
                  <a16:creationId xmlns:a16="http://schemas.microsoft.com/office/drawing/2014/main" id="{81E55DD4-29B3-761C-1251-430FCA064931}"/>
                </a:ext>
              </a:extLst>
            </p:cNvPr>
            <p:cNvSpPr/>
            <p:nvPr/>
          </p:nvSpPr>
          <p:spPr>
            <a:xfrm flipH="1">
              <a:off x="6096000" y="3374775"/>
              <a:ext cx="1503794" cy="1027767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: Shape 17">
              <a:extLst>
                <a:ext uri="{FF2B5EF4-FFF2-40B4-BE49-F238E27FC236}">
                  <a16:creationId xmlns:a16="http://schemas.microsoft.com/office/drawing/2014/main" id="{BAB278AD-5EF6-6083-7186-B4E657D8F463}"/>
                </a:ext>
              </a:extLst>
            </p:cNvPr>
            <p:cNvSpPr/>
            <p:nvPr/>
          </p:nvSpPr>
          <p:spPr>
            <a:xfrm>
              <a:off x="5005965" y="4527299"/>
              <a:ext cx="1090035" cy="726686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: Shape 18">
              <a:extLst>
                <a:ext uri="{FF2B5EF4-FFF2-40B4-BE49-F238E27FC236}">
                  <a16:creationId xmlns:a16="http://schemas.microsoft.com/office/drawing/2014/main" id="{863BA83F-A7C4-8CFA-E0DC-B7848C1D6962}"/>
                </a:ext>
              </a:extLst>
            </p:cNvPr>
            <p:cNvSpPr/>
            <p:nvPr/>
          </p:nvSpPr>
          <p:spPr>
            <a:xfrm flipH="1">
              <a:off x="6096000" y="4527299"/>
              <a:ext cx="1090035" cy="726686"/>
            </a:xfrm>
            <a:custGeom>
              <a:avLst/>
              <a:gdLst>
                <a:gd name="connsiteX0" fmla="*/ 1808300 w 1808300"/>
                <a:gd name="connsiteY0" fmla="*/ 0 h 1235881"/>
                <a:gd name="connsiteX1" fmla="*/ 1808300 w 1808300"/>
                <a:gd name="connsiteY1" fmla="*/ 1079230 h 1235881"/>
                <a:gd name="connsiteX2" fmla="*/ 0 w 1808300"/>
                <a:gd name="connsiteY2" fmla="*/ 1235881 h 1235881"/>
                <a:gd name="connsiteX3" fmla="*/ 0 w 1808300"/>
                <a:gd name="connsiteY3" fmla="*/ 350509 h 12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300" h="1235881">
                  <a:moveTo>
                    <a:pt x="1808300" y="0"/>
                  </a:moveTo>
                  <a:lnTo>
                    <a:pt x="1808300" y="1079230"/>
                  </a:lnTo>
                  <a:lnTo>
                    <a:pt x="0" y="1235881"/>
                  </a:lnTo>
                  <a:lnTo>
                    <a:pt x="0" y="350509"/>
                  </a:lnTo>
                  <a:close/>
                </a:path>
              </a:pathLst>
            </a:custGeom>
            <a:solidFill>
              <a:srgbClr val="004F38"/>
            </a:solidFill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: Shape 19">
              <a:extLst>
                <a:ext uri="{FF2B5EF4-FFF2-40B4-BE49-F238E27FC236}">
                  <a16:creationId xmlns:a16="http://schemas.microsoft.com/office/drawing/2014/main" id="{40926A11-3AA8-BBCE-49BB-AEAFB1B0C790}"/>
                </a:ext>
              </a:extLst>
            </p:cNvPr>
            <p:cNvSpPr/>
            <p:nvPr/>
          </p:nvSpPr>
          <p:spPr>
            <a:xfrm rot="21295839">
              <a:off x="4299992" y="3165634"/>
              <a:ext cx="1816041" cy="358618"/>
            </a:xfrm>
            <a:custGeom>
              <a:avLst/>
              <a:gdLst>
                <a:gd name="connsiteX0" fmla="*/ 0 w 1808300"/>
                <a:gd name="connsiteY0" fmla="*/ 0 h 836207"/>
                <a:gd name="connsiteX1" fmla="*/ 1808300 w 1808300"/>
                <a:gd name="connsiteY1" fmla="*/ 0 h 836207"/>
                <a:gd name="connsiteX2" fmla="*/ 1808300 w 1808300"/>
                <a:gd name="connsiteY2" fmla="*/ 836207 h 836207"/>
                <a:gd name="connsiteX3" fmla="*/ 0 w 1808300"/>
                <a:gd name="connsiteY3" fmla="*/ 836207 h 836207"/>
                <a:gd name="connsiteX4" fmla="*/ 0 w 1808300"/>
                <a:gd name="connsiteY4" fmla="*/ 0 h 836207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26855 w 1826855"/>
                <a:gd name="connsiteY2" fmla="*/ 842635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05437 w 1826855"/>
                <a:gd name="connsiteY2" fmla="*/ 278473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774996 w 1826855"/>
                <a:gd name="connsiteY2" fmla="*/ 242594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02204 w 1826855"/>
                <a:gd name="connsiteY2" fmla="*/ 287682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350476"/>
                <a:gd name="connsiteX1" fmla="*/ 1826855 w 1826855"/>
                <a:gd name="connsiteY1" fmla="*/ 6428 h 350476"/>
                <a:gd name="connsiteX2" fmla="*/ 1802204 w 1826855"/>
                <a:gd name="connsiteY2" fmla="*/ 287682 h 350476"/>
                <a:gd name="connsiteX3" fmla="*/ 1036767 w 1826855"/>
                <a:gd name="connsiteY3" fmla="*/ 350476 h 350476"/>
                <a:gd name="connsiteX4" fmla="*/ 0 w 1826855"/>
                <a:gd name="connsiteY4" fmla="*/ 0 h 350476"/>
                <a:gd name="connsiteX0" fmla="*/ 0 w 1826855"/>
                <a:gd name="connsiteY0" fmla="*/ 0 h 355906"/>
                <a:gd name="connsiteX1" fmla="*/ 1826855 w 1826855"/>
                <a:gd name="connsiteY1" fmla="*/ 6428 h 355906"/>
                <a:gd name="connsiteX2" fmla="*/ 1802204 w 1826855"/>
                <a:gd name="connsiteY2" fmla="*/ 287682 h 355906"/>
                <a:gd name="connsiteX3" fmla="*/ 1098804 w 1826855"/>
                <a:gd name="connsiteY3" fmla="*/ 355906 h 355906"/>
                <a:gd name="connsiteX4" fmla="*/ 0 w 1826855"/>
                <a:gd name="connsiteY4" fmla="*/ 0 h 35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6855" h="355906">
                  <a:moveTo>
                    <a:pt x="0" y="0"/>
                  </a:moveTo>
                  <a:lnTo>
                    <a:pt x="1826855" y="6428"/>
                  </a:lnTo>
                  <a:lnTo>
                    <a:pt x="1802204" y="287682"/>
                  </a:lnTo>
                  <a:lnTo>
                    <a:pt x="1098804" y="3559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2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: Shape 20">
              <a:extLst>
                <a:ext uri="{FF2B5EF4-FFF2-40B4-BE49-F238E27FC236}">
                  <a16:creationId xmlns:a16="http://schemas.microsoft.com/office/drawing/2014/main" id="{157604C5-2139-D03D-DE23-F62C1786AACD}"/>
                </a:ext>
              </a:extLst>
            </p:cNvPr>
            <p:cNvSpPr/>
            <p:nvPr/>
          </p:nvSpPr>
          <p:spPr>
            <a:xfrm rot="304161" flipH="1">
              <a:off x="6079146" y="4334962"/>
              <a:ext cx="1506243" cy="320786"/>
            </a:xfrm>
            <a:custGeom>
              <a:avLst/>
              <a:gdLst>
                <a:gd name="connsiteX0" fmla="*/ 0 w 1808300"/>
                <a:gd name="connsiteY0" fmla="*/ 0 h 836207"/>
                <a:gd name="connsiteX1" fmla="*/ 1808300 w 1808300"/>
                <a:gd name="connsiteY1" fmla="*/ 0 h 836207"/>
                <a:gd name="connsiteX2" fmla="*/ 1808300 w 1808300"/>
                <a:gd name="connsiteY2" fmla="*/ 836207 h 836207"/>
                <a:gd name="connsiteX3" fmla="*/ 0 w 1808300"/>
                <a:gd name="connsiteY3" fmla="*/ 836207 h 836207"/>
                <a:gd name="connsiteX4" fmla="*/ 0 w 1808300"/>
                <a:gd name="connsiteY4" fmla="*/ 0 h 836207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26855 w 1826855"/>
                <a:gd name="connsiteY2" fmla="*/ 842635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05437 w 1826855"/>
                <a:gd name="connsiteY2" fmla="*/ 278473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774996 w 1826855"/>
                <a:gd name="connsiteY2" fmla="*/ 242594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842635"/>
                <a:gd name="connsiteX1" fmla="*/ 1826855 w 1826855"/>
                <a:gd name="connsiteY1" fmla="*/ 6428 h 842635"/>
                <a:gd name="connsiteX2" fmla="*/ 1802204 w 1826855"/>
                <a:gd name="connsiteY2" fmla="*/ 287682 h 842635"/>
                <a:gd name="connsiteX3" fmla="*/ 18555 w 1826855"/>
                <a:gd name="connsiteY3" fmla="*/ 842635 h 842635"/>
                <a:gd name="connsiteX4" fmla="*/ 0 w 1826855"/>
                <a:gd name="connsiteY4" fmla="*/ 0 h 842635"/>
                <a:gd name="connsiteX0" fmla="*/ 0 w 1826855"/>
                <a:gd name="connsiteY0" fmla="*/ 0 h 350476"/>
                <a:gd name="connsiteX1" fmla="*/ 1826855 w 1826855"/>
                <a:gd name="connsiteY1" fmla="*/ 6428 h 350476"/>
                <a:gd name="connsiteX2" fmla="*/ 1802204 w 1826855"/>
                <a:gd name="connsiteY2" fmla="*/ 287682 h 350476"/>
                <a:gd name="connsiteX3" fmla="*/ 1036767 w 1826855"/>
                <a:gd name="connsiteY3" fmla="*/ 350476 h 350476"/>
                <a:gd name="connsiteX4" fmla="*/ 0 w 1826855"/>
                <a:gd name="connsiteY4" fmla="*/ 0 h 350476"/>
                <a:gd name="connsiteX0" fmla="*/ 0 w 1826855"/>
                <a:gd name="connsiteY0" fmla="*/ 0 h 355906"/>
                <a:gd name="connsiteX1" fmla="*/ 1826855 w 1826855"/>
                <a:gd name="connsiteY1" fmla="*/ 6428 h 355906"/>
                <a:gd name="connsiteX2" fmla="*/ 1802204 w 1826855"/>
                <a:gd name="connsiteY2" fmla="*/ 287682 h 355906"/>
                <a:gd name="connsiteX3" fmla="*/ 1098804 w 1826855"/>
                <a:gd name="connsiteY3" fmla="*/ 355906 h 355906"/>
                <a:gd name="connsiteX4" fmla="*/ 0 w 1826855"/>
                <a:gd name="connsiteY4" fmla="*/ 0 h 355906"/>
                <a:gd name="connsiteX0" fmla="*/ 0 w 1826855"/>
                <a:gd name="connsiteY0" fmla="*/ 0 h 343621"/>
                <a:gd name="connsiteX1" fmla="*/ 1826855 w 1826855"/>
                <a:gd name="connsiteY1" fmla="*/ 6428 h 343621"/>
                <a:gd name="connsiteX2" fmla="*/ 1802204 w 1826855"/>
                <a:gd name="connsiteY2" fmla="*/ 287682 h 343621"/>
                <a:gd name="connsiteX3" fmla="*/ 1071111 w 1826855"/>
                <a:gd name="connsiteY3" fmla="*/ 343621 h 343621"/>
                <a:gd name="connsiteX4" fmla="*/ 0 w 1826855"/>
                <a:gd name="connsiteY4" fmla="*/ 0 h 343621"/>
                <a:gd name="connsiteX0" fmla="*/ 0 w 1826855"/>
                <a:gd name="connsiteY0" fmla="*/ 0 h 343621"/>
                <a:gd name="connsiteX1" fmla="*/ 1826855 w 1826855"/>
                <a:gd name="connsiteY1" fmla="*/ 6428 h 343621"/>
                <a:gd name="connsiteX2" fmla="*/ 1800351 w 1826855"/>
                <a:gd name="connsiteY2" fmla="*/ 277404 h 343621"/>
                <a:gd name="connsiteX3" fmla="*/ 1071111 w 1826855"/>
                <a:gd name="connsiteY3" fmla="*/ 343621 h 343621"/>
                <a:gd name="connsiteX4" fmla="*/ 0 w 1826855"/>
                <a:gd name="connsiteY4" fmla="*/ 0 h 343621"/>
                <a:gd name="connsiteX0" fmla="*/ 0 w 1826855"/>
                <a:gd name="connsiteY0" fmla="*/ 0 h 343621"/>
                <a:gd name="connsiteX1" fmla="*/ 1826855 w 1826855"/>
                <a:gd name="connsiteY1" fmla="*/ 6428 h 343621"/>
                <a:gd name="connsiteX2" fmla="*/ 1799842 w 1826855"/>
                <a:gd name="connsiteY2" fmla="*/ 282432 h 343621"/>
                <a:gd name="connsiteX3" fmla="*/ 1071111 w 1826855"/>
                <a:gd name="connsiteY3" fmla="*/ 343621 h 343621"/>
                <a:gd name="connsiteX4" fmla="*/ 0 w 1826855"/>
                <a:gd name="connsiteY4" fmla="*/ 0 h 343621"/>
                <a:gd name="connsiteX0" fmla="*/ 0 w 1827534"/>
                <a:gd name="connsiteY0" fmla="*/ 275 h 337193"/>
                <a:gd name="connsiteX1" fmla="*/ 1827534 w 1827534"/>
                <a:gd name="connsiteY1" fmla="*/ 0 h 337193"/>
                <a:gd name="connsiteX2" fmla="*/ 1800521 w 1827534"/>
                <a:gd name="connsiteY2" fmla="*/ 276004 h 337193"/>
                <a:gd name="connsiteX3" fmla="*/ 1071790 w 1827534"/>
                <a:gd name="connsiteY3" fmla="*/ 337193 h 337193"/>
                <a:gd name="connsiteX4" fmla="*/ 0 w 1827534"/>
                <a:gd name="connsiteY4" fmla="*/ 275 h 337193"/>
                <a:gd name="connsiteX0" fmla="*/ 0 w 1823366"/>
                <a:gd name="connsiteY0" fmla="*/ 0 h 339973"/>
                <a:gd name="connsiteX1" fmla="*/ 1823366 w 1823366"/>
                <a:gd name="connsiteY1" fmla="*/ 2780 h 339973"/>
                <a:gd name="connsiteX2" fmla="*/ 1796353 w 1823366"/>
                <a:gd name="connsiteY2" fmla="*/ 278784 h 339973"/>
                <a:gd name="connsiteX3" fmla="*/ 1067622 w 1823366"/>
                <a:gd name="connsiteY3" fmla="*/ 339973 h 339973"/>
                <a:gd name="connsiteX4" fmla="*/ 0 w 1823366"/>
                <a:gd name="connsiteY4" fmla="*/ 0 h 339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3366" h="339973">
                  <a:moveTo>
                    <a:pt x="0" y="0"/>
                  </a:moveTo>
                  <a:lnTo>
                    <a:pt x="1823366" y="2780"/>
                  </a:lnTo>
                  <a:lnTo>
                    <a:pt x="1796353" y="278784"/>
                  </a:lnTo>
                  <a:lnTo>
                    <a:pt x="1067622" y="3399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26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: Shape 21">
              <a:extLst>
                <a:ext uri="{FF2B5EF4-FFF2-40B4-BE49-F238E27FC236}">
                  <a16:creationId xmlns:a16="http://schemas.microsoft.com/office/drawing/2014/main" id="{5FD96E6D-3B83-52FF-1096-371149A1A87F}"/>
                </a:ext>
              </a:extLst>
            </p:cNvPr>
            <p:cNvSpPr/>
            <p:nvPr/>
          </p:nvSpPr>
          <p:spPr>
            <a:xfrm>
              <a:off x="5005389" y="5160780"/>
              <a:ext cx="1090612" cy="899764"/>
            </a:xfrm>
            <a:custGeom>
              <a:avLst/>
              <a:gdLst>
                <a:gd name="connsiteX0" fmla="*/ 0 w 1294388"/>
                <a:gd name="connsiteY0" fmla="*/ 1306958 h 1306958"/>
                <a:gd name="connsiteX1" fmla="*/ 0 w 1294388"/>
                <a:gd name="connsiteY1" fmla="*/ 0 h 1306958"/>
                <a:gd name="connsiteX2" fmla="*/ 1294388 w 1294388"/>
                <a:gd name="connsiteY2" fmla="*/ 1306958 h 1306958"/>
                <a:gd name="connsiteX3" fmla="*/ 0 w 1294388"/>
                <a:gd name="connsiteY3" fmla="*/ 1306958 h 1306958"/>
                <a:gd name="connsiteX0" fmla="*/ 0 w 2399288"/>
                <a:gd name="connsiteY0" fmla="*/ 87758 h 1306958"/>
                <a:gd name="connsiteX1" fmla="*/ 1104900 w 2399288"/>
                <a:gd name="connsiteY1" fmla="*/ 0 h 1306958"/>
                <a:gd name="connsiteX2" fmla="*/ 2399288 w 2399288"/>
                <a:gd name="connsiteY2" fmla="*/ 1306958 h 1306958"/>
                <a:gd name="connsiteX3" fmla="*/ 0 w 2399288"/>
                <a:gd name="connsiteY3" fmla="*/ 87758 h 1306958"/>
                <a:gd name="connsiteX0" fmla="*/ 0 w 1104900"/>
                <a:gd name="connsiteY0" fmla="*/ 87758 h 897383"/>
                <a:gd name="connsiteX1" fmla="*/ 1104900 w 1104900"/>
                <a:gd name="connsiteY1" fmla="*/ 0 h 897383"/>
                <a:gd name="connsiteX2" fmla="*/ 1099126 w 1104900"/>
                <a:gd name="connsiteY2" fmla="*/ 897383 h 897383"/>
                <a:gd name="connsiteX3" fmla="*/ 0 w 1104900"/>
                <a:gd name="connsiteY3" fmla="*/ 87758 h 897383"/>
                <a:gd name="connsiteX0" fmla="*/ 0 w 1095375"/>
                <a:gd name="connsiteY0" fmla="*/ 99665 h 897383"/>
                <a:gd name="connsiteX1" fmla="*/ 1095375 w 1095375"/>
                <a:gd name="connsiteY1" fmla="*/ 0 h 897383"/>
                <a:gd name="connsiteX2" fmla="*/ 1089601 w 1095375"/>
                <a:gd name="connsiteY2" fmla="*/ 897383 h 897383"/>
                <a:gd name="connsiteX3" fmla="*/ 0 w 1095375"/>
                <a:gd name="connsiteY3" fmla="*/ 99665 h 897383"/>
                <a:gd name="connsiteX0" fmla="*/ 0 w 1090612"/>
                <a:gd name="connsiteY0" fmla="*/ 92522 h 897383"/>
                <a:gd name="connsiteX1" fmla="*/ 1090612 w 1090612"/>
                <a:gd name="connsiteY1" fmla="*/ 0 h 897383"/>
                <a:gd name="connsiteX2" fmla="*/ 1084838 w 1090612"/>
                <a:gd name="connsiteY2" fmla="*/ 897383 h 897383"/>
                <a:gd name="connsiteX3" fmla="*/ 0 w 1090612"/>
                <a:gd name="connsiteY3" fmla="*/ 92522 h 897383"/>
                <a:gd name="connsiteX0" fmla="*/ 0 w 1090612"/>
                <a:gd name="connsiteY0" fmla="*/ 92522 h 899764"/>
                <a:gd name="connsiteX1" fmla="*/ 1090612 w 1090612"/>
                <a:gd name="connsiteY1" fmla="*/ 0 h 899764"/>
                <a:gd name="connsiteX2" fmla="*/ 1089601 w 1090612"/>
                <a:gd name="connsiteY2" fmla="*/ 899764 h 899764"/>
                <a:gd name="connsiteX3" fmla="*/ 0 w 1090612"/>
                <a:gd name="connsiteY3" fmla="*/ 92522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0612" h="899764">
                  <a:moveTo>
                    <a:pt x="0" y="92522"/>
                  </a:moveTo>
                  <a:lnTo>
                    <a:pt x="1090612" y="0"/>
                  </a:lnTo>
                  <a:cubicBezTo>
                    <a:pt x="1088687" y="299128"/>
                    <a:pt x="1091526" y="600636"/>
                    <a:pt x="1089601" y="899764"/>
                  </a:cubicBezTo>
                  <a:lnTo>
                    <a:pt x="0" y="9252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9" name="Freeform: Shape 22">
              <a:extLst>
                <a:ext uri="{FF2B5EF4-FFF2-40B4-BE49-F238E27FC236}">
                  <a16:creationId xmlns:a16="http://schemas.microsoft.com/office/drawing/2014/main" id="{A304F830-0141-2AD0-ACB4-A52039F85469}"/>
                </a:ext>
              </a:extLst>
            </p:cNvPr>
            <p:cNvSpPr/>
            <p:nvPr/>
          </p:nvSpPr>
          <p:spPr>
            <a:xfrm flipH="1">
              <a:off x="6095423" y="5160780"/>
              <a:ext cx="1090612" cy="899764"/>
            </a:xfrm>
            <a:custGeom>
              <a:avLst/>
              <a:gdLst>
                <a:gd name="connsiteX0" fmla="*/ 0 w 1294388"/>
                <a:gd name="connsiteY0" fmla="*/ 1306958 h 1306958"/>
                <a:gd name="connsiteX1" fmla="*/ 0 w 1294388"/>
                <a:gd name="connsiteY1" fmla="*/ 0 h 1306958"/>
                <a:gd name="connsiteX2" fmla="*/ 1294388 w 1294388"/>
                <a:gd name="connsiteY2" fmla="*/ 1306958 h 1306958"/>
                <a:gd name="connsiteX3" fmla="*/ 0 w 1294388"/>
                <a:gd name="connsiteY3" fmla="*/ 1306958 h 1306958"/>
                <a:gd name="connsiteX0" fmla="*/ 0 w 2399288"/>
                <a:gd name="connsiteY0" fmla="*/ 87758 h 1306958"/>
                <a:gd name="connsiteX1" fmla="*/ 1104900 w 2399288"/>
                <a:gd name="connsiteY1" fmla="*/ 0 h 1306958"/>
                <a:gd name="connsiteX2" fmla="*/ 2399288 w 2399288"/>
                <a:gd name="connsiteY2" fmla="*/ 1306958 h 1306958"/>
                <a:gd name="connsiteX3" fmla="*/ 0 w 2399288"/>
                <a:gd name="connsiteY3" fmla="*/ 87758 h 1306958"/>
                <a:gd name="connsiteX0" fmla="*/ 0 w 1104900"/>
                <a:gd name="connsiteY0" fmla="*/ 87758 h 897383"/>
                <a:gd name="connsiteX1" fmla="*/ 1104900 w 1104900"/>
                <a:gd name="connsiteY1" fmla="*/ 0 h 897383"/>
                <a:gd name="connsiteX2" fmla="*/ 1099126 w 1104900"/>
                <a:gd name="connsiteY2" fmla="*/ 897383 h 897383"/>
                <a:gd name="connsiteX3" fmla="*/ 0 w 1104900"/>
                <a:gd name="connsiteY3" fmla="*/ 87758 h 897383"/>
                <a:gd name="connsiteX0" fmla="*/ 0 w 1095375"/>
                <a:gd name="connsiteY0" fmla="*/ 99665 h 897383"/>
                <a:gd name="connsiteX1" fmla="*/ 1095375 w 1095375"/>
                <a:gd name="connsiteY1" fmla="*/ 0 h 897383"/>
                <a:gd name="connsiteX2" fmla="*/ 1089601 w 1095375"/>
                <a:gd name="connsiteY2" fmla="*/ 897383 h 897383"/>
                <a:gd name="connsiteX3" fmla="*/ 0 w 1095375"/>
                <a:gd name="connsiteY3" fmla="*/ 99665 h 897383"/>
                <a:gd name="connsiteX0" fmla="*/ 0 w 1090612"/>
                <a:gd name="connsiteY0" fmla="*/ 92522 h 897383"/>
                <a:gd name="connsiteX1" fmla="*/ 1090612 w 1090612"/>
                <a:gd name="connsiteY1" fmla="*/ 0 h 897383"/>
                <a:gd name="connsiteX2" fmla="*/ 1084838 w 1090612"/>
                <a:gd name="connsiteY2" fmla="*/ 897383 h 897383"/>
                <a:gd name="connsiteX3" fmla="*/ 0 w 1090612"/>
                <a:gd name="connsiteY3" fmla="*/ 92522 h 897383"/>
                <a:gd name="connsiteX0" fmla="*/ 0 w 1090612"/>
                <a:gd name="connsiteY0" fmla="*/ 92522 h 899764"/>
                <a:gd name="connsiteX1" fmla="*/ 1090612 w 1090612"/>
                <a:gd name="connsiteY1" fmla="*/ 0 h 899764"/>
                <a:gd name="connsiteX2" fmla="*/ 1089601 w 1090612"/>
                <a:gd name="connsiteY2" fmla="*/ 899764 h 899764"/>
                <a:gd name="connsiteX3" fmla="*/ 0 w 1090612"/>
                <a:gd name="connsiteY3" fmla="*/ 92522 h 8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0612" h="899764">
                  <a:moveTo>
                    <a:pt x="0" y="92522"/>
                  </a:moveTo>
                  <a:lnTo>
                    <a:pt x="1090612" y="0"/>
                  </a:lnTo>
                  <a:cubicBezTo>
                    <a:pt x="1088687" y="299128"/>
                    <a:pt x="1091526" y="600636"/>
                    <a:pt x="1089601" y="899764"/>
                  </a:cubicBezTo>
                  <a:lnTo>
                    <a:pt x="0" y="9252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33" name="Freeform: Shape 40">
            <a:extLst>
              <a:ext uri="{FF2B5EF4-FFF2-40B4-BE49-F238E27FC236}">
                <a16:creationId xmlns:a16="http://schemas.microsoft.com/office/drawing/2014/main" id="{271A16A3-BBDB-C61C-A955-1815422BE27A}"/>
              </a:ext>
            </a:extLst>
          </p:cNvPr>
          <p:cNvSpPr>
            <a:spLocks/>
          </p:cNvSpPr>
          <p:nvPr/>
        </p:nvSpPr>
        <p:spPr bwMode="auto">
          <a:xfrm>
            <a:off x="5025760" y="2415234"/>
            <a:ext cx="563705" cy="423428"/>
          </a:xfrm>
          <a:custGeom>
            <a:avLst/>
            <a:gdLst>
              <a:gd name="T0" fmla="*/ 3355 w 16058"/>
              <a:gd name="T1" fmla="*/ 1202 h 12062"/>
              <a:gd name="T2" fmla="*/ 12900 w 16058"/>
              <a:gd name="T3" fmla="*/ 3520 h 12062"/>
              <a:gd name="T4" fmla="*/ 6375 w 16058"/>
              <a:gd name="T5" fmla="*/ 9292 h 12062"/>
              <a:gd name="T6" fmla="*/ 7499 w 16058"/>
              <a:gd name="T7" fmla="*/ 10191 h 12062"/>
              <a:gd name="T8" fmla="*/ 3867 w 16058"/>
              <a:gd name="T9" fmla="*/ 3520 h 12062"/>
              <a:gd name="T10" fmla="*/ 4867 w 16058"/>
              <a:gd name="T11" fmla="*/ 1808 h 12062"/>
              <a:gd name="T12" fmla="*/ 10392 w 16058"/>
              <a:gd name="T13" fmla="*/ 1006 h 12062"/>
              <a:gd name="T14" fmla="*/ 11161 w 16058"/>
              <a:gd name="T15" fmla="*/ 2489 h 12062"/>
              <a:gd name="T16" fmla="*/ 8559 w 16058"/>
              <a:gd name="T17" fmla="*/ 10191 h 12062"/>
              <a:gd name="T18" fmla="*/ 9279 w 16058"/>
              <a:gd name="T19" fmla="*/ 4022 h 12062"/>
              <a:gd name="T20" fmla="*/ 6524 w 16058"/>
              <a:gd name="T21" fmla="*/ 3192 h 12062"/>
              <a:gd name="T22" fmla="*/ 8421 w 16058"/>
              <a:gd name="T23" fmla="*/ 2263 h 12062"/>
              <a:gd name="T24" fmla="*/ 15764 w 16058"/>
              <a:gd name="T25" fmla="*/ 2849 h 12062"/>
              <a:gd name="T26" fmla="*/ 13141 w 16058"/>
              <a:gd name="T27" fmla="*/ 228 h 12062"/>
              <a:gd name="T28" fmla="*/ 13041 w 16058"/>
              <a:gd name="T29" fmla="*/ 156 h 12062"/>
              <a:gd name="T30" fmla="*/ 12934 w 16058"/>
              <a:gd name="T31" fmla="*/ 97 h 12062"/>
              <a:gd name="T32" fmla="*/ 12820 w 16058"/>
              <a:gd name="T33" fmla="*/ 51 h 12062"/>
              <a:gd name="T34" fmla="*/ 12702 w 16058"/>
              <a:gd name="T35" fmla="*/ 19 h 12062"/>
              <a:gd name="T36" fmla="*/ 12579 w 16058"/>
              <a:gd name="T37" fmla="*/ 3 h 12062"/>
              <a:gd name="T38" fmla="*/ 3529 w 16058"/>
              <a:gd name="T39" fmla="*/ 0 h 12062"/>
              <a:gd name="T40" fmla="*/ 3405 w 16058"/>
              <a:gd name="T41" fmla="*/ 11 h 12062"/>
              <a:gd name="T42" fmla="*/ 3285 w 16058"/>
              <a:gd name="T43" fmla="*/ 36 h 12062"/>
              <a:gd name="T44" fmla="*/ 3169 w 16058"/>
              <a:gd name="T45" fmla="*/ 76 h 12062"/>
              <a:gd name="T46" fmla="*/ 3059 w 16058"/>
              <a:gd name="T47" fmla="*/ 131 h 12062"/>
              <a:gd name="T48" fmla="*/ 2957 w 16058"/>
              <a:gd name="T49" fmla="*/ 197 h 12062"/>
              <a:gd name="T50" fmla="*/ 2861 w 16058"/>
              <a:gd name="T51" fmla="*/ 278 h 12062"/>
              <a:gd name="T52" fmla="*/ 242 w 16058"/>
              <a:gd name="T53" fmla="*/ 2906 h 12062"/>
              <a:gd name="T54" fmla="*/ 166 w 16058"/>
              <a:gd name="T55" fmla="*/ 3008 h 12062"/>
              <a:gd name="T56" fmla="*/ 103 w 16058"/>
              <a:gd name="T57" fmla="*/ 3116 h 12062"/>
              <a:gd name="T58" fmla="*/ 56 w 16058"/>
              <a:gd name="T59" fmla="*/ 3231 h 12062"/>
              <a:gd name="T60" fmla="*/ 23 w 16058"/>
              <a:gd name="T61" fmla="*/ 3349 h 12062"/>
              <a:gd name="T62" fmla="*/ 5 w 16058"/>
              <a:gd name="T63" fmla="*/ 3469 h 12062"/>
              <a:gd name="T64" fmla="*/ 1 w 16058"/>
              <a:gd name="T65" fmla="*/ 3611 h 12062"/>
              <a:gd name="T66" fmla="*/ 37 w 16058"/>
              <a:gd name="T67" fmla="*/ 3830 h 12062"/>
              <a:gd name="T68" fmla="*/ 90 w 16058"/>
              <a:gd name="T69" fmla="*/ 3978 h 12062"/>
              <a:gd name="T70" fmla="*/ 144 w 16058"/>
              <a:gd name="T71" fmla="*/ 4079 h 12062"/>
              <a:gd name="T72" fmla="*/ 209 w 16058"/>
              <a:gd name="T73" fmla="*/ 4174 h 12062"/>
              <a:gd name="T74" fmla="*/ 7297 w 16058"/>
              <a:gd name="T75" fmla="*/ 11744 h 12062"/>
              <a:gd name="T76" fmla="*/ 7395 w 16058"/>
              <a:gd name="T77" fmla="*/ 11836 h 12062"/>
              <a:gd name="T78" fmla="*/ 7502 w 16058"/>
              <a:gd name="T79" fmla="*/ 11912 h 12062"/>
              <a:gd name="T80" fmla="*/ 7618 w 16058"/>
              <a:gd name="T81" fmla="*/ 11974 h 12062"/>
              <a:gd name="T82" fmla="*/ 7741 w 16058"/>
              <a:gd name="T83" fmla="*/ 12020 h 12062"/>
              <a:gd name="T84" fmla="*/ 7869 w 16058"/>
              <a:gd name="T85" fmla="*/ 12049 h 12062"/>
              <a:gd name="T86" fmla="*/ 8002 w 16058"/>
              <a:gd name="T87" fmla="*/ 12062 h 12062"/>
              <a:gd name="T88" fmla="*/ 8135 w 16058"/>
              <a:gd name="T89" fmla="*/ 12056 h 12062"/>
              <a:gd name="T90" fmla="*/ 8266 w 16058"/>
              <a:gd name="T91" fmla="*/ 12034 h 12062"/>
              <a:gd name="T92" fmla="*/ 8392 w 16058"/>
              <a:gd name="T93" fmla="*/ 11994 h 12062"/>
              <a:gd name="T94" fmla="*/ 8511 w 16058"/>
              <a:gd name="T95" fmla="*/ 11938 h 12062"/>
              <a:gd name="T96" fmla="*/ 8622 w 16058"/>
              <a:gd name="T97" fmla="*/ 11868 h 12062"/>
              <a:gd name="T98" fmla="*/ 8724 w 16058"/>
              <a:gd name="T99" fmla="*/ 11782 h 12062"/>
              <a:gd name="T100" fmla="*/ 15821 w 16058"/>
              <a:gd name="T101" fmla="*/ 4210 h 12062"/>
              <a:gd name="T102" fmla="*/ 15892 w 16058"/>
              <a:gd name="T103" fmla="*/ 4115 h 12062"/>
              <a:gd name="T104" fmla="*/ 15951 w 16058"/>
              <a:gd name="T105" fmla="*/ 4014 h 12062"/>
              <a:gd name="T106" fmla="*/ 15997 w 16058"/>
              <a:gd name="T107" fmla="*/ 3908 h 12062"/>
              <a:gd name="T108" fmla="*/ 16030 w 16058"/>
              <a:gd name="T109" fmla="*/ 3799 h 12062"/>
              <a:gd name="T110" fmla="*/ 16050 w 16058"/>
              <a:gd name="T111" fmla="*/ 3686 h 12062"/>
              <a:gd name="T112" fmla="*/ 16058 w 16058"/>
              <a:gd name="T113" fmla="*/ 3574 h 12062"/>
              <a:gd name="T114" fmla="*/ 16053 w 16058"/>
              <a:gd name="T115" fmla="*/ 3456 h 12062"/>
              <a:gd name="T116" fmla="*/ 16034 w 16058"/>
              <a:gd name="T117" fmla="*/ 3338 h 12062"/>
              <a:gd name="T118" fmla="*/ 16000 w 16058"/>
              <a:gd name="T119" fmla="*/ 3222 h 12062"/>
              <a:gd name="T120" fmla="*/ 15953 w 16058"/>
              <a:gd name="T121" fmla="*/ 3111 h 12062"/>
              <a:gd name="T122" fmla="*/ 15891 w 16058"/>
              <a:gd name="T123" fmla="*/ 3005 h 12062"/>
              <a:gd name="T124" fmla="*/ 15816 w 16058"/>
              <a:gd name="T125" fmla="*/ 2905 h 1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058" h="12062">
                <a:moveTo>
                  <a:pt x="3355" y="1202"/>
                </a:moveTo>
                <a:lnTo>
                  <a:pt x="4509" y="2165"/>
                </a:lnTo>
                <a:lnTo>
                  <a:pt x="3157" y="3520"/>
                </a:lnTo>
                <a:lnTo>
                  <a:pt x="1007" y="3520"/>
                </a:lnTo>
                <a:lnTo>
                  <a:pt x="3355" y="1202"/>
                </a:lnTo>
                <a:close/>
                <a:moveTo>
                  <a:pt x="12900" y="3520"/>
                </a:moveTo>
                <a:lnTo>
                  <a:pt x="11549" y="2165"/>
                </a:lnTo>
                <a:lnTo>
                  <a:pt x="12702" y="1203"/>
                </a:lnTo>
                <a:lnTo>
                  <a:pt x="15013" y="3520"/>
                </a:lnTo>
                <a:lnTo>
                  <a:pt x="12900" y="3520"/>
                </a:lnTo>
                <a:close/>
                <a:moveTo>
                  <a:pt x="12837" y="4022"/>
                </a:moveTo>
                <a:lnTo>
                  <a:pt x="14621" y="4022"/>
                </a:lnTo>
                <a:lnTo>
                  <a:pt x="9682" y="9292"/>
                </a:lnTo>
                <a:lnTo>
                  <a:pt x="12837" y="4022"/>
                </a:lnTo>
                <a:close/>
                <a:moveTo>
                  <a:pt x="6375" y="9292"/>
                </a:moveTo>
                <a:lnTo>
                  <a:pt x="1438" y="4022"/>
                </a:lnTo>
                <a:lnTo>
                  <a:pt x="3221" y="4022"/>
                </a:lnTo>
                <a:lnTo>
                  <a:pt x="6375" y="9292"/>
                </a:lnTo>
                <a:close/>
                <a:moveTo>
                  <a:pt x="6268" y="4022"/>
                </a:moveTo>
                <a:lnTo>
                  <a:pt x="7499" y="10191"/>
                </a:lnTo>
                <a:lnTo>
                  <a:pt x="3806" y="4022"/>
                </a:lnTo>
                <a:lnTo>
                  <a:pt x="6268" y="4022"/>
                </a:lnTo>
                <a:close/>
                <a:moveTo>
                  <a:pt x="4897" y="2489"/>
                </a:moveTo>
                <a:lnTo>
                  <a:pt x="6132" y="3520"/>
                </a:lnTo>
                <a:lnTo>
                  <a:pt x="3867" y="3520"/>
                </a:lnTo>
                <a:lnTo>
                  <a:pt x="4897" y="2489"/>
                </a:lnTo>
                <a:close/>
                <a:moveTo>
                  <a:pt x="4867" y="1808"/>
                </a:moveTo>
                <a:lnTo>
                  <a:pt x="3905" y="1006"/>
                </a:lnTo>
                <a:lnTo>
                  <a:pt x="5666" y="1006"/>
                </a:lnTo>
                <a:lnTo>
                  <a:pt x="4867" y="1808"/>
                </a:lnTo>
                <a:close/>
                <a:moveTo>
                  <a:pt x="8029" y="1936"/>
                </a:moveTo>
                <a:lnTo>
                  <a:pt x="6915" y="1006"/>
                </a:lnTo>
                <a:lnTo>
                  <a:pt x="9143" y="1006"/>
                </a:lnTo>
                <a:lnTo>
                  <a:pt x="8029" y="1936"/>
                </a:lnTo>
                <a:close/>
                <a:moveTo>
                  <a:pt x="10392" y="1006"/>
                </a:moveTo>
                <a:lnTo>
                  <a:pt x="12154" y="1006"/>
                </a:lnTo>
                <a:lnTo>
                  <a:pt x="11192" y="1808"/>
                </a:lnTo>
                <a:lnTo>
                  <a:pt x="10392" y="1006"/>
                </a:lnTo>
                <a:close/>
                <a:moveTo>
                  <a:pt x="9926" y="3520"/>
                </a:moveTo>
                <a:lnTo>
                  <a:pt x="11161" y="2489"/>
                </a:lnTo>
                <a:lnTo>
                  <a:pt x="12190" y="3520"/>
                </a:lnTo>
                <a:lnTo>
                  <a:pt x="9926" y="3520"/>
                </a:lnTo>
                <a:close/>
                <a:moveTo>
                  <a:pt x="9790" y="4022"/>
                </a:moveTo>
                <a:lnTo>
                  <a:pt x="12252" y="4022"/>
                </a:lnTo>
                <a:lnTo>
                  <a:pt x="8559" y="10191"/>
                </a:lnTo>
                <a:lnTo>
                  <a:pt x="9790" y="4022"/>
                </a:lnTo>
                <a:close/>
                <a:moveTo>
                  <a:pt x="9279" y="4022"/>
                </a:moveTo>
                <a:lnTo>
                  <a:pt x="8029" y="10283"/>
                </a:lnTo>
                <a:lnTo>
                  <a:pt x="6779" y="4022"/>
                </a:lnTo>
                <a:lnTo>
                  <a:pt x="9279" y="4022"/>
                </a:lnTo>
                <a:close/>
                <a:moveTo>
                  <a:pt x="6524" y="3192"/>
                </a:moveTo>
                <a:lnTo>
                  <a:pt x="5253" y="2132"/>
                </a:lnTo>
                <a:lnTo>
                  <a:pt x="6266" y="1117"/>
                </a:lnTo>
                <a:lnTo>
                  <a:pt x="7637" y="2263"/>
                </a:lnTo>
                <a:lnTo>
                  <a:pt x="6524" y="3192"/>
                </a:lnTo>
                <a:close/>
                <a:moveTo>
                  <a:pt x="8421" y="2263"/>
                </a:moveTo>
                <a:lnTo>
                  <a:pt x="9792" y="1117"/>
                </a:lnTo>
                <a:lnTo>
                  <a:pt x="10806" y="2132"/>
                </a:lnTo>
                <a:lnTo>
                  <a:pt x="9534" y="3192"/>
                </a:lnTo>
                <a:lnTo>
                  <a:pt x="8421" y="2263"/>
                </a:lnTo>
                <a:close/>
                <a:moveTo>
                  <a:pt x="9143" y="3520"/>
                </a:moveTo>
                <a:lnTo>
                  <a:pt x="6915" y="3520"/>
                </a:lnTo>
                <a:lnTo>
                  <a:pt x="8029" y="2589"/>
                </a:lnTo>
                <a:lnTo>
                  <a:pt x="9143" y="3520"/>
                </a:lnTo>
                <a:close/>
                <a:moveTo>
                  <a:pt x="15764" y="2849"/>
                </a:moveTo>
                <a:lnTo>
                  <a:pt x="13215" y="295"/>
                </a:lnTo>
                <a:lnTo>
                  <a:pt x="13197" y="278"/>
                </a:lnTo>
                <a:lnTo>
                  <a:pt x="13179" y="260"/>
                </a:lnTo>
                <a:lnTo>
                  <a:pt x="13160" y="243"/>
                </a:lnTo>
                <a:lnTo>
                  <a:pt x="13141" y="228"/>
                </a:lnTo>
                <a:lnTo>
                  <a:pt x="13121" y="212"/>
                </a:lnTo>
                <a:lnTo>
                  <a:pt x="13102" y="197"/>
                </a:lnTo>
                <a:lnTo>
                  <a:pt x="13082" y="183"/>
                </a:lnTo>
                <a:lnTo>
                  <a:pt x="13062" y="169"/>
                </a:lnTo>
                <a:lnTo>
                  <a:pt x="13041" y="156"/>
                </a:lnTo>
                <a:lnTo>
                  <a:pt x="13020" y="143"/>
                </a:lnTo>
                <a:lnTo>
                  <a:pt x="12999" y="131"/>
                </a:lnTo>
                <a:lnTo>
                  <a:pt x="12978" y="119"/>
                </a:lnTo>
                <a:lnTo>
                  <a:pt x="12956" y="108"/>
                </a:lnTo>
                <a:lnTo>
                  <a:pt x="12934" y="97"/>
                </a:lnTo>
                <a:lnTo>
                  <a:pt x="12912" y="86"/>
                </a:lnTo>
                <a:lnTo>
                  <a:pt x="12890" y="76"/>
                </a:lnTo>
                <a:lnTo>
                  <a:pt x="12866" y="67"/>
                </a:lnTo>
                <a:lnTo>
                  <a:pt x="12843" y="59"/>
                </a:lnTo>
                <a:lnTo>
                  <a:pt x="12820" y="51"/>
                </a:lnTo>
                <a:lnTo>
                  <a:pt x="12797" y="43"/>
                </a:lnTo>
                <a:lnTo>
                  <a:pt x="12773" y="36"/>
                </a:lnTo>
                <a:lnTo>
                  <a:pt x="12750" y="30"/>
                </a:lnTo>
                <a:lnTo>
                  <a:pt x="12726" y="25"/>
                </a:lnTo>
                <a:lnTo>
                  <a:pt x="12702" y="19"/>
                </a:lnTo>
                <a:lnTo>
                  <a:pt x="12678" y="15"/>
                </a:lnTo>
                <a:lnTo>
                  <a:pt x="12654" y="11"/>
                </a:lnTo>
                <a:lnTo>
                  <a:pt x="12629" y="8"/>
                </a:lnTo>
                <a:lnTo>
                  <a:pt x="12605" y="5"/>
                </a:lnTo>
                <a:lnTo>
                  <a:pt x="12579" y="3"/>
                </a:lnTo>
                <a:lnTo>
                  <a:pt x="12555" y="1"/>
                </a:lnTo>
                <a:lnTo>
                  <a:pt x="12530" y="0"/>
                </a:lnTo>
                <a:lnTo>
                  <a:pt x="12505" y="0"/>
                </a:lnTo>
                <a:lnTo>
                  <a:pt x="3554" y="0"/>
                </a:lnTo>
                <a:lnTo>
                  <a:pt x="3529" y="0"/>
                </a:lnTo>
                <a:lnTo>
                  <a:pt x="3504" y="1"/>
                </a:lnTo>
                <a:lnTo>
                  <a:pt x="3480" y="3"/>
                </a:lnTo>
                <a:lnTo>
                  <a:pt x="3454" y="5"/>
                </a:lnTo>
                <a:lnTo>
                  <a:pt x="3430" y="8"/>
                </a:lnTo>
                <a:lnTo>
                  <a:pt x="3405" y="11"/>
                </a:lnTo>
                <a:lnTo>
                  <a:pt x="3381" y="15"/>
                </a:lnTo>
                <a:lnTo>
                  <a:pt x="3357" y="19"/>
                </a:lnTo>
                <a:lnTo>
                  <a:pt x="3333" y="25"/>
                </a:lnTo>
                <a:lnTo>
                  <a:pt x="3309" y="30"/>
                </a:lnTo>
                <a:lnTo>
                  <a:pt x="3285" y="36"/>
                </a:lnTo>
                <a:lnTo>
                  <a:pt x="3262" y="43"/>
                </a:lnTo>
                <a:lnTo>
                  <a:pt x="3239" y="51"/>
                </a:lnTo>
                <a:lnTo>
                  <a:pt x="3216" y="59"/>
                </a:lnTo>
                <a:lnTo>
                  <a:pt x="3193" y="67"/>
                </a:lnTo>
                <a:lnTo>
                  <a:pt x="3169" y="76"/>
                </a:lnTo>
                <a:lnTo>
                  <a:pt x="3147" y="86"/>
                </a:lnTo>
                <a:lnTo>
                  <a:pt x="3124" y="97"/>
                </a:lnTo>
                <a:lnTo>
                  <a:pt x="3103" y="108"/>
                </a:lnTo>
                <a:lnTo>
                  <a:pt x="3081" y="119"/>
                </a:lnTo>
                <a:lnTo>
                  <a:pt x="3059" y="131"/>
                </a:lnTo>
                <a:lnTo>
                  <a:pt x="3038" y="143"/>
                </a:lnTo>
                <a:lnTo>
                  <a:pt x="3017" y="156"/>
                </a:lnTo>
                <a:lnTo>
                  <a:pt x="2997" y="169"/>
                </a:lnTo>
                <a:lnTo>
                  <a:pt x="2977" y="183"/>
                </a:lnTo>
                <a:lnTo>
                  <a:pt x="2957" y="197"/>
                </a:lnTo>
                <a:lnTo>
                  <a:pt x="2937" y="212"/>
                </a:lnTo>
                <a:lnTo>
                  <a:pt x="2918" y="228"/>
                </a:lnTo>
                <a:lnTo>
                  <a:pt x="2898" y="243"/>
                </a:lnTo>
                <a:lnTo>
                  <a:pt x="2880" y="260"/>
                </a:lnTo>
                <a:lnTo>
                  <a:pt x="2861" y="278"/>
                </a:lnTo>
                <a:lnTo>
                  <a:pt x="2844" y="295"/>
                </a:lnTo>
                <a:lnTo>
                  <a:pt x="295" y="2849"/>
                </a:lnTo>
                <a:lnTo>
                  <a:pt x="277" y="2868"/>
                </a:lnTo>
                <a:lnTo>
                  <a:pt x="259" y="2887"/>
                </a:lnTo>
                <a:lnTo>
                  <a:pt x="242" y="2906"/>
                </a:lnTo>
                <a:lnTo>
                  <a:pt x="226" y="2926"/>
                </a:lnTo>
                <a:lnTo>
                  <a:pt x="210" y="2946"/>
                </a:lnTo>
                <a:lnTo>
                  <a:pt x="195" y="2966"/>
                </a:lnTo>
                <a:lnTo>
                  <a:pt x="180" y="2987"/>
                </a:lnTo>
                <a:lnTo>
                  <a:pt x="166" y="3008"/>
                </a:lnTo>
                <a:lnTo>
                  <a:pt x="152" y="3029"/>
                </a:lnTo>
                <a:lnTo>
                  <a:pt x="140" y="3051"/>
                </a:lnTo>
                <a:lnTo>
                  <a:pt x="126" y="3072"/>
                </a:lnTo>
                <a:lnTo>
                  <a:pt x="114" y="3094"/>
                </a:lnTo>
                <a:lnTo>
                  <a:pt x="103" y="3116"/>
                </a:lnTo>
                <a:lnTo>
                  <a:pt x="93" y="3139"/>
                </a:lnTo>
                <a:lnTo>
                  <a:pt x="83" y="3162"/>
                </a:lnTo>
                <a:lnTo>
                  <a:pt x="73" y="3185"/>
                </a:lnTo>
                <a:lnTo>
                  <a:pt x="64" y="3208"/>
                </a:lnTo>
                <a:lnTo>
                  <a:pt x="56" y="3231"/>
                </a:lnTo>
                <a:lnTo>
                  <a:pt x="48" y="3254"/>
                </a:lnTo>
                <a:lnTo>
                  <a:pt x="41" y="3277"/>
                </a:lnTo>
                <a:lnTo>
                  <a:pt x="34" y="3301"/>
                </a:lnTo>
                <a:lnTo>
                  <a:pt x="28" y="3324"/>
                </a:lnTo>
                <a:lnTo>
                  <a:pt x="23" y="3349"/>
                </a:lnTo>
                <a:lnTo>
                  <a:pt x="18" y="3373"/>
                </a:lnTo>
                <a:lnTo>
                  <a:pt x="14" y="3397"/>
                </a:lnTo>
                <a:lnTo>
                  <a:pt x="10" y="3421"/>
                </a:lnTo>
                <a:lnTo>
                  <a:pt x="7" y="3445"/>
                </a:lnTo>
                <a:lnTo>
                  <a:pt x="5" y="3469"/>
                </a:lnTo>
                <a:lnTo>
                  <a:pt x="3" y="3493"/>
                </a:lnTo>
                <a:lnTo>
                  <a:pt x="1" y="3518"/>
                </a:lnTo>
                <a:lnTo>
                  <a:pt x="0" y="3543"/>
                </a:lnTo>
                <a:lnTo>
                  <a:pt x="0" y="3567"/>
                </a:lnTo>
                <a:lnTo>
                  <a:pt x="1" y="3611"/>
                </a:lnTo>
                <a:lnTo>
                  <a:pt x="5" y="3655"/>
                </a:lnTo>
                <a:lnTo>
                  <a:pt x="10" y="3700"/>
                </a:lnTo>
                <a:lnTo>
                  <a:pt x="17" y="3743"/>
                </a:lnTo>
                <a:lnTo>
                  <a:pt x="26" y="3787"/>
                </a:lnTo>
                <a:lnTo>
                  <a:pt x="37" y="3830"/>
                </a:lnTo>
                <a:lnTo>
                  <a:pt x="49" y="3874"/>
                </a:lnTo>
                <a:lnTo>
                  <a:pt x="64" y="3916"/>
                </a:lnTo>
                <a:lnTo>
                  <a:pt x="72" y="3936"/>
                </a:lnTo>
                <a:lnTo>
                  <a:pt x="81" y="3957"/>
                </a:lnTo>
                <a:lnTo>
                  <a:pt x="90" y="3978"/>
                </a:lnTo>
                <a:lnTo>
                  <a:pt x="100" y="3998"/>
                </a:lnTo>
                <a:lnTo>
                  <a:pt x="110" y="4018"/>
                </a:lnTo>
                <a:lnTo>
                  <a:pt x="120" y="4039"/>
                </a:lnTo>
                <a:lnTo>
                  <a:pt x="132" y="4059"/>
                </a:lnTo>
                <a:lnTo>
                  <a:pt x="144" y="4079"/>
                </a:lnTo>
                <a:lnTo>
                  <a:pt x="156" y="4099"/>
                </a:lnTo>
                <a:lnTo>
                  <a:pt x="169" y="4118"/>
                </a:lnTo>
                <a:lnTo>
                  <a:pt x="182" y="4137"/>
                </a:lnTo>
                <a:lnTo>
                  <a:pt x="195" y="4156"/>
                </a:lnTo>
                <a:lnTo>
                  <a:pt x="209" y="4174"/>
                </a:lnTo>
                <a:lnTo>
                  <a:pt x="224" y="4193"/>
                </a:lnTo>
                <a:lnTo>
                  <a:pt x="239" y="4211"/>
                </a:lnTo>
                <a:lnTo>
                  <a:pt x="254" y="4228"/>
                </a:lnTo>
                <a:lnTo>
                  <a:pt x="7278" y="11724"/>
                </a:lnTo>
                <a:lnTo>
                  <a:pt x="7297" y="11744"/>
                </a:lnTo>
                <a:lnTo>
                  <a:pt x="7315" y="11763"/>
                </a:lnTo>
                <a:lnTo>
                  <a:pt x="7334" y="11782"/>
                </a:lnTo>
                <a:lnTo>
                  <a:pt x="7354" y="11801"/>
                </a:lnTo>
                <a:lnTo>
                  <a:pt x="7374" y="11819"/>
                </a:lnTo>
                <a:lnTo>
                  <a:pt x="7395" y="11836"/>
                </a:lnTo>
                <a:lnTo>
                  <a:pt x="7415" y="11852"/>
                </a:lnTo>
                <a:lnTo>
                  <a:pt x="7436" y="11868"/>
                </a:lnTo>
                <a:lnTo>
                  <a:pt x="7458" y="11883"/>
                </a:lnTo>
                <a:lnTo>
                  <a:pt x="7480" y="11898"/>
                </a:lnTo>
                <a:lnTo>
                  <a:pt x="7502" y="11912"/>
                </a:lnTo>
                <a:lnTo>
                  <a:pt x="7524" y="11925"/>
                </a:lnTo>
                <a:lnTo>
                  <a:pt x="7547" y="11938"/>
                </a:lnTo>
                <a:lnTo>
                  <a:pt x="7570" y="11950"/>
                </a:lnTo>
                <a:lnTo>
                  <a:pt x="7594" y="11962"/>
                </a:lnTo>
                <a:lnTo>
                  <a:pt x="7618" y="11974"/>
                </a:lnTo>
                <a:lnTo>
                  <a:pt x="7642" y="11985"/>
                </a:lnTo>
                <a:lnTo>
                  <a:pt x="7667" y="11994"/>
                </a:lnTo>
                <a:lnTo>
                  <a:pt x="7691" y="12004"/>
                </a:lnTo>
                <a:lnTo>
                  <a:pt x="7716" y="12012"/>
                </a:lnTo>
                <a:lnTo>
                  <a:pt x="7741" y="12020"/>
                </a:lnTo>
                <a:lnTo>
                  <a:pt x="7766" y="12027"/>
                </a:lnTo>
                <a:lnTo>
                  <a:pt x="7792" y="12034"/>
                </a:lnTo>
                <a:lnTo>
                  <a:pt x="7817" y="12040"/>
                </a:lnTo>
                <a:lnTo>
                  <a:pt x="7843" y="12045"/>
                </a:lnTo>
                <a:lnTo>
                  <a:pt x="7869" y="12049"/>
                </a:lnTo>
                <a:lnTo>
                  <a:pt x="7896" y="12053"/>
                </a:lnTo>
                <a:lnTo>
                  <a:pt x="7923" y="12056"/>
                </a:lnTo>
                <a:lnTo>
                  <a:pt x="7949" y="12059"/>
                </a:lnTo>
                <a:lnTo>
                  <a:pt x="7976" y="12061"/>
                </a:lnTo>
                <a:lnTo>
                  <a:pt x="8002" y="12062"/>
                </a:lnTo>
                <a:lnTo>
                  <a:pt x="8029" y="12062"/>
                </a:lnTo>
                <a:lnTo>
                  <a:pt x="8056" y="12062"/>
                </a:lnTo>
                <a:lnTo>
                  <a:pt x="8082" y="12061"/>
                </a:lnTo>
                <a:lnTo>
                  <a:pt x="8109" y="12059"/>
                </a:lnTo>
                <a:lnTo>
                  <a:pt x="8135" y="12056"/>
                </a:lnTo>
                <a:lnTo>
                  <a:pt x="8162" y="12053"/>
                </a:lnTo>
                <a:lnTo>
                  <a:pt x="8189" y="12049"/>
                </a:lnTo>
                <a:lnTo>
                  <a:pt x="8215" y="12045"/>
                </a:lnTo>
                <a:lnTo>
                  <a:pt x="8241" y="12040"/>
                </a:lnTo>
                <a:lnTo>
                  <a:pt x="8266" y="12034"/>
                </a:lnTo>
                <a:lnTo>
                  <a:pt x="8292" y="12027"/>
                </a:lnTo>
                <a:lnTo>
                  <a:pt x="8317" y="12020"/>
                </a:lnTo>
                <a:lnTo>
                  <a:pt x="8342" y="12012"/>
                </a:lnTo>
                <a:lnTo>
                  <a:pt x="8367" y="12004"/>
                </a:lnTo>
                <a:lnTo>
                  <a:pt x="8392" y="11994"/>
                </a:lnTo>
                <a:lnTo>
                  <a:pt x="8416" y="11985"/>
                </a:lnTo>
                <a:lnTo>
                  <a:pt x="8440" y="11974"/>
                </a:lnTo>
                <a:lnTo>
                  <a:pt x="8465" y="11962"/>
                </a:lnTo>
                <a:lnTo>
                  <a:pt x="8488" y="11950"/>
                </a:lnTo>
                <a:lnTo>
                  <a:pt x="8511" y="11938"/>
                </a:lnTo>
                <a:lnTo>
                  <a:pt x="8534" y="11925"/>
                </a:lnTo>
                <a:lnTo>
                  <a:pt x="8557" y="11912"/>
                </a:lnTo>
                <a:lnTo>
                  <a:pt x="8579" y="11898"/>
                </a:lnTo>
                <a:lnTo>
                  <a:pt x="8601" y="11883"/>
                </a:lnTo>
                <a:lnTo>
                  <a:pt x="8622" y="11868"/>
                </a:lnTo>
                <a:lnTo>
                  <a:pt x="8643" y="11852"/>
                </a:lnTo>
                <a:lnTo>
                  <a:pt x="8664" y="11836"/>
                </a:lnTo>
                <a:lnTo>
                  <a:pt x="8684" y="11819"/>
                </a:lnTo>
                <a:lnTo>
                  <a:pt x="8704" y="11801"/>
                </a:lnTo>
                <a:lnTo>
                  <a:pt x="8724" y="11782"/>
                </a:lnTo>
                <a:lnTo>
                  <a:pt x="8743" y="11763"/>
                </a:lnTo>
                <a:lnTo>
                  <a:pt x="8762" y="11744"/>
                </a:lnTo>
                <a:lnTo>
                  <a:pt x="8780" y="11724"/>
                </a:lnTo>
                <a:lnTo>
                  <a:pt x="15805" y="4228"/>
                </a:lnTo>
                <a:lnTo>
                  <a:pt x="15821" y="4210"/>
                </a:lnTo>
                <a:lnTo>
                  <a:pt x="15836" y="4192"/>
                </a:lnTo>
                <a:lnTo>
                  <a:pt x="15851" y="4173"/>
                </a:lnTo>
                <a:lnTo>
                  <a:pt x="15865" y="4154"/>
                </a:lnTo>
                <a:lnTo>
                  <a:pt x="15878" y="4135"/>
                </a:lnTo>
                <a:lnTo>
                  <a:pt x="15892" y="4115"/>
                </a:lnTo>
                <a:lnTo>
                  <a:pt x="15904" y="4096"/>
                </a:lnTo>
                <a:lnTo>
                  <a:pt x="15917" y="4076"/>
                </a:lnTo>
                <a:lnTo>
                  <a:pt x="15929" y="4056"/>
                </a:lnTo>
                <a:lnTo>
                  <a:pt x="15940" y="4034"/>
                </a:lnTo>
                <a:lnTo>
                  <a:pt x="15951" y="4014"/>
                </a:lnTo>
                <a:lnTo>
                  <a:pt x="15961" y="3993"/>
                </a:lnTo>
                <a:lnTo>
                  <a:pt x="15971" y="3972"/>
                </a:lnTo>
                <a:lnTo>
                  <a:pt x="15980" y="3951"/>
                </a:lnTo>
                <a:lnTo>
                  <a:pt x="15989" y="3930"/>
                </a:lnTo>
                <a:lnTo>
                  <a:pt x="15997" y="3908"/>
                </a:lnTo>
                <a:lnTo>
                  <a:pt x="16004" y="3887"/>
                </a:lnTo>
                <a:lnTo>
                  <a:pt x="16011" y="3864"/>
                </a:lnTo>
                <a:lnTo>
                  <a:pt x="16018" y="3842"/>
                </a:lnTo>
                <a:lnTo>
                  <a:pt x="16024" y="3820"/>
                </a:lnTo>
                <a:lnTo>
                  <a:pt x="16030" y="3799"/>
                </a:lnTo>
                <a:lnTo>
                  <a:pt x="16035" y="3776"/>
                </a:lnTo>
                <a:lnTo>
                  <a:pt x="16039" y="3754"/>
                </a:lnTo>
                <a:lnTo>
                  <a:pt x="16044" y="3732"/>
                </a:lnTo>
                <a:lnTo>
                  <a:pt x="16047" y="3710"/>
                </a:lnTo>
                <a:lnTo>
                  <a:pt x="16050" y="3686"/>
                </a:lnTo>
                <a:lnTo>
                  <a:pt x="16053" y="3664"/>
                </a:lnTo>
                <a:lnTo>
                  <a:pt x="16055" y="3642"/>
                </a:lnTo>
                <a:lnTo>
                  <a:pt x="16056" y="3619"/>
                </a:lnTo>
                <a:lnTo>
                  <a:pt x="16057" y="3597"/>
                </a:lnTo>
                <a:lnTo>
                  <a:pt x="16058" y="3574"/>
                </a:lnTo>
                <a:lnTo>
                  <a:pt x="16058" y="3552"/>
                </a:lnTo>
                <a:lnTo>
                  <a:pt x="16057" y="3528"/>
                </a:lnTo>
                <a:lnTo>
                  <a:pt x="16056" y="3503"/>
                </a:lnTo>
                <a:lnTo>
                  <a:pt x="16055" y="3479"/>
                </a:lnTo>
                <a:lnTo>
                  <a:pt x="16053" y="3456"/>
                </a:lnTo>
                <a:lnTo>
                  <a:pt x="16050" y="3432"/>
                </a:lnTo>
                <a:lnTo>
                  <a:pt x="16047" y="3408"/>
                </a:lnTo>
                <a:lnTo>
                  <a:pt x="16043" y="3385"/>
                </a:lnTo>
                <a:lnTo>
                  <a:pt x="16039" y="3362"/>
                </a:lnTo>
                <a:lnTo>
                  <a:pt x="16034" y="3338"/>
                </a:lnTo>
                <a:lnTo>
                  <a:pt x="16028" y="3314"/>
                </a:lnTo>
                <a:lnTo>
                  <a:pt x="16022" y="3291"/>
                </a:lnTo>
                <a:lnTo>
                  <a:pt x="16015" y="3268"/>
                </a:lnTo>
                <a:lnTo>
                  <a:pt x="16008" y="3245"/>
                </a:lnTo>
                <a:lnTo>
                  <a:pt x="16000" y="3222"/>
                </a:lnTo>
                <a:lnTo>
                  <a:pt x="15992" y="3200"/>
                </a:lnTo>
                <a:lnTo>
                  <a:pt x="15983" y="3178"/>
                </a:lnTo>
                <a:lnTo>
                  <a:pt x="15974" y="3155"/>
                </a:lnTo>
                <a:lnTo>
                  <a:pt x="15964" y="3132"/>
                </a:lnTo>
                <a:lnTo>
                  <a:pt x="15953" y="3111"/>
                </a:lnTo>
                <a:lnTo>
                  <a:pt x="15942" y="3089"/>
                </a:lnTo>
                <a:lnTo>
                  <a:pt x="15930" y="3068"/>
                </a:lnTo>
                <a:lnTo>
                  <a:pt x="15917" y="3047"/>
                </a:lnTo>
                <a:lnTo>
                  <a:pt x="15904" y="3026"/>
                </a:lnTo>
                <a:lnTo>
                  <a:pt x="15891" y="3005"/>
                </a:lnTo>
                <a:lnTo>
                  <a:pt x="15877" y="2985"/>
                </a:lnTo>
                <a:lnTo>
                  <a:pt x="15863" y="2964"/>
                </a:lnTo>
                <a:lnTo>
                  <a:pt x="15848" y="2944"/>
                </a:lnTo>
                <a:lnTo>
                  <a:pt x="15832" y="2924"/>
                </a:lnTo>
                <a:lnTo>
                  <a:pt x="15816" y="2905"/>
                </a:lnTo>
                <a:lnTo>
                  <a:pt x="15799" y="2886"/>
                </a:lnTo>
                <a:lnTo>
                  <a:pt x="15782" y="2868"/>
                </a:lnTo>
                <a:lnTo>
                  <a:pt x="15764" y="28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34" name="Group 41">
            <a:extLst>
              <a:ext uri="{FF2B5EF4-FFF2-40B4-BE49-F238E27FC236}">
                <a16:creationId xmlns:a16="http://schemas.microsoft.com/office/drawing/2014/main" id="{C5E7CBE8-CF24-0D8D-CCEE-93627B75D931}"/>
              </a:ext>
            </a:extLst>
          </p:cNvPr>
          <p:cNvGrpSpPr/>
          <p:nvPr/>
        </p:nvGrpSpPr>
        <p:grpSpPr>
          <a:xfrm>
            <a:off x="5232162" y="3515146"/>
            <a:ext cx="427527" cy="400009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35" name="Freeform: Shape 42">
              <a:extLst>
                <a:ext uri="{FF2B5EF4-FFF2-40B4-BE49-F238E27FC236}">
                  <a16:creationId xmlns:a16="http://schemas.microsoft.com/office/drawing/2014/main" id="{F6EDD679-708C-BE30-AFDE-11A76F996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6" name="Freeform: Shape 43">
              <a:extLst>
                <a:ext uri="{FF2B5EF4-FFF2-40B4-BE49-F238E27FC236}">
                  <a16:creationId xmlns:a16="http://schemas.microsoft.com/office/drawing/2014/main" id="{91E6E6F5-FF73-2176-FFB8-875328533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37" name="Group 44">
            <a:extLst>
              <a:ext uri="{FF2B5EF4-FFF2-40B4-BE49-F238E27FC236}">
                <a16:creationId xmlns:a16="http://schemas.microsoft.com/office/drawing/2014/main" id="{6E3E7EB1-023A-2EBF-5E44-835639DFB13D}"/>
              </a:ext>
            </a:extLst>
          </p:cNvPr>
          <p:cNvGrpSpPr/>
          <p:nvPr/>
        </p:nvGrpSpPr>
        <p:grpSpPr>
          <a:xfrm>
            <a:off x="5468473" y="4441596"/>
            <a:ext cx="333071" cy="289525"/>
            <a:chOff x="3613150" y="3136900"/>
            <a:chExt cx="692150" cy="601663"/>
          </a:xfrm>
          <a:solidFill>
            <a:schemeClr val="bg1"/>
          </a:solidFill>
        </p:grpSpPr>
        <p:sp>
          <p:nvSpPr>
            <p:cNvPr id="38" name="Freeform: Shape 45">
              <a:extLst>
                <a:ext uri="{FF2B5EF4-FFF2-40B4-BE49-F238E27FC236}">
                  <a16:creationId xmlns:a16="http://schemas.microsoft.com/office/drawing/2014/main" id="{AAFE1F23-5C74-B89F-E4BA-09D4F6CE9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1100" y="3244850"/>
              <a:ext cx="249238" cy="160338"/>
            </a:xfrm>
            <a:custGeom>
              <a:avLst/>
              <a:gdLst>
                <a:gd name="T0" fmla="*/ 4713 w 5797"/>
                <a:gd name="T1" fmla="*/ 41 h 3756"/>
                <a:gd name="T2" fmla="*/ 3661 w 5797"/>
                <a:gd name="T3" fmla="*/ 216 h 3756"/>
                <a:gd name="T4" fmla="*/ 2695 w 5797"/>
                <a:gd name="T5" fmla="*/ 516 h 3756"/>
                <a:gd name="T6" fmla="*/ 1839 w 5797"/>
                <a:gd name="T7" fmla="*/ 924 h 3756"/>
                <a:gd name="T8" fmla="*/ 1118 w 5797"/>
                <a:gd name="T9" fmla="*/ 1423 h 3756"/>
                <a:gd name="T10" fmla="*/ 556 w 5797"/>
                <a:gd name="T11" fmla="*/ 2001 h 3756"/>
                <a:gd name="T12" fmla="*/ 178 w 5797"/>
                <a:gd name="T13" fmla="*/ 2641 h 3756"/>
                <a:gd name="T14" fmla="*/ 7 w 5797"/>
                <a:gd name="T15" fmla="*/ 3329 h 3756"/>
                <a:gd name="T16" fmla="*/ 3 w 5797"/>
                <a:gd name="T17" fmla="*/ 3544 h 3756"/>
                <a:gd name="T18" fmla="*/ 15 w 5797"/>
                <a:gd name="T19" fmla="*/ 3592 h 3756"/>
                <a:gd name="T20" fmla="*/ 36 w 5797"/>
                <a:gd name="T21" fmla="*/ 3636 h 3756"/>
                <a:gd name="T22" fmla="*/ 65 w 5797"/>
                <a:gd name="T23" fmla="*/ 3674 h 3756"/>
                <a:gd name="T24" fmla="*/ 100 w 5797"/>
                <a:gd name="T25" fmla="*/ 3706 h 3756"/>
                <a:gd name="T26" fmla="*/ 143 w 5797"/>
                <a:gd name="T27" fmla="*/ 3731 h 3756"/>
                <a:gd name="T28" fmla="*/ 189 w 5797"/>
                <a:gd name="T29" fmla="*/ 3748 h 3756"/>
                <a:gd name="T30" fmla="*/ 239 w 5797"/>
                <a:gd name="T31" fmla="*/ 3756 h 3756"/>
                <a:gd name="T32" fmla="*/ 290 w 5797"/>
                <a:gd name="T33" fmla="*/ 3753 h 3756"/>
                <a:gd name="T34" fmla="*/ 338 w 5797"/>
                <a:gd name="T35" fmla="*/ 3741 h 3756"/>
                <a:gd name="T36" fmla="*/ 383 w 5797"/>
                <a:gd name="T37" fmla="*/ 3720 h 3756"/>
                <a:gd name="T38" fmla="*/ 421 w 5797"/>
                <a:gd name="T39" fmla="*/ 3691 h 3756"/>
                <a:gd name="T40" fmla="*/ 453 w 5797"/>
                <a:gd name="T41" fmla="*/ 3655 h 3756"/>
                <a:gd name="T42" fmla="*/ 479 w 5797"/>
                <a:gd name="T43" fmla="*/ 3614 h 3756"/>
                <a:gd name="T44" fmla="*/ 496 w 5797"/>
                <a:gd name="T45" fmla="*/ 3568 h 3756"/>
                <a:gd name="T46" fmla="*/ 504 w 5797"/>
                <a:gd name="T47" fmla="*/ 3519 h 3756"/>
                <a:gd name="T48" fmla="*/ 564 w 5797"/>
                <a:gd name="T49" fmla="*/ 3062 h 3756"/>
                <a:gd name="T50" fmla="*/ 820 w 5797"/>
                <a:gd name="T51" fmla="*/ 2496 h 3756"/>
                <a:gd name="T52" fmla="*/ 1257 w 5797"/>
                <a:gd name="T53" fmla="*/ 1973 h 3756"/>
                <a:gd name="T54" fmla="*/ 1848 w 5797"/>
                <a:gd name="T55" fmla="*/ 1509 h 3756"/>
                <a:gd name="T56" fmla="*/ 2572 w 5797"/>
                <a:gd name="T57" fmla="*/ 1115 h 3756"/>
                <a:gd name="T58" fmla="*/ 3402 w 5797"/>
                <a:gd name="T59" fmla="*/ 807 h 3756"/>
                <a:gd name="T60" fmla="*/ 4318 w 5797"/>
                <a:gd name="T61" fmla="*/ 599 h 3756"/>
                <a:gd name="T62" fmla="*/ 5294 w 5797"/>
                <a:gd name="T63" fmla="*/ 505 h 3756"/>
                <a:gd name="T64" fmla="*/ 5583 w 5797"/>
                <a:gd name="T65" fmla="*/ 498 h 3756"/>
                <a:gd name="T66" fmla="*/ 5632 w 5797"/>
                <a:gd name="T67" fmla="*/ 486 h 3756"/>
                <a:gd name="T68" fmla="*/ 5676 w 5797"/>
                <a:gd name="T69" fmla="*/ 465 h 3756"/>
                <a:gd name="T70" fmla="*/ 5714 w 5797"/>
                <a:gd name="T71" fmla="*/ 436 h 3756"/>
                <a:gd name="T72" fmla="*/ 5747 w 5797"/>
                <a:gd name="T73" fmla="*/ 401 h 3756"/>
                <a:gd name="T74" fmla="*/ 5772 w 5797"/>
                <a:gd name="T75" fmla="*/ 359 h 3756"/>
                <a:gd name="T76" fmla="*/ 5789 w 5797"/>
                <a:gd name="T77" fmla="*/ 313 h 3756"/>
                <a:gd name="T78" fmla="*/ 5797 w 5797"/>
                <a:gd name="T79" fmla="*/ 264 h 3756"/>
                <a:gd name="T80" fmla="*/ 5794 w 5797"/>
                <a:gd name="T81" fmla="*/ 212 h 3756"/>
                <a:gd name="T82" fmla="*/ 5782 w 5797"/>
                <a:gd name="T83" fmla="*/ 164 h 3756"/>
                <a:gd name="T84" fmla="*/ 5761 w 5797"/>
                <a:gd name="T85" fmla="*/ 120 h 3756"/>
                <a:gd name="T86" fmla="*/ 5732 w 5797"/>
                <a:gd name="T87" fmla="*/ 82 h 3756"/>
                <a:gd name="T88" fmla="*/ 5696 w 5797"/>
                <a:gd name="T89" fmla="*/ 50 h 3756"/>
                <a:gd name="T90" fmla="*/ 5654 w 5797"/>
                <a:gd name="T91" fmla="*/ 25 h 3756"/>
                <a:gd name="T92" fmla="*/ 5609 w 5797"/>
                <a:gd name="T93" fmla="*/ 8 h 3756"/>
                <a:gd name="T94" fmla="*/ 5558 w 5797"/>
                <a:gd name="T95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797" h="3756">
                  <a:moveTo>
                    <a:pt x="5545" y="0"/>
                  </a:moveTo>
                  <a:lnTo>
                    <a:pt x="5265" y="5"/>
                  </a:lnTo>
                  <a:lnTo>
                    <a:pt x="4987" y="18"/>
                  </a:lnTo>
                  <a:lnTo>
                    <a:pt x="4713" y="41"/>
                  </a:lnTo>
                  <a:lnTo>
                    <a:pt x="4444" y="73"/>
                  </a:lnTo>
                  <a:lnTo>
                    <a:pt x="4178" y="112"/>
                  </a:lnTo>
                  <a:lnTo>
                    <a:pt x="3917" y="160"/>
                  </a:lnTo>
                  <a:lnTo>
                    <a:pt x="3661" y="216"/>
                  </a:lnTo>
                  <a:lnTo>
                    <a:pt x="3411" y="281"/>
                  </a:lnTo>
                  <a:lnTo>
                    <a:pt x="3166" y="352"/>
                  </a:lnTo>
                  <a:lnTo>
                    <a:pt x="2927" y="431"/>
                  </a:lnTo>
                  <a:lnTo>
                    <a:pt x="2695" y="516"/>
                  </a:lnTo>
                  <a:lnTo>
                    <a:pt x="2470" y="608"/>
                  </a:lnTo>
                  <a:lnTo>
                    <a:pt x="2251" y="707"/>
                  </a:lnTo>
                  <a:lnTo>
                    <a:pt x="2041" y="812"/>
                  </a:lnTo>
                  <a:lnTo>
                    <a:pt x="1839" y="924"/>
                  </a:lnTo>
                  <a:lnTo>
                    <a:pt x="1645" y="1041"/>
                  </a:lnTo>
                  <a:lnTo>
                    <a:pt x="1460" y="1163"/>
                  </a:lnTo>
                  <a:lnTo>
                    <a:pt x="1284" y="1291"/>
                  </a:lnTo>
                  <a:lnTo>
                    <a:pt x="1118" y="1423"/>
                  </a:lnTo>
                  <a:lnTo>
                    <a:pt x="961" y="1562"/>
                  </a:lnTo>
                  <a:lnTo>
                    <a:pt x="815" y="1704"/>
                  </a:lnTo>
                  <a:lnTo>
                    <a:pt x="680" y="1851"/>
                  </a:lnTo>
                  <a:lnTo>
                    <a:pt x="556" y="2001"/>
                  </a:lnTo>
                  <a:lnTo>
                    <a:pt x="443" y="2157"/>
                  </a:lnTo>
                  <a:lnTo>
                    <a:pt x="342" y="2315"/>
                  </a:lnTo>
                  <a:lnTo>
                    <a:pt x="254" y="2477"/>
                  </a:lnTo>
                  <a:lnTo>
                    <a:pt x="178" y="2641"/>
                  </a:lnTo>
                  <a:lnTo>
                    <a:pt x="115" y="2810"/>
                  </a:lnTo>
                  <a:lnTo>
                    <a:pt x="65" y="2980"/>
                  </a:lnTo>
                  <a:lnTo>
                    <a:pt x="29" y="3153"/>
                  </a:lnTo>
                  <a:lnTo>
                    <a:pt x="7" y="3329"/>
                  </a:lnTo>
                  <a:lnTo>
                    <a:pt x="0" y="3506"/>
                  </a:lnTo>
                  <a:lnTo>
                    <a:pt x="0" y="3519"/>
                  </a:lnTo>
                  <a:lnTo>
                    <a:pt x="1" y="3531"/>
                  </a:lnTo>
                  <a:lnTo>
                    <a:pt x="3" y="3544"/>
                  </a:lnTo>
                  <a:lnTo>
                    <a:pt x="5" y="3556"/>
                  </a:lnTo>
                  <a:lnTo>
                    <a:pt x="8" y="3568"/>
                  </a:lnTo>
                  <a:lnTo>
                    <a:pt x="11" y="3580"/>
                  </a:lnTo>
                  <a:lnTo>
                    <a:pt x="15" y="3592"/>
                  </a:lnTo>
                  <a:lnTo>
                    <a:pt x="20" y="3603"/>
                  </a:lnTo>
                  <a:lnTo>
                    <a:pt x="25" y="3614"/>
                  </a:lnTo>
                  <a:lnTo>
                    <a:pt x="30" y="3625"/>
                  </a:lnTo>
                  <a:lnTo>
                    <a:pt x="36" y="3636"/>
                  </a:lnTo>
                  <a:lnTo>
                    <a:pt x="43" y="3646"/>
                  </a:lnTo>
                  <a:lnTo>
                    <a:pt x="50" y="3655"/>
                  </a:lnTo>
                  <a:lnTo>
                    <a:pt x="57" y="3665"/>
                  </a:lnTo>
                  <a:lnTo>
                    <a:pt x="65" y="3674"/>
                  </a:lnTo>
                  <a:lnTo>
                    <a:pt x="73" y="3683"/>
                  </a:lnTo>
                  <a:lnTo>
                    <a:pt x="82" y="3691"/>
                  </a:lnTo>
                  <a:lnTo>
                    <a:pt x="91" y="3699"/>
                  </a:lnTo>
                  <a:lnTo>
                    <a:pt x="100" y="3706"/>
                  </a:lnTo>
                  <a:lnTo>
                    <a:pt x="111" y="3713"/>
                  </a:lnTo>
                  <a:lnTo>
                    <a:pt x="121" y="3720"/>
                  </a:lnTo>
                  <a:lnTo>
                    <a:pt x="132" y="3726"/>
                  </a:lnTo>
                  <a:lnTo>
                    <a:pt x="143" y="3731"/>
                  </a:lnTo>
                  <a:lnTo>
                    <a:pt x="154" y="3736"/>
                  </a:lnTo>
                  <a:lnTo>
                    <a:pt x="165" y="3741"/>
                  </a:lnTo>
                  <a:lnTo>
                    <a:pt x="177" y="3745"/>
                  </a:lnTo>
                  <a:lnTo>
                    <a:pt x="189" y="3748"/>
                  </a:lnTo>
                  <a:lnTo>
                    <a:pt x="201" y="3751"/>
                  </a:lnTo>
                  <a:lnTo>
                    <a:pt x="213" y="3753"/>
                  </a:lnTo>
                  <a:lnTo>
                    <a:pt x="226" y="3755"/>
                  </a:lnTo>
                  <a:lnTo>
                    <a:pt x="239" y="3756"/>
                  </a:lnTo>
                  <a:lnTo>
                    <a:pt x="252" y="3756"/>
                  </a:lnTo>
                  <a:lnTo>
                    <a:pt x="265" y="3756"/>
                  </a:lnTo>
                  <a:lnTo>
                    <a:pt x="278" y="3755"/>
                  </a:lnTo>
                  <a:lnTo>
                    <a:pt x="290" y="3753"/>
                  </a:lnTo>
                  <a:lnTo>
                    <a:pt x="302" y="3751"/>
                  </a:lnTo>
                  <a:lnTo>
                    <a:pt x="315" y="3748"/>
                  </a:lnTo>
                  <a:lnTo>
                    <a:pt x="326" y="3745"/>
                  </a:lnTo>
                  <a:lnTo>
                    <a:pt x="338" y="3741"/>
                  </a:lnTo>
                  <a:lnTo>
                    <a:pt x="349" y="3736"/>
                  </a:lnTo>
                  <a:lnTo>
                    <a:pt x="361" y="3731"/>
                  </a:lnTo>
                  <a:lnTo>
                    <a:pt x="372" y="3726"/>
                  </a:lnTo>
                  <a:lnTo>
                    <a:pt x="383" y="3720"/>
                  </a:lnTo>
                  <a:lnTo>
                    <a:pt x="393" y="3713"/>
                  </a:lnTo>
                  <a:lnTo>
                    <a:pt x="403" y="3706"/>
                  </a:lnTo>
                  <a:lnTo>
                    <a:pt x="412" y="3699"/>
                  </a:lnTo>
                  <a:lnTo>
                    <a:pt x="421" y="3691"/>
                  </a:lnTo>
                  <a:lnTo>
                    <a:pt x="430" y="3683"/>
                  </a:lnTo>
                  <a:lnTo>
                    <a:pt x="438" y="3674"/>
                  </a:lnTo>
                  <a:lnTo>
                    <a:pt x="446" y="3665"/>
                  </a:lnTo>
                  <a:lnTo>
                    <a:pt x="453" y="3655"/>
                  </a:lnTo>
                  <a:lnTo>
                    <a:pt x="460" y="3646"/>
                  </a:lnTo>
                  <a:lnTo>
                    <a:pt x="467" y="3636"/>
                  </a:lnTo>
                  <a:lnTo>
                    <a:pt x="474" y="3625"/>
                  </a:lnTo>
                  <a:lnTo>
                    <a:pt x="479" y="3614"/>
                  </a:lnTo>
                  <a:lnTo>
                    <a:pt x="484" y="3603"/>
                  </a:lnTo>
                  <a:lnTo>
                    <a:pt x="489" y="3592"/>
                  </a:lnTo>
                  <a:lnTo>
                    <a:pt x="493" y="3580"/>
                  </a:lnTo>
                  <a:lnTo>
                    <a:pt x="496" y="3568"/>
                  </a:lnTo>
                  <a:lnTo>
                    <a:pt x="499" y="3556"/>
                  </a:lnTo>
                  <a:lnTo>
                    <a:pt x="501" y="3544"/>
                  </a:lnTo>
                  <a:lnTo>
                    <a:pt x="503" y="3531"/>
                  </a:lnTo>
                  <a:lnTo>
                    <a:pt x="504" y="3519"/>
                  </a:lnTo>
                  <a:lnTo>
                    <a:pt x="504" y="3506"/>
                  </a:lnTo>
                  <a:lnTo>
                    <a:pt x="511" y="3357"/>
                  </a:lnTo>
                  <a:lnTo>
                    <a:pt x="531" y="3208"/>
                  </a:lnTo>
                  <a:lnTo>
                    <a:pt x="564" y="3062"/>
                  </a:lnTo>
                  <a:lnTo>
                    <a:pt x="611" y="2917"/>
                  </a:lnTo>
                  <a:lnTo>
                    <a:pt x="669" y="2775"/>
                  </a:lnTo>
                  <a:lnTo>
                    <a:pt x="739" y="2634"/>
                  </a:lnTo>
                  <a:lnTo>
                    <a:pt x="820" y="2496"/>
                  </a:lnTo>
                  <a:lnTo>
                    <a:pt x="914" y="2361"/>
                  </a:lnTo>
                  <a:lnTo>
                    <a:pt x="1018" y="2229"/>
                  </a:lnTo>
                  <a:lnTo>
                    <a:pt x="1132" y="2100"/>
                  </a:lnTo>
                  <a:lnTo>
                    <a:pt x="1257" y="1973"/>
                  </a:lnTo>
                  <a:lnTo>
                    <a:pt x="1391" y="1851"/>
                  </a:lnTo>
                  <a:lnTo>
                    <a:pt x="1534" y="1733"/>
                  </a:lnTo>
                  <a:lnTo>
                    <a:pt x="1686" y="1619"/>
                  </a:lnTo>
                  <a:lnTo>
                    <a:pt x="1848" y="1509"/>
                  </a:lnTo>
                  <a:lnTo>
                    <a:pt x="2017" y="1403"/>
                  </a:lnTo>
                  <a:lnTo>
                    <a:pt x="2195" y="1302"/>
                  </a:lnTo>
                  <a:lnTo>
                    <a:pt x="2379" y="1206"/>
                  </a:lnTo>
                  <a:lnTo>
                    <a:pt x="2572" y="1115"/>
                  </a:lnTo>
                  <a:lnTo>
                    <a:pt x="2769" y="1030"/>
                  </a:lnTo>
                  <a:lnTo>
                    <a:pt x="2975" y="950"/>
                  </a:lnTo>
                  <a:lnTo>
                    <a:pt x="3186" y="876"/>
                  </a:lnTo>
                  <a:lnTo>
                    <a:pt x="3402" y="807"/>
                  </a:lnTo>
                  <a:lnTo>
                    <a:pt x="3624" y="745"/>
                  </a:lnTo>
                  <a:lnTo>
                    <a:pt x="3851" y="690"/>
                  </a:lnTo>
                  <a:lnTo>
                    <a:pt x="4083" y="641"/>
                  </a:lnTo>
                  <a:lnTo>
                    <a:pt x="4318" y="599"/>
                  </a:lnTo>
                  <a:lnTo>
                    <a:pt x="4557" y="564"/>
                  </a:lnTo>
                  <a:lnTo>
                    <a:pt x="4800" y="537"/>
                  </a:lnTo>
                  <a:lnTo>
                    <a:pt x="5046" y="517"/>
                  </a:lnTo>
                  <a:lnTo>
                    <a:pt x="5294" y="505"/>
                  </a:lnTo>
                  <a:lnTo>
                    <a:pt x="5545" y="501"/>
                  </a:lnTo>
                  <a:lnTo>
                    <a:pt x="5558" y="501"/>
                  </a:lnTo>
                  <a:lnTo>
                    <a:pt x="5571" y="500"/>
                  </a:lnTo>
                  <a:lnTo>
                    <a:pt x="5583" y="498"/>
                  </a:lnTo>
                  <a:lnTo>
                    <a:pt x="5595" y="496"/>
                  </a:lnTo>
                  <a:lnTo>
                    <a:pt x="5609" y="493"/>
                  </a:lnTo>
                  <a:lnTo>
                    <a:pt x="5620" y="490"/>
                  </a:lnTo>
                  <a:lnTo>
                    <a:pt x="5632" y="486"/>
                  </a:lnTo>
                  <a:lnTo>
                    <a:pt x="5643" y="481"/>
                  </a:lnTo>
                  <a:lnTo>
                    <a:pt x="5654" y="476"/>
                  </a:lnTo>
                  <a:lnTo>
                    <a:pt x="5665" y="471"/>
                  </a:lnTo>
                  <a:lnTo>
                    <a:pt x="5676" y="465"/>
                  </a:lnTo>
                  <a:lnTo>
                    <a:pt x="5686" y="458"/>
                  </a:lnTo>
                  <a:lnTo>
                    <a:pt x="5696" y="451"/>
                  </a:lnTo>
                  <a:lnTo>
                    <a:pt x="5705" y="444"/>
                  </a:lnTo>
                  <a:lnTo>
                    <a:pt x="5714" y="436"/>
                  </a:lnTo>
                  <a:lnTo>
                    <a:pt x="5723" y="428"/>
                  </a:lnTo>
                  <a:lnTo>
                    <a:pt x="5732" y="419"/>
                  </a:lnTo>
                  <a:lnTo>
                    <a:pt x="5740" y="410"/>
                  </a:lnTo>
                  <a:lnTo>
                    <a:pt x="5747" y="401"/>
                  </a:lnTo>
                  <a:lnTo>
                    <a:pt x="5754" y="391"/>
                  </a:lnTo>
                  <a:lnTo>
                    <a:pt x="5761" y="381"/>
                  </a:lnTo>
                  <a:lnTo>
                    <a:pt x="5767" y="370"/>
                  </a:lnTo>
                  <a:lnTo>
                    <a:pt x="5772" y="359"/>
                  </a:lnTo>
                  <a:lnTo>
                    <a:pt x="5777" y="348"/>
                  </a:lnTo>
                  <a:lnTo>
                    <a:pt x="5782" y="337"/>
                  </a:lnTo>
                  <a:lnTo>
                    <a:pt x="5786" y="325"/>
                  </a:lnTo>
                  <a:lnTo>
                    <a:pt x="5789" y="313"/>
                  </a:lnTo>
                  <a:lnTo>
                    <a:pt x="5792" y="301"/>
                  </a:lnTo>
                  <a:lnTo>
                    <a:pt x="5794" y="289"/>
                  </a:lnTo>
                  <a:lnTo>
                    <a:pt x="5796" y="277"/>
                  </a:lnTo>
                  <a:lnTo>
                    <a:pt x="5797" y="264"/>
                  </a:lnTo>
                  <a:lnTo>
                    <a:pt x="5797" y="251"/>
                  </a:lnTo>
                  <a:lnTo>
                    <a:pt x="5797" y="237"/>
                  </a:lnTo>
                  <a:lnTo>
                    <a:pt x="5796" y="225"/>
                  </a:lnTo>
                  <a:lnTo>
                    <a:pt x="5794" y="212"/>
                  </a:lnTo>
                  <a:lnTo>
                    <a:pt x="5792" y="200"/>
                  </a:lnTo>
                  <a:lnTo>
                    <a:pt x="5789" y="188"/>
                  </a:lnTo>
                  <a:lnTo>
                    <a:pt x="5786" y="176"/>
                  </a:lnTo>
                  <a:lnTo>
                    <a:pt x="5782" y="164"/>
                  </a:lnTo>
                  <a:lnTo>
                    <a:pt x="5777" y="153"/>
                  </a:lnTo>
                  <a:lnTo>
                    <a:pt x="5772" y="142"/>
                  </a:lnTo>
                  <a:lnTo>
                    <a:pt x="5767" y="131"/>
                  </a:lnTo>
                  <a:lnTo>
                    <a:pt x="5761" y="120"/>
                  </a:lnTo>
                  <a:lnTo>
                    <a:pt x="5754" y="110"/>
                  </a:lnTo>
                  <a:lnTo>
                    <a:pt x="5747" y="100"/>
                  </a:lnTo>
                  <a:lnTo>
                    <a:pt x="5740" y="91"/>
                  </a:lnTo>
                  <a:lnTo>
                    <a:pt x="5732" y="82"/>
                  </a:lnTo>
                  <a:lnTo>
                    <a:pt x="5723" y="73"/>
                  </a:lnTo>
                  <a:lnTo>
                    <a:pt x="5714" y="65"/>
                  </a:lnTo>
                  <a:lnTo>
                    <a:pt x="5705" y="57"/>
                  </a:lnTo>
                  <a:lnTo>
                    <a:pt x="5696" y="50"/>
                  </a:lnTo>
                  <a:lnTo>
                    <a:pt x="5686" y="43"/>
                  </a:lnTo>
                  <a:lnTo>
                    <a:pt x="5676" y="36"/>
                  </a:lnTo>
                  <a:lnTo>
                    <a:pt x="5665" y="30"/>
                  </a:lnTo>
                  <a:lnTo>
                    <a:pt x="5654" y="25"/>
                  </a:lnTo>
                  <a:lnTo>
                    <a:pt x="5643" y="20"/>
                  </a:lnTo>
                  <a:lnTo>
                    <a:pt x="5632" y="15"/>
                  </a:lnTo>
                  <a:lnTo>
                    <a:pt x="5620" y="11"/>
                  </a:lnTo>
                  <a:lnTo>
                    <a:pt x="5609" y="8"/>
                  </a:lnTo>
                  <a:lnTo>
                    <a:pt x="5595" y="5"/>
                  </a:lnTo>
                  <a:lnTo>
                    <a:pt x="5583" y="3"/>
                  </a:lnTo>
                  <a:lnTo>
                    <a:pt x="5571" y="1"/>
                  </a:lnTo>
                  <a:lnTo>
                    <a:pt x="5558" y="0"/>
                  </a:lnTo>
                  <a:lnTo>
                    <a:pt x="55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39" name="Freeform: Shape 46">
              <a:extLst>
                <a:ext uri="{FF2B5EF4-FFF2-40B4-BE49-F238E27FC236}">
                  <a16:creationId xmlns:a16="http://schemas.microsoft.com/office/drawing/2014/main" id="{E28DD289-C825-655D-666A-B524CC125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150" y="3136900"/>
              <a:ext cx="692150" cy="601663"/>
            </a:xfrm>
            <a:custGeom>
              <a:avLst/>
              <a:gdLst>
                <a:gd name="T0" fmla="*/ 7365 w 16132"/>
                <a:gd name="T1" fmla="*/ 10992 h 14023"/>
                <a:gd name="T2" fmla="*/ 6620 w 16132"/>
                <a:gd name="T3" fmla="*/ 10910 h 14023"/>
                <a:gd name="T4" fmla="*/ 6344 w 16132"/>
                <a:gd name="T5" fmla="*/ 10917 h 14023"/>
                <a:gd name="T6" fmla="*/ 6106 w 16132"/>
                <a:gd name="T7" fmla="*/ 10988 h 14023"/>
                <a:gd name="T8" fmla="*/ 5892 w 16132"/>
                <a:gd name="T9" fmla="*/ 11114 h 14023"/>
                <a:gd name="T10" fmla="*/ 5710 w 16132"/>
                <a:gd name="T11" fmla="*/ 11296 h 14023"/>
                <a:gd name="T12" fmla="*/ 5336 w 16132"/>
                <a:gd name="T13" fmla="*/ 11674 h 14023"/>
                <a:gd name="T14" fmla="*/ 4873 w 16132"/>
                <a:gd name="T15" fmla="*/ 12065 h 14023"/>
                <a:gd name="T16" fmla="*/ 4310 w 16132"/>
                <a:gd name="T17" fmla="*/ 12459 h 14023"/>
                <a:gd name="T18" fmla="*/ 4388 w 16132"/>
                <a:gd name="T19" fmla="*/ 11971 h 14023"/>
                <a:gd name="T20" fmla="*/ 4488 w 16132"/>
                <a:gd name="T21" fmla="*/ 11553 h 14023"/>
                <a:gd name="T22" fmla="*/ 4535 w 16132"/>
                <a:gd name="T23" fmla="*/ 11121 h 14023"/>
                <a:gd name="T24" fmla="*/ 4531 w 16132"/>
                <a:gd name="T25" fmla="*/ 10842 h 14023"/>
                <a:gd name="T26" fmla="*/ 4442 w 16132"/>
                <a:gd name="T27" fmla="*/ 10547 h 14023"/>
                <a:gd name="T28" fmla="*/ 4269 w 16132"/>
                <a:gd name="T29" fmla="*/ 10296 h 14023"/>
                <a:gd name="T30" fmla="*/ 4023 w 16132"/>
                <a:gd name="T31" fmla="*/ 10106 h 14023"/>
                <a:gd name="T32" fmla="*/ 2737 w 16132"/>
                <a:gd name="T33" fmla="*/ 9277 h 14023"/>
                <a:gd name="T34" fmla="*/ 1706 w 16132"/>
                <a:gd name="T35" fmla="*/ 8163 h 14023"/>
                <a:gd name="T36" fmla="*/ 1123 w 16132"/>
                <a:gd name="T37" fmla="*/ 6901 h 14023"/>
                <a:gd name="T38" fmla="*/ 1090 w 16132"/>
                <a:gd name="T39" fmla="*/ 5248 h 14023"/>
                <a:gd name="T40" fmla="*/ 2215 w 16132"/>
                <a:gd name="T41" fmla="*/ 3211 h 14023"/>
                <a:gd name="T42" fmla="*/ 4409 w 16132"/>
                <a:gd name="T43" fmla="*/ 1728 h 14023"/>
                <a:gd name="T44" fmla="*/ 7345 w 16132"/>
                <a:gd name="T45" fmla="*/ 1028 h 14023"/>
                <a:gd name="T46" fmla="*/ 10490 w 16132"/>
                <a:gd name="T47" fmla="*/ 1306 h 14023"/>
                <a:gd name="T48" fmla="*/ 13054 w 16132"/>
                <a:gd name="T49" fmla="*/ 2470 h 14023"/>
                <a:gd name="T50" fmla="*/ 14695 w 16132"/>
                <a:gd name="T51" fmla="*/ 4290 h 14023"/>
                <a:gd name="T52" fmla="*/ 15087 w 16132"/>
                <a:gd name="T53" fmla="*/ 6521 h 14023"/>
                <a:gd name="T54" fmla="*/ 14100 w 16132"/>
                <a:gd name="T55" fmla="*/ 8605 h 14023"/>
                <a:gd name="T56" fmla="*/ 12009 w 16132"/>
                <a:gd name="T57" fmla="*/ 10162 h 14023"/>
                <a:gd name="T58" fmla="*/ 9140 w 16132"/>
                <a:gd name="T59" fmla="*/ 10960 h 14023"/>
                <a:gd name="T60" fmla="*/ 6051 w 16132"/>
                <a:gd name="T61" fmla="*/ 189 h 14023"/>
                <a:gd name="T62" fmla="*/ 2935 w 16132"/>
                <a:gd name="T63" fmla="*/ 1372 h 14023"/>
                <a:gd name="T64" fmla="*/ 796 w 16132"/>
                <a:gd name="T65" fmla="*/ 3405 h 14023"/>
                <a:gd name="T66" fmla="*/ 0 w 16132"/>
                <a:gd name="T67" fmla="*/ 6010 h 14023"/>
                <a:gd name="T68" fmla="*/ 318 w 16132"/>
                <a:gd name="T69" fmla="*/ 7685 h 14023"/>
                <a:gd name="T70" fmla="*/ 1211 w 16132"/>
                <a:gd name="T71" fmla="*/ 9177 h 14023"/>
                <a:gd name="T72" fmla="*/ 2590 w 16132"/>
                <a:gd name="T73" fmla="*/ 10421 h 14023"/>
                <a:gd name="T74" fmla="*/ 3529 w 16132"/>
                <a:gd name="T75" fmla="*/ 11018 h 14023"/>
                <a:gd name="T76" fmla="*/ 3392 w 16132"/>
                <a:gd name="T77" fmla="*/ 11780 h 14023"/>
                <a:gd name="T78" fmla="*/ 3075 w 16132"/>
                <a:gd name="T79" fmla="*/ 12505 h 14023"/>
                <a:gd name="T80" fmla="*/ 2616 w 16132"/>
                <a:gd name="T81" fmla="*/ 13290 h 14023"/>
                <a:gd name="T82" fmla="*/ 2522 w 16132"/>
                <a:gd name="T83" fmla="*/ 13545 h 14023"/>
                <a:gd name="T84" fmla="*/ 2556 w 16132"/>
                <a:gd name="T85" fmla="*/ 13746 h 14023"/>
                <a:gd name="T86" fmla="*/ 2670 w 16132"/>
                <a:gd name="T87" fmla="*/ 13905 h 14023"/>
                <a:gd name="T88" fmla="*/ 2841 w 16132"/>
                <a:gd name="T89" fmla="*/ 14003 h 14023"/>
                <a:gd name="T90" fmla="*/ 3078 w 16132"/>
                <a:gd name="T91" fmla="*/ 14016 h 14023"/>
                <a:gd name="T92" fmla="*/ 3690 w 16132"/>
                <a:gd name="T93" fmla="*/ 13870 h 14023"/>
                <a:gd name="T94" fmla="*/ 4910 w 16132"/>
                <a:gd name="T95" fmla="*/ 13267 h 14023"/>
                <a:gd name="T96" fmla="*/ 5885 w 16132"/>
                <a:gd name="T97" fmla="*/ 12528 h 14023"/>
                <a:gd name="T98" fmla="*/ 6475 w 16132"/>
                <a:gd name="T99" fmla="*/ 11947 h 14023"/>
                <a:gd name="T100" fmla="*/ 7278 w 16132"/>
                <a:gd name="T101" fmla="*/ 11990 h 14023"/>
                <a:gd name="T102" fmla="*/ 8481 w 16132"/>
                <a:gd name="T103" fmla="*/ 12012 h 14023"/>
                <a:gd name="T104" fmla="*/ 11910 w 16132"/>
                <a:gd name="T105" fmla="*/ 11295 h 14023"/>
                <a:gd name="T106" fmla="*/ 14530 w 16132"/>
                <a:gd name="T107" fmla="*/ 9606 h 14023"/>
                <a:gd name="T108" fmla="*/ 15968 w 16132"/>
                <a:gd name="T109" fmla="*/ 7221 h 14023"/>
                <a:gd name="T110" fmla="*/ 15878 w 16132"/>
                <a:gd name="T111" fmla="*/ 4508 h 14023"/>
                <a:gd name="T112" fmla="*/ 14290 w 16132"/>
                <a:gd name="T113" fmla="*/ 2188 h 14023"/>
                <a:gd name="T114" fmla="*/ 11563 w 16132"/>
                <a:gd name="T115" fmla="*/ 593 h 14023"/>
                <a:gd name="T116" fmla="*/ 8066 w 16132"/>
                <a:gd name="T117" fmla="*/ 0 h 14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4023">
                  <a:moveTo>
                    <a:pt x="8066" y="11018"/>
                  </a:moveTo>
                  <a:lnTo>
                    <a:pt x="7979" y="11018"/>
                  </a:lnTo>
                  <a:lnTo>
                    <a:pt x="7893" y="11016"/>
                  </a:lnTo>
                  <a:lnTo>
                    <a:pt x="7805" y="11014"/>
                  </a:lnTo>
                  <a:lnTo>
                    <a:pt x="7717" y="11012"/>
                  </a:lnTo>
                  <a:lnTo>
                    <a:pt x="7629" y="11008"/>
                  </a:lnTo>
                  <a:lnTo>
                    <a:pt x="7542" y="11003"/>
                  </a:lnTo>
                  <a:lnTo>
                    <a:pt x="7454" y="10998"/>
                  </a:lnTo>
                  <a:lnTo>
                    <a:pt x="7365" y="10992"/>
                  </a:lnTo>
                  <a:lnTo>
                    <a:pt x="7278" y="10985"/>
                  </a:lnTo>
                  <a:lnTo>
                    <a:pt x="7189" y="10978"/>
                  </a:lnTo>
                  <a:lnTo>
                    <a:pt x="7100" y="10969"/>
                  </a:lnTo>
                  <a:lnTo>
                    <a:pt x="7011" y="10960"/>
                  </a:lnTo>
                  <a:lnTo>
                    <a:pt x="6923" y="10950"/>
                  </a:lnTo>
                  <a:lnTo>
                    <a:pt x="6834" y="10939"/>
                  </a:lnTo>
                  <a:lnTo>
                    <a:pt x="6745" y="10927"/>
                  </a:lnTo>
                  <a:lnTo>
                    <a:pt x="6656" y="10914"/>
                  </a:lnTo>
                  <a:lnTo>
                    <a:pt x="6620" y="10910"/>
                  </a:lnTo>
                  <a:lnTo>
                    <a:pt x="6583" y="10906"/>
                  </a:lnTo>
                  <a:lnTo>
                    <a:pt x="6547" y="10904"/>
                  </a:lnTo>
                  <a:lnTo>
                    <a:pt x="6510" y="10903"/>
                  </a:lnTo>
                  <a:lnTo>
                    <a:pt x="6482" y="10904"/>
                  </a:lnTo>
                  <a:lnTo>
                    <a:pt x="6455" y="10905"/>
                  </a:lnTo>
                  <a:lnTo>
                    <a:pt x="6427" y="10907"/>
                  </a:lnTo>
                  <a:lnTo>
                    <a:pt x="6398" y="10910"/>
                  </a:lnTo>
                  <a:lnTo>
                    <a:pt x="6371" y="10913"/>
                  </a:lnTo>
                  <a:lnTo>
                    <a:pt x="6344" y="10917"/>
                  </a:lnTo>
                  <a:lnTo>
                    <a:pt x="6317" y="10922"/>
                  </a:lnTo>
                  <a:lnTo>
                    <a:pt x="6289" y="10928"/>
                  </a:lnTo>
                  <a:lnTo>
                    <a:pt x="6262" y="10934"/>
                  </a:lnTo>
                  <a:lnTo>
                    <a:pt x="6236" y="10941"/>
                  </a:lnTo>
                  <a:lnTo>
                    <a:pt x="6210" y="10949"/>
                  </a:lnTo>
                  <a:lnTo>
                    <a:pt x="6183" y="10958"/>
                  </a:lnTo>
                  <a:lnTo>
                    <a:pt x="6157" y="10967"/>
                  </a:lnTo>
                  <a:lnTo>
                    <a:pt x="6131" y="10977"/>
                  </a:lnTo>
                  <a:lnTo>
                    <a:pt x="6106" y="10988"/>
                  </a:lnTo>
                  <a:lnTo>
                    <a:pt x="6081" y="10999"/>
                  </a:lnTo>
                  <a:lnTo>
                    <a:pt x="6056" y="11011"/>
                  </a:lnTo>
                  <a:lnTo>
                    <a:pt x="6031" y="11024"/>
                  </a:lnTo>
                  <a:lnTo>
                    <a:pt x="6007" y="11037"/>
                  </a:lnTo>
                  <a:lnTo>
                    <a:pt x="5983" y="11051"/>
                  </a:lnTo>
                  <a:lnTo>
                    <a:pt x="5960" y="11066"/>
                  </a:lnTo>
                  <a:lnTo>
                    <a:pt x="5937" y="11081"/>
                  </a:lnTo>
                  <a:lnTo>
                    <a:pt x="5914" y="11097"/>
                  </a:lnTo>
                  <a:lnTo>
                    <a:pt x="5892" y="11114"/>
                  </a:lnTo>
                  <a:lnTo>
                    <a:pt x="5870" y="11131"/>
                  </a:lnTo>
                  <a:lnTo>
                    <a:pt x="5849" y="11149"/>
                  </a:lnTo>
                  <a:lnTo>
                    <a:pt x="5828" y="11167"/>
                  </a:lnTo>
                  <a:lnTo>
                    <a:pt x="5808" y="11187"/>
                  </a:lnTo>
                  <a:lnTo>
                    <a:pt x="5787" y="11206"/>
                  </a:lnTo>
                  <a:lnTo>
                    <a:pt x="5768" y="11227"/>
                  </a:lnTo>
                  <a:lnTo>
                    <a:pt x="5749" y="11248"/>
                  </a:lnTo>
                  <a:lnTo>
                    <a:pt x="5731" y="11269"/>
                  </a:lnTo>
                  <a:lnTo>
                    <a:pt x="5710" y="11296"/>
                  </a:lnTo>
                  <a:lnTo>
                    <a:pt x="5686" y="11323"/>
                  </a:lnTo>
                  <a:lnTo>
                    <a:pt x="5660" y="11352"/>
                  </a:lnTo>
                  <a:lnTo>
                    <a:pt x="5632" y="11382"/>
                  </a:lnTo>
                  <a:lnTo>
                    <a:pt x="5570" y="11448"/>
                  </a:lnTo>
                  <a:lnTo>
                    <a:pt x="5499" y="11518"/>
                  </a:lnTo>
                  <a:lnTo>
                    <a:pt x="5461" y="11556"/>
                  </a:lnTo>
                  <a:lnTo>
                    <a:pt x="5420" y="11594"/>
                  </a:lnTo>
                  <a:lnTo>
                    <a:pt x="5379" y="11633"/>
                  </a:lnTo>
                  <a:lnTo>
                    <a:pt x="5336" y="11674"/>
                  </a:lnTo>
                  <a:lnTo>
                    <a:pt x="5290" y="11715"/>
                  </a:lnTo>
                  <a:lnTo>
                    <a:pt x="5243" y="11757"/>
                  </a:lnTo>
                  <a:lnTo>
                    <a:pt x="5195" y="11799"/>
                  </a:lnTo>
                  <a:lnTo>
                    <a:pt x="5145" y="11842"/>
                  </a:lnTo>
                  <a:lnTo>
                    <a:pt x="5093" y="11886"/>
                  </a:lnTo>
                  <a:lnTo>
                    <a:pt x="5040" y="11931"/>
                  </a:lnTo>
                  <a:lnTo>
                    <a:pt x="4986" y="11975"/>
                  </a:lnTo>
                  <a:lnTo>
                    <a:pt x="4930" y="12020"/>
                  </a:lnTo>
                  <a:lnTo>
                    <a:pt x="4873" y="12065"/>
                  </a:lnTo>
                  <a:lnTo>
                    <a:pt x="4814" y="12109"/>
                  </a:lnTo>
                  <a:lnTo>
                    <a:pt x="4755" y="12154"/>
                  </a:lnTo>
                  <a:lnTo>
                    <a:pt x="4694" y="12199"/>
                  </a:lnTo>
                  <a:lnTo>
                    <a:pt x="4633" y="12243"/>
                  </a:lnTo>
                  <a:lnTo>
                    <a:pt x="4570" y="12287"/>
                  </a:lnTo>
                  <a:lnTo>
                    <a:pt x="4507" y="12331"/>
                  </a:lnTo>
                  <a:lnTo>
                    <a:pt x="4442" y="12374"/>
                  </a:lnTo>
                  <a:lnTo>
                    <a:pt x="4377" y="12417"/>
                  </a:lnTo>
                  <a:lnTo>
                    <a:pt x="4310" y="12459"/>
                  </a:lnTo>
                  <a:lnTo>
                    <a:pt x="4244" y="12501"/>
                  </a:lnTo>
                  <a:lnTo>
                    <a:pt x="4176" y="12542"/>
                  </a:lnTo>
                  <a:lnTo>
                    <a:pt x="4212" y="12456"/>
                  </a:lnTo>
                  <a:lnTo>
                    <a:pt x="4248" y="12371"/>
                  </a:lnTo>
                  <a:lnTo>
                    <a:pt x="4281" y="12284"/>
                  </a:lnTo>
                  <a:lnTo>
                    <a:pt x="4313" y="12196"/>
                  </a:lnTo>
                  <a:lnTo>
                    <a:pt x="4345" y="12107"/>
                  </a:lnTo>
                  <a:lnTo>
                    <a:pt x="4374" y="12017"/>
                  </a:lnTo>
                  <a:lnTo>
                    <a:pt x="4388" y="11971"/>
                  </a:lnTo>
                  <a:lnTo>
                    <a:pt x="4401" y="11926"/>
                  </a:lnTo>
                  <a:lnTo>
                    <a:pt x="4414" y="11879"/>
                  </a:lnTo>
                  <a:lnTo>
                    <a:pt x="4426" y="11833"/>
                  </a:lnTo>
                  <a:lnTo>
                    <a:pt x="4438" y="11787"/>
                  </a:lnTo>
                  <a:lnTo>
                    <a:pt x="4449" y="11740"/>
                  </a:lnTo>
                  <a:lnTo>
                    <a:pt x="4459" y="11694"/>
                  </a:lnTo>
                  <a:lnTo>
                    <a:pt x="4470" y="11647"/>
                  </a:lnTo>
                  <a:lnTo>
                    <a:pt x="4480" y="11600"/>
                  </a:lnTo>
                  <a:lnTo>
                    <a:pt x="4488" y="11553"/>
                  </a:lnTo>
                  <a:lnTo>
                    <a:pt x="4496" y="11506"/>
                  </a:lnTo>
                  <a:lnTo>
                    <a:pt x="4504" y="11458"/>
                  </a:lnTo>
                  <a:lnTo>
                    <a:pt x="4510" y="11411"/>
                  </a:lnTo>
                  <a:lnTo>
                    <a:pt x="4516" y="11363"/>
                  </a:lnTo>
                  <a:lnTo>
                    <a:pt x="4522" y="11315"/>
                  </a:lnTo>
                  <a:lnTo>
                    <a:pt x="4526" y="11266"/>
                  </a:lnTo>
                  <a:lnTo>
                    <a:pt x="4530" y="11218"/>
                  </a:lnTo>
                  <a:lnTo>
                    <a:pt x="4533" y="11170"/>
                  </a:lnTo>
                  <a:lnTo>
                    <a:pt x="4535" y="11121"/>
                  </a:lnTo>
                  <a:lnTo>
                    <a:pt x="4537" y="11073"/>
                  </a:lnTo>
                  <a:lnTo>
                    <a:pt x="4538" y="11049"/>
                  </a:lnTo>
                  <a:lnTo>
                    <a:pt x="4540" y="11025"/>
                  </a:lnTo>
                  <a:lnTo>
                    <a:pt x="4541" y="11002"/>
                  </a:lnTo>
                  <a:lnTo>
                    <a:pt x="4541" y="10981"/>
                  </a:lnTo>
                  <a:lnTo>
                    <a:pt x="4540" y="10946"/>
                  </a:lnTo>
                  <a:lnTo>
                    <a:pt x="4539" y="10911"/>
                  </a:lnTo>
                  <a:lnTo>
                    <a:pt x="4536" y="10876"/>
                  </a:lnTo>
                  <a:lnTo>
                    <a:pt x="4531" y="10842"/>
                  </a:lnTo>
                  <a:lnTo>
                    <a:pt x="4526" y="10808"/>
                  </a:lnTo>
                  <a:lnTo>
                    <a:pt x="4519" y="10774"/>
                  </a:lnTo>
                  <a:lnTo>
                    <a:pt x="4512" y="10741"/>
                  </a:lnTo>
                  <a:lnTo>
                    <a:pt x="4503" y="10707"/>
                  </a:lnTo>
                  <a:lnTo>
                    <a:pt x="4493" y="10675"/>
                  </a:lnTo>
                  <a:lnTo>
                    <a:pt x="4482" y="10641"/>
                  </a:lnTo>
                  <a:lnTo>
                    <a:pt x="4470" y="10610"/>
                  </a:lnTo>
                  <a:lnTo>
                    <a:pt x="4456" y="10578"/>
                  </a:lnTo>
                  <a:lnTo>
                    <a:pt x="4442" y="10547"/>
                  </a:lnTo>
                  <a:lnTo>
                    <a:pt x="4426" y="10517"/>
                  </a:lnTo>
                  <a:lnTo>
                    <a:pt x="4410" y="10487"/>
                  </a:lnTo>
                  <a:lnTo>
                    <a:pt x="4393" y="10458"/>
                  </a:lnTo>
                  <a:lnTo>
                    <a:pt x="4375" y="10429"/>
                  </a:lnTo>
                  <a:lnTo>
                    <a:pt x="4356" y="10401"/>
                  </a:lnTo>
                  <a:lnTo>
                    <a:pt x="4334" y="10374"/>
                  </a:lnTo>
                  <a:lnTo>
                    <a:pt x="4313" y="10347"/>
                  </a:lnTo>
                  <a:lnTo>
                    <a:pt x="4291" y="10321"/>
                  </a:lnTo>
                  <a:lnTo>
                    <a:pt x="4269" y="10296"/>
                  </a:lnTo>
                  <a:lnTo>
                    <a:pt x="4245" y="10271"/>
                  </a:lnTo>
                  <a:lnTo>
                    <a:pt x="4220" y="10248"/>
                  </a:lnTo>
                  <a:lnTo>
                    <a:pt x="4194" y="10225"/>
                  </a:lnTo>
                  <a:lnTo>
                    <a:pt x="4168" y="10203"/>
                  </a:lnTo>
                  <a:lnTo>
                    <a:pt x="4140" y="10182"/>
                  </a:lnTo>
                  <a:lnTo>
                    <a:pt x="4112" y="10161"/>
                  </a:lnTo>
                  <a:lnTo>
                    <a:pt x="4083" y="10142"/>
                  </a:lnTo>
                  <a:lnTo>
                    <a:pt x="4053" y="10123"/>
                  </a:lnTo>
                  <a:lnTo>
                    <a:pt x="4023" y="10106"/>
                  </a:lnTo>
                  <a:lnTo>
                    <a:pt x="3992" y="10089"/>
                  </a:lnTo>
                  <a:lnTo>
                    <a:pt x="3819" y="9998"/>
                  </a:lnTo>
                  <a:lnTo>
                    <a:pt x="3650" y="9904"/>
                  </a:lnTo>
                  <a:lnTo>
                    <a:pt x="3487" y="9807"/>
                  </a:lnTo>
                  <a:lnTo>
                    <a:pt x="3327" y="9707"/>
                  </a:lnTo>
                  <a:lnTo>
                    <a:pt x="3173" y="9604"/>
                  </a:lnTo>
                  <a:lnTo>
                    <a:pt x="3023" y="9499"/>
                  </a:lnTo>
                  <a:lnTo>
                    <a:pt x="2878" y="9389"/>
                  </a:lnTo>
                  <a:lnTo>
                    <a:pt x="2737" y="9277"/>
                  </a:lnTo>
                  <a:lnTo>
                    <a:pt x="2602" y="9163"/>
                  </a:lnTo>
                  <a:lnTo>
                    <a:pt x="2472" y="9046"/>
                  </a:lnTo>
                  <a:lnTo>
                    <a:pt x="2346" y="8927"/>
                  </a:lnTo>
                  <a:lnTo>
                    <a:pt x="2226" y="8805"/>
                  </a:lnTo>
                  <a:lnTo>
                    <a:pt x="2112" y="8681"/>
                  </a:lnTo>
                  <a:lnTo>
                    <a:pt x="2002" y="8555"/>
                  </a:lnTo>
                  <a:lnTo>
                    <a:pt x="1899" y="8427"/>
                  </a:lnTo>
                  <a:lnTo>
                    <a:pt x="1800" y="8297"/>
                  </a:lnTo>
                  <a:lnTo>
                    <a:pt x="1706" y="8163"/>
                  </a:lnTo>
                  <a:lnTo>
                    <a:pt x="1618" y="8030"/>
                  </a:lnTo>
                  <a:lnTo>
                    <a:pt x="1537" y="7894"/>
                  </a:lnTo>
                  <a:lnTo>
                    <a:pt x="1460" y="7757"/>
                  </a:lnTo>
                  <a:lnTo>
                    <a:pt x="1388" y="7617"/>
                  </a:lnTo>
                  <a:lnTo>
                    <a:pt x="1324" y="7476"/>
                  </a:lnTo>
                  <a:lnTo>
                    <a:pt x="1264" y="7335"/>
                  </a:lnTo>
                  <a:lnTo>
                    <a:pt x="1212" y="7192"/>
                  </a:lnTo>
                  <a:lnTo>
                    <a:pt x="1165" y="7047"/>
                  </a:lnTo>
                  <a:lnTo>
                    <a:pt x="1123" y="6901"/>
                  </a:lnTo>
                  <a:lnTo>
                    <a:pt x="1089" y="6755"/>
                  </a:lnTo>
                  <a:lnTo>
                    <a:pt x="1060" y="6608"/>
                  </a:lnTo>
                  <a:lnTo>
                    <a:pt x="1037" y="6459"/>
                  </a:lnTo>
                  <a:lnTo>
                    <a:pt x="1021" y="6309"/>
                  </a:lnTo>
                  <a:lnTo>
                    <a:pt x="1011" y="6160"/>
                  </a:lnTo>
                  <a:lnTo>
                    <a:pt x="1008" y="6010"/>
                  </a:lnTo>
                  <a:lnTo>
                    <a:pt x="1017" y="5752"/>
                  </a:lnTo>
                  <a:lnTo>
                    <a:pt x="1045" y="5498"/>
                  </a:lnTo>
                  <a:lnTo>
                    <a:pt x="1090" y="5248"/>
                  </a:lnTo>
                  <a:lnTo>
                    <a:pt x="1151" y="5002"/>
                  </a:lnTo>
                  <a:lnTo>
                    <a:pt x="1231" y="4760"/>
                  </a:lnTo>
                  <a:lnTo>
                    <a:pt x="1326" y="4522"/>
                  </a:lnTo>
                  <a:lnTo>
                    <a:pt x="1437" y="4290"/>
                  </a:lnTo>
                  <a:lnTo>
                    <a:pt x="1564" y="4063"/>
                  </a:lnTo>
                  <a:lnTo>
                    <a:pt x="1705" y="3840"/>
                  </a:lnTo>
                  <a:lnTo>
                    <a:pt x="1861" y="3625"/>
                  </a:lnTo>
                  <a:lnTo>
                    <a:pt x="2032" y="3415"/>
                  </a:lnTo>
                  <a:lnTo>
                    <a:pt x="2215" y="3211"/>
                  </a:lnTo>
                  <a:lnTo>
                    <a:pt x="2412" y="3015"/>
                  </a:lnTo>
                  <a:lnTo>
                    <a:pt x="2621" y="2826"/>
                  </a:lnTo>
                  <a:lnTo>
                    <a:pt x="2844" y="2644"/>
                  </a:lnTo>
                  <a:lnTo>
                    <a:pt x="3078" y="2470"/>
                  </a:lnTo>
                  <a:lnTo>
                    <a:pt x="3323" y="2304"/>
                  </a:lnTo>
                  <a:lnTo>
                    <a:pt x="3579" y="2147"/>
                  </a:lnTo>
                  <a:lnTo>
                    <a:pt x="3845" y="1998"/>
                  </a:lnTo>
                  <a:lnTo>
                    <a:pt x="4123" y="1858"/>
                  </a:lnTo>
                  <a:lnTo>
                    <a:pt x="4409" y="1728"/>
                  </a:lnTo>
                  <a:lnTo>
                    <a:pt x="4704" y="1607"/>
                  </a:lnTo>
                  <a:lnTo>
                    <a:pt x="5009" y="1496"/>
                  </a:lnTo>
                  <a:lnTo>
                    <a:pt x="5322" y="1395"/>
                  </a:lnTo>
                  <a:lnTo>
                    <a:pt x="5642" y="1306"/>
                  </a:lnTo>
                  <a:lnTo>
                    <a:pt x="5970" y="1227"/>
                  </a:lnTo>
                  <a:lnTo>
                    <a:pt x="6305" y="1160"/>
                  </a:lnTo>
                  <a:lnTo>
                    <a:pt x="6645" y="1104"/>
                  </a:lnTo>
                  <a:lnTo>
                    <a:pt x="6992" y="1060"/>
                  </a:lnTo>
                  <a:lnTo>
                    <a:pt x="7345" y="1028"/>
                  </a:lnTo>
                  <a:lnTo>
                    <a:pt x="7703" y="1008"/>
                  </a:lnTo>
                  <a:lnTo>
                    <a:pt x="8066" y="1002"/>
                  </a:lnTo>
                  <a:lnTo>
                    <a:pt x="8429" y="1008"/>
                  </a:lnTo>
                  <a:lnTo>
                    <a:pt x="8787" y="1028"/>
                  </a:lnTo>
                  <a:lnTo>
                    <a:pt x="9140" y="1060"/>
                  </a:lnTo>
                  <a:lnTo>
                    <a:pt x="9487" y="1104"/>
                  </a:lnTo>
                  <a:lnTo>
                    <a:pt x="9827" y="1160"/>
                  </a:lnTo>
                  <a:lnTo>
                    <a:pt x="10162" y="1227"/>
                  </a:lnTo>
                  <a:lnTo>
                    <a:pt x="10490" y="1306"/>
                  </a:lnTo>
                  <a:lnTo>
                    <a:pt x="10810" y="1395"/>
                  </a:lnTo>
                  <a:lnTo>
                    <a:pt x="11123" y="1496"/>
                  </a:lnTo>
                  <a:lnTo>
                    <a:pt x="11428" y="1607"/>
                  </a:lnTo>
                  <a:lnTo>
                    <a:pt x="11723" y="1728"/>
                  </a:lnTo>
                  <a:lnTo>
                    <a:pt x="12009" y="1858"/>
                  </a:lnTo>
                  <a:lnTo>
                    <a:pt x="12287" y="1998"/>
                  </a:lnTo>
                  <a:lnTo>
                    <a:pt x="12553" y="2147"/>
                  </a:lnTo>
                  <a:lnTo>
                    <a:pt x="12809" y="2304"/>
                  </a:lnTo>
                  <a:lnTo>
                    <a:pt x="13054" y="2470"/>
                  </a:lnTo>
                  <a:lnTo>
                    <a:pt x="13288" y="2644"/>
                  </a:lnTo>
                  <a:lnTo>
                    <a:pt x="13511" y="2826"/>
                  </a:lnTo>
                  <a:lnTo>
                    <a:pt x="13720" y="3015"/>
                  </a:lnTo>
                  <a:lnTo>
                    <a:pt x="13917" y="3211"/>
                  </a:lnTo>
                  <a:lnTo>
                    <a:pt x="14100" y="3415"/>
                  </a:lnTo>
                  <a:lnTo>
                    <a:pt x="14271" y="3625"/>
                  </a:lnTo>
                  <a:lnTo>
                    <a:pt x="14427" y="3840"/>
                  </a:lnTo>
                  <a:lnTo>
                    <a:pt x="14568" y="4063"/>
                  </a:lnTo>
                  <a:lnTo>
                    <a:pt x="14695" y="4290"/>
                  </a:lnTo>
                  <a:lnTo>
                    <a:pt x="14806" y="4522"/>
                  </a:lnTo>
                  <a:lnTo>
                    <a:pt x="14901" y="4760"/>
                  </a:lnTo>
                  <a:lnTo>
                    <a:pt x="14981" y="5002"/>
                  </a:lnTo>
                  <a:lnTo>
                    <a:pt x="15042" y="5248"/>
                  </a:lnTo>
                  <a:lnTo>
                    <a:pt x="15087" y="5498"/>
                  </a:lnTo>
                  <a:lnTo>
                    <a:pt x="15115" y="5752"/>
                  </a:lnTo>
                  <a:lnTo>
                    <a:pt x="15124" y="6010"/>
                  </a:lnTo>
                  <a:lnTo>
                    <a:pt x="15115" y="6267"/>
                  </a:lnTo>
                  <a:lnTo>
                    <a:pt x="15087" y="6521"/>
                  </a:lnTo>
                  <a:lnTo>
                    <a:pt x="15042" y="6771"/>
                  </a:lnTo>
                  <a:lnTo>
                    <a:pt x="14981" y="7018"/>
                  </a:lnTo>
                  <a:lnTo>
                    <a:pt x="14901" y="7260"/>
                  </a:lnTo>
                  <a:lnTo>
                    <a:pt x="14806" y="7497"/>
                  </a:lnTo>
                  <a:lnTo>
                    <a:pt x="14695" y="7730"/>
                  </a:lnTo>
                  <a:lnTo>
                    <a:pt x="14568" y="7957"/>
                  </a:lnTo>
                  <a:lnTo>
                    <a:pt x="14427" y="8179"/>
                  </a:lnTo>
                  <a:lnTo>
                    <a:pt x="14271" y="8395"/>
                  </a:lnTo>
                  <a:lnTo>
                    <a:pt x="14100" y="8605"/>
                  </a:lnTo>
                  <a:lnTo>
                    <a:pt x="13917" y="8807"/>
                  </a:lnTo>
                  <a:lnTo>
                    <a:pt x="13720" y="9005"/>
                  </a:lnTo>
                  <a:lnTo>
                    <a:pt x="13511" y="9194"/>
                  </a:lnTo>
                  <a:lnTo>
                    <a:pt x="13288" y="9375"/>
                  </a:lnTo>
                  <a:lnTo>
                    <a:pt x="13054" y="9550"/>
                  </a:lnTo>
                  <a:lnTo>
                    <a:pt x="12809" y="9715"/>
                  </a:lnTo>
                  <a:lnTo>
                    <a:pt x="12553" y="9873"/>
                  </a:lnTo>
                  <a:lnTo>
                    <a:pt x="12287" y="10021"/>
                  </a:lnTo>
                  <a:lnTo>
                    <a:pt x="12009" y="10162"/>
                  </a:lnTo>
                  <a:lnTo>
                    <a:pt x="11723" y="10292"/>
                  </a:lnTo>
                  <a:lnTo>
                    <a:pt x="11428" y="10413"/>
                  </a:lnTo>
                  <a:lnTo>
                    <a:pt x="11123" y="10523"/>
                  </a:lnTo>
                  <a:lnTo>
                    <a:pt x="10810" y="10623"/>
                  </a:lnTo>
                  <a:lnTo>
                    <a:pt x="10490" y="10714"/>
                  </a:lnTo>
                  <a:lnTo>
                    <a:pt x="10162" y="10793"/>
                  </a:lnTo>
                  <a:lnTo>
                    <a:pt x="9827" y="10860"/>
                  </a:lnTo>
                  <a:lnTo>
                    <a:pt x="9487" y="10916"/>
                  </a:lnTo>
                  <a:lnTo>
                    <a:pt x="9140" y="10960"/>
                  </a:lnTo>
                  <a:lnTo>
                    <a:pt x="8787" y="10992"/>
                  </a:lnTo>
                  <a:lnTo>
                    <a:pt x="8429" y="11011"/>
                  </a:lnTo>
                  <a:lnTo>
                    <a:pt x="8066" y="11018"/>
                  </a:lnTo>
                  <a:close/>
                  <a:moveTo>
                    <a:pt x="8066" y="0"/>
                  </a:moveTo>
                  <a:lnTo>
                    <a:pt x="7651" y="8"/>
                  </a:lnTo>
                  <a:lnTo>
                    <a:pt x="7241" y="31"/>
                  </a:lnTo>
                  <a:lnTo>
                    <a:pt x="6838" y="69"/>
                  </a:lnTo>
                  <a:lnTo>
                    <a:pt x="6441" y="122"/>
                  </a:lnTo>
                  <a:lnTo>
                    <a:pt x="6051" y="189"/>
                  </a:lnTo>
                  <a:lnTo>
                    <a:pt x="5667" y="270"/>
                  </a:lnTo>
                  <a:lnTo>
                    <a:pt x="5292" y="365"/>
                  </a:lnTo>
                  <a:lnTo>
                    <a:pt x="4926" y="473"/>
                  </a:lnTo>
                  <a:lnTo>
                    <a:pt x="4569" y="593"/>
                  </a:lnTo>
                  <a:lnTo>
                    <a:pt x="4222" y="725"/>
                  </a:lnTo>
                  <a:lnTo>
                    <a:pt x="3884" y="870"/>
                  </a:lnTo>
                  <a:lnTo>
                    <a:pt x="3556" y="1027"/>
                  </a:lnTo>
                  <a:lnTo>
                    <a:pt x="3240" y="1194"/>
                  </a:lnTo>
                  <a:lnTo>
                    <a:pt x="2935" y="1372"/>
                  </a:lnTo>
                  <a:lnTo>
                    <a:pt x="2643" y="1562"/>
                  </a:lnTo>
                  <a:lnTo>
                    <a:pt x="2362" y="1760"/>
                  </a:lnTo>
                  <a:lnTo>
                    <a:pt x="2095" y="1969"/>
                  </a:lnTo>
                  <a:lnTo>
                    <a:pt x="1842" y="2188"/>
                  </a:lnTo>
                  <a:lnTo>
                    <a:pt x="1602" y="2414"/>
                  </a:lnTo>
                  <a:lnTo>
                    <a:pt x="1377" y="2649"/>
                  </a:lnTo>
                  <a:lnTo>
                    <a:pt x="1168" y="2894"/>
                  </a:lnTo>
                  <a:lnTo>
                    <a:pt x="974" y="3145"/>
                  </a:lnTo>
                  <a:lnTo>
                    <a:pt x="796" y="3405"/>
                  </a:lnTo>
                  <a:lnTo>
                    <a:pt x="634" y="3671"/>
                  </a:lnTo>
                  <a:lnTo>
                    <a:pt x="489" y="3943"/>
                  </a:lnTo>
                  <a:lnTo>
                    <a:pt x="363" y="4223"/>
                  </a:lnTo>
                  <a:lnTo>
                    <a:pt x="254" y="4508"/>
                  </a:lnTo>
                  <a:lnTo>
                    <a:pt x="163" y="4799"/>
                  </a:lnTo>
                  <a:lnTo>
                    <a:pt x="93" y="5094"/>
                  </a:lnTo>
                  <a:lnTo>
                    <a:pt x="41" y="5396"/>
                  </a:lnTo>
                  <a:lnTo>
                    <a:pt x="10" y="5700"/>
                  </a:lnTo>
                  <a:lnTo>
                    <a:pt x="0" y="6010"/>
                  </a:lnTo>
                  <a:lnTo>
                    <a:pt x="4" y="6203"/>
                  </a:lnTo>
                  <a:lnTo>
                    <a:pt x="16" y="6394"/>
                  </a:lnTo>
                  <a:lnTo>
                    <a:pt x="36" y="6584"/>
                  </a:lnTo>
                  <a:lnTo>
                    <a:pt x="65" y="6772"/>
                  </a:lnTo>
                  <a:lnTo>
                    <a:pt x="100" y="6958"/>
                  </a:lnTo>
                  <a:lnTo>
                    <a:pt x="143" y="7144"/>
                  </a:lnTo>
                  <a:lnTo>
                    <a:pt x="195" y="7326"/>
                  </a:lnTo>
                  <a:lnTo>
                    <a:pt x="252" y="7506"/>
                  </a:lnTo>
                  <a:lnTo>
                    <a:pt x="318" y="7685"/>
                  </a:lnTo>
                  <a:lnTo>
                    <a:pt x="390" y="7861"/>
                  </a:lnTo>
                  <a:lnTo>
                    <a:pt x="470" y="8034"/>
                  </a:lnTo>
                  <a:lnTo>
                    <a:pt x="556" y="8205"/>
                  </a:lnTo>
                  <a:lnTo>
                    <a:pt x="648" y="8375"/>
                  </a:lnTo>
                  <a:lnTo>
                    <a:pt x="748" y="8541"/>
                  </a:lnTo>
                  <a:lnTo>
                    <a:pt x="855" y="8704"/>
                  </a:lnTo>
                  <a:lnTo>
                    <a:pt x="967" y="8865"/>
                  </a:lnTo>
                  <a:lnTo>
                    <a:pt x="1086" y="9023"/>
                  </a:lnTo>
                  <a:lnTo>
                    <a:pt x="1211" y="9177"/>
                  </a:lnTo>
                  <a:lnTo>
                    <a:pt x="1341" y="9329"/>
                  </a:lnTo>
                  <a:lnTo>
                    <a:pt x="1478" y="9478"/>
                  </a:lnTo>
                  <a:lnTo>
                    <a:pt x="1620" y="9623"/>
                  </a:lnTo>
                  <a:lnTo>
                    <a:pt x="1768" y="9765"/>
                  </a:lnTo>
                  <a:lnTo>
                    <a:pt x="1923" y="9903"/>
                  </a:lnTo>
                  <a:lnTo>
                    <a:pt x="2081" y="10038"/>
                  </a:lnTo>
                  <a:lnTo>
                    <a:pt x="2245" y="10170"/>
                  </a:lnTo>
                  <a:lnTo>
                    <a:pt x="2415" y="10298"/>
                  </a:lnTo>
                  <a:lnTo>
                    <a:pt x="2590" y="10421"/>
                  </a:lnTo>
                  <a:lnTo>
                    <a:pt x="2769" y="10541"/>
                  </a:lnTo>
                  <a:lnTo>
                    <a:pt x="2953" y="10657"/>
                  </a:lnTo>
                  <a:lnTo>
                    <a:pt x="3142" y="10770"/>
                  </a:lnTo>
                  <a:lnTo>
                    <a:pt x="3335" y="10878"/>
                  </a:lnTo>
                  <a:lnTo>
                    <a:pt x="3533" y="10981"/>
                  </a:lnTo>
                  <a:lnTo>
                    <a:pt x="3532" y="10990"/>
                  </a:lnTo>
                  <a:lnTo>
                    <a:pt x="3531" y="10999"/>
                  </a:lnTo>
                  <a:lnTo>
                    <a:pt x="3530" y="11008"/>
                  </a:lnTo>
                  <a:lnTo>
                    <a:pt x="3529" y="11018"/>
                  </a:lnTo>
                  <a:lnTo>
                    <a:pt x="3527" y="11102"/>
                  </a:lnTo>
                  <a:lnTo>
                    <a:pt x="3521" y="11187"/>
                  </a:lnTo>
                  <a:lnTo>
                    <a:pt x="3512" y="11271"/>
                  </a:lnTo>
                  <a:lnTo>
                    <a:pt x="3500" y="11357"/>
                  </a:lnTo>
                  <a:lnTo>
                    <a:pt x="3484" y="11442"/>
                  </a:lnTo>
                  <a:lnTo>
                    <a:pt x="3464" y="11527"/>
                  </a:lnTo>
                  <a:lnTo>
                    <a:pt x="3443" y="11612"/>
                  </a:lnTo>
                  <a:lnTo>
                    <a:pt x="3419" y="11696"/>
                  </a:lnTo>
                  <a:lnTo>
                    <a:pt x="3392" y="11780"/>
                  </a:lnTo>
                  <a:lnTo>
                    <a:pt x="3364" y="11863"/>
                  </a:lnTo>
                  <a:lnTo>
                    <a:pt x="3332" y="11947"/>
                  </a:lnTo>
                  <a:lnTo>
                    <a:pt x="3300" y="12030"/>
                  </a:lnTo>
                  <a:lnTo>
                    <a:pt x="3266" y="12111"/>
                  </a:lnTo>
                  <a:lnTo>
                    <a:pt x="3229" y="12192"/>
                  </a:lnTo>
                  <a:lnTo>
                    <a:pt x="3192" y="12271"/>
                  </a:lnTo>
                  <a:lnTo>
                    <a:pt x="3155" y="12350"/>
                  </a:lnTo>
                  <a:lnTo>
                    <a:pt x="3115" y="12428"/>
                  </a:lnTo>
                  <a:lnTo>
                    <a:pt x="3075" y="12505"/>
                  </a:lnTo>
                  <a:lnTo>
                    <a:pt x="3036" y="12580"/>
                  </a:lnTo>
                  <a:lnTo>
                    <a:pt x="2995" y="12653"/>
                  </a:lnTo>
                  <a:lnTo>
                    <a:pt x="2954" y="12726"/>
                  </a:lnTo>
                  <a:lnTo>
                    <a:pt x="2914" y="12796"/>
                  </a:lnTo>
                  <a:lnTo>
                    <a:pt x="2874" y="12864"/>
                  </a:lnTo>
                  <a:lnTo>
                    <a:pt x="2834" y="12931"/>
                  </a:lnTo>
                  <a:lnTo>
                    <a:pt x="2757" y="13059"/>
                  </a:lnTo>
                  <a:lnTo>
                    <a:pt x="2684" y="13180"/>
                  </a:lnTo>
                  <a:lnTo>
                    <a:pt x="2616" y="13290"/>
                  </a:lnTo>
                  <a:lnTo>
                    <a:pt x="2557" y="13390"/>
                  </a:lnTo>
                  <a:lnTo>
                    <a:pt x="2558" y="13390"/>
                  </a:lnTo>
                  <a:lnTo>
                    <a:pt x="2550" y="13411"/>
                  </a:lnTo>
                  <a:lnTo>
                    <a:pt x="2542" y="13432"/>
                  </a:lnTo>
                  <a:lnTo>
                    <a:pt x="2536" y="13454"/>
                  </a:lnTo>
                  <a:lnTo>
                    <a:pt x="2531" y="13476"/>
                  </a:lnTo>
                  <a:lnTo>
                    <a:pt x="2527" y="13499"/>
                  </a:lnTo>
                  <a:lnTo>
                    <a:pt x="2523" y="13522"/>
                  </a:lnTo>
                  <a:lnTo>
                    <a:pt x="2522" y="13545"/>
                  </a:lnTo>
                  <a:lnTo>
                    <a:pt x="2521" y="13569"/>
                  </a:lnTo>
                  <a:lnTo>
                    <a:pt x="2522" y="13592"/>
                  </a:lnTo>
                  <a:lnTo>
                    <a:pt x="2523" y="13615"/>
                  </a:lnTo>
                  <a:lnTo>
                    <a:pt x="2526" y="13638"/>
                  </a:lnTo>
                  <a:lnTo>
                    <a:pt x="2530" y="13660"/>
                  </a:lnTo>
                  <a:lnTo>
                    <a:pt x="2535" y="13682"/>
                  </a:lnTo>
                  <a:lnTo>
                    <a:pt x="2541" y="13704"/>
                  </a:lnTo>
                  <a:lnTo>
                    <a:pt x="2548" y="13726"/>
                  </a:lnTo>
                  <a:lnTo>
                    <a:pt x="2556" y="13746"/>
                  </a:lnTo>
                  <a:lnTo>
                    <a:pt x="2566" y="13766"/>
                  </a:lnTo>
                  <a:lnTo>
                    <a:pt x="2576" y="13786"/>
                  </a:lnTo>
                  <a:lnTo>
                    <a:pt x="2586" y="13805"/>
                  </a:lnTo>
                  <a:lnTo>
                    <a:pt x="2598" y="13823"/>
                  </a:lnTo>
                  <a:lnTo>
                    <a:pt x="2611" y="13841"/>
                  </a:lnTo>
                  <a:lnTo>
                    <a:pt x="2624" y="13858"/>
                  </a:lnTo>
                  <a:lnTo>
                    <a:pt x="2640" y="13875"/>
                  </a:lnTo>
                  <a:lnTo>
                    <a:pt x="2655" y="13890"/>
                  </a:lnTo>
                  <a:lnTo>
                    <a:pt x="2670" y="13905"/>
                  </a:lnTo>
                  <a:lnTo>
                    <a:pt x="2687" y="13920"/>
                  </a:lnTo>
                  <a:lnTo>
                    <a:pt x="2704" y="13933"/>
                  </a:lnTo>
                  <a:lnTo>
                    <a:pt x="2722" y="13946"/>
                  </a:lnTo>
                  <a:lnTo>
                    <a:pt x="2740" y="13958"/>
                  </a:lnTo>
                  <a:lnTo>
                    <a:pt x="2760" y="13968"/>
                  </a:lnTo>
                  <a:lnTo>
                    <a:pt x="2779" y="13978"/>
                  </a:lnTo>
                  <a:lnTo>
                    <a:pt x="2800" y="13987"/>
                  </a:lnTo>
                  <a:lnTo>
                    <a:pt x="2820" y="13996"/>
                  </a:lnTo>
                  <a:lnTo>
                    <a:pt x="2841" y="14003"/>
                  </a:lnTo>
                  <a:lnTo>
                    <a:pt x="2863" y="14009"/>
                  </a:lnTo>
                  <a:lnTo>
                    <a:pt x="2886" y="14014"/>
                  </a:lnTo>
                  <a:lnTo>
                    <a:pt x="2908" y="14018"/>
                  </a:lnTo>
                  <a:lnTo>
                    <a:pt x="2931" y="14021"/>
                  </a:lnTo>
                  <a:lnTo>
                    <a:pt x="2954" y="14022"/>
                  </a:lnTo>
                  <a:lnTo>
                    <a:pt x="2977" y="14023"/>
                  </a:lnTo>
                  <a:lnTo>
                    <a:pt x="3018" y="14021"/>
                  </a:lnTo>
                  <a:lnTo>
                    <a:pt x="3060" y="14017"/>
                  </a:lnTo>
                  <a:lnTo>
                    <a:pt x="3078" y="14016"/>
                  </a:lnTo>
                  <a:lnTo>
                    <a:pt x="3093" y="14015"/>
                  </a:lnTo>
                  <a:lnTo>
                    <a:pt x="3099" y="14015"/>
                  </a:lnTo>
                  <a:lnTo>
                    <a:pt x="3103" y="14015"/>
                  </a:lnTo>
                  <a:lnTo>
                    <a:pt x="3105" y="14016"/>
                  </a:lnTo>
                  <a:lnTo>
                    <a:pt x="3106" y="14016"/>
                  </a:lnTo>
                  <a:lnTo>
                    <a:pt x="3254" y="13989"/>
                  </a:lnTo>
                  <a:lnTo>
                    <a:pt x="3400" y="13955"/>
                  </a:lnTo>
                  <a:lnTo>
                    <a:pt x="3546" y="13915"/>
                  </a:lnTo>
                  <a:lnTo>
                    <a:pt x="3690" y="13870"/>
                  </a:lnTo>
                  <a:lnTo>
                    <a:pt x="3833" y="13819"/>
                  </a:lnTo>
                  <a:lnTo>
                    <a:pt x="3976" y="13763"/>
                  </a:lnTo>
                  <a:lnTo>
                    <a:pt x="4116" y="13701"/>
                  </a:lnTo>
                  <a:lnTo>
                    <a:pt x="4254" y="13637"/>
                  </a:lnTo>
                  <a:lnTo>
                    <a:pt x="4390" y="13569"/>
                  </a:lnTo>
                  <a:lnTo>
                    <a:pt x="4524" y="13497"/>
                  </a:lnTo>
                  <a:lnTo>
                    <a:pt x="4656" y="13423"/>
                  </a:lnTo>
                  <a:lnTo>
                    <a:pt x="4784" y="13346"/>
                  </a:lnTo>
                  <a:lnTo>
                    <a:pt x="4910" y="13267"/>
                  </a:lnTo>
                  <a:lnTo>
                    <a:pt x="5033" y="13186"/>
                  </a:lnTo>
                  <a:lnTo>
                    <a:pt x="5153" y="13104"/>
                  </a:lnTo>
                  <a:lnTo>
                    <a:pt x="5269" y="13021"/>
                  </a:lnTo>
                  <a:lnTo>
                    <a:pt x="5382" y="12938"/>
                  </a:lnTo>
                  <a:lnTo>
                    <a:pt x="5491" y="12854"/>
                  </a:lnTo>
                  <a:lnTo>
                    <a:pt x="5596" y="12771"/>
                  </a:lnTo>
                  <a:lnTo>
                    <a:pt x="5697" y="12689"/>
                  </a:lnTo>
                  <a:lnTo>
                    <a:pt x="5793" y="12608"/>
                  </a:lnTo>
                  <a:lnTo>
                    <a:pt x="5885" y="12528"/>
                  </a:lnTo>
                  <a:lnTo>
                    <a:pt x="5972" y="12450"/>
                  </a:lnTo>
                  <a:lnTo>
                    <a:pt x="6055" y="12375"/>
                  </a:lnTo>
                  <a:lnTo>
                    <a:pt x="6131" y="12302"/>
                  </a:lnTo>
                  <a:lnTo>
                    <a:pt x="6203" y="12233"/>
                  </a:lnTo>
                  <a:lnTo>
                    <a:pt x="6269" y="12167"/>
                  </a:lnTo>
                  <a:lnTo>
                    <a:pt x="6330" y="12105"/>
                  </a:lnTo>
                  <a:lnTo>
                    <a:pt x="6384" y="12048"/>
                  </a:lnTo>
                  <a:lnTo>
                    <a:pt x="6433" y="11995"/>
                  </a:lnTo>
                  <a:lnTo>
                    <a:pt x="6475" y="11947"/>
                  </a:lnTo>
                  <a:lnTo>
                    <a:pt x="6510" y="11906"/>
                  </a:lnTo>
                  <a:lnTo>
                    <a:pt x="6605" y="11919"/>
                  </a:lnTo>
                  <a:lnTo>
                    <a:pt x="6700" y="11932"/>
                  </a:lnTo>
                  <a:lnTo>
                    <a:pt x="6796" y="11943"/>
                  </a:lnTo>
                  <a:lnTo>
                    <a:pt x="6891" y="11954"/>
                  </a:lnTo>
                  <a:lnTo>
                    <a:pt x="6987" y="11965"/>
                  </a:lnTo>
                  <a:lnTo>
                    <a:pt x="7083" y="11974"/>
                  </a:lnTo>
                  <a:lnTo>
                    <a:pt x="7180" y="11983"/>
                  </a:lnTo>
                  <a:lnTo>
                    <a:pt x="7278" y="11990"/>
                  </a:lnTo>
                  <a:lnTo>
                    <a:pt x="7374" y="11997"/>
                  </a:lnTo>
                  <a:lnTo>
                    <a:pt x="7472" y="12003"/>
                  </a:lnTo>
                  <a:lnTo>
                    <a:pt x="7571" y="12008"/>
                  </a:lnTo>
                  <a:lnTo>
                    <a:pt x="7669" y="12012"/>
                  </a:lnTo>
                  <a:lnTo>
                    <a:pt x="7768" y="12016"/>
                  </a:lnTo>
                  <a:lnTo>
                    <a:pt x="7867" y="12018"/>
                  </a:lnTo>
                  <a:lnTo>
                    <a:pt x="7966" y="12019"/>
                  </a:lnTo>
                  <a:lnTo>
                    <a:pt x="8066" y="12020"/>
                  </a:lnTo>
                  <a:lnTo>
                    <a:pt x="8481" y="12012"/>
                  </a:lnTo>
                  <a:lnTo>
                    <a:pt x="8891" y="11989"/>
                  </a:lnTo>
                  <a:lnTo>
                    <a:pt x="9294" y="11951"/>
                  </a:lnTo>
                  <a:lnTo>
                    <a:pt x="9691" y="11898"/>
                  </a:lnTo>
                  <a:lnTo>
                    <a:pt x="10081" y="11830"/>
                  </a:lnTo>
                  <a:lnTo>
                    <a:pt x="10465" y="11749"/>
                  </a:lnTo>
                  <a:lnTo>
                    <a:pt x="10840" y="11655"/>
                  </a:lnTo>
                  <a:lnTo>
                    <a:pt x="11206" y="11547"/>
                  </a:lnTo>
                  <a:lnTo>
                    <a:pt x="11563" y="11427"/>
                  </a:lnTo>
                  <a:lnTo>
                    <a:pt x="11910" y="11295"/>
                  </a:lnTo>
                  <a:lnTo>
                    <a:pt x="12248" y="11149"/>
                  </a:lnTo>
                  <a:lnTo>
                    <a:pt x="12576" y="10993"/>
                  </a:lnTo>
                  <a:lnTo>
                    <a:pt x="12891" y="10826"/>
                  </a:lnTo>
                  <a:lnTo>
                    <a:pt x="13197" y="10647"/>
                  </a:lnTo>
                  <a:lnTo>
                    <a:pt x="13489" y="10458"/>
                  </a:lnTo>
                  <a:lnTo>
                    <a:pt x="13770" y="10260"/>
                  </a:lnTo>
                  <a:lnTo>
                    <a:pt x="14037" y="10050"/>
                  </a:lnTo>
                  <a:lnTo>
                    <a:pt x="14290" y="9832"/>
                  </a:lnTo>
                  <a:lnTo>
                    <a:pt x="14530" y="9606"/>
                  </a:lnTo>
                  <a:lnTo>
                    <a:pt x="14755" y="9370"/>
                  </a:lnTo>
                  <a:lnTo>
                    <a:pt x="14964" y="9126"/>
                  </a:lnTo>
                  <a:lnTo>
                    <a:pt x="15158" y="8875"/>
                  </a:lnTo>
                  <a:lnTo>
                    <a:pt x="15336" y="8615"/>
                  </a:lnTo>
                  <a:lnTo>
                    <a:pt x="15498" y="8349"/>
                  </a:lnTo>
                  <a:lnTo>
                    <a:pt x="15643" y="8076"/>
                  </a:lnTo>
                  <a:lnTo>
                    <a:pt x="15769" y="7797"/>
                  </a:lnTo>
                  <a:lnTo>
                    <a:pt x="15878" y="7511"/>
                  </a:lnTo>
                  <a:lnTo>
                    <a:pt x="15968" y="7221"/>
                  </a:lnTo>
                  <a:lnTo>
                    <a:pt x="16039" y="6925"/>
                  </a:lnTo>
                  <a:lnTo>
                    <a:pt x="16091" y="6624"/>
                  </a:lnTo>
                  <a:lnTo>
                    <a:pt x="16122" y="6319"/>
                  </a:lnTo>
                  <a:lnTo>
                    <a:pt x="16132" y="6010"/>
                  </a:lnTo>
                  <a:lnTo>
                    <a:pt x="16122" y="5700"/>
                  </a:lnTo>
                  <a:lnTo>
                    <a:pt x="16091" y="5396"/>
                  </a:lnTo>
                  <a:lnTo>
                    <a:pt x="16039" y="5094"/>
                  </a:lnTo>
                  <a:lnTo>
                    <a:pt x="15968" y="4799"/>
                  </a:lnTo>
                  <a:lnTo>
                    <a:pt x="15878" y="4508"/>
                  </a:lnTo>
                  <a:lnTo>
                    <a:pt x="15769" y="4223"/>
                  </a:lnTo>
                  <a:lnTo>
                    <a:pt x="15643" y="3943"/>
                  </a:lnTo>
                  <a:lnTo>
                    <a:pt x="15498" y="3671"/>
                  </a:lnTo>
                  <a:lnTo>
                    <a:pt x="15336" y="3405"/>
                  </a:lnTo>
                  <a:lnTo>
                    <a:pt x="15158" y="3145"/>
                  </a:lnTo>
                  <a:lnTo>
                    <a:pt x="14964" y="2894"/>
                  </a:lnTo>
                  <a:lnTo>
                    <a:pt x="14755" y="2649"/>
                  </a:lnTo>
                  <a:lnTo>
                    <a:pt x="14530" y="2414"/>
                  </a:lnTo>
                  <a:lnTo>
                    <a:pt x="14290" y="2188"/>
                  </a:lnTo>
                  <a:lnTo>
                    <a:pt x="14037" y="1969"/>
                  </a:lnTo>
                  <a:lnTo>
                    <a:pt x="13770" y="1760"/>
                  </a:lnTo>
                  <a:lnTo>
                    <a:pt x="13489" y="1562"/>
                  </a:lnTo>
                  <a:lnTo>
                    <a:pt x="13197" y="1372"/>
                  </a:lnTo>
                  <a:lnTo>
                    <a:pt x="12891" y="1194"/>
                  </a:lnTo>
                  <a:lnTo>
                    <a:pt x="12576" y="1027"/>
                  </a:lnTo>
                  <a:lnTo>
                    <a:pt x="12248" y="870"/>
                  </a:lnTo>
                  <a:lnTo>
                    <a:pt x="11910" y="725"/>
                  </a:lnTo>
                  <a:lnTo>
                    <a:pt x="11563" y="593"/>
                  </a:lnTo>
                  <a:lnTo>
                    <a:pt x="11206" y="473"/>
                  </a:lnTo>
                  <a:lnTo>
                    <a:pt x="10840" y="365"/>
                  </a:lnTo>
                  <a:lnTo>
                    <a:pt x="10465" y="270"/>
                  </a:lnTo>
                  <a:lnTo>
                    <a:pt x="10081" y="189"/>
                  </a:lnTo>
                  <a:lnTo>
                    <a:pt x="9691" y="122"/>
                  </a:lnTo>
                  <a:lnTo>
                    <a:pt x="9294" y="69"/>
                  </a:lnTo>
                  <a:lnTo>
                    <a:pt x="8891" y="31"/>
                  </a:lnTo>
                  <a:lnTo>
                    <a:pt x="8481" y="8"/>
                  </a:lnTo>
                  <a:lnTo>
                    <a:pt x="80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40" name="TextBox 47">
            <a:extLst>
              <a:ext uri="{FF2B5EF4-FFF2-40B4-BE49-F238E27FC236}">
                <a16:creationId xmlns:a16="http://schemas.microsoft.com/office/drawing/2014/main" id="{CCF26CCC-7998-D3CD-CE93-7424ADA8CE15}"/>
              </a:ext>
            </a:extLst>
          </p:cNvPr>
          <p:cNvSpPr txBox="1">
            <a:spLocks/>
          </p:cNvSpPr>
          <p:nvPr/>
        </p:nvSpPr>
        <p:spPr>
          <a:xfrm>
            <a:off x="6542617" y="2326198"/>
            <a:ext cx="837476" cy="601499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pPr algn="ctr"/>
            <a:r>
              <a:rPr lang="zh-CN" altLang="en-US" sz="1467" spc="-2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41" name="TextBox 48">
            <a:extLst>
              <a:ext uri="{FF2B5EF4-FFF2-40B4-BE49-F238E27FC236}">
                <a16:creationId xmlns:a16="http://schemas.microsoft.com/office/drawing/2014/main" id="{15EACBC1-0E36-3B09-7415-3E90CAF95029}"/>
              </a:ext>
            </a:extLst>
          </p:cNvPr>
          <p:cNvSpPr txBox="1">
            <a:spLocks/>
          </p:cNvSpPr>
          <p:nvPr/>
        </p:nvSpPr>
        <p:spPr>
          <a:xfrm>
            <a:off x="6385507" y="3415102"/>
            <a:ext cx="837476" cy="601499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pPr algn="ctr"/>
            <a:r>
              <a:rPr lang="zh-CN" altLang="en-US" sz="1467" spc="-20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42" name="TextBox 49">
            <a:extLst>
              <a:ext uri="{FF2B5EF4-FFF2-40B4-BE49-F238E27FC236}">
                <a16:creationId xmlns:a16="http://schemas.microsoft.com/office/drawing/2014/main" id="{3EA9156B-5A84-6995-F153-50F945E917F5}"/>
              </a:ext>
            </a:extLst>
          </p:cNvPr>
          <p:cNvSpPr txBox="1">
            <a:spLocks/>
          </p:cNvSpPr>
          <p:nvPr/>
        </p:nvSpPr>
        <p:spPr>
          <a:xfrm>
            <a:off x="6211021" y="4285615"/>
            <a:ext cx="837476" cy="601499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pPr algn="ctr"/>
            <a:r>
              <a:rPr lang="zh-CN" altLang="en-US" sz="1467" spc="-2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485F9F8-423B-39AF-43C8-359C7DA43CF1}"/>
              </a:ext>
            </a:extLst>
          </p:cNvPr>
          <p:cNvGrpSpPr/>
          <p:nvPr/>
        </p:nvGrpSpPr>
        <p:grpSpPr>
          <a:xfrm>
            <a:off x="2589900" y="2031513"/>
            <a:ext cx="7216167" cy="2611827"/>
            <a:chOff x="1942425" y="1523635"/>
            <a:chExt cx="5412125" cy="1958870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0C1B01B2-6875-1A4F-9793-EF7F2BFD4DD9}"/>
                </a:ext>
              </a:extLst>
            </p:cNvPr>
            <p:cNvGrpSpPr/>
            <p:nvPr/>
          </p:nvGrpSpPr>
          <p:grpSpPr>
            <a:xfrm>
              <a:off x="1942425" y="1523635"/>
              <a:ext cx="1837362" cy="1958870"/>
              <a:chOff x="1942425" y="1523635"/>
              <a:chExt cx="1837362" cy="1958870"/>
            </a:xfrm>
          </p:grpSpPr>
          <p:grpSp>
            <p:nvGrpSpPr>
              <p:cNvPr id="53" name="Group 23">
                <a:extLst>
                  <a:ext uri="{FF2B5EF4-FFF2-40B4-BE49-F238E27FC236}">
                    <a16:creationId xmlns:a16="http://schemas.microsoft.com/office/drawing/2014/main" id="{EF9EE1F8-BEB7-0CD0-4DD3-E0E3D0C02D30}"/>
                  </a:ext>
                </a:extLst>
              </p:cNvPr>
              <p:cNvGrpSpPr/>
              <p:nvPr/>
            </p:nvGrpSpPr>
            <p:grpSpPr>
              <a:xfrm>
                <a:off x="1942425" y="1523635"/>
                <a:ext cx="1506035" cy="489316"/>
                <a:chOff x="3191581" y="1736196"/>
                <a:chExt cx="2008047" cy="652421"/>
              </a:xfrm>
            </p:grpSpPr>
            <p:grpSp>
              <p:nvGrpSpPr>
                <p:cNvPr id="63" name="Group 24">
                  <a:extLst>
                    <a:ext uri="{FF2B5EF4-FFF2-40B4-BE49-F238E27FC236}">
                      <a16:creationId xmlns:a16="http://schemas.microsoft.com/office/drawing/2014/main" id="{6905336E-5ECB-4559-7AD5-CBBA6A407659}"/>
                    </a:ext>
                  </a:extLst>
                </p:cNvPr>
                <p:cNvGrpSpPr/>
                <p:nvPr/>
              </p:nvGrpSpPr>
              <p:grpSpPr>
                <a:xfrm>
                  <a:off x="3382081" y="1832353"/>
                  <a:ext cx="1817547" cy="556264"/>
                  <a:chOff x="3382081" y="1832353"/>
                  <a:chExt cx="1817547" cy="556264"/>
                </a:xfrm>
              </p:grpSpPr>
              <p:cxnSp>
                <p:nvCxnSpPr>
                  <p:cNvPr id="65" name="Straight Connector 26">
                    <a:extLst>
                      <a:ext uri="{FF2B5EF4-FFF2-40B4-BE49-F238E27FC236}">
                        <a16:creationId xmlns:a16="http://schemas.microsoft.com/office/drawing/2014/main" id="{96F9BA95-A83C-4CBA-CF68-3758CBEE4C69}"/>
                      </a:ext>
                    </a:extLst>
                  </p:cNvPr>
                  <p:cNvCxnSpPr/>
                  <p:nvPr/>
                </p:nvCxnSpPr>
                <p:spPr>
                  <a:xfrm>
                    <a:off x="4482012" y="1832353"/>
                    <a:ext cx="717616" cy="556264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lumMod val="65000"/>
                      </a:schemeClr>
                    </a:solidFill>
                    <a:headEnd type="none"/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Straight Connector 27">
                    <a:extLst>
                      <a:ext uri="{FF2B5EF4-FFF2-40B4-BE49-F238E27FC236}">
                        <a16:creationId xmlns:a16="http://schemas.microsoft.com/office/drawing/2014/main" id="{76CA5423-E1C8-EE24-0472-D995C7BE8C98}"/>
                      </a:ext>
                    </a:extLst>
                  </p:cNvPr>
                  <p:cNvCxnSpPr/>
                  <p:nvPr/>
                </p:nvCxnSpPr>
                <p:spPr>
                  <a:xfrm>
                    <a:off x="3382081" y="1832353"/>
                    <a:ext cx="1099931" cy="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4" name="Oval 25">
                  <a:extLst>
                    <a:ext uri="{FF2B5EF4-FFF2-40B4-BE49-F238E27FC236}">
                      <a16:creationId xmlns:a16="http://schemas.microsoft.com/office/drawing/2014/main" id="{B06A3E8D-AA2E-05BD-9D9A-796AEB98FE9F}"/>
                    </a:ext>
                  </a:extLst>
                </p:cNvPr>
                <p:cNvSpPr/>
                <p:nvPr/>
              </p:nvSpPr>
              <p:spPr>
                <a:xfrm>
                  <a:off x="3191581" y="1736196"/>
                  <a:ext cx="190500" cy="19050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8" name="Group 32">
                <a:extLst>
                  <a:ext uri="{FF2B5EF4-FFF2-40B4-BE49-F238E27FC236}">
                    <a16:creationId xmlns:a16="http://schemas.microsoft.com/office/drawing/2014/main" id="{1524FEA0-B313-901A-5711-E5A1D5C8B1E2}"/>
                  </a:ext>
                </a:extLst>
              </p:cNvPr>
              <p:cNvGrpSpPr/>
              <p:nvPr/>
            </p:nvGrpSpPr>
            <p:grpSpPr>
              <a:xfrm>
                <a:off x="1960306" y="2864248"/>
                <a:ext cx="1819481" cy="618257"/>
                <a:chOff x="3191581" y="1736196"/>
                <a:chExt cx="2425975" cy="824343"/>
              </a:xfrm>
            </p:grpSpPr>
            <p:grpSp>
              <p:nvGrpSpPr>
                <p:cNvPr id="59" name="Group 33">
                  <a:extLst>
                    <a:ext uri="{FF2B5EF4-FFF2-40B4-BE49-F238E27FC236}">
                      <a16:creationId xmlns:a16="http://schemas.microsoft.com/office/drawing/2014/main" id="{A926F681-811B-8199-A165-CFC74EBF6A9A}"/>
                    </a:ext>
                  </a:extLst>
                </p:cNvPr>
                <p:cNvGrpSpPr/>
                <p:nvPr/>
              </p:nvGrpSpPr>
              <p:grpSpPr>
                <a:xfrm>
                  <a:off x="3382081" y="1832353"/>
                  <a:ext cx="2235475" cy="728186"/>
                  <a:chOff x="3382081" y="1832353"/>
                  <a:chExt cx="2235475" cy="728186"/>
                </a:xfrm>
              </p:grpSpPr>
              <p:cxnSp>
                <p:nvCxnSpPr>
                  <p:cNvPr id="61" name="Straight Connector 35">
                    <a:extLst>
                      <a:ext uri="{FF2B5EF4-FFF2-40B4-BE49-F238E27FC236}">
                        <a16:creationId xmlns:a16="http://schemas.microsoft.com/office/drawing/2014/main" id="{E79362B3-9A8D-EAFB-4A1E-D22BA8C5385B}"/>
                      </a:ext>
                    </a:extLst>
                  </p:cNvPr>
                  <p:cNvCxnSpPr/>
                  <p:nvPr/>
                </p:nvCxnSpPr>
                <p:spPr>
                  <a:xfrm>
                    <a:off x="4482012" y="1832353"/>
                    <a:ext cx="1135544" cy="728186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lumMod val="65000"/>
                      </a:schemeClr>
                    </a:solidFill>
                    <a:headEnd type="none"/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Straight Connector 36">
                    <a:extLst>
                      <a:ext uri="{FF2B5EF4-FFF2-40B4-BE49-F238E27FC236}">
                        <a16:creationId xmlns:a16="http://schemas.microsoft.com/office/drawing/2014/main" id="{1951C5E1-D802-3B11-072C-C334F16B2173}"/>
                      </a:ext>
                    </a:extLst>
                  </p:cNvPr>
                  <p:cNvCxnSpPr/>
                  <p:nvPr/>
                </p:nvCxnSpPr>
                <p:spPr>
                  <a:xfrm>
                    <a:off x="3382081" y="1832353"/>
                    <a:ext cx="1099931" cy="0"/>
                  </a:xfrm>
                  <a:prstGeom prst="line">
                    <a:avLst/>
                  </a:pr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0" name="Oval 34">
                  <a:extLst>
                    <a:ext uri="{FF2B5EF4-FFF2-40B4-BE49-F238E27FC236}">
                      <a16:creationId xmlns:a16="http://schemas.microsoft.com/office/drawing/2014/main" id="{D23A06B7-C0A9-61F3-918E-A77DA6395041}"/>
                    </a:ext>
                  </a:extLst>
                </p:cNvPr>
                <p:cNvSpPr/>
                <p:nvPr/>
              </p:nvSpPr>
              <p:spPr>
                <a:xfrm>
                  <a:off x="3191581" y="1736196"/>
                  <a:ext cx="190500" cy="19050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8" name="Group 52">
              <a:extLst>
                <a:ext uri="{FF2B5EF4-FFF2-40B4-BE49-F238E27FC236}">
                  <a16:creationId xmlns:a16="http://schemas.microsoft.com/office/drawing/2014/main" id="{2543DAB8-2B97-B190-5E15-89C1F15BFD83}"/>
                </a:ext>
              </a:extLst>
            </p:cNvPr>
            <p:cNvGrpSpPr/>
            <p:nvPr/>
          </p:nvGrpSpPr>
          <p:grpSpPr>
            <a:xfrm flipH="1">
              <a:off x="5535070" y="2195973"/>
              <a:ext cx="1819480" cy="618256"/>
              <a:chOff x="3191581" y="1736196"/>
              <a:chExt cx="2425975" cy="824343"/>
            </a:xfrm>
          </p:grpSpPr>
          <p:grpSp>
            <p:nvGrpSpPr>
              <p:cNvPr id="49" name="Group 53">
                <a:extLst>
                  <a:ext uri="{FF2B5EF4-FFF2-40B4-BE49-F238E27FC236}">
                    <a16:creationId xmlns:a16="http://schemas.microsoft.com/office/drawing/2014/main" id="{99FD7579-44D2-53DE-9E8C-93A365E9A8F4}"/>
                  </a:ext>
                </a:extLst>
              </p:cNvPr>
              <p:cNvGrpSpPr/>
              <p:nvPr/>
            </p:nvGrpSpPr>
            <p:grpSpPr>
              <a:xfrm>
                <a:off x="3382081" y="1832353"/>
                <a:ext cx="2235475" cy="728186"/>
                <a:chOff x="3382081" y="1832353"/>
                <a:chExt cx="2235475" cy="728186"/>
              </a:xfrm>
            </p:grpSpPr>
            <p:cxnSp>
              <p:nvCxnSpPr>
                <p:cNvPr id="51" name="Straight Connector 55">
                  <a:extLst>
                    <a:ext uri="{FF2B5EF4-FFF2-40B4-BE49-F238E27FC236}">
                      <a16:creationId xmlns:a16="http://schemas.microsoft.com/office/drawing/2014/main" id="{322C47E0-93E5-4F66-0CDC-D6B1D096260B}"/>
                    </a:ext>
                  </a:extLst>
                </p:cNvPr>
                <p:cNvCxnSpPr/>
                <p:nvPr/>
              </p:nvCxnSpPr>
              <p:spPr>
                <a:xfrm>
                  <a:off x="4482012" y="1832353"/>
                  <a:ext cx="1135544" cy="728186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  <a:headEnd type="none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6">
                  <a:extLst>
                    <a:ext uri="{FF2B5EF4-FFF2-40B4-BE49-F238E27FC236}">
                      <a16:creationId xmlns:a16="http://schemas.microsoft.com/office/drawing/2014/main" id="{A8755963-6BEE-CB05-6BF9-30F38C377536}"/>
                    </a:ext>
                  </a:extLst>
                </p:cNvPr>
                <p:cNvCxnSpPr/>
                <p:nvPr/>
              </p:nvCxnSpPr>
              <p:spPr>
                <a:xfrm>
                  <a:off x="3382081" y="1832353"/>
                  <a:ext cx="1099931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Oval 54">
                <a:extLst>
                  <a:ext uri="{FF2B5EF4-FFF2-40B4-BE49-F238E27FC236}">
                    <a16:creationId xmlns:a16="http://schemas.microsoft.com/office/drawing/2014/main" id="{55F8057F-ABDA-98BE-8D24-61B32101DFF7}"/>
                  </a:ext>
                </a:extLst>
              </p:cNvPr>
              <p:cNvSpPr/>
              <p:nvPr/>
            </p:nvSpPr>
            <p:spPr>
              <a:xfrm>
                <a:off x="3191581" y="1736196"/>
                <a:ext cx="190500" cy="1905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662DEF5-88D5-CCA6-0DE1-AEF07A87C5C8}"/>
              </a:ext>
            </a:extLst>
          </p:cNvPr>
          <p:cNvGrpSpPr/>
          <p:nvPr/>
        </p:nvGrpSpPr>
        <p:grpSpPr>
          <a:xfrm>
            <a:off x="8470562" y="2687059"/>
            <a:ext cx="2862814" cy="816522"/>
            <a:chOff x="-328895" y="1906534"/>
            <a:chExt cx="2862814" cy="81652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42BB11A-EEB5-4732-03FC-BF071BE2A429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143D96A-6CD3-2DFA-B4FF-65DC02A8DFF7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251B349-BFFF-F744-4172-837D570FE07A}"/>
              </a:ext>
            </a:extLst>
          </p:cNvPr>
          <p:cNvGrpSpPr/>
          <p:nvPr/>
        </p:nvGrpSpPr>
        <p:grpSpPr>
          <a:xfrm>
            <a:off x="1124259" y="1808200"/>
            <a:ext cx="2931281" cy="816522"/>
            <a:chOff x="-316196" y="1906534"/>
            <a:chExt cx="2931281" cy="816522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7B180C8C-5791-A6D1-E6AD-E0A42A2DDB7E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A164F5A-EF7D-1371-32C8-94C948275268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B5022F7F-E076-26AD-428C-09D9C3E37782}"/>
              </a:ext>
            </a:extLst>
          </p:cNvPr>
          <p:cNvGrpSpPr/>
          <p:nvPr/>
        </p:nvGrpSpPr>
        <p:grpSpPr>
          <a:xfrm>
            <a:off x="1124259" y="3580918"/>
            <a:ext cx="2931281" cy="816522"/>
            <a:chOff x="-316196" y="1906534"/>
            <a:chExt cx="2931281" cy="816522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54F33C30-385A-010F-7D85-672B13587648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3890FD78-3529-C151-0D4A-3826AF3B1B5D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278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5562D44-65EE-6E1C-FD3D-8637D3560DF9}"/>
              </a:ext>
            </a:extLst>
          </p:cNvPr>
          <p:cNvSpPr/>
          <p:nvPr/>
        </p:nvSpPr>
        <p:spPr>
          <a:xfrm>
            <a:off x="303007" y="115003"/>
            <a:ext cx="702674" cy="656110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3D95B4-BDFB-CC19-5B64-82938D578397}"/>
              </a:ext>
            </a:extLst>
          </p:cNvPr>
          <p:cNvSpPr/>
          <p:nvPr/>
        </p:nvSpPr>
        <p:spPr>
          <a:xfrm>
            <a:off x="835880" y="608830"/>
            <a:ext cx="347601" cy="324566"/>
          </a:xfrm>
          <a:prstGeom prst="roundRect">
            <a:avLst/>
          </a:prstGeom>
          <a:noFill/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158B67-D5C8-E02A-8ED5-CC1F9035191A}"/>
              </a:ext>
            </a:extLst>
          </p:cNvPr>
          <p:cNvSpPr/>
          <p:nvPr/>
        </p:nvSpPr>
        <p:spPr>
          <a:xfrm>
            <a:off x="353971" y="160622"/>
            <a:ext cx="108786" cy="10157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2B10754-4BDF-DA16-7D26-C4ADFFD4B00D}"/>
              </a:ext>
            </a:extLst>
          </p:cNvPr>
          <p:cNvGrpSpPr/>
          <p:nvPr/>
        </p:nvGrpSpPr>
        <p:grpSpPr>
          <a:xfrm>
            <a:off x="496894" y="172527"/>
            <a:ext cx="300023" cy="469626"/>
            <a:chOff x="6995236" y="507280"/>
            <a:chExt cx="410037" cy="641831"/>
          </a:xfrm>
          <a:blipFill>
            <a:blip r:embed="rId3"/>
            <a:stretch>
              <a:fillRect/>
            </a:stretch>
          </a:blip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CD342BB-E407-74D9-07E4-6D751DBAC52C}"/>
                </a:ext>
              </a:extLst>
            </p:cNvPr>
            <p:cNvSpPr/>
            <p:nvPr/>
          </p:nvSpPr>
          <p:spPr>
            <a:xfrm flipV="1">
              <a:off x="7248236" y="507280"/>
              <a:ext cx="76034" cy="85527"/>
            </a:xfrm>
            <a:custGeom>
              <a:avLst/>
              <a:gdLst>
                <a:gd name="connsiteX0" fmla="*/ 12941 w 76034"/>
                <a:gd name="connsiteY0" fmla="*/ 70367 h 85527"/>
                <a:gd name="connsiteX1" fmla="*/ 718 w 76034"/>
                <a:gd name="connsiteY1" fmla="*/ 34915 h 85527"/>
                <a:gd name="connsiteX2" fmla="*/ -3561 w 76034"/>
                <a:gd name="connsiteY2" fmla="*/ -2370 h 85527"/>
                <a:gd name="connsiteX3" fmla="*/ 39220 w 76034"/>
                <a:gd name="connsiteY3" fmla="*/ 17190 h 85527"/>
                <a:gd name="connsiteX4" fmla="*/ 58166 w 76034"/>
                <a:gd name="connsiteY4" fmla="*/ 44695 h 85527"/>
                <a:gd name="connsiteX5" fmla="*/ 47776 w 76034"/>
                <a:gd name="connsiteY5" fmla="*/ 64866 h 85527"/>
                <a:gd name="connsiteX6" fmla="*/ 12941 w 76034"/>
                <a:gd name="connsiteY6" fmla="*/ 70367 h 8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034" h="85527">
                  <a:moveTo>
                    <a:pt x="12941" y="70367"/>
                  </a:moveTo>
                  <a:cubicBezTo>
                    <a:pt x="14774" y="67310"/>
                    <a:pt x="9274" y="51418"/>
                    <a:pt x="718" y="34915"/>
                  </a:cubicBezTo>
                  <a:cubicBezTo>
                    <a:pt x="-13339" y="6799"/>
                    <a:pt x="-13950" y="4354"/>
                    <a:pt x="-3561" y="-2370"/>
                  </a:cubicBezTo>
                  <a:cubicBezTo>
                    <a:pt x="15385" y="-17039"/>
                    <a:pt x="26997" y="-11538"/>
                    <a:pt x="39220" y="17190"/>
                  </a:cubicBezTo>
                  <a:cubicBezTo>
                    <a:pt x="45332" y="32470"/>
                    <a:pt x="53888" y="44695"/>
                    <a:pt x="58166" y="44695"/>
                  </a:cubicBezTo>
                  <a:cubicBezTo>
                    <a:pt x="71000" y="44695"/>
                    <a:pt x="66111" y="53863"/>
                    <a:pt x="47776" y="64866"/>
                  </a:cubicBezTo>
                  <a:cubicBezTo>
                    <a:pt x="29442" y="75868"/>
                    <a:pt x="7440" y="78924"/>
                    <a:pt x="12941" y="703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36BF3A4-8A7D-0C40-CBC0-6ECCAA45C910}"/>
                </a:ext>
              </a:extLst>
            </p:cNvPr>
            <p:cNvSpPr/>
            <p:nvPr/>
          </p:nvSpPr>
          <p:spPr>
            <a:xfrm flipV="1">
              <a:off x="7131114" y="586780"/>
              <a:ext cx="168856" cy="198450"/>
            </a:xfrm>
            <a:custGeom>
              <a:avLst/>
              <a:gdLst>
                <a:gd name="connsiteX0" fmla="*/ 58662 w 168856"/>
                <a:gd name="connsiteY0" fmla="*/ 165849 h 198450"/>
                <a:gd name="connsiteX1" fmla="*/ -10398 w 168856"/>
                <a:gd name="connsiteY1" fmla="*/ 25878 h 198450"/>
                <a:gd name="connsiteX2" fmla="*/ 72108 w 168856"/>
                <a:gd name="connsiteY2" fmla="*/ -8962 h 198450"/>
                <a:gd name="connsiteX3" fmla="*/ 158280 w 168856"/>
                <a:gd name="connsiteY3" fmla="*/ 144456 h 198450"/>
                <a:gd name="connsiteX4" fmla="*/ 75775 w 168856"/>
                <a:gd name="connsiteY4" fmla="*/ 188465 h 198450"/>
                <a:gd name="connsiteX5" fmla="*/ 58662 w 168856"/>
                <a:gd name="connsiteY5" fmla="*/ 165849 h 1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856" h="198450">
                  <a:moveTo>
                    <a:pt x="58662" y="165849"/>
                  </a:moveTo>
                  <a:cubicBezTo>
                    <a:pt x="23215" y="108394"/>
                    <a:pt x="-13454" y="33824"/>
                    <a:pt x="-10398" y="25878"/>
                  </a:cubicBezTo>
                  <a:cubicBezTo>
                    <a:pt x="-5509" y="12431"/>
                    <a:pt x="61107" y="-15686"/>
                    <a:pt x="72108" y="-8962"/>
                  </a:cubicBezTo>
                  <a:cubicBezTo>
                    <a:pt x="81886" y="-2850"/>
                    <a:pt x="158280" y="132843"/>
                    <a:pt x="158280" y="144456"/>
                  </a:cubicBezTo>
                  <a:cubicBezTo>
                    <a:pt x="158280" y="151180"/>
                    <a:pt x="87998" y="188465"/>
                    <a:pt x="75775" y="188465"/>
                  </a:cubicBezTo>
                  <a:cubicBezTo>
                    <a:pt x="74552" y="188465"/>
                    <a:pt x="66607" y="178074"/>
                    <a:pt x="58662" y="16584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0013533-BDEE-2B20-FD6F-B409E1677AA5}"/>
                </a:ext>
              </a:extLst>
            </p:cNvPr>
            <p:cNvSpPr/>
            <p:nvPr/>
          </p:nvSpPr>
          <p:spPr>
            <a:xfrm flipV="1">
              <a:off x="7019829" y="696802"/>
              <a:ext cx="385444" cy="375906"/>
            </a:xfrm>
            <a:custGeom>
              <a:avLst/>
              <a:gdLst>
                <a:gd name="connsiteX0" fmla="*/ 248790 w 385444"/>
                <a:gd name="connsiteY0" fmla="*/ 339385 h 375906"/>
                <a:gd name="connsiteX1" fmla="*/ 248179 w 385444"/>
                <a:gd name="connsiteY1" fmla="*/ 292931 h 375906"/>
                <a:gd name="connsiteX2" fmla="*/ 279959 w 385444"/>
                <a:gd name="connsiteY2" fmla="*/ 260536 h 375906"/>
                <a:gd name="connsiteX3" fmla="*/ 297071 w 385444"/>
                <a:gd name="connsiteY3" fmla="*/ 189022 h 375906"/>
                <a:gd name="connsiteX4" fmla="*/ 279348 w 385444"/>
                <a:gd name="connsiteY4" fmla="*/ 116286 h 375906"/>
                <a:gd name="connsiteX5" fmla="*/ 81334 w 385444"/>
                <a:gd name="connsiteY5" fmla="*/ 115674 h 375906"/>
                <a:gd name="connsiteX6" fmla="*/ 29386 w 385444"/>
                <a:gd name="connsiteY6" fmla="*/ 152959 h 375906"/>
                <a:gd name="connsiteX7" fmla="*/ -10339 w 385444"/>
                <a:gd name="connsiteY7" fmla="*/ 159683 h 375906"/>
                <a:gd name="connsiteX8" fmla="*/ 37942 w 385444"/>
                <a:gd name="connsiteY8" fmla="*/ 51495 h 375906"/>
                <a:gd name="connsiteX9" fmla="*/ 93557 w 385444"/>
                <a:gd name="connsiteY9" fmla="*/ 8098 h 375906"/>
                <a:gd name="connsiteX10" fmla="*/ 180952 w 385444"/>
                <a:gd name="connsiteY10" fmla="*/ -9628 h 375906"/>
                <a:gd name="connsiteX11" fmla="*/ 267125 w 385444"/>
                <a:gd name="connsiteY11" fmla="*/ 6875 h 375906"/>
                <a:gd name="connsiteX12" fmla="*/ 306850 w 385444"/>
                <a:gd name="connsiteY12" fmla="*/ 342441 h 375906"/>
                <a:gd name="connsiteX13" fmla="*/ 272625 w 385444"/>
                <a:gd name="connsiteY13" fmla="*/ 366279 h 375906"/>
                <a:gd name="connsiteX14" fmla="*/ 248790 w 385444"/>
                <a:gd name="connsiteY14" fmla="*/ 339385 h 37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5444" h="375906">
                  <a:moveTo>
                    <a:pt x="248790" y="339385"/>
                  </a:moveTo>
                  <a:cubicBezTo>
                    <a:pt x="229233" y="305767"/>
                    <a:pt x="229233" y="303322"/>
                    <a:pt x="248179" y="292931"/>
                  </a:cubicBezTo>
                  <a:cubicBezTo>
                    <a:pt x="256124" y="288652"/>
                    <a:pt x="270792" y="273983"/>
                    <a:pt x="279959" y="260536"/>
                  </a:cubicBezTo>
                  <a:cubicBezTo>
                    <a:pt x="295238" y="238532"/>
                    <a:pt x="297071" y="230586"/>
                    <a:pt x="297071" y="189022"/>
                  </a:cubicBezTo>
                  <a:cubicBezTo>
                    <a:pt x="297071" y="146847"/>
                    <a:pt x="295238" y="139512"/>
                    <a:pt x="279348" y="116286"/>
                  </a:cubicBezTo>
                  <a:cubicBezTo>
                    <a:pt x="231678" y="47828"/>
                    <a:pt x="130838" y="47828"/>
                    <a:pt x="81334" y="115674"/>
                  </a:cubicBezTo>
                  <a:cubicBezTo>
                    <a:pt x="72778" y="126677"/>
                    <a:pt x="50777" y="142569"/>
                    <a:pt x="29386" y="152959"/>
                  </a:cubicBezTo>
                  <a:cubicBezTo>
                    <a:pt x="-5449" y="169463"/>
                    <a:pt x="-8505" y="170074"/>
                    <a:pt x="-10339" y="159683"/>
                  </a:cubicBezTo>
                  <a:cubicBezTo>
                    <a:pt x="-13394" y="139512"/>
                    <a:pt x="14108" y="77778"/>
                    <a:pt x="37942" y="51495"/>
                  </a:cubicBezTo>
                  <a:cubicBezTo>
                    <a:pt x="50777" y="37437"/>
                    <a:pt x="75834" y="17878"/>
                    <a:pt x="93557" y="8098"/>
                  </a:cubicBezTo>
                  <a:cubicBezTo>
                    <a:pt x="122893" y="-7794"/>
                    <a:pt x="131449" y="-9628"/>
                    <a:pt x="180952" y="-9628"/>
                  </a:cubicBezTo>
                  <a:cubicBezTo>
                    <a:pt x="228622" y="-9628"/>
                    <a:pt x="240234" y="-7183"/>
                    <a:pt x="267125" y="6875"/>
                  </a:cubicBezTo>
                  <a:cubicBezTo>
                    <a:pt x="391800" y="72277"/>
                    <a:pt x="412579" y="249534"/>
                    <a:pt x="306850" y="342441"/>
                  </a:cubicBezTo>
                  <a:cubicBezTo>
                    <a:pt x="292182" y="355277"/>
                    <a:pt x="276292" y="366279"/>
                    <a:pt x="272625" y="366279"/>
                  </a:cubicBezTo>
                  <a:cubicBezTo>
                    <a:pt x="268347" y="366279"/>
                    <a:pt x="257346" y="354054"/>
                    <a:pt x="248790" y="3393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9E07044-11D5-8416-7AD7-D21C953465BD}"/>
                </a:ext>
              </a:extLst>
            </p:cNvPr>
            <p:cNvSpPr/>
            <p:nvPr/>
          </p:nvSpPr>
          <p:spPr>
            <a:xfrm flipV="1">
              <a:off x="7117301" y="777058"/>
              <a:ext cx="59828" cy="71762"/>
            </a:xfrm>
            <a:custGeom>
              <a:avLst/>
              <a:gdLst>
                <a:gd name="connsiteX0" fmla="*/ -763 w 59828"/>
                <a:gd name="connsiteY0" fmla="*/ 41408 h 71762"/>
                <a:gd name="connsiteX1" fmla="*/ 460 w 59828"/>
                <a:gd name="connsiteY1" fmla="*/ -4434 h 71762"/>
                <a:gd name="connsiteX2" fmla="*/ 36518 w 59828"/>
                <a:gd name="connsiteY2" fmla="*/ 16959 h 71762"/>
                <a:gd name="connsiteX3" fmla="*/ 49352 w 59828"/>
                <a:gd name="connsiteY3" fmla="*/ 43853 h 71762"/>
                <a:gd name="connsiteX4" fmla="*/ 35907 w 59828"/>
                <a:gd name="connsiteY4" fmla="*/ 53633 h 71762"/>
                <a:gd name="connsiteX5" fmla="*/ -763 w 59828"/>
                <a:gd name="connsiteY5" fmla="*/ 41408 h 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28" h="71762">
                  <a:moveTo>
                    <a:pt x="-763" y="41408"/>
                  </a:moveTo>
                  <a:cubicBezTo>
                    <a:pt x="-14208" y="13292"/>
                    <a:pt x="-13597" y="3512"/>
                    <a:pt x="460" y="-4434"/>
                  </a:cubicBezTo>
                  <a:cubicBezTo>
                    <a:pt x="19406" y="-14213"/>
                    <a:pt x="22461" y="-12380"/>
                    <a:pt x="36518" y="16959"/>
                  </a:cubicBezTo>
                  <a:lnTo>
                    <a:pt x="49352" y="43853"/>
                  </a:lnTo>
                  <a:lnTo>
                    <a:pt x="35907" y="53633"/>
                  </a:lnTo>
                  <a:cubicBezTo>
                    <a:pt x="16350" y="67080"/>
                    <a:pt x="10849" y="65246"/>
                    <a:pt x="-763" y="41408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77474E0-BE90-5A92-0AFD-D86287E5096F}"/>
                </a:ext>
              </a:extLst>
            </p:cNvPr>
            <p:cNvSpPr/>
            <p:nvPr/>
          </p:nvSpPr>
          <p:spPr>
            <a:xfrm flipV="1">
              <a:off x="6995236" y="827214"/>
              <a:ext cx="219058" cy="120069"/>
            </a:xfrm>
            <a:custGeom>
              <a:avLst/>
              <a:gdLst>
                <a:gd name="connsiteX0" fmla="*/ -10033 w 219058"/>
                <a:gd name="connsiteY0" fmla="*/ 103332 h 120069"/>
                <a:gd name="connsiteX1" fmla="*/ 205704 w 219058"/>
                <a:gd name="connsiteY1" fmla="*/ -9134 h 120069"/>
                <a:gd name="connsiteX2" fmla="*/ 101197 w 219058"/>
                <a:gd name="connsiteY2" fmla="*/ 58712 h 120069"/>
                <a:gd name="connsiteX3" fmla="*/ -10033 w 219058"/>
                <a:gd name="connsiteY3" fmla="*/ 103332 h 12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58" h="120069">
                  <a:moveTo>
                    <a:pt x="-10033" y="103332"/>
                  </a:moveTo>
                  <a:cubicBezTo>
                    <a:pt x="-7589" y="88663"/>
                    <a:pt x="197148" y="-17691"/>
                    <a:pt x="205704" y="-9134"/>
                  </a:cubicBezTo>
                  <a:cubicBezTo>
                    <a:pt x="213038" y="-1799"/>
                    <a:pt x="215482" y="-3022"/>
                    <a:pt x="101197" y="58712"/>
                  </a:cubicBezTo>
                  <a:cubicBezTo>
                    <a:pt x="356" y="113112"/>
                    <a:pt x="-13089" y="118002"/>
                    <a:pt x="-10033" y="103332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DA73056-084B-CFE8-5256-6244ADD6E1F5}"/>
                </a:ext>
              </a:extLst>
            </p:cNvPr>
            <p:cNvSpPr/>
            <p:nvPr/>
          </p:nvSpPr>
          <p:spPr>
            <a:xfrm flipV="1">
              <a:off x="7171629" y="1087989"/>
              <a:ext cx="134453" cy="24449"/>
            </a:xfrm>
            <a:custGeom>
              <a:avLst/>
              <a:gdLst>
                <a:gd name="connsiteX0" fmla="*/ -10611 w 134453"/>
                <a:gd name="connsiteY0" fmla="*/ 2985 h 24449"/>
                <a:gd name="connsiteX1" fmla="*/ 56616 w 134453"/>
                <a:gd name="connsiteY1" fmla="*/ -9240 h 24449"/>
                <a:gd name="connsiteX2" fmla="*/ 123843 w 134453"/>
                <a:gd name="connsiteY2" fmla="*/ 2985 h 24449"/>
                <a:gd name="connsiteX3" fmla="*/ 56616 w 134453"/>
                <a:gd name="connsiteY3" fmla="*/ 15209 h 24449"/>
                <a:gd name="connsiteX4" fmla="*/ -10611 w 134453"/>
                <a:gd name="connsiteY4" fmla="*/ 2985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453" h="24449">
                  <a:moveTo>
                    <a:pt x="-10611" y="2985"/>
                  </a:moveTo>
                  <a:cubicBezTo>
                    <a:pt x="-10611" y="-8629"/>
                    <a:pt x="-6333" y="-9240"/>
                    <a:pt x="56616" y="-9240"/>
                  </a:cubicBezTo>
                  <a:cubicBezTo>
                    <a:pt x="119565" y="-9240"/>
                    <a:pt x="123843" y="-8629"/>
                    <a:pt x="123843" y="2985"/>
                  </a:cubicBezTo>
                  <a:cubicBezTo>
                    <a:pt x="123843" y="14598"/>
                    <a:pt x="119565" y="15209"/>
                    <a:pt x="56616" y="15209"/>
                  </a:cubicBezTo>
                  <a:cubicBezTo>
                    <a:pt x="-6333" y="15209"/>
                    <a:pt x="-10611" y="14598"/>
                    <a:pt x="-10611" y="29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9225FA3-908A-8027-2BAA-678DFBAFE57B}"/>
                </a:ext>
              </a:extLst>
            </p:cNvPr>
            <p:cNvSpPr/>
            <p:nvPr/>
          </p:nvSpPr>
          <p:spPr>
            <a:xfrm flipV="1">
              <a:off x="7095299" y="1130775"/>
              <a:ext cx="278010" cy="18336"/>
            </a:xfrm>
            <a:custGeom>
              <a:avLst/>
              <a:gdLst>
                <a:gd name="connsiteX0" fmla="*/ -10058 w 278010"/>
                <a:gd name="connsiteY0" fmla="*/ 3667 h 18336"/>
                <a:gd name="connsiteX1" fmla="*/ 150064 w 278010"/>
                <a:gd name="connsiteY1" fmla="*/ -9169 h 18336"/>
                <a:gd name="connsiteX2" fmla="*/ 267406 w 278010"/>
                <a:gd name="connsiteY2" fmla="*/ 0 h 18336"/>
                <a:gd name="connsiteX3" fmla="*/ 130508 w 278010"/>
                <a:gd name="connsiteY3" fmla="*/ 9168 h 18336"/>
                <a:gd name="connsiteX4" fmla="*/ -10058 w 278010"/>
                <a:gd name="connsiteY4" fmla="*/ 3667 h 1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010" h="18336">
                  <a:moveTo>
                    <a:pt x="-10058" y="3667"/>
                  </a:moveTo>
                  <a:cubicBezTo>
                    <a:pt x="-16169" y="-5501"/>
                    <a:pt x="28445" y="-9169"/>
                    <a:pt x="150064" y="-9169"/>
                  </a:cubicBezTo>
                  <a:cubicBezTo>
                    <a:pt x="250293" y="-9169"/>
                    <a:pt x="267406" y="-7946"/>
                    <a:pt x="267406" y="0"/>
                  </a:cubicBezTo>
                  <a:cubicBezTo>
                    <a:pt x="267406" y="7946"/>
                    <a:pt x="247849" y="9168"/>
                    <a:pt x="130508" y="9168"/>
                  </a:cubicBezTo>
                  <a:cubicBezTo>
                    <a:pt x="54725" y="9168"/>
                    <a:pt x="-8224" y="6723"/>
                    <a:pt x="-10058" y="36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Group 3">
            <a:extLst>
              <a:ext uri="{FF2B5EF4-FFF2-40B4-BE49-F238E27FC236}">
                <a16:creationId xmlns:a16="http://schemas.microsoft.com/office/drawing/2014/main" id="{848A4DFD-FB88-040E-29DF-8FB24855B84A}"/>
              </a:ext>
            </a:extLst>
          </p:cNvPr>
          <p:cNvGrpSpPr/>
          <p:nvPr/>
        </p:nvGrpSpPr>
        <p:grpSpPr>
          <a:xfrm rot="5400000">
            <a:off x="2932440" y="463327"/>
            <a:ext cx="3412098" cy="5931345"/>
            <a:chOff x="3741738" y="-1771650"/>
            <a:chExt cx="4702175" cy="8324921"/>
          </a:xfrm>
        </p:grpSpPr>
        <p:pic>
          <p:nvPicPr>
            <p:cNvPr id="12" name="Picture 6">
              <a:extLst>
                <a:ext uri="{FF2B5EF4-FFF2-40B4-BE49-F238E27FC236}">
                  <a16:creationId xmlns:a16="http://schemas.microsoft.com/office/drawing/2014/main" id="{95F08321-217E-4EAC-3E4F-E8A4808834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82370" y="5079521"/>
              <a:ext cx="1822500" cy="1473750"/>
            </a:xfrm>
            <a:prstGeom prst="rect">
              <a:avLst/>
            </a:prstGeom>
          </p:spPr>
        </p:pic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F2BBAAEE-7C75-26E1-F90B-1AECC2825C0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741738" y="-1771650"/>
              <a:ext cx="4702175" cy="7069138"/>
              <a:chOff x="2357" y="-1116"/>
              <a:chExt cx="2962" cy="4453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E038A614-7D01-535A-6B34-DE20A7040C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7" y="-1116"/>
                <a:ext cx="526" cy="4453"/>
              </a:xfrm>
              <a:custGeom>
                <a:avLst/>
                <a:gdLst>
                  <a:gd name="T0" fmla="*/ 159 w 222"/>
                  <a:gd name="T1" fmla="*/ 1834 h 1882"/>
                  <a:gd name="T2" fmla="*/ 110 w 222"/>
                  <a:gd name="T3" fmla="*/ 1882 h 1882"/>
                  <a:gd name="T4" fmla="*/ 62 w 222"/>
                  <a:gd name="T5" fmla="*/ 1834 h 1882"/>
                  <a:gd name="T6" fmla="*/ 62 w 222"/>
                  <a:gd name="T7" fmla="*/ 1213 h 1882"/>
                  <a:gd name="T8" fmla="*/ 62 w 222"/>
                  <a:gd name="T9" fmla="*/ 111 h 1882"/>
                  <a:gd name="T10" fmla="*/ 0 w 222"/>
                  <a:gd name="T11" fmla="*/ 111 h 1882"/>
                  <a:gd name="T12" fmla="*/ 111 w 222"/>
                  <a:gd name="T13" fmla="*/ 0 h 1882"/>
                  <a:gd name="T14" fmla="*/ 222 w 222"/>
                  <a:gd name="T15" fmla="*/ 111 h 1882"/>
                  <a:gd name="T16" fmla="*/ 158 w 222"/>
                  <a:gd name="T17" fmla="*/ 111 h 1882"/>
                  <a:gd name="T18" fmla="*/ 158 w 222"/>
                  <a:gd name="T19" fmla="*/ 1221 h 1882"/>
                  <a:gd name="T20" fmla="*/ 158 w 222"/>
                  <a:gd name="T21" fmla="*/ 1244 h 1882"/>
                  <a:gd name="T22" fmla="*/ 159 w 222"/>
                  <a:gd name="T23" fmla="*/ 1834 h 1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2" h="1882">
                    <a:moveTo>
                      <a:pt x="159" y="1834"/>
                    </a:moveTo>
                    <a:cubicBezTo>
                      <a:pt x="158" y="1861"/>
                      <a:pt x="137" y="1882"/>
                      <a:pt x="110" y="1882"/>
                    </a:cubicBezTo>
                    <a:cubicBezTo>
                      <a:pt x="84" y="1882"/>
                      <a:pt x="62" y="1861"/>
                      <a:pt x="62" y="1834"/>
                    </a:cubicBezTo>
                    <a:cubicBezTo>
                      <a:pt x="62" y="1834"/>
                      <a:pt x="62" y="1490"/>
                      <a:pt x="62" y="1213"/>
                    </a:cubicBezTo>
                    <a:cubicBezTo>
                      <a:pt x="62" y="1212"/>
                      <a:pt x="62" y="112"/>
                      <a:pt x="62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222" y="111"/>
                      <a:pt x="222" y="111"/>
                      <a:pt x="222" y="111"/>
                    </a:cubicBezTo>
                    <a:cubicBezTo>
                      <a:pt x="158" y="111"/>
                      <a:pt x="158" y="111"/>
                      <a:pt x="158" y="111"/>
                    </a:cubicBezTo>
                    <a:cubicBezTo>
                      <a:pt x="158" y="114"/>
                      <a:pt x="158" y="1218"/>
                      <a:pt x="158" y="1221"/>
                    </a:cubicBezTo>
                    <a:cubicBezTo>
                      <a:pt x="158" y="1229"/>
                      <a:pt x="158" y="1236"/>
                      <a:pt x="158" y="1244"/>
                    </a:cubicBezTo>
                    <a:cubicBezTo>
                      <a:pt x="158" y="1496"/>
                      <a:pt x="159" y="1834"/>
                      <a:pt x="159" y="183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  <a:alpha val="26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5" name="Freeform 9">
                <a:extLst>
                  <a:ext uri="{FF2B5EF4-FFF2-40B4-BE49-F238E27FC236}">
                    <a16:creationId xmlns:a16="http://schemas.microsoft.com/office/drawing/2014/main" id="{4804C221-DB38-DCC7-74FD-301E8E839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7" y="-113"/>
                <a:ext cx="1372" cy="3441"/>
              </a:xfrm>
              <a:custGeom>
                <a:avLst/>
                <a:gdLst>
                  <a:gd name="T0" fmla="*/ 0 w 579"/>
                  <a:gd name="T1" fmla="*/ 110 h 1454"/>
                  <a:gd name="T2" fmla="*/ 111 w 579"/>
                  <a:gd name="T3" fmla="*/ 0 h 1454"/>
                  <a:gd name="T4" fmla="*/ 111 w 579"/>
                  <a:gd name="T5" fmla="*/ 61 h 1454"/>
                  <a:gd name="T6" fmla="*/ 294 w 579"/>
                  <a:gd name="T7" fmla="*/ 62 h 1454"/>
                  <a:gd name="T8" fmla="*/ 579 w 579"/>
                  <a:gd name="T9" fmla="*/ 404 h 1454"/>
                  <a:gd name="T10" fmla="*/ 579 w 579"/>
                  <a:gd name="T11" fmla="*/ 1406 h 1454"/>
                  <a:gd name="T12" fmla="*/ 530 w 579"/>
                  <a:gd name="T13" fmla="*/ 1454 h 1454"/>
                  <a:gd name="T14" fmla="*/ 482 w 579"/>
                  <a:gd name="T15" fmla="*/ 1406 h 1454"/>
                  <a:gd name="T16" fmla="*/ 483 w 579"/>
                  <a:gd name="T17" fmla="*/ 388 h 1454"/>
                  <a:gd name="T18" fmla="*/ 303 w 579"/>
                  <a:gd name="T19" fmla="*/ 158 h 1454"/>
                  <a:gd name="T20" fmla="*/ 111 w 579"/>
                  <a:gd name="T21" fmla="*/ 158 h 1454"/>
                  <a:gd name="T22" fmla="*/ 111 w 579"/>
                  <a:gd name="T23" fmla="*/ 221 h 1454"/>
                  <a:gd name="T24" fmla="*/ 0 w 579"/>
                  <a:gd name="T25" fmla="*/ 110 h 1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9" h="1454">
                    <a:moveTo>
                      <a:pt x="0" y="110"/>
                    </a:move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61"/>
                      <a:pt x="111" y="61"/>
                      <a:pt x="111" y="61"/>
                    </a:cubicBezTo>
                    <a:cubicBezTo>
                      <a:pt x="120" y="61"/>
                      <a:pt x="251" y="61"/>
                      <a:pt x="294" y="62"/>
                    </a:cubicBezTo>
                    <a:cubicBezTo>
                      <a:pt x="403" y="64"/>
                      <a:pt x="579" y="135"/>
                      <a:pt x="579" y="404"/>
                    </a:cubicBezTo>
                    <a:cubicBezTo>
                      <a:pt x="579" y="681"/>
                      <a:pt x="579" y="1406"/>
                      <a:pt x="579" y="1406"/>
                    </a:cubicBezTo>
                    <a:cubicBezTo>
                      <a:pt x="578" y="1433"/>
                      <a:pt x="557" y="1454"/>
                      <a:pt x="530" y="1454"/>
                    </a:cubicBezTo>
                    <a:cubicBezTo>
                      <a:pt x="504" y="1454"/>
                      <a:pt x="483" y="1433"/>
                      <a:pt x="482" y="1406"/>
                    </a:cubicBezTo>
                    <a:cubicBezTo>
                      <a:pt x="482" y="1406"/>
                      <a:pt x="483" y="643"/>
                      <a:pt x="483" y="388"/>
                    </a:cubicBezTo>
                    <a:cubicBezTo>
                      <a:pt x="482" y="253"/>
                      <a:pt x="378" y="158"/>
                      <a:pt x="303" y="158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1" y="221"/>
                      <a:pt x="111" y="221"/>
                      <a:pt x="111" y="221"/>
                    </a:cubicBezTo>
                    <a:cubicBezTo>
                      <a:pt x="0" y="110"/>
                      <a:pt x="0" y="110"/>
                      <a:pt x="0" y="110"/>
                    </a:cubicBezTo>
                  </a:path>
                </a:pathLst>
              </a:custGeom>
              <a:solidFill>
                <a:srgbClr val="004F38"/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6" name="Freeform 10">
                <a:extLst>
                  <a:ext uri="{FF2B5EF4-FFF2-40B4-BE49-F238E27FC236}">
                    <a16:creationId xmlns:a16="http://schemas.microsoft.com/office/drawing/2014/main" id="{0EC56202-9065-2B08-CA17-DE561B8AB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775"/>
                <a:ext cx="1129" cy="2541"/>
              </a:xfrm>
              <a:custGeom>
                <a:avLst/>
                <a:gdLst>
                  <a:gd name="T0" fmla="*/ 0 w 477"/>
                  <a:gd name="T1" fmla="*/ 111 h 1074"/>
                  <a:gd name="T2" fmla="*/ 111 w 477"/>
                  <a:gd name="T3" fmla="*/ 0 h 1074"/>
                  <a:gd name="T4" fmla="*/ 111 w 477"/>
                  <a:gd name="T5" fmla="*/ 62 h 1074"/>
                  <a:gd name="T6" fmla="*/ 192 w 477"/>
                  <a:gd name="T7" fmla="*/ 62 h 1074"/>
                  <a:gd name="T8" fmla="*/ 477 w 477"/>
                  <a:gd name="T9" fmla="*/ 404 h 1074"/>
                  <a:gd name="T10" fmla="*/ 477 w 477"/>
                  <a:gd name="T11" fmla="*/ 1026 h 1074"/>
                  <a:gd name="T12" fmla="*/ 428 w 477"/>
                  <a:gd name="T13" fmla="*/ 1074 h 1074"/>
                  <a:gd name="T14" fmla="*/ 380 w 477"/>
                  <a:gd name="T15" fmla="*/ 1026 h 1074"/>
                  <a:gd name="T16" fmla="*/ 380 w 477"/>
                  <a:gd name="T17" fmla="*/ 389 h 1074"/>
                  <a:gd name="T18" fmla="*/ 201 w 477"/>
                  <a:gd name="T19" fmla="*/ 158 h 1074"/>
                  <a:gd name="T20" fmla="*/ 111 w 477"/>
                  <a:gd name="T21" fmla="*/ 158 h 1074"/>
                  <a:gd name="T22" fmla="*/ 111 w 477"/>
                  <a:gd name="T23" fmla="*/ 222 h 1074"/>
                  <a:gd name="T24" fmla="*/ 0 w 477"/>
                  <a:gd name="T25" fmla="*/ 111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7" h="1074">
                    <a:moveTo>
                      <a:pt x="0" y="111"/>
                    </a:move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20" y="62"/>
                      <a:pt x="149" y="62"/>
                      <a:pt x="192" y="62"/>
                    </a:cubicBezTo>
                    <a:cubicBezTo>
                      <a:pt x="301" y="64"/>
                      <a:pt x="477" y="135"/>
                      <a:pt x="477" y="404"/>
                    </a:cubicBezTo>
                    <a:cubicBezTo>
                      <a:pt x="477" y="681"/>
                      <a:pt x="477" y="1026"/>
                      <a:pt x="477" y="1026"/>
                    </a:cubicBezTo>
                    <a:cubicBezTo>
                      <a:pt x="476" y="1052"/>
                      <a:pt x="455" y="1074"/>
                      <a:pt x="428" y="1074"/>
                    </a:cubicBezTo>
                    <a:cubicBezTo>
                      <a:pt x="402" y="1074"/>
                      <a:pt x="380" y="1052"/>
                      <a:pt x="380" y="1026"/>
                    </a:cubicBezTo>
                    <a:cubicBezTo>
                      <a:pt x="380" y="1026"/>
                      <a:pt x="381" y="643"/>
                      <a:pt x="380" y="389"/>
                    </a:cubicBezTo>
                    <a:cubicBezTo>
                      <a:pt x="380" y="254"/>
                      <a:pt x="276" y="158"/>
                      <a:pt x="201" y="158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0" y="111"/>
                      <a:pt x="0" y="111"/>
                      <a:pt x="0" y="111"/>
                    </a:cubicBezTo>
                  </a:path>
                </a:pathLst>
              </a:custGeom>
              <a:solidFill>
                <a:srgbClr val="116A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17" name="Freeform 12">
                <a:extLst>
                  <a:ext uri="{FF2B5EF4-FFF2-40B4-BE49-F238E27FC236}">
                    <a16:creationId xmlns:a16="http://schemas.microsoft.com/office/drawing/2014/main" id="{0BED79FC-6D62-73BA-3154-8164897B0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5" y="775"/>
                <a:ext cx="1130" cy="2539"/>
              </a:xfrm>
              <a:custGeom>
                <a:avLst/>
                <a:gdLst>
                  <a:gd name="T0" fmla="*/ 477 w 477"/>
                  <a:gd name="T1" fmla="*/ 111 h 1073"/>
                  <a:gd name="T2" fmla="*/ 366 w 477"/>
                  <a:gd name="T3" fmla="*/ 0 h 1073"/>
                  <a:gd name="T4" fmla="*/ 366 w 477"/>
                  <a:gd name="T5" fmla="*/ 61 h 1073"/>
                  <a:gd name="T6" fmla="*/ 285 w 477"/>
                  <a:gd name="T7" fmla="*/ 62 h 1073"/>
                  <a:gd name="T8" fmla="*/ 0 w 477"/>
                  <a:gd name="T9" fmla="*/ 404 h 1073"/>
                  <a:gd name="T10" fmla="*/ 1 w 477"/>
                  <a:gd name="T11" fmla="*/ 1026 h 1073"/>
                  <a:gd name="T12" fmla="*/ 49 w 477"/>
                  <a:gd name="T13" fmla="*/ 1073 h 1073"/>
                  <a:gd name="T14" fmla="*/ 97 w 477"/>
                  <a:gd name="T15" fmla="*/ 1026 h 1073"/>
                  <a:gd name="T16" fmla="*/ 97 w 477"/>
                  <a:gd name="T17" fmla="*/ 388 h 1073"/>
                  <a:gd name="T18" fmla="*/ 276 w 477"/>
                  <a:gd name="T19" fmla="*/ 158 h 1073"/>
                  <a:gd name="T20" fmla="*/ 366 w 477"/>
                  <a:gd name="T21" fmla="*/ 158 h 1073"/>
                  <a:gd name="T22" fmla="*/ 366 w 477"/>
                  <a:gd name="T23" fmla="*/ 221 h 1073"/>
                  <a:gd name="T24" fmla="*/ 477 w 477"/>
                  <a:gd name="T25" fmla="*/ 111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7" h="1073">
                    <a:moveTo>
                      <a:pt x="477" y="111"/>
                    </a:moveTo>
                    <a:cubicBezTo>
                      <a:pt x="366" y="0"/>
                      <a:pt x="366" y="0"/>
                      <a:pt x="366" y="0"/>
                    </a:cubicBezTo>
                    <a:cubicBezTo>
                      <a:pt x="366" y="61"/>
                      <a:pt x="366" y="61"/>
                      <a:pt x="366" y="61"/>
                    </a:cubicBezTo>
                    <a:cubicBezTo>
                      <a:pt x="357" y="61"/>
                      <a:pt x="328" y="61"/>
                      <a:pt x="285" y="62"/>
                    </a:cubicBezTo>
                    <a:cubicBezTo>
                      <a:pt x="176" y="64"/>
                      <a:pt x="0" y="135"/>
                      <a:pt x="0" y="404"/>
                    </a:cubicBezTo>
                    <a:cubicBezTo>
                      <a:pt x="0" y="681"/>
                      <a:pt x="1" y="1026"/>
                      <a:pt x="1" y="1026"/>
                    </a:cubicBezTo>
                    <a:cubicBezTo>
                      <a:pt x="1" y="1052"/>
                      <a:pt x="22" y="1073"/>
                      <a:pt x="49" y="1073"/>
                    </a:cubicBezTo>
                    <a:cubicBezTo>
                      <a:pt x="75" y="1073"/>
                      <a:pt x="97" y="1052"/>
                      <a:pt x="97" y="1026"/>
                    </a:cubicBezTo>
                    <a:cubicBezTo>
                      <a:pt x="97" y="1026"/>
                      <a:pt x="96" y="643"/>
                      <a:pt x="97" y="388"/>
                    </a:cubicBezTo>
                    <a:cubicBezTo>
                      <a:pt x="97" y="254"/>
                      <a:pt x="201" y="158"/>
                      <a:pt x="276" y="158"/>
                    </a:cubicBezTo>
                    <a:cubicBezTo>
                      <a:pt x="366" y="158"/>
                      <a:pt x="366" y="158"/>
                      <a:pt x="366" y="158"/>
                    </a:cubicBezTo>
                    <a:cubicBezTo>
                      <a:pt x="366" y="221"/>
                      <a:pt x="366" y="221"/>
                      <a:pt x="366" y="221"/>
                    </a:cubicBezTo>
                    <a:lnTo>
                      <a:pt x="477" y="111"/>
                    </a:lnTo>
                    <a:close/>
                  </a:path>
                </a:pathLst>
              </a:custGeom>
              <a:solidFill>
                <a:srgbClr val="116A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:a16="http://schemas.microsoft.com/office/drawing/2014/main" id="{F9407838-98EC-D1BC-EFCF-3CE4E04DFB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8" y="-113"/>
                <a:ext cx="1371" cy="3441"/>
              </a:xfrm>
              <a:custGeom>
                <a:avLst/>
                <a:gdLst>
                  <a:gd name="T0" fmla="*/ 579 w 579"/>
                  <a:gd name="T1" fmla="*/ 110 h 1454"/>
                  <a:gd name="T2" fmla="*/ 468 w 579"/>
                  <a:gd name="T3" fmla="*/ 0 h 1454"/>
                  <a:gd name="T4" fmla="*/ 468 w 579"/>
                  <a:gd name="T5" fmla="*/ 61 h 1454"/>
                  <a:gd name="T6" fmla="*/ 285 w 579"/>
                  <a:gd name="T7" fmla="*/ 62 h 1454"/>
                  <a:gd name="T8" fmla="*/ 0 w 579"/>
                  <a:gd name="T9" fmla="*/ 404 h 1454"/>
                  <a:gd name="T10" fmla="*/ 0 w 579"/>
                  <a:gd name="T11" fmla="*/ 1406 h 1454"/>
                  <a:gd name="T12" fmla="*/ 49 w 579"/>
                  <a:gd name="T13" fmla="*/ 1454 h 1454"/>
                  <a:gd name="T14" fmla="*/ 97 w 579"/>
                  <a:gd name="T15" fmla="*/ 1406 h 1454"/>
                  <a:gd name="T16" fmla="*/ 97 w 579"/>
                  <a:gd name="T17" fmla="*/ 388 h 1454"/>
                  <a:gd name="T18" fmla="*/ 276 w 579"/>
                  <a:gd name="T19" fmla="*/ 158 h 1454"/>
                  <a:gd name="T20" fmla="*/ 468 w 579"/>
                  <a:gd name="T21" fmla="*/ 158 h 1454"/>
                  <a:gd name="T22" fmla="*/ 468 w 579"/>
                  <a:gd name="T23" fmla="*/ 221 h 1454"/>
                  <a:gd name="T24" fmla="*/ 579 w 579"/>
                  <a:gd name="T25" fmla="*/ 110 h 1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9" h="1454">
                    <a:moveTo>
                      <a:pt x="579" y="110"/>
                    </a:moveTo>
                    <a:cubicBezTo>
                      <a:pt x="468" y="0"/>
                      <a:pt x="468" y="0"/>
                      <a:pt x="468" y="0"/>
                    </a:cubicBezTo>
                    <a:cubicBezTo>
                      <a:pt x="468" y="61"/>
                      <a:pt x="468" y="61"/>
                      <a:pt x="468" y="61"/>
                    </a:cubicBezTo>
                    <a:cubicBezTo>
                      <a:pt x="459" y="61"/>
                      <a:pt x="328" y="61"/>
                      <a:pt x="285" y="62"/>
                    </a:cubicBezTo>
                    <a:cubicBezTo>
                      <a:pt x="176" y="64"/>
                      <a:pt x="0" y="135"/>
                      <a:pt x="0" y="404"/>
                    </a:cubicBezTo>
                    <a:cubicBezTo>
                      <a:pt x="0" y="681"/>
                      <a:pt x="0" y="1406"/>
                      <a:pt x="0" y="1406"/>
                    </a:cubicBezTo>
                    <a:cubicBezTo>
                      <a:pt x="1" y="1433"/>
                      <a:pt x="22" y="1454"/>
                      <a:pt x="49" y="1454"/>
                    </a:cubicBezTo>
                    <a:cubicBezTo>
                      <a:pt x="75" y="1454"/>
                      <a:pt x="97" y="1433"/>
                      <a:pt x="97" y="1406"/>
                    </a:cubicBezTo>
                    <a:cubicBezTo>
                      <a:pt x="97" y="1406"/>
                      <a:pt x="96" y="643"/>
                      <a:pt x="97" y="388"/>
                    </a:cubicBezTo>
                    <a:cubicBezTo>
                      <a:pt x="97" y="254"/>
                      <a:pt x="201" y="158"/>
                      <a:pt x="276" y="158"/>
                    </a:cubicBezTo>
                    <a:cubicBezTo>
                      <a:pt x="468" y="158"/>
                      <a:pt x="468" y="158"/>
                      <a:pt x="468" y="158"/>
                    </a:cubicBezTo>
                    <a:cubicBezTo>
                      <a:pt x="468" y="221"/>
                      <a:pt x="468" y="221"/>
                      <a:pt x="468" y="221"/>
                    </a:cubicBezTo>
                    <a:lnTo>
                      <a:pt x="579" y="110"/>
                    </a:lnTo>
                    <a:close/>
                  </a:path>
                </a:pathLst>
              </a:custGeom>
              <a:solidFill>
                <a:srgbClr val="004F38"/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1DF4E80-B51A-9667-5F02-E9FAAEEB407F}"/>
              </a:ext>
            </a:extLst>
          </p:cNvPr>
          <p:cNvGrpSpPr/>
          <p:nvPr/>
        </p:nvGrpSpPr>
        <p:grpSpPr>
          <a:xfrm>
            <a:off x="6657615" y="1696672"/>
            <a:ext cx="2862814" cy="816522"/>
            <a:chOff x="-328895" y="1906534"/>
            <a:chExt cx="2862814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5132944-4FAE-0B09-FFF0-21542B1980C5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B642868-4157-3A45-09AE-030905A56D24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94F3601-2667-B7B6-ABDA-A8241DAA1D53}"/>
              </a:ext>
            </a:extLst>
          </p:cNvPr>
          <p:cNvGrpSpPr/>
          <p:nvPr/>
        </p:nvGrpSpPr>
        <p:grpSpPr>
          <a:xfrm>
            <a:off x="6657615" y="4345382"/>
            <a:ext cx="2862814" cy="816522"/>
            <a:chOff x="-328895" y="1906534"/>
            <a:chExt cx="2862814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76E27B8-1D34-A5C7-AE37-6AEAFA8D19FC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C6CEF2C-A031-F124-1F98-FEA5433D0234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A7362A7-92A6-3798-D309-157EA0FD1C3F}"/>
              </a:ext>
            </a:extLst>
          </p:cNvPr>
          <p:cNvGrpSpPr/>
          <p:nvPr/>
        </p:nvGrpSpPr>
        <p:grpSpPr>
          <a:xfrm>
            <a:off x="7834170" y="3040791"/>
            <a:ext cx="2862814" cy="816522"/>
            <a:chOff x="-328895" y="1906534"/>
            <a:chExt cx="2862814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D360622-DA12-7904-8782-6A711AF7631D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96391AB-FE23-23A9-CDE1-DE2AD768C47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3016ECF-F4F6-C834-1DD7-7B008FFE3B91}"/>
              </a:ext>
            </a:extLst>
          </p:cNvPr>
          <p:cNvGrpSpPr/>
          <p:nvPr/>
        </p:nvGrpSpPr>
        <p:grpSpPr>
          <a:xfrm>
            <a:off x="2074081" y="1298563"/>
            <a:ext cx="2931281" cy="816522"/>
            <a:chOff x="-316196" y="1906534"/>
            <a:chExt cx="2931281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EBE1823-6A0D-5321-14CE-95409D82C1CA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ADEAC09-1334-0F48-2B10-E67223E3C671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9120933-5916-FE28-7E7D-5B1F639F08E3}"/>
              </a:ext>
            </a:extLst>
          </p:cNvPr>
          <p:cNvGrpSpPr/>
          <p:nvPr/>
        </p:nvGrpSpPr>
        <p:grpSpPr>
          <a:xfrm>
            <a:off x="2074081" y="5035640"/>
            <a:ext cx="2931281" cy="816522"/>
            <a:chOff x="-316196" y="1906534"/>
            <a:chExt cx="2931281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E98E4B1-81E4-D729-DA40-2D2FC103A029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62DA188-1CE6-E70E-E3FE-0F8CA197FE29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778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5562D44-65EE-6E1C-FD3D-8637D3560DF9}"/>
              </a:ext>
            </a:extLst>
          </p:cNvPr>
          <p:cNvSpPr/>
          <p:nvPr/>
        </p:nvSpPr>
        <p:spPr>
          <a:xfrm>
            <a:off x="303007" y="115003"/>
            <a:ext cx="702674" cy="656110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3D95B4-BDFB-CC19-5B64-82938D578397}"/>
              </a:ext>
            </a:extLst>
          </p:cNvPr>
          <p:cNvSpPr/>
          <p:nvPr/>
        </p:nvSpPr>
        <p:spPr>
          <a:xfrm>
            <a:off x="835880" y="608830"/>
            <a:ext cx="347601" cy="324566"/>
          </a:xfrm>
          <a:prstGeom prst="roundRect">
            <a:avLst/>
          </a:prstGeom>
          <a:noFill/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158B67-D5C8-E02A-8ED5-CC1F9035191A}"/>
              </a:ext>
            </a:extLst>
          </p:cNvPr>
          <p:cNvSpPr/>
          <p:nvPr/>
        </p:nvSpPr>
        <p:spPr>
          <a:xfrm>
            <a:off x="353971" y="160622"/>
            <a:ext cx="108786" cy="10157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2B10754-4BDF-DA16-7D26-C4ADFFD4B00D}"/>
              </a:ext>
            </a:extLst>
          </p:cNvPr>
          <p:cNvGrpSpPr/>
          <p:nvPr/>
        </p:nvGrpSpPr>
        <p:grpSpPr>
          <a:xfrm>
            <a:off x="496894" y="172527"/>
            <a:ext cx="300023" cy="469626"/>
            <a:chOff x="6995236" y="507280"/>
            <a:chExt cx="410037" cy="641831"/>
          </a:xfrm>
          <a:blipFill>
            <a:blip r:embed="rId3"/>
            <a:stretch>
              <a:fillRect/>
            </a:stretch>
          </a:blip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CD342BB-E407-74D9-07E4-6D751DBAC52C}"/>
                </a:ext>
              </a:extLst>
            </p:cNvPr>
            <p:cNvSpPr/>
            <p:nvPr/>
          </p:nvSpPr>
          <p:spPr>
            <a:xfrm flipV="1">
              <a:off x="7248236" y="507280"/>
              <a:ext cx="76034" cy="85527"/>
            </a:xfrm>
            <a:custGeom>
              <a:avLst/>
              <a:gdLst>
                <a:gd name="connsiteX0" fmla="*/ 12941 w 76034"/>
                <a:gd name="connsiteY0" fmla="*/ 70367 h 85527"/>
                <a:gd name="connsiteX1" fmla="*/ 718 w 76034"/>
                <a:gd name="connsiteY1" fmla="*/ 34915 h 85527"/>
                <a:gd name="connsiteX2" fmla="*/ -3561 w 76034"/>
                <a:gd name="connsiteY2" fmla="*/ -2370 h 85527"/>
                <a:gd name="connsiteX3" fmla="*/ 39220 w 76034"/>
                <a:gd name="connsiteY3" fmla="*/ 17190 h 85527"/>
                <a:gd name="connsiteX4" fmla="*/ 58166 w 76034"/>
                <a:gd name="connsiteY4" fmla="*/ 44695 h 85527"/>
                <a:gd name="connsiteX5" fmla="*/ 47776 w 76034"/>
                <a:gd name="connsiteY5" fmla="*/ 64866 h 85527"/>
                <a:gd name="connsiteX6" fmla="*/ 12941 w 76034"/>
                <a:gd name="connsiteY6" fmla="*/ 70367 h 8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034" h="85527">
                  <a:moveTo>
                    <a:pt x="12941" y="70367"/>
                  </a:moveTo>
                  <a:cubicBezTo>
                    <a:pt x="14774" y="67310"/>
                    <a:pt x="9274" y="51418"/>
                    <a:pt x="718" y="34915"/>
                  </a:cubicBezTo>
                  <a:cubicBezTo>
                    <a:pt x="-13339" y="6799"/>
                    <a:pt x="-13950" y="4354"/>
                    <a:pt x="-3561" y="-2370"/>
                  </a:cubicBezTo>
                  <a:cubicBezTo>
                    <a:pt x="15385" y="-17039"/>
                    <a:pt x="26997" y="-11538"/>
                    <a:pt x="39220" y="17190"/>
                  </a:cubicBezTo>
                  <a:cubicBezTo>
                    <a:pt x="45332" y="32470"/>
                    <a:pt x="53888" y="44695"/>
                    <a:pt x="58166" y="44695"/>
                  </a:cubicBezTo>
                  <a:cubicBezTo>
                    <a:pt x="71000" y="44695"/>
                    <a:pt x="66111" y="53863"/>
                    <a:pt x="47776" y="64866"/>
                  </a:cubicBezTo>
                  <a:cubicBezTo>
                    <a:pt x="29442" y="75868"/>
                    <a:pt x="7440" y="78924"/>
                    <a:pt x="12941" y="703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36BF3A4-8A7D-0C40-CBC0-6ECCAA45C910}"/>
                </a:ext>
              </a:extLst>
            </p:cNvPr>
            <p:cNvSpPr/>
            <p:nvPr/>
          </p:nvSpPr>
          <p:spPr>
            <a:xfrm flipV="1">
              <a:off x="7131114" y="586780"/>
              <a:ext cx="168856" cy="198450"/>
            </a:xfrm>
            <a:custGeom>
              <a:avLst/>
              <a:gdLst>
                <a:gd name="connsiteX0" fmla="*/ 58662 w 168856"/>
                <a:gd name="connsiteY0" fmla="*/ 165849 h 198450"/>
                <a:gd name="connsiteX1" fmla="*/ -10398 w 168856"/>
                <a:gd name="connsiteY1" fmla="*/ 25878 h 198450"/>
                <a:gd name="connsiteX2" fmla="*/ 72108 w 168856"/>
                <a:gd name="connsiteY2" fmla="*/ -8962 h 198450"/>
                <a:gd name="connsiteX3" fmla="*/ 158280 w 168856"/>
                <a:gd name="connsiteY3" fmla="*/ 144456 h 198450"/>
                <a:gd name="connsiteX4" fmla="*/ 75775 w 168856"/>
                <a:gd name="connsiteY4" fmla="*/ 188465 h 198450"/>
                <a:gd name="connsiteX5" fmla="*/ 58662 w 168856"/>
                <a:gd name="connsiteY5" fmla="*/ 165849 h 1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856" h="198450">
                  <a:moveTo>
                    <a:pt x="58662" y="165849"/>
                  </a:moveTo>
                  <a:cubicBezTo>
                    <a:pt x="23215" y="108394"/>
                    <a:pt x="-13454" y="33824"/>
                    <a:pt x="-10398" y="25878"/>
                  </a:cubicBezTo>
                  <a:cubicBezTo>
                    <a:pt x="-5509" y="12431"/>
                    <a:pt x="61107" y="-15686"/>
                    <a:pt x="72108" y="-8962"/>
                  </a:cubicBezTo>
                  <a:cubicBezTo>
                    <a:pt x="81886" y="-2850"/>
                    <a:pt x="158280" y="132843"/>
                    <a:pt x="158280" y="144456"/>
                  </a:cubicBezTo>
                  <a:cubicBezTo>
                    <a:pt x="158280" y="151180"/>
                    <a:pt x="87998" y="188465"/>
                    <a:pt x="75775" y="188465"/>
                  </a:cubicBezTo>
                  <a:cubicBezTo>
                    <a:pt x="74552" y="188465"/>
                    <a:pt x="66607" y="178074"/>
                    <a:pt x="58662" y="16584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0013533-BDEE-2B20-FD6F-B409E1677AA5}"/>
                </a:ext>
              </a:extLst>
            </p:cNvPr>
            <p:cNvSpPr/>
            <p:nvPr/>
          </p:nvSpPr>
          <p:spPr>
            <a:xfrm flipV="1">
              <a:off x="7019829" y="696802"/>
              <a:ext cx="385444" cy="375906"/>
            </a:xfrm>
            <a:custGeom>
              <a:avLst/>
              <a:gdLst>
                <a:gd name="connsiteX0" fmla="*/ 248790 w 385444"/>
                <a:gd name="connsiteY0" fmla="*/ 339385 h 375906"/>
                <a:gd name="connsiteX1" fmla="*/ 248179 w 385444"/>
                <a:gd name="connsiteY1" fmla="*/ 292931 h 375906"/>
                <a:gd name="connsiteX2" fmla="*/ 279959 w 385444"/>
                <a:gd name="connsiteY2" fmla="*/ 260536 h 375906"/>
                <a:gd name="connsiteX3" fmla="*/ 297071 w 385444"/>
                <a:gd name="connsiteY3" fmla="*/ 189022 h 375906"/>
                <a:gd name="connsiteX4" fmla="*/ 279348 w 385444"/>
                <a:gd name="connsiteY4" fmla="*/ 116286 h 375906"/>
                <a:gd name="connsiteX5" fmla="*/ 81334 w 385444"/>
                <a:gd name="connsiteY5" fmla="*/ 115674 h 375906"/>
                <a:gd name="connsiteX6" fmla="*/ 29386 w 385444"/>
                <a:gd name="connsiteY6" fmla="*/ 152959 h 375906"/>
                <a:gd name="connsiteX7" fmla="*/ -10339 w 385444"/>
                <a:gd name="connsiteY7" fmla="*/ 159683 h 375906"/>
                <a:gd name="connsiteX8" fmla="*/ 37942 w 385444"/>
                <a:gd name="connsiteY8" fmla="*/ 51495 h 375906"/>
                <a:gd name="connsiteX9" fmla="*/ 93557 w 385444"/>
                <a:gd name="connsiteY9" fmla="*/ 8098 h 375906"/>
                <a:gd name="connsiteX10" fmla="*/ 180952 w 385444"/>
                <a:gd name="connsiteY10" fmla="*/ -9628 h 375906"/>
                <a:gd name="connsiteX11" fmla="*/ 267125 w 385444"/>
                <a:gd name="connsiteY11" fmla="*/ 6875 h 375906"/>
                <a:gd name="connsiteX12" fmla="*/ 306850 w 385444"/>
                <a:gd name="connsiteY12" fmla="*/ 342441 h 375906"/>
                <a:gd name="connsiteX13" fmla="*/ 272625 w 385444"/>
                <a:gd name="connsiteY13" fmla="*/ 366279 h 375906"/>
                <a:gd name="connsiteX14" fmla="*/ 248790 w 385444"/>
                <a:gd name="connsiteY14" fmla="*/ 339385 h 37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5444" h="375906">
                  <a:moveTo>
                    <a:pt x="248790" y="339385"/>
                  </a:moveTo>
                  <a:cubicBezTo>
                    <a:pt x="229233" y="305767"/>
                    <a:pt x="229233" y="303322"/>
                    <a:pt x="248179" y="292931"/>
                  </a:cubicBezTo>
                  <a:cubicBezTo>
                    <a:pt x="256124" y="288652"/>
                    <a:pt x="270792" y="273983"/>
                    <a:pt x="279959" y="260536"/>
                  </a:cubicBezTo>
                  <a:cubicBezTo>
                    <a:pt x="295238" y="238532"/>
                    <a:pt x="297071" y="230586"/>
                    <a:pt x="297071" y="189022"/>
                  </a:cubicBezTo>
                  <a:cubicBezTo>
                    <a:pt x="297071" y="146847"/>
                    <a:pt x="295238" y="139512"/>
                    <a:pt x="279348" y="116286"/>
                  </a:cubicBezTo>
                  <a:cubicBezTo>
                    <a:pt x="231678" y="47828"/>
                    <a:pt x="130838" y="47828"/>
                    <a:pt x="81334" y="115674"/>
                  </a:cubicBezTo>
                  <a:cubicBezTo>
                    <a:pt x="72778" y="126677"/>
                    <a:pt x="50777" y="142569"/>
                    <a:pt x="29386" y="152959"/>
                  </a:cubicBezTo>
                  <a:cubicBezTo>
                    <a:pt x="-5449" y="169463"/>
                    <a:pt x="-8505" y="170074"/>
                    <a:pt x="-10339" y="159683"/>
                  </a:cubicBezTo>
                  <a:cubicBezTo>
                    <a:pt x="-13394" y="139512"/>
                    <a:pt x="14108" y="77778"/>
                    <a:pt x="37942" y="51495"/>
                  </a:cubicBezTo>
                  <a:cubicBezTo>
                    <a:pt x="50777" y="37437"/>
                    <a:pt x="75834" y="17878"/>
                    <a:pt x="93557" y="8098"/>
                  </a:cubicBezTo>
                  <a:cubicBezTo>
                    <a:pt x="122893" y="-7794"/>
                    <a:pt x="131449" y="-9628"/>
                    <a:pt x="180952" y="-9628"/>
                  </a:cubicBezTo>
                  <a:cubicBezTo>
                    <a:pt x="228622" y="-9628"/>
                    <a:pt x="240234" y="-7183"/>
                    <a:pt x="267125" y="6875"/>
                  </a:cubicBezTo>
                  <a:cubicBezTo>
                    <a:pt x="391800" y="72277"/>
                    <a:pt x="412579" y="249534"/>
                    <a:pt x="306850" y="342441"/>
                  </a:cubicBezTo>
                  <a:cubicBezTo>
                    <a:pt x="292182" y="355277"/>
                    <a:pt x="276292" y="366279"/>
                    <a:pt x="272625" y="366279"/>
                  </a:cubicBezTo>
                  <a:cubicBezTo>
                    <a:pt x="268347" y="366279"/>
                    <a:pt x="257346" y="354054"/>
                    <a:pt x="248790" y="3393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9E07044-11D5-8416-7AD7-D21C953465BD}"/>
                </a:ext>
              </a:extLst>
            </p:cNvPr>
            <p:cNvSpPr/>
            <p:nvPr/>
          </p:nvSpPr>
          <p:spPr>
            <a:xfrm flipV="1">
              <a:off x="7117301" y="777058"/>
              <a:ext cx="59828" cy="71762"/>
            </a:xfrm>
            <a:custGeom>
              <a:avLst/>
              <a:gdLst>
                <a:gd name="connsiteX0" fmla="*/ -763 w 59828"/>
                <a:gd name="connsiteY0" fmla="*/ 41408 h 71762"/>
                <a:gd name="connsiteX1" fmla="*/ 460 w 59828"/>
                <a:gd name="connsiteY1" fmla="*/ -4434 h 71762"/>
                <a:gd name="connsiteX2" fmla="*/ 36518 w 59828"/>
                <a:gd name="connsiteY2" fmla="*/ 16959 h 71762"/>
                <a:gd name="connsiteX3" fmla="*/ 49352 w 59828"/>
                <a:gd name="connsiteY3" fmla="*/ 43853 h 71762"/>
                <a:gd name="connsiteX4" fmla="*/ 35907 w 59828"/>
                <a:gd name="connsiteY4" fmla="*/ 53633 h 71762"/>
                <a:gd name="connsiteX5" fmla="*/ -763 w 59828"/>
                <a:gd name="connsiteY5" fmla="*/ 41408 h 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28" h="71762">
                  <a:moveTo>
                    <a:pt x="-763" y="41408"/>
                  </a:moveTo>
                  <a:cubicBezTo>
                    <a:pt x="-14208" y="13292"/>
                    <a:pt x="-13597" y="3512"/>
                    <a:pt x="460" y="-4434"/>
                  </a:cubicBezTo>
                  <a:cubicBezTo>
                    <a:pt x="19406" y="-14213"/>
                    <a:pt x="22461" y="-12380"/>
                    <a:pt x="36518" y="16959"/>
                  </a:cubicBezTo>
                  <a:lnTo>
                    <a:pt x="49352" y="43853"/>
                  </a:lnTo>
                  <a:lnTo>
                    <a:pt x="35907" y="53633"/>
                  </a:lnTo>
                  <a:cubicBezTo>
                    <a:pt x="16350" y="67080"/>
                    <a:pt x="10849" y="65246"/>
                    <a:pt x="-763" y="41408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77474E0-BE90-5A92-0AFD-D86287E5096F}"/>
                </a:ext>
              </a:extLst>
            </p:cNvPr>
            <p:cNvSpPr/>
            <p:nvPr/>
          </p:nvSpPr>
          <p:spPr>
            <a:xfrm flipV="1">
              <a:off x="6995236" y="827214"/>
              <a:ext cx="219058" cy="120069"/>
            </a:xfrm>
            <a:custGeom>
              <a:avLst/>
              <a:gdLst>
                <a:gd name="connsiteX0" fmla="*/ -10033 w 219058"/>
                <a:gd name="connsiteY0" fmla="*/ 103332 h 120069"/>
                <a:gd name="connsiteX1" fmla="*/ 205704 w 219058"/>
                <a:gd name="connsiteY1" fmla="*/ -9134 h 120069"/>
                <a:gd name="connsiteX2" fmla="*/ 101197 w 219058"/>
                <a:gd name="connsiteY2" fmla="*/ 58712 h 120069"/>
                <a:gd name="connsiteX3" fmla="*/ -10033 w 219058"/>
                <a:gd name="connsiteY3" fmla="*/ 103332 h 12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58" h="120069">
                  <a:moveTo>
                    <a:pt x="-10033" y="103332"/>
                  </a:moveTo>
                  <a:cubicBezTo>
                    <a:pt x="-7589" y="88663"/>
                    <a:pt x="197148" y="-17691"/>
                    <a:pt x="205704" y="-9134"/>
                  </a:cubicBezTo>
                  <a:cubicBezTo>
                    <a:pt x="213038" y="-1799"/>
                    <a:pt x="215482" y="-3022"/>
                    <a:pt x="101197" y="58712"/>
                  </a:cubicBezTo>
                  <a:cubicBezTo>
                    <a:pt x="356" y="113112"/>
                    <a:pt x="-13089" y="118002"/>
                    <a:pt x="-10033" y="103332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DA73056-084B-CFE8-5256-6244ADD6E1F5}"/>
                </a:ext>
              </a:extLst>
            </p:cNvPr>
            <p:cNvSpPr/>
            <p:nvPr/>
          </p:nvSpPr>
          <p:spPr>
            <a:xfrm flipV="1">
              <a:off x="7171629" y="1087989"/>
              <a:ext cx="134453" cy="24449"/>
            </a:xfrm>
            <a:custGeom>
              <a:avLst/>
              <a:gdLst>
                <a:gd name="connsiteX0" fmla="*/ -10611 w 134453"/>
                <a:gd name="connsiteY0" fmla="*/ 2985 h 24449"/>
                <a:gd name="connsiteX1" fmla="*/ 56616 w 134453"/>
                <a:gd name="connsiteY1" fmla="*/ -9240 h 24449"/>
                <a:gd name="connsiteX2" fmla="*/ 123843 w 134453"/>
                <a:gd name="connsiteY2" fmla="*/ 2985 h 24449"/>
                <a:gd name="connsiteX3" fmla="*/ 56616 w 134453"/>
                <a:gd name="connsiteY3" fmla="*/ 15209 h 24449"/>
                <a:gd name="connsiteX4" fmla="*/ -10611 w 134453"/>
                <a:gd name="connsiteY4" fmla="*/ 2985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453" h="24449">
                  <a:moveTo>
                    <a:pt x="-10611" y="2985"/>
                  </a:moveTo>
                  <a:cubicBezTo>
                    <a:pt x="-10611" y="-8629"/>
                    <a:pt x="-6333" y="-9240"/>
                    <a:pt x="56616" y="-9240"/>
                  </a:cubicBezTo>
                  <a:cubicBezTo>
                    <a:pt x="119565" y="-9240"/>
                    <a:pt x="123843" y="-8629"/>
                    <a:pt x="123843" y="2985"/>
                  </a:cubicBezTo>
                  <a:cubicBezTo>
                    <a:pt x="123843" y="14598"/>
                    <a:pt x="119565" y="15209"/>
                    <a:pt x="56616" y="15209"/>
                  </a:cubicBezTo>
                  <a:cubicBezTo>
                    <a:pt x="-6333" y="15209"/>
                    <a:pt x="-10611" y="14598"/>
                    <a:pt x="-10611" y="29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9225FA3-908A-8027-2BAA-678DFBAFE57B}"/>
                </a:ext>
              </a:extLst>
            </p:cNvPr>
            <p:cNvSpPr/>
            <p:nvPr/>
          </p:nvSpPr>
          <p:spPr>
            <a:xfrm flipV="1">
              <a:off x="7095299" y="1130775"/>
              <a:ext cx="278010" cy="18336"/>
            </a:xfrm>
            <a:custGeom>
              <a:avLst/>
              <a:gdLst>
                <a:gd name="connsiteX0" fmla="*/ -10058 w 278010"/>
                <a:gd name="connsiteY0" fmla="*/ 3667 h 18336"/>
                <a:gd name="connsiteX1" fmla="*/ 150064 w 278010"/>
                <a:gd name="connsiteY1" fmla="*/ -9169 h 18336"/>
                <a:gd name="connsiteX2" fmla="*/ 267406 w 278010"/>
                <a:gd name="connsiteY2" fmla="*/ 0 h 18336"/>
                <a:gd name="connsiteX3" fmla="*/ 130508 w 278010"/>
                <a:gd name="connsiteY3" fmla="*/ 9168 h 18336"/>
                <a:gd name="connsiteX4" fmla="*/ -10058 w 278010"/>
                <a:gd name="connsiteY4" fmla="*/ 3667 h 1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010" h="18336">
                  <a:moveTo>
                    <a:pt x="-10058" y="3667"/>
                  </a:moveTo>
                  <a:cubicBezTo>
                    <a:pt x="-16169" y="-5501"/>
                    <a:pt x="28445" y="-9169"/>
                    <a:pt x="150064" y="-9169"/>
                  </a:cubicBezTo>
                  <a:cubicBezTo>
                    <a:pt x="250293" y="-9169"/>
                    <a:pt x="267406" y="-7946"/>
                    <a:pt x="267406" y="0"/>
                  </a:cubicBezTo>
                  <a:cubicBezTo>
                    <a:pt x="267406" y="7946"/>
                    <a:pt x="247849" y="9168"/>
                    <a:pt x="130508" y="9168"/>
                  </a:cubicBezTo>
                  <a:cubicBezTo>
                    <a:pt x="54725" y="9168"/>
                    <a:pt x="-8224" y="6723"/>
                    <a:pt x="-10058" y="36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Group 68">
            <a:extLst>
              <a:ext uri="{FF2B5EF4-FFF2-40B4-BE49-F238E27FC236}">
                <a16:creationId xmlns:a16="http://schemas.microsoft.com/office/drawing/2014/main" id="{25F51069-075F-E0F1-F178-6D955BD0414F}"/>
              </a:ext>
            </a:extLst>
          </p:cNvPr>
          <p:cNvGrpSpPr/>
          <p:nvPr/>
        </p:nvGrpSpPr>
        <p:grpSpPr>
          <a:xfrm>
            <a:off x="3101806" y="4398542"/>
            <a:ext cx="1151091" cy="2459459"/>
            <a:chOff x="2103734" y="-2163630"/>
            <a:chExt cx="1534788" cy="3279279"/>
          </a:xfrm>
        </p:grpSpPr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7EA5436D-80DD-D39A-F7B6-CB5DFC26C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3734" y="-1125791"/>
              <a:ext cx="1534788" cy="2241440"/>
            </a:xfrm>
            <a:prstGeom prst="rect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3" name="Group 63">
              <a:extLst>
                <a:ext uri="{FF2B5EF4-FFF2-40B4-BE49-F238E27FC236}">
                  <a16:creationId xmlns:a16="http://schemas.microsoft.com/office/drawing/2014/main" id="{E683DDF4-32F0-37D0-8556-4E28FF869554}"/>
                </a:ext>
              </a:extLst>
            </p:cNvPr>
            <p:cNvGrpSpPr/>
            <p:nvPr/>
          </p:nvGrpSpPr>
          <p:grpSpPr>
            <a:xfrm>
              <a:off x="2103734" y="-2163630"/>
              <a:ext cx="1534788" cy="1037838"/>
              <a:chOff x="2103734" y="-2163630"/>
              <a:chExt cx="1534788" cy="1037838"/>
            </a:xfrm>
          </p:grpSpPr>
          <p:sp>
            <p:nvSpPr>
              <p:cNvPr id="14" name="Freeform 26">
                <a:extLst>
                  <a:ext uri="{FF2B5EF4-FFF2-40B4-BE49-F238E27FC236}">
                    <a16:creationId xmlns:a16="http://schemas.microsoft.com/office/drawing/2014/main" id="{54A9FEE0-A279-3E52-D633-34FF7EF105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3734" y="-2163630"/>
                <a:ext cx="1534788" cy="1037838"/>
              </a:xfrm>
              <a:custGeom>
                <a:avLst/>
                <a:gdLst>
                  <a:gd name="T0" fmla="*/ 1013 w 1013"/>
                  <a:gd name="T1" fmla="*/ 685 h 685"/>
                  <a:gd name="T2" fmla="*/ 508 w 1013"/>
                  <a:gd name="T3" fmla="*/ 0 h 685"/>
                  <a:gd name="T4" fmla="*/ 0 w 1013"/>
                  <a:gd name="T5" fmla="*/ 685 h 685"/>
                  <a:gd name="T6" fmla="*/ 1013 w 1013"/>
                  <a:gd name="T7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3" h="685">
                    <a:moveTo>
                      <a:pt x="1013" y="685"/>
                    </a:moveTo>
                    <a:lnTo>
                      <a:pt x="508" y="0"/>
                    </a:lnTo>
                    <a:lnTo>
                      <a:pt x="0" y="685"/>
                    </a:lnTo>
                    <a:lnTo>
                      <a:pt x="1013" y="68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15" name="Freeform 27">
                <a:extLst>
                  <a:ext uri="{FF2B5EF4-FFF2-40B4-BE49-F238E27FC236}">
                    <a16:creationId xmlns:a16="http://schemas.microsoft.com/office/drawing/2014/main" id="{9DE7F621-2581-2E17-3BD4-ECA4D961ED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7340" y="-2163630"/>
                <a:ext cx="428771" cy="1037838"/>
              </a:xfrm>
              <a:custGeom>
                <a:avLst/>
                <a:gdLst>
                  <a:gd name="T0" fmla="*/ 283 w 283"/>
                  <a:gd name="T1" fmla="*/ 685 h 685"/>
                  <a:gd name="T2" fmla="*/ 4 w 283"/>
                  <a:gd name="T3" fmla="*/ 0 h 685"/>
                  <a:gd name="T4" fmla="*/ 4 w 283"/>
                  <a:gd name="T5" fmla="*/ 0 h 685"/>
                  <a:gd name="T6" fmla="*/ 0 w 283"/>
                  <a:gd name="T7" fmla="*/ 685 h 685"/>
                  <a:gd name="T8" fmla="*/ 283 w 283"/>
                  <a:gd name="T9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685">
                    <a:moveTo>
                      <a:pt x="283" y="685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685"/>
                    </a:lnTo>
                    <a:lnTo>
                      <a:pt x="283" y="68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16" name="Freeform 28">
                <a:extLst>
                  <a:ext uri="{FF2B5EF4-FFF2-40B4-BE49-F238E27FC236}">
                    <a16:creationId xmlns:a16="http://schemas.microsoft.com/office/drawing/2014/main" id="{DB037D8B-DD5C-43FC-1106-4C8837AB0C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145" y="-2163630"/>
                <a:ext cx="427256" cy="1037838"/>
              </a:xfrm>
              <a:custGeom>
                <a:avLst/>
                <a:gdLst>
                  <a:gd name="T0" fmla="*/ 278 w 282"/>
                  <a:gd name="T1" fmla="*/ 685 h 685"/>
                  <a:gd name="T2" fmla="*/ 282 w 282"/>
                  <a:gd name="T3" fmla="*/ 0 h 685"/>
                  <a:gd name="T4" fmla="*/ 280 w 282"/>
                  <a:gd name="T5" fmla="*/ 2 h 685"/>
                  <a:gd name="T6" fmla="*/ 0 w 282"/>
                  <a:gd name="T7" fmla="*/ 685 h 685"/>
                  <a:gd name="T8" fmla="*/ 278 w 282"/>
                  <a:gd name="T9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685">
                    <a:moveTo>
                      <a:pt x="278" y="685"/>
                    </a:moveTo>
                    <a:lnTo>
                      <a:pt x="282" y="0"/>
                    </a:lnTo>
                    <a:lnTo>
                      <a:pt x="280" y="2"/>
                    </a:lnTo>
                    <a:lnTo>
                      <a:pt x="0" y="685"/>
                    </a:lnTo>
                    <a:lnTo>
                      <a:pt x="278" y="68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17" name="Freeform 29">
                <a:extLst>
                  <a:ext uri="{FF2B5EF4-FFF2-40B4-BE49-F238E27FC236}">
                    <a16:creationId xmlns:a16="http://schemas.microsoft.com/office/drawing/2014/main" id="{1D95768A-BEF7-4243-9588-D2C112B426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3712" y="-2163630"/>
                <a:ext cx="436346" cy="293928"/>
              </a:xfrm>
              <a:custGeom>
                <a:avLst/>
                <a:gdLst>
                  <a:gd name="T0" fmla="*/ 0 w 288"/>
                  <a:gd name="T1" fmla="*/ 194 h 194"/>
                  <a:gd name="T2" fmla="*/ 145 w 288"/>
                  <a:gd name="T3" fmla="*/ 0 h 194"/>
                  <a:gd name="T4" fmla="*/ 288 w 288"/>
                  <a:gd name="T5" fmla="*/ 194 h 194"/>
                  <a:gd name="T6" fmla="*/ 0 w 288"/>
                  <a:gd name="T7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8" h="194">
                    <a:moveTo>
                      <a:pt x="0" y="194"/>
                    </a:moveTo>
                    <a:lnTo>
                      <a:pt x="145" y="0"/>
                    </a:lnTo>
                    <a:lnTo>
                      <a:pt x="288" y="194"/>
                    </a:lnTo>
                    <a:lnTo>
                      <a:pt x="0" y="19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18" name="Freeform 30">
                <a:extLst>
                  <a:ext uri="{FF2B5EF4-FFF2-40B4-BE49-F238E27FC236}">
                    <a16:creationId xmlns:a16="http://schemas.microsoft.com/office/drawing/2014/main" id="{47F8BF34-27D2-AB88-58FC-B258AFEE15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0678" y="-2163630"/>
                <a:ext cx="242415" cy="293928"/>
              </a:xfrm>
              <a:custGeom>
                <a:avLst/>
                <a:gdLst>
                  <a:gd name="T0" fmla="*/ 160 w 160"/>
                  <a:gd name="T1" fmla="*/ 194 h 194"/>
                  <a:gd name="T2" fmla="*/ 0 w 160"/>
                  <a:gd name="T3" fmla="*/ 194 h 194"/>
                  <a:gd name="T4" fmla="*/ 79 w 160"/>
                  <a:gd name="T5" fmla="*/ 2 h 194"/>
                  <a:gd name="T6" fmla="*/ 79 w 160"/>
                  <a:gd name="T7" fmla="*/ 0 h 194"/>
                  <a:gd name="T8" fmla="*/ 81 w 160"/>
                  <a:gd name="T9" fmla="*/ 0 h 194"/>
                  <a:gd name="T10" fmla="*/ 160 w 160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94">
                    <a:moveTo>
                      <a:pt x="160" y="194"/>
                    </a:moveTo>
                    <a:lnTo>
                      <a:pt x="0" y="194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81" y="0"/>
                    </a:lnTo>
                    <a:lnTo>
                      <a:pt x="160" y="19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19" name="Freeform 31">
                <a:extLst>
                  <a:ext uri="{FF2B5EF4-FFF2-40B4-BE49-F238E27FC236}">
                    <a16:creationId xmlns:a16="http://schemas.microsoft.com/office/drawing/2014/main" id="{F2F6C4AB-CC8D-A4A6-F482-5BC30637F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0678" y="-2163630"/>
                <a:ext cx="122722" cy="293928"/>
              </a:xfrm>
              <a:custGeom>
                <a:avLst/>
                <a:gdLst>
                  <a:gd name="T0" fmla="*/ 79 w 81"/>
                  <a:gd name="T1" fmla="*/ 194 h 194"/>
                  <a:gd name="T2" fmla="*/ 0 w 81"/>
                  <a:gd name="T3" fmla="*/ 194 h 194"/>
                  <a:gd name="T4" fmla="*/ 79 w 81"/>
                  <a:gd name="T5" fmla="*/ 2 h 194"/>
                  <a:gd name="T6" fmla="*/ 79 w 81"/>
                  <a:gd name="T7" fmla="*/ 0 h 194"/>
                  <a:gd name="T8" fmla="*/ 81 w 81"/>
                  <a:gd name="T9" fmla="*/ 0 h 194"/>
                  <a:gd name="T10" fmla="*/ 79 w 81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94">
                    <a:moveTo>
                      <a:pt x="79" y="194"/>
                    </a:moveTo>
                    <a:lnTo>
                      <a:pt x="0" y="194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81" y="0"/>
                    </a:lnTo>
                    <a:lnTo>
                      <a:pt x="79" y="19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Group 67">
            <a:extLst>
              <a:ext uri="{FF2B5EF4-FFF2-40B4-BE49-F238E27FC236}">
                <a16:creationId xmlns:a16="http://schemas.microsoft.com/office/drawing/2014/main" id="{939D1CFC-A896-9AF5-F63F-670A88A82005}"/>
              </a:ext>
            </a:extLst>
          </p:cNvPr>
          <p:cNvGrpSpPr/>
          <p:nvPr/>
        </p:nvGrpSpPr>
        <p:grpSpPr>
          <a:xfrm>
            <a:off x="4252902" y="4398542"/>
            <a:ext cx="1229497" cy="2459459"/>
            <a:chOff x="3638522" y="-2163630"/>
            <a:chExt cx="1639329" cy="3279279"/>
          </a:xfrm>
        </p:grpSpPr>
        <p:sp>
          <p:nvSpPr>
            <p:cNvPr id="22" name="Rectangle 32">
              <a:extLst>
                <a:ext uri="{FF2B5EF4-FFF2-40B4-BE49-F238E27FC236}">
                  <a16:creationId xmlns:a16="http://schemas.microsoft.com/office/drawing/2014/main" id="{EE1365A3-A982-4FDB-E054-DF9EFFD5F2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8522" y="-1125791"/>
              <a:ext cx="1639329" cy="2241440"/>
            </a:xfrm>
            <a:prstGeom prst="rect">
              <a:avLst/>
            </a:prstGeom>
            <a:solidFill>
              <a:srgbClr val="004F38"/>
            </a:solidFill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3" name="Group 62">
              <a:extLst>
                <a:ext uri="{FF2B5EF4-FFF2-40B4-BE49-F238E27FC236}">
                  <a16:creationId xmlns:a16="http://schemas.microsoft.com/office/drawing/2014/main" id="{4DE1AE30-220D-D581-1213-BAC10E9CFEFF}"/>
                </a:ext>
              </a:extLst>
            </p:cNvPr>
            <p:cNvGrpSpPr/>
            <p:nvPr/>
          </p:nvGrpSpPr>
          <p:grpSpPr>
            <a:xfrm>
              <a:off x="3638522" y="-2163630"/>
              <a:ext cx="1639329" cy="1037838"/>
              <a:chOff x="3638522" y="-2163630"/>
              <a:chExt cx="1639329" cy="1037838"/>
            </a:xfrm>
          </p:grpSpPr>
          <p:sp>
            <p:nvSpPr>
              <p:cNvPr id="24" name="Freeform 33">
                <a:extLst>
                  <a:ext uri="{FF2B5EF4-FFF2-40B4-BE49-F238E27FC236}">
                    <a16:creationId xmlns:a16="http://schemas.microsoft.com/office/drawing/2014/main" id="{54FB81CD-ED6B-A5F7-F5EC-394F59B68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8522" y="-2163630"/>
                <a:ext cx="1639329" cy="1037838"/>
              </a:xfrm>
              <a:custGeom>
                <a:avLst/>
                <a:gdLst>
                  <a:gd name="T0" fmla="*/ 1082 w 1082"/>
                  <a:gd name="T1" fmla="*/ 685 h 685"/>
                  <a:gd name="T2" fmla="*/ 542 w 1082"/>
                  <a:gd name="T3" fmla="*/ 0 h 685"/>
                  <a:gd name="T4" fmla="*/ 0 w 1082"/>
                  <a:gd name="T5" fmla="*/ 685 h 685"/>
                  <a:gd name="T6" fmla="*/ 1082 w 1082"/>
                  <a:gd name="T7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2" h="685">
                    <a:moveTo>
                      <a:pt x="1082" y="685"/>
                    </a:moveTo>
                    <a:lnTo>
                      <a:pt x="542" y="0"/>
                    </a:lnTo>
                    <a:lnTo>
                      <a:pt x="0" y="685"/>
                    </a:lnTo>
                    <a:lnTo>
                      <a:pt x="1082" y="68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25" name="Freeform 34">
                <a:extLst>
                  <a:ext uri="{FF2B5EF4-FFF2-40B4-BE49-F238E27FC236}">
                    <a16:creationId xmlns:a16="http://schemas.microsoft.com/office/drawing/2014/main" id="{BED58335-8571-5A4E-96EE-97DCC3E9D5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3641" y="-2163630"/>
                <a:ext cx="459073" cy="1037838"/>
              </a:xfrm>
              <a:custGeom>
                <a:avLst/>
                <a:gdLst>
                  <a:gd name="T0" fmla="*/ 303 w 303"/>
                  <a:gd name="T1" fmla="*/ 685 h 685"/>
                  <a:gd name="T2" fmla="*/ 2 w 303"/>
                  <a:gd name="T3" fmla="*/ 0 h 685"/>
                  <a:gd name="T4" fmla="*/ 2 w 303"/>
                  <a:gd name="T5" fmla="*/ 0 h 685"/>
                  <a:gd name="T6" fmla="*/ 0 w 303"/>
                  <a:gd name="T7" fmla="*/ 685 h 685"/>
                  <a:gd name="T8" fmla="*/ 303 w 303"/>
                  <a:gd name="T9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685">
                    <a:moveTo>
                      <a:pt x="303" y="685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685"/>
                    </a:lnTo>
                    <a:lnTo>
                      <a:pt x="303" y="68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26" name="Freeform 35">
                <a:extLst>
                  <a:ext uri="{FF2B5EF4-FFF2-40B4-BE49-F238E27FC236}">
                    <a16:creationId xmlns:a16="http://schemas.microsoft.com/office/drawing/2014/main" id="{11182F28-71E8-6ACB-45DA-520A82968F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5174" y="-2163630"/>
                <a:ext cx="451497" cy="1037838"/>
              </a:xfrm>
              <a:custGeom>
                <a:avLst/>
                <a:gdLst>
                  <a:gd name="T0" fmla="*/ 296 w 298"/>
                  <a:gd name="T1" fmla="*/ 685 h 685"/>
                  <a:gd name="T2" fmla="*/ 298 w 298"/>
                  <a:gd name="T3" fmla="*/ 0 h 685"/>
                  <a:gd name="T4" fmla="*/ 298 w 298"/>
                  <a:gd name="T5" fmla="*/ 2 h 685"/>
                  <a:gd name="T6" fmla="*/ 0 w 298"/>
                  <a:gd name="T7" fmla="*/ 685 h 685"/>
                  <a:gd name="T8" fmla="*/ 296 w 298"/>
                  <a:gd name="T9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685">
                    <a:moveTo>
                      <a:pt x="296" y="685"/>
                    </a:moveTo>
                    <a:lnTo>
                      <a:pt x="298" y="0"/>
                    </a:lnTo>
                    <a:lnTo>
                      <a:pt x="298" y="2"/>
                    </a:lnTo>
                    <a:lnTo>
                      <a:pt x="0" y="685"/>
                    </a:lnTo>
                    <a:lnTo>
                      <a:pt x="296" y="68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27" name="Freeform 36">
                <a:extLst>
                  <a:ext uri="{FF2B5EF4-FFF2-40B4-BE49-F238E27FC236}">
                    <a16:creationId xmlns:a16="http://schemas.microsoft.com/office/drawing/2014/main" id="{0F933EBE-1321-9296-DB84-489969284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7892" y="-2163630"/>
                <a:ext cx="462103" cy="293928"/>
              </a:xfrm>
              <a:custGeom>
                <a:avLst/>
                <a:gdLst>
                  <a:gd name="T0" fmla="*/ 0 w 305"/>
                  <a:gd name="T1" fmla="*/ 194 h 194"/>
                  <a:gd name="T2" fmla="*/ 153 w 305"/>
                  <a:gd name="T3" fmla="*/ 0 h 194"/>
                  <a:gd name="T4" fmla="*/ 305 w 305"/>
                  <a:gd name="T5" fmla="*/ 194 h 194"/>
                  <a:gd name="T6" fmla="*/ 0 w 305"/>
                  <a:gd name="T7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5" h="194">
                    <a:moveTo>
                      <a:pt x="0" y="194"/>
                    </a:moveTo>
                    <a:lnTo>
                      <a:pt x="153" y="0"/>
                    </a:lnTo>
                    <a:lnTo>
                      <a:pt x="305" y="194"/>
                    </a:lnTo>
                    <a:lnTo>
                      <a:pt x="0" y="19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28" name="Freeform 37">
                <a:extLst>
                  <a:ext uri="{FF2B5EF4-FFF2-40B4-BE49-F238E27FC236}">
                    <a16:creationId xmlns:a16="http://schemas.microsoft.com/office/drawing/2014/main" id="{99F18D8B-CCF6-8357-BF3F-E611C962E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7889" y="-2163630"/>
                <a:ext cx="259081" cy="293928"/>
              </a:xfrm>
              <a:custGeom>
                <a:avLst/>
                <a:gdLst>
                  <a:gd name="T0" fmla="*/ 171 w 171"/>
                  <a:gd name="T1" fmla="*/ 194 h 194"/>
                  <a:gd name="T2" fmla="*/ 0 w 171"/>
                  <a:gd name="T3" fmla="*/ 194 h 194"/>
                  <a:gd name="T4" fmla="*/ 85 w 171"/>
                  <a:gd name="T5" fmla="*/ 2 h 194"/>
                  <a:gd name="T6" fmla="*/ 85 w 171"/>
                  <a:gd name="T7" fmla="*/ 0 h 194"/>
                  <a:gd name="T8" fmla="*/ 85 w 171"/>
                  <a:gd name="T9" fmla="*/ 0 h 194"/>
                  <a:gd name="T10" fmla="*/ 171 w 171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94">
                    <a:moveTo>
                      <a:pt x="171" y="194"/>
                    </a:moveTo>
                    <a:lnTo>
                      <a:pt x="0" y="194"/>
                    </a:lnTo>
                    <a:lnTo>
                      <a:pt x="85" y="2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171" y="19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29" name="Freeform 38">
                <a:extLst>
                  <a:ext uri="{FF2B5EF4-FFF2-40B4-BE49-F238E27FC236}">
                    <a16:creationId xmlns:a16="http://schemas.microsoft.com/office/drawing/2014/main" id="{31EE67EA-6B67-01F0-C796-4E280E3811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7889" y="-2163630"/>
                <a:ext cx="128783" cy="293928"/>
              </a:xfrm>
              <a:custGeom>
                <a:avLst/>
                <a:gdLst>
                  <a:gd name="T0" fmla="*/ 85 w 85"/>
                  <a:gd name="T1" fmla="*/ 194 h 194"/>
                  <a:gd name="T2" fmla="*/ 0 w 85"/>
                  <a:gd name="T3" fmla="*/ 194 h 194"/>
                  <a:gd name="T4" fmla="*/ 85 w 85"/>
                  <a:gd name="T5" fmla="*/ 2 h 194"/>
                  <a:gd name="T6" fmla="*/ 85 w 85"/>
                  <a:gd name="T7" fmla="*/ 0 h 194"/>
                  <a:gd name="T8" fmla="*/ 85 w 85"/>
                  <a:gd name="T9" fmla="*/ 0 h 194"/>
                  <a:gd name="T10" fmla="*/ 85 w 85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194">
                    <a:moveTo>
                      <a:pt x="85" y="194"/>
                    </a:moveTo>
                    <a:lnTo>
                      <a:pt x="0" y="194"/>
                    </a:lnTo>
                    <a:lnTo>
                      <a:pt x="85" y="2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85" y="19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Group 66">
            <a:extLst>
              <a:ext uri="{FF2B5EF4-FFF2-40B4-BE49-F238E27FC236}">
                <a16:creationId xmlns:a16="http://schemas.microsoft.com/office/drawing/2014/main" id="{D71BDFFA-81C8-36EE-FEFB-EF5BA5C50FBB}"/>
              </a:ext>
            </a:extLst>
          </p:cNvPr>
          <p:cNvGrpSpPr/>
          <p:nvPr/>
        </p:nvGrpSpPr>
        <p:grpSpPr>
          <a:xfrm>
            <a:off x="5482398" y="4398542"/>
            <a:ext cx="1229497" cy="2459459"/>
            <a:chOff x="5277851" y="-2163630"/>
            <a:chExt cx="1639329" cy="3279279"/>
          </a:xfrm>
        </p:grpSpPr>
        <p:sp>
          <p:nvSpPr>
            <p:cNvPr id="33" name="Rectangle 39">
              <a:extLst>
                <a:ext uri="{FF2B5EF4-FFF2-40B4-BE49-F238E27FC236}">
                  <a16:creationId xmlns:a16="http://schemas.microsoft.com/office/drawing/2014/main" id="{E095AFB7-7BBD-8D49-2366-B1E8764C1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7851" y="-1125791"/>
              <a:ext cx="1639329" cy="2241440"/>
            </a:xfrm>
            <a:prstGeom prst="rect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4" name="Group 61">
              <a:extLst>
                <a:ext uri="{FF2B5EF4-FFF2-40B4-BE49-F238E27FC236}">
                  <a16:creationId xmlns:a16="http://schemas.microsoft.com/office/drawing/2014/main" id="{53E5A2C5-0A87-132B-71BC-D42A07ABB833}"/>
                </a:ext>
              </a:extLst>
            </p:cNvPr>
            <p:cNvGrpSpPr/>
            <p:nvPr/>
          </p:nvGrpSpPr>
          <p:grpSpPr>
            <a:xfrm>
              <a:off x="5277851" y="-2163630"/>
              <a:ext cx="1639329" cy="1037838"/>
              <a:chOff x="5277851" y="-2163630"/>
              <a:chExt cx="1639329" cy="1037838"/>
            </a:xfrm>
          </p:grpSpPr>
          <p:sp>
            <p:nvSpPr>
              <p:cNvPr id="35" name="Freeform 40">
                <a:extLst>
                  <a:ext uri="{FF2B5EF4-FFF2-40B4-BE49-F238E27FC236}">
                    <a16:creationId xmlns:a16="http://schemas.microsoft.com/office/drawing/2014/main" id="{EE2FD7E0-3364-EE8F-542F-8D7CB83A2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7851" y="-2163630"/>
                <a:ext cx="1639329" cy="1037838"/>
              </a:xfrm>
              <a:custGeom>
                <a:avLst/>
                <a:gdLst>
                  <a:gd name="T0" fmla="*/ 1082 w 1082"/>
                  <a:gd name="T1" fmla="*/ 685 h 685"/>
                  <a:gd name="T2" fmla="*/ 540 w 1082"/>
                  <a:gd name="T3" fmla="*/ 0 h 685"/>
                  <a:gd name="T4" fmla="*/ 0 w 1082"/>
                  <a:gd name="T5" fmla="*/ 685 h 685"/>
                  <a:gd name="T6" fmla="*/ 1082 w 1082"/>
                  <a:gd name="T7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2" h="685">
                    <a:moveTo>
                      <a:pt x="1082" y="685"/>
                    </a:moveTo>
                    <a:lnTo>
                      <a:pt x="540" y="0"/>
                    </a:lnTo>
                    <a:lnTo>
                      <a:pt x="0" y="685"/>
                    </a:lnTo>
                    <a:lnTo>
                      <a:pt x="1082" y="68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36" name="Freeform 41">
                <a:extLst>
                  <a:ext uri="{FF2B5EF4-FFF2-40B4-BE49-F238E27FC236}">
                    <a16:creationId xmlns:a16="http://schemas.microsoft.com/office/drawing/2014/main" id="{7661367D-1A65-508A-27A8-351D2517A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9940" y="-2163630"/>
                <a:ext cx="462103" cy="1037838"/>
              </a:xfrm>
              <a:custGeom>
                <a:avLst/>
                <a:gdLst>
                  <a:gd name="T0" fmla="*/ 305 w 305"/>
                  <a:gd name="T1" fmla="*/ 685 h 685"/>
                  <a:gd name="T2" fmla="*/ 4 w 305"/>
                  <a:gd name="T3" fmla="*/ 0 h 685"/>
                  <a:gd name="T4" fmla="*/ 4 w 305"/>
                  <a:gd name="T5" fmla="*/ 0 h 685"/>
                  <a:gd name="T6" fmla="*/ 0 w 305"/>
                  <a:gd name="T7" fmla="*/ 685 h 685"/>
                  <a:gd name="T8" fmla="*/ 305 w 305"/>
                  <a:gd name="T9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" h="685">
                    <a:moveTo>
                      <a:pt x="305" y="685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685"/>
                    </a:lnTo>
                    <a:lnTo>
                      <a:pt x="305" y="68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37" name="Freeform 42">
                <a:extLst>
                  <a:ext uri="{FF2B5EF4-FFF2-40B4-BE49-F238E27FC236}">
                    <a16:creationId xmlns:a16="http://schemas.microsoft.com/office/drawing/2014/main" id="{B5274B04-C801-6A8D-F3E0-1B3270FAA1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2988" y="-2163630"/>
                <a:ext cx="453012" cy="1037838"/>
              </a:xfrm>
              <a:custGeom>
                <a:avLst/>
                <a:gdLst>
                  <a:gd name="T0" fmla="*/ 295 w 299"/>
                  <a:gd name="T1" fmla="*/ 685 h 685"/>
                  <a:gd name="T2" fmla="*/ 299 w 299"/>
                  <a:gd name="T3" fmla="*/ 0 h 685"/>
                  <a:gd name="T4" fmla="*/ 299 w 299"/>
                  <a:gd name="T5" fmla="*/ 2 h 685"/>
                  <a:gd name="T6" fmla="*/ 0 w 299"/>
                  <a:gd name="T7" fmla="*/ 685 h 685"/>
                  <a:gd name="T8" fmla="*/ 295 w 299"/>
                  <a:gd name="T9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685">
                    <a:moveTo>
                      <a:pt x="295" y="685"/>
                    </a:moveTo>
                    <a:lnTo>
                      <a:pt x="299" y="0"/>
                    </a:lnTo>
                    <a:lnTo>
                      <a:pt x="299" y="2"/>
                    </a:lnTo>
                    <a:lnTo>
                      <a:pt x="0" y="685"/>
                    </a:lnTo>
                    <a:lnTo>
                      <a:pt x="295" y="68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38" name="Freeform 43">
                <a:extLst>
                  <a:ext uri="{FF2B5EF4-FFF2-40B4-BE49-F238E27FC236}">
                    <a16:creationId xmlns:a16="http://schemas.microsoft.com/office/drawing/2014/main" id="{532CCBB8-8AF2-800E-9ED4-1BF19D3CB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2676" y="-2163630"/>
                <a:ext cx="466648" cy="293928"/>
              </a:xfrm>
              <a:custGeom>
                <a:avLst/>
                <a:gdLst>
                  <a:gd name="T0" fmla="*/ 0 w 308"/>
                  <a:gd name="T1" fmla="*/ 194 h 194"/>
                  <a:gd name="T2" fmla="*/ 154 w 308"/>
                  <a:gd name="T3" fmla="*/ 0 h 194"/>
                  <a:gd name="T4" fmla="*/ 308 w 308"/>
                  <a:gd name="T5" fmla="*/ 194 h 194"/>
                  <a:gd name="T6" fmla="*/ 0 w 308"/>
                  <a:gd name="T7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194">
                    <a:moveTo>
                      <a:pt x="0" y="194"/>
                    </a:moveTo>
                    <a:lnTo>
                      <a:pt x="154" y="0"/>
                    </a:lnTo>
                    <a:lnTo>
                      <a:pt x="308" y="194"/>
                    </a:lnTo>
                    <a:lnTo>
                      <a:pt x="0" y="19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39" name="Freeform 44">
                <a:extLst>
                  <a:ext uri="{FF2B5EF4-FFF2-40B4-BE49-F238E27FC236}">
                    <a16:creationId xmlns:a16="http://schemas.microsoft.com/office/drawing/2014/main" id="{7AC97894-70C9-4568-FE9E-D4C004144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7218" y="-2163630"/>
                <a:ext cx="257566" cy="293928"/>
              </a:xfrm>
              <a:custGeom>
                <a:avLst/>
                <a:gdLst>
                  <a:gd name="T0" fmla="*/ 170 w 170"/>
                  <a:gd name="T1" fmla="*/ 194 h 194"/>
                  <a:gd name="T2" fmla="*/ 0 w 170"/>
                  <a:gd name="T3" fmla="*/ 194 h 194"/>
                  <a:gd name="T4" fmla="*/ 85 w 170"/>
                  <a:gd name="T5" fmla="*/ 2 h 194"/>
                  <a:gd name="T6" fmla="*/ 85 w 170"/>
                  <a:gd name="T7" fmla="*/ 0 h 194"/>
                  <a:gd name="T8" fmla="*/ 85 w 170"/>
                  <a:gd name="T9" fmla="*/ 0 h 194"/>
                  <a:gd name="T10" fmla="*/ 170 w 170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194">
                    <a:moveTo>
                      <a:pt x="170" y="194"/>
                    </a:moveTo>
                    <a:lnTo>
                      <a:pt x="0" y="194"/>
                    </a:lnTo>
                    <a:lnTo>
                      <a:pt x="85" y="2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170" y="19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0" name="Freeform 45">
                <a:extLst>
                  <a:ext uri="{FF2B5EF4-FFF2-40B4-BE49-F238E27FC236}">
                    <a16:creationId xmlns:a16="http://schemas.microsoft.com/office/drawing/2014/main" id="{01B7A4A3-6695-3D82-03EE-5FA1B07D0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7218" y="-2163630"/>
                <a:ext cx="128783" cy="293928"/>
              </a:xfrm>
              <a:custGeom>
                <a:avLst/>
                <a:gdLst>
                  <a:gd name="T0" fmla="*/ 85 w 85"/>
                  <a:gd name="T1" fmla="*/ 194 h 194"/>
                  <a:gd name="T2" fmla="*/ 0 w 85"/>
                  <a:gd name="T3" fmla="*/ 194 h 194"/>
                  <a:gd name="T4" fmla="*/ 85 w 85"/>
                  <a:gd name="T5" fmla="*/ 2 h 194"/>
                  <a:gd name="T6" fmla="*/ 85 w 85"/>
                  <a:gd name="T7" fmla="*/ 0 h 194"/>
                  <a:gd name="T8" fmla="*/ 85 w 85"/>
                  <a:gd name="T9" fmla="*/ 0 h 194"/>
                  <a:gd name="T10" fmla="*/ 85 w 85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194">
                    <a:moveTo>
                      <a:pt x="85" y="194"/>
                    </a:moveTo>
                    <a:lnTo>
                      <a:pt x="0" y="194"/>
                    </a:lnTo>
                    <a:lnTo>
                      <a:pt x="85" y="2"/>
                    </a:lnTo>
                    <a:lnTo>
                      <a:pt x="85" y="0"/>
                    </a:lnTo>
                    <a:lnTo>
                      <a:pt x="85" y="0"/>
                    </a:lnTo>
                    <a:lnTo>
                      <a:pt x="85" y="19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Group 65">
            <a:extLst>
              <a:ext uri="{FF2B5EF4-FFF2-40B4-BE49-F238E27FC236}">
                <a16:creationId xmlns:a16="http://schemas.microsoft.com/office/drawing/2014/main" id="{64D178C0-4AB6-8D5F-B752-F9036749DA16}"/>
              </a:ext>
            </a:extLst>
          </p:cNvPr>
          <p:cNvGrpSpPr/>
          <p:nvPr/>
        </p:nvGrpSpPr>
        <p:grpSpPr>
          <a:xfrm>
            <a:off x="6711891" y="4398542"/>
            <a:ext cx="1227224" cy="2459459"/>
            <a:chOff x="6917180" y="-2163630"/>
            <a:chExt cx="1636299" cy="3279279"/>
          </a:xfrm>
        </p:grpSpPr>
        <p:sp>
          <p:nvSpPr>
            <p:cNvPr id="42" name="Rectangle 46">
              <a:extLst>
                <a:ext uri="{FF2B5EF4-FFF2-40B4-BE49-F238E27FC236}">
                  <a16:creationId xmlns:a16="http://schemas.microsoft.com/office/drawing/2014/main" id="{00312C96-BE81-01AF-4DE0-32E59D718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7180" y="-1125791"/>
              <a:ext cx="1636299" cy="2241440"/>
            </a:xfrm>
            <a:prstGeom prst="rect">
              <a:avLst/>
            </a:prstGeom>
            <a:solidFill>
              <a:srgbClr val="004F38"/>
            </a:solidFill>
            <a:ln w="254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3" name="Group 60">
              <a:extLst>
                <a:ext uri="{FF2B5EF4-FFF2-40B4-BE49-F238E27FC236}">
                  <a16:creationId xmlns:a16="http://schemas.microsoft.com/office/drawing/2014/main" id="{FD82703E-F1ED-63A2-ED80-31A60C146242}"/>
                </a:ext>
              </a:extLst>
            </p:cNvPr>
            <p:cNvGrpSpPr/>
            <p:nvPr/>
          </p:nvGrpSpPr>
          <p:grpSpPr>
            <a:xfrm>
              <a:off x="6917180" y="-2163630"/>
              <a:ext cx="1636299" cy="1037838"/>
              <a:chOff x="6917180" y="-2163630"/>
              <a:chExt cx="1636299" cy="1037838"/>
            </a:xfrm>
          </p:grpSpPr>
          <p:sp>
            <p:nvSpPr>
              <p:cNvPr id="44" name="Freeform 47">
                <a:extLst>
                  <a:ext uri="{FF2B5EF4-FFF2-40B4-BE49-F238E27FC236}">
                    <a16:creationId xmlns:a16="http://schemas.microsoft.com/office/drawing/2014/main" id="{09C5BF27-6473-7965-7AE5-BA2573646C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7180" y="-2163630"/>
                <a:ext cx="1636299" cy="1037838"/>
              </a:xfrm>
              <a:custGeom>
                <a:avLst/>
                <a:gdLst>
                  <a:gd name="T0" fmla="*/ 1080 w 1080"/>
                  <a:gd name="T1" fmla="*/ 685 h 685"/>
                  <a:gd name="T2" fmla="*/ 540 w 1080"/>
                  <a:gd name="T3" fmla="*/ 0 h 685"/>
                  <a:gd name="T4" fmla="*/ 0 w 1080"/>
                  <a:gd name="T5" fmla="*/ 685 h 685"/>
                  <a:gd name="T6" fmla="*/ 1080 w 1080"/>
                  <a:gd name="T7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0" h="685">
                    <a:moveTo>
                      <a:pt x="1080" y="685"/>
                    </a:moveTo>
                    <a:lnTo>
                      <a:pt x="540" y="0"/>
                    </a:lnTo>
                    <a:lnTo>
                      <a:pt x="0" y="685"/>
                    </a:lnTo>
                    <a:lnTo>
                      <a:pt x="1080" y="68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5" name="Freeform 48">
                <a:extLst>
                  <a:ext uri="{FF2B5EF4-FFF2-40B4-BE49-F238E27FC236}">
                    <a16:creationId xmlns:a16="http://schemas.microsoft.com/office/drawing/2014/main" id="{01D6FE3C-482A-8263-A251-611619193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7754" y="-2163630"/>
                <a:ext cx="459073" cy="1037838"/>
              </a:xfrm>
              <a:custGeom>
                <a:avLst/>
                <a:gdLst>
                  <a:gd name="T0" fmla="*/ 303 w 303"/>
                  <a:gd name="T1" fmla="*/ 685 h 685"/>
                  <a:gd name="T2" fmla="*/ 5 w 303"/>
                  <a:gd name="T3" fmla="*/ 0 h 685"/>
                  <a:gd name="T4" fmla="*/ 5 w 303"/>
                  <a:gd name="T5" fmla="*/ 0 h 685"/>
                  <a:gd name="T6" fmla="*/ 0 w 303"/>
                  <a:gd name="T7" fmla="*/ 685 h 685"/>
                  <a:gd name="T8" fmla="*/ 303 w 303"/>
                  <a:gd name="T9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685">
                    <a:moveTo>
                      <a:pt x="303" y="685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0" y="685"/>
                    </a:lnTo>
                    <a:lnTo>
                      <a:pt x="303" y="68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6" name="Freeform 49">
                <a:extLst>
                  <a:ext uri="{FF2B5EF4-FFF2-40B4-BE49-F238E27FC236}">
                    <a16:creationId xmlns:a16="http://schemas.microsoft.com/office/drawing/2014/main" id="{FE6FF049-69C1-220F-0013-29B71D88E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2317" y="-2163630"/>
                <a:ext cx="453012" cy="1037838"/>
              </a:xfrm>
              <a:custGeom>
                <a:avLst/>
                <a:gdLst>
                  <a:gd name="T0" fmla="*/ 294 w 299"/>
                  <a:gd name="T1" fmla="*/ 685 h 685"/>
                  <a:gd name="T2" fmla="*/ 299 w 299"/>
                  <a:gd name="T3" fmla="*/ 0 h 685"/>
                  <a:gd name="T4" fmla="*/ 299 w 299"/>
                  <a:gd name="T5" fmla="*/ 2 h 685"/>
                  <a:gd name="T6" fmla="*/ 0 w 299"/>
                  <a:gd name="T7" fmla="*/ 685 h 685"/>
                  <a:gd name="T8" fmla="*/ 294 w 299"/>
                  <a:gd name="T9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685">
                    <a:moveTo>
                      <a:pt x="294" y="685"/>
                    </a:moveTo>
                    <a:lnTo>
                      <a:pt x="299" y="0"/>
                    </a:lnTo>
                    <a:lnTo>
                      <a:pt x="299" y="2"/>
                    </a:lnTo>
                    <a:lnTo>
                      <a:pt x="0" y="685"/>
                    </a:lnTo>
                    <a:lnTo>
                      <a:pt x="294" y="68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7" name="Freeform 50">
                <a:extLst>
                  <a:ext uri="{FF2B5EF4-FFF2-40B4-BE49-F238E27FC236}">
                    <a16:creationId xmlns:a16="http://schemas.microsoft.com/office/drawing/2014/main" id="{480728BC-9049-CBF6-05D7-3326A9CF2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2006" y="-2163630"/>
                <a:ext cx="465133" cy="293928"/>
              </a:xfrm>
              <a:custGeom>
                <a:avLst/>
                <a:gdLst>
                  <a:gd name="T0" fmla="*/ 0 w 307"/>
                  <a:gd name="T1" fmla="*/ 194 h 194"/>
                  <a:gd name="T2" fmla="*/ 154 w 307"/>
                  <a:gd name="T3" fmla="*/ 0 h 194"/>
                  <a:gd name="T4" fmla="*/ 307 w 307"/>
                  <a:gd name="T5" fmla="*/ 194 h 194"/>
                  <a:gd name="T6" fmla="*/ 0 w 307"/>
                  <a:gd name="T7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7" h="194">
                    <a:moveTo>
                      <a:pt x="0" y="194"/>
                    </a:moveTo>
                    <a:lnTo>
                      <a:pt x="154" y="0"/>
                    </a:lnTo>
                    <a:lnTo>
                      <a:pt x="307" y="194"/>
                    </a:lnTo>
                    <a:lnTo>
                      <a:pt x="0" y="19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8" name="Freeform 51">
                <a:extLst>
                  <a:ext uri="{FF2B5EF4-FFF2-40B4-BE49-F238E27FC236}">
                    <a16:creationId xmlns:a16="http://schemas.microsoft.com/office/drawing/2014/main" id="{EF0A3CBA-12EF-96E0-2CAB-C263F14DD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5032" y="-2163630"/>
                <a:ext cx="259081" cy="293928"/>
              </a:xfrm>
              <a:custGeom>
                <a:avLst/>
                <a:gdLst>
                  <a:gd name="T0" fmla="*/ 171 w 171"/>
                  <a:gd name="T1" fmla="*/ 194 h 194"/>
                  <a:gd name="T2" fmla="*/ 0 w 171"/>
                  <a:gd name="T3" fmla="*/ 194 h 194"/>
                  <a:gd name="T4" fmla="*/ 86 w 171"/>
                  <a:gd name="T5" fmla="*/ 2 h 194"/>
                  <a:gd name="T6" fmla="*/ 86 w 171"/>
                  <a:gd name="T7" fmla="*/ 0 h 194"/>
                  <a:gd name="T8" fmla="*/ 86 w 171"/>
                  <a:gd name="T9" fmla="*/ 0 h 194"/>
                  <a:gd name="T10" fmla="*/ 171 w 171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94">
                    <a:moveTo>
                      <a:pt x="171" y="194"/>
                    </a:moveTo>
                    <a:lnTo>
                      <a:pt x="0" y="194"/>
                    </a:lnTo>
                    <a:lnTo>
                      <a:pt x="86" y="2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171" y="19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9" name="Freeform 52">
                <a:extLst>
                  <a:ext uri="{FF2B5EF4-FFF2-40B4-BE49-F238E27FC236}">
                    <a16:creationId xmlns:a16="http://schemas.microsoft.com/office/drawing/2014/main" id="{530D7DCC-94F3-65AA-6A21-E1FF543B9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5032" y="-2163630"/>
                <a:ext cx="130298" cy="293928"/>
              </a:xfrm>
              <a:custGeom>
                <a:avLst/>
                <a:gdLst>
                  <a:gd name="T0" fmla="*/ 84 w 86"/>
                  <a:gd name="T1" fmla="*/ 194 h 194"/>
                  <a:gd name="T2" fmla="*/ 0 w 86"/>
                  <a:gd name="T3" fmla="*/ 194 h 194"/>
                  <a:gd name="T4" fmla="*/ 86 w 86"/>
                  <a:gd name="T5" fmla="*/ 2 h 194"/>
                  <a:gd name="T6" fmla="*/ 86 w 86"/>
                  <a:gd name="T7" fmla="*/ 0 h 194"/>
                  <a:gd name="T8" fmla="*/ 86 w 86"/>
                  <a:gd name="T9" fmla="*/ 0 h 194"/>
                  <a:gd name="T10" fmla="*/ 84 w 86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194">
                    <a:moveTo>
                      <a:pt x="84" y="194"/>
                    </a:moveTo>
                    <a:lnTo>
                      <a:pt x="0" y="194"/>
                    </a:lnTo>
                    <a:lnTo>
                      <a:pt x="86" y="2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4" y="19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Group 64">
            <a:extLst>
              <a:ext uri="{FF2B5EF4-FFF2-40B4-BE49-F238E27FC236}">
                <a16:creationId xmlns:a16="http://schemas.microsoft.com/office/drawing/2014/main" id="{824DBC4D-9B51-8B91-B535-6D5053B6A9BF}"/>
              </a:ext>
            </a:extLst>
          </p:cNvPr>
          <p:cNvGrpSpPr/>
          <p:nvPr/>
        </p:nvGrpSpPr>
        <p:grpSpPr>
          <a:xfrm>
            <a:off x="7939114" y="4398542"/>
            <a:ext cx="1151091" cy="2459459"/>
            <a:chOff x="8553479" y="-2163630"/>
            <a:chExt cx="1534788" cy="3279279"/>
          </a:xfrm>
        </p:grpSpPr>
        <p:sp>
          <p:nvSpPr>
            <p:cNvPr id="51" name="Rectangle 53">
              <a:extLst>
                <a:ext uri="{FF2B5EF4-FFF2-40B4-BE49-F238E27FC236}">
                  <a16:creationId xmlns:a16="http://schemas.microsoft.com/office/drawing/2014/main" id="{82276797-87FD-5375-E8F2-6BF111787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3479" y="-1125791"/>
              <a:ext cx="1534788" cy="2241440"/>
            </a:xfrm>
            <a:prstGeom prst="rect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52" name="Group 59">
              <a:extLst>
                <a:ext uri="{FF2B5EF4-FFF2-40B4-BE49-F238E27FC236}">
                  <a16:creationId xmlns:a16="http://schemas.microsoft.com/office/drawing/2014/main" id="{05E72E22-B566-C167-D57A-86454F675EC2}"/>
                </a:ext>
              </a:extLst>
            </p:cNvPr>
            <p:cNvGrpSpPr/>
            <p:nvPr/>
          </p:nvGrpSpPr>
          <p:grpSpPr>
            <a:xfrm>
              <a:off x="8553479" y="-2163630"/>
              <a:ext cx="1534788" cy="1037838"/>
              <a:chOff x="8553479" y="-2163630"/>
              <a:chExt cx="1534788" cy="1037838"/>
            </a:xfrm>
          </p:grpSpPr>
          <p:sp>
            <p:nvSpPr>
              <p:cNvPr id="53" name="Freeform 54">
                <a:extLst>
                  <a:ext uri="{FF2B5EF4-FFF2-40B4-BE49-F238E27FC236}">
                    <a16:creationId xmlns:a16="http://schemas.microsoft.com/office/drawing/2014/main" id="{329E10CA-8ADC-0539-7D75-49CC97F2CA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3479" y="-2163630"/>
                <a:ext cx="1534788" cy="1037838"/>
              </a:xfrm>
              <a:custGeom>
                <a:avLst/>
                <a:gdLst>
                  <a:gd name="T0" fmla="*/ 1013 w 1013"/>
                  <a:gd name="T1" fmla="*/ 685 h 685"/>
                  <a:gd name="T2" fmla="*/ 507 w 1013"/>
                  <a:gd name="T3" fmla="*/ 0 h 685"/>
                  <a:gd name="T4" fmla="*/ 0 w 1013"/>
                  <a:gd name="T5" fmla="*/ 685 h 685"/>
                  <a:gd name="T6" fmla="*/ 1013 w 1013"/>
                  <a:gd name="T7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3" h="685">
                    <a:moveTo>
                      <a:pt x="1013" y="685"/>
                    </a:moveTo>
                    <a:lnTo>
                      <a:pt x="507" y="0"/>
                    </a:lnTo>
                    <a:lnTo>
                      <a:pt x="0" y="685"/>
                    </a:lnTo>
                    <a:lnTo>
                      <a:pt x="1013" y="68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54" name="Freeform 55">
                <a:extLst>
                  <a:ext uri="{FF2B5EF4-FFF2-40B4-BE49-F238E27FC236}">
                    <a16:creationId xmlns:a16="http://schemas.microsoft.com/office/drawing/2014/main" id="{121465C9-0A1B-4139-6F28-32D969FC4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5570" y="-2163630"/>
                <a:ext cx="430286" cy="1037838"/>
              </a:xfrm>
              <a:custGeom>
                <a:avLst/>
                <a:gdLst>
                  <a:gd name="T0" fmla="*/ 284 w 284"/>
                  <a:gd name="T1" fmla="*/ 685 h 685"/>
                  <a:gd name="T2" fmla="*/ 2 w 284"/>
                  <a:gd name="T3" fmla="*/ 0 h 685"/>
                  <a:gd name="T4" fmla="*/ 2 w 284"/>
                  <a:gd name="T5" fmla="*/ 0 h 685"/>
                  <a:gd name="T6" fmla="*/ 0 w 284"/>
                  <a:gd name="T7" fmla="*/ 685 h 685"/>
                  <a:gd name="T8" fmla="*/ 284 w 284"/>
                  <a:gd name="T9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4" h="685">
                    <a:moveTo>
                      <a:pt x="284" y="685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685"/>
                    </a:lnTo>
                    <a:lnTo>
                      <a:pt x="284" y="68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55" name="Freeform 56">
                <a:extLst>
                  <a:ext uri="{FF2B5EF4-FFF2-40B4-BE49-F238E27FC236}">
                    <a16:creationId xmlns:a16="http://schemas.microsoft.com/office/drawing/2014/main" id="{4493E80D-C27D-8A6E-0F8B-8EA829233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5890" y="-2163630"/>
                <a:ext cx="422711" cy="1037838"/>
              </a:xfrm>
              <a:custGeom>
                <a:avLst/>
                <a:gdLst>
                  <a:gd name="T0" fmla="*/ 277 w 279"/>
                  <a:gd name="T1" fmla="*/ 685 h 685"/>
                  <a:gd name="T2" fmla="*/ 279 w 279"/>
                  <a:gd name="T3" fmla="*/ 0 h 685"/>
                  <a:gd name="T4" fmla="*/ 279 w 279"/>
                  <a:gd name="T5" fmla="*/ 2 h 685"/>
                  <a:gd name="T6" fmla="*/ 0 w 279"/>
                  <a:gd name="T7" fmla="*/ 685 h 685"/>
                  <a:gd name="T8" fmla="*/ 277 w 279"/>
                  <a:gd name="T9" fmla="*/ 6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685">
                    <a:moveTo>
                      <a:pt x="277" y="685"/>
                    </a:moveTo>
                    <a:lnTo>
                      <a:pt x="279" y="0"/>
                    </a:lnTo>
                    <a:lnTo>
                      <a:pt x="279" y="2"/>
                    </a:lnTo>
                    <a:lnTo>
                      <a:pt x="0" y="685"/>
                    </a:lnTo>
                    <a:lnTo>
                      <a:pt x="277" y="68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56" name="Freeform 57">
                <a:extLst>
                  <a:ext uri="{FF2B5EF4-FFF2-40B4-BE49-F238E27FC236}">
                    <a16:creationId xmlns:a16="http://schemas.microsoft.com/office/drawing/2014/main" id="{69C89495-8E04-4BDB-40F9-836270494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01942" y="-2163630"/>
                <a:ext cx="436346" cy="293928"/>
              </a:xfrm>
              <a:custGeom>
                <a:avLst/>
                <a:gdLst>
                  <a:gd name="T0" fmla="*/ 0 w 288"/>
                  <a:gd name="T1" fmla="*/ 194 h 194"/>
                  <a:gd name="T2" fmla="*/ 145 w 288"/>
                  <a:gd name="T3" fmla="*/ 0 h 194"/>
                  <a:gd name="T4" fmla="*/ 288 w 288"/>
                  <a:gd name="T5" fmla="*/ 194 h 194"/>
                  <a:gd name="T6" fmla="*/ 0 w 288"/>
                  <a:gd name="T7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8" h="194">
                    <a:moveTo>
                      <a:pt x="0" y="194"/>
                    </a:moveTo>
                    <a:lnTo>
                      <a:pt x="145" y="0"/>
                    </a:lnTo>
                    <a:lnTo>
                      <a:pt x="288" y="194"/>
                    </a:lnTo>
                    <a:lnTo>
                      <a:pt x="0" y="19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57" name="Freeform 58">
                <a:extLst>
                  <a:ext uri="{FF2B5EF4-FFF2-40B4-BE49-F238E27FC236}">
                    <a16:creationId xmlns:a16="http://schemas.microsoft.com/office/drawing/2014/main" id="{BF003376-ED04-9C2F-94AA-D51084645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98908" y="-2163630"/>
                <a:ext cx="242415" cy="293928"/>
              </a:xfrm>
              <a:custGeom>
                <a:avLst/>
                <a:gdLst>
                  <a:gd name="T0" fmla="*/ 160 w 160"/>
                  <a:gd name="T1" fmla="*/ 194 h 194"/>
                  <a:gd name="T2" fmla="*/ 0 w 160"/>
                  <a:gd name="T3" fmla="*/ 194 h 194"/>
                  <a:gd name="T4" fmla="*/ 79 w 160"/>
                  <a:gd name="T5" fmla="*/ 2 h 194"/>
                  <a:gd name="T6" fmla="*/ 79 w 160"/>
                  <a:gd name="T7" fmla="*/ 0 h 194"/>
                  <a:gd name="T8" fmla="*/ 79 w 160"/>
                  <a:gd name="T9" fmla="*/ 0 h 194"/>
                  <a:gd name="T10" fmla="*/ 160 w 160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94">
                    <a:moveTo>
                      <a:pt x="160" y="194"/>
                    </a:moveTo>
                    <a:lnTo>
                      <a:pt x="0" y="194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160" y="19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58" name="Freeform 59">
                <a:extLst>
                  <a:ext uri="{FF2B5EF4-FFF2-40B4-BE49-F238E27FC236}">
                    <a16:creationId xmlns:a16="http://schemas.microsoft.com/office/drawing/2014/main" id="{7CAD4A97-21A5-4F95-F315-7F43C626A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98908" y="-2163630"/>
                <a:ext cx="119692" cy="293928"/>
              </a:xfrm>
              <a:custGeom>
                <a:avLst/>
                <a:gdLst>
                  <a:gd name="T0" fmla="*/ 79 w 79"/>
                  <a:gd name="T1" fmla="*/ 194 h 194"/>
                  <a:gd name="T2" fmla="*/ 0 w 79"/>
                  <a:gd name="T3" fmla="*/ 194 h 194"/>
                  <a:gd name="T4" fmla="*/ 79 w 79"/>
                  <a:gd name="T5" fmla="*/ 2 h 194"/>
                  <a:gd name="T6" fmla="*/ 79 w 79"/>
                  <a:gd name="T7" fmla="*/ 0 h 194"/>
                  <a:gd name="T8" fmla="*/ 79 w 79"/>
                  <a:gd name="T9" fmla="*/ 0 h 194"/>
                  <a:gd name="T10" fmla="*/ 79 w 79"/>
                  <a:gd name="T11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94">
                    <a:moveTo>
                      <a:pt x="79" y="194"/>
                    </a:moveTo>
                    <a:lnTo>
                      <a:pt x="0" y="194"/>
                    </a:lnTo>
                    <a:lnTo>
                      <a:pt x="79" y="2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9" y="19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74" name="Straight Connector 88">
            <a:extLst>
              <a:ext uri="{FF2B5EF4-FFF2-40B4-BE49-F238E27FC236}">
                <a16:creationId xmlns:a16="http://schemas.microsoft.com/office/drawing/2014/main" id="{B756EAB9-8910-5241-578E-AEF5C74B2BB5}"/>
              </a:ext>
            </a:extLst>
          </p:cNvPr>
          <p:cNvCxnSpPr/>
          <p:nvPr/>
        </p:nvCxnSpPr>
        <p:spPr>
          <a:xfrm flipV="1">
            <a:off x="3674505" y="3429009"/>
            <a:ext cx="0" cy="9457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90">
            <a:extLst>
              <a:ext uri="{FF2B5EF4-FFF2-40B4-BE49-F238E27FC236}">
                <a16:creationId xmlns:a16="http://schemas.microsoft.com/office/drawing/2014/main" id="{DF1D7DB1-3B27-FEED-B612-BB21C68AFD99}"/>
              </a:ext>
            </a:extLst>
          </p:cNvPr>
          <p:cNvCxnSpPr>
            <a:cxnSpLocks/>
          </p:cNvCxnSpPr>
          <p:nvPr/>
        </p:nvCxnSpPr>
        <p:spPr>
          <a:xfrm flipV="1">
            <a:off x="6092592" y="933396"/>
            <a:ext cx="0" cy="34413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91">
            <a:extLst>
              <a:ext uri="{FF2B5EF4-FFF2-40B4-BE49-F238E27FC236}">
                <a16:creationId xmlns:a16="http://schemas.microsoft.com/office/drawing/2014/main" id="{E127322E-48FD-6731-5D1E-2EE0B00273DF}"/>
              </a:ext>
            </a:extLst>
          </p:cNvPr>
          <p:cNvCxnSpPr>
            <a:cxnSpLocks/>
          </p:cNvCxnSpPr>
          <p:nvPr/>
        </p:nvCxnSpPr>
        <p:spPr>
          <a:xfrm flipV="1">
            <a:off x="7301636" y="2349500"/>
            <a:ext cx="0" cy="202524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92">
            <a:extLst>
              <a:ext uri="{FF2B5EF4-FFF2-40B4-BE49-F238E27FC236}">
                <a16:creationId xmlns:a16="http://schemas.microsoft.com/office/drawing/2014/main" id="{C8A1B675-A60E-D4B4-56A2-CE1E6002F76A}"/>
              </a:ext>
            </a:extLst>
          </p:cNvPr>
          <p:cNvCxnSpPr/>
          <p:nvPr/>
        </p:nvCxnSpPr>
        <p:spPr>
          <a:xfrm flipV="1">
            <a:off x="8510678" y="3429009"/>
            <a:ext cx="0" cy="94574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Step 1">
            <a:extLst>
              <a:ext uri="{FF2B5EF4-FFF2-40B4-BE49-F238E27FC236}">
                <a16:creationId xmlns:a16="http://schemas.microsoft.com/office/drawing/2014/main" id="{40E07EC6-EFF4-0128-954D-541EF61F8CAA}"/>
              </a:ext>
            </a:extLst>
          </p:cNvPr>
          <p:cNvGrpSpPr/>
          <p:nvPr/>
        </p:nvGrpSpPr>
        <p:grpSpPr>
          <a:xfrm>
            <a:off x="3382643" y="5371711"/>
            <a:ext cx="569388" cy="695608"/>
            <a:chOff x="5750406" y="2090513"/>
            <a:chExt cx="759184" cy="927475"/>
          </a:xfrm>
        </p:grpSpPr>
        <p:sp>
          <p:nvSpPr>
            <p:cNvPr id="80" name="TextBox 85">
              <a:extLst>
                <a:ext uri="{FF2B5EF4-FFF2-40B4-BE49-F238E27FC236}">
                  <a16:creationId xmlns:a16="http://schemas.microsoft.com/office/drawing/2014/main" id="{F47C09E5-9138-B0A7-D7B7-865DA09E9E81}"/>
                </a:ext>
              </a:extLst>
            </p:cNvPr>
            <p:cNvSpPr txBox="1"/>
            <p:nvPr/>
          </p:nvSpPr>
          <p:spPr>
            <a:xfrm>
              <a:off x="5769643" y="2090513"/>
              <a:ext cx="720711" cy="40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51" dirty="0">
                  <a:solidFill>
                    <a:schemeClr val="bg1"/>
                  </a:solidFill>
                  <a:cs typeface="+mn-ea"/>
                  <a:sym typeface="+mn-lt"/>
                </a:rPr>
                <a:t>Step</a:t>
              </a:r>
            </a:p>
          </p:txBody>
        </p:sp>
        <p:sp>
          <p:nvSpPr>
            <p:cNvPr id="81" name="TextBox 86">
              <a:extLst>
                <a:ext uri="{FF2B5EF4-FFF2-40B4-BE49-F238E27FC236}">
                  <a16:creationId xmlns:a16="http://schemas.microsoft.com/office/drawing/2014/main" id="{62E94B55-E84B-B64F-C398-432B226E2E6B}"/>
                </a:ext>
              </a:extLst>
            </p:cNvPr>
            <p:cNvSpPr txBox="1"/>
            <p:nvPr/>
          </p:nvSpPr>
          <p:spPr>
            <a:xfrm>
              <a:off x="5750406" y="2340882"/>
              <a:ext cx="759184" cy="677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7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82" name="Step 2">
            <a:extLst>
              <a:ext uri="{FF2B5EF4-FFF2-40B4-BE49-F238E27FC236}">
                <a16:creationId xmlns:a16="http://schemas.microsoft.com/office/drawing/2014/main" id="{2315ABB3-FFAA-0ED1-A301-641635ED0A5B}"/>
              </a:ext>
            </a:extLst>
          </p:cNvPr>
          <p:cNvGrpSpPr/>
          <p:nvPr/>
        </p:nvGrpSpPr>
        <p:grpSpPr>
          <a:xfrm>
            <a:off x="4593479" y="5371711"/>
            <a:ext cx="569388" cy="695608"/>
            <a:chOff x="5750406" y="2090513"/>
            <a:chExt cx="759184" cy="927475"/>
          </a:xfrm>
        </p:grpSpPr>
        <p:sp>
          <p:nvSpPr>
            <p:cNvPr id="83" name="TextBox 95">
              <a:extLst>
                <a:ext uri="{FF2B5EF4-FFF2-40B4-BE49-F238E27FC236}">
                  <a16:creationId xmlns:a16="http://schemas.microsoft.com/office/drawing/2014/main" id="{0E417005-13D4-E3D1-2CAA-3344D486524F}"/>
                </a:ext>
              </a:extLst>
            </p:cNvPr>
            <p:cNvSpPr txBox="1"/>
            <p:nvPr/>
          </p:nvSpPr>
          <p:spPr>
            <a:xfrm>
              <a:off x="5769643" y="2090513"/>
              <a:ext cx="720711" cy="40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51" dirty="0">
                  <a:solidFill>
                    <a:schemeClr val="bg1"/>
                  </a:solidFill>
                  <a:cs typeface="+mn-ea"/>
                  <a:sym typeface="+mn-lt"/>
                </a:rPr>
                <a:t>Step</a:t>
              </a:r>
            </a:p>
          </p:txBody>
        </p:sp>
        <p:sp>
          <p:nvSpPr>
            <p:cNvPr id="84" name="TextBox 96">
              <a:extLst>
                <a:ext uri="{FF2B5EF4-FFF2-40B4-BE49-F238E27FC236}">
                  <a16:creationId xmlns:a16="http://schemas.microsoft.com/office/drawing/2014/main" id="{A03AE7AC-779F-113E-8004-460AC6D36566}"/>
                </a:ext>
              </a:extLst>
            </p:cNvPr>
            <p:cNvSpPr txBox="1"/>
            <p:nvPr/>
          </p:nvSpPr>
          <p:spPr>
            <a:xfrm>
              <a:off x="5750406" y="2340882"/>
              <a:ext cx="759184" cy="677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7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85" name="Step 3">
            <a:extLst>
              <a:ext uri="{FF2B5EF4-FFF2-40B4-BE49-F238E27FC236}">
                <a16:creationId xmlns:a16="http://schemas.microsoft.com/office/drawing/2014/main" id="{33C07E36-9BB0-CE71-C9E8-391136941B08}"/>
              </a:ext>
            </a:extLst>
          </p:cNvPr>
          <p:cNvGrpSpPr/>
          <p:nvPr/>
        </p:nvGrpSpPr>
        <p:grpSpPr>
          <a:xfrm>
            <a:off x="5804315" y="5371711"/>
            <a:ext cx="569388" cy="695608"/>
            <a:chOff x="5750406" y="2090513"/>
            <a:chExt cx="759184" cy="927475"/>
          </a:xfrm>
        </p:grpSpPr>
        <p:sp>
          <p:nvSpPr>
            <p:cNvPr id="86" name="TextBox 98">
              <a:extLst>
                <a:ext uri="{FF2B5EF4-FFF2-40B4-BE49-F238E27FC236}">
                  <a16:creationId xmlns:a16="http://schemas.microsoft.com/office/drawing/2014/main" id="{5518793E-4841-190D-3F3E-49919C4CC4F1}"/>
                </a:ext>
              </a:extLst>
            </p:cNvPr>
            <p:cNvSpPr txBox="1"/>
            <p:nvPr/>
          </p:nvSpPr>
          <p:spPr>
            <a:xfrm>
              <a:off x="5769643" y="2090513"/>
              <a:ext cx="720711" cy="40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51" dirty="0">
                  <a:solidFill>
                    <a:schemeClr val="bg1"/>
                  </a:solidFill>
                  <a:cs typeface="+mn-ea"/>
                  <a:sym typeface="+mn-lt"/>
                </a:rPr>
                <a:t>Step</a:t>
              </a:r>
            </a:p>
          </p:txBody>
        </p:sp>
        <p:sp>
          <p:nvSpPr>
            <p:cNvPr id="87" name="TextBox 99">
              <a:extLst>
                <a:ext uri="{FF2B5EF4-FFF2-40B4-BE49-F238E27FC236}">
                  <a16:creationId xmlns:a16="http://schemas.microsoft.com/office/drawing/2014/main" id="{44D3B997-0ADF-890E-2BAD-FDED97217178}"/>
                </a:ext>
              </a:extLst>
            </p:cNvPr>
            <p:cNvSpPr txBox="1"/>
            <p:nvPr/>
          </p:nvSpPr>
          <p:spPr>
            <a:xfrm>
              <a:off x="5750406" y="2340882"/>
              <a:ext cx="759184" cy="677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7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88" name="Step 4">
            <a:extLst>
              <a:ext uri="{FF2B5EF4-FFF2-40B4-BE49-F238E27FC236}">
                <a16:creationId xmlns:a16="http://schemas.microsoft.com/office/drawing/2014/main" id="{FCBD30C2-759E-C35B-CC22-836D6C87E5E8}"/>
              </a:ext>
            </a:extLst>
          </p:cNvPr>
          <p:cNvGrpSpPr/>
          <p:nvPr/>
        </p:nvGrpSpPr>
        <p:grpSpPr>
          <a:xfrm>
            <a:off x="7015151" y="5371711"/>
            <a:ext cx="569388" cy="695608"/>
            <a:chOff x="5750406" y="2090513"/>
            <a:chExt cx="759184" cy="927475"/>
          </a:xfrm>
        </p:grpSpPr>
        <p:sp>
          <p:nvSpPr>
            <p:cNvPr id="89" name="TextBox 101">
              <a:extLst>
                <a:ext uri="{FF2B5EF4-FFF2-40B4-BE49-F238E27FC236}">
                  <a16:creationId xmlns:a16="http://schemas.microsoft.com/office/drawing/2014/main" id="{F51ACBD5-F22F-9222-B6E8-CFC14B93A8CF}"/>
                </a:ext>
              </a:extLst>
            </p:cNvPr>
            <p:cNvSpPr txBox="1"/>
            <p:nvPr/>
          </p:nvSpPr>
          <p:spPr>
            <a:xfrm>
              <a:off x="5769643" y="2090513"/>
              <a:ext cx="720711" cy="40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51" dirty="0">
                  <a:solidFill>
                    <a:schemeClr val="bg1"/>
                  </a:solidFill>
                  <a:cs typeface="+mn-ea"/>
                  <a:sym typeface="+mn-lt"/>
                </a:rPr>
                <a:t>Step</a:t>
              </a:r>
            </a:p>
          </p:txBody>
        </p:sp>
        <p:sp>
          <p:nvSpPr>
            <p:cNvPr id="90" name="TextBox 102">
              <a:extLst>
                <a:ext uri="{FF2B5EF4-FFF2-40B4-BE49-F238E27FC236}">
                  <a16:creationId xmlns:a16="http://schemas.microsoft.com/office/drawing/2014/main" id="{F4C70796-DE1F-70C5-A78D-A2312AFF69A0}"/>
                </a:ext>
              </a:extLst>
            </p:cNvPr>
            <p:cNvSpPr txBox="1"/>
            <p:nvPr/>
          </p:nvSpPr>
          <p:spPr>
            <a:xfrm>
              <a:off x="5750406" y="2340882"/>
              <a:ext cx="759184" cy="677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7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91" name="Step 5">
            <a:extLst>
              <a:ext uri="{FF2B5EF4-FFF2-40B4-BE49-F238E27FC236}">
                <a16:creationId xmlns:a16="http://schemas.microsoft.com/office/drawing/2014/main" id="{B53B4BB0-80C8-2C58-360E-52FEB2DAF40B}"/>
              </a:ext>
            </a:extLst>
          </p:cNvPr>
          <p:cNvGrpSpPr/>
          <p:nvPr/>
        </p:nvGrpSpPr>
        <p:grpSpPr>
          <a:xfrm>
            <a:off x="8225985" y="5371711"/>
            <a:ext cx="569388" cy="695608"/>
            <a:chOff x="5750406" y="2090513"/>
            <a:chExt cx="759184" cy="927475"/>
          </a:xfrm>
        </p:grpSpPr>
        <p:sp>
          <p:nvSpPr>
            <p:cNvPr id="92" name="TextBox 104">
              <a:extLst>
                <a:ext uri="{FF2B5EF4-FFF2-40B4-BE49-F238E27FC236}">
                  <a16:creationId xmlns:a16="http://schemas.microsoft.com/office/drawing/2014/main" id="{A3FC7A51-5BC7-2920-B0C0-7442DAC9D7E8}"/>
                </a:ext>
              </a:extLst>
            </p:cNvPr>
            <p:cNvSpPr txBox="1"/>
            <p:nvPr/>
          </p:nvSpPr>
          <p:spPr>
            <a:xfrm>
              <a:off x="5769643" y="2090513"/>
              <a:ext cx="720711" cy="40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351" dirty="0">
                  <a:solidFill>
                    <a:schemeClr val="bg1"/>
                  </a:solidFill>
                  <a:cs typeface="+mn-ea"/>
                  <a:sym typeface="+mn-lt"/>
                </a:rPr>
                <a:t>Step</a:t>
              </a:r>
            </a:p>
          </p:txBody>
        </p:sp>
        <p:sp>
          <p:nvSpPr>
            <p:cNvPr id="93" name="TextBox 105">
              <a:extLst>
                <a:ext uri="{FF2B5EF4-FFF2-40B4-BE49-F238E27FC236}">
                  <a16:creationId xmlns:a16="http://schemas.microsoft.com/office/drawing/2014/main" id="{7695E735-B315-DF5D-E92A-93FFA6664A1D}"/>
                </a:ext>
              </a:extLst>
            </p:cNvPr>
            <p:cNvSpPr txBox="1"/>
            <p:nvPr/>
          </p:nvSpPr>
          <p:spPr>
            <a:xfrm>
              <a:off x="5750406" y="2340882"/>
              <a:ext cx="759184" cy="677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700" b="1" dirty="0">
                  <a:solidFill>
                    <a:schemeClr val="bg1"/>
                  </a:solidFill>
                  <a:cs typeface="+mn-ea"/>
                  <a:sym typeface="+mn-lt"/>
                </a:rPr>
                <a:t>0</a:t>
              </a:r>
              <a:r>
                <a:rPr lang="id-ID" sz="2700" b="1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endParaRPr lang="en-US" sz="27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EF84894B-841C-BEAB-4043-6D5407C5FD5E}"/>
              </a:ext>
            </a:extLst>
          </p:cNvPr>
          <p:cNvGrpSpPr/>
          <p:nvPr/>
        </p:nvGrpSpPr>
        <p:grpSpPr>
          <a:xfrm>
            <a:off x="8672039" y="3396107"/>
            <a:ext cx="2862814" cy="816522"/>
            <a:chOff x="-328895" y="1906534"/>
            <a:chExt cx="2862814" cy="816522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8D301A71-873D-F7A0-1FE1-5FB678EDC35E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437A2DF8-BD1F-1C3D-EEE2-8BFEA4A244D9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CA19B6BF-362D-0ECE-C65B-6CF38CB3A954}"/>
              </a:ext>
            </a:extLst>
          </p:cNvPr>
          <p:cNvGrpSpPr/>
          <p:nvPr/>
        </p:nvGrpSpPr>
        <p:grpSpPr>
          <a:xfrm>
            <a:off x="7422091" y="2072972"/>
            <a:ext cx="2862814" cy="816522"/>
            <a:chOff x="-328895" y="1906534"/>
            <a:chExt cx="2862814" cy="816522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D2060A9F-3385-F52A-D0BC-C30721A94CAC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928DE3BE-A1F6-C29E-B915-74578494052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45C6EEDF-B071-E49E-C3D3-429EC4D9A4CE}"/>
              </a:ext>
            </a:extLst>
          </p:cNvPr>
          <p:cNvGrpSpPr/>
          <p:nvPr/>
        </p:nvGrpSpPr>
        <p:grpSpPr>
          <a:xfrm>
            <a:off x="6264753" y="933396"/>
            <a:ext cx="2862814" cy="816522"/>
            <a:chOff x="-328895" y="1906534"/>
            <a:chExt cx="2862814" cy="816522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5C66EDDE-8C34-81C2-7463-A9BFD30B5979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4AE24D3E-D195-ECF7-BB38-508E096BF5B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06" name="Straight Connector 91">
            <a:extLst>
              <a:ext uri="{FF2B5EF4-FFF2-40B4-BE49-F238E27FC236}">
                <a16:creationId xmlns:a16="http://schemas.microsoft.com/office/drawing/2014/main" id="{660384AF-F420-72E9-C391-D74BDFF50AEE}"/>
              </a:ext>
            </a:extLst>
          </p:cNvPr>
          <p:cNvCxnSpPr>
            <a:cxnSpLocks/>
          </p:cNvCxnSpPr>
          <p:nvPr/>
        </p:nvCxnSpPr>
        <p:spPr>
          <a:xfrm flipV="1">
            <a:off x="4864241" y="2349500"/>
            <a:ext cx="0" cy="202524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B0A1497C-6CA3-83FC-92FC-7ABB5418C921}"/>
              </a:ext>
            </a:extLst>
          </p:cNvPr>
          <p:cNvGrpSpPr/>
          <p:nvPr/>
        </p:nvGrpSpPr>
        <p:grpSpPr>
          <a:xfrm>
            <a:off x="1892973" y="2185881"/>
            <a:ext cx="2931281" cy="816522"/>
            <a:chOff x="-316196" y="1906534"/>
            <a:chExt cx="2931281" cy="816522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3692097A-4393-ED18-326C-7C26BF364EBC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6A087403-C96D-734B-0C29-64E1DF98CA2B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2C92BE14-C96D-4DE7-824C-598231BBEA54}"/>
              </a:ext>
            </a:extLst>
          </p:cNvPr>
          <p:cNvGrpSpPr/>
          <p:nvPr/>
        </p:nvGrpSpPr>
        <p:grpSpPr>
          <a:xfrm>
            <a:off x="748019" y="3373579"/>
            <a:ext cx="2931281" cy="816522"/>
            <a:chOff x="-316196" y="1906534"/>
            <a:chExt cx="2931281" cy="816522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2F6CB07E-170A-875D-CE1B-484C7F457F38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D6C22231-5B56-55A8-5BC9-3626535FA7DB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859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5562D44-65EE-6E1C-FD3D-8637D3560DF9}"/>
              </a:ext>
            </a:extLst>
          </p:cNvPr>
          <p:cNvSpPr/>
          <p:nvPr/>
        </p:nvSpPr>
        <p:spPr>
          <a:xfrm>
            <a:off x="303007" y="115003"/>
            <a:ext cx="702674" cy="656110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3D95B4-BDFB-CC19-5B64-82938D578397}"/>
              </a:ext>
            </a:extLst>
          </p:cNvPr>
          <p:cNvSpPr/>
          <p:nvPr/>
        </p:nvSpPr>
        <p:spPr>
          <a:xfrm>
            <a:off x="835880" y="608830"/>
            <a:ext cx="347601" cy="324566"/>
          </a:xfrm>
          <a:prstGeom prst="roundRect">
            <a:avLst/>
          </a:prstGeom>
          <a:noFill/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158B67-D5C8-E02A-8ED5-CC1F9035191A}"/>
              </a:ext>
            </a:extLst>
          </p:cNvPr>
          <p:cNvSpPr/>
          <p:nvPr/>
        </p:nvSpPr>
        <p:spPr>
          <a:xfrm>
            <a:off x="353971" y="160622"/>
            <a:ext cx="108786" cy="10157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2B10754-4BDF-DA16-7D26-C4ADFFD4B00D}"/>
              </a:ext>
            </a:extLst>
          </p:cNvPr>
          <p:cNvGrpSpPr/>
          <p:nvPr/>
        </p:nvGrpSpPr>
        <p:grpSpPr>
          <a:xfrm>
            <a:off x="496894" y="172527"/>
            <a:ext cx="300023" cy="469626"/>
            <a:chOff x="6995236" y="507280"/>
            <a:chExt cx="410037" cy="641831"/>
          </a:xfrm>
          <a:blipFill>
            <a:blip r:embed="rId3"/>
            <a:stretch>
              <a:fillRect/>
            </a:stretch>
          </a:blip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6CD342BB-E407-74D9-07E4-6D751DBAC52C}"/>
                </a:ext>
              </a:extLst>
            </p:cNvPr>
            <p:cNvSpPr/>
            <p:nvPr/>
          </p:nvSpPr>
          <p:spPr>
            <a:xfrm flipV="1">
              <a:off x="7248236" y="507280"/>
              <a:ext cx="76034" cy="85527"/>
            </a:xfrm>
            <a:custGeom>
              <a:avLst/>
              <a:gdLst>
                <a:gd name="connsiteX0" fmla="*/ 12941 w 76034"/>
                <a:gd name="connsiteY0" fmla="*/ 70367 h 85527"/>
                <a:gd name="connsiteX1" fmla="*/ 718 w 76034"/>
                <a:gd name="connsiteY1" fmla="*/ 34915 h 85527"/>
                <a:gd name="connsiteX2" fmla="*/ -3561 w 76034"/>
                <a:gd name="connsiteY2" fmla="*/ -2370 h 85527"/>
                <a:gd name="connsiteX3" fmla="*/ 39220 w 76034"/>
                <a:gd name="connsiteY3" fmla="*/ 17190 h 85527"/>
                <a:gd name="connsiteX4" fmla="*/ 58166 w 76034"/>
                <a:gd name="connsiteY4" fmla="*/ 44695 h 85527"/>
                <a:gd name="connsiteX5" fmla="*/ 47776 w 76034"/>
                <a:gd name="connsiteY5" fmla="*/ 64866 h 85527"/>
                <a:gd name="connsiteX6" fmla="*/ 12941 w 76034"/>
                <a:gd name="connsiteY6" fmla="*/ 70367 h 8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034" h="85527">
                  <a:moveTo>
                    <a:pt x="12941" y="70367"/>
                  </a:moveTo>
                  <a:cubicBezTo>
                    <a:pt x="14774" y="67310"/>
                    <a:pt x="9274" y="51418"/>
                    <a:pt x="718" y="34915"/>
                  </a:cubicBezTo>
                  <a:cubicBezTo>
                    <a:pt x="-13339" y="6799"/>
                    <a:pt x="-13950" y="4354"/>
                    <a:pt x="-3561" y="-2370"/>
                  </a:cubicBezTo>
                  <a:cubicBezTo>
                    <a:pt x="15385" y="-17039"/>
                    <a:pt x="26997" y="-11538"/>
                    <a:pt x="39220" y="17190"/>
                  </a:cubicBezTo>
                  <a:cubicBezTo>
                    <a:pt x="45332" y="32470"/>
                    <a:pt x="53888" y="44695"/>
                    <a:pt x="58166" y="44695"/>
                  </a:cubicBezTo>
                  <a:cubicBezTo>
                    <a:pt x="71000" y="44695"/>
                    <a:pt x="66111" y="53863"/>
                    <a:pt x="47776" y="64866"/>
                  </a:cubicBezTo>
                  <a:cubicBezTo>
                    <a:pt x="29442" y="75868"/>
                    <a:pt x="7440" y="78924"/>
                    <a:pt x="12941" y="703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36BF3A4-8A7D-0C40-CBC0-6ECCAA45C910}"/>
                </a:ext>
              </a:extLst>
            </p:cNvPr>
            <p:cNvSpPr/>
            <p:nvPr/>
          </p:nvSpPr>
          <p:spPr>
            <a:xfrm flipV="1">
              <a:off x="7131114" y="586780"/>
              <a:ext cx="168856" cy="198450"/>
            </a:xfrm>
            <a:custGeom>
              <a:avLst/>
              <a:gdLst>
                <a:gd name="connsiteX0" fmla="*/ 58662 w 168856"/>
                <a:gd name="connsiteY0" fmla="*/ 165849 h 198450"/>
                <a:gd name="connsiteX1" fmla="*/ -10398 w 168856"/>
                <a:gd name="connsiteY1" fmla="*/ 25878 h 198450"/>
                <a:gd name="connsiteX2" fmla="*/ 72108 w 168856"/>
                <a:gd name="connsiteY2" fmla="*/ -8962 h 198450"/>
                <a:gd name="connsiteX3" fmla="*/ 158280 w 168856"/>
                <a:gd name="connsiteY3" fmla="*/ 144456 h 198450"/>
                <a:gd name="connsiteX4" fmla="*/ 75775 w 168856"/>
                <a:gd name="connsiteY4" fmla="*/ 188465 h 198450"/>
                <a:gd name="connsiteX5" fmla="*/ 58662 w 168856"/>
                <a:gd name="connsiteY5" fmla="*/ 165849 h 1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856" h="198450">
                  <a:moveTo>
                    <a:pt x="58662" y="165849"/>
                  </a:moveTo>
                  <a:cubicBezTo>
                    <a:pt x="23215" y="108394"/>
                    <a:pt x="-13454" y="33824"/>
                    <a:pt x="-10398" y="25878"/>
                  </a:cubicBezTo>
                  <a:cubicBezTo>
                    <a:pt x="-5509" y="12431"/>
                    <a:pt x="61107" y="-15686"/>
                    <a:pt x="72108" y="-8962"/>
                  </a:cubicBezTo>
                  <a:cubicBezTo>
                    <a:pt x="81886" y="-2850"/>
                    <a:pt x="158280" y="132843"/>
                    <a:pt x="158280" y="144456"/>
                  </a:cubicBezTo>
                  <a:cubicBezTo>
                    <a:pt x="158280" y="151180"/>
                    <a:pt x="87998" y="188465"/>
                    <a:pt x="75775" y="188465"/>
                  </a:cubicBezTo>
                  <a:cubicBezTo>
                    <a:pt x="74552" y="188465"/>
                    <a:pt x="66607" y="178074"/>
                    <a:pt x="58662" y="16584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0013533-BDEE-2B20-FD6F-B409E1677AA5}"/>
                </a:ext>
              </a:extLst>
            </p:cNvPr>
            <p:cNvSpPr/>
            <p:nvPr/>
          </p:nvSpPr>
          <p:spPr>
            <a:xfrm flipV="1">
              <a:off x="7019829" y="696802"/>
              <a:ext cx="385444" cy="375906"/>
            </a:xfrm>
            <a:custGeom>
              <a:avLst/>
              <a:gdLst>
                <a:gd name="connsiteX0" fmla="*/ 248790 w 385444"/>
                <a:gd name="connsiteY0" fmla="*/ 339385 h 375906"/>
                <a:gd name="connsiteX1" fmla="*/ 248179 w 385444"/>
                <a:gd name="connsiteY1" fmla="*/ 292931 h 375906"/>
                <a:gd name="connsiteX2" fmla="*/ 279959 w 385444"/>
                <a:gd name="connsiteY2" fmla="*/ 260536 h 375906"/>
                <a:gd name="connsiteX3" fmla="*/ 297071 w 385444"/>
                <a:gd name="connsiteY3" fmla="*/ 189022 h 375906"/>
                <a:gd name="connsiteX4" fmla="*/ 279348 w 385444"/>
                <a:gd name="connsiteY4" fmla="*/ 116286 h 375906"/>
                <a:gd name="connsiteX5" fmla="*/ 81334 w 385444"/>
                <a:gd name="connsiteY5" fmla="*/ 115674 h 375906"/>
                <a:gd name="connsiteX6" fmla="*/ 29386 w 385444"/>
                <a:gd name="connsiteY6" fmla="*/ 152959 h 375906"/>
                <a:gd name="connsiteX7" fmla="*/ -10339 w 385444"/>
                <a:gd name="connsiteY7" fmla="*/ 159683 h 375906"/>
                <a:gd name="connsiteX8" fmla="*/ 37942 w 385444"/>
                <a:gd name="connsiteY8" fmla="*/ 51495 h 375906"/>
                <a:gd name="connsiteX9" fmla="*/ 93557 w 385444"/>
                <a:gd name="connsiteY9" fmla="*/ 8098 h 375906"/>
                <a:gd name="connsiteX10" fmla="*/ 180952 w 385444"/>
                <a:gd name="connsiteY10" fmla="*/ -9628 h 375906"/>
                <a:gd name="connsiteX11" fmla="*/ 267125 w 385444"/>
                <a:gd name="connsiteY11" fmla="*/ 6875 h 375906"/>
                <a:gd name="connsiteX12" fmla="*/ 306850 w 385444"/>
                <a:gd name="connsiteY12" fmla="*/ 342441 h 375906"/>
                <a:gd name="connsiteX13" fmla="*/ 272625 w 385444"/>
                <a:gd name="connsiteY13" fmla="*/ 366279 h 375906"/>
                <a:gd name="connsiteX14" fmla="*/ 248790 w 385444"/>
                <a:gd name="connsiteY14" fmla="*/ 339385 h 37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5444" h="375906">
                  <a:moveTo>
                    <a:pt x="248790" y="339385"/>
                  </a:moveTo>
                  <a:cubicBezTo>
                    <a:pt x="229233" y="305767"/>
                    <a:pt x="229233" y="303322"/>
                    <a:pt x="248179" y="292931"/>
                  </a:cubicBezTo>
                  <a:cubicBezTo>
                    <a:pt x="256124" y="288652"/>
                    <a:pt x="270792" y="273983"/>
                    <a:pt x="279959" y="260536"/>
                  </a:cubicBezTo>
                  <a:cubicBezTo>
                    <a:pt x="295238" y="238532"/>
                    <a:pt x="297071" y="230586"/>
                    <a:pt x="297071" y="189022"/>
                  </a:cubicBezTo>
                  <a:cubicBezTo>
                    <a:pt x="297071" y="146847"/>
                    <a:pt x="295238" y="139512"/>
                    <a:pt x="279348" y="116286"/>
                  </a:cubicBezTo>
                  <a:cubicBezTo>
                    <a:pt x="231678" y="47828"/>
                    <a:pt x="130838" y="47828"/>
                    <a:pt x="81334" y="115674"/>
                  </a:cubicBezTo>
                  <a:cubicBezTo>
                    <a:pt x="72778" y="126677"/>
                    <a:pt x="50777" y="142569"/>
                    <a:pt x="29386" y="152959"/>
                  </a:cubicBezTo>
                  <a:cubicBezTo>
                    <a:pt x="-5449" y="169463"/>
                    <a:pt x="-8505" y="170074"/>
                    <a:pt x="-10339" y="159683"/>
                  </a:cubicBezTo>
                  <a:cubicBezTo>
                    <a:pt x="-13394" y="139512"/>
                    <a:pt x="14108" y="77778"/>
                    <a:pt x="37942" y="51495"/>
                  </a:cubicBezTo>
                  <a:cubicBezTo>
                    <a:pt x="50777" y="37437"/>
                    <a:pt x="75834" y="17878"/>
                    <a:pt x="93557" y="8098"/>
                  </a:cubicBezTo>
                  <a:cubicBezTo>
                    <a:pt x="122893" y="-7794"/>
                    <a:pt x="131449" y="-9628"/>
                    <a:pt x="180952" y="-9628"/>
                  </a:cubicBezTo>
                  <a:cubicBezTo>
                    <a:pt x="228622" y="-9628"/>
                    <a:pt x="240234" y="-7183"/>
                    <a:pt x="267125" y="6875"/>
                  </a:cubicBezTo>
                  <a:cubicBezTo>
                    <a:pt x="391800" y="72277"/>
                    <a:pt x="412579" y="249534"/>
                    <a:pt x="306850" y="342441"/>
                  </a:cubicBezTo>
                  <a:cubicBezTo>
                    <a:pt x="292182" y="355277"/>
                    <a:pt x="276292" y="366279"/>
                    <a:pt x="272625" y="366279"/>
                  </a:cubicBezTo>
                  <a:cubicBezTo>
                    <a:pt x="268347" y="366279"/>
                    <a:pt x="257346" y="354054"/>
                    <a:pt x="248790" y="3393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9E07044-11D5-8416-7AD7-D21C953465BD}"/>
                </a:ext>
              </a:extLst>
            </p:cNvPr>
            <p:cNvSpPr/>
            <p:nvPr/>
          </p:nvSpPr>
          <p:spPr>
            <a:xfrm flipV="1">
              <a:off x="7117301" y="777058"/>
              <a:ext cx="59828" cy="71762"/>
            </a:xfrm>
            <a:custGeom>
              <a:avLst/>
              <a:gdLst>
                <a:gd name="connsiteX0" fmla="*/ -763 w 59828"/>
                <a:gd name="connsiteY0" fmla="*/ 41408 h 71762"/>
                <a:gd name="connsiteX1" fmla="*/ 460 w 59828"/>
                <a:gd name="connsiteY1" fmla="*/ -4434 h 71762"/>
                <a:gd name="connsiteX2" fmla="*/ 36518 w 59828"/>
                <a:gd name="connsiteY2" fmla="*/ 16959 h 71762"/>
                <a:gd name="connsiteX3" fmla="*/ 49352 w 59828"/>
                <a:gd name="connsiteY3" fmla="*/ 43853 h 71762"/>
                <a:gd name="connsiteX4" fmla="*/ 35907 w 59828"/>
                <a:gd name="connsiteY4" fmla="*/ 53633 h 71762"/>
                <a:gd name="connsiteX5" fmla="*/ -763 w 59828"/>
                <a:gd name="connsiteY5" fmla="*/ 41408 h 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28" h="71762">
                  <a:moveTo>
                    <a:pt x="-763" y="41408"/>
                  </a:moveTo>
                  <a:cubicBezTo>
                    <a:pt x="-14208" y="13292"/>
                    <a:pt x="-13597" y="3512"/>
                    <a:pt x="460" y="-4434"/>
                  </a:cubicBezTo>
                  <a:cubicBezTo>
                    <a:pt x="19406" y="-14213"/>
                    <a:pt x="22461" y="-12380"/>
                    <a:pt x="36518" y="16959"/>
                  </a:cubicBezTo>
                  <a:lnTo>
                    <a:pt x="49352" y="43853"/>
                  </a:lnTo>
                  <a:lnTo>
                    <a:pt x="35907" y="53633"/>
                  </a:lnTo>
                  <a:cubicBezTo>
                    <a:pt x="16350" y="67080"/>
                    <a:pt x="10849" y="65246"/>
                    <a:pt x="-763" y="41408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77474E0-BE90-5A92-0AFD-D86287E5096F}"/>
                </a:ext>
              </a:extLst>
            </p:cNvPr>
            <p:cNvSpPr/>
            <p:nvPr/>
          </p:nvSpPr>
          <p:spPr>
            <a:xfrm flipV="1">
              <a:off x="6995236" y="827214"/>
              <a:ext cx="219058" cy="120069"/>
            </a:xfrm>
            <a:custGeom>
              <a:avLst/>
              <a:gdLst>
                <a:gd name="connsiteX0" fmla="*/ -10033 w 219058"/>
                <a:gd name="connsiteY0" fmla="*/ 103332 h 120069"/>
                <a:gd name="connsiteX1" fmla="*/ 205704 w 219058"/>
                <a:gd name="connsiteY1" fmla="*/ -9134 h 120069"/>
                <a:gd name="connsiteX2" fmla="*/ 101197 w 219058"/>
                <a:gd name="connsiteY2" fmla="*/ 58712 h 120069"/>
                <a:gd name="connsiteX3" fmla="*/ -10033 w 219058"/>
                <a:gd name="connsiteY3" fmla="*/ 103332 h 12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58" h="120069">
                  <a:moveTo>
                    <a:pt x="-10033" y="103332"/>
                  </a:moveTo>
                  <a:cubicBezTo>
                    <a:pt x="-7589" y="88663"/>
                    <a:pt x="197148" y="-17691"/>
                    <a:pt x="205704" y="-9134"/>
                  </a:cubicBezTo>
                  <a:cubicBezTo>
                    <a:pt x="213038" y="-1799"/>
                    <a:pt x="215482" y="-3022"/>
                    <a:pt x="101197" y="58712"/>
                  </a:cubicBezTo>
                  <a:cubicBezTo>
                    <a:pt x="356" y="113112"/>
                    <a:pt x="-13089" y="118002"/>
                    <a:pt x="-10033" y="103332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DA73056-084B-CFE8-5256-6244ADD6E1F5}"/>
                </a:ext>
              </a:extLst>
            </p:cNvPr>
            <p:cNvSpPr/>
            <p:nvPr/>
          </p:nvSpPr>
          <p:spPr>
            <a:xfrm flipV="1">
              <a:off x="7171629" y="1087989"/>
              <a:ext cx="134453" cy="24449"/>
            </a:xfrm>
            <a:custGeom>
              <a:avLst/>
              <a:gdLst>
                <a:gd name="connsiteX0" fmla="*/ -10611 w 134453"/>
                <a:gd name="connsiteY0" fmla="*/ 2985 h 24449"/>
                <a:gd name="connsiteX1" fmla="*/ 56616 w 134453"/>
                <a:gd name="connsiteY1" fmla="*/ -9240 h 24449"/>
                <a:gd name="connsiteX2" fmla="*/ 123843 w 134453"/>
                <a:gd name="connsiteY2" fmla="*/ 2985 h 24449"/>
                <a:gd name="connsiteX3" fmla="*/ 56616 w 134453"/>
                <a:gd name="connsiteY3" fmla="*/ 15209 h 24449"/>
                <a:gd name="connsiteX4" fmla="*/ -10611 w 134453"/>
                <a:gd name="connsiteY4" fmla="*/ 2985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453" h="24449">
                  <a:moveTo>
                    <a:pt x="-10611" y="2985"/>
                  </a:moveTo>
                  <a:cubicBezTo>
                    <a:pt x="-10611" y="-8629"/>
                    <a:pt x="-6333" y="-9240"/>
                    <a:pt x="56616" y="-9240"/>
                  </a:cubicBezTo>
                  <a:cubicBezTo>
                    <a:pt x="119565" y="-9240"/>
                    <a:pt x="123843" y="-8629"/>
                    <a:pt x="123843" y="2985"/>
                  </a:cubicBezTo>
                  <a:cubicBezTo>
                    <a:pt x="123843" y="14598"/>
                    <a:pt x="119565" y="15209"/>
                    <a:pt x="56616" y="15209"/>
                  </a:cubicBezTo>
                  <a:cubicBezTo>
                    <a:pt x="-6333" y="15209"/>
                    <a:pt x="-10611" y="14598"/>
                    <a:pt x="-10611" y="29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9225FA3-908A-8027-2BAA-678DFBAFE57B}"/>
                </a:ext>
              </a:extLst>
            </p:cNvPr>
            <p:cNvSpPr/>
            <p:nvPr/>
          </p:nvSpPr>
          <p:spPr>
            <a:xfrm flipV="1">
              <a:off x="7095299" y="1130775"/>
              <a:ext cx="278010" cy="18336"/>
            </a:xfrm>
            <a:custGeom>
              <a:avLst/>
              <a:gdLst>
                <a:gd name="connsiteX0" fmla="*/ -10058 w 278010"/>
                <a:gd name="connsiteY0" fmla="*/ 3667 h 18336"/>
                <a:gd name="connsiteX1" fmla="*/ 150064 w 278010"/>
                <a:gd name="connsiteY1" fmla="*/ -9169 h 18336"/>
                <a:gd name="connsiteX2" fmla="*/ 267406 w 278010"/>
                <a:gd name="connsiteY2" fmla="*/ 0 h 18336"/>
                <a:gd name="connsiteX3" fmla="*/ 130508 w 278010"/>
                <a:gd name="connsiteY3" fmla="*/ 9168 h 18336"/>
                <a:gd name="connsiteX4" fmla="*/ -10058 w 278010"/>
                <a:gd name="connsiteY4" fmla="*/ 3667 h 1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010" h="18336">
                  <a:moveTo>
                    <a:pt x="-10058" y="3667"/>
                  </a:moveTo>
                  <a:cubicBezTo>
                    <a:pt x="-16169" y="-5501"/>
                    <a:pt x="28445" y="-9169"/>
                    <a:pt x="150064" y="-9169"/>
                  </a:cubicBezTo>
                  <a:cubicBezTo>
                    <a:pt x="250293" y="-9169"/>
                    <a:pt x="267406" y="-7946"/>
                    <a:pt x="267406" y="0"/>
                  </a:cubicBezTo>
                  <a:cubicBezTo>
                    <a:pt x="267406" y="7946"/>
                    <a:pt x="247849" y="9168"/>
                    <a:pt x="130508" y="9168"/>
                  </a:cubicBezTo>
                  <a:cubicBezTo>
                    <a:pt x="54725" y="9168"/>
                    <a:pt x="-8224" y="6723"/>
                    <a:pt x="-10058" y="36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Group 140">
            <a:extLst>
              <a:ext uri="{FF2B5EF4-FFF2-40B4-BE49-F238E27FC236}">
                <a16:creationId xmlns:a16="http://schemas.microsoft.com/office/drawing/2014/main" id="{8109ED62-C896-B443-6682-FE745D24474A}"/>
              </a:ext>
            </a:extLst>
          </p:cNvPr>
          <p:cNvGrpSpPr/>
          <p:nvPr/>
        </p:nvGrpSpPr>
        <p:grpSpPr>
          <a:xfrm>
            <a:off x="2075355" y="3128286"/>
            <a:ext cx="8043770" cy="776675"/>
            <a:chOff x="735136" y="2396733"/>
            <a:chExt cx="10725027" cy="1035565"/>
          </a:xfrm>
        </p:grpSpPr>
        <p:grpSp>
          <p:nvGrpSpPr>
            <p:cNvPr id="12" name="Group 138">
              <a:extLst>
                <a:ext uri="{FF2B5EF4-FFF2-40B4-BE49-F238E27FC236}">
                  <a16:creationId xmlns:a16="http://schemas.microsoft.com/office/drawing/2014/main" id="{051BBFF9-6A24-5B83-3375-3D6C392D6C2D}"/>
                </a:ext>
              </a:extLst>
            </p:cNvPr>
            <p:cNvGrpSpPr/>
            <p:nvPr/>
          </p:nvGrpSpPr>
          <p:grpSpPr>
            <a:xfrm>
              <a:off x="1605802" y="2396733"/>
              <a:ext cx="1653936" cy="1035565"/>
              <a:chOff x="1605802" y="2396733"/>
              <a:chExt cx="1653936" cy="1035565"/>
            </a:xfrm>
          </p:grpSpPr>
          <p:sp>
            <p:nvSpPr>
              <p:cNvPr id="48" name="Freeform 97">
                <a:extLst>
                  <a:ext uri="{FF2B5EF4-FFF2-40B4-BE49-F238E27FC236}">
                    <a16:creationId xmlns:a16="http://schemas.microsoft.com/office/drawing/2014/main" id="{0CE8ADE0-E38A-2B4F-A9AF-8A0BE3D2C8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5802" y="3086010"/>
                <a:ext cx="1653936" cy="346288"/>
              </a:xfrm>
              <a:custGeom>
                <a:avLst/>
                <a:gdLst>
                  <a:gd name="T0" fmla="*/ 424 w 424"/>
                  <a:gd name="T1" fmla="*/ 0 h 88"/>
                  <a:gd name="T2" fmla="*/ 25 w 424"/>
                  <a:gd name="T3" fmla="*/ 0 h 88"/>
                  <a:gd name="T4" fmla="*/ 0 w 424"/>
                  <a:gd name="T5" fmla="*/ 44 h 88"/>
                  <a:gd name="T6" fmla="*/ 25 w 424"/>
                  <a:gd name="T7" fmla="*/ 88 h 88"/>
                  <a:gd name="T8" fmla="*/ 424 w 424"/>
                  <a:gd name="T9" fmla="*/ 88 h 88"/>
                  <a:gd name="T10" fmla="*/ 424 w 424"/>
                  <a:gd name="T1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4" h="88">
                    <a:moveTo>
                      <a:pt x="424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22"/>
                      <a:pt x="0" y="22"/>
                      <a:pt x="0" y="44"/>
                    </a:cubicBezTo>
                    <a:cubicBezTo>
                      <a:pt x="0" y="66"/>
                      <a:pt x="25" y="66"/>
                      <a:pt x="25" y="88"/>
                    </a:cubicBezTo>
                    <a:cubicBezTo>
                      <a:pt x="424" y="88"/>
                      <a:pt x="424" y="88"/>
                      <a:pt x="424" y="88"/>
                    </a:cubicBezTo>
                    <a:lnTo>
                      <a:pt x="424" y="0"/>
                    </a:lnTo>
                    <a:close/>
                  </a:path>
                </a:pathLst>
              </a:custGeom>
              <a:solidFill>
                <a:srgbClr val="004F38">
                  <a:alpha val="53000"/>
                </a:srgb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98">
                <a:extLst>
                  <a:ext uri="{FF2B5EF4-FFF2-40B4-BE49-F238E27FC236}">
                    <a16:creationId xmlns:a16="http://schemas.microsoft.com/office/drawing/2014/main" id="{15888B1B-DDF8-29FF-0674-50CFCABC5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5802" y="2743021"/>
                <a:ext cx="1653936" cy="342990"/>
              </a:xfrm>
              <a:custGeom>
                <a:avLst/>
                <a:gdLst>
                  <a:gd name="T0" fmla="*/ 424 w 424"/>
                  <a:gd name="T1" fmla="*/ 0 h 87"/>
                  <a:gd name="T2" fmla="*/ 25 w 424"/>
                  <a:gd name="T3" fmla="*/ 0 h 87"/>
                  <a:gd name="T4" fmla="*/ 0 w 424"/>
                  <a:gd name="T5" fmla="*/ 44 h 87"/>
                  <a:gd name="T6" fmla="*/ 25 w 424"/>
                  <a:gd name="T7" fmla="*/ 87 h 87"/>
                  <a:gd name="T8" fmla="*/ 424 w 424"/>
                  <a:gd name="T9" fmla="*/ 87 h 87"/>
                  <a:gd name="T10" fmla="*/ 424 w 424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4" h="87">
                    <a:moveTo>
                      <a:pt x="424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22"/>
                      <a:pt x="0" y="22"/>
                      <a:pt x="0" y="44"/>
                    </a:cubicBezTo>
                    <a:cubicBezTo>
                      <a:pt x="0" y="65"/>
                      <a:pt x="25" y="65"/>
                      <a:pt x="25" y="87"/>
                    </a:cubicBezTo>
                    <a:cubicBezTo>
                      <a:pt x="424" y="87"/>
                      <a:pt x="424" y="87"/>
                      <a:pt x="424" y="87"/>
                    </a:cubicBezTo>
                    <a:lnTo>
                      <a:pt x="424" y="0"/>
                    </a:lnTo>
                    <a:close/>
                  </a:path>
                </a:pathLst>
              </a:custGeom>
              <a:solidFill>
                <a:srgbClr val="004F38">
                  <a:alpha val="82000"/>
                </a:srgb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99">
                <a:extLst>
                  <a:ext uri="{FF2B5EF4-FFF2-40B4-BE49-F238E27FC236}">
                    <a16:creationId xmlns:a16="http://schemas.microsoft.com/office/drawing/2014/main" id="{2A3AED57-3907-92E1-3CE4-C7B1633AE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5802" y="2396733"/>
                <a:ext cx="1653936" cy="346288"/>
              </a:xfrm>
              <a:custGeom>
                <a:avLst/>
                <a:gdLst>
                  <a:gd name="T0" fmla="*/ 424 w 424"/>
                  <a:gd name="T1" fmla="*/ 0 h 88"/>
                  <a:gd name="T2" fmla="*/ 25 w 424"/>
                  <a:gd name="T3" fmla="*/ 0 h 88"/>
                  <a:gd name="T4" fmla="*/ 0 w 424"/>
                  <a:gd name="T5" fmla="*/ 44 h 88"/>
                  <a:gd name="T6" fmla="*/ 25 w 424"/>
                  <a:gd name="T7" fmla="*/ 88 h 88"/>
                  <a:gd name="T8" fmla="*/ 424 w 424"/>
                  <a:gd name="T9" fmla="*/ 88 h 88"/>
                  <a:gd name="T10" fmla="*/ 424 w 424"/>
                  <a:gd name="T1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4" h="88">
                    <a:moveTo>
                      <a:pt x="424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22"/>
                      <a:pt x="0" y="22"/>
                      <a:pt x="0" y="44"/>
                    </a:cubicBezTo>
                    <a:cubicBezTo>
                      <a:pt x="0" y="66"/>
                      <a:pt x="25" y="66"/>
                      <a:pt x="25" y="88"/>
                    </a:cubicBezTo>
                    <a:cubicBezTo>
                      <a:pt x="424" y="88"/>
                      <a:pt x="424" y="88"/>
                      <a:pt x="424" y="88"/>
                    </a:cubicBezTo>
                    <a:lnTo>
                      <a:pt x="424" y="0"/>
                    </a:lnTo>
                    <a:close/>
                  </a:path>
                </a:pathLst>
              </a:custGeom>
              <a:solidFill>
                <a:srgbClr val="004F38"/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139">
              <a:extLst>
                <a:ext uri="{FF2B5EF4-FFF2-40B4-BE49-F238E27FC236}">
                  <a16:creationId xmlns:a16="http://schemas.microsoft.com/office/drawing/2014/main" id="{78076578-85A9-BB34-33BD-54DD7E959516}"/>
                </a:ext>
              </a:extLst>
            </p:cNvPr>
            <p:cNvGrpSpPr/>
            <p:nvPr/>
          </p:nvGrpSpPr>
          <p:grpSpPr>
            <a:xfrm>
              <a:off x="735136" y="2396733"/>
              <a:ext cx="967957" cy="1035565"/>
              <a:chOff x="735136" y="2396733"/>
              <a:chExt cx="967957" cy="1035565"/>
            </a:xfrm>
          </p:grpSpPr>
          <p:sp>
            <p:nvSpPr>
              <p:cNvPr id="40" name="Freeform 131">
                <a:extLst>
                  <a:ext uri="{FF2B5EF4-FFF2-40B4-BE49-F238E27FC236}">
                    <a16:creationId xmlns:a16="http://schemas.microsoft.com/office/drawing/2014/main" id="{42FF6DA8-758C-9F5D-C844-5C8F52FF0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136" y="2810629"/>
                <a:ext cx="199528" cy="212719"/>
              </a:xfrm>
              <a:custGeom>
                <a:avLst/>
                <a:gdLst>
                  <a:gd name="connsiteX0" fmla="*/ 0 w 199528"/>
                  <a:gd name="connsiteY0" fmla="*/ 105535 h 212719"/>
                  <a:gd name="connsiteX1" fmla="*/ 199528 w 199528"/>
                  <a:gd name="connsiteY1" fmla="*/ 133568 h 212719"/>
                  <a:gd name="connsiteX2" fmla="*/ 199528 w 199528"/>
                  <a:gd name="connsiteY2" fmla="*/ 173143 h 212719"/>
                  <a:gd name="connsiteX3" fmla="*/ 199528 w 199528"/>
                  <a:gd name="connsiteY3" fmla="*/ 173144 h 212719"/>
                  <a:gd name="connsiteX4" fmla="*/ 199528 w 199528"/>
                  <a:gd name="connsiteY4" fmla="*/ 212719 h 212719"/>
                  <a:gd name="connsiteX5" fmla="*/ 199528 w 199528"/>
                  <a:gd name="connsiteY5" fmla="*/ 0 h 212719"/>
                  <a:gd name="connsiteX6" fmla="*/ 199528 w 199528"/>
                  <a:gd name="connsiteY6" fmla="*/ 34629 h 212719"/>
                  <a:gd name="connsiteX7" fmla="*/ 0 w 199528"/>
                  <a:gd name="connsiteY7" fmla="*/ 105535 h 212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9528" h="212719">
                    <a:moveTo>
                      <a:pt x="0" y="105535"/>
                    </a:moveTo>
                    <a:lnTo>
                      <a:pt x="199528" y="133568"/>
                    </a:lnTo>
                    <a:lnTo>
                      <a:pt x="199528" y="173143"/>
                    </a:lnTo>
                    <a:lnTo>
                      <a:pt x="199528" y="173144"/>
                    </a:lnTo>
                    <a:lnTo>
                      <a:pt x="199528" y="212719"/>
                    </a:lnTo>
                    <a:close/>
                    <a:moveTo>
                      <a:pt x="199528" y="0"/>
                    </a:moveTo>
                    <a:lnTo>
                      <a:pt x="199528" y="34629"/>
                    </a:lnTo>
                    <a:lnTo>
                      <a:pt x="0" y="10553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1" name="Freeform 104">
                <a:extLst>
                  <a:ext uri="{FF2B5EF4-FFF2-40B4-BE49-F238E27FC236}">
                    <a16:creationId xmlns:a16="http://schemas.microsoft.com/office/drawing/2014/main" id="{37567DD9-A9A4-BED2-D4C6-88AF5F2C5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136" y="2845258"/>
                <a:ext cx="199528" cy="70907"/>
              </a:xfrm>
              <a:custGeom>
                <a:avLst/>
                <a:gdLst>
                  <a:gd name="T0" fmla="*/ 121 w 121"/>
                  <a:gd name="T1" fmla="*/ 0 h 43"/>
                  <a:gd name="T2" fmla="*/ 0 w 121"/>
                  <a:gd name="T3" fmla="*/ 43 h 43"/>
                  <a:gd name="T4" fmla="*/ 121 w 121"/>
                  <a:gd name="T5" fmla="*/ 24 h 43"/>
                  <a:gd name="T6" fmla="*/ 121 w 121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43">
                    <a:moveTo>
                      <a:pt x="121" y="0"/>
                    </a:moveTo>
                    <a:lnTo>
                      <a:pt x="0" y="43"/>
                    </a:lnTo>
                    <a:lnTo>
                      <a:pt x="121" y="24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2" name="Freeform 106">
                <a:extLst>
                  <a:ext uri="{FF2B5EF4-FFF2-40B4-BE49-F238E27FC236}">
                    <a16:creationId xmlns:a16="http://schemas.microsoft.com/office/drawing/2014/main" id="{B966803B-897C-250D-EB4C-CCDF4B116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664" y="2396733"/>
                <a:ext cx="768429" cy="448525"/>
              </a:xfrm>
              <a:custGeom>
                <a:avLst/>
                <a:gdLst>
                  <a:gd name="T0" fmla="*/ 172 w 197"/>
                  <a:gd name="T1" fmla="*/ 44 h 114"/>
                  <a:gd name="T2" fmla="*/ 197 w 197"/>
                  <a:gd name="T3" fmla="*/ 0 h 114"/>
                  <a:gd name="T4" fmla="*/ 197 w 197"/>
                  <a:gd name="T5" fmla="*/ 0 h 114"/>
                  <a:gd name="T6" fmla="*/ 0 w 197"/>
                  <a:gd name="T7" fmla="*/ 105 h 114"/>
                  <a:gd name="T8" fmla="*/ 0 w 197"/>
                  <a:gd name="T9" fmla="*/ 114 h 114"/>
                  <a:gd name="T10" fmla="*/ 174 w 197"/>
                  <a:gd name="T11" fmla="*/ 55 h 114"/>
                  <a:gd name="T12" fmla="*/ 172 w 197"/>
                  <a:gd name="T13" fmla="*/ 4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" h="114">
                    <a:moveTo>
                      <a:pt x="172" y="44"/>
                    </a:moveTo>
                    <a:cubicBezTo>
                      <a:pt x="172" y="22"/>
                      <a:pt x="197" y="22"/>
                      <a:pt x="197" y="0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174" y="55"/>
                      <a:pt x="174" y="55"/>
                      <a:pt x="174" y="55"/>
                    </a:cubicBezTo>
                    <a:cubicBezTo>
                      <a:pt x="173" y="52"/>
                      <a:pt x="172" y="49"/>
                      <a:pt x="172" y="4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3" name="Freeform 107">
                <a:extLst>
                  <a:ext uri="{FF2B5EF4-FFF2-40B4-BE49-F238E27FC236}">
                    <a16:creationId xmlns:a16="http://schemas.microsoft.com/office/drawing/2014/main" id="{A2080629-D0A1-BD6E-05B0-6FBA217D0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664" y="2983773"/>
                <a:ext cx="768429" cy="448525"/>
              </a:xfrm>
              <a:custGeom>
                <a:avLst/>
                <a:gdLst>
                  <a:gd name="T0" fmla="*/ 174 w 197"/>
                  <a:gd name="T1" fmla="*/ 59 h 114"/>
                  <a:gd name="T2" fmla="*/ 0 w 197"/>
                  <a:gd name="T3" fmla="*/ 0 h 114"/>
                  <a:gd name="T4" fmla="*/ 0 w 197"/>
                  <a:gd name="T5" fmla="*/ 10 h 114"/>
                  <a:gd name="T6" fmla="*/ 197 w 197"/>
                  <a:gd name="T7" fmla="*/ 114 h 114"/>
                  <a:gd name="T8" fmla="*/ 197 w 197"/>
                  <a:gd name="T9" fmla="*/ 114 h 114"/>
                  <a:gd name="T10" fmla="*/ 172 w 197"/>
                  <a:gd name="T11" fmla="*/ 70 h 114"/>
                  <a:gd name="T12" fmla="*/ 174 w 197"/>
                  <a:gd name="T13" fmla="*/ 5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" h="114">
                    <a:moveTo>
                      <a:pt x="174" y="5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97" y="114"/>
                      <a:pt x="197" y="114"/>
                      <a:pt x="197" y="114"/>
                    </a:cubicBezTo>
                    <a:cubicBezTo>
                      <a:pt x="197" y="114"/>
                      <a:pt x="197" y="114"/>
                      <a:pt x="197" y="114"/>
                    </a:cubicBezTo>
                    <a:cubicBezTo>
                      <a:pt x="197" y="92"/>
                      <a:pt x="172" y="92"/>
                      <a:pt x="172" y="70"/>
                    </a:cubicBezTo>
                    <a:cubicBezTo>
                      <a:pt x="172" y="66"/>
                      <a:pt x="173" y="62"/>
                      <a:pt x="174" y="5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4" name="Freeform 108">
                <a:extLst>
                  <a:ext uri="{FF2B5EF4-FFF2-40B4-BE49-F238E27FC236}">
                    <a16:creationId xmlns:a16="http://schemas.microsoft.com/office/drawing/2014/main" id="{1E6E35CC-3BAD-94A3-2912-A029F92F4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664" y="2944197"/>
                <a:ext cx="768429" cy="272083"/>
              </a:xfrm>
              <a:custGeom>
                <a:avLst/>
                <a:gdLst>
                  <a:gd name="T0" fmla="*/ 197 w 197"/>
                  <a:gd name="T1" fmla="*/ 36 h 69"/>
                  <a:gd name="T2" fmla="*/ 196 w 197"/>
                  <a:gd name="T3" fmla="*/ 29 h 69"/>
                  <a:gd name="T4" fmla="*/ 0 w 197"/>
                  <a:gd name="T5" fmla="*/ 0 h 69"/>
                  <a:gd name="T6" fmla="*/ 0 w 197"/>
                  <a:gd name="T7" fmla="*/ 10 h 69"/>
                  <a:gd name="T8" fmla="*/ 174 w 197"/>
                  <a:gd name="T9" fmla="*/ 69 h 69"/>
                  <a:gd name="T10" fmla="*/ 197 w 197"/>
                  <a:gd name="T11" fmla="*/ 3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69">
                    <a:moveTo>
                      <a:pt x="197" y="36"/>
                    </a:moveTo>
                    <a:cubicBezTo>
                      <a:pt x="197" y="33"/>
                      <a:pt x="197" y="31"/>
                      <a:pt x="196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74" y="69"/>
                      <a:pt x="174" y="69"/>
                      <a:pt x="174" y="69"/>
                    </a:cubicBezTo>
                    <a:cubicBezTo>
                      <a:pt x="181" y="57"/>
                      <a:pt x="197" y="54"/>
                      <a:pt x="197" y="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5" name="Freeform 109">
                <a:extLst>
                  <a:ext uri="{FF2B5EF4-FFF2-40B4-BE49-F238E27FC236}">
                    <a16:creationId xmlns:a16="http://schemas.microsoft.com/office/drawing/2014/main" id="{4920D30A-A94B-4363-50F5-54CC73149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664" y="2612751"/>
                <a:ext cx="768429" cy="272083"/>
              </a:xfrm>
              <a:custGeom>
                <a:avLst/>
                <a:gdLst>
                  <a:gd name="T0" fmla="*/ 197 w 197"/>
                  <a:gd name="T1" fmla="*/ 33 h 69"/>
                  <a:gd name="T2" fmla="*/ 174 w 197"/>
                  <a:gd name="T3" fmla="*/ 0 h 69"/>
                  <a:gd name="T4" fmla="*/ 0 w 197"/>
                  <a:gd name="T5" fmla="*/ 59 h 69"/>
                  <a:gd name="T6" fmla="*/ 0 w 197"/>
                  <a:gd name="T7" fmla="*/ 69 h 69"/>
                  <a:gd name="T8" fmla="*/ 196 w 197"/>
                  <a:gd name="T9" fmla="*/ 40 h 69"/>
                  <a:gd name="T10" fmla="*/ 197 w 197"/>
                  <a:gd name="T11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69">
                    <a:moveTo>
                      <a:pt x="197" y="33"/>
                    </a:moveTo>
                    <a:cubicBezTo>
                      <a:pt x="197" y="15"/>
                      <a:pt x="181" y="12"/>
                      <a:pt x="174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96" y="40"/>
                      <a:pt x="196" y="40"/>
                      <a:pt x="196" y="40"/>
                    </a:cubicBezTo>
                    <a:cubicBezTo>
                      <a:pt x="197" y="38"/>
                      <a:pt x="197" y="36"/>
                      <a:pt x="197" y="3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6" name="Freeform 110">
                <a:extLst>
                  <a:ext uri="{FF2B5EF4-FFF2-40B4-BE49-F238E27FC236}">
                    <a16:creationId xmlns:a16="http://schemas.microsoft.com/office/drawing/2014/main" id="{D8843D39-6F0A-054D-DA02-90CAA5F2B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4664" y="2771053"/>
                <a:ext cx="765131" cy="286924"/>
              </a:xfrm>
              <a:custGeom>
                <a:avLst/>
                <a:gdLst>
                  <a:gd name="T0" fmla="*/ 172 w 196"/>
                  <a:gd name="T1" fmla="*/ 37 h 73"/>
                  <a:gd name="T2" fmla="*/ 196 w 196"/>
                  <a:gd name="T3" fmla="*/ 0 h 73"/>
                  <a:gd name="T4" fmla="*/ 0 w 196"/>
                  <a:gd name="T5" fmla="*/ 29 h 73"/>
                  <a:gd name="T6" fmla="*/ 0 w 196"/>
                  <a:gd name="T7" fmla="*/ 44 h 73"/>
                  <a:gd name="T8" fmla="*/ 196 w 196"/>
                  <a:gd name="T9" fmla="*/ 73 h 73"/>
                  <a:gd name="T10" fmla="*/ 172 w 196"/>
                  <a:gd name="T11" fmla="*/ 3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6" h="73">
                    <a:moveTo>
                      <a:pt x="172" y="37"/>
                    </a:moveTo>
                    <a:cubicBezTo>
                      <a:pt x="172" y="18"/>
                      <a:pt x="191" y="15"/>
                      <a:pt x="196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1" y="58"/>
                      <a:pt x="172" y="56"/>
                      <a:pt x="172" y="3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47" name="Freeform 111">
                <a:extLst>
                  <a:ext uri="{FF2B5EF4-FFF2-40B4-BE49-F238E27FC236}">
                    <a16:creationId xmlns:a16="http://schemas.microsoft.com/office/drawing/2014/main" id="{C69F1BC7-943A-E43A-0343-971F836BB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136" y="2884834"/>
                <a:ext cx="199528" cy="59364"/>
              </a:xfrm>
              <a:custGeom>
                <a:avLst/>
                <a:gdLst>
                  <a:gd name="T0" fmla="*/ 121 w 121"/>
                  <a:gd name="T1" fmla="*/ 0 h 36"/>
                  <a:gd name="T2" fmla="*/ 0 w 121"/>
                  <a:gd name="T3" fmla="*/ 19 h 36"/>
                  <a:gd name="T4" fmla="*/ 121 w 121"/>
                  <a:gd name="T5" fmla="*/ 36 h 36"/>
                  <a:gd name="T6" fmla="*/ 121 w 121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36">
                    <a:moveTo>
                      <a:pt x="121" y="0"/>
                    </a:moveTo>
                    <a:lnTo>
                      <a:pt x="0" y="19"/>
                    </a:lnTo>
                    <a:lnTo>
                      <a:pt x="121" y="36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137">
              <a:extLst>
                <a:ext uri="{FF2B5EF4-FFF2-40B4-BE49-F238E27FC236}">
                  <a16:creationId xmlns:a16="http://schemas.microsoft.com/office/drawing/2014/main" id="{6918C9FD-5AE2-F3E4-EC44-C133929FF73B}"/>
                </a:ext>
              </a:extLst>
            </p:cNvPr>
            <p:cNvGrpSpPr/>
            <p:nvPr/>
          </p:nvGrpSpPr>
          <p:grpSpPr>
            <a:xfrm>
              <a:off x="3259739" y="2396733"/>
              <a:ext cx="1559944" cy="1035565"/>
              <a:chOff x="3259739" y="2396733"/>
              <a:chExt cx="1559944" cy="1035565"/>
            </a:xfrm>
          </p:grpSpPr>
          <p:sp>
            <p:nvSpPr>
              <p:cNvPr id="37" name="Rectangle 100">
                <a:extLst>
                  <a:ext uri="{FF2B5EF4-FFF2-40B4-BE49-F238E27FC236}">
                    <a16:creationId xmlns:a16="http://schemas.microsoft.com/office/drawing/2014/main" id="{EE2764E3-8E03-B98C-BCCD-C38B976C62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739" y="2743021"/>
                <a:ext cx="1559944" cy="342990"/>
              </a:xfrm>
              <a:prstGeom prst="rect">
                <a:avLst/>
              </a:prstGeom>
              <a:solidFill>
                <a:srgbClr val="116A4E">
                  <a:alpha val="81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8" name="Rectangle 101">
                <a:extLst>
                  <a:ext uri="{FF2B5EF4-FFF2-40B4-BE49-F238E27FC236}">
                    <a16:creationId xmlns:a16="http://schemas.microsoft.com/office/drawing/2014/main" id="{5A38E092-A0DB-14B5-ED69-909766C0D1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739" y="2396733"/>
                <a:ext cx="1559944" cy="346288"/>
              </a:xfrm>
              <a:prstGeom prst="rect">
                <a:avLst/>
              </a:prstGeom>
              <a:solidFill>
                <a:srgbClr val="116A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9" name="Rectangle 112">
                <a:extLst>
                  <a:ext uri="{FF2B5EF4-FFF2-40B4-BE49-F238E27FC236}">
                    <a16:creationId xmlns:a16="http://schemas.microsoft.com/office/drawing/2014/main" id="{8723C339-628D-A33F-9E5D-3B0072AD54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739" y="3086010"/>
                <a:ext cx="1559944" cy="346288"/>
              </a:xfrm>
              <a:prstGeom prst="rect">
                <a:avLst/>
              </a:prstGeom>
              <a:solidFill>
                <a:srgbClr val="116A4E">
                  <a:alpha val="47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36">
              <a:extLst>
                <a:ext uri="{FF2B5EF4-FFF2-40B4-BE49-F238E27FC236}">
                  <a16:creationId xmlns:a16="http://schemas.microsoft.com/office/drawing/2014/main" id="{808B7A2A-9AF0-B8CC-89E2-FCEA0141DD72}"/>
                </a:ext>
              </a:extLst>
            </p:cNvPr>
            <p:cNvGrpSpPr/>
            <p:nvPr/>
          </p:nvGrpSpPr>
          <p:grpSpPr>
            <a:xfrm>
              <a:off x="4822981" y="2396733"/>
              <a:ext cx="1559944" cy="1035565"/>
              <a:chOff x="4822981" y="2396733"/>
              <a:chExt cx="1559944" cy="1035565"/>
            </a:xfrm>
          </p:grpSpPr>
          <p:sp>
            <p:nvSpPr>
              <p:cNvPr id="34" name="Rectangle 113">
                <a:extLst>
                  <a:ext uri="{FF2B5EF4-FFF2-40B4-BE49-F238E27FC236}">
                    <a16:creationId xmlns:a16="http://schemas.microsoft.com/office/drawing/2014/main" id="{39B12CB3-1A23-92FF-A5E8-57E5EC814F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2981" y="2743021"/>
                <a:ext cx="1559944" cy="342990"/>
              </a:xfrm>
              <a:prstGeom prst="rect">
                <a:avLst/>
              </a:prstGeom>
              <a:solidFill>
                <a:srgbClr val="004F38">
                  <a:alpha val="82000"/>
                </a:srgb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5" name="Rectangle 114">
                <a:extLst>
                  <a:ext uri="{FF2B5EF4-FFF2-40B4-BE49-F238E27FC236}">
                    <a16:creationId xmlns:a16="http://schemas.microsoft.com/office/drawing/2014/main" id="{9249D988-150F-F2EC-B26F-EA5DE834E7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2981" y="2396733"/>
                <a:ext cx="1559944" cy="346288"/>
              </a:xfrm>
              <a:prstGeom prst="rect">
                <a:avLst/>
              </a:prstGeom>
              <a:solidFill>
                <a:srgbClr val="004F38"/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6" name="Rectangle 115">
                <a:extLst>
                  <a:ext uri="{FF2B5EF4-FFF2-40B4-BE49-F238E27FC236}">
                    <a16:creationId xmlns:a16="http://schemas.microsoft.com/office/drawing/2014/main" id="{587989D3-7061-8DEE-81CA-B7FE93B35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2981" y="3086010"/>
                <a:ext cx="1559944" cy="346288"/>
              </a:xfrm>
              <a:prstGeom prst="rect">
                <a:avLst/>
              </a:prstGeom>
              <a:solidFill>
                <a:srgbClr val="004F38">
                  <a:alpha val="53000"/>
                </a:srgb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135">
              <a:extLst>
                <a:ext uri="{FF2B5EF4-FFF2-40B4-BE49-F238E27FC236}">
                  <a16:creationId xmlns:a16="http://schemas.microsoft.com/office/drawing/2014/main" id="{345D6EDB-C9FE-68AD-18A9-0C879E41E491}"/>
                </a:ext>
              </a:extLst>
            </p:cNvPr>
            <p:cNvGrpSpPr/>
            <p:nvPr/>
          </p:nvGrpSpPr>
          <p:grpSpPr>
            <a:xfrm>
              <a:off x="6386223" y="2396733"/>
              <a:ext cx="1559944" cy="1035565"/>
              <a:chOff x="6386223" y="2396733"/>
              <a:chExt cx="1559944" cy="1035565"/>
            </a:xfrm>
          </p:grpSpPr>
          <p:sp>
            <p:nvSpPr>
              <p:cNvPr id="29" name="Rectangle 116">
                <a:extLst>
                  <a:ext uri="{FF2B5EF4-FFF2-40B4-BE49-F238E27FC236}">
                    <a16:creationId xmlns:a16="http://schemas.microsoft.com/office/drawing/2014/main" id="{46F35087-AD28-165C-F309-891DCB968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6223" y="2743021"/>
                <a:ext cx="1559944" cy="342990"/>
              </a:xfrm>
              <a:prstGeom prst="rect">
                <a:avLst/>
              </a:prstGeom>
              <a:solidFill>
                <a:srgbClr val="116A4E">
                  <a:alpha val="81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117">
                <a:extLst>
                  <a:ext uri="{FF2B5EF4-FFF2-40B4-BE49-F238E27FC236}">
                    <a16:creationId xmlns:a16="http://schemas.microsoft.com/office/drawing/2014/main" id="{689DCF60-4839-B0A2-FE08-63DEAD0A4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6223" y="2396733"/>
                <a:ext cx="1559944" cy="346288"/>
              </a:xfrm>
              <a:prstGeom prst="rect">
                <a:avLst/>
              </a:prstGeom>
              <a:solidFill>
                <a:srgbClr val="116A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3" name="Rectangle 118">
                <a:extLst>
                  <a:ext uri="{FF2B5EF4-FFF2-40B4-BE49-F238E27FC236}">
                    <a16:creationId xmlns:a16="http://schemas.microsoft.com/office/drawing/2014/main" id="{14B5BCEF-412A-D8CE-A297-2585C24D27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6223" y="3086010"/>
                <a:ext cx="1559944" cy="346288"/>
              </a:xfrm>
              <a:prstGeom prst="rect">
                <a:avLst/>
              </a:prstGeom>
              <a:solidFill>
                <a:srgbClr val="116A4E">
                  <a:alpha val="47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134">
              <a:extLst>
                <a:ext uri="{FF2B5EF4-FFF2-40B4-BE49-F238E27FC236}">
                  <a16:creationId xmlns:a16="http://schemas.microsoft.com/office/drawing/2014/main" id="{C6410B9B-8FC9-1BE4-5F6F-FD9C63DD8E7F}"/>
                </a:ext>
              </a:extLst>
            </p:cNvPr>
            <p:cNvGrpSpPr/>
            <p:nvPr/>
          </p:nvGrpSpPr>
          <p:grpSpPr>
            <a:xfrm>
              <a:off x="7951114" y="2396733"/>
              <a:ext cx="1559944" cy="1035565"/>
              <a:chOff x="7951114" y="2396733"/>
              <a:chExt cx="1559944" cy="1035565"/>
            </a:xfrm>
          </p:grpSpPr>
          <p:sp>
            <p:nvSpPr>
              <p:cNvPr id="26" name="Rectangle 119">
                <a:extLst>
                  <a:ext uri="{FF2B5EF4-FFF2-40B4-BE49-F238E27FC236}">
                    <a16:creationId xmlns:a16="http://schemas.microsoft.com/office/drawing/2014/main" id="{A2C26056-0181-D0AE-AAAA-33721F3D7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51114" y="2743021"/>
                <a:ext cx="1559944" cy="342990"/>
              </a:xfrm>
              <a:prstGeom prst="rect">
                <a:avLst/>
              </a:prstGeom>
              <a:solidFill>
                <a:srgbClr val="004F38">
                  <a:alpha val="82000"/>
                </a:srgb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" name="Rectangle 120">
                <a:extLst>
                  <a:ext uri="{FF2B5EF4-FFF2-40B4-BE49-F238E27FC236}">
                    <a16:creationId xmlns:a16="http://schemas.microsoft.com/office/drawing/2014/main" id="{98CCF65F-2149-A7A8-A596-7EE55A228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51114" y="2396733"/>
                <a:ext cx="1559944" cy="346288"/>
              </a:xfrm>
              <a:prstGeom prst="rect">
                <a:avLst/>
              </a:prstGeom>
              <a:solidFill>
                <a:srgbClr val="004F38"/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8" name="Rectangle 121">
                <a:extLst>
                  <a:ext uri="{FF2B5EF4-FFF2-40B4-BE49-F238E27FC236}">
                    <a16:creationId xmlns:a16="http://schemas.microsoft.com/office/drawing/2014/main" id="{21D5AF6F-ED73-ADAE-53C5-62228492C6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51114" y="3086010"/>
                <a:ext cx="1559944" cy="346288"/>
              </a:xfrm>
              <a:prstGeom prst="rect">
                <a:avLst/>
              </a:prstGeom>
              <a:solidFill>
                <a:srgbClr val="004F38">
                  <a:alpha val="53000"/>
                </a:srgbClr>
              </a:solidFill>
              <a:ln w="25400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133">
              <a:extLst>
                <a:ext uri="{FF2B5EF4-FFF2-40B4-BE49-F238E27FC236}">
                  <a16:creationId xmlns:a16="http://schemas.microsoft.com/office/drawing/2014/main" id="{B0EA7366-63E5-997C-3E85-9ECCAED6F5EB}"/>
                </a:ext>
              </a:extLst>
            </p:cNvPr>
            <p:cNvGrpSpPr/>
            <p:nvPr/>
          </p:nvGrpSpPr>
          <p:grpSpPr>
            <a:xfrm>
              <a:off x="9511058" y="2396733"/>
              <a:ext cx="1559944" cy="1035565"/>
              <a:chOff x="9511058" y="2396733"/>
              <a:chExt cx="1559944" cy="1035565"/>
            </a:xfrm>
          </p:grpSpPr>
          <p:sp>
            <p:nvSpPr>
              <p:cNvPr id="23" name="Rectangle 122">
                <a:extLst>
                  <a:ext uri="{FF2B5EF4-FFF2-40B4-BE49-F238E27FC236}">
                    <a16:creationId xmlns:a16="http://schemas.microsoft.com/office/drawing/2014/main" id="{DA666F43-F139-9DF0-C8C5-809A864943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11058" y="2743021"/>
                <a:ext cx="1559944" cy="342990"/>
              </a:xfrm>
              <a:prstGeom prst="rect">
                <a:avLst/>
              </a:prstGeom>
              <a:solidFill>
                <a:srgbClr val="116A4E">
                  <a:alpha val="81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" name="Rectangle 123">
                <a:extLst>
                  <a:ext uri="{FF2B5EF4-FFF2-40B4-BE49-F238E27FC236}">
                    <a16:creationId xmlns:a16="http://schemas.microsoft.com/office/drawing/2014/main" id="{AE8B6419-32DA-334B-343D-0BE2B6A9B2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11058" y="2396733"/>
                <a:ext cx="1559944" cy="346288"/>
              </a:xfrm>
              <a:prstGeom prst="rect">
                <a:avLst/>
              </a:prstGeom>
              <a:solidFill>
                <a:srgbClr val="116A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" name="Rectangle 124">
                <a:extLst>
                  <a:ext uri="{FF2B5EF4-FFF2-40B4-BE49-F238E27FC236}">
                    <a16:creationId xmlns:a16="http://schemas.microsoft.com/office/drawing/2014/main" id="{502AC765-6FCC-E608-2370-993D5E25EA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11058" y="3086010"/>
                <a:ext cx="1559944" cy="346288"/>
              </a:xfrm>
              <a:prstGeom prst="rect">
                <a:avLst/>
              </a:prstGeom>
              <a:solidFill>
                <a:srgbClr val="116A4E">
                  <a:alpha val="47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132">
              <a:extLst>
                <a:ext uri="{FF2B5EF4-FFF2-40B4-BE49-F238E27FC236}">
                  <a16:creationId xmlns:a16="http://schemas.microsoft.com/office/drawing/2014/main" id="{541EADAB-670B-6B3B-ACF8-2085D0AA5300}"/>
                </a:ext>
              </a:extLst>
            </p:cNvPr>
            <p:cNvGrpSpPr/>
            <p:nvPr/>
          </p:nvGrpSpPr>
          <p:grpSpPr>
            <a:xfrm>
              <a:off x="11071002" y="2396733"/>
              <a:ext cx="389161" cy="1035565"/>
              <a:chOff x="11071002" y="2396733"/>
              <a:chExt cx="389161" cy="1035565"/>
            </a:xfrm>
          </p:grpSpPr>
          <p:sp>
            <p:nvSpPr>
              <p:cNvPr id="20" name="Freeform 125">
                <a:extLst>
                  <a:ext uri="{FF2B5EF4-FFF2-40B4-BE49-F238E27FC236}">
                    <a16:creationId xmlns:a16="http://schemas.microsoft.com/office/drawing/2014/main" id="{3F97A683-BDEB-C005-23A7-F18B03338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4676" y="2396733"/>
                <a:ext cx="265487" cy="1035565"/>
              </a:xfrm>
              <a:custGeom>
                <a:avLst/>
                <a:gdLst>
                  <a:gd name="T0" fmla="*/ 68 w 68"/>
                  <a:gd name="T1" fmla="*/ 132 h 263"/>
                  <a:gd name="T2" fmla="*/ 38 w 68"/>
                  <a:gd name="T3" fmla="*/ 0 h 263"/>
                  <a:gd name="T4" fmla="*/ 0 w 68"/>
                  <a:gd name="T5" fmla="*/ 0 h 263"/>
                  <a:gd name="T6" fmla="*/ 0 w 68"/>
                  <a:gd name="T7" fmla="*/ 263 h 263"/>
                  <a:gd name="T8" fmla="*/ 38 w 68"/>
                  <a:gd name="T9" fmla="*/ 263 h 263"/>
                  <a:gd name="T10" fmla="*/ 68 w 68"/>
                  <a:gd name="T11" fmla="*/ 132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263">
                    <a:moveTo>
                      <a:pt x="68" y="132"/>
                    </a:moveTo>
                    <a:cubicBezTo>
                      <a:pt x="68" y="60"/>
                      <a:pt x="58" y="0"/>
                      <a:pt x="38" y="0"/>
                    </a:cubicBezTo>
                    <a:cubicBezTo>
                      <a:pt x="32" y="0"/>
                      <a:pt x="19" y="0"/>
                      <a:pt x="0" y="0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19" y="263"/>
                      <a:pt x="32" y="263"/>
                      <a:pt x="38" y="263"/>
                    </a:cubicBezTo>
                    <a:cubicBezTo>
                      <a:pt x="58" y="263"/>
                      <a:pt x="68" y="203"/>
                      <a:pt x="68" y="132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tx1"/>
                  </a:gs>
                  <a:gs pos="0">
                    <a:schemeClr val="bg1">
                      <a:lumMod val="65000"/>
                    </a:schemeClr>
                  </a:gs>
                  <a:gs pos="40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  <p:sp>
            <p:nvSpPr>
              <p:cNvPr id="22" name="Freeform 126">
                <a:extLst>
                  <a:ext uri="{FF2B5EF4-FFF2-40B4-BE49-F238E27FC236}">
                    <a16:creationId xmlns:a16="http://schemas.microsoft.com/office/drawing/2014/main" id="{67E076EF-078A-3549-0AE0-12B219F72F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71002" y="2396733"/>
                <a:ext cx="123674" cy="1035565"/>
              </a:xfrm>
              <a:custGeom>
                <a:avLst/>
                <a:gdLst>
                  <a:gd name="T0" fmla="*/ 0 w 32"/>
                  <a:gd name="T1" fmla="*/ 0 h 263"/>
                  <a:gd name="T2" fmla="*/ 0 w 32"/>
                  <a:gd name="T3" fmla="*/ 263 h 263"/>
                  <a:gd name="T4" fmla="*/ 32 w 32"/>
                  <a:gd name="T5" fmla="*/ 263 h 263"/>
                  <a:gd name="T6" fmla="*/ 32 w 32"/>
                  <a:gd name="T7" fmla="*/ 0 h 263"/>
                  <a:gd name="T8" fmla="*/ 0 w 32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63">
                    <a:moveTo>
                      <a:pt x="0" y="0"/>
                    </a:moveTo>
                    <a:cubicBezTo>
                      <a:pt x="0" y="263"/>
                      <a:pt x="0" y="263"/>
                      <a:pt x="0" y="263"/>
                    </a:cubicBezTo>
                    <a:cubicBezTo>
                      <a:pt x="12" y="263"/>
                      <a:pt x="23" y="263"/>
                      <a:pt x="32" y="26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3" y="0"/>
                      <a:pt x="12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tx1"/>
                  </a:gs>
                  <a:gs pos="0">
                    <a:schemeClr val="bg1">
                      <a:lumMod val="65000"/>
                    </a:schemeClr>
                  </a:gs>
                  <a:gs pos="40000">
                    <a:schemeClr val="tx1">
                      <a:lumMod val="50000"/>
                      <a:lumOff val="50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68580" tIns="34291" rIns="68580" bIns="3429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54" name="Straight Connector 159">
            <a:extLst>
              <a:ext uri="{FF2B5EF4-FFF2-40B4-BE49-F238E27FC236}">
                <a16:creationId xmlns:a16="http://schemas.microsoft.com/office/drawing/2014/main" id="{A01D05E6-C37F-BE52-748F-EE436B2E24D7}"/>
              </a:ext>
            </a:extLst>
          </p:cNvPr>
          <p:cNvCxnSpPr/>
          <p:nvPr/>
        </p:nvCxnSpPr>
        <p:spPr>
          <a:xfrm flipV="1">
            <a:off x="4562428" y="2958933"/>
            <a:ext cx="0" cy="3621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160">
            <a:extLst>
              <a:ext uri="{FF2B5EF4-FFF2-40B4-BE49-F238E27FC236}">
                <a16:creationId xmlns:a16="http://schemas.microsoft.com/office/drawing/2014/main" id="{B33468ED-C834-49A5-5200-465184F4C50C}"/>
              </a:ext>
            </a:extLst>
          </p:cNvPr>
          <p:cNvCxnSpPr/>
          <p:nvPr/>
        </p:nvCxnSpPr>
        <p:spPr>
          <a:xfrm flipV="1">
            <a:off x="6929741" y="2958933"/>
            <a:ext cx="0" cy="3621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161">
            <a:extLst>
              <a:ext uri="{FF2B5EF4-FFF2-40B4-BE49-F238E27FC236}">
                <a16:creationId xmlns:a16="http://schemas.microsoft.com/office/drawing/2014/main" id="{F8E8193E-3EC5-BDAF-A572-EA115BDC5F25}"/>
              </a:ext>
            </a:extLst>
          </p:cNvPr>
          <p:cNvCxnSpPr/>
          <p:nvPr/>
        </p:nvCxnSpPr>
        <p:spPr>
          <a:xfrm flipV="1">
            <a:off x="9297053" y="2958933"/>
            <a:ext cx="0" cy="3621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162">
            <a:extLst>
              <a:ext uri="{FF2B5EF4-FFF2-40B4-BE49-F238E27FC236}">
                <a16:creationId xmlns:a16="http://schemas.microsoft.com/office/drawing/2014/main" id="{281D1CE3-A7E5-3DAB-1597-618AD7169074}"/>
              </a:ext>
            </a:extLst>
          </p:cNvPr>
          <p:cNvCxnSpPr/>
          <p:nvPr/>
        </p:nvCxnSpPr>
        <p:spPr>
          <a:xfrm flipV="1">
            <a:off x="3378771" y="3698679"/>
            <a:ext cx="0" cy="3621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163">
            <a:extLst>
              <a:ext uri="{FF2B5EF4-FFF2-40B4-BE49-F238E27FC236}">
                <a16:creationId xmlns:a16="http://schemas.microsoft.com/office/drawing/2014/main" id="{DE2D01F2-3252-6B57-3843-5BF4AA37E079}"/>
              </a:ext>
            </a:extLst>
          </p:cNvPr>
          <p:cNvCxnSpPr/>
          <p:nvPr/>
        </p:nvCxnSpPr>
        <p:spPr>
          <a:xfrm flipV="1">
            <a:off x="5746085" y="3698679"/>
            <a:ext cx="0" cy="3621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164">
            <a:extLst>
              <a:ext uri="{FF2B5EF4-FFF2-40B4-BE49-F238E27FC236}">
                <a16:creationId xmlns:a16="http://schemas.microsoft.com/office/drawing/2014/main" id="{DE72A664-84CF-7629-EB42-09E7C66B972D}"/>
              </a:ext>
            </a:extLst>
          </p:cNvPr>
          <p:cNvCxnSpPr/>
          <p:nvPr/>
        </p:nvCxnSpPr>
        <p:spPr>
          <a:xfrm flipV="1">
            <a:off x="8113399" y="3698679"/>
            <a:ext cx="0" cy="3621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reeform 37">
            <a:extLst>
              <a:ext uri="{FF2B5EF4-FFF2-40B4-BE49-F238E27FC236}">
                <a16:creationId xmlns:a16="http://schemas.microsoft.com/office/drawing/2014/main" id="{F1559131-88AA-CFFC-69B5-E95594CA2659}"/>
              </a:ext>
            </a:extLst>
          </p:cNvPr>
          <p:cNvSpPr>
            <a:spLocks noEditPoints="1"/>
          </p:cNvSpPr>
          <p:nvPr/>
        </p:nvSpPr>
        <p:spPr bwMode="auto">
          <a:xfrm>
            <a:off x="3271065" y="4319688"/>
            <a:ext cx="215426" cy="335756"/>
          </a:xfrm>
          <a:custGeom>
            <a:avLst/>
            <a:gdLst>
              <a:gd name="T0" fmla="*/ 39 w 47"/>
              <a:gd name="T1" fmla="*/ 67 h 71"/>
              <a:gd name="T2" fmla="*/ 30 w 47"/>
              <a:gd name="T3" fmla="*/ 35 h 71"/>
              <a:gd name="T4" fmla="*/ 39 w 47"/>
              <a:gd name="T5" fmla="*/ 4 h 71"/>
              <a:gd name="T6" fmla="*/ 47 w 47"/>
              <a:gd name="T7" fmla="*/ 2 h 71"/>
              <a:gd name="T8" fmla="*/ 2 w 47"/>
              <a:gd name="T9" fmla="*/ 0 h 71"/>
              <a:gd name="T10" fmla="*/ 2 w 47"/>
              <a:gd name="T11" fmla="*/ 4 h 71"/>
              <a:gd name="T12" fmla="*/ 8 w 47"/>
              <a:gd name="T13" fmla="*/ 21 h 71"/>
              <a:gd name="T14" fmla="*/ 8 w 47"/>
              <a:gd name="T15" fmla="*/ 49 h 71"/>
              <a:gd name="T16" fmla="*/ 2 w 47"/>
              <a:gd name="T17" fmla="*/ 67 h 71"/>
              <a:gd name="T18" fmla="*/ 2 w 47"/>
              <a:gd name="T19" fmla="*/ 71 h 71"/>
              <a:gd name="T20" fmla="*/ 47 w 47"/>
              <a:gd name="T21" fmla="*/ 69 h 71"/>
              <a:gd name="T22" fmla="*/ 23 w 47"/>
              <a:gd name="T23" fmla="*/ 55 h 71"/>
              <a:gd name="T24" fmla="*/ 36 w 47"/>
              <a:gd name="T25" fmla="*/ 67 h 71"/>
              <a:gd name="T26" fmla="*/ 11 w 47"/>
              <a:gd name="T27" fmla="*/ 64 h 71"/>
              <a:gd name="T28" fmla="*/ 36 w 47"/>
              <a:gd name="T29" fmla="*/ 49 h 71"/>
              <a:gd name="T30" fmla="*/ 24 w 47"/>
              <a:gd name="T31" fmla="*/ 50 h 71"/>
              <a:gd name="T32" fmla="*/ 36 w 47"/>
              <a:gd name="T33" fmla="*/ 49 h 71"/>
              <a:gd name="T34" fmla="*/ 36 w 47"/>
              <a:gd name="T35" fmla="*/ 20 h 71"/>
              <a:gd name="T36" fmla="*/ 14 w 47"/>
              <a:gd name="T37" fmla="*/ 11 h 71"/>
              <a:gd name="T38" fmla="*/ 12 w 47"/>
              <a:gd name="T39" fmla="*/ 11 h 71"/>
              <a:gd name="T40" fmla="*/ 11 w 47"/>
              <a:gd name="T41" fmla="*/ 20 h 71"/>
              <a:gd name="T42" fmla="*/ 36 w 47"/>
              <a:gd name="T43" fmla="*/ 4 h 71"/>
              <a:gd name="T44" fmla="*/ 12 w 47"/>
              <a:gd name="T45" fmla="*/ 22 h 71"/>
              <a:gd name="T46" fmla="*/ 17 w 47"/>
              <a:gd name="T47" fmla="*/ 30 h 71"/>
              <a:gd name="T48" fmla="*/ 18 w 47"/>
              <a:gd name="T49" fmla="*/ 28 h 71"/>
              <a:gd name="T50" fmla="*/ 36 w 47"/>
              <a:gd name="T51" fmla="*/ 22 h 71"/>
              <a:gd name="T52" fmla="*/ 11 w 47"/>
              <a:gd name="T53" fmla="*/ 22 h 71"/>
              <a:gd name="T54" fmla="*/ 22 w 47"/>
              <a:gd name="T55" fmla="*/ 50 h 71"/>
              <a:gd name="T56" fmla="*/ 14 w 47"/>
              <a:gd name="T57" fmla="*/ 60 h 71"/>
              <a:gd name="T58" fmla="*/ 18 w 47"/>
              <a:gd name="T59" fmla="*/ 43 h 71"/>
              <a:gd name="T60" fmla="*/ 16 w 47"/>
              <a:gd name="T61" fmla="*/ 41 h 71"/>
              <a:gd name="T62" fmla="*/ 12 w 47"/>
              <a:gd name="T63" fmla="*/ 60 h 71"/>
              <a:gd name="T64" fmla="*/ 11 w 47"/>
              <a:gd name="T65" fmla="*/ 62 h 71"/>
              <a:gd name="T66" fmla="*/ 22 w 47"/>
              <a:gd name="T67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7" h="71">
                <a:moveTo>
                  <a:pt x="45" y="67"/>
                </a:moveTo>
                <a:cubicBezTo>
                  <a:pt x="39" y="67"/>
                  <a:pt x="39" y="67"/>
                  <a:pt x="39" y="67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3"/>
                  <a:pt x="35" y="38"/>
                  <a:pt x="30" y="35"/>
                </a:cubicBezTo>
                <a:cubicBezTo>
                  <a:pt x="35" y="33"/>
                  <a:pt x="39" y="28"/>
                  <a:pt x="39" y="21"/>
                </a:cubicBezTo>
                <a:cubicBezTo>
                  <a:pt x="39" y="4"/>
                  <a:pt x="39" y="4"/>
                  <a:pt x="39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6" y="4"/>
                  <a:pt x="47" y="3"/>
                  <a:pt x="47" y="2"/>
                </a:cubicBezTo>
                <a:cubicBezTo>
                  <a:pt x="47" y="1"/>
                  <a:pt x="46" y="0"/>
                  <a:pt x="45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2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8"/>
                  <a:pt x="11" y="33"/>
                  <a:pt x="17" y="35"/>
                </a:cubicBezTo>
                <a:cubicBezTo>
                  <a:pt x="11" y="38"/>
                  <a:pt x="8" y="43"/>
                  <a:pt x="8" y="49"/>
                </a:cubicBezTo>
                <a:cubicBezTo>
                  <a:pt x="8" y="67"/>
                  <a:pt x="8" y="67"/>
                  <a:pt x="8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0" y="67"/>
                  <a:pt x="0" y="68"/>
                  <a:pt x="0" y="69"/>
                </a:cubicBezTo>
                <a:cubicBezTo>
                  <a:pt x="0" y="70"/>
                  <a:pt x="0" y="71"/>
                  <a:pt x="2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1"/>
                  <a:pt x="47" y="70"/>
                  <a:pt x="47" y="69"/>
                </a:cubicBezTo>
                <a:cubicBezTo>
                  <a:pt x="47" y="68"/>
                  <a:pt x="46" y="67"/>
                  <a:pt x="45" y="67"/>
                </a:cubicBezTo>
                <a:close/>
                <a:moveTo>
                  <a:pt x="23" y="55"/>
                </a:moveTo>
                <a:cubicBezTo>
                  <a:pt x="26" y="60"/>
                  <a:pt x="33" y="63"/>
                  <a:pt x="36" y="64"/>
                </a:cubicBezTo>
                <a:cubicBezTo>
                  <a:pt x="36" y="67"/>
                  <a:pt x="36" y="67"/>
                  <a:pt x="36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64"/>
                  <a:pt x="11" y="64"/>
                  <a:pt x="11" y="64"/>
                </a:cubicBezTo>
                <a:cubicBezTo>
                  <a:pt x="13" y="63"/>
                  <a:pt x="20" y="60"/>
                  <a:pt x="23" y="55"/>
                </a:cubicBezTo>
                <a:close/>
                <a:moveTo>
                  <a:pt x="36" y="49"/>
                </a:moveTo>
                <a:cubicBezTo>
                  <a:pt x="36" y="62"/>
                  <a:pt x="36" y="62"/>
                  <a:pt x="36" y="62"/>
                </a:cubicBezTo>
                <a:cubicBezTo>
                  <a:pt x="32" y="61"/>
                  <a:pt x="24" y="57"/>
                  <a:pt x="24" y="50"/>
                </a:cubicBezTo>
                <a:cubicBezTo>
                  <a:pt x="24" y="37"/>
                  <a:pt x="24" y="37"/>
                  <a:pt x="24" y="37"/>
                </a:cubicBezTo>
                <a:cubicBezTo>
                  <a:pt x="31" y="37"/>
                  <a:pt x="36" y="43"/>
                  <a:pt x="36" y="49"/>
                </a:cubicBezTo>
                <a:close/>
                <a:moveTo>
                  <a:pt x="36" y="4"/>
                </a:moveTo>
                <a:cubicBezTo>
                  <a:pt x="36" y="20"/>
                  <a:pt x="36" y="20"/>
                  <a:pt x="36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1"/>
                  <a:pt x="14" y="10"/>
                  <a:pt x="13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4"/>
                  <a:pt x="11" y="4"/>
                  <a:pt x="11" y="4"/>
                </a:cubicBezTo>
                <a:lnTo>
                  <a:pt x="36" y="4"/>
                </a:lnTo>
                <a:close/>
                <a:moveTo>
                  <a:pt x="11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12" y="25"/>
                  <a:pt x="14" y="28"/>
                  <a:pt x="16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30"/>
                  <a:pt x="18" y="30"/>
                  <a:pt x="18" y="30"/>
                </a:cubicBezTo>
                <a:cubicBezTo>
                  <a:pt x="18" y="29"/>
                  <a:pt x="18" y="29"/>
                  <a:pt x="18" y="28"/>
                </a:cubicBezTo>
                <a:cubicBezTo>
                  <a:pt x="16" y="27"/>
                  <a:pt x="14" y="25"/>
                  <a:pt x="14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5" y="29"/>
                  <a:pt x="30" y="34"/>
                  <a:pt x="23" y="34"/>
                </a:cubicBezTo>
                <a:cubicBezTo>
                  <a:pt x="17" y="34"/>
                  <a:pt x="11" y="29"/>
                  <a:pt x="11" y="22"/>
                </a:cubicBezTo>
                <a:close/>
                <a:moveTo>
                  <a:pt x="22" y="37"/>
                </a:moveTo>
                <a:cubicBezTo>
                  <a:pt x="22" y="50"/>
                  <a:pt x="22" y="50"/>
                  <a:pt x="22" y="50"/>
                </a:cubicBezTo>
                <a:cubicBezTo>
                  <a:pt x="22" y="55"/>
                  <a:pt x="18" y="59"/>
                  <a:pt x="14" y="61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7"/>
                  <a:pt x="15" y="45"/>
                  <a:pt x="18" y="43"/>
                </a:cubicBezTo>
                <a:cubicBezTo>
                  <a:pt x="18" y="43"/>
                  <a:pt x="18" y="42"/>
                  <a:pt x="18" y="41"/>
                </a:cubicBezTo>
                <a:cubicBezTo>
                  <a:pt x="17" y="41"/>
                  <a:pt x="17" y="41"/>
                  <a:pt x="16" y="41"/>
                </a:cubicBezTo>
                <a:cubicBezTo>
                  <a:pt x="14" y="43"/>
                  <a:pt x="12" y="47"/>
                  <a:pt x="12" y="50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61"/>
                  <a:pt x="12" y="61"/>
                  <a:pt x="13" y="61"/>
                </a:cubicBezTo>
                <a:cubicBezTo>
                  <a:pt x="12" y="61"/>
                  <a:pt x="11" y="62"/>
                  <a:pt x="11" y="62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3"/>
                  <a:pt x="16" y="37"/>
                  <a:pt x="22" y="37"/>
                </a:cubicBezTo>
                <a:close/>
              </a:path>
            </a:pathLst>
          </a:custGeom>
          <a:solidFill>
            <a:srgbClr val="004F38"/>
          </a:solidFill>
          <a:ln w="254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6" name="Freeform 46">
            <a:extLst>
              <a:ext uri="{FF2B5EF4-FFF2-40B4-BE49-F238E27FC236}">
                <a16:creationId xmlns:a16="http://schemas.microsoft.com/office/drawing/2014/main" id="{41F841D2-6920-8F35-76C9-C671BCEC1806}"/>
              </a:ext>
            </a:extLst>
          </p:cNvPr>
          <p:cNvSpPr>
            <a:spLocks noEditPoints="1"/>
          </p:cNvSpPr>
          <p:nvPr/>
        </p:nvSpPr>
        <p:spPr bwMode="auto">
          <a:xfrm>
            <a:off x="4433372" y="2343840"/>
            <a:ext cx="258124" cy="380394"/>
          </a:xfrm>
          <a:custGeom>
            <a:avLst/>
            <a:gdLst>
              <a:gd name="T0" fmla="*/ 40 w 56"/>
              <a:gd name="T1" fmla="*/ 70 h 80"/>
              <a:gd name="T2" fmla="*/ 44 w 56"/>
              <a:gd name="T3" fmla="*/ 12 h 80"/>
              <a:gd name="T4" fmla="*/ 42 w 56"/>
              <a:gd name="T5" fmla="*/ 10 h 80"/>
              <a:gd name="T6" fmla="*/ 45 w 56"/>
              <a:gd name="T7" fmla="*/ 8 h 80"/>
              <a:gd name="T8" fmla="*/ 46 w 56"/>
              <a:gd name="T9" fmla="*/ 5 h 80"/>
              <a:gd name="T10" fmla="*/ 31 w 56"/>
              <a:gd name="T11" fmla="*/ 1 h 80"/>
              <a:gd name="T12" fmla="*/ 31 w 56"/>
              <a:gd name="T13" fmla="*/ 4 h 80"/>
              <a:gd name="T14" fmla="*/ 30 w 56"/>
              <a:gd name="T15" fmla="*/ 7 h 80"/>
              <a:gd name="T16" fmla="*/ 23 w 56"/>
              <a:gd name="T17" fmla="*/ 31 h 80"/>
              <a:gd name="T18" fmla="*/ 23 w 56"/>
              <a:gd name="T19" fmla="*/ 38 h 80"/>
              <a:gd name="T20" fmla="*/ 33 w 56"/>
              <a:gd name="T21" fmla="*/ 41 h 80"/>
              <a:gd name="T22" fmla="*/ 36 w 56"/>
              <a:gd name="T23" fmla="*/ 36 h 80"/>
              <a:gd name="T24" fmla="*/ 38 w 56"/>
              <a:gd name="T25" fmla="*/ 36 h 80"/>
              <a:gd name="T26" fmla="*/ 48 w 56"/>
              <a:gd name="T27" fmla="*/ 47 h 80"/>
              <a:gd name="T28" fmla="*/ 39 w 56"/>
              <a:gd name="T29" fmla="*/ 59 h 80"/>
              <a:gd name="T30" fmla="*/ 24 w 56"/>
              <a:gd name="T31" fmla="*/ 62 h 80"/>
              <a:gd name="T32" fmla="*/ 44 w 56"/>
              <a:gd name="T33" fmla="*/ 47 h 80"/>
              <a:gd name="T34" fmla="*/ 0 w 56"/>
              <a:gd name="T35" fmla="*/ 47 h 80"/>
              <a:gd name="T36" fmla="*/ 24 w 56"/>
              <a:gd name="T37" fmla="*/ 70 h 80"/>
              <a:gd name="T38" fmla="*/ 14 w 56"/>
              <a:gd name="T39" fmla="*/ 76 h 80"/>
              <a:gd name="T40" fmla="*/ 49 w 56"/>
              <a:gd name="T41" fmla="*/ 80 h 80"/>
              <a:gd name="T42" fmla="*/ 49 w 56"/>
              <a:gd name="T43" fmla="*/ 75 h 80"/>
              <a:gd name="T44" fmla="*/ 40 w 56"/>
              <a:gd name="T45" fmla="*/ 10 h 80"/>
              <a:gd name="T46" fmla="*/ 32 w 56"/>
              <a:gd name="T47" fmla="*/ 39 h 80"/>
              <a:gd name="T48" fmla="*/ 34 w 56"/>
              <a:gd name="T49" fmla="*/ 35 h 80"/>
              <a:gd name="T50" fmla="*/ 35 w 56"/>
              <a:gd name="T51" fmla="*/ 33 h 80"/>
              <a:gd name="T52" fmla="*/ 25 w 56"/>
              <a:gd name="T53" fmla="*/ 31 h 80"/>
              <a:gd name="T54" fmla="*/ 25 w 56"/>
              <a:gd name="T55" fmla="*/ 31 h 80"/>
              <a:gd name="T56" fmla="*/ 39 w 56"/>
              <a:gd name="T57" fmla="*/ 24 h 80"/>
              <a:gd name="T58" fmla="*/ 32 w 56"/>
              <a:gd name="T59" fmla="*/ 14 h 80"/>
              <a:gd name="T60" fmla="*/ 26 w 56"/>
              <a:gd name="T61" fmla="*/ 29 h 80"/>
              <a:gd name="T62" fmla="*/ 28 w 56"/>
              <a:gd name="T63" fmla="*/ 29 h 80"/>
              <a:gd name="T64" fmla="*/ 37 w 56"/>
              <a:gd name="T65" fmla="*/ 32 h 80"/>
              <a:gd name="T66" fmla="*/ 32 w 56"/>
              <a:gd name="T67" fmla="*/ 31 h 80"/>
              <a:gd name="T68" fmla="*/ 35 w 56"/>
              <a:gd name="T69" fmla="*/ 27 h 80"/>
              <a:gd name="T70" fmla="*/ 38 w 56"/>
              <a:gd name="T71" fmla="*/ 63 h 80"/>
              <a:gd name="T72" fmla="*/ 26 w 56"/>
              <a:gd name="T73" fmla="*/ 61 h 80"/>
              <a:gd name="T74" fmla="*/ 29 w 56"/>
              <a:gd name="T75" fmla="*/ 68 h 80"/>
              <a:gd name="T76" fmla="*/ 26 w 56"/>
              <a:gd name="T77" fmla="*/ 71 h 80"/>
              <a:gd name="T78" fmla="*/ 38 w 56"/>
              <a:gd name="T79" fmla="*/ 75 h 80"/>
              <a:gd name="T80" fmla="*/ 48 w 56"/>
              <a:gd name="T81" fmla="*/ 78 h 80"/>
              <a:gd name="T82" fmla="*/ 48 w 56"/>
              <a:gd name="T83" fmla="*/ 77 h 80"/>
              <a:gd name="T84" fmla="*/ 33 w 56"/>
              <a:gd name="T85" fmla="*/ 27 h 80"/>
              <a:gd name="T86" fmla="*/ 32 w 56"/>
              <a:gd name="T87" fmla="*/ 26 h 80"/>
              <a:gd name="T88" fmla="*/ 32 w 56"/>
              <a:gd name="T89" fmla="*/ 6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6" h="80">
                <a:moveTo>
                  <a:pt x="49" y="75"/>
                </a:moveTo>
                <a:cubicBezTo>
                  <a:pt x="40" y="75"/>
                  <a:pt x="40" y="75"/>
                  <a:pt x="40" y="75"/>
                </a:cubicBezTo>
                <a:cubicBezTo>
                  <a:pt x="40" y="70"/>
                  <a:pt x="40" y="70"/>
                  <a:pt x="40" y="70"/>
                </a:cubicBezTo>
                <a:cubicBezTo>
                  <a:pt x="49" y="67"/>
                  <a:pt x="56" y="58"/>
                  <a:pt x="56" y="47"/>
                </a:cubicBezTo>
                <a:cubicBezTo>
                  <a:pt x="56" y="37"/>
                  <a:pt x="50" y="28"/>
                  <a:pt x="41" y="25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1"/>
                  <a:pt x="44" y="11"/>
                  <a:pt x="44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7"/>
                  <a:pt x="43" y="7"/>
                  <a:pt x="43" y="7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5" y="8"/>
                  <a:pt x="45" y="8"/>
                </a:cubicBezTo>
                <a:cubicBezTo>
                  <a:pt x="45" y="8"/>
                  <a:pt x="45" y="7"/>
                  <a:pt x="46" y="7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4"/>
                  <a:pt x="46" y="4"/>
                  <a:pt x="45" y="4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1" y="0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4"/>
                  <a:pt x="31" y="4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7"/>
                  <a:pt x="29" y="7"/>
                  <a:pt x="29" y="8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2"/>
                  <a:pt x="23" y="32"/>
                  <a:pt x="23" y="32"/>
                </a:cubicBezTo>
                <a:cubicBezTo>
                  <a:pt x="25" y="33"/>
                  <a:pt x="25" y="33"/>
                  <a:pt x="25" y="33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4" y="39"/>
                  <a:pt x="24" y="39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7" y="36"/>
                  <a:pt x="38" y="36"/>
                </a:cubicBezTo>
                <a:cubicBezTo>
                  <a:pt x="38" y="36"/>
                  <a:pt x="38" y="36"/>
                  <a:pt x="38" y="35"/>
                </a:cubicBezTo>
                <a:cubicBezTo>
                  <a:pt x="39" y="33"/>
                  <a:pt x="39" y="33"/>
                  <a:pt x="39" y="33"/>
                </a:cubicBezTo>
                <a:cubicBezTo>
                  <a:pt x="44" y="35"/>
                  <a:pt x="48" y="41"/>
                  <a:pt x="48" y="47"/>
                </a:cubicBezTo>
                <a:cubicBezTo>
                  <a:pt x="48" y="54"/>
                  <a:pt x="45" y="59"/>
                  <a:pt x="40" y="62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59"/>
                  <a:pt x="39" y="59"/>
                  <a:pt x="39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9"/>
                  <a:pt x="24" y="59"/>
                  <a:pt x="24" y="60"/>
                </a:cubicBezTo>
                <a:cubicBezTo>
                  <a:pt x="24" y="62"/>
                  <a:pt x="24" y="62"/>
                  <a:pt x="24" y="62"/>
                </a:cubicBezTo>
                <a:cubicBezTo>
                  <a:pt x="20" y="59"/>
                  <a:pt x="17" y="55"/>
                  <a:pt x="16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7"/>
                </a:cubicBezTo>
                <a:cubicBezTo>
                  <a:pt x="44" y="46"/>
                  <a:pt x="43" y="45"/>
                  <a:pt x="4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5"/>
                  <a:pt x="0" y="46"/>
                  <a:pt x="0" y="47"/>
                </a:cubicBezTo>
                <a:cubicBezTo>
                  <a:pt x="0" y="49"/>
                  <a:pt x="1" y="49"/>
                  <a:pt x="2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9" y="59"/>
                  <a:pt x="15" y="67"/>
                  <a:pt x="24" y="70"/>
                </a:cubicBezTo>
                <a:cubicBezTo>
                  <a:pt x="24" y="75"/>
                  <a:pt x="24" y="75"/>
                  <a:pt x="24" y="75"/>
                </a:cubicBezTo>
                <a:cubicBezTo>
                  <a:pt x="15" y="75"/>
                  <a:pt x="15" y="75"/>
                  <a:pt x="15" y="75"/>
                </a:cubicBezTo>
                <a:cubicBezTo>
                  <a:pt x="15" y="75"/>
                  <a:pt x="14" y="76"/>
                  <a:pt x="14" y="76"/>
                </a:cubicBezTo>
                <a:cubicBezTo>
                  <a:pt x="14" y="79"/>
                  <a:pt x="14" y="79"/>
                  <a:pt x="14" y="79"/>
                </a:cubicBezTo>
                <a:cubicBezTo>
                  <a:pt x="14" y="80"/>
                  <a:pt x="15" y="80"/>
                  <a:pt x="15" y="80"/>
                </a:cubicBezTo>
                <a:cubicBezTo>
                  <a:pt x="49" y="80"/>
                  <a:pt x="49" y="80"/>
                  <a:pt x="49" y="80"/>
                </a:cubicBezTo>
                <a:cubicBezTo>
                  <a:pt x="49" y="80"/>
                  <a:pt x="50" y="80"/>
                  <a:pt x="50" y="79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49" y="75"/>
                  <a:pt x="49" y="75"/>
                </a:cubicBezTo>
                <a:close/>
                <a:moveTo>
                  <a:pt x="34" y="5"/>
                </a:moveTo>
                <a:cubicBezTo>
                  <a:pt x="41" y="7"/>
                  <a:pt x="41" y="7"/>
                  <a:pt x="41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4" y="8"/>
                  <a:pt x="34" y="8"/>
                  <a:pt x="34" y="8"/>
                </a:cubicBezTo>
                <a:lnTo>
                  <a:pt x="34" y="5"/>
                </a:lnTo>
                <a:close/>
                <a:moveTo>
                  <a:pt x="32" y="39"/>
                </a:moveTo>
                <a:cubicBezTo>
                  <a:pt x="26" y="37"/>
                  <a:pt x="26" y="37"/>
                  <a:pt x="26" y="37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35"/>
                  <a:pt x="34" y="35"/>
                  <a:pt x="34" y="35"/>
                </a:cubicBezTo>
                <a:lnTo>
                  <a:pt x="32" y="39"/>
                </a:lnTo>
                <a:close/>
                <a:moveTo>
                  <a:pt x="36" y="34"/>
                </a:moveTo>
                <a:cubicBezTo>
                  <a:pt x="35" y="33"/>
                  <a:pt x="35" y="33"/>
                  <a:pt x="35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30" y="11"/>
                  <a:pt x="30" y="11"/>
                  <a:pt x="30" y="11"/>
                </a:cubicBezTo>
                <a:cubicBezTo>
                  <a:pt x="42" y="14"/>
                  <a:pt x="42" y="14"/>
                  <a:pt x="42" y="14"/>
                </a:cubicBezTo>
                <a:cubicBezTo>
                  <a:pt x="39" y="24"/>
                  <a:pt x="39" y="24"/>
                  <a:pt x="39" y="24"/>
                </a:cubicBezTo>
                <a:cubicBezTo>
                  <a:pt x="37" y="23"/>
                  <a:pt x="34" y="23"/>
                  <a:pt x="32" y="23"/>
                </a:cubicBezTo>
                <a:cubicBezTo>
                  <a:pt x="31" y="23"/>
                  <a:pt x="30" y="24"/>
                  <a:pt x="29" y="2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1" y="13"/>
                </a:cubicBezTo>
                <a:cubicBezTo>
                  <a:pt x="31" y="12"/>
                  <a:pt x="30" y="13"/>
                  <a:pt x="30" y="13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6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8" y="30"/>
                  <a:pt x="28" y="29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30"/>
                  <a:pt x="30" y="31"/>
                  <a:pt x="32" y="31"/>
                </a:cubicBezTo>
                <a:cubicBezTo>
                  <a:pt x="34" y="31"/>
                  <a:pt x="35" y="31"/>
                  <a:pt x="37" y="32"/>
                </a:cubicBezTo>
                <a:lnTo>
                  <a:pt x="36" y="34"/>
                </a:lnTo>
                <a:close/>
                <a:moveTo>
                  <a:pt x="35" y="27"/>
                </a:moveTo>
                <a:cubicBezTo>
                  <a:pt x="35" y="29"/>
                  <a:pt x="34" y="31"/>
                  <a:pt x="32" y="31"/>
                </a:cubicBezTo>
                <a:cubicBezTo>
                  <a:pt x="30" y="31"/>
                  <a:pt x="29" y="29"/>
                  <a:pt x="29" y="27"/>
                </a:cubicBezTo>
                <a:cubicBezTo>
                  <a:pt x="29" y="25"/>
                  <a:pt x="30" y="24"/>
                  <a:pt x="32" y="24"/>
                </a:cubicBezTo>
                <a:cubicBezTo>
                  <a:pt x="34" y="24"/>
                  <a:pt x="35" y="25"/>
                  <a:pt x="35" y="27"/>
                </a:cubicBezTo>
                <a:close/>
                <a:moveTo>
                  <a:pt x="26" y="61"/>
                </a:moveTo>
                <a:cubicBezTo>
                  <a:pt x="38" y="61"/>
                  <a:pt x="38" y="61"/>
                  <a:pt x="38" y="61"/>
                </a:cubicBezTo>
                <a:cubicBezTo>
                  <a:pt x="38" y="63"/>
                  <a:pt x="38" y="63"/>
                  <a:pt x="38" y="63"/>
                </a:cubicBezTo>
                <a:cubicBezTo>
                  <a:pt x="36" y="63"/>
                  <a:pt x="34" y="64"/>
                  <a:pt x="32" y="64"/>
                </a:cubicBezTo>
                <a:cubicBezTo>
                  <a:pt x="30" y="64"/>
                  <a:pt x="28" y="63"/>
                  <a:pt x="26" y="63"/>
                </a:cubicBezTo>
                <a:lnTo>
                  <a:pt x="26" y="61"/>
                </a:lnTo>
                <a:close/>
                <a:moveTo>
                  <a:pt x="35" y="68"/>
                </a:moveTo>
                <a:cubicBezTo>
                  <a:pt x="35" y="70"/>
                  <a:pt x="34" y="71"/>
                  <a:pt x="32" y="71"/>
                </a:cubicBezTo>
                <a:cubicBezTo>
                  <a:pt x="30" y="71"/>
                  <a:pt x="29" y="70"/>
                  <a:pt x="29" y="68"/>
                </a:cubicBezTo>
                <a:cubicBezTo>
                  <a:pt x="29" y="66"/>
                  <a:pt x="30" y="64"/>
                  <a:pt x="32" y="64"/>
                </a:cubicBezTo>
                <a:cubicBezTo>
                  <a:pt x="34" y="64"/>
                  <a:pt x="35" y="66"/>
                  <a:pt x="35" y="68"/>
                </a:cubicBezTo>
                <a:close/>
                <a:moveTo>
                  <a:pt x="26" y="71"/>
                </a:moveTo>
                <a:cubicBezTo>
                  <a:pt x="28" y="72"/>
                  <a:pt x="30" y="72"/>
                  <a:pt x="32" y="72"/>
                </a:cubicBezTo>
                <a:cubicBezTo>
                  <a:pt x="34" y="72"/>
                  <a:pt x="36" y="72"/>
                  <a:pt x="38" y="71"/>
                </a:cubicBezTo>
                <a:cubicBezTo>
                  <a:pt x="38" y="75"/>
                  <a:pt x="38" y="75"/>
                  <a:pt x="38" y="75"/>
                </a:cubicBezTo>
                <a:cubicBezTo>
                  <a:pt x="26" y="75"/>
                  <a:pt x="26" y="75"/>
                  <a:pt x="26" y="75"/>
                </a:cubicBezTo>
                <a:lnTo>
                  <a:pt x="26" y="71"/>
                </a:lnTo>
                <a:close/>
                <a:moveTo>
                  <a:pt x="48" y="78"/>
                </a:moveTo>
                <a:cubicBezTo>
                  <a:pt x="16" y="78"/>
                  <a:pt x="16" y="78"/>
                  <a:pt x="16" y="78"/>
                </a:cubicBezTo>
                <a:cubicBezTo>
                  <a:pt x="16" y="77"/>
                  <a:pt x="16" y="77"/>
                  <a:pt x="16" y="77"/>
                </a:cubicBezTo>
                <a:cubicBezTo>
                  <a:pt x="48" y="77"/>
                  <a:pt x="48" y="77"/>
                  <a:pt x="48" y="77"/>
                </a:cubicBezTo>
                <a:lnTo>
                  <a:pt x="48" y="78"/>
                </a:lnTo>
                <a:close/>
                <a:moveTo>
                  <a:pt x="32" y="26"/>
                </a:moveTo>
                <a:cubicBezTo>
                  <a:pt x="33" y="26"/>
                  <a:pt x="33" y="26"/>
                  <a:pt x="33" y="27"/>
                </a:cubicBezTo>
                <a:cubicBezTo>
                  <a:pt x="33" y="28"/>
                  <a:pt x="33" y="29"/>
                  <a:pt x="32" y="29"/>
                </a:cubicBezTo>
                <a:cubicBezTo>
                  <a:pt x="31" y="29"/>
                  <a:pt x="31" y="28"/>
                  <a:pt x="31" y="27"/>
                </a:cubicBezTo>
                <a:cubicBezTo>
                  <a:pt x="31" y="26"/>
                  <a:pt x="31" y="26"/>
                  <a:pt x="32" y="26"/>
                </a:cubicBezTo>
                <a:close/>
                <a:moveTo>
                  <a:pt x="32" y="66"/>
                </a:moveTo>
                <a:cubicBezTo>
                  <a:pt x="33" y="66"/>
                  <a:pt x="33" y="67"/>
                  <a:pt x="33" y="68"/>
                </a:cubicBezTo>
                <a:cubicBezTo>
                  <a:pt x="33" y="69"/>
                  <a:pt x="33" y="69"/>
                  <a:pt x="32" y="69"/>
                </a:cubicBezTo>
                <a:cubicBezTo>
                  <a:pt x="31" y="69"/>
                  <a:pt x="31" y="69"/>
                  <a:pt x="31" y="68"/>
                </a:cubicBezTo>
                <a:cubicBezTo>
                  <a:pt x="31" y="67"/>
                  <a:pt x="31" y="66"/>
                  <a:pt x="32" y="66"/>
                </a:cubicBezTo>
                <a:close/>
              </a:path>
            </a:pathLst>
          </a:custGeom>
          <a:solidFill>
            <a:srgbClr val="116A4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77" name="Freeform 47">
            <a:extLst>
              <a:ext uri="{FF2B5EF4-FFF2-40B4-BE49-F238E27FC236}">
                <a16:creationId xmlns:a16="http://schemas.microsoft.com/office/drawing/2014/main" id="{47CE3314-0962-5501-4226-62368F3F4DAF}"/>
              </a:ext>
            </a:extLst>
          </p:cNvPr>
          <p:cNvSpPr>
            <a:spLocks noEditPoints="1"/>
          </p:cNvSpPr>
          <p:nvPr/>
        </p:nvSpPr>
        <p:spPr bwMode="auto">
          <a:xfrm>
            <a:off x="5562688" y="4299057"/>
            <a:ext cx="366807" cy="366808"/>
          </a:xfrm>
          <a:custGeom>
            <a:avLst/>
            <a:gdLst>
              <a:gd name="T0" fmla="*/ 74 w 80"/>
              <a:gd name="T1" fmla="*/ 14 h 77"/>
              <a:gd name="T2" fmla="*/ 69 w 80"/>
              <a:gd name="T3" fmla="*/ 8 h 77"/>
              <a:gd name="T4" fmla="*/ 41 w 80"/>
              <a:gd name="T5" fmla="*/ 0 h 77"/>
              <a:gd name="T6" fmla="*/ 14 w 80"/>
              <a:gd name="T7" fmla="*/ 8 h 77"/>
              <a:gd name="T8" fmla="*/ 9 w 80"/>
              <a:gd name="T9" fmla="*/ 13 h 77"/>
              <a:gd name="T10" fmla="*/ 9 w 80"/>
              <a:gd name="T11" fmla="*/ 64 h 77"/>
              <a:gd name="T12" fmla="*/ 14 w 80"/>
              <a:gd name="T13" fmla="*/ 69 h 77"/>
              <a:gd name="T14" fmla="*/ 21 w 80"/>
              <a:gd name="T15" fmla="*/ 71 h 77"/>
              <a:gd name="T16" fmla="*/ 64 w 80"/>
              <a:gd name="T17" fmla="*/ 71 h 77"/>
              <a:gd name="T18" fmla="*/ 70 w 80"/>
              <a:gd name="T19" fmla="*/ 67 h 77"/>
              <a:gd name="T20" fmla="*/ 74 w 80"/>
              <a:gd name="T21" fmla="*/ 59 h 77"/>
              <a:gd name="T22" fmla="*/ 55 w 80"/>
              <a:gd name="T23" fmla="*/ 52 h 77"/>
              <a:gd name="T24" fmla="*/ 48 w 80"/>
              <a:gd name="T25" fmla="*/ 56 h 77"/>
              <a:gd name="T26" fmla="*/ 34 w 80"/>
              <a:gd name="T27" fmla="*/ 58 h 77"/>
              <a:gd name="T28" fmla="*/ 30 w 80"/>
              <a:gd name="T29" fmla="*/ 53 h 77"/>
              <a:gd name="T30" fmla="*/ 26 w 80"/>
              <a:gd name="T31" fmla="*/ 47 h 77"/>
              <a:gd name="T32" fmla="*/ 22 w 80"/>
              <a:gd name="T33" fmla="*/ 30 h 77"/>
              <a:gd name="T34" fmla="*/ 27 w 80"/>
              <a:gd name="T35" fmla="*/ 27 h 77"/>
              <a:gd name="T36" fmla="*/ 32 w 80"/>
              <a:gd name="T37" fmla="*/ 22 h 77"/>
              <a:gd name="T38" fmla="*/ 41 w 80"/>
              <a:gd name="T39" fmla="*/ 17 h 77"/>
              <a:gd name="T40" fmla="*/ 49 w 80"/>
              <a:gd name="T41" fmla="*/ 21 h 77"/>
              <a:gd name="T42" fmla="*/ 55 w 80"/>
              <a:gd name="T43" fmla="*/ 25 h 77"/>
              <a:gd name="T44" fmla="*/ 57 w 80"/>
              <a:gd name="T45" fmla="*/ 30 h 77"/>
              <a:gd name="T46" fmla="*/ 61 w 80"/>
              <a:gd name="T47" fmla="*/ 46 h 77"/>
              <a:gd name="T48" fmla="*/ 41 w 80"/>
              <a:gd name="T49" fmla="*/ 74 h 77"/>
              <a:gd name="T50" fmla="*/ 41 w 80"/>
              <a:gd name="T51" fmla="*/ 62 h 77"/>
              <a:gd name="T52" fmla="*/ 41 w 80"/>
              <a:gd name="T53" fmla="*/ 74 h 77"/>
              <a:gd name="T54" fmla="*/ 19 w 80"/>
              <a:gd name="T55" fmla="*/ 28 h 77"/>
              <a:gd name="T56" fmla="*/ 41 w 80"/>
              <a:gd name="T57" fmla="*/ 3 h 77"/>
              <a:gd name="T58" fmla="*/ 41 w 80"/>
              <a:gd name="T59" fmla="*/ 14 h 77"/>
              <a:gd name="T60" fmla="*/ 41 w 80"/>
              <a:gd name="T61" fmla="*/ 3 h 77"/>
              <a:gd name="T62" fmla="*/ 71 w 80"/>
              <a:gd name="T63" fmla="*/ 57 h 77"/>
              <a:gd name="T64" fmla="*/ 70 w 80"/>
              <a:gd name="T65" fmla="*/ 13 h 77"/>
              <a:gd name="T66" fmla="*/ 60 w 80"/>
              <a:gd name="T67" fmla="*/ 30 h 77"/>
              <a:gd name="T68" fmla="*/ 57 w 80"/>
              <a:gd name="T69" fmla="*/ 25 h 77"/>
              <a:gd name="T70" fmla="*/ 70 w 80"/>
              <a:gd name="T71" fmla="*/ 13 h 77"/>
              <a:gd name="T72" fmla="*/ 68 w 80"/>
              <a:gd name="T73" fmla="*/ 10 h 77"/>
              <a:gd name="T74" fmla="*/ 56 w 80"/>
              <a:gd name="T75" fmla="*/ 23 h 77"/>
              <a:gd name="T76" fmla="*/ 51 w 80"/>
              <a:gd name="T77" fmla="*/ 21 h 77"/>
              <a:gd name="T78" fmla="*/ 64 w 80"/>
              <a:gd name="T79" fmla="*/ 8 h 77"/>
              <a:gd name="T80" fmla="*/ 18 w 80"/>
              <a:gd name="T81" fmla="*/ 7 h 77"/>
              <a:gd name="T82" fmla="*/ 32 w 80"/>
              <a:gd name="T83" fmla="*/ 20 h 77"/>
              <a:gd name="T84" fmla="*/ 27 w 80"/>
              <a:gd name="T85" fmla="*/ 22 h 77"/>
              <a:gd name="T86" fmla="*/ 15 w 80"/>
              <a:gd name="T87" fmla="*/ 9 h 77"/>
              <a:gd name="T88" fmla="*/ 13 w 80"/>
              <a:gd name="T89" fmla="*/ 12 h 77"/>
              <a:gd name="T90" fmla="*/ 25 w 80"/>
              <a:gd name="T91" fmla="*/ 26 h 77"/>
              <a:gd name="T92" fmla="*/ 10 w 80"/>
              <a:gd name="T93" fmla="*/ 16 h 77"/>
              <a:gd name="T94" fmla="*/ 11 w 80"/>
              <a:gd name="T95" fmla="*/ 62 h 77"/>
              <a:gd name="T96" fmla="*/ 24 w 80"/>
              <a:gd name="T97" fmla="*/ 48 h 77"/>
              <a:gd name="T98" fmla="*/ 26 w 80"/>
              <a:gd name="T99" fmla="*/ 53 h 77"/>
              <a:gd name="T100" fmla="*/ 18 w 80"/>
              <a:gd name="T101" fmla="*/ 70 h 77"/>
              <a:gd name="T102" fmla="*/ 15 w 80"/>
              <a:gd name="T103" fmla="*/ 66 h 77"/>
              <a:gd name="T104" fmla="*/ 29 w 80"/>
              <a:gd name="T105" fmla="*/ 55 h 77"/>
              <a:gd name="T106" fmla="*/ 32 w 80"/>
              <a:gd name="T107" fmla="*/ 57 h 77"/>
              <a:gd name="T108" fmla="*/ 18 w 80"/>
              <a:gd name="T109" fmla="*/ 70 h 77"/>
              <a:gd name="T110" fmla="*/ 63 w 80"/>
              <a:gd name="T111" fmla="*/ 69 h 77"/>
              <a:gd name="T112" fmla="*/ 51 w 80"/>
              <a:gd name="T113" fmla="*/ 56 h 77"/>
              <a:gd name="T114" fmla="*/ 55 w 80"/>
              <a:gd name="T115" fmla="*/ 54 h 77"/>
              <a:gd name="T116" fmla="*/ 67 w 80"/>
              <a:gd name="T117" fmla="*/ 67 h 77"/>
              <a:gd name="T118" fmla="*/ 69 w 80"/>
              <a:gd name="T119" fmla="*/ 64 h 77"/>
              <a:gd name="T120" fmla="*/ 59 w 80"/>
              <a:gd name="T121" fmla="*/ 48 h 77"/>
              <a:gd name="T122" fmla="*/ 72 w 80"/>
              <a:gd name="T123" fmla="*/ 6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" h="77">
                <a:moveTo>
                  <a:pt x="80" y="38"/>
                </a:moveTo>
                <a:cubicBezTo>
                  <a:pt x="80" y="31"/>
                  <a:pt x="78" y="24"/>
                  <a:pt x="74" y="18"/>
                </a:cubicBezTo>
                <a:cubicBezTo>
                  <a:pt x="75" y="17"/>
                  <a:pt x="75" y="15"/>
                  <a:pt x="74" y="14"/>
                </a:cubicBezTo>
                <a:cubicBezTo>
                  <a:pt x="72" y="11"/>
                  <a:pt x="72" y="11"/>
                  <a:pt x="72" y="11"/>
                </a:cubicBezTo>
                <a:cubicBezTo>
                  <a:pt x="71" y="11"/>
                  <a:pt x="71" y="11"/>
                  <a:pt x="70" y="11"/>
                </a:cubicBezTo>
                <a:cubicBezTo>
                  <a:pt x="70" y="10"/>
                  <a:pt x="70" y="9"/>
                  <a:pt x="69" y="8"/>
                </a:cubicBezTo>
                <a:cubicBezTo>
                  <a:pt x="66" y="6"/>
                  <a:pt x="66" y="6"/>
                  <a:pt x="66" y="6"/>
                </a:cubicBezTo>
                <a:cubicBezTo>
                  <a:pt x="65" y="6"/>
                  <a:pt x="64" y="6"/>
                  <a:pt x="62" y="6"/>
                </a:cubicBezTo>
                <a:cubicBezTo>
                  <a:pt x="56" y="2"/>
                  <a:pt x="49" y="0"/>
                  <a:pt x="41" y="0"/>
                </a:cubicBezTo>
                <a:cubicBezTo>
                  <a:pt x="34" y="0"/>
                  <a:pt x="26" y="2"/>
                  <a:pt x="20" y="6"/>
                </a:cubicBezTo>
                <a:cubicBezTo>
                  <a:pt x="19" y="5"/>
                  <a:pt x="18" y="5"/>
                  <a:pt x="16" y="6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8"/>
                  <a:pt x="13" y="9"/>
                  <a:pt x="13" y="10"/>
                </a:cubicBezTo>
                <a:cubicBezTo>
                  <a:pt x="12" y="10"/>
                  <a:pt x="11" y="10"/>
                  <a:pt x="11" y="11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5"/>
                  <a:pt x="8" y="16"/>
                  <a:pt x="9" y="17"/>
                </a:cubicBezTo>
                <a:cubicBezTo>
                  <a:pt x="0" y="30"/>
                  <a:pt x="0" y="47"/>
                  <a:pt x="9" y="60"/>
                </a:cubicBezTo>
                <a:cubicBezTo>
                  <a:pt x="8" y="61"/>
                  <a:pt x="8" y="62"/>
                  <a:pt x="9" y="64"/>
                </a:cubicBezTo>
                <a:cubicBezTo>
                  <a:pt x="11" y="66"/>
                  <a:pt x="11" y="66"/>
                  <a:pt x="11" y="66"/>
                </a:cubicBezTo>
                <a:cubicBezTo>
                  <a:pt x="12" y="67"/>
                  <a:pt x="12" y="67"/>
                  <a:pt x="13" y="67"/>
                </a:cubicBezTo>
                <a:cubicBezTo>
                  <a:pt x="13" y="68"/>
                  <a:pt x="13" y="69"/>
                  <a:pt x="14" y="69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2"/>
                  <a:pt x="18" y="72"/>
                  <a:pt x="19" y="72"/>
                </a:cubicBezTo>
                <a:cubicBezTo>
                  <a:pt x="20" y="72"/>
                  <a:pt x="20" y="72"/>
                  <a:pt x="21" y="71"/>
                </a:cubicBezTo>
                <a:cubicBezTo>
                  <a:pt x="27" y="75"/>
                  <a:pt x="34" y="77"/>
                  <a:pt x="41" y="77"/>
                </a:cubicBezTo>
                <a:cubicBezTo>
                  <a:pt x="49" y="77"/>
                  <a:pt x="56" y="75"/>
                  <a:pt x="62" y="71"/>
                </a:cubicBezTo>
                <a:cubicBezTo>
                  <a:pt x="63" y="71"/>
                  <a:pt x="63" y="71"/>
                  <a:pt x="64" y="71"/>
                </a:cubicBezTo>
                <a:cubicBezTo>
                  <a:pt x="65" y="71"/>
                  <a:pt x="65" y="71"/>
                  <a:pt x="66" y="71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8"/>
                  <a:pt x="70" y="67"/>
                  <a:pt x="70" y="67"/>
                </a:cubicBezTo>
                <a:cubicBezTo>
                  <a:pt x="70" y="67"/>
                  <a:pt x="71" y="66"/>
                  <a:pt x="72" y="66"/>
                </a:cubicBezTo>
                <a:cubicBezTo>
                  <a:pt x="74" y="63"/>
                  <a:pt x="74" y="63"/>
                  <a:pt x="74" y="63"/>
                </a:cubicBezTo>
                <a:cubicBezTo>
                  <a:pt x="75" y="62"/>
                  <a:pt x="75" y="60"/>
                  <a:pt x="74" y="59"/>
                </a:cubicBezTo>
                <a:cubicBezTo>
                  <a:pt x="78" y="53"/>
                  <a:pt x="80" y="46"/>
                  <a:pt x="80" y="38"/>
                </a:cubicBezTo>
                <a:close/>
                <a:moveTo>
                  <a:pt x="55" y="50"/>
                </a:moveTo>
                <a:cubicBezTo>
                  <a:pt x="55" y="50"/>
                  <a:pt x="55" y="51"/>
                  <a:pt x="55" y="52"/>
                </a:cubicBezTo>
                <a:cubicBezTo>
                  <a:pt x="54" y="52"/>
                  <a:pt x="53" y="52"/>
                  <a:pt x="53" y="52"/>
                </a:cubicBezTo>
                <a:cubicBezTo>
                  <a:pt x="50" y="54"/>
                  <a:pt x="50" y="54"/>
                  <a:pt x="50" y="54"/>
                </a:cubicBezTo>
                <a:cubicBezTo>
                  <a:pt x="49" y="54"/>
                  <a:pt x="49" y="55"/>
                  <a:pt x="48" y="56"/>
                </a:cubicBezTo>
                <a:cubicBezTo>
                  <a:pt x="48" y="57"/>
                  <a:pt x="49" y="57"/>
                  <a:pt x="49" y="58"/>
                </a:cubicBezTo>
                <a:cubicBezTo>
                  <a:pt x="47" y="59"/>
                  <a:pt x="44" y="59"/>
                  <a:pt x="41" y="59"/>
                </a:cubicBezTo>
                <a:cubicBezTo>
                  <a:pt x="39" y="59"/>
                  <a:pt x="36" y="59"/>
                  <a:pt x="34" y="58"/>
                </a:cubicBezTo>
                <a:cubicBezTo>
                  <a:pt x="34" y="58"/>
                  <a:pt x="34" y="57"/>
                  <a:pt x="34" y="56"/>
                </a:cubicBezTo>
                <a:cubicBezTo>
                  <a:pt x="34" y="56"/>
                  <a:pt x="34" y="55"/>
                  <a:pt x="33" y="55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52"/>
                  <a:pt x="29" y="52"/>
                  <a:pt x="28" y="52"/>
                </a:cubicBezTo>
                <a:cubicBezTo>
                  <a:pt x="28" y="52"/>
                  <a:pt x="28" y="51"/>
                  <a:pt x="28" y="50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6"/>
                  <a:pt x="23" y="46"/>
                  <a:pt x="22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19" y="42"/>
                  <a:pt x="19" y="36"/>
                  <a:pt x="22" y="30"/>
                </a:cubicBezTo>
                <a:cubicBezTo>
                  <a:pt x="22" y="31"/>
                  <a:pt x="23" y="31"/>
                  <a:pt x="23" y="31"/>
                </a:cubicBezTo>
                <a:cubicBezTo>
                  <a:pt x="24" y="31"/>
                  <a:pt x="25" y="30"/>
                  <a:pt x="25" y="30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6"/>
                  <a:pt x="28" y="25"/>
                  <a:pt x="28" y="25"/>
                </a:cubicBezTo>
                <a:cubicBezTo>
                  <a:pt x="28" y="25"/>
                  <a:pt x="29" y="25"/>
                  <a:pt x="30" y="24"/>
                </a:cubicBezTo>
                <a:cubicBezTo>
                  <a:pt x="32" y="22"/>
                  <a:pt x="32" y="22"/>
                  <a:pt x="32" y="22"/>
                </a:cubicBezTo>
                <a:cubicBezTo>
                  <a:pt x="33" y="22"/>
                  <a:pt x="34" y="21"/>
                  <a:pt x="34" y="20"/>
                </a:cubicBezTo>
                <a:cubicBezTo>
                  <a:pt x="34" y="20"/>
                  <a:pt x="34" y="19"/>
                  <a:pt x="33" y="19"/>
                </a:cubicBezTo>
                <a:cubicBezTo>
                  <a:pt x="36" y="18"/>
                  <a:pt x="38" y="17"/>
                  <a:pt x="41" y="17"/>
                </a:cubicBezTo>
                <a:cubicBezTo>
                  <a:pt x="44" y="17"/>
                  <a:pt x="47" y="18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0"/>
                  <a:pt x="49" y="21"/>
                  <a:pt x="49" y="21"/>
                </a:cubicBezTo>
                <a:cubicBezTo>
                  <a:pt x="49" y="22"/>
                  <a:pt x="49" y="23"/>
                  <a:pt x="50" y="23"/>
                </a:cubicBezTo>
                <a:cubicBezTo>
                  <a:pt x="53" y="25"/>
                  <a:pt x="53" y="25"/>
                  <a:pt x="53" y="25"/>
                </a:cubicBezTo>
                <a:cubicBezTo>
                  <a:pt x="53" y="25"/>
                  <a:pt x="54" y="25"/>
                  <a:pt x="5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6"/>
                  <a:pt x="55" y="27"/>
                  <a:pt x="55" y="2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31"/>
                  <a:pt x="59" y="32"/>
                  <a:pt x="59" y="32"/>
                </a:cubicBezTo>
                <a:cubicBezTo>
                  <a:pt x="60" y="32"/>
                  <a:pt x="60" y="32"/>
                  <a:pt x="61" y="31"/>
                </a:cubicBezTo>
                <a:cubicBezTo>
                  <a:pt x="63" y="36"/>
                  <a:pt x="62" y="41"/>
                  <a:pt x="61" y="46"/>
                </a:cubicBezTo>
                <a:cubicBezTo>
                  <a:pt x="59" y="45"/>
                  <a:pt x="58" y="46"/>
                  <a:pt x="57" y="47"/>
                </a:cubicBezTo>
                <a:lnTo>
                  <a:pt x="55" y="50"/>
                </a:lnTo>
                <a:close/>
                <a:moveTo>
                  <a:pt x="41" y="74"/>
                </a:moveTo>
                <a:cubicBezTo>
                  <a:pt x="35" y="74"/>
                  <a:pt x="28" y="72"/>
                  <a:pt x="23" y="69"/>
                </a:cubicBezTo>
                <a:cubicBezTo>
                  <a:pt x="32" y="61"/>
                  <a:pt x="32" y="61"/>
                  <a:pt x="32" y="61"/>
                </a:cubicBezTo>
                <a:cubicBezTo>
                  <a:pt x="35" y="62"/>
                  <a:pt x="38" y="62"/>
                  <a:pt x="41" y="62"/>
                </a:cubicBezTo>
                <a:cubicBezTo>
                  <a:pt x="45" y="62"/>
                  <a:pt x="48" y="62"/>
                  <a:pt x="51" y="60"/>
                </a:cubicBezTo>
                <a:cubicBezTo>
                  <a:pt x="60" y="69"/>
                  <a:pt x="60" y="69"/>
                  <a:pt x="60" y="69"/>
                </a:cubicBezTo>
                <a:cubicBezTo>
                  <a:pt x="54" y="72"/>
                  <a:pt x="48" y="74"/>
                  <a:pt x="41" y="74"/>
                </a:cubicBezTo>
                <a:close/>
                <a:moveTo>
                  <a:pt x="11" y="58"/>
                </a:moveTo>
                <a:cubicBezTo>
                  <a:pt x="4" y="46"/>
                  <a:pt x="4" y="31"/>
                  <a:pt x="11" y="20"/>
                </a:cubicBezTo>
                <a:cubicBezTo>
                  <a:pt x="19" y="28"/>
                  <a:pt x="19" y="28"/>
                  <a:pt x="19" y="28"/>
                </a:cubicBezTo>
                <a:cubicBezTo>
                  <a:pt x="16" y="35"/>
                  <a:pt x="16" y="42"/>
                  <a:pt x="20" y="49"/>
                </a:cubicBezTo>
                <a:lnTo>
                  <a:pt x="11" y="58"/>
                </a:lnTo>
                <a:close/>
                <a:moveTo>
                  <a:pt x="41" y="3"/>
                </a:moveTo>
                <a:cubicBezTo>
                  <a:pt x="48" y="3"/>
                  <a:pt x="54" y="5"/>
                  <a:pt x="60" y="8"/>
                </a:cubicBezTo>
                <a:cubicBezTo>
                  <a:pt x="52" y="17"/>
                  <a:pt x="52" y="17"/>
                  <a:pt x="52" y="17"/>
                </a:cubicBezTo>
                <a:cubicBezTo>
                  <a:pt x="48" y="15"/>
                  <a:pt x="45" y="14"/>
                  <a:pt x="41" y="14"/>
                </a:cubicBezTo>
                <a:cubicBezTo>
                  <a:pt x="38" y="14"/>
                  <a:pt x="34" y="15"/>
                  <a:pt x="31" y="16"/>
                </a:cubicBezTo>
                <a:cubicBezTo>
                  <a:pt x="23" y="8"/>
                  <a:pt x="23" y="8"/>
                  <a:pt x="23" y="8"/>
                </a:cubicBezTo>
                <a:cubicBezTo>
                  <a:pt x="28" y="5"/>
                  <a:pt x="34" y="3"/>
                  <a:pt x="41" y="3"/>
                </a:cubicBezTo>
                <a:close/>
                <a:moveTo>
                  <a:pt x="63" y="29"/>
                </a:moveTo>
                <a:cubicBezTo>
                  <a:pt x="72" y="20"/>
                  <a:pt x="72" y="20"/>
                  <a:pt x="72" y="20"/>
                </a:cubicBezTo>
                <a:cubicBezTo>
                  <a:pt x="78" y="32"/>
                  <a:pt x="78" y="46"/>
                  <a:pt x="71" y="57"/>
                </a:cubicBezTo>
                <a:cubicBezTo>
                  <a:pt x="63" y="48"/>
                  <a:pt x="63" y="48"/>
                  <a:pt x="63" y="48"/>
                </a:cubicBezTo>
                <a:cubicBezTo>
                  <a:pt x="66" y="42"/>
                  <a:pt x="66" y="35"/>
                  <a:pt x="63" y="29"/>
                </a:cubicBezTo>
                <a:close/>
                <a:moveTo>
                  <a:pt x="70" y="13"/>
                </a:moveTo>
                <a:cubicBezTo>
                  <a:pt x="72" y="15"/>
                  <a:pt x="72" y="15"/>
                  <a:pt x="72" y="15"/>
                </a:cubicBezTo>
                <a:cubicBezTo>
                  <a:pt x="73" y="16"/>
                  <a:pt x="73" y="17"/>
                  <a:pt x="72" y="17"/>
                </a:cubicBezTo>
                <a:cubicBezTo>
                  <a:pt x="60" y="30"/>
                  <a:pt x="60" y="30"/>
                  <a:pt x="60" y="30"/>
                </a:cubicBezTo>
                <a:cubicBezTo>
                  <a:pt x="59" y="30"/>
                  <a:pt x="59" y="30"/>
                  <a:pt x="59" y="29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5"/>
                  <a:pt x="57" y="25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3"/>
                  <a:pt x="69" y="12"/>
                  <a:pt x="70" y="12"/>
                </a:cubicBezTo>
                <a:cubicBezTo>
                  <a:pt x="70" y="12"/>
                  <a:pt x="70" y="13"/>
                  <a:pt x="70" y="13"/>
                </a:cubicBezTo>
                <a:close/>
                <a:moveTo>
                  <a:pt x="64" y="8"/>
                </a:moveTo>
                <a:cubicBezTo>
                  <a:pt x="65" y="8"/>
                  <a:pt x="65" y="8"/>
                  <a:pt x="65" y="8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10"/>
                  <a:pt x="68" y="10"/>
                  <a:pt x="68" y="11"/>
                </a:cubicBezTo>
                <a:cubicBezTo>
                  <a:pt x="68" y="11"/>
                  <a:pt x="68" y="11"/>
                  <a:pt x="68" y="11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24"/>
                  <a:pt x="55" y="24"/>
                  <a:pt x="54" y="23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63" y="8"/>
                  <a:pt x="63" y="8"/>
                  <a:pt x="63" y="8"/>
                </a:cubicBezTo>
                <a:cubicBezTo>
                  <a:pt x="64" y="8"/>
                  <a:pt x="64" y="8"/>
                  <a:pt x="64" y="8"/>
                </a:cubicBezTo>
                <a:close/>
                <a:moveTo>
                  <a:pt x="15" y="9"/>
                </a:move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1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7" y="23"/>
                  <a:pt x="27" y="22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9"/>
                  <a:pt x="15" y="9"/>
                </a:cubicBezTo>
                <a:close/>
                <a:moveTo>
                  <a:pt x="10" y="15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3" y="12"/>
                  <a:pt x="13" y="12"/>
                </a:cubicBezTo>
                <a:cubicBezTo>
                  <a:pt x="13" y="12"/>
                  <a:pt x="13" y="12"/>
                  <a:pt x="14" y="12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4"/>
                  <a:pt x="26" y="25"/>
                  <a:pt x="25" y="26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5"/>
                  <a:pt x="10" y="15"/>
                </a:cubicBezTo>
                <a:close/>
                <a:moveTo>
                  <a:pt x="13" y="65"/>
                </a:moveTo>
                <a:cubicBezTo>
                  <a:pt x="11" y="62"/>
                  <a:pt x="11" y="62"/>
                  <a:pt x="11" y="62"/>
                </a:cubicBezTo>
                <a:cubicBezTo>
                  <a:pt x="10" y="62"/>
                  <a:pt x="10" y="61"/>
                  <a:pt x="11" y="61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2"/>
                  <a:pt x="26" y="53"/>
                  <a:pt x="26" y="53"/>
                </a:cubicBezTo>
                <a:cubicBezTo>
                  <a:pt x="14" y="65"/>
                  <a:pt x="14" y="65"/>
                  <a:pt x="14" y="65"/>
                </a:cubicBezTo>
                <a:cubicBezTo>
                  <a:pt x="14" y="65"/>
                  <a:pt x="13" y="65"/>
                  <a:pt x="13" y="65"/>
                </a:cubicBezTo>
                <a:close/>
                <a:moveTo>
                  <a:pt x="18" y="70"/>
                </a:move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7"/>
                  <a:pt x="15" y="67"/>
                  <a:pt x="15" y="66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4"/>
                  <a:pt x="28" y="54"/>
                  <a:pt x="28" y="54"/>
                </a:cubicBezTo>
                <a:cubicBezTo>
                  <a:pt x="28" y="54"/>
                  <a:pt x="29" y="54"/>
                  <a:pt x="29" y="55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20" y="70"/>
                  <a:pt x="20" y="70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8" y="70"/>
                  <a:pt x="18" y="70"/>
                  <a:pt x="18" y="70"/>
                </a:cubicBezTo>
                <a:close/>
                <a:moveTo>
                  <a:pt x="67" y="67"/>
                </a:moveTo>
                <a:cubicBezTo>
                  <a:pt x="65" y="69"/>
                  <a:pt x="65" y="69"/>
                  <a:pt x="65" y="69"/>
                </a:cubicBezTo>
                <a:cubicBezTo>
                  <a:pt x="64" y="69"/>
                  <a:pt x="63" y="69"/>
                  <a:pt x="63" y="69"/>
                </a:cubicBezTo>
                <a:cubicBezTo>
                  <a:pt x="51" y="57"/>
                  <a:pt x="51" y="57"/>
                  <a:pt x="51" y="57"/>
                </a:cubicBezTo>
                <a:cubicBezTo>
                  <a:pt x="51" y="56"/>
                  <a:pt x="50" y="56"/>
                  <a:pt x="50" y="56"/>
                </a:cubicBezTo>
                <a:cubicBezTo>
                  <a:pt x="50" y="56"/>
                  <a:pt x="51" y="56"/>
                  <a:pt x="51" y="56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4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7" y="66"/>
                  <a:pt x="67" y="66"/>
                  <a:pt x="67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7"/>
                  <a:pt x="67" y="67"/>
                  <a:pt x="67" y="67"/>
                </a:cubicBezTo>
                <a:close/>
                <a:moveTo>
                  <a:pt x="72" y="62"/>
                </a:moveTo>
                <a:cubicBezTo>
                  <a:pt x="70" y="64"/>
                  <a:pt x="70" y="64"/>
                  <a:pt x="70" y="64"/>
                </a:cubicBezTo>
                <a:cubicBezTo>
                  <a:pt x="70" y="65"/>
                  <a:pt x="69" y="65"/>
                  <a:pt x="69" y="64"/>
                </a:cubicBezTo>
                <a:cubicBezTo>
                  <a:pt x="57" y="53"/>
                  <a:pt x="57" y="53"/>
                  <a:pt x="57" y="53"/>
                </a:cubicBezTo>
                <a:cubicBezTo>
                  <a:pt x="56" y="52"/>
                  <a:pt x="56" y="51"/>
                  <a:pt x="57" y="51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9" y="47"/>
                  <a:pt x="59" y="47"/>
                </a:cubicBezTo>
                <a:cubicBezTo>
                  <a:pt x="59" y="47"/>
                  <a:pt x="59" y="48"/>
                  <a:pt x="60" y="48"/>
                </a:cubicBez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2" y="61"/>
                  <a:pt x="72" y="62"/>
                </a:cubicBezTo>
                <a:close/>
              </a:path>
            </a:pathLst>
          </a:custGeom>
          <a:solidFill>
            <a:srgbClr val="004F38"/>
          </a:solidFill>
          <a:ln w="254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8" name="Freeform 50">
            <a:extLst>
              <a:ext uri="{FF2B5EF4-FFF2-40B4-BE49-F238E27FC236}">
                <a16:creationId xmlns:a16="http://schemas.microsoft.com/office/drawing/2014/main" id="{452462C6-016E-84EA-4F75-EB1FBF6F7B35}"/>
              </a:ext>
            </a:extLst>
          </p:cNvPr>
          <p:cNvSpPr>
            <a:spLocks noEditPoints="1"/>
          </p:cNvSpPr>
          <p:nvPr/>
        </p:nvSpPr>
        <p:spPr bwMode="auto">
          <a:xfrm>
            <a:off x="6839502" y="2350288"/>
            <a:ext cx="180493" cy="370690"/>
          </a:xfrm>
          <a:custGeom>
            <a:avLst/>
            <a:gdLst>
              <a:gd name="T0" fmla="*/ 29 w 39"/>
              <a:gd name="T1" fmla="*/ 10 h 78"/>
              <a:gd name="T2" fmla="*/ 9 w 39"/>
              <a:gd name="T3" fmla="*/ 10 h 78"/>
              <a:gd name="T4" fmla="*/ 0 w 39"/>
              <a:gd name="T5" fmla="*/ 59 h 78"/>
              <a:gd name="T6" fmla="*/ 39 w 39"/>
              <a:gd name="T7" fmla="*/ 59 h 78"/>
              <a:gd name="T8" fmla="*/ 19 w 39"/>
              <a:gd name="T9" fmla="*/ 75 h 78"/>
              <a:gd name="T10" fmla="*/ 11 w 39"/>
              <a:gd name="T11" fmla="*/ 45 h 78"/>
              <a:gd name="T12" fmla="*/ 12 w 39"/>
              <a:gd name="T13" fmla="*/ 10 h 78"/>
              <a:gd name="T14" fmla="*/ 26 w 39"/>
              <a:gd name="T15" fmla="*/ 10 h 78"/>
              <a:gd name="T16" fmla="*/ 28 w 39"/>
              <a:gd name="T17" fmla="*/ 45 h 78"/>
              <a:gd name="T18" fmla="*/ 19 w 39"/>
              <a:gd name="T19" fmla="*/ 75 h 78"/>
              <a:gd name="T20" fmla="*/ 23 w 39"/>
              <a:gd name="T21" fmla="*/ 42 h 78"/>
              <a:gd name="T22" fmla="*/ 15 w 39"/>
              <a:gd name="T23" fmla="*/ 33 h 78"/>
              <a:gd name="T24" fmla="*/ 12 w 39"/>
              <a:gd name="T25" fmla="*/ 47 h 78"/>
              <a:gd name="T26" fmla="*/ 19 w 39"/>
              <a:gd name="T27" fmla="*/ 72 h 78"/>
              <a:gd name="T28" fmla="*/ 26 w 39"/>
              <a:gd name="T29" fmla="*/ 47 h 78"/>
              <a:gd name="T30" fmla="*/ 11 w 39"/>
              <a:gd name="T31" fmla="*/ 59 h 78"/>
              <a:gd name="T32" fmla="*/ 13 w 39"/>
              <a:gd name="T33" fmla="*/ 66 h 78"/>
              <a:gd name="T34" fmla="*/ 12 w 39"/>
              <a:gd name="T35" fmla="*/ 66 h 78"/>
              <a:gd name="T36" fmla="*/ 14 w 39"/>
              <a:gd name="T37" fmla="*/ 50 h 78"/>
              <a:gd name="T38" fmla="*/ 15 w 39"/>
              <a:gd name="T39" fmla="*/ 52 h 78"/>
              <a:gd name="T40" fmla="*/ 17 w 39"/>
              <a:gd name="T41" fmla="*/ 50 h 78"/>
              <a:gd name="T42" fmla="*/ 16 w 39"/>
              <a:gd name="T43" fmla="*/ 48 h 78"/>
              <a:gd name="T44" fmla="*/ 19 w 39"/>
              <a:gd name="T45" fmla="*/ 44 h 78"/>
              <a:gd name="T46" fmla="*/ 18 w 39"/>
              <a:gd name="T47" fmla="*/ 49 h 78"/>
              <a:gd name="T48" fmla="*/ 14 w 39"/>
              <a:gd name="T49" fmla="*/ 10 h 78"/>
              <a:gd name="T50" fmla="*/ 20 w 39"/>
              <a:gd name="T51" fmla="*/ 11 h 78"/>
              <a:gd name="T52" fmla="*/ 14 w 39"/>
              <a:gd name="T53" fmla="*/ 12 h 78"/>
              <a:gd name="T54" fmla="*/ 13 w 39"/>
              <a:gd name="T55" fmla="*/ 17 h 78"/>
              <a:gd name="T56" fmla="*/ 19 w 39"/>
              <a:gd name="T57" fmla="*/ 16 h 78"/>
              <a:gd name="T58" fmla="*/ 19 w 39"/>
              <a:gd name="T59" fmla="*/ 18 h 78"/>
              <a:gd name="T60" fmla="*/ 13 w 39"/>
              <a:gd name="T61" fmla="*/ 17 h 78"/>
              <a:gd name="T62" fmla="*/ 14 w 39"/>
              <a:gd name="T63" fmla="*/ 22 h 78"/>
              <a:gd name="T64" fmla="*/ 20 w 39"/>
              <a:gd name="T65" fmla="*/ 23 h 78"/>
              <a:gd name="T66" fmla="*/ 14 w 39"/>
              <a:gd name="T67" fmla="*/ 24 h 78"/>
              <a:gd name="T68" fmla="*/ 13 w 39"/>
              <a:gd name="T69" fmla="*/ 28 h 78"/>
              <a:gd name="T70" fmla="*/ 19 w 39"/>
              <a:gd name="T71" fmla="*/ 27 h 78"/>
              <a:gd name="T72" fmla="*/ 19 w 39"/>
              <a:gd name="T73" fmla="*/ 29 h 78"/>
              <a:gd name="T74" fmla="*/ 13 w 39"/>
              <a:gd name="T75" fmla="*/ 2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9" h="78">
                <a:moveTo>
                  <a:pt x="29" y="42"/>
                </a:moveTo>
                <a:cubicBezTo>
                  <a:pt x="29" y="10"/>
                  <a:pt x="29" y="10"/>
                  <a:pt x="29" y="10"/>
                </a:cubicBezTo>
                <a:cubicBezTo>
                  <a:pt x="29" y="5"/>
                  <a:pt x="25" y="0"/>
                  <a:pt x="19" y="0"/>
                </a:cubicBezTo>
                <a:cubicBezTo>
                  <a:pt x="14" y="0"/>
                  <a:pt x="9" y="5"/>
                  <a:pt x="9" y="10"/>
                </a:cubicBezTo>
                <a:cubicBezTo>
                  <a:pt x="9" y="42"/>
                  <a:pt x="9" y="42"/>
                  <a:pt x="9" y="42"/>
                </a:cubicBezTo>
                <a:cubicBezTo>
                  <a:pt x="4" y="46"/>
                  <a:pt x="0" y="52"/>
                  <a:pt x="0" y="59"/>
                </a:cubicBezTo>
                <a:cubicBezTo>
                  <a:pt x="0" y="70"/>
                  <a:pt x="8" y="78"/>
                  <a:pt x="19" y="78"/>
                </a:cubicBezTo>
                <a:cubicBezTo>
                  <a:pt x="30" y="78"/>
                  <a:pt x="39" y="70"/>
                  <a:pt x="39" y="59"/>
                </a:cubicBezTo>
                <a:cubicBezTo>
                  <a:pt x="39" y="52"/>
                  <a:pt x="35" y="46"/>
                  <a:pt x="29" y="42"/>
                </a:cubicBezTo>
                <a:close/>
                <a:moveTo>
                  <a:pt x="19" y="75"/>
                </a:moveTo>
                <a:cubicBezTo>
                  <a:pt x="10" y="75"/>
                  <a:pt x="3" y="68"/>
                  <a:pt x="3" y="59"/>
                </a:cubicBezTo>
                <a:cubicBezTo>
                  <a:pt x="3" y="53"/>
                  <a:pt x="6" y="48"/>
                  <a:pt x="11" y="45"/>
                </a:cubicBezTo>
                <a:cubicBezTo>
                  <a:pt x="12" y="44"/>
                  <a:pt x="12" y="43"/>
                  <a:pt x="12" y="42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6"/>
                  <a:pt x="15" y="3"/>
                  <a:pt x="19" y="3"/>
                </a:cubicBezTo>
                <a:cubicBezTo>
                  <a:pt x="23" y="3"/>
                  <a:pt x="26" y="6"/>
                  <a:pt x="26" y="10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7" y="44"/>
                  <a:pt x="28" y="45"/>
                </a:cubicBezTo>
                <a:cubicBezTo>
                  <a:pt x="33" y="48"/>
                  <a:pt x="36" y="53"/>
                  <a:pt x="36" y="59"/>
                </a:cubicBezTo>
                <a:cubicBezTo>
                  <a:pt x="36" y="68"/>
                  <a:pt x="28" y="75"/>
                  <a:pt x="19" y="75"/>
                </a:cubicBezTo>
                <a:close/>
                <a:moveTo>
                  <a:pt x="26" y="47"/>
                </a:moveTo>
                <a:cubicBezTo>
                  <a:pt x="24" y="46"/>
                  <a:pt x="23" y="44"/>
                  <a:pt x="23" y="42"/>
                </a:cubicBezTo>
                <a:cubicBezTo>
                  <a:pt x="23" y="33"/>
                  <a:pt x="23" y="33"/>
                  <a:pt x="23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42"/>
                  <a:pt x="15" y="42"/>
                  <a:pt x="15" y="42"/>
                </a:cubicBezTo>
                <a:cubicBezTo>
                  <a:pt x="15" y="44"/>
                  <a:pt x="14" y="46"/>
                  <a:pt x="12" y="47"/>
                </a:cubicBezTo>
                <a:cubicBezTo>
                  <a:pt x="8" y="50"/>
                  <a:pt x="6" y="54"/>
                  <a:pt x="6" y="59"/>
                </a:cubicBezTo>
                <a:cubicBezTo>
                  <a:pt x="6" y="66"/>
                  <a:pt x="12" y="72"/>
                  <a:pt x="19" y="72"/>
                </a:cubicBezTo>
                <a:cubicBezTo>
                  <a:pt x="27" y="72"/>
                  <a:pt x="33" y="66"/>
                  <a:pt x="33" y="59"/>
                </a:cubicBezTo>
                <a:cubicBezTo>
                  <a:pt x="33" y="54"/>
                  <a:pt x="30" y="50"/>
                  <a:pt x="26" y="47"/>
                </a:cubicBezTo>
                <a:close/>
                <a:moveTo>
                  <a:pt x="15" y="52"/>
                </a:moveTo>
                <a:cubicBezTo>
                  <a:pt x="12" y="53"/>
                  <a:pt x="11" y="56"/>
                  <a:pt x="11" y="59"/>
                </a:cubicBezTo>
                <a:cubicBezTo>
                  <a:pt x="11" y="61"/>
                  <a:pt x="12" y="63"/>
                  <a:pt x="13" y="65"/>
                </a:cubicBezTo>
                <a:cubicBezTo>
                  <a:pt x="14" y="65"/>
                  <a:pt x="14" y="66"/>
                  <a:pt x="13" y="66"/>
                </a:cubicBezTo>
                <a:cubicBezTo>
                  <a:pt x="13" y="66"/>
                  <a:pt x="13" y="67"/>
                  <a:pt x="12" y="67"/>
                </a:cubicBezTo>
                <a:cubicBezTo>
                  <a:pt x="12" y="67"/>
                  <a:pt x="12" y="66"/>
                  <a:pt x="12" y="66"/>
                </a:cubicBezTo>
                <a:cubicBezTo>
                  <a:pt x="10" y="64"/>
                  <a:pt x="9" y="62"/>
                  <a:pt x="9" y="59"/>
                </a:cubicBezTo>
                <a:cubicBezTo>
                  <a:pt x="9" y="55"/>
                  <a:pt x="11" y="52"/>
                  <a:pt x="14" y="50"/>
                </a:cubicBezTo>
                <a:cubicBezTo>
                  <a:pt x="14" y="50"/>
                  <a:pt x="15" y="50"/>
                  <a:pt x="15" y="50"/>
                </a:cubicBezTo>
                <a:cubicBezTo>
                  <a:pt x="16" y="51"/>
                  <a:pt x="15" y="51"/>
                  <a:pt x="15" y="52"/>
                </a:cubicBezTo>
                <a:close/>
                <a:moveTo>
                  <a:pt x="18" y="49"/>
                </a:move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6" y="50"/>
                  <a:pt x="16" y="50"/>
                </a:cubicBezTo>
                <a:cubicBezTo>
                  <a:pt x="16" y="49"/>
                  <a:pt x="16" y="49"/>
                  <a:pt x="16" y="48"/>
                </a:cubicBezTo>
                <a:cubicBezTo>
                  <a:pt x="17" y="47"/>
                  <a:pt x="18" y="46"/>
                  <a:pt x="18" y="44"/>
                </a:cubicBezTo>
                <a:cubicBezTo>
                  <a:pt x="18" y="44"/>
                  <a:pt x="19" y="43"/>
                  <a:pt x="19" y="44"/>
                </a:cubicBezTo>
                <a:cubicBezTo>
                  <a:pt x="20" y="44"/>
                  <a:pt x="20" y="44"/>
                  <a:pt x="20" y="45"/>
                </a:cubicBezTo>
                <a:cubicBezTo>
                  <a:pt x="20" y="46"/>
                  <a:pt x="19" y="48"/>
                  <a:pt x="18" y="49"/>
                </a:cubicBezTo>
                <a:close/>
                <a:moveTo>
                  <a:pt x="13" y="11"/>
                </a:moveTo>
                <a:cubicBezTo>
                  <a:pt x="13" y="11"/>
                  <a:pt x="14" y="10"/>
                  <a:pt x="14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0" y="10"/>
                  <a:pt x="20" y="11"/>
                  <a:pt x="20" y="11"/>
                </a:cubicBezTo>
                <a:cubicBezTo>
                  <a:pt x="20" y="12"/>
                  <a:pt x="20" y="12"/>
                  <a:pt x="19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3" y="12"/>
                  <a:pt x="13" y="11"/>
                </a:cubicBezTo>
                <a:close/>
                <a:moveTo>
                  <a:pt x="13" y="17"/>
                </a:moveTo>
                <a:cubicBezTo>
                  <a:pt x="13" y="16"/>
                  <a:pt x="14" y="16"/>
                  <a:pt x="14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20" y="16"/>
                  <a:pt x="20" y="16"/>
                  <a:pt x="20" y="17"/>
                </a:cubicBezTo>
                <a:cubicBezTo>
                  <a:pt x="20" y="17"/>
                  <a:pt x="20" y="18"/>
                  <a:pt x="19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3" y="17"/>
                  <a:pt x="13" y="17"/>
                </a:cubicBezTo>
                <a:close/>
                <a:moveTo>
                  <a:pt x="13" y="23"/>
                </a:moveTo>
                <a:cubicBezTo>
                  <a:pt x="13" y="22"/>
                  <a:pt x="14" y="22"/>
                  <a:pt x="14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20" y="22"/>
                  <a:pt x="20" y="22"/>
                  <a:pt x="20" y="23"/>
                </a:cubicBezTo>
                <a:cubicBezTo>
                  <a:pt x="20" y="23"/>
                  <a:pt x="20" y="24"/>
                  <a:pt x="19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3" y="23"/>
                  <a:pt x="13" y="23"/>
                </a:cubicBezTo>
                <a:close/>
                <a:moveTo>
                  <a:pt x="13" y="28"/>
                </a:moveTo>
                <a:cubicBezTo>
                  <a:pt x="13" y="28"/>
                  <a:pt x="14" y="27"/>
                  <a:pt x="14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0" y="28"/>
                  <a:pt x="20" y="28"/>
                </a:cubicBezTo>
                <a:cubicBezTo>
                  <a:pt x="20" y="29"/>
                  <a:pt x="20" y="29"/>
                  <a:pt x="19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3" y="29"/>
                  <a:pt x="13" y="28"/>
                </a:cubicBezTo>
                <a:close/>
              </a:path>
            </a:pathLst>
          </a:custGeom>
          <a:solidFill>
            <a:srgbClr val="116A4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sp>
        <p:nvSpPr>
          <p:cNvPr id="79" name="Freeform 53">
            <a:extLst>
              <a:ext uri="{FF2B5EF4-FFF2-40B4-BE49-F238E27FC236}">
                <a16:creationId xmlns:a16="http://schemas.microsoft.com/office/drawing/2014/main" id="{26353CC1-BCDA-FFE8-C405-60B0AEFA8A66}"/>
              </a:ext>
            </a:extLst>
          </p:cNvPr>
          <p:cNvSpPr>
            <a:spLocks noEditPoints="1"/>
          </p:cNvSpPr>
          <p:nvPr/>
        </p:nvSpPr>
        <p:spPr bwMode="auto">
          <a:xfrm>
            <a:off x="7930000" y="4290030"/>
            <a:ext cx="366807" cy="380394"/>
          </a:xfrm>
          <a:custGeom>
            <a:avLst/>
            <a:gdLst>
              <a:gd name="T0" fmla="*/ 32 w 80"/>
              <a:gd name="T1" fmla="*/ 40 h 80"/>
              <a:gd name="T2" fmla="*/ 49 w 80"/>
              <a:gd name="T3" fmla="*/ 58 h 80"/>
              <a:gd name="T4" fmla="*/ 43 w 80"/>
              <a:gd name="T5" fmla="*/ 56 h 80"/>
              <a:gd name="T6" fmla="*/ 67 w 80"/>
              <a:gd name="T7" fmla="*/ 64 h 80"/>
              <a:gd name="T8" fmla="*/ 70 w 80"/>
              <a:gd name="T9" fmla="*/ 64 h 80"/>
              <a:gd name="T10" fmla="*/ 40 w 80"/>
              <a:gd name="T11" fmla="*/ 57 h 80"/>
              <a:gd name="T12" fmla="*/ 38 w 80"/>
              <a:gd name="T13" fmla="*/ 56 h 80"/>
              <a:gd name="T14" fmla="*/ 40 w 80"/>
              <a:gd name="T15" fmla="*/ 77 h 80"/>
              <a:gd name="T16" fmla="*/ 40 w 80"/>
              <a:gd name="T17" fmla="*/ 80 h 80"/>
              <a:gd name="T18" fmla="*/ 23 w 80"/>
              <a:gd name="T19" fmla="*/ 49 h 80"/>
              <a:gd name="T20" fmla="*/ 25 w 80"/>
              <a:gd name="T21" fmla="*/ 43 h 80"/>
              <a:gd name="T22" fmla="*/ 26 w 80"/>
              <a:gd name="T23" fmla="*/ 64 h 80"/>
              <a:gd name="T24" fmla="*/ 27 w 80"/>
              <a:gd name="T25" fmla="*/ 67 h 80"/>
              <a:gd name="T26" fmla="*/ 23 w 80"/>
              <a:gd name="T27" fmla="*/ 40 h 80"/>
              <a:gd name="T28" fmla="*/ 25 w 80"/>
              <a:gd name="T29" fmla="*/ 38 h 80"/>
              <a:gd name="T30" fmla="*/ 3 w 80"/>
              <a:gd name="T31" fmla="*/ 40 h 80"/>
              <a:gd name="T32" fmla="*/ 0 w 80"/>
              <a:gd name="T33" fmla="*/ 40 h 80"/>
              <a:gd name="T34" fmla="*/ 32 w 80"/>
              <a:gd name="T35" fmla="*/ 23 h 80"/>
              <a:gd name="T36" fmla="*/ 38 w 80"/>
              <a:gd name="T37" fmla="*/ 25 h 80"/>
              <a:gd name="T38" fmla="*/ 13 w 80"/>
              <a:gd name="T39" fmla="*/ 16 h 80"/>
              <a:gd name="T40" fmla="*/ 10 w 80"/>
              <a:gd name="T41" fmla="*/ 16 h 80"/>
              <a:gd name="T42" fmla="*/ 40 w 80"/>
              <a:gd name="T43" fmla="*/ 23 h 80"/>
              <a:gd name="T44" fmla="*/ 43 w 80"/>
              <a:gd name="T45" fmla="*/ 25 h 80"/>
              <a:gd name="T46" fmla="*/ 40 w 80"/>
              <a:gd name="T47" fmla="*/ 3 h 80"/>
              <a:gd name="T48" fmla="*/ 40 w 80"/>
              <a:gd name="T49" fmla="*/ 0 h 80"/>
              <a:gd name="T50" fmla="*/ 58 w 80"/>
              <a:gd name="T51" fmla="*/ 32 h 80"/>
              <a:gd name="T52" fmla="*/ 56 w 80"/>
              <a:gd name="T53" fmla="*/ 38 h 80"/>
              <a:gd name="T54" fmla="*/ 53 w 80"/>
              <a:gd name="T55" fmla="*/ 18 h 80"/>
              <a:gd name="T56" fmla="*/ 70 w 80"/>
              <a:gd name="T57" fmla="*/ 16 h 80"/>
              <a:gd name="T58" fmla="*/ 59 w 80"/>
              <a:gd name="T59" fmla="*/ 47 h 80"/>
              <a:gd name="T60" fmla="*/ 53 w 80"/>
              <a:gd name="T61" fmla="*/ 49 h 80"/>
              <a:gd name="T62" fmla="*/ 67 w 80"/>
              <a:gd name="T63" fmla="*/ 31 h 80"/>
              <a:gd name="T64" fmla="*/ 52 w 80"/>
              <a:gd name="T65" fmla="*/ 60 h 80"/>
              <a:gd name="T66" fmla="*/ 53 w 80"/>
              <a:gd name="T67" fmla="*/ 40 h 80"/>
              <a:gd name="T68" fmla="*/ 53 w 80"/>
              <a:gd name="T69" fmla="*/ 40 h 80"/>
              <a:gd name="T70" fmla="*/ 50 w 80"/>
              <a:gd name="T71" fmla="*/ 40 h 80"/>
              <a:gd name="T72" fmla="*/ 44 w 80"/>
              <a:gd name="T73" fmla="*/ 31 h 80"/>
              <a:gd name="T74" fmla="*/ 33 w 80"/>
              <a:gd name="T75" fmla="*/ 33 h 80"/>
              <a:gd name="T76" fmla="*/ 31 w 80"/>
              <a:gd name="T77" fmla="*/ 44 h 80"/>
              <a:gd name="T78" fmla="*/ 40 w 80"/>
              <a:gd name="T79" fmla="*/ 50 h 80"/>
              <a:gd name="T80" fmla="*/ 49 w 80"/>
              <a:gd name="T81" fmla="*/ 31 h 80"/>
              <a:gd name="T82" fmla="*/ 50 w 80"/>
              <a:gd name="T83" fmla="*/ 31 h 80"/>
              <a:gd name="T84" fmla="*/ 40 w 80"/>
              <a:gd name="T85" fmla="*/ 28 h 80"/>
              <a:gd name="T86" fmla="*/ 40 w 80"/>
              <a:gd name="T87" fmla="*/ 28 h 80"/>
              <a:gd name="T88" fmla="*/ 32 w 80"/>
              <a:gd name="T89" fmla="*/ 31 h 80"/>
              <a:gd name="T90" fmla="*/ 28 w 80"/>
              <a:gd name="T91" fmla="*/ 41 h 80"/>
              <a:gd name="T92" fmla="*/ 27 w 80"/>
              <a:gd name="T93" fmla="*/ 40 h 80"/>
              <a:gd name="T94" fmla="*/ 31 w 80"/>
              <a:gd name="T95" fmla="*/ 49 h 80"/>
              <a:gd name="T96" fmla="*/ 32 w 80"/>
              <a:gd name="T97" fmla="*/ 50 h 80"/>
              <a:gd name="T98" fmla="*/ 40 w 80"/>
              <a:gd name="T99" fmla="*/ 53 h 80"/>
              <a:gd name="T100" fmla="*/ 50 w 80"/>
              <a:gd name="T101" fmla="*/ 50 h 80"/>
              <a:gd name="T102" fmla="*/ 49 w 80"/>
              <a:gd name="T103" fmla="*/ 5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0" h="80">
                <a:moveTo>
                  <a:pt x="48" y="40"/>
                </a:moveTo>
                <a:cubicBezTo>
                  <a:pt x="48" y="45"/>
                  <a:pt x="45" y="48"/>
                  <a:pt x="40" y="48"/>
                </a:cubicBezTo>
                <a:cubicBezTo>
                  <a:pt x="36" y="48"/>
                  <a:pt x="32" y="45"/>
                  <a:pt x="32" y="40"/>
                </a:cubicBezTo>
                <a:cubicBezTo>
                  <a:pt x="32" y="36"/>
                  <a:pt x="36" y="32"/>
                  <a:pt x="40" y="32"/>
                </a:cubicBezTo>
                <a:cubicBezTo>
                  <a:pt x="45" y="32"/>
                  <a:pt x="48" y="36"/>
                  <a:pt x="48" y="40"/>
                </a:cubicBezTo>
                <a:close/>
                <a:moveTo>
                  <a:pt x="49" y="58"/>
                </a:moveTo>
                <a:cubicBezTo>
                  <a:pt x="49" y="56"/>
                  <a:pt x="49" y="54"/>
                  <a:pt x="49" y="53"/>
                </a:cubicBezTo>
                <a:cubicBezTo>
                  <a:pt x="48" y="53"/>
                  <a:pt x="47" y="53"/>
                  <a:pt x="46" y="53"/>
                </a:cubicBezTo>
                <a:cubicBezTo>
                  <a:pt x="45" y="54"/>
                  <a:pt x="44" y="55"/>
                  <a:pt x="43" y="56"/>
                </a:cubicBezTo>
                <a:cubicBezTo>
                  <a:pt x="47" y="59"/>
                  <a:pt x="51" y="62"/>
                  <a:pt x="55" y="64"/>
                </a:cubicBezTo>
                <a:cubicBezTo>
                  <a:pt x="62" y="68"/>
                  <a:pt x="65" y="68"/>
                  <a:pt x="67" y="67"/>
                </a:cubicBezTo>
                <a:cubicBezTo>
                  <a:pt x="67" y="66"/>
                  <a:pt x="67" y="65"/>
                  <a:pt x="67" y="64"/>
                </a:cubicBezTo>
                <a:cubicBezTo>
                  <a:pt x="67" y="62"/>
                  <a:pt x="66" y="58"/>
                  <a:pt x="63" y="53"/>
                </a:cubicBezTo>
                <a:cubicBezTo>
                  <a:pt x="64" y="53"/>
                  <a:pt x="65" y="53"/>
                  <a:pt x="66" y="52"/>
                </a:cubicBezTo>
                <a:cubicBezTo>
                  <a:pt x="69" y="57"/>
                  <a:pt x="70" y="61"/>
                  <a:pt x="70" y="64"/>
                </a:cubicBezTo>
                <a:cubicBezTo>
                  <a:pt x="70" y="66"/>
                  <a:pt x="70" y="68"/>
                  <a:pt x="69" y="69"/>
                </a:cubicBezTo>
                <a:cubicBezTo>
                  <a:pt x="66" y="71"/>
                  <a:pt x="61" y="71"/>
                  <a:pt x="53" y="67"/>
                </a:cubicBezTo>
                <a:cubicBezTo>
                  <a:pt x="49" y="64"/>
                  <a:pt x="45" y="61"/>
                  <a:pt x="40" y="57"/>
                </a:cubicBezTo>
                <a:cubicBezTo>
                  <a:pt x="38" y="59"/>
                  <a:pt x="36" y="61"/>
                  <a:pt x="35" y="62"/>
                </a:cubicBezTo>
                <a:cubicBezTo>
                  <a:pt x="34" y="61"/>
                  <a:pt x="34" y="60"/>
                  <a:pt x="34" y="59"/>
                </a:cubicBezTo>
                <a:cubicBezTo>
                  <a:pt x="35" y="58"/>
                  <a:pt x="37" y="57"/>
                  <a:pt x="38" y="56"/>
                </a:cubicBezTo>
                <a:cubicBezTo>
                  <a:pt x="37" y="55"/>
                  <a:pt x="36" y="54"/>
                  <a:pt x="35" y="53"/>
                </a:cubicBezTo>
                <a:cubicBezTo>
                  <a:pt x="34" y="53"/>
                  <a:pt x="32" y="53"/>
                  <a:pt x="31" y="53"/>
                </a:cubicBezTo>
                <a:cubicBezTo>
                  <a:pt x="33" y="68"/>
                  <a:pt x="37" y="77"/>
                  <a:pt x="40" y="77"/>
                </a:cubicBezTo>
                <a:cubicBezTo>
                  <a:pt x="43" y="77"/>
                  <a:pt x="45" y="73"/>
                  <a:pt x="47" y="65"/>
                </a:cubicBezTo>
                <a:cubicBezTo>
                  <a:pt x="48" y="66"/>
                  <a:pt x="49" y="66"/>
                  <a:pt x="50" y="67"/>
                </a:cubicBezTo>
                <a:cubicBezTo>
                  <a:pt x="48" y="75"/>
                  <a:pt x="45" y="80"/>
                  <a:pt x="40" y="80"/>
                </a:cubicBezTo>
                <a:cubicBezTo>
                  <a:pt x="34" y="80"/>
                  <a:pt x="30" y="68"/>
                  <a:pt x="28" y="52"/>
                </a:cubicBezTo>
                <a:cubicBezTo>
                  <a:pt x="26" y="52"/>
                  <a:pt x="23" y="52"/>
                  <a:pt x="21" y="52"/>
                </a:cubicBezTo>
                <a:cubicBezTo>
                  <a:pt x="22" y="51"/>
                  <a:pt x="22" y="50"/>
                  <a:pt x="23" y="49"/>
                </a:cubicBezTo>
                <a:cubicBezTo>
                  <a:pt x="24" y="49"/>
                  <a:pt x="26" y="49"/>
                  <a:pt x="28" y="49"/>
                </a:cubicBezTo>
                <a:cubicBezTo>
                  <a:pt x="28" y="48"/>
                  <a:pt x="28" y="47"/>
                  <a:pt x="28" y="46"/>
                </a:cubicBezTo>
                <a:cubicBezTo>
                  <a:pt x="27" y="45"/>
                  <a:pt x="26" y="44"/>
                  <a:pt x="25" y="43"/>
                </a:cubicBezTo>
                <a:cubicBezTo>
                  <a:pt x="18" y="51"/>
                  <a:pt x="13" y="60"/>
                  <a:pt x="13" y="64"/>
                </a:cubicBezTo>
                <a:cubicBezTo>
                  <a:pt x="13" y="65"/>
                  <a:pt x="14" y="66"/>
                  <a:pt x="14" y="67"/>
                </a:cubicBezTo>
                <a:cubicBezTo>
                  <a:pt x="15" y="68"/>
                  <a:pt x="19" y="68"/>
                  <a:pt x="26" y="64"/>
                </a:cubicBezTo>
                <a:cubicBezTo>
                  <a:pt x="26" y="64"/>
                  <a:pt x="27" y="63"/>
                  <a:pt x="28" y="63"/>
                </a:cubicBezTo>
                <a:cubicBezTo>
                  <a:pt x="28" y="64"/>
                  <a:pt x="28" y="65"/>
                  <a:pt x="28" y="66"/>
                </a:cubicBezTo>
                <a:cubicBezTo>
                  <a:pt x="28" y="66"/>
                  <a:pt x="28" y="66"/>
                  <a:pt x="27" y="67"/>
                </a:cubicBezTo>
                <a:cubicBezTo>
                  <a:pt x="20" y="71"/>
                  <a:pt x="15" y="71"/>
                  <a:pt x="12" y="69"/>
                </a:cubicBezTo>
                <a:cubicBezTo>
                  <a:pt x="11" y="68"/>
                  <a:pt x="10" y="66"/>
                  <a:pt x="10" y="64"/>
                </a:cubicBezTo>
                <a:cubicBezTo>
                  <a:pt x="10" y="59"/>
                  <a:pt x="15" y="50"/>
                  <a:pt x="23" y="40"/>
                </a:cubicBezTo>
                <a:cubicBezTo>
                  <a:pt x="22" y="38"/>
                  <a:pt x="20" y="36"/>
                  <a:pt x="19" y="35"/>
                </a:cubicBezTo>
                <a:cubicBezTo>
                  <a:pt x="20" y="34"/>
                  <a:pt x="21" y="34"/>
                  <a:pt x="22" y="34"/>
                </a:cubicBezTo>
                <a:cubicBezTo>
                  <a:pt x="23" y="35"/>
                  <a:pt x="24" y="37"/>
                  <a:pt x="25" y="38"/>
                </a:cubicBezTo>
                <a:cubicBezTo>
                  <a:pt x="26" y="37"/>
                  <a:pt x="27" y="36"/>
                  <a:pt x="28" y="35"/>
                </a:cubicBezTo>
                <a:cubicBezTo>
                  <a:pt x="28" y="34"/>
                  <a:pt x="28" y="32"/>
                  <a:pt x="28" y="31"/>
                </a:cubicBezTo>
                <a:cubicBezTo>
                  <a:pt x="12" y="33"/>
                  <a:pt x="3" y="37"/>
                  <a:pt x="3" y="40"/>
                </a:cubicBezTo>
                <a:cubicBezTo>
                  <a:pt x="3" y="43"/>
                  <a:pt x="8" y="45"/>
                  <a:pt x="15" y="47"/>
                </a:cubicBezTo>
                <a:cubicBezTo>
                  <a:pt x="15" y="48"/>
                  <a:pt x="14" y="49"/>
                  <a:pt x="14" y="50"/>
                </a:cubicBezTo>
                <a:cubicBezTo>
                  <a:pt x="6" y="48"/>
                  <a:pt x="0" y="45"/>
                  <a:pt x="0" y="40"/>
                </a:cubicBezTo>
                <a:cubicBezTo>
                  <a:pt x="0" y="34"/>
                  <a:pt x="13" y="30"/>
                  <a:pt x="28" y="28"/>
                </a:cubicBezTo>
                <a:cubicBezTo>
                  <a:pt x="28" y="26"/>
                  <a:pt x="29" y="23"/>
                  <a:pt x="29" y="21"/>
                </a:cubicBezTo>
                <a:cubicBezTo>
                  <a:pt x="30" y="22"/>
                  <a:pt x="31" y="22"/>
                  <a:pt x="32" y="23"/>
                </a:cubicBezTo>
                <a:cubicBezTo>
                  <a:pt x="32" y="25"/>
                  <a:pt x="31" y="26"/>
                  <a:pt x="31" y="28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7"/>
                  <a:pt x="37" y="26"/>
                  <a:pt x="38" y="25"/>
                </a:cubicBezTo>
                <a:cubicBezTo>
                  <a:pt x="34" y="22"/>
                  <a:pt x="30" y="19"/>
                  <a:pt x="26" y="17"/>
                </a:cubicBezTo>
                <a:cubicBezTo>
                  <a:pt x="19" y="13"/>
                  <a:pt x="15" y="13"/>
                  <a:pt x="14" y="14"/>
                </a:cubicBezTo>
                <a:cubicBezTo>
                  <a:pt x="14" y="15"/>
                  <a:pt x="13" y="15"/>
                  <a:pt x="13" y="16"/>
                </a:cubicBezTo>
                <a:cubicBezTo>
                  <a:pt x="13" y="19"/>
                  <a:pt x="15" y="23"/>
                  <a:pt x="18" y="28"/>
                </a:cubicBezTo>
                <a:cubicBezTo>
                  <a:pt x="17" y="28"/>
                  <a:pt x="16" y="28"/>
                  <a:pt x="15" y="28"/>
                </a:cubicBezTo>
                <a:cubicBezTo>
                  <a:pt x="12" y="24"/>
                  <a:pt x="10" y="19"/>
                  <a:pt x="10" y="16"/>
                </a:cubicBezTo>
                <a:cubicBezTo>
                  <a:pt x="10" y="15"/>
                  <a:pt x="11" y="13"/>
                  <a:pt x="12" y="12"/>
                </a:cubicBezTo>
                <a:cubicBezTo>
                  <a:pt x="15" y="9"/>
                  <a:pt x="20" y="10"/>
                  <a:pt x="27" y="14"/>
                </a:cubicBezTo>
                <a:cubicBezTo>
                  <a:pt x="31" y="16"/>
                  <a:pt x="36" y="19"/>
                  <a:pt x="40" y="23"/>
                </a:cubicBezTo>
                <a:cubicBezTo>
                  <a:pt x="42" y="22"/>
                  <a:pt x="44" y="20"/>
                  <a:pt x="46" y="19"/>
                </a:cubicBezTo>
                <a:cubicBezTo>
                  <a:pt x="46" y="20"/>
                  <a:pt x="46" y="21"/>
                  <a:pt x="47" y="22"/>
                </a:cubicBezTo>
                <a:cubicBezTo>
                  <a:pt x="45" y="23"/>
                  <a:pt x="44" y="24"/>
                  <a:pt x="43" y="25"/>
                </a:cubicBezTo>
                <a:cubicBezTo>
                  <a:pt x="44" y="26"/>
                  <a:pt x="45" y="27"/>
                  <a:pt x="45" y="28"/>
                </a:cubicBezTo>
                <a:cubicBezTo>
                  <a:pt x="47" y="28"/>
                  <a:pt x="48" y="28"/>
                  <a:pt x="49" y="28"/>
                </a:cubicBezTo>
                <a:cubicBezTo>
                  <a:pt x="48" y="12"/>
                  <a:pt x="44" y="3"/>
                  <a:pt x="40" y="3"/>
                </a:cubicBezTo>
                <a:cubicBezTo>
                  <a:pt x="38" y="3"/>
                  <a:pt x="35" y="8"/>
                  <a:pt x="33" y="15"/>
                </a:cubicBezTo>
                <a:cubicBezTo>
                  <a:pt x="32" y="15"/>
                  <a:pt x="32" y="14"/>
                  <a:pt x="31" y="14"/>
                </a:cubicBezTo>
                <a:cubicBezTo>
                  <a:pt x="33" y="6"/>
                  <a:pt x="36" y="0"/>
                  <a:pt x="40" y="0"/>
                </a:cubicBezTo>
                <a:cubicBezTo>
                  <a:pt x="47" y="0"/>
                  <a:pt x="51" y="13"/>
                  <a:pt x="52" y="28"/>
                </a:cubicBezTo>
                <a:cubicBezTo>
                  <a:pt x="55" y="28"/>
                  <a:pt x="57" y="29"/>
                  <a:pt x="60" y="29"/>
                </a:cubicBezTo>
                <a:cubicBezTo>
                  <a:pt x="59" y="30"/>
                  <a:pt x="58" y="31"/>
                  <a:pt x="58" y="32"/>
                </a:cubicBezTo>
                <a:cubicBezTo>
                  <a:pt x="56" y="32"/>
                  <a:pt x="54" y="31"/>
                  <a:pt x="53" y="31"/>
                </a:cubicBezTo>
                <a:cubicBezTo>
                  <a:pt x="53" y="32"/>
                  <a:pt x="53" y="34"/>
                  <a:pt x="53" y="35"/>
                </a:cubicBezTo>
                <a:cubicBezTo>
                  <a:pt x="54" y="36"/>
                  <a:pt x="55" y="37"/>
                  <a:pt x="56" y="38"/>
                </a:cubicBezTo>
                <a:cubicBezTo>
                  <a:pt x="63" y="29"/>
                  <a:pt x="67" y="21"/>
                  <a:pt x="67" y="16"/>
                </a:cubicBezTo>
                <a:cubicBezTo>
                  <a:pt x="67" y="15"/>
                  <a:pt x="67" y="15"/>
                  <a:pt x="67" y="14"/>
                </a:cubicBezTo>
                <a:cubicBezTo>
                  <a:pt x="65" y="13"/>
                  <a:pt x="60" y="14"/>
                  <a:pt x="53" y="18"/>
                </a:cubicBezTo>
                <a:cubicBezTo>
                  <a:pt x="53" y="17"/>
                  <a:pt x="52" y="16"/>
                  <a:pt x="52" y="15"/>
                </a:cubicBezTo>
                <a:cubicBezTo>
                  <a:pt x="59" y="11"/>
                  <a:pt x="66" y="9"/>
                  <a:pt x="69" y="12"/>
                </a:cubicBezTo>
                <a:cubicBezTo>
                  <a:pt x="70" y="13"/>
                  <a:pt x="70" y="15"/>
                  <a:pt x="70" y="16"/>
                </a:cubicBezTo>
                <a:cubicBezTo>
                  <a:pt x="70" y="22"/>
                  <a:pt x="65" y="31"/>
                  <a:pt x="58" y="40"/>
                </a:cubicBezTo>
                <a:cubicBezTo>
                  <a:pt x="59" y="42"/>
                  <a:pt x="61" y="44"/>
                  <a:pt x="62" y="46"/>
                </a:cubicBezTo>
                <a:cubicBezTo>
                  <a:pt x="61" y="46"/>
                  <a:pt x="60" y="46"/>
                  <a:pt x="59" y="47"/>
                </a:cubicBezTo>
                <a:cubicBezTo>
                  <a:pt x="58" y="45"/>
                  <a:pt x="57" y="44"/>
                  <a:pt x="56" y="43"/>
                </a:cubicBezTo>
                <a:cubicBezTo>
                  <a:pt x="55" y="44"/>
                  <a:pt x="54" y="45"/>
                  <a:pt x="53" y="46"/>
                </a:cubicBezTo>
                <a:cubicBezTo>
                  <a:pt x="53" y="47"/>
                  <a:pt x="53" y="48"/>
                  <a:pt x="53" y="49"/>
                </a:cubicBezTo>
                <a:cubicBezTo>
                  <a:pt x="68" y="48"/>
                  <a:pt x="77" y="44"/>
                  <a:pt x="77" y="40"/>
                </a:cubicBezTo>
                <a:cubicBezTo>
                  <a:pt x="77" y="38"/>
                  <a:pt x="73" y="35"/>
                  <a:pt x="65" y="33"/>
                </a:cubicBezTo>
                <a:cubicBezTo>
                  <a:pt x="66" y="32"/>
                  <a:pt x="66" y="32"/>
                  <a:pt x="67" y="31"/>
                </a:cubicBezTo>
                <a:cubicBezTo>
                  <a:pt x="75" y="33"/>
                  <a:pt x="80" y="36"/>
                  <a:pt x="80" y="40"/>
                </a:cubicBezTo>
                <a:cubicBezTo>
                  <a:pt x="80" y="47"/>
                  <a:pt x="67" y="51"/>
                  <a:pt x="52" y="52"/>
                </a:cubicBezTo>
                <a:cubicBezTo>
                  <a:pt x="52" y="55"/>
                  <a:pt x="52" y="57"/>
                  <a:pt x="52" y="60"/>
                </a:cubicBezTo>
                <a:cubicBezTo>
                  <a:pt x="51" y="59"/>
                  <a:pt x="50" y="58"/>
                  <a:pt x="49" y="58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7" y="47"/>
                </a:moveTo>
                <a:cubicBezTo>
                  <a:pt x="48" y="46"/>
                  <a:pt x="49" y="45"/>
                  <a:pt x="50" y="44"/>
                </a:cubicBezTo>
                <a:cubicBezTo>
                  <a:pt x="50" y="43"/>
                  <a:pt x="50" y="42"/>
                  <a:pt x="50" y="40"/>
                </a:cubicBezTo>
                <a:cubicBezTo>
                  <a:pt x="50" y="39"/>
                  <a:pt x="50" y="38"/>
                  <a:pt x="50" y="36"/>
                </a:cubicBezTo>
                <a:cubicBezTo>
                  <a:pt x="49" y="35"/>
                  <a:pt x="48" y="34"/>
                  <a:pt x="47" y="33"/>
                </a:cubicBezTo>
                <a:cubicBezTo>
                  <a:pt x="46" y="32"/>
                  <a:pt x="45" y="32"/>
                  <a:pt x="44" y="31"/>
                </a:cubicBezTo>
                <a:cubicBezTo>
                  <a:pt x="43" y="31"/>
                  <a:pt x="42" y="31"/>
                  <a:pt x="40" y="31"/>
                </a:cubicBezTo>
                <a:cubicBezTo>
                  <a:pt x="39" y="31"/>
                  <a:pt x="38" y="31"/>
                  <a:pt x="36" y="31"/>
                </a:cubicBezTo>
                <a:cubicBezTo>
                  <a:pt x="35" y="32"/>
                  <a:pt x="34" y="32"/>
                  <a:pt x="33" y="33"/>
                </a:cubicBezTo>
                <a:cubicBezTo>
                  <a:pt x="32" y="34"/>
                  <a:pt x="32" y="35"/>
                  <a:pt x="31" y="36"/>
                </a:cubicBezTo>
                <a:cubicBezTo>
                  <a:pt x="31" y="38"/>
                  <a:pt x="31" y="39"/>
                  <a:pt x="31" y="40"/>
                </a:cubicBezTo>
                <a:cubicBezTo>
                  <a:pt x="31" y="42"/>
                  <a:pt x="31" y="43"/>
                  <a:pt x="31" y="44"/>
                </a:cubicBezTo>
                <a:cubicBezTo>
                  <a:pt x="32" y="45"/>
                  <a:pt x="32" y="46"/>
                  <a:pt x="33" y="47"/>
                </a:cubicBezTo>
                <a:cubicBezTo>
                  <a:pt x="34" y="48"/>
                  <a:pt x="35" y="49"/>
                  <a:pt x="36" y="50"/>
                </a:cubicBezTo>
                <a:cubicBezTo>
                  <a:pt x="38" y="50"/>
                  <a:pt x="39" y="50"/>
                  <a:pt x="40" y="50"/>
                </a:cubicBezTo>
                <a:cubicBezTo>
                  <a:pt x="42" y="50"/>
                  <a:pt x="43" y="50"/>
                  <a:pt x="44" y="50"/>
                </a:cubicBezTo>
                <a:cubicBezTo>
                  <a:pt x="45" y="49"/>
                  <a:pt x="46" y="48"/>
                  <a:pt x="47" y="47"/>
                </a:cubicBezTo>
                <a:close/>
                <a:moveTo>
                  <a:pt x="49" y="31"/>
                </a:move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50" y="32"/>
                  <a:pt x="50" y="32"/>
                </a:cubicBezTo>
                <a:cubicBezTo>
                  <a:pt x="50" y="32"/>
                  <a:pt x="50" y="31"/>
                  <a:pt x="50" y="31"/>
                </a:cubicBezTo>
                <a:cubicBezTo>
                  <a:pt x="49" y="31"/>
                  <a:pt x="49" y="31"/>
                  <a:pt x="49" y="31"/>
                </a:cubicBezTo>
                <a:close/>
                <a:moveTo>
                  <a:pt x="40" y="28"/>
                </a:move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0" y="27"/>
                </a:cubicBezTo>
                <a:cubicBezTo>
                  <a:pt x="40" y="27"/>
                  <a:pt x="40" y="27"/>
                  <a:pt x="40" y="28"/>
                </a:cubicBezTo>
                <a:close/>
                <a:moveTo>
                  <a:pt x="31" y="32"/>
                </a:moveTo>
                <a:cubicBezTo>
                  <a:pt x="31" y="32"/>
                  <a:pt x="31" y="31"/>
                  <a:pt x="31" y="31"/>
                </a:cubicBezTo>
                <a:cubicBezTo>
                  <a:pt x="31" y="31"/>
                  <a:pt x="32" y="31"/>
                  <a:pt x="32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1" y="32"/>
                  <a:pt x="31" y="32"/>
                </a:cubicBezTo>
                <a:close/>
                <a:moveTo>
                  <a:pt x="28" y="41"/>
                </a:moveTo>
                <a:cubicBezTo>
                  <a:pt x="28" y="41"/>
                  <a:pt x="28" y="41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7" y="41"/>
                  <a:pt x="28" y="41"/>
                </a:cubicBezTo>
                <a:close/>
                <a:moveTo>
                  <a:pt x="32" y="50"/>
                </a:moveTo>
                <a:cubicBezTo>
                  <a:pt x="32" y="50"/>
                  <a:pt x="31" y="50"/>
                  <a:pt x="31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9"/>
                  <a:pt x="31" y="49"/>
                  <a:pt x="31" y="50"/>
                </a:cubicBezTo>
                <a:cubicBezTo>
                  <a:pt x="31" y="50"/>
                  <a:pt x="31" y="50"/>
                  <a:pt x="32" y="50"/>
                </a:cubicBezTo>
                <a:close/>
                <a:moveTo>
                  <a:pt x="41" y="53"/>
                </a:moveTo>
                <a:cubicBezTo>
                  <a:pt x="41" y="53"/>
                  <a:pt x="41" y="53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3"/>
                  <a:pt x="40" y="54"/>
                </a:cubicBezTo>
                <a:cubicBezTo>
                  <a:pt x="41" y="53"/>
                  <a:pt x="41" y="53"/>
                  <a:pt x="41" y="53"/>
                </a:cubicBezTo>
                <a:close/>
                <a:moveTo>
                  <a:pt x="50" y="50"/>
                </a:move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49" y="49"/>
                  <a:pt x="49" y="49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50"/>
                  <a:pt x="49" y="50"/>
                  <a:pt x="50" y="50"/>
                </a:cubicBezTo>
                <a:close/>
              </a:path>
            </a:pathLst>
          </a:custGeom>
          <a:solidFill>
            <a:srgbClr val="004F38"/>
          </a:solidFill>
          <a:ln w="254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0" name="Freeform 157">
            <a:extLst>
              <a:ext uri="{FF2B5EF4-FFF2-40B4-BE49-F238E27FC236}">
                <a16:creationId xmlns:a16="http://schemas.microsoft.com/office/drawing/2014/main" id="{6537FA14-08C8-9FB7-0ECD-C0BF13B0CF82}"/>
              </a:ext>
            </a:extLst>
          </p:cNvPr>
          <p:cNvSpPr>
            <a:spLocks noEditPoints="1"/>
          </p:cNvSpPr>
          <p:nvPr/>
        </p:nvSpPr>
        <p:spPr bwMode="auto">
          <a:xfrm>
            <a:off x="9152985" y="2342616"/>
            <a:ext cx="288146" cy="382236"/>
          </a:xfrm>
          <a:custGeom>
            <a:avLst/>
            <a:gdLst>
              <a:gd name="T0" fmla="*/ 29 w 62"/>
              <a:gd name="T1" fmla="*/ 9 h 79"/>
              <a:gd name="T2" fmla="*/ 31 w 62"/>
              <a:gd name="T3" fmla="*/ 15 h 79"/>
              <a:gd name="T4" fmla="*/ 54 w 62"/>
              <a:gd name="T5" fmla="*/ 78 h 79"/>
              <a:gd name="T6" fmla="*/ 10 w 62"/>
              <a:gd name="T7" fmla="*/ 74 h 79"/>
              <a:gd name="T8" fmla="*/ 27 w 62"/>
              <a:gd name="T9" fmla="*/ 62 h 79"/>
              <a:gd name="T10" fmla="*/ 0 w 62"/>
              <a:gd name="T11" fmla="*/ 37 h 79"/>
              <a:gd name="T12" fmla="*/ 14 w 62"/>
              <a:gd name="T13" fmla="*/ 23 h 79"/>
              <a:gd name="T14" fmla="*/ 19 w 62"/>
              <a:gd name="T15" fmla="*/ 16 h 79"/>
              <a:gd name="T16" fmla="*/ 17 w 62"/>
              <a:gd name="T17" fmla="*/ 12 h 79"/>
              <a:gd name="T18" fmla="*/ 25 w 62"/>
              <a:gd name="T19" fmla="*/ 2 h 79"/>
              <a:gd name="T20" fmla="*/ 38 w 62"/>
              <a:gd name="T21" fmla="*/ 11 h 79"/>
              <a:gd name="T22" fmla="*/ 59 w 62"/>
              <a:gd name="T23" fmla="*/ 17 h 79"/>
              <a:gd name="T24" fmla="*/ 54 w 62"/>
              <a:gd name="T25" fmla="*/ 25 h 79"/>
              <a:gd name="T26" fmla="*/ 43 w 62"/>
              <a:gd name="T27" fmla="*/ 36 h 79"/>
              <a:gd name="T28" fmla="*/ 33 w 62"/>
              <a:gd name="T29" fmla="*/ 42 h 79"/>
              <a:gd name="T30" fmla="*/ 33 w 62"/>
              <a:gd name="T31" fmla="*/ 42 h 79"/>
              <a:gd name="T32" fmla="*/ 25 w 62"/>
              <a:gd name="T33" fmla="*/ 22 h 79"/>
              <a:gd name="T34" fmla="*/ 19 w 62"/>
              <a:gd name="T35" fmla="*/ 27 h 79"/>
              <a:gd name="T36" fmla="*/ 10 w 62"/>
              <a:gd name="T37" fmla="*/ 37 h 79"/>
              <a:gd name="T38" fmla="*/ 38 w 62"/>
              <a:gd name="T39" fmla="*/ 64 h 79"/>
              <a:gd name="T40" fmla="*/ 21 w 62"/>
              <a:gd name="T41" fmla="*/ 13 h 79"/>
              <a:gd name="T42" fmla="*/ 35 w 62"/>
              <a:gd name="T43" fmla="*/ 14 h 79"/>
              <a:gd name="T44" fmla="*/ 52 w 62"/>
              <a:gd name="T45" fmla="*/ 27 h 79"/>
              <a:gd name="T46" fmla="*/ 52 w 62"/>
              <a:gd name="T47" fmla="*/ 27 h 79"/>
              <a:gd name="T48" fmla="*/ 53 w 62"/>
              <a:gd name="T49" fmla="*/ 18 h 79"/>
              <a:gd name="T50" fmla="*/ 36 w 62"/>
              <a:gd name="T51" fmla="*/ 15 h 79"/>
              <a:gd name="T52" fmla="*/ 37 w 62"/>
              <a:gd name="T53" fmla="*/ 12 h 79"/>
              <a:gd name="T54" fmla="*/ 37 w 62"/>
              <a:gd name="T55" fmla="*/ 12 h 79"/>
              <a:gd name="T56" fmla="*/ 27 w 62"/>
              <a:gd name="T57" fmla="*/ 3 h 79"/>
              <a:gd name="T58" fmla="*/ 26 w 62"/>
              <a:gd name="T59" fmla="*/ 5 h 79"/>
              <a:gd name="T60" fmla="*/ 19 w 62"/>
              <a:gd name="T61" fmla="*/ 25 h 79"/>
              <a:gd name="T62" fmla="*/ 5 w 62"/>
              <a:gd name="T63" fmla="*/ 40 h 79"/>
              <a:gd name="T64" fmla="*/ 5 w 62"/>
              <a:gd name="T65" fmla="*/ 40 h 79"/>
              <a:gd name="T66" fmla="*/ 29 w 62"/>
              <a:gd name="T67" fmla="*/ 65 h 79"/>
              <a:gd name="T68" fmla="*/ 27 w 62"/>
              <a:gd name="T69" fmla="*/ 75 h 79"/>
              <a:gd name="T70" fmla="*/ 51 w 62"/>
              <a:gd name="T71" fmla="*/ 75 h 79"/>
              <a:gd name="T72" fmla="*/ 7 w 62"/>
              <a:gd name="T73" fmla="*/ 37 h 79"/>
              <a:gd name="T74" fmla="*/ 47 w 62"/>
              <a:gd name="T75" fmla="*/ 45 h 79"/>
              <a:gd name="T76" fmla="*/ 46 w 62"/>
              <a:gd name="T77" fmla="*/ 41 h 79"/>
              <a:gd name="T78" fmla="*/ 59 w 62"/>
              <a:gd name="T79" fmla="*/ 31 h 79"/>
              <a:gd name="T80" fmla="*/ 56 w 62"/>
              <a:gd name="T81" fmla="*/ 37 h 79"/>
              <a:gd name="T82" fmla="*/ 57 w 62"/>
              <a:gd name="T83" fmla="*/ 41 h 79"/>
              <a:gd name="T84" fmla="*/ 42 w 62"/>
              <a:gd name="T85" fmla="*/ 40 h 79"/>
              <a:gd name="T86" fmla="*/ 43 w 62"/>
              <a:gd name="T87" fmla="*/ 43 h 79"/>
              <a:gd name="T88" fmla="*/ 58 w 62"/>
              <a:gd name="T89" fmla="*/ 33 h 79"/>
              <a:gd name="T90" fmla="*/ 60 w 62"/>
              <a:gd name="T91" fmla="*/ 36 h 79"/>
              <a:gd name="T92" fmla="*/ 57 w 62"/>
              <a:gd name="T93" fmla="*/ 25 h 79"/>
              <a:gd name="T94" fmla="*/ 60 w 62"/>
              <a:gd name="T95" fmla="*/ 26 h 79"/>
              <a:gd name="T96" fmla="*/ 51 w 62"/>
              <a:gd name="T97" fmla="*/ 40 h 79"/>
              <a:gd name="T98" fmla="*/ 53 w 62"/>
              <a:gd name="T99" fmla="*/ 4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2" h="79">
                <a:moveTo>
                  <a:pt x="26" y="11"/>
                </a:moveTo>
                <a:cubicBezTo>
                  <a:pt x="26" y="11"/>
                  <a:pt x="26" y="10"/>
                  <a:pt x="26" y="10"/>
                </a:cubicBezTo>
                <a:cubicBezTo>
                  <a:pt x="27" y="9"/>
                  <a:pt x="27" y="9"/>
                  <a:pt x="27" y="9"/>
                </a:cubicBezTo>
                <a:cubicBezTo>
                  <a:pt x="28" y="8"/>
                  <a:pt x="28" y="8"/>
                  <a:pt x="29" y="9"/>
                </a:cubicBezTo>
                <a:cubicBezTo>
                  <a:pt x="32" y="12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0" y="15"/>
                  <a:pt x="30" y="15"/>
                  <a:pt x="30" y="15"/>
                </a:cubicBezTo>
                <a:lnTo>
                  <a:pt x="26" y="11"/>
                </a:lnTo>
                <a:close/>
                <a:moveTo>
                  <a:pt x="54" y="74"/>
                </a:moveTo>
                <a:cubicBezTo>
                  <a:pt x="54" y="78"/>
                  <a:pt x="54" y="78"/>
                  <a:pt x="54" y="78"/>
                </a:cubicBezTo>
                <a:cubicBezTo>
                  <a:pt x="54" y="79"/>
                  <a:pt x="53" y="79"/>
                  <a:pt x="52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1" y="79"/>
                  <a:pt x="10" y="79"/>
                  <a:pt x="10" y="78"/>
                </a:cubicBezTo>
                <a:cubicBezTo>
                  <a:pt x="10" y="74"/>
                  <a:pt x="10" y="74"/>
                  <a:pt x="10" y="74"/>
                </a:cubicBezTo>
                <a:cubicBezTo>
                  <a:pt x="10" y="73"/>
                  <a:pt x="11" y="72"/>
                  <a:pt x="11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3"/>
                  <a:pt x="26" y="62"/>
                  <a:pt x="27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5" y="42"/>
                </a:cubicBezTo>
                <a:cubicBezTo>
                  <a:pt x="2" y="42"/>
                  <a:pt x="0" y="40"/>
                  <a:pt x="0" y="37"/>
                </a:cubicBezTo>
                <a:cubicBezTo>
                  <a:pt x="0" y="34"/>
                  <a:pt x="2" y="31"/>
                  <a:pt x="5" y="31"/>
                </a:cubicBezTo>
                <a:cubicBezTo>
                  <a:pt x="6" y="31"/>
                  <a:pt x="6" y="32"/>
                  <a:pt x="7" y="3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2"/>
                  <a:pt x="14" y="22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5"/>
                  <a:pt x="19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19" y="14"/>
                  <a:pt x="19" y="14"/>
                  <a:pt x="19" y="14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7" y="1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8" y="1"/>
                </a:cubicBezTo>
                <a:cubicBezTo>
                  <a:pt x="30" y="2"/>
                  <a:pt x="30" y="2"/>
                  <a:pt x="30" y="2"/>
                </a:cubicBezTo>
                <a:cubicBezTo>
                  <a:pt x="38" y="11"/>
                  <a:pt x="38" y="11"/>
                  <a:pt x="38" y="11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7"/>
                  <a:pt x="58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8"/>
                  <a:pt x="60" y="19"/>
                  <a:pt x="60" y="19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7"/>
                  <a:pt x="55" y="28"/>
                  <a:pt x="55" y="30"/>
                </a:cubicBezTo>
                <a:cubicBezTo>
                  <a:pt x="55" y="32"/>
                  <a:pt x="55" y="34"/>
                  <a:pt x="53" y="36"/>
                </a:cubicBezTo>
                <a:cubicBezTo>
                  <a:pt x="52" y="37"/>
                  <a:pt x="50" y="38"/>
                  <a:pt x="48" y="38"/>
                </a:cubicBezTo>
                <a:cubicBezTo>
                  <a:pt x="46" y="38"/>
                  <a:pt x="44" y="38"/>
                  <a:pt x="43" y="36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4"/>
                  <a:pt x="35" y="44"/>
                  <a:pt x="35" y="44"/>
                </a:cubicBezTo>
                <a:cubicBezTo>
                  <a:pt x="35" y="44"/>
                  <a:pt x="35" y="44"/>
                  <a:pt x="34" y="43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6"/>
                  <a:pt x="10" y="37"/>
                </a:cubicBezTo>
                <a:cubicBezTo>
                  <a:pt x="10" y="38"/>
                  <a:pt x="10" y="38"/>
                  <a:pt x="10" y="39"/>
                </a:cubicBezTo>
                <a:cubicBezTo>
                  <a:pt x="33" y="62"/>
                  <a:pt x="33" y="62"/>
                  <a:pt x="33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7" y="62"/>
                  <a:pt x="38" y="63"/>
                  <a:pt x="38" y="64"/>
                </a:cubicBezTo>
                <a:cubicBezTo>
                  <a:pt x="38" y="72"/>
                  <a:pt x="38" y="72"/>
                  <a:pt x="38" y="72"/>
                </a:cubicBezTo>
                <a:cubicBezTo>
                  <a:pt x="52" y="72"/>
                  <a:pt x="52" y="72"/>
                  <a:pt x="52" y="72"/>
                </a:cubicBezTo>
                <a:cubicBezTo>
                  <a:pt x="53" y="72"/>
                  <a:pt x="54" y="73"/>
                  <a:pt x="54" y="74"/>
                </a:cubicBezTo>
                <a:close/>
                <a:moveTo>
                  <a:pt x="21" y="13"/>
                </a:moveTo>
                <a:cubicBezTo>
                  <a:pt x="22" y="14"/>
                  <a:pt x="22" y="14"/>
                  <a:pt x="22" y="14"/>
                </a:cubicBezTo>
                <a:cubicBezTo>
                  <a:pt x="27" y="19"/>
                  <a:pt x="27" y="19"/>
                  <a:pt x="27" y="19"/>
                </a:cubicBezTo>
                <a:cubicBezTo>
                  <a:pt x="28" y="20"/>
                  <a:pt x="28" y="20"/>
                  <a:pt x="28" y="20"/>
                </a:cubicBezTo>
                <a:cubicBezTo>
                  <a:pt x="35" y="14"/>
                  <a:pt x="35" y="14"/>
                  <a:pt x="35" y="14"/>
                </a:cubicBezTo>
                <a:cubicBezTo>
                  <a:pt x="27" y="7"/>
                  <a:pt x="27" y="7"/>
                  <a:pt x="27" y="7"/>
                </a:cubicBezTo>
                <a:cubicBezTo>
                  <a:pt x="25" y="9"/>
                  <a:pt x="25" y="9"/>
                  <a:pt x="25" y="9"/>
                </a:cubicBezTo>
                <a:lnTo>
                  <a:pt x="21" y="13"/>
                </a:lnTo>
                <a:close/>
                <a:moveTo>
                  <a:pt x="52" y="27"/>
                </a:moveTo>
                <a:cubicBezTo>
                  <a:pt x="44" y="35"/>
                  <a:pt x="44" y="35"/>
                  <a:pt x="44" y="35"/>
                </a:cubicBezTo>
                <a:cubicBezTo>
                  <a:pt x="46" y="36"/>
                  <a:pt x="50" y="36"/>
                  <a:pt x="52" y="34"/>
                </a:cubicBezTo>
                <a:cubicBezTo>
                  <a:pt x="53" y="33"/>
                  <a:pt x="53" y="32"/>
                  <a:pt x="53" y="30"/>
                </a:cubicBezTo>
                <a:cubicBezTo>
                  <a:pt x="53" y="29"/>
                  <a:pt x="53" y="28"/>
                  <a:pt x="52" y="27"/>
                </a:cubicBezTo>
                <a:close/>
                <a:moveTo>
                  <a:pt x="56" y="18"/>
                </a:move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3" y="20"/>
                  <a:pt x="53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36" y="15"/>
                  <a:pt x="36" y="15"/>
                  <a:pt x="36" y="15"/>
                </a:cubicBezTo>
                <a:cubicBezTo>
                  <a:pt x="29" y="22"/>
                  <a:pt x="29" y="22"/>
                  <a:pt x="29" y="22"/>
                </a:cubicBezTo>
                <a:cubicBezTo>
                  <a:pt x="34" y="40"/>
                  <a:pt x="34" y="40"/>
                  <a:pt x="34" y="40"/>
                </a:cubicBezTo>
                <a:lnTo>
                  <a:pt x="56" y="18"/>
                </a:lnTo>
                <a:close/>
                <a:moveTo>
                  <a:pt x="37" y="12"/>
                </a:move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36" y="12"/>
                  <a:pt x="36" y="12"/>
                  <a:pt x="36" y="12"/>
                </a:cubicBezTo>
                <a:lnTo>
                  <a:pt x="37" y="12"/>
                </a:lnTo>
                <a:close/>
                <a:moveTo>
                  <a:pt x="27" y="3"/>
                </a:moveTo>
                <a:cubicBezTo>
                  <a:pt x="27" y="4"/>
                  <a:pt x="27" y="4"/>
                  <a:pt x="27" y="4"/>
                </a:cubicBezTo>
                <a:cubicBezTo>
                  <a:pt x="28" y="3"/>
                  <a:pt x="28" y="3"/>
                  <a:pt x="28" y="3"/>
                </a:cubicBezTo>
                <a:cubicBezTo>
                  <a:pt x="27" y="3"/>
                  <a:pt x="27" y="3"/>
                  <a:pt x="27" y="3"/>
                </a:cubicBezTo>
                <a:close/>
                <a:moveTo>
                  <a:pt x="19" y="11"/>
                </a:moveTo>
                <a:cubicBezTo>
                  <a:pt x="20" y="12"/>
                  <a:pt x="20" y="12"/>
                  <a:pt x="20" y="12"/>
                </a:cubicBezTo>
                <a:cubicBezTo>
                  <a:pt x="24" y="7"/>
                  <a:pt x="24" y="7"/>
                  <a:pt x="24" y="7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lnTo>
                  <a:pt x="19" y="11"/>
                </a:lnTo>
                <a:close/>
                <a:moveTo>
                  <a:pt x="16" y="23"/>
                </a:moveTo>
                <a:cubicBezTo>
                  <a:pt x="19" y="25"/>
                  <a:pt x="19" y="25"/>
                  <a:pt x="19" y="25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18"/>
                  <a:pt x="21" y="18"/>
                  <a:pt x="21" y="18"/>
                </a:cubicBezTo>
                <a:lnTo>
                  <a:pt x="16" y="23"/>
                </a:lnTo>
                <a:close/>
                <a:moveTo>
                  <a:pt x="5" y="40"/>
                </a:moveTo>
                <a:cubicBezTo>
                  <a:pt x="7" y="40"/>
                  <a:pt x="8" y="39"/>
                  <a:pt x="8" y="37"/>
                </a:cubicBezTo>
                <a:cubicBezTo>
                  <a:pt x="8" y="35"/>
                  <a:pt x="7" y="33"/>
                  <a:pt x="5" y="33"/>
                </a:cubicBezTo>
                <a:cubicBezTo>
                  <a:pt x="3" y="33"/>
                  <a:pt x="2" y="35"/>
                  <a:pt x="2" y="37"/>
                </a:cubicBezTo>
                <a:cubicBezTo>
                  <a:pt x="2" y="39"/>
                  <a:pt x="3" y="40"/>
                  <a:pt x="5" y="40"/>
                </a:cubicBezTo>
                <a:close/>
                <a:moveTo>
                  <a:pt x="29" y="72"/>
                </a:moveTo>
                <a:cubicBezTo>
                  <a:pt x="35" y="72"/>
                  <a:pt x="35" y="72"/>
                  <a:pt x="35" y="72"/>
                </a:cubicBezTo>
                <a:cubicBezTo>
                  <a:pt x="35" y="65"/>
                  <a:pt x="35" y="65"/>
                  <a:pt x="35" y="65"/>
                </a:cubicBezTo>
                <a:cubicBezTo>
                  <a:pt x="29" y="65"/>
                  <a:pt x="29" y="65"/>
                  <a:pt x="29" y="65"/>
                </a:cubicBezTo>
                <a:lnTo>
                  <a:pt x="29" y="72"/>
                </a:lnTo>
                <a:close/>
                <a:moveTo>
                  <a:pt x="51" y="75"/>
                </a:moveTo>
                <a:cubicBezTo>
                  <a:pt x="36" y="75"/>
                  <a:pt x="36" y="75"/>
                  <a:pt x="36" y="75"/>
                </a:cubicBezTo>
                <a:cubicBezTo>
                  <a:pt x="27" y="75"/>
                  <a:pt x="27" y="75"/>
                  <a:pt x="27" y="75"/>
                </a:cubicBezTo>
                <a:cubicBezTo>
                  <a:pt x="13" y="75"/>
                  <a:pt x="13" y="75"/>
                  <a:pt x="13" y="75"/>
                </a:cubicBezTo>
                <a:cubicBezTo>
                  <a:pt x="13" y="76"/>
                  <a:pt x="13" y="76"/>
                  <a:pt x="13" y="76"/>
                </a:cubicBezTo>
                <a:cubicBezTo>
                  <a:pt x="51" y="76"/>
                  <a:pt x="51" y="76"/>
                  <a:pt x="51" y="76"/>
                </a:cubicBezTo>
                <a:lnTo>
                  <a:pt x="51" y="75"/>
                </a:lnTo>
                <a:close/>
                <a:moveTo>
                  <a:pt x="5" y="35"/>
                </a:moveTo>
                <a:cubicBezTo>
                  <a:pt x="4" y="35"/>
                  <a:pt x="3" y="36"/>
                  <a:pt x="3" y="37"/>
                </a:cubicBezTo>
                <a:cubicBezTo>
                  <a:pt x="3" y="38"/>
                  <a:pt x="4" y="39"/>
                  <a:pt x="5" y="39"/>
                </a:cubicBezTo>
                <a:cubicBezTo>
                  <a:pt x="6" y="39"/>
                  <a:pt x="7" y="38"/>
                  <a:pt x="7" y="37"/>
                </a:cubicBezTo>
                <a:cubicBezTo>
                  <a:pt x="7" y="36"/>
                  <a:pt x="6" y="35"/>
                  <a:pt x="5" y="35"/>
                </a:cubicBezTo>
                <a:close/>
                <a:moveTo>
                  <a:pt x="46" y="41"/>
                </a:move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7" y="45"/>
                  <a:pt x="47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0"/>
                  <a:pt x="47" y="40"/>
                </a:cubicBezTo>
                <a:cubicBezTo>
                  <a:pt x="47" y="40"/>
                  <a:pt x="46" y="41"/>
                  <a:pt x="46" y="41"/>
                </a:cubicBezTo>
                <a:close/>
                <a:moveTo>
                  <a:pt x="61" y="29"/>
                </a:moveTo>
                <a:cubicBezTo>
                  <a:pt x="59" y="29"/>
                  <a:pt x="59" y="29"/>
                  <a:pt x="59" y="29"/>
                </a:cubicBezTo>
                <a:cubicBezTo>
                  <a:pt x="58" y="29"/>
                  <a:pt x="58" y="30"/>
                  <a:pt x="58" y="30"/>
                </a:cubicBezTo>
                <a:cubicBezTo>
                  <a:pt x="58" y="31"/>
                  <a:pt x="58" y="31"/>
                  <a:pt x="59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2" y="31"/>
                  <a:pt x="62" y="30"/>
                </a:cubicBezTo>
                <a:cubicBezTo>
                  <a:pt x="62" y="30"/>
                  <a:pt x="61" y="29"/>
                  <a:pt x="61" y="29"/>
                </a:cubicBezTo>
                <a:close/>
                <a:moveTo>
                  <a:pt x="56" y="37"/>
                </a:moveTo>
                <a:cubicBezTo>
                  <a:pt x="56" y="37"/>
                  <a:pt x="55" y="37"/>
                  <a:pt x="55" y="37"/>
                </a:cubicBezTo>
                <a:cubicBezTo>
                  <a:pt x="54" y="38"/>
                  <a:pt x="54" y="38"/>
                  <a:pt x="55" y="39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1"/>
                  <a:pt x="57" y="41"/>
                  <a:pt x="57" y="41"/>
                </a:cubicBezTo>
                <a:cubicBezTo>
                  <a:pt x="57" y="41"/>
                  <a:pt x="57" y="41"/>
                  <a:pt x="58" y="40"/>
                </a:cubicBezTo>
                <a:cubicBezTo>
                  <a:pt x="58" y="40"/>
                  <a:pt x="58" y="39"/>
                  <a:pt x="58" y="39"/>
                </a:cubicBezTo>
                <a:lnTo>
                  <a:pt x="56" y="37"/>
                </a:lnTo>
                <a:close/>
                <a:moveTo>
                  <a:pt x="42" y="40"/>
                </a:moveTo>
                <a:cubicBezTo>
                  <a:pt x="41" y="42"/>
                  <a:pt x="41" y="42"/>
                  <a:pt x="41" y="42"/>
                </a:cubicBezTo>
                <a:cubicBezTo>
                  <a:pt x="41" y="43"/>
                  <a:pt x="41" y="43"/>
                  <a:pt x="42" y="43"/>
                </a:cubicBez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3"/>
                  <a:pt x="43" y="43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40"/>
                  <a:pt x="44" y="40"/>
                  <a:pt x="43" y="40"/>
                </a:cubicBezTo>
                <a:cubicBezTo>
                  <a:pt x="43" y="39"/>
                  <a:pt x="42" y="40"/>
                  <a:pt x="42" y="40"/>
                </a:cubicBezTo>
                <a:close/>
                <a:moveTo>
                  <a:pt x="58" y="33"/>
                </a:moveTo>
                <a:cubicBezTo>
                  <a:pt x="58" y="33"/>
                  <a:pt x="57" y="34"/>
                  <a:pt x="57" y="34"/>
                </a:cubicBezTo>
                <a:cubicBezTo>
                  <a:pt x="57" y="35"/>
                  <a:pt x="57" y="35"/>
                  <a:pt x="57" y="35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1" y="36"/>
                  <a:pt x="61" y="36"/>
                </a:cubicBezTo>
                <a:cubicBezTo>
                  <a:pt x="61" y="35"/>
                  <a:pt x="61" y="35"/>
                  <a:pt x="60" y="34"/>
                </a:cubicBezTo>
                <a:lnTo>
                  <a:pt x="58" y="33"/>
                </a:lnTo>
                <a:close/>
                <a:moveTo>
                  <a:pt x="57" y="25"/>
                </a:moveTo>
                <a:cubicBezTo>
                  <a:pt x="57" y="25"/>
                  <a:pt x="57" y="26"/>
                  <a:pt x="57" y="26"/>
                </a:cubicBezTo>
                <a:cubicBezTo>
                  <a:pt x="57" y="26"/>
                  <a:pt x="57" y="27"/>
                  <a:pt x="58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26"/>
                  <a:pt x="61" y="25"/>
                  <a:pt x="61" y="24"/>
                </a:cubicBezTo>
                <a:cubicBezTo>
                  <a:pt x="61" y="24"/>
                  <a:pt x="60" y="24"/>
                  <a:pt x="60" y="24"/>
                </a:cubicBezTo>
                <a:lnTo>
                  <a:pt x="57" y="25"/>
                </a:lnTo>
                <a:close/>
                <a:moveTo>
                  <a:pt x="51" y="40"/>
                </a:moveTo>
                <a:cubicBezTo>
                  <a:pt x="51" y="40"/>
                  <a:pt x="51" y="40"/>
                  <a:pt x="51" y="41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4"/>
                  <a:pt x="53" y="44"/>
                </a:cubicBezTo>
                <a:cubicBezTo>
                  <a:pt x="53" y="44"/>
                  <a:pt x="53" y="44"/>
                  <a:pt x="53" y="43"/>
                </a:cubicBezTo>
                <a:cubicBezTo>
                  <a:pt x="53" y="43"/>
                  <a:pt x="54" y="43"/>
                  <a:pt x="53" y="42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0"/>
                  <a:pt x="52" y="39"/>
                  <a:pt x="51" y="40"/>
                </a:cubicBezTo>
                <a:close/>
              </a:path>
            </a:pathLst>
          </a:custGeom>
          <a:solidFill>
            <a:srgbClr val="116A4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3">
              <a:cs typeface="+mn-ea"/>
              <a:sym typeface="+mn-lt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566C3D5E-0A3E-5183-CA33-A1BF5A60D969}"/>
              </a:ext>
            </a:extLst>
          </p:cNvPr>
          <p:cNvGrpSpPr/>
          <p:nvPr/>
        </p:nvGrpSpPr>
        <p:grpSpPr>
          <a:xfrm>
            <a:off x="7902004" y="4818817"/>
            <a:ext cx="2128616" cy="1047355"/>
            <a:chOff x="-328895" y="1906534"/>
            <a:chExt cx="2128616" cy="1047355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A0A3BE2E-FAFE-31D3-8C60-5C7B55F82723}"/>
                </a:ext>
              </a:extLst>
            </p:cNvPr>
            <p:cNvSpPr txBox="1"/>
            <p:nvPr/>
          </p:nvSpPr>
          <p:spPr>
            <a:xfrm>
              <a:off x="-316195" y="2190603"/>
              <a:ext cx="21159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89E9EFB0-7B47-0F73-ED8A-AEC02ABA8127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4775970A-8D20-4B90-F764-72A73E5D6AE9}"/>
              </a:ext>
            </a:extLst>
          </p:cNvPr>
          <p:cNvGrpSpPr/>
          <p:nvPr/>
        </p:nvGrpSpPr>
        <p:grpSpPr>
          <a:xfrm>
            <a:off x="2789277" y="1334721"/>
            <a:ext cx="2196389" cy="1047355"/>
            <a:chOff x="418696" y="1906534"/>
            <a:chExt cx="2196389" cy="1047355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A8E899A6-5575-392B-0ABB-FC911124A7ED}"/>
                </a:ext>
              </a:extLst>
            </p:cNvPr>
            <p:cNvSpPr txBox="1"/>
            <p:nvPr/>
          </p:nvSpPr>
          <p:spPr>
            <a:xfrm>
              <a:off x="418696" y="2190603"/>
              <a:ext cx="211522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7AECB38-D4CC-033C-1C7E-60A5A3801B24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3D63BEAF-A326-719B-6A71-AA31FD3C5A31}"/>
              </a:ext>
            </a:extLst>
          </p:cNvPr>
          <p:cNvGrpSpPr/>
          <p:nvPr/>
        </p:nvGrpSpPr>
        <p:grpSpPr>
          <a:xfrm>
            <a:off x="5467242" y="4818817"/>
            <a:ext cx="2128616" cy="1047355"/>
            <a:chOff x="-328895" y="1906534"/>
            <a:chExt cx="2128616" cy="1047355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849DD3DE-35FA-C457-8622-9E70825541D8}"/>
                </a:ext>
              </a:extLst>
            </p:cNvPr>
            <p:cNvSpPr txBox="1"/>
            <p:nvPr/>
          </p:nvSpPr>
          <p:spPr>
            <a:xfrm>
              <a:off x="-316195" y="2190603"/>
              <a:ext cx="211591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CE3048FB-A335-BB51-7184-BDB12F38E7C7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9F795149-F149-9C32-D807-78E8A4E18EA4}"/>
              </a:ext>
            </a:extLst>
          </p:cNvPr>
          <p:cNvGrpSpPr/>
          <p:nvPr/>
        </p:nvGrpSpPr>
        <p:grpSpPr>
          <a:xfrm>
            <a:off x="3122379" y="4818817"/>
            <a:ext cx="2016386" cy="1047355"/>
            <a:chOff x="-328895" y="1906534"/>
            <a:chExt cx="2016386" cy="1047355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3D9E2799-E919-DA64-B5C9-97739BFB79D5}"/>
                </a:ext>
              </a:extLst>
            </p:cNvPr>
            <p:cNvSpPr txBox="1"/>
            <p:nvPr/>
          </p:nvSpPr>
          <p:spPr>
            <a:xfrm>
              <a:off x="-316196" y="2190603"/>
              <a:ext cx="200368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DDFD4CD-A33E-6921-3A28-998EB4096CA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664CDF6E-2ED2-0B9C-24BA-C88CAA047AF2}"/>
              </a:ext>
            </a:extLst>
          </p:cNvPr>
          <p:cNvGrpSpPr/>
          <p:nvPr/>
        </p:nvGrpSpPr>
        <p:grpSpPr>
          <a:xfrm>
            <a:off x="4997805" y="1334721"/>
            <a:ext cx="2196389" cy="1047355"/>
            <a:chOff x="418696" y="1906534"/>
            <a:chExt cx="2196389" cy="1047355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8FB2A9F7-2B21-F402-B31A-100632BBBBE4}"/>
                </a:ext>
              </a:extLst>
            </p:cNvPr>
            <p:cNvSpPr txBox="1"/>
            <p:nvPr/>
          </p:nvSpPr>
          <p:spPr>
            <a:xfrm>
              <a:off x="418696" y="2190603"/>
              <a:ext cx="211522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137369B8-058B-6731-AACD-93C0C8C399DF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AA9DB1A9-77C9-9A8B-66FD-8724B39749B6}"/>
              </a:ext>
            </a:extLst>
          </p:cNvPr>
          <p:cNvGrpSpPr/>
          <p:nvPr/>
        </p:nvGrpSpPr>
        <p:grpSpPr>
          <a:xfrm>
            <a:off x="7483628" y="1334721"/>
            <a:ext cx="2196389" cy="1047355"/>
            <a:chOff x="418696" y="1906534"/>
            <a:chExt cx="2196389" cy="1047355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BCFE0230-8912-1EFB-01D2-103396ADD00F}"/>
                </a:ext>
              </a:extLst>
            </p:cNvPr>
            <p:cNvSpPr txBox="1"/>
            <p:nvPr/>
          </p:nvSpPr>
          <p:spPr>
            <a:xfrm>
              <a:off x="418696" y="2190603"/>
              <a:ext cx="211522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100EECFD-1B1D-C2C7-24AB-526F33EC75E4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27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19546C2-2FD2-F31E-2707-12EFFE445E0F}"/>
              </a:ext>
            </a:extLst>
          </p:cNvPr>
          <p:cNvSpPr/>
          <p:nvPr/>
        </p:nvSpPr>
        <p:spPr>
          <a:xfrm>
            <a:off x="0" y="4183530"/>
            <a:ext cx="12192000" cy="1579074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0">
                <a:srgbClr val="004F38">
                  <a:alpha val="0"/>
                </a:srgbClr>
              </a:gs>
              <a:gs pos="100000">
                <a:srgbClr val="116A4E">
                  <a:alpha val="15000"/>
                </a:srgbClr>
              </a:gs>
            </a:gsLst>
            <a:lin ang="135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7551197" y="2209718"/>
            <a:ext cx="1586997" cy="336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CBA2545-6213-7A95-F57A-C62514CB88EB}"/>
              </a:ext>
            </a:extLst>
          </p:cNvPr>
          <p:cNvSpPr/>
          <p:nvPr/>
        </p:nvSpPr>
        <p:spPr>
          <a:xfrm>
            <a:off x="6658733" y="1992286"/>
            <a:ext cx="2841400" cy="774208"/>
          </a:xfrm>
          <a:prstGeom prst="roundRect">
            <a:avLst/>
          </a:prstGeom>
          <a:noFill/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1CA8F6-C54D-5D24-D0A1-96618DBDD8EA}"/>
              </a:ext>
            </a:extLst>
          </p:cNvPr>
          <p:cNvSpPr/>
          <p:nvPr/>
        </p:nvSpPr>
        <p:spPr>
          <a:xfrm>
            <a:off x="6115957" y="1992286"/>
            <a:ext cx="829156" cy="774208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AC43A2B-8842-77AE-0EBC-B41F99B37819}"/>
              </a:ext>
            </a:extLst>
          </p:cNvPr>
          <p:cNvSpPr txBox="1"/>
          <p:nvPr/>
        </p:nvSpPr>
        <p:spPr>
          <a:xfrm>
            <a:off x="6017238" y="2923667"/>
            <a:ext cx="4654913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9759FF60-9413-81F4-18CF-D89C72C6A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276" y="2980527"/>
            <a:ext cx="3810000" cy="3810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29DC8DB5-66F3-9A53-5CEB-FD980D80AB8A}"/>
              </a:ext>
            </a:extLst>
          </p:cNvPr>
          <p:cNvGrpSpPr/>
          <p:nvPr/>
        </p:nvGrpSpPr>
        <p:grpSpPr>
          <a:xfrm>
            <a:off x="1368541" y="1095396"/>
            <a:ext cx="4906112" cy="3821063"/>
            <a:chOff x="3142296" y="1406182"/>
            <a:chExt cx="2345391" cy="382106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79BFF0B-5C88-8BBB-248A-A5508EFBAB9D}"/>
                </a:ext>
              </a:extLst>
            </p:cNvPr>
            <p:cNvSpPr/>
            <p:nvPr/>
          </p:nvSpPr>
          <p:spPr>
            <a:xfrm>
              <a:off x="3167490" y="1456982"/>
              <a:ext cx="2320197" cy="3770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3900" dirty="0">
                  <a:solidFill>
                    <a:srgbClr val="116A4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+mn-lt"/>
                </a:rPr>
                <a:t>04</a:t>
              </a:r>
              <a:endParaRPr lang="zh-CN" altLang="en-US" sz="23900" dirty="0">
                <a:solidFill>
                  <a:srgbClr val="116A4E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EC8AF166-FE8C-15B3-F504-60919186CBE4}"/>
                </a:ext>
              </a:extLst>
            </p:cNvPr>
            <p:cNvSpPr/>
            <p:nvPr/>
          </p:nvSpPr>
          <p:spPr>
            <a:xfrm>
              <a:off x="3142296" y="1406182"/>
              <a:ext cx="2345391" cy="3770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3900" dirty="0">
                  <a:ln w="25400" cmpd="sng">
                    <a:gradFill>
                      <a:gsLst>
                        <a:gs pos="10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76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rgbClr val="116A4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+mn-lt"/>
                </a:rPr>
                <a:t>04</a:t>
              </a:r>
              <a:endParaRPr lang="zh-CN" altLang="en-US" sz="23900" dirty="0">
                <a:ln w="25400" cmpd="sng">
                  <a:gradFill>
                    <a:gsLst>
                      <a:gs pos="10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alpha val="76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116A4E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76BF58F-ECAB-20D0-84DF-966287E670BE}"/>
              </a:ext>
            </a:extLst>
          </p:cNvPr>
          <p:cNvGrpSpPr/>
          <p:nvPr/>
        </p:nvGrpSpPr>
        <p:grpSpPr>
          <a:xfrm>
            <a:off x="6297600" y="2146335"/>
            <a:ext cx="455864" cy="444644"/>
            <a:chOff x="7203086" y="656199"/>
            <a:chExt cx="395176" cy="385449"/>
          </a:xfrm>
          <a:blipFill>
            <a:blip r:embed="rId4"/>
            <a:stretch>
              <a:fillRect/>
            </a:stretch>
          </a:blipFill>
        </p:grpSpPr>
        <p:sp>
          <p:nvSpPr>
            <p:cNvPr id="5" name="Freeform 1453">
              <a:extLst>
                <a:ext uri="{FF2B5EF4-FFF2-40B4-BE49-F238E27FC236}">
                  <a16:creationId xmlns:a16="http://schemas.microsoft.com/office/drawing/2014/main" id="{F43FDAFB-6901-4236-3093-1BD2E383D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3086" y="656199"/>
              <a:ext cx="395176" cy="385449"/>
            </a:xfrm>
            <a:custGeom>
              <a:avLst/>
              <a:gdLst>
                <a:gd name="T0" fmla="*/ 242 w 580"/>
                <a:gd name="T1" fmla="*/ 2 h 566"/>
                <a:gd name="T2" fmla="*/ 57 w 580"/>
                <a:gd name="T3" fmla="*/ 16 h 566"/>
                <a:gd name="T4" fmla="*/ 26 w 580"/>
                <a:gd name="T5" fmla="*/ 161 h 566"/>
                <a:gd name="T6" fmla="*/ 53 w 580"/>
                <a:gd name="T7" fmla="*/ 528 h 566"/>
                <a:gd name="T8" fmla="*/ 462 w 580"/>
                <a:gd name="T9" fmla="*/ 556 h 566"/>
                <a:gd name="T10" fmla="*/ 507 w 580"/>
                <a:gd name="T11" fmla="*/ 539 h 566"/>
                <a:gd name="T12" fmla="*/ 554 w 580"/>
                <a:gd name="T13" fmla="*/ 266 h 566"/>
                <a:gd name="T14" fmla="*/ 541 w 580"/>
                <a:gd name="T15" fmla="*/ 283 h 566"/>
                <a:gd name="T16" fmla="*/ 521 w 580"/>
                <a:gd name="T17" fmla="*/ 399 h 566"/>
                <a:gd name="T18" fmla="*/ 524 w 580"/>
                <a:gd name="T19" fmla="*/ 359 h 566"/>
                <a:gd name="T20" fmla="*/ 535 w 580"/>
                <a:gd name="T21" fmla="*/ 293 h 566"/>
                <a:gd name="T22" fmla="*/ 549 w 580"/>
                <a:gd name="T23" fmla="*/ 177 h 566"/>
                <a:gd name="T24" fmla="*/ 512 w 580"/>
                <a:gd name="T25" fmla="*/ 256 h 566"/>
                <a:gd name="T26" fmla="*/ 554 w 580"/>
                <a:gd name="T27" fmla="*/ 133 h 566"/>
                <a:gd name="T28" fmla="*/ 570 w 580"/>
                <a:gd name="T29" fmla="*/ 92 h 566"/>
                <a:gd name="T30" fmla="*/ 559 w 580"/>
                <a:gd name="T31" fmla="*/ 89 h 566"/>
                <a:gd name="T32" fmla="*/ 554 w 580"/>
                <a:gd name="T33" fmla="*/ 91 h 566"/>
                <a:gd name="T34" fmla="*/ 505 w 580"/>
                <a:gd name="T35" fmla="*/ 84 h 566"/>
                <a:gd name="T36" fmla="*/ 457 w 580"/>
                <a:gd name="T37" fmla="*/ 78 h 566"/>
                <a:gd name="T38" fmla="*/ 80 w 580"/>
                <a:gd name="T39" fmla="*/ 20 h 566"/>
                <a:gd name="T40" fmla="*/ 208 w 580"/>
                <a:gd name="T41" fmla="*/ 37 h 566"/>
                <a:gd name="T42" fmla="*/ 259 w 580"/>
                <a:gd name="T43" fmla="*/ 37 h 566"/>
                <a:gd name="T44" fmla="*/ 279 w 580"/>
                <a:gd name="T45" fmla="*/ 49 h 566"/>
                <a:gd name="T46" fmla="*/ 417 w 580"/>
                <a:gd name="T47" fmla="*/ 83 h 566"/>
                <a:gd name="T48" fmla="*/ 500 w 580"/>
                <a:gd name="T49" fmla="*/ 129 h 566"/>
                <a:gd name="T50" fmla="*/ 492 w 580"/>
                <a:gd name="T51" fmla="*/ 184 h 566"/>
                <a:gd name="T52" fmla="*/ 476 w 580"/>
                <a:gd name="T53" fmla="*/ 482 h 566"/>
                <a:gd name="T54" fmla="*/ 501 w 580"/>
                <a:gd name="T55" fmla="*/ 457 h 566"/>
                <a:gd name="T56" fmla="*/ 506 w 580"/>
                <a:gd name="T57" fmla="*/ 519 h 566"/>
                <a:gd name="T58" fmla="*/ 458 w 580"/>
                <a:gd name="T59" fmla="*/ 543 h 566"/>
                <a:gd name="T60" fmla="*/ 442 w 580"/>
                <a:gd name="T61" fmla="*/ 528 h 566"/>
                <a:gd name="T62" fmla="*/ 368 w 580"/>
                <a:gd name="T63" fmla="*/ 525 h 566"/>
                <a:gd name="T64" fmla="*/ 478 w 580"/>
                <a:gd name="T65" fmla="*/ 502 h 566"/>
                <a:gd name="T66" fmla="*/ 83 w 580"/>
                <a:gd name="T67" fmla="*/ 209 h 566"/>
                <a:gd name="T68" fmla="*/ 84 w 580"/>
                <a:gd name="T69" fmla="*/ 72 h 566"/>
                <a:gd name="T70" fmla="*/ 81 w 580"/>
                <a:gd name="T71" fmla="*/ 107 h 566"/>
                <a:gd name="T72" fmla="*/ 80 w 580"/>
                <a:gd name="T73" fmla="*/ 20 h 566"/>
                <a:gd name="T74" fmla="*/ 187 w 580"/>
                <a:gd name="T75" fmla="*/ 511 h 566"/>
                <a:gd name="T76" fmla="*/ 123 w 580"/>
                <a:gd name="T77" fmla="*/ 526 h 566"/>
                <a:gd name="T78" fmla="*/ 43 w 580"/>
                <a:gd name="T79" fmla="*/ 512 h 566"/>
                <a:gd name="T80" fmla="*/ 259 w 580"/>
                <a:gd name="T81" fmla="*/ 548 h 566"/>
                <a:gd name="T82" fmla="*/ 237 w 580"/>
                <a:gd name="T83" fmla="*/ 518 h 566"/>
                <a:gd name="T84" fmla="*/ 64 w 580"/>
                <a:gd name="T85" fmla="*/ 259 h 566"/>
                <a:gd name="T86" fmla="*/ 71 w 580"/>
                <a:gd name="T87" fmla="*/ 212 h 566"/>
                <a:gd name="T88" fmla="*/ 49 w 580"/>
                <a:gd name="T89" fmla="*/ 363 h 566"/>
                <a:gd name="T90" fmla="*/ 13 w 580"/>
                <a:gd name="T91" fmla="*/ 330 h 566"/>
                <a:gd name="T92" fmla="*/ 13 w 580"/>
                <a:gd name="T93" fmla="*/ 330 h 566"/>
                <a:gd name="T94" fmla="*/ 22 w 580"/>
                <a:gd name="T95" fmla="*/ 440 h 566"/>
                <a:gd name="T96" fmla="*/ 50 w 580"/>
                <a:gd name="T97" fmla="*/ 440 h 566"/>
                <a:gd name="T98" fmla="*/ 49 w 580"/>
                <a:gd name="T99" fmla="*/ 491 h 566"/>
                <a:gd name="T100" fmla="*/ 296 w 580"/>
                <a:gd name="T101" fmla="*/ 512 h 566"/>
                <a:gd name="T102" fmla="*/ 260 w 580"/>
                <a:gd name="T103" fmla="*/ 548 h 566"/>
                <a:gd name="T104" fmla="*/ 32 w 580"/>
                <a:gd name="T105" fmla="*/ 112 h 566"/>
                <a:gd name="T106" fmla="*/ 20 w 580"/>
                <a:gd name="T107" fmla="*/ 307 h 566"/>
                <a:gd name="T108" fmla="*/ 19 w 580"/>
                <a:gd name="T109" fmla="*/ 461 h 566"/>
                <a:gd name="T110" fmla="*/ 117 w 580"/>
                <a:gd name="T111" fmla="*/ 536 h 566"/>
                <a:gd name="T112" fmla="*/ 115 w 580"/>
                <a:gd name="T113" fmla="*/ 541 h 566"/>
                <a:gd name="T114" fmla="*/ 546 w 580"/>
                <a:gd name="T115" fmla="*/ 31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0" h="566">
                  <a:moveTo>
                    <a:pt x="579" y="103"/>
                  </a:moveTo>
                  <a:cubicBezTo>
                    <a:pt x="580" y="90"/>
                    <a:pt x="578" y="78"/>
                    <a:pt x="576" y="66"/>
                  </a:cubicBezTo>
                  <a:cubicBezTo>
                    <a:pt x="574" y="60"/>
                    <a:pt x="571" y="41"/>
                    <a:pt x="564" y="40"/>
                  </a:cubicBezTo>
                  <a:cubicBezTo>
                    <a:pt x="526" y="36"/>
                    <a:pt x="489" y="31"/>
                    <a:pt x="452" y="26"/>
                  </a:cubicBezTo>
                  <a:cubicBezTo>
                    <a:pt x="381" y="17"/>
                    <a:pt x="310" y="8"/>
                    <a:pt x="239" y="5"/>
                  </a:cubicBezTo>
                  <a:cubicBezTo>
                    <a:pt x="240" y="4"/>
                    <a:pt x="241" y="3"/>
                    <a:pt x="242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9" y="2"/>
                    <a:pt x="238" y="4"/>
                    <a:pt x="236" y="5"/>
                  </a:cubicBezTo>
                  <a:cubicBezTo>
                    <a:pt x="229" y="5"/>
                    <a:pt x="221" y="5"/>
                    <a:pt x="213" y="4"/>
                  </a:cubicBezTo>
                  <a:cubicBezTo>
                    <a:pt x="162" y="3"/>
                    <a:pt x="107" y="4"/>
                    <a:pt x="57" y="17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6" y="17"/>
                    <a:pt x="56" y="17"/>
                  </a:cubicBezTo>
                  <a:cubicBezTo>
                    <a:pt x="51" y="18"/>
                    <a:pt x="47" y="20"/>
                    <a:pt x="42" y="21"/>
                  </a:cubicBezTo>
                  <a:cubicBezTo>
                    <a:pt x="39" y="22"/>
                    <a:pt x="41" y="25"/>
                    <a:pt x="43" y="25"/>
                  </a:cubicBezTo>
                  <a:cubicBezTo>
                    <a:pt x="44" y="25"/>
                    <a:pt x="45" y="25"/>
                    <a:pt x="47" y="24"/>
                  </a:cubicBezTo>
                  <a:cubicBezTo>
                    <a:pt x="32" y="48"/>
                    <a:pt x="32" y="75"/>
                    <a:pt x="32" y="102"/>
                  </a:cubicBezTo>
                  <a:cubicBezTo>
                    <a:pt x="29" y="122"/>
                    <a:pt x="27" y="141"/>
                    <a:pt x="26" y="161"/>
                  </a:cubicBezTo>
                  <a:cubicBezTo>
                    <a:pt x="23" y="172"/>
                    <a:pt x="21" y="183"/>
                    <a:pt x="18" y="194"/>
                  </a:cubicBezTo>
                  <a:cubicBezTo>
                    <a:pt x="14" y="214"/>
                    <a:pt x="11" y="235"/>
                    <a:pt x="8" y="256"/>
                  </a:cubicBezTo>
                  <a:cubicBezTo>
                    <a:pt x="0" y="301"/>
                    <a:pt x="1" y="348"/>
                    <a:pt x="2" y="393"/>
                  </a:cubicBezTo>
                  <a:cubicBezTo>
                    <a:pt x="3" y="418"/>
                    <a:pt x="5" y="444"/>
                    <a:pt x="9" y="469"/>
                  </a:cubicBezTo>
                  <a:cubicBezTo>
                    <a:pt x="12" y="485"/>
                    <a:pt x="16" y="503"/>
                    <a:pt x="28" y="515"/>
                  </a:cubicBezTo>
                  <a:cubicBezTo>
                    <a:pt x="34" y="522"/>
                    <a:pt x="43" y="525"/>
                    <a:pt x="53" y="528"/>
                  </a:cubicBezTo>
                  <a:cubicBezTo>
                    <a:pt x="68" y="534"/>
                    <a:pt x="85" y="538"/>
                    <a:pt x="98" y="542"/>
                  </a:cubicBezTo>
                  <a:cubicBezTo>
                    <a:pt x="156" y="558"/>
                    <a:pt x="216" y="561"/>
                    <a:pt x="276" y="561"/>
                  </a:cubicBezTo>
                  <a:cubicBezTo>
                    <a:pt x="300" y="564"/>
                    <a:pt x="324" y="566"/>
                    <a:pt x="349" y="565"/>
                  </a:cubicBezTo>
                  <a:cubicBezTo>
                    <a:pt x="375" y="565"/>
                    <a:pt x="400" y="561"/>
                    <a:pt x="426" y="558"/>
                  </a:cubicBezTo>
                  <a:cubicBezTo>
                    <a:pt x="426" y="558"/>
                    <a:pt x="426" y="558"/>
                    <a:pt x="427" y="558"/>
                  </a:cubicBezTo>
                  <a:cubicBezTo>
                    <a:pt x="438" y="557"/>
                    <a:pt x="450" y="557"/>
                    <a:pt x="462" y="556"/>
                  </a:cubicBezTo>
                  <a:cubicBezTo>
                    <a:pt x="462" y="556"/>
                    <a:pt x="462" y="556"/>
                    <a:pt x="463" y="556"/>
                  </a:cubicBezTo>
                  <a:cubicBezTo>
                    <a:pt x="463" y="556"/>
                    <a:pt x="463" y="556"/>
                    <a:pt x="463" y="555"/>
                  </a:cubicBezTo>
                  <a:cubicBezTo>
                    <a:pt x="473" y="554"/>
                    <a:pt x="483" y="552"/>
                    <a:pt x="492" y="549"/>
                  </a:cubicBezTo>
                  <a:cubicBezTo>
                    <a:pt x="495" y="548"/>
                    <a:pt x="497" y="547"/>
                    <a:pt x="499" y="545"/>
                  </a:cubicBezTo>
                  <a:cubicBezTo>
                    <a:pt x="502" y="544"/>
                    <a:pt x="504" y="544"/>
                    <a:pt x="507" y="542"/>
                  </a:cubicBezTo>
                  <a:cubicBezTo>
                    <a:pt x="508" y="542"/>
                    <a:pt x="508" y="540"/>
                    <a:pt x="507" y="539"/>
                  </a:cubicBezTo>
                  <a:cubicBezTo>
                    <a:pt x="508" y="538"/>
                    <a:pt x="509" y="537"/>
                    <a:pt x="510" y="536"/>
                  </a:cubicBezTo>
                  <a:cubicBezTo>
                    <a:pt x="512" y="539"/>
                    <a:pt x="517" y="539"/>
                    <a:pt x="518" y="535"/>
                  </a:cubicBezTo>
                  <a:cubicBezTo>
                    <a:pt x="518" y="529"/>
                    <a:pt x="519" y="524"/>
                    <a:pt x="520" y="519"/>
                  </a:cubicBezTo>
                  <a:cubicBezTo>
                    <a:pt x="529" y="495"/>
                    <a:pt x="530" y="465"/>
                    <a:pt x="532" y="445"/>
                  </a:cubicBezTo>
                  <a:cubicBezTo>
                    <a:pt x="535" y="418"/>
                    <a:pt x="541" y="391"/>
                    <a:pt x="545" y="364"/>
                  </a:cubicBezTo>
                  <a:cubicBezTo>
                    <a:pt x="549" y="332"/>
                    <a:pt x="552" y="299"/>
                    <a:pt x="554" y="266"/>
                  </a:cubicBezTo>
                  <a:cubicBezTo>
                    <a:pt x="565" y="212"/>
                    <a:pt x="579" y="158"/>
                    <a:pt x="579" y="103"/>
                  </a:cubicBezTo>
                  <a:close/>
                  <a:moveTo>
                    <a:pt x="548" y="251"/>
                  </a:moveTo>
                  <a:cubicBezTo>
                    <a:pt x="531" y="258"/>
                    <a:pt x="514" y="269"/>
                    <a:pt x="505" y="285"/>
                  </a:cubicBezTo>
                  <a:cubicBezTo>
                    <a:pt x="505" y="286"/>
                    <a:pt x="506" y="286"/>
                    <a:pt x="506" y="286"/>
                  </a:cubicBezTo>
                  <a:cubicBezTo>
                    <a:pt x="517" y="270"/>
                    <a:pt x="531" y="260"/>
                    <a:pt x="547" y="252"/>
                  </a:cubicBezTo>
                  <a:cubicBezTo>
                    <a:pt x="545" y="262"/>
                    <a:pt x="543" y="272"/>
                    <a:pt x="541" y="283"/>
                  </a:cubicBezTo>
                  <a:cubicBezTo>
                    <a:pt x="535" y="318"/>
                    <a:pt x="531" y="354"/>
                    <a:pt x="526" y="390"/>
                  </a:cubicBezTo>
                  <a:cubicBezTo>
                    <a:pt x="525" y="406"/>
                    <a:pt x="523" y="421"/>
                    <a:pt x="521" y="437"/>
                  </a:cubicBezTo>
                  <a:cubicBezTo>
                    <a:pt x="514" y="443"/>
                    <a:pt x="507" y="449"/>
                    <a:pt x="500" y="456"/>
                  </a:cubicBezTo>
                  <a:cubicBezTo>
                    <a:pt x="496" y="459"/>
                    <a:pt x="492" y="463"/>
                    <a:pt x="488" y="467"/>
                  </a:cubicBezTo>
                  <a:cubicBezTo>
                    <a:pt x="488" y="456"/>
                    <a:pt x="489" y="446"/>
                    <a:pt x="489" y="435"/>
                  </a:cubicBezTo>
                  <a:cubicBezTo>
                    <a:pt x="501" y="424"/>
                    <a:pt x="510" y="410"/>
                    <a:pt x="521" y="399"/>
                  </a:cubicBezTo>
                  <a:cubicBezTo>
                    <a:pt x="522" y="398"/>
                    <a:pt x="520" y="397"/>
                    <a:pt x="519" y="398"/>
                  </a:cubicBezTo>
                  <a:cubicBezTo>
                    <a:pt x="511" y="406"/>
                    <a:pt x="504" y="414"/>
                    <a:pt x="496" y="422"/>
                  </a:cubicBezTo>
                  <a:cubicBezTo>
                    <a:pt x="494" y="425"/>
                    <a:pt x="492" y="427"/>
                    <a:pt x="490" y="430"/>
                  </a:cubicBezTo>
                  <a:cubicBezTo>
                    <a:pt x="490" y="428"/>
                    <a:pt x="490" y="427"/>
                    <a:pt x="490" y="426"/>
                  </a:cubicBezTo>
                  <a:cubicBezTo>
                    <a:pt x="491" y="414"/>
                    <a:pt x="492" y="402"/>
                    <a:pt x="493" y="391"/>
                  </a:cubicBezTo>
                  <a:cubicBezTo>
                    <a:pt x="502" y="379"/>
                    <a:pt x="512" y="368"/>
                    <a:pt x="524" y="359"/>
                  </a:cubicBezTo>
                  <a:cubicBezTo>
                    <a:pt x="525" y="358"/>
                    <a:pt x="524" y="357"/>
                    <a:pt x="523" y="358"/>
                  </a:cubicBezTo>
                  <a:cubicBezTo>
                    <a:pt x="513" y="366"/>
                    <a:pt x="502" y="376"/>
                    <a:pt x="493" y="387"/>
                  </a:cubicBezTo>
                  <a:cubicBezTo>
                    <a:pt x="495" y="370"/>
                    <a:pt x="496" y="353"/>
                    <a:pt x="497" y="336"/>
                  </a:cubicBezTo>
                  <a:cubicBezTo>
                    <a:pt x="497" y="331"/>
                    <a:pt x="497" y="327"/>
                    <a:pt x="498" y="322"/>
                  </a:cubicBezTo>
                  <a:cubicBezTo>
                    <a:pt x="498" y="323"/>
                    <a:pt x="499" y="323"/>
                    <a:pt x="499" y="322"/>
                  </a:cubicBezTo>
                  <a:cubicBezTo>
                    <a:pt x="509" y="310"/>
                    <a:pt x="520" y="301"/>
                    <a:pt x="535" y="293"/>
                  </a:cubicBezTo>
                  <a:cubicBezTo>
                    <a:pt x="535" y="293"/>
                    <a:pt x="535" y="292"/>
                    <a:pt x="534" y="292"/>
                  </a:cubicBezTo>
                  <a:cubicBezTo>
                    <a:pt x="520" y="299"/>
                    <a:pt x="507" y="308"/>
                    <a:pt x="498" y="321"/>
                  </a:cubicBezTo>
                  <a:cubicBezTo>
                    <a:pt x="498" y="322"/>
                    <a:pt x="498" y="322"/>
                    <a:pt x="498" y="322"/>
                  </a:cubicBezTo>
                  <a:cubicBezTo>
                    <a:pt x="499" y="287"/>
                    <a:pt x="502" y="253"/>
                    <a:pt x="507" y="218"/>
                  </a:cubicBezTo>
                  <a:cubicBezTo>
                    <a:pt x="507" y="214"/>
                    <a:pt x="508" y="209"/>
                    <a:pt x="508" y="205"/>
                  </a:cubicBezTo>
                  <a:cubicBezTo>
                    <a:pt x="523" y="197"/>
                    <a:pt x="536" y="187"/>
                    <a:pt x="549" y="177"/>
                  </a:cubicBezTo>
                  <a:cubicBezTo>
                    <a:pt x="550" y="176"/>
                    <a:pt x="549" y="175"/>
                    <a:pt x="549" y="176"/>
                  </a:cubicBezTo>
                  <a:cubicBezTo>
                    <a:pt x="536" y="185"/>
                    <a:pt x="522" y="195"/>
                    <a:pt x="508" y="203"/>
                  </a:cubicBezTo>
                  <a:cubicBezTo>
                    <a:pt x="510" y="191"/>
                    <a:pt x="511" y="179"/>
                    <a:pt x="511" y="168"/>
                  </a:cubicBezTo>
                  <a:cubicBezTo>
                    <a:pt x="525" y="156"/>
                    <a:pt x="537" y="143"/>
                    <a:pt x="554" y="134"/>
                  </a:cubicBezTo>
                  <a:cubicBezTo>
                    <a:pt x="553" y="163"/>
                    <a:pt x="553" y="192"/>
                    <a:pt x="551" y="221"/>
                  </a:cubicBezTo>
                  <a:cubicBezTo>
                    <a:pt x="536" y="228"/>
                    <a:pt x="519" y="240"/>
                    <a:pt x="512" y="256"/>
                  </a:cubicBezTo>
                  <a:cubicBezTo>
                    <a:pt x="512" y="257"/>
                    <a:pt x="513" y="258"/>
                    <a:pt x="514" y="257"/>
                  </a:cubicBezTo>
                  <a:cubicBezTo>
                    <a:pt x="520" y="250"/>
                    <a:pt x="524" y="242"/>
                    <a:pt x="532" y="235"/>
                  </a:cubicBezTo>
                  <a:cubicBezTo>
                    <a:pt x="538" y="230"/>
                    <a:pt x="544" y="226"/>
                    <a:pt x="551" y="223"/>
                  </a:cubicBezTo>
                  <a:cubicBezTo>
                    <a:pt x="551" y="227"/>
                    <a:pt x="551" y="231"/>
                    <a:pt x="551" y="236"/>
                  </a:cubicBezTo>
                  <a:cubicBezTo>
                    <a:pt x="550" y="241"/>
                    <a:pt x="549" y="246"/>
                    <a:pt x="548" y="251"/>
                  </a:cubicBezTo>
                  <a:close/>
                  <a:moveTo>
                    <a:pt x="554" y="133"/>
                  </a:moveTo>
                  <a:cubicBezTo>
                    <a:pt x="539" y="140"/>
                    <a:pt x="525" y="151"/>
                    <a:pt x="512" y="162"/>
                  </a:cubicBezTo>
                  <a:cubicBezTo>
                    <a:pt x="512" y="149"/>
                    <a:pt x="512" y="136"/>
                    <a:pt x="512" y="122"/>
                  </a:cubicBezTo>
                  <a:cubicBezTo>
                    <a:pt x="525" y="112"/>
                    <a:pt x="539" y="101"/>
                    <a:pt x="554" y="93"/>
                  </a:cubicBezTo>
                  <a:cubicBezTo>
                    <a:pt x="554" y="106"/>
                    <a:pt x="554" y="120"/>
                    <a:pt x="554" y="133"/>
                  </a:cubicBezTo>
                  <a:close/>
                  <a:moveTo>
                    <a:pt x="561" y="50"/>
                  </a:moveTo>
                  <a:cubicBezTo>
                    <a:pt x="567" y="63"/>
                    <a:pt x="569" y="78"/>
                    <a:pt x="570" y="92"/>
                  </a:cubicBezTo>
                  <a:cubicBezTo>
                    <a:pt x="572" y="125"/>
                    <a:pt x="566" y="158"/>
                    <a:pt x="560" y="190"/>
                  </a:cubicBezTo>
                  <a:cubicBezTo>
                    <a:pt x="559" y="196"/>
                    <a:pt x="558" y="202"/>
                    <a:pt x="557" y="207"/>
                  </a:cubicBezTo>
                  <a:cubicBezTo>
                    <a:pt x="558" y="168"/>
                    <a:pt x="559" y="129"/>
                    <a:pt x="559" y="90"/>
                  </a:cubicBezTo>
                  <a:cubicBezTo>
                    <a:pt x="559" y="90"/>
                    <a:pt x="560" y="89"/>
                    <a:pt x="560" y="89"/>
                  </a:cubicBezTo>
                  <a:cubicBezTo>
                    <a:pt x="561" y="89"/>
                    <a:pt x="560" y="88"/>
                    <a:pt x="560" y="88"/>
                  </a:cubicBezTo>
                  <a:cubicBezTo>
                    <a:pt x="559" y="88"/>
                    <a:pt x="559" y="89"/>
                    <a:pt x="559" y="89"/>
                  </a:cubicBezTo>
                  <a:cubicBezTo>
                    <a:pt x="559" y="75"/>
                    <a:pt x="559" y="62"/>
                    <a:pt x="559" y="48"/>
                  </a:cubicBezTo>
                  <a:cubicBezTo>
                    <a:pt x="560" y="49"/>
                    <a:pt x="561" y="49"/>
                    <a:pt x="561" y="50"/>
                  </a:cubicBezTo>
                  <a:close/>
                  <a:moveTo>
                    <a:pt x="511" y="43"/>
                  </a:moveTo>
                  <a:cubicBezTo>
                    <a:pt x="520" y="44"/>
                    <a:pt x="529" y="45"/>
                    <a:pt x="538" y="46"/>
                  </a:cubicBezTo>
                  <a:cubicBezTo>
                    <a:pt x="540" y="47"/>
                    <a:pt x="548" y="47"/>
                    <a:pt x="554" y="48"/>
                  </a:cubicBezTo>
                  <a:cubicBezTo>
                    <a:pt x="554" y="62"/>
                    <a:pt x="554" y="77"/>
                    <a:pt x="554" y="91"/>
                  </a:cubicBezTo>
                  <a:cubicBezTo>
                    <a:pt x="539" y="99"/>
                    <a:pt x="524" y="108"/>
                    <a:pt x="511" y="118"/>
                  </a:cubicBezTo>
                  <a:cubicBezTo>
                    <a:pt x="511" y="108"/>
                    <a:pt x="510" y="97"/>
                    <a:pt x="508" y="87"/>
                  </a:cubicBezTo>
                  <a:cubicBezTo>
                    <a:pt x="508" y="87"/>
                    <a:pt x="507" y="86"/>
                    <a:pt x="507" y="86"/>
                  </a:cubicBezTo>
                  <a:cubicBezTo>
                    <a:pt x="522" y="76"/>
                    <a:pt x="537" y="65"/>
                    <a:pt x="549" y="52"/>
                  </a:cubicBezTo>
                  <a:cubicBezTo>
                    <a:pt x="550" y="52"/>
                    <a:pt x="549" y="52"/>
                    <a:pt x="549" y="52"/>
                  </a:cubicBezTo>
                  <a:cubicBezTo>
                    <a:pt x="536" y="64"/>
                    <a:pt x="520" y="73"/>
                    <a:pt x="505" y="84"/>
                  </a:cubicBezTo>
                  <a:cubicBezTo>
                    <a:pt x="504" y="83"/>
                    <a:pt x="503" y="83"/>
                    <a:pt x="502" y="83"/>
                  </a:cubicBezTo>
                  <a:cubicBezTo>
                    <a:pt x="488" y="83"/>
                    <a:pt x="475" y="81"/>
                    <a:pt x="461" y="79"/>
                  </a:cubicBezTo>
                  <a:cubicBezTo>
                    <a:pt x="467" y="75"/>
                    <a:pt x="473" y="70"/>
                    <a:pt x="480" y="67"/>
                  </a:cubicBezTo>
                  <a:cubicBezTo>
                    <a:pt x="488" y="61"/>
                    <a:pt x="497" y="57"/>
                    <a:pt x="506" y="53"/>
                  </a:cubicBezTo>
                  <a:cubicBezTo>
                    <a:pt x="507" y="53"/>
                    <a:pt x="506" y="51"/>
                    <a:pt x="505" y="51"/>
                  </a:cubicBezTo>
                  <a:cubicBezTo>
                    <a:pt x="490" y="58"/>
                    <a:pt x="469" y="66"/>
                    <a:pt x="457" y="78"/>
                  </a:cubicBezTo>
                  <a:cubicBezTo>
                    <a:pt x="442" y="76"/>
                    <a:pt x="427" y="73"/>
                    <a:pt x="412" y="70"/>
                  </a:cubicBezTo>
                  <a:cubicBezTo>
                    <a:pt x="371" y="63"/>
                    <a:pt x="331" y="56"/>
                    <a:pt x="290" y="51"/>
                  </a:cubicBezTo>
                  <a:cubicBezTo>
                    <a:pt x="294" y="44"/>
                    <a:pt x="296" y="38"/>
                    <a:pt x="301" y="32"/>
                  </a:cubicBezTo>
                  <a:cubicBezTo>
                    <a:pt x="305" y="27"/>
                    <a:pt x="309" y="23"/>
                    <a:pt x="314" y="19"/>
                  </a:cubicBezTo>
                  <a:cubicBezTo>
                    <a:pt x="380" y="25"/>
                    <a:pt x="446" y="34"/>
                    <a:pt x="511" y="43"/>
                  </a:cubicBezTo>
                  <a:close/>
                  <a:moveTo>
                    <a:pt x="80" y="20"/>
                  </a:moveTo>
                  <a:cubicBezTo>
                    <a:pt x="62" y="35"/>
                    <a:pt x="35" y="59"/>
                    <a:pt x="41" y="82"/>
                  </a:cubicBezTo>
                  <a:cubicBezTo>
                    <a:pt x="42" y="83"/>
                    <a:pt x="44" y="83"/>
                    <a:pt x="44" y="81"/>
                  </a:cubicBezTo>
                  <a:cubicBezTo>
                    <a:pt x="44" y="57"/>
                    <a:pt x="65" y="35"/>
                    <a:pt x="83" y="20"/>
                  </a:cubicBezTo>
                  <a:cubicBezTo>
                    <a:pt x="107" y="16"/>
                    <a:pt x="132" y="14"/>
                    <a:pt x="157" y="13"/>
                  </a:cubicBezTo>
                  <a:cubicBezTo>
                    <a:pt x="181" y="12"/>
                    <a:pt x="204" y="12"/>
                    <a:pt x="228" y="13"/>
                  </a:cubicBezTo>
                  <a:cubicBezTo>
                    <a:pt x="221" y="21"/>
                    <a:pt x="213" y="28"/>
                    <a:pt x="208" y="37"/>
                  </a:cubicBezTo>
                  <a:cubicBezTo>
                    <a:pt x="208" y="38"/>
                    <a:pt x="209" y="39"/>
                    <a:pt x="209" y="38"/>
                  </a:cubicBezTo>
                  <a:cubicBezTo>
                    <a:pt x="216" y="29"/>
                    <a:pt x="224" y="21"/>
                    <a:pt x="231" y="13"/>
                  </a:cubicBezTo>
                  <a:cubicBezTo>
                    <a:pt x="246" y="14"/>
                    <a:pt x="260" y="15"/>
                    <a:pt x="275" y="16"/>
                  </a:cubicBezTo>
                  <a:cubicBezTo>
                    <a:pt x="278" y="16"/>
                    <a:pt x="281" y="16"/>
                    <a:pt x="284" y="16"/>
                  </a:cubicBezTo>
                  <a:cubicBezTo>
                    <a:pt x="279" y="18"/>
                    <a:pt x="275" y="20"/>
                    <a:pt x="270" y="24"/>
                  </a:cubicBezTo>
                  <a:cubicBezTo>
                    <a:pt x="266" y="27"/>
                    <a:pt x="260" y="32"/>
                    <a:pt x="259" y="37"/>
                  </a:cubicBezTo>
                  <a:cubicBezTo>
                    <a:pt x="258" y="38"/>
                    <a:pt x="259" y="39"/>
                    <a:pt x="260" y="39"/>
                  </a:cubicBezTo>
                  <a:cubicBezTo>
                    <a:pt x="264" y="36"/>
                    <a:pt x="267" y="31"/>
                    <a:pt x="271" y="27"/>
                  </a:cubicBezTo>
                  <a:cubicBezTo>
                    <a:pt x="276" y="23"/>
                    <a:pt x="282" y="19"/>
                    <a:pt x="288" y="17"/>
                  </a:cubicBezTo>
                  <a:cubicBezTo>
                    <a:pt x="297" y="17"/>
                    <a:pt x="305" y="18"/>
                    <a:pt x="313" y="19"/>
                  </a:cubicBezTo>
                  <a:cubicBezTo>
                    <a:pt x="302" y="26"/>
                    <a:pt x="290" y="38"/>
                    <a:pt x="288" y="50"/>
                  </a:cubicBezTo>
                  <a:cubicBezTo>
                    <a:pt x="285" y="50"/>
                    <a:pt x="282" y="49"/>
                    <a:pt x="279" y="49"/>
                  </a:cubicBezTo>
                  <a:cubicBezTo>
                    <a:pt x="238" y="44"/>
                    <a:pt x="196" y="39"/>
                    <a:pt x="155" y="44"/>
                  </a:cubicBezTo>
                  <a:cubicBezTo>
                    <a:pt x="133" y="46"/>
                    <a:pt x="102" y="51"/>
                    <a:pt x="92" y="73"/>
                  </a:cubicBezTo>
                  <a:cubicBezTo>
                    <a:pt x="91" y="75"/>
                    <a:pt x="94" y="77"/>
                    <a:pt x="95" y="75"/>
                  </a:cubicBezTo>
                  <a:cubicBezTo>
                    <a:pt x="107" y="51"/>
                    <a:pt x="144" y="51"/>
                    <a:pt x="167" y="51"/>
                  </a:cubicBezTo>
                  <a:cubicBezTo>
                    <a:pt x="208" y="51"/>
                    <a:pt x="250" y="56"/>
                    <a:pt x="290" y="62"/>
                  </a:cubicBezTo>
                  <a:cubicBezTo>
                    <a:pt x="333" y="68"/>
                    <a:pt x="375" y="76"/>
                    <a:pt x="417" y="83"/>
                  </a:cubicBezTo>
                  <a:cubicBezTo>
                    <a:pt x="442" y="87"/>
                    <a:pt x="467" y="93"/>
                    <a:pt x="492" y="94"/>
                  </a:cubicBezTo>
                  <a:cubicBezTo>
                    <a:pt x="492" y="95"/>
                    <a:pt x="491" y="95"/>
                    <a:pt x="491" y="95"/>
                  </a:cubicBezTo>
                  <a:cubicBezTo>
                    <a:pt x="490" y="96"/>
                    <a:pt x="491" y="97"/>
                    <a:pt x="491" y="97"/>
                  </a:cubicBezTo>
                  <a:cubicBezTo>
                    <a:pt x="493" y="96"/>
                    <a:pt x="494" y="95"/>
                    <a:pt x="495" y="94"/>
                  </a:cubicBezTo>
                  <a:cubicBezTo>
                    <a:pt x="495" y="94"/>
                    <a:pt x="496" y="94"/>
                    <a:pt x="497" y="94"/>
                  </a:cubicBezTo>
                  <a:cubicBezTo>
                    <a:pt x="499" y="106"/>
                    <a:pt x="500" y="118"/>
                    <a:pt x="500" y="129"/>
                  </a:cubicBezTo>
                  <a:cubicBezTo>
                    <a:pt x="499" y="130"/>
                    <a:pt x="499" y="131"/>
                    <a:pt x="498" y="132"/>
                  </a:cubicBezTo>
                  <a:cubicBezTo>
                    <a:pt x="497" y="133"/>
                    <a:pt x="498" y="134"/>
                    <a:pt x="499" y="133"/>
                  </a:cubicBezTo>
                  <a:cubicBezTo>
                    <a:pt x="499" y="133"/>
                    <a:pt x="500" y="132"/>
                    <a:pt x="500" y="132"/>
                  </a:cubicBezTo>
                  <a:cubicBezTo>
                    <a:pt x="501" y="146"/>
                    <a:pt x="500" y="160"/>
                    <a:pt x="499" y="174"/>
                  </a:cubicBezTo>
                  <a:cubicBezTo>
                    <a:pt x="496" y="177"/>
                    <a:pt x="493" y="180"/>
                    <a:pt x="491" y="183"/>
                  </a:cubicBezTo>
                  <a:cubicBezTo>
                    <a:pt x="490" y="183"/>
                    <a:pt x="491" y="185"/>
                    <a:pt x="492" y="184"/>
                  </a:cubicBezTo>
                  <a:cubicBezTo>
                    <a:pt x="494" y="182"/>
                    <a:pt x="496" y="181"/>
                    <a:pt x="499" y="179"/>
                  </a:cubicBezTo>
                  <a:cubicBezTo>
                    <a:pt x="497" y="194"/>
                    <a:pt x="496" y="209"/>
                    <a:pt x="494" y="224"/>
                  </a:cubicBezTo>
                  <a:cubicBezTo>
                    <a:pt x="489" y="263"/>
                    <a:pt x="486" y="302"/>
                    <a:pt x="484" y="342"/>
                  </a:cubicBezTo>
                  <a:cubicBezTo>
                    <a:pt x="483" y="373"/>
                    <a:pt x="480" y="403"/>
                    <a:pt x="478" y="433"/>
                  </a:cubicBezTo>
                  <a:cubicBezTo>
                    <a:pt x="477" y="445"/>
                    <a:pt x="473" y="466"/>
                    <a:pt x="477" y="480"/>
                  </a:cubicBezTo>
                  <a:cubicBezTo>
                    <a:pt x="476" y="481"/>
                    <a:pt x="476" y="481"/>
                    <a:pt x="476" y="482"/>
                  </a:cubicBezTo>
                  <a:cubicBezTo>
                    <a:pt x="475" y="483"/>
                    <a:pt x="477" y="484"/>
                    <a:pt x="477" y="483"/>
                  </a:cubicBezTo>
                  <a:cubicBezTo>
                    <a:pt x="477" y="483"/>
                    <a:pt x="477" y="483"/>
                    <a:pt x="478" y="483"/>
                  </a:cubicBezTo>
                  <a:cubicBezTo>
                    <a:pt x="479" y="486"/>
                    <a:pt x="480" y="489"/>
                    <a:pt x="482" y="491"/>
                  </a:cubicBezTo>
                  <a:cubicBezTo>
                    <a:pt x="484" y="492"/>
                    <a:pt x="486" y="491"/>
                    <a:pt x="486" y="489"/>
                  </a:cubicBezTo>
                  <a:cubicBezTo>
                    <a:pt x="487" y="484"/>
                    <a:pt x="487" y="479"/>
                    <a:pt x="487" y="473"/>
                  </a:cubicBezTo>
                  <a:cubicBezTo>
                    <a:pt x="492" y="468"/>
                    <a:pt x="497" y="462"/>
                    <a:pt x="501" y="457"/>
                  </a:cubicBezTo>
                  <a:cubicBezTo>
                    <a:pt x="508" y="451"/>
                    <a:pt x="514" y="445"/>
                    <a:pt x="520" y="439"/>
                  </a:cubicBezTo>
                  <a:cubicBezTo>
                    <a:pt x="517" y="469"/>
                    <a:pt x="513" y="499"/>
                    <a:pt x="509" y="530"/>
                  </a:cubicBezTo>
                  <a:cubicBezTo>
                    <a:pt x="507" y="533"/>
                    <a:pt x="505" y="535"/>
                    <a:pt x="502" y="538"/>
                  </a:cubicBezTo>
                  <a:cubicBezTo>
                    <a:pt x="502" y="538"/>
                    <a:pt x="502" y="538"/>
                    <a:pt x="502" y="538"/>
                  </a:cubicBezTo>
                  <a:cubicBezTo>
                    <a:pt x="495" y="537"/>
                    <a:pt x="488" y="538"/>
                    <a:pt x="481" y="539"/>
                  </a:cubicBezTo>
                  <a:cubicBezTo>
                    <a:pt x="488" y="531"/>
                    <a:pt x="496" y="524"/>
                    <a:pt x="506" y="519"/>
                  </a:cubicBezTo>
                  <a:cubicBezTo>
                    <a:pt x="506" y="519"/>
                    <a:pt x="506" y="518"/>
                    <a:pt x="506" y="519"/>
                  </a:cubicBezTo>
                  <a:cubicBezTo>
                    <a:pt x="495" y="524"/>
                    <a:pt x="485" y="531"/>
                    <a:pt x="476" y="539"/>
                  </a:cubicBezTo>
                  <a:cubicBezTo>
                    <a:pt x="471" y="540"/>
                    <a:pt x="466" y="541"/>
                    <a:pt x="461" y="542"/>
                  </a:cubicBezTo>
                  <a:cubicBezTo>
                    <a:pt x="465" y="535"/>
                    <a:pt x="468" y="527"/>
                    <a:pt x="470" y="519"/>
                  </a:cubicBezTo>
                  <a:cubicBezTo>
                    <a:pt x="470" y="519"/>
                    <a:pt x="469" y="518"/>
                    <a:pt x="469" y="519"/>
                  </a:cubicBezTo>
                  <a:cubicBezTo>
                    <a:pt x="466" y="527"/>
                    <a:pt x="462" y="535"/>
                    <a:pt x="458" y="543"/>
                  </a:cubicBezTo>
                  <a:cubicBezTo>
                    <a:pt x="456" y="543"/>
                    <a:pt x="455" y="543"/>
                    <a:pt x="453" y="543"/>
                  </a:cubicBezTo>
                  <a:cubicBezTo>
                    <a:pt x="447" y="544"/>
                    <a:pt x="441" y="545"/>
                    <a:pt x="435" y="546"/>
                  </a:cubicBezTo>
                  <a:cubicBezTo>
                    <a:pt x="438" y="541"/>
                    <a:pt x="440" y="535"/>
                    <a:pt x="443" y="529"/>
                  </a:cubicBezTo>
                  <a:cubicBezTo>
                    <a:pt x="448" y="522"/>
                    <a:pt x="455" y="515"/>
                    <a:pt x="462" y="511"/>
                  </a:cubicBezTo>
                  <a:cubicBezTo>
                    <a:pt x="462" y="511"/>
                    <a:pt x="462" y="511"/>
                    <a:pt x="462" y="511"/>
                  </a:cubicBezTo>
                  <a:cubicBezTo>
                    <a:pt x="454" y="516"/>
                    <a:pt x="447" y="520"/>
                    <a:pt x="442" y="528"/>
                  </a:cubicBezTo>
                  <a:cubicBezTo>
                    <a:pt x="438" y="533"/>
                    <a:pt x="433" y="540"/>
                    <a:pt x="433" y="547"/>
                  </a:cubicBezTo>
                  <a:cubicBezTo>
                    <a:pt x="417" y="549"/>
                    <a:pt x="401" y="551"/>
                    <a:pt x="385" y="553"/>
                  </a:cubicBezTo>
                  <a:cubicBezTo>
                    <a:pt x="383" y="553"/>
                    <a:pt x="381" y="553"/>
                    <a:pt x="379" y="553"/>
                  </a:cubicBezTo>
                  <a:cubicBezTo>
                    <a:pt x="367" y="553"/>
                    <a:pt x="355" y="553"/>
                    <a:pt x="343" y="553"/>
                  </a:cubicBezTo>
                  <a:cubicBezTo>
                    <a:pt x="351" y="545"/>
                    <a:pt x="360" y="536"/>
                    <a:pt x="369" y="526"/>
                  </a:cubicBezTo>
                  <a:cubicBezTo>
                    <a:pt x="369" y="526"/>
                    <a:pt x="368" y="525"/>
                    <a:pt x="368" y="525"/>
                  </a:cubicBezTo>
                  <a:cubicBezTo>
                    <a:pt x="358" y="535"/>
                    <a:pt x="348" y="544"/>
                    <a:pt x="339" y="554"/>
                  </a:cubicBezTo>
                  <a:cubicBezTo>
                    <a:pt x="332" y="554"/>
                    <a:pt x="324" y="554"/>
                    <a:pt x="317" y="554"/>
                  </a:cubicBezTo>
                  <a:cubicBezTo>
                    <a:pt x="313" y="554"/>
                    <a:pt x="309" y="554"/>
                    <a:pt x="305" y="554"/>
                  </a:cubicBezTo>
                  <a:cubicBezTo>
                    <a:pt x="309" y="548"/>
                    <a:pt x="312" y="542"/>
                    <a:pt x="315" y="536"/>
                  </a:cubicBezTo>
                  <a:cubicBezTo>
                    <a:pt x="320" y="529"/>
                    <a:pt x="325" y="521"/>
                    <a:pt x="331" y="514"/>
                  </a:cubicBezTo>
                  <a:cubicBezTo>
                    <a:pt x="380" y="517"/>
                    <a:pt x="431" y="514"/>
                    <a:pt x="478" y="502"/>
                  </a:cubicBezTo>
                  <a:cubicBezTo>
                    <a:pt x="485" y="500"/>
                    <a:pt x="482" y="490"/>
                    <a:pt x="475" y="491"/>
                  </a:cubicBezTo>
                  <a:cubicBezTo>
                    <a:pt x="410" y="508"/>
                    <a:pt x="339" y="506"/>
                    <a:pt x="272" y="497"/>
                  </a:cubicBezTo>
                  <a:cubicBezTo>
                    <a:pt x="220" y="491"/>
                    <a:pt x="168" y="489"/>
                    <a:pt x="117" y="476"/>
                  </a:cubicBezTo>
                  <a:cubicBezTo>
                    <a:pt x="99" y="471"/>
                    <a:pt x="75" y="465"/>
                    <a:pt x="65" y="448"/>
                  </a:cubicBezTo>
                  <a:cubicBezTo>
                    <a:pt x="54" y="428"/>
                    <a:pt x="59" y="398"/>
                    <a:pt x="61" y="377"/>
                  </a:cubicBezTo>
                  <a:cubicBezTo>
                    <a:pt x="66" y="321"/>
                    <a:pt x="80" y="266"/>
                    <a:pt x="83" y="209"/>
                  </a:cubicBezTo>
                  <a:cubicBezTo>
                    <a:pt x="86" y="162"/>
                    <a:pt x="89" y="116"/>
                    <a:pt x="88" y="69"/>
                  </a:cubicBezTo>
                  <a:cubicBezTo>
                    <a:pt x="91" y="66"/>
                    <a:pt x="94" y="64"/>
                    <a:pt x="97" y="62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8" y="66"/>
                    <a:pt x="87" y="63"/>
                    <a:pt x="87" y="59"/>
                  </a:cubicBezTo>
                  <a:cubicBezTo>
                    <a:pt x="87" y="58"/>
                    <a:pt x="85" y="58"/>
                    <a:pt x="84" y="59"/>
                  </a:cubicBezTo>
                  <a:cubicBezTo>
                    <a:pt x="84" y="64"/>
                    <a:pt x="84" y="68"/>
                    <a:pt x="84" y="72"/>
                  </a:cubicBezTo>
                  <a:cubicBezTo>
                    <a:pt x="74" y="81"/>
                    <a:pt x="65" y="91"/>
                    <a:pt x="57" y="102"/>
                  </a:cubicBezTo>
                  <a:cubicBezTo>
                    <a:pt x="52" y="109"/>
                    <a:pt x="35" y="129"/>
                    <a:pt x="42" y="140"/>
                  </a:cubicBezTo>
                  <a:cubicBezTo>
                    <a:pt x="42" y="141"/>
                    <a:pt x="44" y="140"/>
                    <a:pt x="43" y="139"/>
                  </a:cubicBezTo>
                  <a:cubicBezTo>
                    <a:pt x="39" y="128"/>
                    <a:pt x="55" y="109"/>
                    <a:pt x="61" y="100"/>
                  </a:cubicBezTo>
                  <a:cubicBezTo>
                    <a:pt x="68" y="91"/>
                    <a:pt x="75" y="81"/>
                    <a:pt x="84" y="73"/>
                  </a:cubicBezTo>
                  <a:cubicBezTo>
                    <a:pt x="83" y="84"/>
                    <a:pt x="82" y="96"/>
                    <a:pt x="81" y="107"/>
                  </a:cubicBezTo>
                  <a:cubicBezTo>
                    <a:pt x="68" y="121"/>
                    <a:pt x="57" y="136"/>
                    <a:pt x="46" y="151"/>
                  </a:cubicBezTo>
                  <a:cubicBezTo>
                    <a:pt x="43" y="156"/>
                    <a:pt x="39" y="161"/>
                    <a:pt x="35" y="167"/>
                  </a:cubicBezTo>
                  <a:cubicBezTo>
                    <a:pt x="36" y="159"/>
                    <a:pt x="37" y="152"/>
                    <a:pt x="38" y="144"/>
                  </a:cubicBezTo>
                  <a:cubicBezTo>
                    <a:pt x="41" y="121"/>
                    <a:pt x="38" y="96"/>
                    <a:pt x="39" y="72"/>
                  </a:cubicBezTo>
                  <a:cubicBezTo>
                    <a:pt x="43" y="55"/>
                    <a:pt x="48" y="39"/>
                    <a:pt x="54" y="23"/>
                  </a:cubicBezTo>
                  <a:cubicBezTo>
                    <a:pt x="63" y="22"/>
                    <a:pt x="71" y="21"/>
                    <a:pt x="80" y="20"/>
                  </a:cubicBezTo>
                  <a:close/>
                  <a:moveTo>
                    <a:pt x="237" y="518"/>
                  </a:moveTo>
                  <a:cubicBezTo>
                    <a:pt x="232" y="521"/>
                    <a:pt x="226" y="525"/>
                    <a:pt x="221" y="530"/>
                  </a:cubicBezTo>
                  <a:cubicBezTo>
                    <a:pt x="219" y="533"/>
                    <a:pt x="215" y="536"/>
                    <a:pt x="215" y="540"/>
                  </a:cubicBezTo>
                  <a:cubicBezTo>
                    <a:pt x="200" y="538"/>
                    <a:pt x="185" y="535"/>
                    <a:pt x="169" y="532"/>
                  </a:cubicBezTo>
                  <a:cubicBezTo>
                    <a:pt x="177" y="527"/>
                    <a:pt x="184" y="519"/>
                    <a:pt x="187" y="511"/>
                  </a:cubicBezTo>
                  <a:cubicBezTo>
                    <a:pt x="188" y="511"/>
                    <a:pt x="187" y="511"/>
                    <a:pt x="187" y="511"/>
                  </a:cubicBezTo>
                  <a:cubicBezTo>
                    <a:pt x="182" y="519"/>
                    <a:pt x="174" y="527"/>
                    <a:pt x="166" y="532"/>
                  </a:cubicBezTo>
                  <a:cubicBezTo>
                    <a:pt x="156" y="530"/>
                    <a:pt x="145" y="528"/>
                    <a:pt x="135" y="527"/>
                  </a:cubicBezTo>
                  <a:cubicBezTo>
                    <a:pt x="132" y="527"/>
                    <a:pt x="129" y="527"/>
                    <a:pt x="127" y="526"/>
                  </a:cubicBezTo>
                  <a:cubicBezTo>
                    <a:pt x="132" y="519"/>
                    <a:pt x="138" y="511"/>
                    <a:pt x="144" y="504"/>
                  </a:cubicBezTo>
                  <a:cubicBezTo>
                    <a:pt x="145" y="504"/>
                    <a:pt x="144" y="503"/>
                    <a:pt x="143" y="504"/>
                  </a:cubicBezTo>
                  <a:cubicBezTo>
                    <a:pt x="137" y="510"/>
                    <a:pt x="130" y="518"/>
                    <a:pt x="123" y="526"/>
                  </a:cubicBezTo>
                  <a:cubicBezTo>
                    <a:pt x="109" y="524"/>
                    <a:pt x="95" y="523"/>
                    <a:pt x="81" y="521"/>
                  </a:cubicBezTo>
                  <a:cubicBezTo>
                    <a:pt x="86" y="508"/>
                    <a:pt x="95" y="497"/>
                    <a:pt x="108" y="490"/>
                  </a:cubicBezTo>
                  <a:cubicBezTo>
                    <a:pt x="108" y="490"/>
                    <a:pt x="108" y="489"/>
                    <a:pt x="107" y="489"/>
                  </a:cubicBezTo>
                  <a:cubicBezTo>
                    <a:pt x="94" y="496"/>
                    <a:pt x="85" y="507"/>
                    <a:pt x="79" y="521"/>
                  </a:cubicBezTo>
                  <a:cubicBezTo>
                    <a:pt x="71" y="519"/>
                    <a:pt x="62" y="518"/>
                    <a:pt x="53" y="515"/>
                  </a:cubicBezTo>
                  <a:cubicBezTo>
                    <a:pt x="49" y="514"/>
                    <a:pt x="46" y="513"/>
                    <a:pt x="43" y="512"/>
                  </a:cubicBezTo>
                  <a:cubicBezTo>
                    <a:pt x="43" y="511"/>
                    <a:pt x="43" y="511"/>
                    <a:pt x="43" y="511"/>
                  </a:cubicBezTo>
                  <a:cubicBezTo>
                    <a:pt x="42" y="503"/>
                    <a:pt x="51" y="493"/>
                    <a:pt x="56" y="488"/>
                  </a:cubicBezTo>
                  <a:cubicBezTo>
                    <a:pt x="61" y="482"/>
                    <a:pt x="67" y="477"/>
                    <a:pt x="73" y="472"/>
                  </a:cubicBezTo>
                  <a:cubicBezTo>
                    <a:pt x="96" y="487"/>
                    <a:pt x="129" y="491"/>
                    <a:pt x="152" y="495"/>
                  </a:cubicBezTo>
                  <a:cubicBezTo>
                    <a:pt x="199" y="502"/>
                    <a:pt x="247" y="507"/>
                    <a:pt x="294" y="511"/>
                  </a:cubicBezTo>
                  <a:cubicBezTo>
                    <a:pt x="278" y="514"/>
                    <a:pt x="251" y="529"/>
                    <a:pt x="259" y="548"/>
                  </a:cubicBezTo>
                  <a:cubicBezTo>
                    <a:pt x="259" y="548"/>
                    <a:pt x="259" y="548"/>
                    <a:pt x="259" y="548"/>
                  </a:cubicBezTo>
                  <a:cubicBezTo>
                    <a:pt x="256" y="548"/>
                    <a:pt x="253" y="547"/>
                    <a:pt x="250" y="547"/>
                  </a:cubicBezTo>
                  <a:cubicBezTo>
                    <a:pt x="239" y="545"/>
                    <a:pt x="228" y="543"/>
                    <a:pt x="217" y="541"/>
                  </a:cubicBezTo>
                  <a:cubicBezTo>
                    <a:pt x="218" y="537"/>
                    <a:pt x="222" y="534"/>
                    <a:pt x="225" y="532"/>
                  </a:cubicBezTo>
                  <a:cubicBezTo>
                    <a:pt x="229" y="527"/>
                    <a:pt x="233" y="523"/>
                    <a:pt x="238" y="519"/>
                  </a:cubicBezTo>
                  <a:cubicBezTo>
                    <a:pt x="239" y="519"/>
                    <a:pt x="238" y="517"/>
                    <a:pt x="237" y="518"/>
                  </a:cubicBezTo>
                  <a:close/>
                  <a:moveTo>
                    <a:pt x="57" y="307"/>
                  </a:moveTo>
                  <a:cubicBezTo>
                    <a:pt x="45" y="319"/>
                    <a:pt x="32" y="332"/>
                    <a:pt x="22" y="345"/>
                  </a:cubicBezTo>
                  <a:cubicBezTo>
                    <a:pt x="22" y="339"/>
                    <a:pt x="22" y="332"/>
                    <a:pt x="23" y="325"/>
                  </a:cubicBezTo>
                  <a:cubicBezTo>
                    <a:pt x="23" y="320"/>
                    <a:pt x="23" y="315"/>
                    <a:pt x="24" y="309"/>
                  </a:cubicBezTo>
                  <a:cubicBezTo>
                    <a:pt x="34" y="291"/>
                    <a:pt x="50" y="275"/>
                    <a:pt x="65" y="260"/>
                  </a:cubicBezTo>
                  <a:cubicBezTo>
                    <a:pt x="65" y="260"/>
                    <a:pt x="64" y="259"/>
                    <a:pt x="64" y="259"/>
                  </a:cubicBezTo>
                  <a:cubicBezTo>
                    <a:pt x="52" y="271"/>
                    <a:pt x="35" y="285"/>
                    <a:pt x="24" y="301"/>
                  </a:cubicBezTo>
                  <a:cubicBezTo>
                    <a:pt x="25" y="275"/>
                    <a:pt x="25" y="247"/>
                    <a:pt x="26" y="220"/>
                  </a:cubicBezTo>
                  <a:cubicBezTo>
                    <a:pt x="28" y="206"/>
                    <a:pt x="31" y="192"/>
                    <a:pt x="33" y="177"/>
                  </a:cubicBezTo>
                  <a:cubicBezTo>
                    <a:pt x="48" y="154"/>
                    <a:pt x="62" y="130"/>
                    <a:pt x="81" y="109"/>
                  </a:cubicBezTo>
                  <a:cubicBezTo>
                    <a:pt x="79" y="137"/>
                    <a:pt x="75" y="165"/>
                    <a:pt x="73" y="193"/>
                  </a:cubicBezTo>
                  <a:cubicBezTo>
                    <a:pt x="72" y="199"/>
                    <a:pt x="72" y="205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57" y="229"/>
                    <a:pt x="41" y="245"/>
                    <a:pt x="27" y="262"/>
                  </a:cubicBezTo>
                  <a:cubicBezTo>
                    <a:pt x="26" y="264"/>
                    <a:pt x="28" y="266"/>
                    <a:pt x="29" y="265"/>
                  </a:cubicBezTo>
                  <a:cubicBezTo>
                    <a:pt x="43" y="248"/>
                    <a:pt x="57" y="232"/>
                    <a:pt x="71" y="215"/>
                  </a:cubicBezTo>
                  <a:cubicBezTo>
                    <a:pt x="69" y="238"/>
                    <a:pt x="67" y="261"/>
                    <a:pt x="63" y="284"/>
                  </a:cubicBezTo>
                  <a:cubicBezTo>
                    <a:pt x="58" y="309"/>
                    <a:pt x="52" y="336"/>
                    <a:pt x="49" y="363"/>
                  </a:cubicBezTo>
                  <a:cubicBezTo>
                    <a:pt x="42" y="368"/>
                    <a:pt x="36" y="374"/>
                    <a:pt x="30" y="380"/>
                  </a:cubicBezTo>
                  <a:cubicBezTo>
                    <a:pt x="26" y="385"/>
                    <a:pt x="21" y="392"/>
                    <a:pt x="20" y="399"/>
                  </a:cubicBezTo>
                  <a:cubicBezTo>
                    <a:pt x="20" y="383"/>
                    <a:pt x="20" y="367"/>
                    <a:pt x="21" y="351"/>
                  </a:cubicBezTo>
                  <a:cubicBezTo>
                    <a:pt x="34" y="337"/>
                    <a:pt x="44" y="321"/>
                    <a:pt x="57" y="308"/>
                  </a:cubicBezTo>
                  <a:cubicBezTo>
                    <a:pt x="58" y="307"/>
                    <a:pt x="57" y="307"/>
                    <a:pt x="57" y="307"/>
                  </a:cubicBezTo>
                  <a:close/>
                  <a:moveTo>
                    <a:pt x="13" y="330"/>
                  </a:moveTo>
                  <a:cubicBezTo>
                    <a:pt x="14" y="330"/>
                    <a:pt x="14" y="330"/>
                    <a:pt x="15" y="329"/>
                  </a:cubicBezTo>
                  <a:cubicBezTo>
                    <a:pt x="16" y="325"/>
                    <a:pt x="18" y="321"/>
                    <a:pt x="20" y="316"/>
                  </a:cubicBezTo>
                  <a:cubicBezTo>
                    <a:pt x="20" y="321"/>
                    <a:pt x="19" y="325"/>
                    <a:pt x="19" y="329"/>
                  </a:cubicBezTo>
                  <a:cubicBezTo>
                    <a:pt x="18" y="336"/>
                    <a:pt x="18" y="343"/>
                    <a:pt x="18" y="350"/>
                  </a:cubicBezTo>
                  <a:cubicBezTo>
                    <a:pt x="16" y="353"/>
                    <a:pt x="14" y="355"/>
                    <a:pt x="13" y="357"/>
                  </a:cubicBezTo>
                  <a:cubicBezTo>
                    <a:pt x="13" y="348"/>
                    <a:pt x="13" y="339"/>
                    <a:pt x="13" y="330"/>
                  </a:cubicBezTo>
                  <a:close/>
                  <a:moveTo>
                    <a:pt x="21" y="422"/>
                  </a:moveTo>
                  <a:cubicBezTo>
                    <a:pt x="20" y="416"/>
                    <a:pt x="20" y="409"/>
                    <a:pt x="20" y="402"/>
                  </a:cubicBezTo>
                  <a:cubicBezTo>
                    <a:pt x="21" y="403"/>
                    <a:pt x="21" y="403"/>
                    <a:pt x="22" y="402"/>
                  </a:cubicBezTo>
                  <a:cubicBezTo>
                    <a:pt x="24" y="388"/>
                    <a:pt x="37" y="375"/>
                    <a:pt x="49" y="365"/>
                  </a:cubicBezTo>
                  <a:cubicBezTo>
                    <a:pt x="47" y="378"/>
                    <a:pt x="46" y="392"/>
                    <a:pt x="46" y="405"/>
                  </a:cubicBezTo>
                  <a:cubicBezTo>
                    <a:pt x="36" y="415"/>
                    <a:pt x="26" y="427"/>
                    <a:pt x="22" y="440"/>
                  </a:cubicBezTo>
                  <a:cubicBezTo>
                    <a:pt x="21" y="434"/>
                    <a:pt x="21" y="428"/>
                    <a:pt x="21" y="422"/>
                  </a:cubicBezTo>
                  <a:close/>
                  <a:moveTo>
                    <a:pt x="27" y="490"/>
                  </a:moveTo>
                  <a:cubicBezTo>
                    <a:pt x="24" y="476"/>
                    <a:pt x="23" y="461"/>
                    <a:pt x="22" y="445"/>
                  </a:cubicBezTo>
                  <a:cubicBezTo>
                    <a:pt x="26" y="438"/>
                    <a:pt x="30" y="430"/>
                    <a:pt x="34" y="422"/>
                  </a:cubicBezTo>
                  <a:cubicBezTo>
                    <a:pt x="38" y="417"/>
                    <a:pt x="42" y="412"/>
                    <a:pt x="46" y="407"/>
                  </a:cubicBezTo>
                  <a:cubicBezTo>
                    <a:pt x="47" y="418"/>
                    <a:pt x="48" y="429"/>
                    <a:pt x="50" y="440"/>
                  </a:cubicBezTo>
                  <a:cubicBezTo>
                    <a:pt x="50" y="442"/>
                    <a:pt x="51" y="444"/>
                    <a:pt x="52" y="446"/>
                  </a:cubicBezTo>
                  <a:cubicBezTo>
                    <a:pt x="41" y="456"/>
                    <a:pt x="33" y="468"/>
                    <a:pt x="27" y="482"/>
                  </a:cubicBezTo>
                  <a:cubicBezTo>
                    <a:pt x="26" y="483"/>
                    <a:pt x="29" y="484"/>
                    <a:pt x="29" y="483"/>
                  </a:cubicBezTo>
                  <a:cubicBezTo>
                    <a:pt x="35" y="469"/>
                    <a:pt x="42" y="457"/>
                    <a:pt x="52" y="447"/>
                  </a:cubicBezTo>
                  <a:cubicBezTo>
                    <a:pt x="56" y="457"/>
                    <a:pt x="63" y="465"/>
                    <a:pt x="72" y="471"/>
                  </a:cubicBezTo>
                  <a:cubicBezTo>
                    <a:pt x="64" y="477"/>
                    <a:pt x="56" y="484"/>
                    <a:pt x="49" y="491"/>
                  </a:cubicBezTo>
                  <a:cubicBezTo>
                    <a:pt x="45" y="496"/>
                    <a:pt x="40" y="503"/>
                    <a:pt x="41" y="510"/>
                  </a:cubicBezTo>
                  <a:cubicBezTo>
                    <a:pt x="35" y="506"/>
                    <a:pt x="30" y="501"/>
                    <a:pt x="27" y="493"/>
                  </a:cubicBezTo>
                  <a:cubicBezTo>
                    <a:pt x="27" y="492"/>
                    <a:pt x="27" y="491"/>
                    <a:pt x="27" y="490"/>
                  </a:cubicBezTo>
                  <a:close/>
                  <a:moveTo>
                    <a:pt x="260" y="548"/>
                  </a:moveTo>
                  <a:cubicBezTo>
                    <a:pt x="260" y="548"/>
                    <a:pt x="261" y="548"/>
                    <a:pt x="261" y="548"/>
                  </a:cubicBezTo>
                  <a:cubicBezTo>
                    <a:pt x="260" y="529"/>
                    <a:pt x="279" y="516"/>
                    <a:pt x="296" y="512"/>
                  </a:cubicBezTo>
                  <a:cubicBezTo>
                    <a:pt x="296" y="512"/>
                    <a:pt x="296" y="512"/>
                    <a:pt x="296" y="511"/>
                  </a:cubicBezTo>
                  <a:cubicBezTo>
                    <a:pt x="298" y="511"/>
                    <a:pt x="299" y="512"/>
                    <a:pt x="301" y="512"/>
                  </a:cubicBezTo>
                  <a:cubicBezTo>
                    <a:pt x="310" y="513"/>
                    <a:pt x="319" y="513"/>
                    <a:pt x="329" y="514"/>
                  </a:cubicBezTo>
                  <a:cubicBezTo>
                    <a:pt x="324" y="519"/>
                    <a:pt x="320" y="524"/>
                    <a:pt x="315" y="530"/>
                  </a:cubicBezTo>
                  <a:cubicBezTo>
                    <a:pt x="311" y="537"/>
                    <a:pt x="305" y="545"/>
                    <a:pt x="302" y="553"/>
                  </a:cubicBezTo>
                  <a:cubicBezTo>
                    <a:pt x="288" y="552"/>
                    <a:pt x="274" y="551"/>
                    <a:pt x="260" y="548"/>
                  </a:cubicBezTo>
                  <a:close/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3" y="24"/>
                    <a:pt x="54" y="24"/>
                  </a:cubicBezTo>
                  <a:cubicBezTo>
                    <a:pt x="48" y="37"/>
                    <a:pt x="43" y="52"/>
                    <a:pt x="39" y="66"/>
                  </a:cubicBezTo>
                  <a:cubicBezTo>
                    <a:pt x="40" y="52"/>
                    <a:pt x="44" y="37"/>
                    <a:pt x="51" y="24"/>
                  </a:cubicBezTo>
                  <a:close/>
                  <a:moveTo>
                    <a:pt x="32" y="112"/>
                  </a:moveTo>
                  <a:cubicBezTo>
                    <a:pt x="32" y="118"/>
                    <a:pt x="31" y="123"/>
                    <a:pt x="31" y="129"/>
                  </a:cubicBezTo>
                  <a:cubicBezTo>
                    <a:pt x="30" y="135"/>
                    <a:pt x="29" y="141"/>
                    <a:pt x="28" y="147"/>
                  </a:cubicBezTo>
                  <a:cubicBezTo>
                    <a:pt x="29" y="135"/>
                    <a:pt x="30" y="124"/>
                    <a:pt x="32" y="112"/>
                  </a:cubicBezTo>
                  <a:close/>
                  <a:moveTo>
                    <a:pt x="19" y="259"/>
                  </a:moveTo>
                  <a:cubicBezTo>
                    <a:pt x="20" y="252"/>
                    <a:pt x="21" y="244"/>
                    <a:pt x="23" y="237"/>
                  </a:cubicBezTo>
                  <a:cubicBezTo>
                    <a:pt x="22" y="260"/>
                    <a:pt x="22" y="284"/>
                    <a:pt x="20" y="307"/>
                  </a:cubicBezTo>
                  <a:cubicBezTo>
                    <a:pt x="17" y="313"/>
                    <a:pt x="15" y="318"/>
                    <a:pt x="13" y="324"/>
                  </a:cubicBezTo>
                  <a:cubicBezTo>
                    <a:pt x="14" y="302"/>
                    <a:pt x="16" y="280"/>
                    <a:pt x="19" y="259"/>
                  </a:cubicBezTo>
                  <a:close/>
                  <a:moveTo>
                    <a:pt x="13" y="359"/>
                  </a:moveTo>
                  <a:cubicBezTo>
                    <a:pt x="13" y="359"/>
                    <a:pt x="14" y="359"/>
                    <a:pt x="14" y="359"/>
                  </a:cubicBezTo>
                  <a:cubicBezTo>
                    <a:pt x="15" y="358"/>
                    <a:pt x="16" y="357"/>
                    <a:pt x="18" y="356"/>
                  </a:cubicBezTo>
                  <a:cubicBezTo>
                    <a:pt x="16" y="391"/>
                    <a:pt x="17" y="426"/>
                    <a:pt x="19" y="461"/>
                  </a:cubicBezTo>
                  <a:cubicBezTo>
                    <a:pt x="19" y="462"/>
                    <a:pt x="19" y="462"/>
                    <a:pt x="19" y="463"/>
                  </a:cubicBezTo>
                  <a:cubicBezTo>
                    <a:pt x="16" y="442"/>
                    <a:pt x="15" y="421"/>
                    <a:pt x="14" y="400"/>
                  </a:cubicBezTo>
                  <a:cubicBezTo>
                    <a:pt x="13" y="386"/>
                    <a:pt x="13" y="373"/>
                    <a:pt x="13" y="359"/>
                  </a:cubicBezTo>
                  <a:close/>
                  <a:moveTo>
                    <a:pt x="79" y="531"/>
                  </a:moveTo>
                  <a:cubicBezTo>
                    <a:pt x="83" y="532"/>
                    <a:pt x="87" y="532"/>
                    <a:pt x="91" y="532"/>
                  </a:cubicBezTo>
                  <a:cubicBezTo>
                    <a:pt x="99" y="534"/>
                    <a:pt x="108" y="535"/>
                    <a:pt x="117" y="536"/>
                  </a:cubicBezTo>
                  <a:cubicBezTo>
                    <a:pt x="116" y="537"/>
                    <a:pt x="115" y="539"/>
                    <a:pt x="114" y="540"/>
                  </a:cubicBezTo>
                  <a:cubicBezTo>
                    <a:pt x="114" y="541"/>
                    <a:pt x="114" y="541"/>
                    <a:pt x="115" y="541"/>
                  </a:cubicBezTo>
                  <a:cubicBezTo>
                    <a:pt x="103" y="538"/>
                    <a:pt x="91" y="535"/>
                    <a:pt x="79" y="531"/>
                  </a:cubicBezTo>
                  <a:close/>
                  <a:moveTo>
                    <a:pt x="119" y="542"/>
                  </a:moveTo>
                  <a:cubicBezTo>
                    <a:pt x="118" y="542"/>
                    <a:pt x="116" y="542"/>
                    <a:pt x="115" y="541"/>
                  </a:cubicBezTo>
                  <a:cubicBezTo>
                    <a:pt x="115" y="541"/>
                    <a:pt x="115" y="541"/>
                    <a:pt x="115" y="541"/>
                  </a:cubicBezTo>
                  <a:cubicBezTo>
                    <a:pt x="117" y="539"/>
                    <a:pt x="118" y="538"/>
                    <a:pt x="120" y="536"/>
                  </a:cubicBezTo>
                  <a:cubicBezTo>
                    <a:pt x="141" y="539"/>
                    <a:pt x="163" y="541"/>
                    <a:pt x="185" y="545"/>
                  </a:cubicBezTo>
                  <a:cubicBezTo>
                    <a:pt x="205" y="549"/>
                    <a:pt x="225" y="553"/>
                    <a:pt x="245" y="556"/>
                  </a:cubicBezTo>
                  <a:cubicBezTo>
                    <a:pt x="203" y="555"/>
                    <a:pt x="161" y="552"/>
                    <a:pt x="119" y="542"/>
                  </a:cubicBezTo>
                  <a:close/>
                  <a:moveTo>
                    <a:pt x="534" y="399"/>
                  </a:moveTo>
                  <a:cubicBezTo>
                    <a:pt x="538" y="371"/>
                    <a:pt x="541" y="343"/>
                    <a:pt x="546" y="315"/>
                  </a:cubicBezTo>
                  <a:cubicBezTo>
                    <a:pt x="543" y="343"/>
                    <a:pt x="539" y="371"/>
                    <a:pt x="534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454">
              <a:extLst>
                <a:ext uri="{FF2B5EF4-FFF2-40B4-BE49-F238E27FC236}">
                  <a16:creationId xmlns:a16="http://schemas.microsoft.com/office/drawing/2014/main" id="{8822C222-383B-10F6-F89D-E8EEB13FE083}"/>
                </a:ext>
              </a:extLst>
            </p:cNvPr>
            <p:cNvSpPr/>
            <p:nvPr/>
          </p:nvSpPr>
          <p:spPr bwMode="auto">
            <a:xfrm>
              <a:off x="7328326" y="759553"/>
              <a:ext cx="181173" cy="115513"/>
            </a:xfrm>
            <a:custGeom>
              <a:avLst/>
              <a:gdLst>
                <a:gd name="T0" fmla="*/ 3 w 267"/>
                <a:gd name="T1" fmla="*/ 41 h 170"/>
                <a:gd name="T2" fmla="*/ 50 w 267"/>
                <a:gd name="T3" fmla="*/ 97 h 170"/>
                <a:gd name="T4" fmla="*/ 75 w 267"/>
                <a:gd name="T5" fmla="*/ 132 h 170"/>
                <a:gd name="T6" fmla="*/ 78 w 267"/>
                <a:gd name="T7" fmla="*/ 144 h 170"/>
                <a:gd name="T8" fmla="*/ 81 w 267"/>
                <a:gd name="T9" fmla="*/ 161 h 170"/>
                <a:gd name="T10" fmla="*/ 81 w 267"/>
                <a:gd name="T11" fmla="*/ 163 h 170"/>
                <a:gd name="T12" fmla="*/ 82 w 267"/>
                <a:gd name="T13" fmla="*/ 165 h 170"/>
                <a:gd name="T14" fmla="*/ 92 w 267"/>
                <a:gd name="T15" fmla="*/ 167 h 170"/>
                <a:gd name="T16" fmla="*/ 92 w 267"/>
                <a:gd name="T17" fmla="*/ 166 h 170"/>
                <a:gd name="T18" fmla="*/ 97 w 267"/>
                <a:gd name="T19" fmla="*/ 166 h 170"/>
                <a:gd name="T20" fmla="*/ 98 w 267"/>
                <a:gd name="T21" fmla="*/ 166 h 170"/>
                <a:gd name="T22" fmla="*/ 107 w 267"/>
                <a:gd name="T23" fmla="*/ 165 h 170"/>
                <a:gd name="T24" fmla="*/ 109 w 267"/>
                <a:gd name="T25" fmla="*/ 161 h 170"/>
                <a:gd name="T26" fmla="*/ 121 w 267"/>
                <a:gd name="T27" fmla="*/ 146 h 170"/>
                <a:gd name="T28" fmla="*/ 122 w 267"/>
                <a:gd name="T29" fmla="*/ 143 h 170"/>
                <a:gd name="T30" fmla="*/ 123 w 267"/>
                <a:gd name="T31" fmla="*/ 139 h 170"/>
                <a:gd name="T32" fmla="*/ 136 w 267"/>
                <a:gd name="T33" fmla="*/ 126 h 170"/>
                <a:gd name="T34" fmla="*/ 181 w 267"/>
                <a:gd name="T35" fmla="*/ 78 h 170"/>
                <a:gd name="T36" fmla="*/ 226 w 267"/>
                <a:gd name="T37" fmla="*/ 33 h 170"/>
                <a:gd name="T38" fmla="*/ 266 w 267"/>
                <a:gd name="T39" fmla="*/ 4 h 170"/>
                <a:gd name="T40" fmla="*/ 265 w 267"/>
                <a:gd name="T41" fmla="*/ 1 h 170"/>
                <a:gd name="T42" fmla="*/ 175 w 267"/>
                <a:gd name="T43" fmla="*/ 53 h 170"/>
                <a:gd name="T44" fmla="*/ 129 w 267"/>
                <a:gd name="T45" fmla="*/ 101 h 170"/>
                <a:gd name="T46" fmla="*/ 113 w 267"/>
                <a:gd name="T47" fmla="*/ 116 h 170"/>
                <a:gd name="T48" fmla="*/ 110 w 267"/>
                <a:gd name="T49" fmla="*/ 115 h 170"/>
                <a:gd name="T50" fmla="*/ 107 w 267"/>
                <a:gd name="T51" fmla="*/ 115 h 170"/>
                <a:gd name="T52" fmla="*/ 98 w 267"/>
                <a:gd name="T53" fmla="*/ 107 h 170"/>
                <a:gd name="T54" fmla="*/ 91 w 267"/>
                <a:gd name="T55" fmla="*/ 108 h 170"/>
                <a:gd name="T56" fmla="*/ 86 w 267"/>
                <a:gd name="T57" fmla="*/ 112 h 170"/>
                <a:gd name="T58" fmla="*/ 5 w 267"/>
                <a:gd name="T59" fmla="*/ 36 h 170"/>
                <a:gd name="T60" fmla="*/ 3 w 267"/>
                <a:gd name="T61" fmla="*/ 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170">
                  <a:moveTo>
                    <a:pt x="3" y="41"/>
                  </a:moveTo>
                  <a:cubicBezTo>
                    <a:pt x="23" y="53"/>
                    <a:pt x="37" y="78"/>
                    <a:pt x="50" y="97"/>
                  </a:cubicBezTo>
                  <a:cubicBezTo>
                    <a:pt x="57" y="108"/>
                    <a:pt x="65" y="121"/>
                    <a:pt x="75" y="132"/>
                  </a:cubicBezTo>
                  <a:cubicBezTo>
                    <a:pt x="74" y="136"/>
                    <a:pt x="75" y="140"/>
                    <a:pt x="78" y="144"/>
                  </a:cubicBezTo>
                  <a:cubicBezTo>
                    <a:pt x="78" y="150"/>
                    <a:pt x="79" y="155"/>
                    <a:pt x="81" y="161"/>
                  </a:cubicBezTo>
                  <a:cubicBezTo>
                    <a:pt x="81" y="162"/>
                    <a:pt x="81" y="162"/>
                    <a:pt x="81" y="163"/>
                  </a:cubicBezTo>
                  <a:cubicBezTo>
                    <a:pt x="81" y="164"/>
                    <a:pt x="81" y="165"/>
                    <a:pt x="82" y="165"/>
                  </a:cubicBezTo>
                  <a:cubicBezTo>
                    <a:pt x="84" y="169"/>
                    <a:pt x="89" y="170"/>
                    <a:pt x="92" y="167"/>
                  </a:cubicBezTo>
                  <a:cubicBezTo>
                    <a:pt x="92" y="167"/>
                    <a:pt x="92" y="166"/>
                    <a:pt x="92" y="166"/>
                  </a:cubicBezTo>
                  <a:cubicBezTo>
                    <a:pt x="94" y="166"/>
                    <a:pt x="96" y="166"/>
                    <a:pt x="97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101" y="169"/>
                    <a:pt x="105" y="169"/>
                    <a:pt x="107" y="165"/>
                  </a:cubicBezTo>
                  <a:cubicBezTo>
                    <a:pt x="107" y="164"/>
                    <a:pt x="108" y="163"/>
                    <a:pt x="109" y="161"/>
                  </a:cubicBezTo>
                  <a:cubicBezTo>
                    <a:pt x="114" y="158"/>
                    <a:pt x="118" y="153"/>
                    <a:pt x="121" y="146"/>
                  </a:cubicBezTo>
                  <a:cubicBezTo>
                    <a:pt x="121" y="145"/>
                    <a:pt x="122" y="144"/>
                    <a:pt x="122" y="143"/>
                  </a:cubicBezTo>
                  <a:cubicBezTo>
                    <a:pt x="123" y="142"/>
                    <a:pt x="123" y="140"/>
                    <a:pt x="123" y="139"/>
                  </a:cubicBezTo>
                  <a:cubicBezTo>
                    <a:pt x="128" y="134"/>
                    <a:pt x="132" y="129"/>
                    <a:pt x="136" y="126"/>
                  </a:cubicBezTo>
                  <a:cubicBezTo>
                    <a:pt x="152" y="110"/>
                    <a:pt x="166" y="94"/>
                    <a:pt x="181" y="78"/>
                  </a:cubicBezTo>
                  <a:cubicBezTo>
                    <a:pt x="196" y="62"/>
                    <a:pt x="210" y="47"/>
                    <a:pt x="226" y="33"/>
                  </a:cubicBezTo>
                  <a:cubicBezTo>
                    <a:pt x="239" y="23"/>
                    <a:pt x="250" y="11"/>
                    <a:pt x="266" y="4"/>
                  </a:cubicBezTo>
                  <a:cubicBezTo>
                    <a:pt x="267" y="3"/>
                    <a:pt x="266" y="1"/>
                    <a:pt x="265" y="1"/>
                  </a:cubicBezTo>
                  <a:cubicBezTo>
                    <a:pt x="227" y="0"/>
                    <a:pt x="200" y="28"/>
                    <a:pt x="175" y="53"/>
                  </a:cubicBezTo>
                  <a:cubicBezTo>
                    <a:pt x="159" y="69"/>
                    <a:pt x="144" y="86"/>
                    <a:pt x="129" y="101"/>
                  </a:cubicBezTo>
                  <a:cubicBezTo>
                    <a:pt x="124" y="107"/>
                    <a:pt x="118" y="111"/>
                    <a:pt x="113" y="116"/>
                  </a:cubicBezTo>
                  <a:cubicBezTo>
                    <a:pt x="112" y="116"/>
                    <a:pt x="111" y="116"/>
                    <a:pt x="110" y="115"/>
                  </a:cubicBezTo>
                  <a:cubicBezTo>
                    <a:pt x="109" y="115"/>
                    <a:pt x="108" y="115"/>
                    <a:pt x="107" y="115"/>
                  </a:cubicBezTo>
                  <a:cubicBezTo>
                    <a:pt x="104" y="112"/>
                    <a:pt x="101" y="109"/>
                    <a:pt x="98" y="107"/>
                  </a:cubicBezTo>
                  <a:cubicBezTo>
                    <a:pt x="95" y="105"/>
                    <a:pt x="92" y="106"/>
                    <a:pt x="91" y="108"/>
                  </a:cubicBezTo>
                  <a:cubicBezTo>
                    <a:pt x="89" y="109"/>
                    <a:pt x="87" y="111"/>
                    <a:pt x="86" y="112"/>
                  </a:cubicBezTo>
                  <a:cubicBezTo>
                    <a:pt x="60" y="84"/>
                    <a:pt x="45" y="43"/>
                    <a:pt x="5" y="36"/>
                  </a:cubicBezTo>
                  <a:cubicBezTo>
                    <a:pt x="2" y="36"/>
                    <a:pt x="0" y="39"/>
                    <a:pt x="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455">
              <a:extLst>
                <a:ext uri="{FF2B5EF4-FFF2-40B4-BE49-F238E27FC236}">
                  <a16:creationId xmlns:a16="http://schemas.microsoft.com/office/drawing/2014/main" id="{2F7C2AD5-5B33-9E77-4334-EC4FCD08AC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2498" y="710916"/>
              <a:ext cx="19455" cy="42557"/>
            </a:xfrm>
            <a:custGeom>
              <a:avLst/>
              <a:gdLst>
                <a:gd name="T0" fmla="*/ 4 w 28"/>
                <a:gd name="T1" fmla="*/ 62 h 63"/>
                <a:gd name="T2" fmla="*/ 24 w 28"/>
                <a:gd name="T3" fmla="*/ 55 h 63"/>
                <a:gd name="T4" fmla="*/ 27 w 28"/>
                <a:gd name="T5" fmla="*/ 52 h 63"/>
                <a:gd name="T6" fmla="*/ 19 w 28"/>
                <a:gd name="T7" fmla="*/ 8 h 63"/>
                <a:gd name="T8" fmla="*/ 17 w 28"/>
                <a:gd name="T9" fmla="*/ 7 h 63"/>
                <a:gd name="T10" fmla="*/ 18 w 28"/>
                <a:gd name="T11" fmla="*/ 2 h 63"/>
                <a:gd name="T12" fmla="*/ 16 w 28"/>
                <a:gd name="T13" fmla="*/ 1 h 63"/>
                <a:gd name="T14" fmla="*/ 0 w 28"/>
                <a:gd name="T15" fmla="*/ 60 h 63"/>
                <a:gd name="T16" fmla="*/ 4 w 28"/>
                <a:gd name="T17" fmla="*/ 62 h 63"/>
                <a:gd name="T18" fmla="*/ 15 w 28"/>
                <a:gd name="T19" fmla="*/ 11 h 63"/>
                <a:gd name="T20" fmla="*/ 21 w 28"/>
                <a:gd name="T21" fmla="*/ 50 h 63"/>
                <a:gd name="T22" fmla="*/ 6 w 28"/>
                <a:gd name="T23" fmla="*/ 55 h 63"/>
                <a:gd name="T24" fmla="*/ 15 w 28"/>
                <a:gd name="T25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63">
                  <a:moveTo>
                    <a:pt x="4" y="62"/>
                  </a:moveTo>
                  <a:cubicBezTo>
                    <a:pt x="11" y="59"/>
                    <a:pt x="17" y="56"/>
                    <a:pt x="24" y="55"/>
                  </a:cubicBezTo>
                  <a:cubicBezTo>
                    <a:pt x="27" y="55"/>
                    <a:pt x="28" y="54"/>
                    <a:pt x="27" y="52"/>
                  </a:cubicBezTo>
                  <a:cubicBezTo>
                    <a:pt x="24" y="37"/>
                    <a:pt x="24" y="22"/>
                    <a:pt x="19" y="8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5"/>
                    <a:pt x="18" y="4"/>
                    <a:pt x="18" y="2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8" y="20"/>
                    <a:pt x="0" y="38"/>
                    <a:pt x="0" y="60"/>
                  </a:cubicBezTo>
                  <a:cubicBezTo>
                    <a:pt x="0" y="62"/>
                    <a:pt x="2" y="63"/>
                    <a:pt x="4" y="62"/>
                  </a:cubicBezTo>
                  <a:close/>
                  <a:moveTo>
                    <a:pt x="15" y="11"/>
                  </a:moveTo>
                  <a:cubicBezTo>
                    <a:pt x="14" y="23"/>
                    <a:pt x="18" y="37"/>
                    <a:pt x="21" y="50"/>
                  </a:cubicBezTo>
                  <a:cubicBezTo>
                    <a:pt x="15" y="51"/>
                    <a:pt x="11" y="53"/>
                    <a:pt x="6" y="55"/>
                  </a:cubicBezTo>
                  <a:cubicBezTo>
                    <a:pt x="7" y="40"/>
                    <a:pt x="11" y="2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456">
              <a:extLst>
                <a:ext uri="{FF2B5EF4-FFF2-40B4-BE49-F238E27FC236}">
                  <a16:creationId xmlns:a16="http://schemas.microsoft.com/office/drawing/2014/main" id="{5029B050-4955-0285-4934-05939B9073ED}"/>
                </a:ext>
              </a:extLst>
            </p:cNvPr>
            <p:cNvSpPr/>
            <p:nvPr/>
          </p:nvSpPr>
          <p:spPr bwMode="auto">
            <a:xfrm>
              <a:off x="7379395" y="944374"/>
              <a:ext cx="19455" cy="31614"/>
            </a:xfrm>
            <a:custGeom>
              <a:avLst/>
              <a:gdLst>
                <a:gd name="T0" fmla="*/ 21 w 29"/>
                <a:gd name="T1" fmla="*/ 27 h 46"/>
                <a:gd name="T2" fmla="*/ 18 w 29"/>
                <a:gd name="T3" fmla="*/ 15 h 46"/>
                <a:gd name="T4" fmla="*/ 14 w 29"/>
                <a:gd name="T5" fmla="*/ 16 h 46"/>
                <a:gd name="T6" fmla="*/ 17 w 29"/>
                <a:gd name="T7" fmla="*/ 33 h 46"/>
                <a:gd name="T8" fmla="*/ 22 w 29"/>
                <a:gd name="T9" fmla="*/ 43 h 46"/>
                <a:gd name="T10" fmla="*/ 14 w 29"/>
                <a:gd name="T11" fmla="*/ 43 h 46"/>
                <a:gd name="T12" fmla="*/ 4 w 29"/>
                <a:gd name="T13" fmla="*/ 41 h 46"/>
                <a:gd name="T14" fmla="*/ 4 w 29"/>
                <a:gd name="T15" fmla="*/ 30 h 46"/>
                <a:gd name="T16" fmla="*/ 23 w 29"/>
                <a:gd name="T17" fmla="*/ 1 h 46"/>
                <a:gd name="T18" fmla="*/ 23 w 29"/>
                <a:gd name="T19" fmla="*/ 1 h 46"/>
                <a:gd name="T20" fmla="*/ 0 w 29"/>
                <a:gd name="T21" fmla="*/ 41 h 46"/>
                <a:gd name="T22" fmla="*/ 1 w 29"/>
                <a:gd name="T23" fmla="*/ 42 h 46"/>
                <a:gd name="T24" fmla="*/ 27 w 29"/>
                <a:gd name="T25" fmla="*/ 46 h 46"/>
                <a:gd name="T26" fmla="*/ 28 w 29"/>
                <a:gd name="T27" fmla="*/ 43 h 46"/>
                <a:gd name="T28" fmla="*/ 21 w 29"/>
                <a:gd name="T2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46">
                  <a:moveTo>
                    <a:pt x="21" y="27"/>
                  </a:moveTo>
                  <a:cubicBezTo>
                    <a:pt x="21" y="22"/>
                    <a:pt x="20" y="18"/>
                    <a:pt x="18" y="15"/>
                  </a:cubicBezTo>
                  <a:cubicBezTo>
                    <a:pt x="16" y="12"/>
                    <a:pt x="13" y="14"/>
                    <a:pt x="14" y="16"/>
                  </a:cubicBezTo>
                  <a:cubicBezTo>
                    <a:pt x="18" y="22"/>
                    <a:pt x="17" y="27"/>
                    <a:pt x="17" y="33"/>
                  </a:cubicBezTo>
                  <a:cubicBezTo>
                    <a:pt x="18" y="37"/>
                    <a:pt x="20" y="40"/>
                    <a:pt x="22" y="43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11" y="42"/>
                    <a:pt x="8" y="42"/>
                    <a:pt x="4" y="41"/>
                  </a:cubicBezTo>
                  <a:cubicBezTo>
                    <a:pt x="1" y="40"/>
                    <a:pt x="4" y="32"/>
                    <a:pt x="4" y="30"/>
                  </a:cubicBezTo>
                  <a:cubicBezTo>
                    <a:pt x="6" y="19"/>
                    <a:pt x="14" y="8"/>
                    <a:pt x="23" y="1"/>
                  </a:cubicBezTo>
                  <a:cubicBezTo>
                    <a:pt x="24" y="1"/>
                    <a:pt x="24" y="0"/>
                    <a:pt x="23" y="1"/>
                  </a:cubicBezTo>
                  <a:cubicBezTo>
                    <a:pt x="9" y="10"/>
                    <a:pt x="1" y="24"/>
                    <a:pt x="0" y="41"/>
                  </a:cubicBezTo>
                  <a:cubicBezTo>
                    <a:pt x="0" y="41"/>
                    <a:pt x="0" y="42"/>
                    <a:pt x="1" y="42"/>
                  </a:cubicBezTo>
                  <a:cubicBezTo>
                    <a:pt x="9" y="46"/>
                    <a:pt x="18" y="46"/>
                    <a:pt x="27" y="46"/>
                  </a:cubicBezTo>
                  <a:cubicBezTo>
                    <a:pt x="28" y="46"/>
                    <a:pt x="29" y="44"/>
                    <a:pt x="28" y="43"/>
                  </a:cubicBezTo>
                  <a:cubicBezTo>
                    <a:pt x="22" y="38"/>
                    <a:pt x="20" y="34"/>
                    <a:pt x="2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457">
              <a:extLst>
                <a:ext uri="{FF2B5EF4-FFF2-40B4-BE49-F238E27FC236}">
                  <a16:creationId xmlns:a16="http://schemas.microsoft.com/office/drawing/2014/main" id="{714B1982-F848-6489-5DF2-D6AF19F07F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1178" y="809406"/>
              <a:ext cx="36478" cy="41342"/>
            </a:xfrm>
            <a:custGeom>
              <a:avLst/>
              <a:gdLst>
                <a:gd name="T0" fmla="*/ 5 w 54"/>
                <a:gd name="T1" fmla="*/ 58 h 60"/>
                <a:gd name="T2" fmla="*/ 8 w 54"/>
                <a:gd name="T3" fmla="*/ 60 h 60"/>
                <a:gd name="T4" fmla="*/ 52 w 54"/>
                <a:gd name="T5" fmla="*/ 45 h 60"/>
                <a:gd name="T6" fmla="*/ 53 w 54"/>
                <a:gd name="T7" fmla="*/ 41 h 60"/>
                <a:gd name="T8" fmla="*/ 8 w 54"/>
                <a:gd name="T9" fmla="*/ 1 h 60"/>
                <a:gd name="T10" fmla="*/ 7 w 54"/>
                <a:gd name="T11" fmla="*/ 3 h 60"/>
                <a:gd name="T12" fmla="*/ 14 w 54"/>
                <a:gd name="T13" fmla="*/ 8 h 60"/>
                <a:gd name="T14" fmla="*/ 14 w 54"/>
                <a:gd name="T15" fmla="*/ 8 h 60"/>
                <a:gd name="T16" fmla="*/ 5 w 54"/>
                <a:gd name="T17" fmla="*/ 58 h 60"/>
                <a:gd name="T18" fmla="*/ 16 w 54"/>
                <a:gd name="T19" fmla="*/ 10 h 60"/>
                <a:gd name="T20" fmla="*/ 16 w 54"/>
                <a:gd name="T21" fmla="*/ 9 h 60"/>
                <a:gd name="T22" fmla="*/ 47 w 54"/>
                <a:gd name="T23" fmla="*/ 41 h 60"/>
                <a:gd name="T24" fmla="*/ 10 w 54"/>
                <a:gd name="T25" fmla="*/ 54 h 60"/>
                <a:gd name="T26" fmla="*/ 16 w 54"/>
                <a:gd name="T2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0">
                  <a:moveTo>
                    <a:pt x="5" y="58"/>
                  </a:moveTo>
                  <a:cubicBezTo>
                    <a:pt x="5" y="59"/>
                    <a:pt x="6" y="60"/>
                    <a:pt x="8" y="60"/>
                  </a:cubicBezTo>
                  <a:cubicBezTo>
                    <a:pt x="23" y="59"/>
                    <a:pt x="37" y="50"/>
                    <a:pt x="52" y="45"/>
                  </a:cubicBezTo>
                  <a:cubicBezTo>
                    <a:pt x="53" y="44"/>
                    <a:pt x="54" y="43"/>
                    <a:pt x="53" y="41"/>
                  </a:cubicBezTo>
                  <a:cubicBezTo>
                    <a:pt x="44" y="22"/>
                    <a:pt x="26" y="11"/>
                    <a:pt x="8" y="1"/>
                  </a:cubicBezTo>
                  <a:cubicBezTo>
                    <a:pt x="7" y="0"/>
                    <a:pt x="6" y="2"/>
                    <a:pt x="7" y="3"/>
                  </a:cubicBezTo>
                  <a:cubicBezTo>
                    <a:pt x="9" y="5"/>
                    <a:pt x="12" y="6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0" y="16"/>
                    <a:pt x="2" y="45"/>
                    <a:pt x="5" y="58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9"/>
                  </a:cubicBezTo>
                  <a:cubicBezTo>
                    <a:pt x="29" y="18"/>
                    <a:pt x="41" y="27"/>
                    <a:pt x="47" y="41"/>
                  </a:cubicBezTo>
                  <a:cubicBezTo>
                    <a:pt x="35" y="45"/>
                    <a:pt x="23" y="52"/>
                    <a:pt x="10" y="54"/>
                  </a:cubicBezTo>
                  <a:cubicBezTo>
                    <a:pt x="8" y="38"/>
                    <a:pt x="11" y="25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58">
              <a:extLst>
                <a:ext uri="{FF2B5EF4-FFF2-40B4-BE49-F238E27FC236}">
                  <a16:creationId xmlns:a16="http://schemas.microsoft.com/office/drawing/2014/main" id="{0711ACF0-0F51-6F71-7CFB-55E3AB3932CA}"/>
                </a:ext>
              </a:extLst>
            </p:cNvPr>
            <p:cNvSpPr/>
            <p:nvPr/>
          </p:nvSpPr>
          <p:spPr bwMode="auto">
            <a:xfrm>
              <a:off x="7481533" y="830077"/>
              <a:ext cx="44989" cy="47421"/>
            </a:xfrm>
            <a:custGeom>
              <a:avLst/>
              <a:gdLst>
                <a:gd name="T0" fmla="*/ 3 w 66"/>
                <a:gd name="T1" fmla="*/ 12 h 69"/>
                <a:gd name="T2" fmla="*/ 0 w 66"/>
                <a:gd name="T3" fmla="*/ 16 h 69"/>
                <a:gd name="T4" fmla="*/ 0 w 66"/>
                <a:gd name="T5" fmla="*/ 65 h 69"/>
                <a:gd name="T6" fmla="*/ 3 w 66"/>
                <a:gd name="T7" fmla="*/ 69 h 69"/>
                <a:gd name="T8" fmla="*/ 63 w 66"/>
                <a:gd name="T9" fmla="*/ 32 h 69"/>
                <a:gd name="T10" fmla="*/ 58 w 66"/>
                <a:gd name="T11" fmla="*/ 27 h 69"/>
                <a:gd name="T12" fmla="*/ 6 w 66"/>
                <a:gd name="T13" fmla="*/ 63 h 69"/>
                <a:gd name="T14" fmla="*/ 5 w 66"/>
                <a:gd name="T15" fmla="*/ 18 h 69"/>
                <a:gd name="T16" fmla="*/ 61 w 66"/>
                <a:gd name="T17" fmla="*/ 0 h 69"/>
                <a:gd name="T18" fmla="*/ 60 w 66"/>
                <a:gd name="T19" fmla="*/ 0 h 69"/>
                <a:gd name="T20" fmla="*/ 3 w 66"/>
                <a:gd name="T21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9">
                  <a:moveTo>
                    <a:pt x="3" y="12"/>
                  </a:moveTo>
                  <a:cubicBezTo>
                    <a:pt x="1" y="12"/>
                    <a:pt x="0" y="14"/>
                    <a:pt x="0" y="16"/>
                  </a:cubicBezTo>
                  <a:cubicBezTo>
                    <a:pt x="3" y="33"/>
                    <a:pt x="3" y="48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29" y="68"/>
                    <a:pt x="44" y="47"/>
                    <a:pt x="63" y="32"/>
                  </a:cubicBezTo>
                  <a:cubicBezTo>
                    <a:pt x="66" y="29"/>
                    <a:pt x="61" y="25"/>
                    <a:pt x="58" y="27"/>
                  </a:cubicBezTo>
                  <a:cubicBezTo>
                    <a:pt x="42" y="41"/>
                    <a:pt x="28" y="60"/>
                    <a:pt x="6" y="63"/>
                  </a:cubicBezTo>
                  <a:cubicBezTo>
                    <a:pt x="8" y="47"/>
                    <a:pt x="8" y="33"/>
                    <a:pt x="5" y="18"/>
                  </a:cubicBezTo>
                  <a:cubicBezTo>
                    <a:pt x="26" y="20"/>
                    <a:pt x="46" y="16"/>
                    <a:pt x="61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44" y="14"/>
                    <a:pt x="23" y="16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459">
              <a:extLst>
                <a:ext uri="{FF2B5EF4-FFF2-40B4-BE49-F238E27FC236}">
                  <a16:creationId xmlns:a16="http://schemas.microsoft.com/office/drawing/2014/main" id="{F8166F2D-70A9-3501-579E-F11F924F3665}"/>
                </a:ext>
              </a:extLst>
            </p:cNvPr>
            <p:cNvSpPr/>
            <p:nvPr/>
          </p:nvSpPr>
          <p:spPr bwMode="auto">
            <a:xfrm>
              <a:off x="7271178" y="665927"/>
              <a:ext cx="15807" cy="26750"/>
            </a:xfrm>
            <a:custGeom>
              <a:avLst/>
              <a:gdLst>
                <a:gd name="T0" fmla="*/ 2 w 24"/>
                <a:gd name="T1" fmla="*/ 38 h 39"/>
                <a:gd name="T2" fmla="*/ 13 w 24"/>
                <a:gd name="T3" fmla="*/ 21 h 39"/>
                <a:gd name="T4" fmla="*/ 23 w 24"/>
                <a:gd name="T5" fmla="*/ 1 h 39"/>
                <a:gd name="T6" fmla="*/ 23 w 24"/>
                <a:gd name="T7" fmla="*/ 0 h 39"/>
                <a:gd name="T8" fmla="*/ 12 w 24"/>
                <a:gd name="T9" fmla="*/ 17 h 39"/>
                <a:gd name="T10" fmla="*/ 0 w 24"/>
                <a:gd name="T11" fmla="*/ 37 h 39"/>
                <a:gd name="T12" fmla="*/ 2 w 24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2" y="38"/>
                  </a:moveTo>
                  <a:cubicBezTo>
                    <a:pt x="7" y="33"/>
                    <a:pt x="10" y="27"/>
                    <a:pt x="13" y="21"/>
                  </a:cubicBezTo>
                  <a:cubicBezTo>
                    <a:pt x="17" y="14"/>
                    <a:pt x="20" y="8"/>
                    <a:pt x="23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18" y="6"/>
                    <a:pt x="15" y="11"/>
                    <a:pt x="12" y="17"/>
                  </a:cubicBezTo>
                  <a:cubicBezTo>
                    <a:pt x="8" y="24"/>
                    <a:pt x="3" y="30"/>
                    <a:pt x="0" y="37"/>
                  </a:cubicBezTo>
                  <a:cubicBezTo>
                    <a:pt x="0" y="38"/>
                    <a:pt x="1" y="39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460">
              <a:extLst>
                <a:ext uri="{FF2B5EF4-FFF2-40B4-BE49-F238E27FC236}">
                  <a16:creationId xmlns:a16="http://schemas.microsoft.com/office/drawing/2014/main" id="{5A0265D0-9338-31F2-EAC4-4DF1797C1CCD}"/>
                </a:ext>
              </a:extLst>
            </p:cNvPr>
            <p:cNvSpPr/>
            <p:nvPr/>
          </p:nvSpPr>
          <p:spPr bwMode="auto">
            <a:xfrm>
              <a:off x="7302792" y="665927"/>
              <a:ext cx="25534" cy="17023"/>
            </a:xfrm>
            <a:custGeom>
              <a:avLst/>
              <a:gdLst>
                <a:gd name="T0" fmla="*/ 11 w 36"/>
                <a:gd name="T1" fmla="*/ 25 h 25"/>
                <a:gd name="T2" fmla="*/ 12 w 36"/>
                <a:gd name="T3" fmla="*/ 23 h 25"/>
                <a:gd name="T4" fmla="*/ 19 w 36"/>
                <a:gd name="T5" fmla="*/ 14 h 25"/>
                <a:gd name="T6" fmla="*/ 34 w 36"/>
                <a:gd name="T7" fmla="*/ 3 h 25"/>
                <a:gd name="T8" fmla="*/ 32 w 36"/>
                <a:gd name="T9" fmla="*/ 0 h 25"/>
                <a:gd name="T10" fmla="*/ 11 w 36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11" y="25"/>
                  </a:moveTo>
                  <a:cubicBezTo>
                    <a:pt x="12" y="25"/>
                    <a:pt x="13" y="24"/>
                    <a:pt x="12" y="23"/>
                  </a:cubicBezTo>
                  <a:cubicBezTo>
                    <a:pt x="11" y="21"/>
                    <a:pt x="17" y="15"/>
                    <a:pt x="19" y="14"/>
                  </a:cubicBezTo>
                  <a:cubicBezTo>
                    <a:pt x="23" y="10"/>
                    <a:pt x="28" y="6"/>
                    <a:pt x="34" y="3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28" y="2"/>
                    <a:pt x="0" y="1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461">
              <a:extLst>
                <a:ext uri="{FF2B5EF4-FFF2-40B4-BE49-F238E27FC236}">
                  <a16:creationId xmlns:a16="http://schemas.microsoft.com/office/drawing/2014/main" id="{592869D2-DC43-4DF7-3CAC-2BDE7323139F}"/>
                </a:ext>
              </a:extLst>
            </p:cNvPr>
            <p:cNvSpPr/>
            <p:nvPr/>
          </p:nvSpPr>
          <p:spPr bwMode="auto">
            <a:xfrm>
              <a:off x="7428032" y="675654"/>
              <a:ext cx="17023" cy="17023"/>
            </a:xfrm>
            <a:custGeom>
              <a:avLst/>
              <a:gdLst>
                <a:gd name="T0" fmla="*/ 3 w 26"/>
                <a:gd name="T1" fmla="*/ 24 h 25"/>
                <a:gd name="T2" fmla="*/ 6 w 26"/>
                <a:gd name="T3" fmla="*/ 18 h 25"/>
                <a:gd name="T4" fmla="*/ 10 w 26"/>
                <a:gd name="T5" fmla="*/ 12 h 25"/>
                <a:gd name="T6" fmla="*/ 24 w 26"/>
                <a:gd name="T7" fmla="*/ 3 h 25"/>
                <a:gd name="T8" fmla="*/ 23 w 26"/>
                <a:gd name="T9" fmla="*/ 0 h 25"/>
                <a:gd name="T10" fmla="*/ 9 w 26"/>
                <a:gd name="T11" fmla="*/ 9 h 25"/>
                <a:gd name="T12" fmla="*/ 1 w 26"/>
                <a:gd name="T13" fmla="*/ 23 h 25"/>
                <a:gd name="T14" fmla="*/ 3 w 2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5">
                  <a:moveTo>
                    <a:pt x="3" y="24"/>
                  </a:moveTo>
                  <a:cubicBezTo>
                    <a:pt x="4" y="22"/>
                    <a:pt x="5" y="20"/>
                    <a:pt x="6" y="18"/>
                  </a:cubicBezTo>
                  <a:cubicBezTo>
                    <a:pt x="7" y="16"/>
                    <a:pt x="8" y="14"/>
                    <a:pt x="10" y="12"/>
                  </a:cubicBezTo>
                  <a:cubicBezTo>
                    <a:pt x="14" y="7"/>
                    <a:pt x="19" y="5"/>
                    <a:pt x="24" y="3"/>
                  </a:cubicBezTo>
                  <a:cubicBezTo>
                    <a:pt x="26" y="2"/>
                    <a:pt x="25" y="0"/>
                    <a:pt x="23" y="0"/>
                  </a:cubicBezTo>
                  <a:cubicBezTo>
                    <a:pt x="18" y="2"/>
                    <a:pt x="13" y="5"/>
                    <a:pt x="9" y="9"/>
                  </a:cubicBezTo>
                  <a:cubicBezTo>
                    <a:pt x="5" y="12"/>
                    <a:pt x="0" y="18"/>
                    <a:pt x="1" y="23"/>
                  </a:cubicBezTo>
                  <a:cubicBezTo>
                    <a:pt x="1" y="24"/>
                    <a:pt x="2" y="25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462">
              <a:extLst>
                <a:ext uri="{FF2B5EF4-FFF2-40B4-BE49-F238E27FC236}">
                  <a16:creationId xmlns:a16="http://schemas.microsoft.com/office/drawing/2014/main" id="{8ABD0D9A-D375-47F7-8D15-BE39A8478B77}"/>
                </a:ext>
              </a:extLst>
            </p:cNvPr>
            <p:cNvSpPr/>
            <p:nvPr/>
          </p:nvSpPr>
          <p:spPr bwMode="auto">
            <a:xfrm>
              <a:off x="7448703" y="676870"/>
              <a:ext cx="19455" cy="20671"/>
            </a:xfrm>
            <a:custGeom>
              <a:avLst/>
              <a:gdLst>
                <a:gd name="T0" fmla="*/ 1 w 30"/>
                <a:gd name="T1" fmla="*/ 30 h 31"/>
                <a:gd name="T2" fmla="*/ 13 w 30"/>
                <a:gd name="T3" fmla="*/ 14 h 31"/>
                <a:gd name="T4" fmla="*/ 30 w 30"/>
                <a:gd name="T5" fmla="*/ 1 h 31"/>
                <a:gd name="T6" fmla="*/ 30 w 30"/>
                <a:gd name="T7" fmla="*/ 0 h 31"/>
                <a:gd name="T8" fmla="*/ 13 w 30"/>
                <a:gd name="T9" fmla="*/ 12 h 31"/>
                <a:gd name="T10" fmla="*/ 0 w 30"/>
                <a:gd name="T11" fmla="*/ 29 h 31"/>
                <a:gd name="T12" fmla="*/ 1 w 30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1" y="30"/>
                  </a:moveTo>
                  <a:cubicBezTo>
                    <a:pt x="6" y="26"/>
                    <a:pt x="9" y="19"/>
                    <a:pt x="13" y="14"/>
                  </a:cubicBezTo>
                  <a:cubicBezTo>
                    <a:pt x="18" y="9"/>
                    <a:pt x="23" y="3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2"/>
                    <a:pt x="18" y="7"/>
                    <a:pt x="13" y="12"/>
                  </a:cubicBezTo>
                  <a:cubicBezTo>
                    <a:pt x="9" y="16"/>
                    <a:pt x="2" y="23"/>
                    <a:pt x="0" y="29"/>
                  </a:cubicBezTo>
                  <a:cubicBezTo>
                    <a:pt x="0" y="30"/>
                    <a:pt x="1" y="31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463">
              <a:extLst>
                <a:ext uri="{FF2B5EF4-FFF2-40B4-BE49-F238E27FC236}">
                  <a16:creationId xmlns:a16="http://schemas.microsoft.com/office/drawing/2014/main" id="{0747BB74-6BFB-6D53-5781-8516E40699F4}"/>
                </a:ext>
              </a:extLst>
            </p:cNvPr>
            <p:cNvSpPr/>
            <p:nvPr/>
          </p:nvSpPr>
          <p:spPr bwMode="auto">
            <a:xfrm>
              <a:off x="7477885" y="681734"/>
              <a:ext cx="20671" cy="20671"/>
            </a:xfrm>
            <a:custGeom>
              <a:avLst/>
              <a:gdLst>
                <a:gd name="T0" fmla="*/ 2 w 31"/>
                <a:gd name="T1" fmla="*/ 30 h 31"/>
                <a:gd name="T2" fmla="*/ 31 w 31"/>
                <a:gd name="T3" fmla="*/ 1 h 31"/>
                <a:gd name="T4" fmla="*/ 30 w 31"/>
                <a:gd name="T5" fmla="*/ 0 h 31"/>
                <a:gd name="T6" fmla="*/ 1 w 31"/>
                <a:gd name="T7" fmla="*/ 29 h 31"/>
                <a:gd name="T8" fmla="*/ 2 w 3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" y="30"/>
                  </a:moveTo>
                  <a:cubicBezTo>
                    <a:pt x="14" y="23"/>
                    <a:pt x="21" y="11"/>
                    <a:pt x="31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20" y="10"/>
                    <a:pt x="12" y="21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464">
              <a:extLst>
                <a:ext uri="{FF2B5EF4-FFF2-40B4-BE49-F238E27FC236}">
                  <a16:creationId xmlns:a16="http://schemas.microsoft.com/office/drawing/2014/main" id="{904CD8D4-DC5A-7175-2041-4F13D9CB5CD1}"/>
                </a:ext>
              </a:extLst>
            </p:cNvPr>
            <p:cNvSpPr/>
            <p:nvPr/>
          </p:nvSpPr>
          <p:spPr bwMode="auto">
            <a:xfrm>
              <a:off x="7497340" y="686597"/>
              <a:ext cx="26750" cy="18239"/>
            </a:xfrm>
            <a:custGeom>
              <a:avLst/>
              <a:gdLst>
                <a:gd name="T0" fmla="*/ 2 w 39"/>
                <a:gd name="T1" fmla="*/ 27 h 27"/>
                <a:gd name="T2" fmla="*/ 38 w 39"/>
                <a:gd name="T3" fmla="*/ 2 h 27"/>
                <a:gd name="T4" fmla="*/ 37 w 39"/>
                <a:gd name="T5" fmla="*/ 0 h 27"/>
                <a:gd name="T6" fmla="*/ 1 w 39"/>
                <a:gd name="T7" fmla="*/ 26 h 27"/>
                <a:gd name="T8" fmla="*/ 2 w 3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2" y="27"/>
                  </a:moveTo>
                  <a:cubicBezTo>
                    <a:pt x="13" y="18"/>
                    <a:pt x="25" y="9"/>
                    <a:pt x="38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24" y="7"/>
                    <a:pt x="10" y="15"/>
                    <a:pt x="1" y="26"/>
                  </a:cubicBezTo>
                  <a:cubicBezTo>
                    <a:pt x="0" y="27"/>
                    <a:pt x="1" y="27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465">
              <a:extLst>
                <a:ext uri="{FF2B5EF4-FFF2-40B4-BE49-F238E27FC236}">
                  <a16:creationId xmlns:a16="http://schemas.microsoft.com/office/drawing/2014/main" id="{81C7AF32-599C-073D-E9CA-81D6C1EAC24A}"/>
                </a:ext>
              </a:extLst>
            </p:cNvPr>
            <p:cNvSpPr/>
            <p:nvPr/>
          </p:nvSpPr>
          <p:spPr bwMode="auto">
            <a:xfrm>
              <a:off x="7541114" y="872634"/>
              <a:ext cx="26750" cy="25534"/>
            </a:xfrm>
            <a:custGeom>
              <a:avLst/>
              <a:gdLst>
                <a:gd name="T0" fmla="*/ 1 w 38"/>
                <a:gd name="T1" fmla="*/ 36 h 38"/>
                <a:gd name="T2" fmla="*/ 2 w 38"/>
                <a:gd name="T3" fmla="*/ 37 h 38"/>
                <a:gd name="T4" fmla="*/ 38 w 38"/>
                <a:gd name="T5" fmla="*/ 0 h 38"/>
                <a:gd name="T6" fmla="*/ 38 w 38"/>
                <a:gd name="T7" fmla="*/ 0 h 38"/>
                <a:gd name="T8" fmla="*/ 1 w 38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" y="36"/>
                  </a:moveTo>
                  <a:cubicBezTo>
                    <a:pt x="0" y="37"/>
                    <a:pt x="1" y="38"/>
                    <a:pt x="2" y="37"/>
                  </a:cubicBezTo>
                  <a:cubicBezTo>
                    <a:pt x="12" y="23"/>
                    <a:pt x="24" y="1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10"/>
                    <a:pt x="11" y="22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466">
              <a:extLst>
                <a:ext uri="{FF2B5EF4-FFF2-40B4-BE49-F238E27FC236}">
                  <a16:creationId xmlns:a16="http://schemas.microsoft.com/office/drawing/2014/main" id="{64033D49-01EE-9E97-3007-7FE0E623C82E}"/>
                </a:ext>
              </a:extLst>
            </p:cNvPr>
            <p:cNvSpPr/>
            <p:nvPr/>
          </p:nvSpPr>
          <p:spPr bwMode="auto">
            <a:xfrm>
              <a:off x="7511931" y="983284"/>
              <a:ext cx="41342" cy="36478"/>
            </a:xfrm>
            <a:custGeom>
              <a:avLst/>
              <a:gdLst>
                <a:gd name="T0" fmla="*/ 0 w 60"/>
                <a:gd name="T1" fmla="*/ 52 h 53"/>
                <a:gd name="T2" fmla="*/ 2 w 60"/>
                <a:gd name="T3" fmla="*/ 53 h 53"/>
                <a:gd name="T4" fmla="*/ 25 w 60"/>
                <a:gd name="T5" fmla="*/ 27 h 53"/>
                <a:gd name="T6" fmla="*/ 59 w 60"/>
                <a:gd name="T7" fmla="*/ 2 h 53"/>
                <a:gd name="T8" fmla="*/ 59 w 60"/>
                <a:gd name="T9" fmla="*/ 1 h 53"/>
                <a:gd name="T10" fmla="*/ 0 w 60"/>
                <a:gd name="T1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3">
                  <a:moveTo>
                    <a:pt x="0" y="52"/>
                  </a:moveTo>
                  <a:cubicBezTo>
                    <a:pt x="0" y="53"/>
                    <a:pt x="1" y="53"/>
                    <a:pt x="2" y="53"/>
                  </a:cubicBezTo>
                  <a:cubicBezTo>
                    <a:pt x="9" y="44"/>
                    <a:pt x="16" y="35"/>
                    <a:pt x="25" y="27"/>
                  </a:cubicBezTo>
                  <a:cubicBezTo>
                    <a:pt x="36" y="18"/>
                    <a:pt x="48" y="10"/>
                    <a:pt x="59" y="2"/>
                  </a:cubicBezTo>
                  <a:cubicBezTo>
                    <a:pt x="60" y="1"/>
                    <a:pt x="59" y="0"/>
                    <a:pt x="59" y="1"/>
                  </a:cubicBezTo>
                  <a:cubicBezTo>
                    <a:pt x="38" y="14"/>
                    <a:pt x="11" y="29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467">
              <a:extLst>
                <a:ext uri="{FF2B5EF4-FFF2-40B4-BE49-F238E27FC236}">
                  <a16:creationId xmlns:a16="http://schemas.microsoft.com/office/drawing/2014/main" id="{344E1FE8-057D-1079-9458-C31C21298CF2}"/>
                </a:ext>
              </a:extLst>
            </p:cNvPr>
            <p:cNvSpPr/>
            <p:nvPr/>
          </p:nvSpPr>
          <p:spPr bwMode="auto">
            <a:xfrm>
              <a:off x="7268746" y="696325"/>
              <a:ext cx="3648" cy="2432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3 h 3"/>
                <a:gd name="T4" fmla="*/ 3 w 4"/>
                <a:gd name="T5" fmla="*/ 1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468">
              <a:extLst>
                <a:ext uri="{FF2B5EF4-FFF2-40B4-BE49-F238E27FC236}">
                  <a16:creationId xmlns:a16="http://schemas.microsoft.com/office/drawing/2014/main" id="{AEBA2010-C459-08B4-7744-5FB3EEC0FA51}"/>
                </a:ext>
              </a:extLst>
            </p:cNvPr>
            <p:cNvSpPr/>
            <p:nvPr/>
          </p:nvSpPr>
          <p:spPr bwMode="auto">
            <a:xfrm>
              <a:off x="7221325" y="770496"/>
              <a:ext cx="30398" cy="41342"/>
            </a:xfrm>
            <a:custGeom>
              <a:avLst/>
              <a:gdLst>
                <a:gd name="T0" fmla="*/ 2 w 45"/>
                <a:gd name="T1" fmla="*/ 60 h 60"/>
                <a:gd name="T2" fmla="*/ 19 w 45"/>
                <a:gd name="T3" fmla="*/ 31 h 60"/>
                <a:gd name="T4" fmla="*/ 45 w 45"/>
                <a:gd name="T5" fmla="*/ 1 h 60"/>
                <a:gd name="T6" fmla="*/ 44 w 45"/>
                <a:gd name="T7" fmla="*/ 1 h 60"/>
                <a:gd name="T8" fmla="*/ 16 w 45"/>
                <a:gd name="T9" fmla="*/ 32 h 60"/>
                <a:gd name="T10" fmla="*/ 0 w 45"/>
                <a:gd name="T11" fmla="*/ 59 h 60"/>
                <a:gd name="T12" fmla="*/ 2 w 45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0">
                  <a:moveTo>
                    <a:pt x="2" y="60"/>
                  </a:moveTo>
                  <a:cubicBezTo>
                    <a:pt x="7" y="49"/>
                    <a:pt x="12" y="40"/>
                    <a:pt x="19" y="31"/>
                  </a:cubicBezTo>
                  <a:cubicBezTo>
                    <a:pt x="28" y="21"/>
                    <a:pt x="37" y="11"/>
                    <a:pt x="45" y="1"/>
                  </a:cubicBezTo>
                  <a:cubicBezTo>
                    <a:pt x="45" y="1"/>
                    <a:pt x="44" y="0"/>
                    <a:pt x="44" y="1"/>
                  </a:cubicBezTo>
                  <a:cubicBezTo>
                    <a:pt x="35" y="11"/>
                    <a:pt x="25" y="21"/>
                    <a:pt x="16" y="32"/>
                  </a:cubicBezTo>
                  <a:cubicBezTo>
                    <a:pt x="9" y="39"/>
                    <a:pt x="1" y="4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469">
              <a:extLst>
                <a:ext uri="{FF2B5EF4-FFF2-40B4-BE49-F238E27FC236}">
                  <a16:creationId xmlns:a16="http://schemas.microsoft.com/office/drawing/2014/main" id="{8FA70C1B-C0DD-3DEA-EBCE-A6A7C4D1D87B}"/>
                </a:ext>
              </a:extLst>
            </p:cNvPr>
            <p:cNvSpPr/>
            <p:nvPr/>
          </p:nvSpPr>
          <p:spPr bwMode="auto">
            <a:xfrm>
              <a:off x="7466942" y="1013682"/>
              <a:ext cx="17023" cy="17023"/>
            </a:xfrm>
            <a:custGeom>
              <a:avLst/>
              <a:gdLst>
                <a:gd name="T0" fmla="*/ 23 w 25"/>
                <a:gd name="T1" fmla="*/ 0 h 25"/>
                <a:gd name="T2" fmla="*/ 1 w 25"/>
                <a:gd name="T3" fmla="*/ 22 h 25"/>
                <a:gd name="T4" fmla="*/ 3 w 25"/>
                <a:gd name="T5" fmla="*/ 23 h 25"/>
                <a:gd name="T6" fmla="*/ 24 w 25"/>
                <a:gd name="T7" fmla="*/ 2 h 25"/>
                <a:gd name="T8" fmla="*/ 23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3" y="4"/>
                    <a:pt x="6" y="13"/>
                    <a:pt x="1" y="22"/>
                  </a:cubicBezTo>
                  <a:cubicBezTo>
                    <a:pt x="0" y="23"/>
                    <a:pt x="2" y="25"/>
                    <a:pt x="3" y="23"/>
                  </a:cubicBezTo>
                  <a:cubicBezTo>
                    <a:pt x="7" y="14"/>
                    <a:pt x="14" y="5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234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5562D44-65EE-6E1C-FD3D-8637D3560DF9}"/>
              </a:ext>
            </a:extLst>
          </p:cNvPr>
          <p:cNvSpPr/>
          <p:nvPr/>
        </p:nvSpPr>
        <p:spPr>
          <a:xfrm>
            <a:off x="303007" y="115003"/>
            <a:ext cx="702674" cy="656110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3D95B4-BDFB-CC19-5B64-82938D578397}"/>
              </a:ext>
            </a:extLst>
          </p:cNvPr>
          <p:cNvSpPr/>
          <p:nvPr/>
        </p:nvSpPr>
        <p:spPr>
          <a:xfrm>
            <a:off x="835880" y="608830"/>
            <a:ext cx="347601" cy="324566"/>
          </a:xfrm>
          <a:prstGeom prst="roundRect">
            <a:avLst/>
          </a:prstGeom>
          <a:noFill/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158B67-D5C8-E02A-8ED5-CC1F9035191A}"/>
              </a:ext>
            </a:extLst>
          </p:cNvPr>
          <p:cNvSpPr/>
          <p:nvPr/>
        </p:nvSpPr>
        <p:spPr>
          <a:xfrm>
            <a:off x="353971" y="160622"/>
            <a:ext cx="108786" cy="10157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DF862E5-B3E1-4715-290D-E7688E6BB855}"/>
              </a:ext>
            </a:extLst>
          </p:cNvPr>
          <p:cNvGrpSpPr/>
          <p:nvPr/>
        </p:nvGrpSpPr>
        <p:grpSpPr>
          <a:xfrm>
            <a:off x="437015" y="211410"/>
            <a:ext cx="455864" cy="444644"/>
            <a:chOff x="7203086" y="656199"/>
            <a:chExt cx="395176" cy="385449"/>
          </a:xfrm>
          <a:blipFill>
            <a:blip r:embed="rId3"/>
            <a:stretch>
              <a:fillRect/>
            </a:stretch>
          </a:blipFill>
        </p:grpSpPr>
        <p:sp>
          <p:nvSpPr>
            <p:cNvPr id="12" name="Freeform 1453">
              <a:extLst>
                <a:ext uri="{FF2B5EF4-FFF2-40B4-BE49-F238E27FC236}">
                  <a16:creationId xmlns:a16="http://schemas.microsoft.com/office/drawing/2014/main" id="{F6DEB517-EEB5-B1D3-92EE-9CBAF3D73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3086" y="656199"/>
              <a:ext cx="395176" cy="385449"/>
            </a:xfrm>
            <a:custGeom>
              <a:avLst/>
              <a:gdLst>
                <a:gd name="T0" fmla="*/ 242 w 580"/>
                <a:gd name="T1" fmla="*/ 2 h 566"/>
                <a:gd name="T2" fmla="*/ 57 w 580"/>
                <a:gd name="T3" fmla="*/ 16 h 566"/>
                <a:gd name="T4" fmla="*/ 26 w 580"/>
                <a:gd name="T5" fmla="*/ 161 h 566"/>
                <a:gd name="T6" fmla="*/ 53 w 580"/>
                <a:gd name="T7" fmla="*/ 528 h 566"/>
                <a:gd name="T8" fmla="*/ 462 w 580"/>
                <a:gd name="T9" fmla="*/ 556 h 566"/>
                <a:gd name="T10" fmla="*/ 507 w 580"/>
                <a:gd name="T11" fmla="*/ 539 h 566"/>
                <a:gd name="T12" fmla="*/ 554 w 580"/>
                <a:gd name="T13" fmla="*/ 266 h 566"/>
                <a:gd name="T14" fmla="*/ 541 w 580"/>
                <a:gd name="T15" fmla="*/ 283 h 566"/>
                <a:gd name="T16" fmla="*/ 521 w 580"/>
                <a:gd name="T17" fmla="*/ 399 h 566"/>
                <a:gd name="T18" fmla="*/ 524 w 580"/>
                <a:gd name="T19" fmla="*/ 359 h 566"/>
                <a:gd name="T20" fmla="*/ 535 w 580"/>
                <a:gd name="T21" fmla="*/ 293 h 566"/>
                <a:gd name="T22" fmla="*/ 549 w 580"/>
                <a:gd name="T23" fmla="*/ 177 h 566"/>
                <a:gd name="T24" fmla="*/ 512 w 580"/>
                <a:gd name="T25" fmla="*/ 256 h 566"/>
                <a:gd name="T26" fmla="*/ 554 w 580"/>
                <a:gd name="T27" fmla="*/ 133 h 566"/>
                <a:gd name="T28" fmla="*/ 570 w 580"/>
                <a:gd name="T29" fmla="*/ 92 h 566"/>
                <a:gd name="T30" fmla="*/ 559 w 580"/>
                <a:gd name="T31" fmla="*/ 89 h 566"/>
                <a:gd name="T32" fmla="*/ 554 w 580"/>
                <a:gd name="T33" fmla="*/ 91 h 566"/>
                <a:gd name="T34" fmla="*/ 505 w 580"/>
                <a:gd name="T35" fmla="*/ 84 h 566"/>
                <a:gd name="T36" fmla="*/ 457 w 580"/>
                <a:gd name="T37" fmla="*/ 78 h 566"/>
                <a:gd name="T38" fmla="*/ 80 w 580"/>
                <a:gd name="T39" fmla="*/ 20 h 566"/>
                <a:gd name="T40" fmla="*/ 208 w 580"/>
                <a:gd name="T41" fmla="*/ 37 h 566"/>
                <a:gd name="T42" fmla="*/ 259 w 580"/>
                <a:gd name="T43" fmla="*/ 37 h 566"/>
                <a:gd name="T44" fmla="*/ 279 w 580"/>
                <a:gd name="T45" fmla="*/ 49 h 566"/>
                <a:gd name="T46" fmla="*/ 417 w 580"/>
                <a:gd name="T47" fmla="*/ 83 h 566"/>
                <a:gd name="T48" fmla="*/ 500 w 580"/>
                <a:gd name="T49" fmla="*/ 129 h 566"/>
                <a:gd name="T50" fmla="*/ 492 w 580"/>
                <a:gd name="T51" fmla="*/ 184 h 566"/>
                <a:gd name="T52" fmla="*/ 476 w 580"/>
                <a:gd name="T53" fmla="*/ 482 h 566"/>
                <a:gd name="T54" fmla="*/ 501 w 580"/>
                <a:gd name="T55" fmla="*/ 457 h 566"/>
                <a:gd name="T56" fmla="*/ 506 w 580"/>
                <a:gd name="T57" fmla="*/ 519 h 566"/>
                <a:gd name="T58" fmla="*/ 458 w 580"/>
                <a:gd name="T59" fmla="*/ 543 h 566"/>
                <a:gd name="T60" fmla="*/ 442 w 580"/>
                <a:gd name="T61" fmla="*/ 528 h 566"/>
                <a:gd name="T62" fmla="*/ 368 w 580"/>
                <a:gd name="T63" fmla="*/ 525 h 566"/>
                <a:gd name="T64" fmla="*/ 478 w 580"/>
                <a:gd name="T65" fmla="*/ 502 h 566"/>
                <a:gd name="T66" fmla="*/ 83 w 580"/>
                <a:gd name="T67" fmla="*/ 209 h 566"/>
                <a:gd name="T68" fmla="*/ 84 w 580"/>
                <a:gd name="T69" fmla="*/ 72 h 566"/>
                <a:gd name="T70" fmla="*/ 81 w 580"/>
                <a:gd name="T71" fmla="*/ 107 h 566"/>
                <a:gd name="T72" fmla="*/ 80 w 580"/>
                <a:gd name="T73" fmla="*/ 20 h 566"/>
                <a:gd name="T74" fmla="*/ 187 w 580"/>
                <a:gd name="T75" fmla="*/ 511 h 566"/>
                <a:gd name="T76" fmla="*/ 123 w 580"/>
                <a:gd name="T77" fmla="*/ 526 h 566"/>
                <a:gd name="T78" fmla="*/ 43 w 580"/>
                <a:gd name="T79" fmla="*/ 512 h 566"/>
                <a:gd name="T80" fmla="*/ 259 w 580"/>
                <a:gd name="T81" fmla="*/ 548 h 566"/>
                <a:gd name="T82" fmla="*/ 237 w 580"/>
                <a:gd name="T83" fmla="*/ 518 h 566"/>
                <a:gd name="T84" fmla="*/ 64 w 580"/>
                <a:gd name="T85" fmla="*/ 259 h 566"/>
                <a:gd name="T86" fmla="*/ 71 w 580"/>
                <a:gd name="T87" fmla="*/ 212 h 566"/>
                <a:gd name="T88" fmla="*/ 49 w 580"/>
                <a:gd name="T89" fmla="*/ 363 h 566"/>
                <a:gd name="T90" fmla="*/ 13 w 580"/>
                <a:gd name="T91" fmla="*/ 330 h 566"/>
                <a:gd name="T92" fmla="*/ 13 w 580"/>
                <a:gd name="T93" fmla="*/ 330 h 566"/>
                <a:gd name="T94" fmla="*/ 22 w 580"/>
                <a:gd name="T95" fmla="*/ 440 h 566"/>
                <a:gd name="T96" fmla="*/ 50 w 580"/>
                <a:gd name="T97" fmla="*/ 440 h 566"/>
                <a:gd name="T98" fmla="*/ 49 w 580"/>
                <a:gd name="T99" fmla="*/ 491 h 566"/>
                <a:gd name="T100" fmla="*/ 296 w 580"/>
                <a:gd name="T101" fmla="*/ 512 h 566"/>
                <a:gd name="T102" fmla="*/ 260 w 580"/>
                <a:gd name="T103" fmla="*/ 548 h 566"/>
                <a:gd name="T104" fmla="*/ 32 w 580"/>
                <a:gd name="T105" fmla="*/ 112 h 566"/>
                <a:gd name="T106" fmla="*/ 20 w 580"/>
                <a:gd name="T107" fmla="*/ 307 h 566"/>
                <a:gd name="T108" fmla="*/ 19 w 580"/>
                <a:gd name="T109" fmla="*/ 461 h 566"/>
                <a:gd name="T110" fmla="*/ 117 w 580"/>
                <a:gd name="T111" fmla="*/ 536 h 566"/>
                <a:gd name="T112" fmla="*/ 115 w 580"/>
                <a:gd name="T113" fmla="*/ 541 h 566"/>
                <a:gd name="T114" fmla="*/ 546 w 580"/>
                <a:gd name="T115" fmla="*/ 31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0" h="566">
                  <a:moveTo>
                    <a:pt x="579" y="103"/>
                  </a:moveTo>
                  <a:cubicBezTo>
                    <a:pt x="580" y="90"/>
                    <a:pt x="578" y="78"/>
                    <a:pt x="576" y="66"/>
                  </a:cubicBezTo>
                  <a:cubicBezTo>
                    <a:pt x="574" y="60"/>
                    <a:pt x="571" y="41"/>
                    <a:pt x="564" y="40"/>
                  </a:cubicBezTo>
                  <a:cubicBezTo>
                    <a:pt x="526" y="36"/>
                    <a:pt x="489" y="31"/>
                    <a:pt x="452" y="26"/>
                  </a:cubicBezTo>
                  <a:cubicBezTo>
                    <a:pt x="381" y="17"/>
                    <a:pt x="310" y="8"/>
                    <a:pt x="239" y="5"/>
                  </a:cubicBezTo>
                  <a:cubicBezTo>
                    <a:pt x="240" y="4"/>
                    <a:pt x="241" y="3"/>
                    <a:pt x="242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9" y="2"/>
                    <a:pt x="238" y="4"/>
                    <a:pt x="236" y="5"/>
                  </a:cubicBezTo>
                  <a:cubicBezTo>
                    <a:pt x="229" y="5"/>
                    <a:pt x="221" y="5"/>
                    <a:pt x="213" y="4"/>
                  </a:cubicBezTo>
                  <a:cubicBezTo>
                    <a:pt x="162" y="3"/>
                    <a:pt x="107" y="4"/>
                    <a:pt x="57" y="17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6" y="17"/>
                    <a:pt x="56" y="17"/>
                  </a:cubicBezTo>
                  <a:cubicBezTo>
                    <a:pt x="51" y="18"/>
                    <a:pt x="47" y="20"/>
                    <a:pt x="42" y="21"/>
                  </a:cubicBezTo>
                  <a:cubicBezTo>
                    <a:pt x="39" y="22"/>
                    <a:pt x="41" y="25"/>
                    <a:pt x="43" y="25"/>
                  </a:cubicBezTo>
                  <a:cubicBezTo>
                    <a:pt x="44" y="25"/>
                    <a:pt x="45" y="25"/>
                    <a:pt x="47" y="24"/>
                  </a:cubicBezTo>
                  <a:cubicBezTo>
                    <a:pt x="32" y="48"/>
                    <a:pt x="32" y="75"/>
                    <a:pt x="32" y="102"/>
                  </a:cubicBezTo>
                  <a:cubicBezTo>
                    <a:pt x="29" y="122"/>
                    <a:pt x="27" y="141"/>
                    <a:pt x="26" y="161"/>
                  </a:cubicBezTo>
                  <a:cubicBezTo>
                    <a:pt x="23" y="172"/>
                    <a:pt x="21" y="183"/>
                    <a:pt x="18" y="194"/>
                  </a:cubicBezTo>
                  <a:cubicBezTo>
                    <a:pt x="14" y="214"/>
                    <a:pt x="11" y="235"/>
                    <a:pt x="8" y="256"/>
                  </a:cubicBezTo>
                  <a:cubicBezTo>
                    <a:pt x="0" y="301"/>
                    <a:pt x="1" y="348"/>
                    <a:pt x="2" y="393"/>
                  </a:cubicBezTo>
                  <a:cubicBezTo>
                    <a:pt x="3" y="418"/>
                    <a:pt x="5" y="444"/>
                    <a:pt x="9" y="469"/>
                  </a:cubicBezTo>
                  <a:cubicBezTo>
                    <a:pt x="12" y="485"/>
                    <a:pt x="16" y="503"/>
                    <a:pt x="28" y="515"/>
                  </a:cubicBezTo>
                  <a:cubicBezTo>
                    <a:pt x="34" y="522"/>
                    <a:pt x="43" y="525"/>
                    <a:pt x="53" y="528"/>
                  </a:cubicBezTo>
                  <a:cubicBezTo>
                    <a:pt x="68" y="534"/>
                    <a:pt x="85" y="538"/>
                    <a:pt x="98" y="542"/>
                  </a:cubicBezTo>
                  <a:cubicBezTo>
                    <a:pt x="156" y="558"/>
                    <a:pt x="216" y="561"/>
                    <a:pt x="276" y="561"/>
                  </a:cubicBezTo>
                  <a:cubicBezTo>
                    <a:pt x="300" y="564"/>
                    <a:pt x="324" y="566"/>
                    <a:pt x="349" y="565"/>
                  </a:cubicBezTo>
                  <a:cubicBezTo>
                    <a:pt x="375" y="565"/>
                    <a:pt x="400" y="561"/>
                    <a:pt x="426" y="558"/>
                  </a:cubicBezTo>
                  <a:cubicBezTo>
                    <a:pt x="426" y="558"/>
                    <a:pt x="426" y="558"/>
                    <a:pt x="427" y="558"/>
                  </a:cubicBezTo>
                  <a:cubicBezTo>
                    <a:pt x="438" y="557"/>
                    <a:pt x="450" y="557"/>
                    <a:pt x="462" y="556"/>
                  </a:cubicBezTo>
                  <a:cubicBezTo>
                    <a:pt x="462" y="556"/>
                    <a:pt x="462" y="556"/>
                    <a:pt x="463" y="556"/>
                  </a:cubicBezTo>
                  <a:cubicBezTo>
                    <a:pt x="463" y="556"/>
                    <a:pt x="463" y="556"/>
                    <a:pt x="463" y="555"/>
                  </a:cubicBezTo>
                  <a:cubicBezTo>
                    <a:pt x="473" y="554"/>
                    <a:pt x="483" y="552"/>
                    <a:pt x="492" y="549"/>
                  </a:cubicBezTo>
                  <a:cubicBezTo>
                    <a:pt x="495" y="548"/>
                    <a:pt x="497" y="547"/>
                    <a:pt x="499" y="545"/>
                  </a:cubicBezTo>
                  <a:cubicBezTo>
                    <a:pt x="502" y="544"/>
                    <a:pt x="504" y="544"/>
                    <a:pt x="507" y="542"/>
                  </a:cubicBezTo>
                  <a:cubicBezTo>
                    <a:pt x="508" y="542"/>
                    <a:pt x="508" y="540"/>
                    <a:pt x="507" y="539"/>
                  </a:cubicBezTo>
                  <a:cubicBezTo>
                    <a:pt x="508" y="538"/>
                    <a:pt x="509" y="537"/>
                    <a:pt x="510" y="536"/>
                  </a:cubicBezTo>
                  <a:cubicBezTo>
                    <a:pt x="512" y="539"/>
                    <a:pt x="517" y="539"/>
                    <a:pt x="518" y="535"/>
                  </a:cubicBezTo>
                  <a:cubicBezTo>
                    <a:pt x="518" y="529"/>
                    <a:pt x="519" y="524"/>
                    <a:pt x="520" y="519"/>
                  </a:cubicBezTo>
                  <a:cubicBezTo>
                    <a:pt x="529" y="495"/>
                    <a:pt x="530" y="465"/>
                    <a:pt x="532" y="445"/>
                  </a:cubicBezTo>
                  <a:cubicBezTo>
                    <a:pt x="535" y="418"/>
                    <a:pt x="541" y="391"/>
                    <a:pt x="545" y="364"/>
                  </a:cubicBezTo>
                  <a:cubicBezTo>
                    <a:pt x="549" y="332"/>
                    <a:pt x="552" y="299"/>
                    <a:pt x="554" y="266"/>
                  </a:cubicBezTo>
                  <a:cubicBezTo>
                    <a:pt x="565" y="212"/>
                    <a:pt x="579" y="158"/>
                    <a:pt x="579" y="103"/>
                  </a:cubicBezTo>
                  <a:close/>
                  <a:moveTo>
                    <a:pt x="548" y="251"/>
                  </a:moveTo>
                  <a:cubicBezTo>
                    <a:pt x="531" y="258"/>
                    <a:pt x="514" y="269"/>
                    <a:pt x="505" y="285"/>
                  </a:cubicBezTo>
                  <a:cubicBezTo>
                    <a:pt x="505" y="286"/>
                    <a:pt x="506" y="286"/>
                    <a:pt x="506" y="286"/>
                  </a:cubicBezTo>
                  <a:cubicBezTo>
                    <a:pt x="517" y="270"/>
                    <a:pt x="531" y="260"/>
                    <a:pt x="547" y="252"/>
                  </a:cubicBezTo>
                  <a:cubicBezTo>
                    <a:pt x="545" y="262"/>
                    <a:pt x="543" y="272"/>
                    <a:pt x="541" y="283"/>
                  </a:cubicBezTo>
                  <a:cubicBezTo>
                    <a:pt x="535" y="318"/>
                    <a:pt x="531" y="354"/>
                    <a:pt x="526" y="390"/>
                  </a:cubicBezTo>
                  <a:cubicBezTo>
                    <a:pt x="525" y="406"/>
                    <a:pt x="523" y="421"/>
                    <a:pt x="521" y="437"/>
                  </a:cubicBezTo>
                  <a:cubicBezTo>
                    <a:pt x="514" y="443"/>
                    <a:pt x="507" y="449"/>
                    <a:pt x="500" y="456"/>
                  </a:cubicBezTo>
                  <a:cubicBezTo>
                    <a:pt x="496" y="459"/>
                    <a:pt x="492" y="463"/>
                    <a:pt x="488" y="467"/>
                  </a:cubicBezTo>
                  <a:cubicBezTo>
                    <a:pt x="488" y="456"/>
                    <a:pt x="489" y="446"/>
                    <a:pt x="489" y="435"/>
                  </a:cubicBezTo>
                  <a:cubicBezTo>
                    <a:pt x="501" y="424"/>
                    <a:pt x="510" y="410"/>
                    <a:pt x="521" y="399"/>
                  </a:cubicBezTo>
                  <a:cubicBezTo>
                    <a:pt x="522" y="398"/>
                    <a:pt x="520" y="397"/>
                    <a:pt x="519" y="398"/>
                  </a:cubicBezTo>
                  <a:cubicBezTo>
                    <a:pt x="511" y="406"/>
                    <a:pt x="504" y="414"/>
                    <a:pt x="496" y="422"/>
                  </a:cubicBezTo>
                  <a:cubicBezTo>
                    <a:pt x="494" y="425"/>
                    <a:pt x="492" y="427"/>
                    <a:pt x="490" y="430"/>
                  </a:cubicBezTo>
                  <a:cubicBezTo>
                    <a:pt x="490" y="428"/>
                    <a:pt x="490" y="427"/>
                    <a:pt x="490" y="426"/>
                  </a:cubicBezTo>
                  <a:cubicBezTo>
                    <a:pt x="491" y="414"/>
                    <a:pt x="492" y="402"/>
                    <a:pt x="493" y="391"/>
                  </a:cubicBezTo>
                  <a:cubicBezTo>
                    <a:pt x="502" y="379"/>
                    <a:pt x="512" y="368"/>
                    <a:pt x="524" y="359"/>
                  </a:cubicBezTo>
                  <a:cubicBezTo>
                    <a:pt x="525" y="358"/>
                    <a:pt x="524" y="357"/>
                    <a:pt x="523" y="358"/>
                  </a:cubicBezTo>
                  <a:cubicBezTo>
                    <a:pt x="513" y="366"/>
                    <a:pt x="502" y="376"/>
                    <a:pt x="493" y="387"/>
                  </a:cubicBezTo>
                  <a:cubicBezTo>
                    <a:pt x="495" y="370"/>
                    <a:pt x="496" y="353"/>
                    <a:pt x="497" y="336"/>
                  </a:cubicBezTo>
                  <a:cubicBezTo>
                    <a:pt x="497" y="331"/>
                    <a:pt x="497" y="327"/>
                    <a:pt x="498" y="322"/>
                  </a:cubicBezTo>
                  <a:cubicBezTo>
                    <a:pt x="498" y="323"/>
                    <a:pt x="499" y="323"/>
                    <a:pt x="499" y="322"/>
                  </a:cubicBezTo>
                  <a:cubicBezTo>
                    <a:pt x="509" y="310"/>
                    <a:pt x="520" y="301"/>
                    <a:pt x="535" y="293"/>
                  </a:cubicBezTo>
                  <a:cubicBezTo>
                    <a:pt x="535" y="293"/>
                    <a:pt x="535" y="292"/>
                    <a:pt x="534" y="292"/>
                  </a:cubicBezTo>
                  <a:cubicBezTo>
                    <a:pt x="520" y="299"/>
                    <a:pt x="507" y="308"/>
                    <a:pt x="498" y="321"/>
                  </a:cubicBezTo>
                  <a:cubicBezTo>
                    <a:pt x="498" y="322"/>
                    <a:pt x="498" y="322"/>
                    <a:pt x="498" y="322"/>
                  </a:cubicBezTo>
                  <a:cubicBezTo>
                    <a:pt x="499" y="287"/>
                    <a:pt x="502" y="253"/>
                    <a:pt x="507" y="218"/>
                  </a:cubicBezTo>
                  <a:cubicBezTo>
                    <a:pt x="507" y="214"/>
                    <a:pt x="508" y="209"/>
                    <a:pt x="508" y="205"/>
                  </a:cubicBezTo>
                  <a:cubicBezTo>
                    <a:pt x="523" y="197"/>
                    <a:pt x="536" y="187"/>
                    <a:pt x="549" y="177"/>
                  </a:cubicBezTo>
                  <a:cubicBezTo>
                    <a:pt x="550" y="176"/>
                    <a:pt x="549" y="175"/>
                    <a:pt x="549" y="176"/>
                  </a:cubicBezTo>
                  <a:cubicBezTo>
                    <a:pt x="536" y="185"/>
                    <a:pt x="522" y="195"/>
                    <a:pt x="508" y="203"/>
                  </a:cubicBezTo>
                  <a:cubicBezTo>
                    <a:pt x="510" y="191"/>
                    <a:pt x="511" y="179"/>
                    <a:pt x="511" y="168"/>
                  </a:cubicBezTo>
                  <a:cubicBezTo>
                    <a:pt x="525" y="156"/>
                    <a:pt x="537" y="143"/>
                    <a:pt x="554" y="134"/>
                  </a:cubicBezTo>
                  <a:cubicBezTo>
                    <a:pt x="553" y="163"/>
                    <a:pt x="553" y="192"/>
                    <a:pt x="551" y="221"/>
                  </a:cubicBezTo>
                  <a:cubicBezTo>
                    <a:pt x="536" y="228"/>
                    <a:pt x="519" y="240"/>
                    <a:pt x="512" y="256"/>
                  </a:cubicBezTo>
                  <a:cubicBezTo>
                    <a:pt x="512" y="257"/>
                    <a:pt x="513" y="258"/>
                    <a:pt x="514" y="257"/>
                  </a:cubicBezTo>
                  <a:cubicBezTo>
                    <a:pt x="520" y="250"/>
                    <a:pt x="524" y="242"/>
                    <a:pt x="532" y="235"/>
                  </a:cubicBezTo>
                  <a:cubicBezTo>
                    <a:pt x="538" y="230"/>
                    <a:pt x="544" y="226"/>
                    <a:pt x="551" y="223"/>
                  </a:cubicBezTo>
                  <a:cubicBezTo>
                    <a:pt x="551" y="227"/>
                    <a:pt x="551" y="231"/>
                    <a:pt x="551" y="236"/>
                  </a:cubicBezTo>
                  <a:cubicBezTo>
                    <a:pt x="550" y="241"/>
                    <a:pt x="549" y="246"/>
                    <a:pt x="548" y="251"/>
                  </a:cubicBezTo>
                  <a:close/>
                  <a:moveTo>
                    <a:pt x="554" y="133"/>
                  </a:moveTo>
                  <a:cubicBezTo>
                    <a:pt x="539" y="140"/>
                    <a:pt x="525" y="151"/>
                    <a:pt x="512" y="162"/>
                  </a:cubicBezTo>
                  <a:cubicBezTo>
                    <a:pt x="512" y="149"/>
                    <a:pt x="512" y="136"/>
                    <a:pt x="512" y="122"/>
                  </a:cubicBezTo>
                  <a:cubicBezTo>
                    <a:pt x="525" y="112"/>
                    <a:pt x="539" y="101"/>
                    <a:pt x="554" y="93"/>
                  </a:cubicBezTo>
                  <a:cubicBezTo>
                    <a:pt x="554" y="106"/>
                    <a:pt x="554" y="120"/>
                    <a:pt x="554" y="133"/>
                  </a:cubicBezTo>
                  <a:close/>
                  <a:moveTo>
                    <a:pt x="561" y="50"/>
                  </a:moveTo>
                  <a:cubicBezTo>
                    <a:pt x="567" y="63"/>
                    <a:pt x="569" y="78"/>
                    <a:pt x="570" y="92"/>
                  </a:cubicBezTo>
                  <a:cubicBezTo>
                    <a:pt x="572" y="125"/>
                    <a:pt x="566" y="158"/>
                    <a:pt x="560" y="190"/>
                  </a:cubicBezTo>
                  <a:cubicBezTo>
                    <a:pt x="559" y="196"/>
                    <a:pt x="558" y="202"/>
                    <a:pt x="557" y="207"/>
                  </a:cubicBezTo>
                  <a:cubicBezTo>
                    <a:pt x="558" y="168"/>
                    <a:pt x="559" y="129"/>
                    <a:pt x="559" y="90"/>
                  </a:cubicBezTo>
                  <a:cubicBezTo>
                    <a:pt x="559" y="90"/>
                    <a:pt x="560" y="89"/>
                    <a:pt x="560" y="89"/>
                  </a:cubicBezTo>
                  <a:cubicBezTo>
                    <a:pt x="561" y="89"/>
                    <a:pt x="560" y="88"/>
                    <a:pt x="560" y="88"/>
                  </a:cubicBezTo>
                  <a:cubicBezTo>
                    <a:pt x="559" y="88"/>
                    <a:pt x="559" y="89"/>
                    <a:pt x="559" y="89"/>
                  </a:cubicBezTo>
                  <a:cubicBezTo>
                    <a:pt x="559" y="75"/>
                    <a:pt x="559" y="62"/>
                    <a:pt x="559" y="48"/>
                  </a:cubicBezTo>
                  <a:cubicBezTo>
                    <a:pt x="560" y="49"/>
                    <a:pt x="561" y="49"/>
                    <a:pt x="561" y="50"/>
                  </a:cubicBezTo>
                  <a:close/>
                  <a:moveTo>
                    <a:pt x="511" y="43"/>
                  </a:moveTo>
                  <a:cubicBezTo>
                    <a:pt x="520" y="44"/>
                    <a:pt x="529" y="45"/>
                    <a:pt x="538" y="46"/>
                  </a:cubicBezTo>
                  <a:cubicBezTo>
                    <a:pt x="540" y="47"/>
                    <a:pt x="548" y="47"/>
                    <a:pt x="554" y="48"/>
                  </a:cubicBezTo>
                  <a:cubicBezTo>
                    <a:pt x="554" y="62"/>
                    <a:pt x="554" y="77"/>
                    <a:pt x="554" y="91"/>
                  </a:cubicBezTo>
                  <a:cubicBezTo>
                    <a:pt x="539" y="99"/>
                    <a:pt x="524" y="108"/>
                    <a:pt x="511" y="118"/>
                  </a:cubicBezTo>
                  <a:cubicBezTo>
                    <a:pt x="511" y="108"/>
                    <a:pt x="510" y="97"/>
                    <a:pt x="508" y="87"/>
                  </a:cubicBezTo>
                  <a:cubicBezTo>
                    <a:pt x="508" y="87"/>
                    <a:pt x="507" y="86"/>
                    <a:pt x="507" y="86"/>
                  </a:cubicBezTo>
                  <a:cubicBezTo>
                    <a:pt x="522" y="76"/>
                    <a:pt x="537" y="65"/>
                    <a:pt x="549" y="52"/>
                  </a:cubicBezTo>
                  <a:cubicBezTo>
                    <a:pt x="550" y="52"/>
                    <a:pt x="549" y="52"/>
                    <a:pt x="549" y="52"/>
                  </a:cubicBezTo>
                  <a:cubicBezTo>
                    <a:pt x="536" y="64"/>
                    <a:pt x="520" y="73"/>
                    <a:pt x="505" y="84"/>
                  </a:cubicBezTo>
                  <a:cubicBezTo>
                    <a:pt x="504" y="83"/>
                    <a:pt x="503" y="83"/>
                    <a:pt x="502" y="83"/>
                  </a:cubicBezTo>
                  <a:cubicBezTo>
                    <a:pt x="488" y="83"/>
                    <a:pt x="475" y="81"/>
                    <a:pt x="461" y="79"/>
                  </a:cubicBezTo>
                  <a:cubicBezTo>
                    <a:pt x="467" y="75"/>
                    <a:pt x="473" y="70"/>
                    <a:pt x="480" y="67"/>
                  </a:cubicBezTo>
                  <a:cubicBezTo>
                    <a:pt x="488" y="61"/>
                    <a:pt x="497" y="57"/>
                    <a:pt x="506" y="53"/>
                  </a:cubicBezTo>
                  <a:cubicBezTo>
                    <a:pt x="507" y="53"/>
                    <a:pt x="506" y="51"/>
                    <a:pt x="505" y="51"/>
                  </a:cubicBezTo>
                  <a:cubicBezTo>
                    <a:pt x="490" y="58"/>
                    <a:pt x="469" y="66"/>
                    <a:pt x="457" y="78"/>
                  </a:cubicBezTo>
                  <a:cubicBezTo>
                    <a:pt x="442" y="76"/>
                    <a:pt x="427" y="73"/>
                    <a:pt x="412" y="70"/>
                  </a:cubicBezTo>
                  <a:cubicBezTo>
                    <a:pt x="371" y="63"/>
                    <a:pt x="331" y="56"/>
                    <a:pt x="290" y="51"/>
                  </a:cubicBezTo>
                  <a:cubicBezTo>
                    <a:pt x="294" y="44"/>
                    <a:pt x="296" y="38"/>
                    <a:pt x="301" y="32"/>
                  </a:cubicBezTo>
                  <a:cubicBezTo>
                    <a:pt x="305" y="27"/>
                    <a:pt x="309" y="23"/>
                    <a:pt x="314" y="19"/>
                  </a:cubicBezTo>
                  <a:cubicBezTo>
                    <a:pt x="380" y="25"/>
                    <a:pt x="446" y="34"/>
                    <a:pt x="511" y="43"/>
                  </a:cubicBezTo>
                  <a:close/>
                  <a:moveTo>
                    <a:pt x="80" y="20"/>
                  </a:moveTo>
                  <a:cubicBezTo>
                    <a:pt x="62" y="35"/>
                    <a:pt x="35" y="59"/>
                    <a:pt x="41" y="82"/>
                  </a:cubicBezTo>
                  <a:cubicBezTo>
                    <a:pt x="42" y="83"/>
                    <a:pt x="44" y="83"/>
                    <a:pt x="44" y="81"/>
                  </a:cubicBezTo>
                  <a:cubicBezTo>
                    <a:pt x="44" y="57"/>
                    <a:pt x="65" y="35"/>
                    <a:pt x="83" y="20"/>
                  </a:cubicBezTo>
                  <a:cubicBezTo>
                    <a:pt x="107" y="16"/>
                    <a:pt x="132" y="14"/>
                    <a:pt x="157" y="13"/>
                  </a:cubicBezTo>
                  <a:cubicBezTo>
                    <a:pt x="181" y="12"/>
                    <a:pt x="204" y="12"/>
                    <a:pt x="228" y="13"/>
                  </a:cubicBezTo>
                  <a:cubicBezTo>
                    <a:pt x="221" y="21"/>
                    <a:pt x="213" y="28"/>
                    <a:pt x="208" y="37"/>
                  </a:cubicBezTo>
                  <a:cubicBezTo>
                    <a:pt x="208" y="38"/>
                    <a:pt x="209" y="39"/>
                    <a:pt x="209" y="38"/>
                  </a:cubicBezTo>
                  <a:cubicBezTo>
                    <a:pt x="216" y="29"/>
                    <a:pt x="224" y="21"/>
                    <a:pt x="231" y="13"/>
                  </a:cubicBezTo>
                  <a:cubicBezTo>
                    <a:pt x="246" y="14"/>
                    <a:pt x="260" y="15"/>
                    <a:pt x="275" y="16"/>
                  </a:cubicBezTo>
                  <a:cubicBezTo>
                    <a:pt x="278" y="16"/>
                    <a:pt x="281" y="16"/>
                    <a:pt x="284" y="16"/>
                  </a:cubicBezTo>
                  <a:cubicBezTo>
                    <a:pt x="279" y="18"/>
                    <a:pt x="275" y="20"/>
                    <a:pt x="270" y="24"/>
                  </a:cubicBezTo>
                  <a:cubicBezTo>
                    <a:pt x="266" y="27"/>
                    <a:pt x="260" y="32"/>
                    <a:pt x="259" y="37"/>
                  </a:cubicBezTo>
                  <a:cubicBezTo>
                    <a:pt x="258" y="38"/>
                    <a:pt x="259" y="39"/>
                    <a:pt x="260" y="39"/>
                  </a:cubicBezTo>
                  <a:cubicBezTo>
                    <a:pt x="264" y="36"/>
                    <a:pt x="267" y="31"/>
                    <a:pt x="271" y="27"/>
                  </a:cubicBezTo>
                  <a:cubicBezTo>
                    <a:pt x="276" y="23"/>
                    <a:pt x="282" y="19"/>
                    <a:pt x="288" y="17"/>
                  </a:cubicBezTo>
                  <a:cubicBezTo>
                    <a:pt x="297" y="17"/>
                    <a:pt x="305" y="18"/>
                    <a:pt x="313" y="19"/>
                  </a:cubicBezTo>
                  <a:cubicBezTo>
                    <a:pt x="302" y="26"/>
                    <a:pt x="290" y="38"/>
                    <a:pt x="288" y="50"/>
                  </a:cubicBezTo>
                  <a:cubicBezTo>
                    <a:pt x="285" y="50"/>
                    <a:pt x="282" y="49"/>
                    <a:pt x="279" y="49"/>
                  </a:cubicBezTo>
                  <a:cubicBezTo>
                    <a:pt x="238" y="44"/>
                    <a:pt x="196" y="39"/>
                    <a:pt x="155" y="44"/>
                  </a:cubicBezTo>
                  <a:cubicBezTo>
                    <a:pt x="133" y="46"/>
                    <a:pt x="102" y="51"/>
                    <a:pt x="92" y="73"/>
                  </a:cubicBezTo>
                  <a:cubicBezTo>
                    <a:pt x="91" y="75"/>
                    <a:pt x="94" y="77"/>
                    <a:pt x="95" y="75"/>
                  </a:cubicBezTo>
                  <a:cubicBezTo>
                    <a:pt x="107" y="51"/>
                    <a:pt x="144" y="51"/>
                    <a:pt x="167" y="51"/>
                  </a:cubicBezTo>
                  <a:cubicBezTo>
                    <a:pt x="208" y="51"/>
                    <a:pt x="250" y="56"/>
                    <a:pt x="290" y="62"/>
                  </a:cubicBezTo>
                  <a:cubicBezTo>
                    <a:pt x="333" y="68"/>
                    <a:pt x="375" y="76"/>
                    <a:pt x="417" y="83"/>
                  </a:cubicBezTo>
                  <a:cubicBezTo>
                    <a:pt x="442" y="87"/>
                    <a:pt x="467" y="93"/>
                    <a:pt x="492" y="94"/>
                  </a:cubicBezTo>
                  <a:cubicBezTo>
                    <a:pt x="492" y="95"/>
                    <a:pt x="491" y="95"/>
                    <a:pt x="491" y="95"/>
                  </a:cubicBezTo>
                  <a:cubicBezTo>
                    <a:pt x="490" y="96"/>
                    <a:pt x="491" y="97"/>
                    <a:pt x="491" y="97"/>
                  </a:cubicBezTo>
                  <a:cubicBezTo>
                    <a:pt x="493" y="96"/>
                    <a:pt x="494" y="95"/>
                    <a:pt x="495" y="94"/>
                  </a:cubicBezTo>
                  <a:cubicBezTo>
                    <a:pt x="495" y="94"/>
                    <a:pt x="496" y="94"/>
                    <a:pt x="497" y="94"/>
                  </a:cubicBezTo>
                  <a:cubicBezTo>
                    <a:pt x="499" y="106"/>
                    <a:pt x="500" y="118"/>
                    <a:pt x="500" y="129"/>
                  </a:cubicBezTo>
                  <a:cubicBezTo>
                    <a:pt x="499" y="130"/>
                    <a:pt x="499" y="131"/>
                    <a:pt x="498" y="132"/>
                  </a:cubicBezTo>
                  <a:cubicBezTo>
                    <a:pt x="497" y="133"/>
                    <a:pt x="498" y="134"/>
                    <a:pt x="499" y="133"/>
                  </a:cubicBezTo>
                  <a:cubicBezTo>
                    <a:pt x="499" y="133"/>
                    <a:pt x="500" y="132"/>
                    <a:pt x="500" y="132"/>
                  </a:cubicBezTo>
                  <a:cubicBezTo>
                    <a:pt x="501" y="146"/>
                    <a:pt x="500" y="160"/>
                    <a:pt x="499" y="174"/>
                  </a:cubicBezTo>
                  <a:cubicBezTo>
                    <a:pt x="496" y="177"/>
                    <a:pt x="493" y="180"/>
                    <a:pt x="491" y="183"/>
                  </a:cubicBezTo>
                  <a:cubicBezTo>
                    <a:pt x="490" y="183"/>
                    <a:pt x="491" y="185"/>
                    <a:pt x="492" y="184"/>
                  </a:cubicBezTo>
                  <a:cubicBezTo>
                    <a:pt x="494" y="182"/>
                    <a:pt x="496" y="181"/>
                    <a:pt x="499" y="179"/>
                  </a:cubicBezTo>
                  <a:cubicBezTo>
                    <a:pt x="497" y="194"/>
                    <a:pt x="496" y="209"/>
                    <a:pt x="494" y="224"/>
                  </a:cubicBezTo>
                  <a:cubicBezTo>
                    <a:pt x="489" y="263"/>
                    <a:pt x="486" y="302"/>
                    <a:pt x="484" y="342"/>
                  </a:cubicBezTo>
                  <a:cubicBezTo>
                    <a:pt x="483" y="373"/>
                    <a:pt x="480" y="403"/>
                    <a:pt x="478" y="433"/>
                  </a:cubicBezTo>
                  <a:cubicBezTo>
                    <a:pt x="477" y="445"/>
                    <a:pt x="473" y="466"/>
                    <a:pt x="477" y="480"/>
                  </a:cubicBezTo>
                  <a:cubicBezTo>
                    <a:pt x="476" y="481"/>
                    <a:pt x="476" y="481"/>
                    <a:pt x="476" y="482"/>
                  </a:cubicBezTo>
                  <a:cubicBezTo>
                    <a:pt x="475" y="483"/>
                    <a:pt x="477" y="484"/>
                    <a:pt x="477" y="483"/>
                  </a:cubicBezTo>
                  <a:cubicBezTo>
                    <a:pt x="477" y="483"/>
                    <a:pt x="477" y="483"/>
                    <a:pt x="478" y="483"/>
                  </a:cubicBezTo>
                  <a:cubicBezTo>
                    <a:pt x="479" y="486"/>
                    <a:pt x="480" y="489"/>
                    <a:pt x="482" y="491"/>
                  </a:cubicBezTo>
                  <a:cubicBezTo>
                    <a:pt x="484" y="492"/>
                    <a:pt x="486" y="491"/>
                    <a:pt x="486" y="489"/>
                  </a:cubicBezTo>
                  <a:cubicBezTo>
                    <a:pt x="487" y="484"/>
                    <a:pt x="487" y="479"/>
                    <a:pt x="487" y="473"/>
                  </a:cubicBezTo>
                  <a:cubicBezTo>
                    <a:pt x="492" y="468"/>
                    <a:pt x="497" y="462"/>
                    <a:pt x="501" y="457"/>
                  </a:cubicBezTo>
                  <a:cubicBezTo>
                    <a:pt x="508" y="451"/>
                    <a:pt x="514" y="445"/>
                    <a:pt x="520" y="439"/>
                  </a:cubicBezTo>
                  <a:cubicBezTo>
                    <a:pt x="517" y="469"/>
                    <a:pt x="513" y="499"/>
                    <a:pt x="509" y="530"/>
                  </a:cubicBezTo>
                  <a:cubicBezTo>
                    <a:pt x="507" y="533"/>
                    <a:pt x="505" y="535"/>
                    <a:pt x="502" y="538"/>
                  </a:cubicBezTo>
                  <a:cubicBezTo>
                    <a:pt x="502" y="538"/>
                    <a:pt x="502" y="538"/>
                    <a:pt x="502" y="538"/>
                  </a:cubicBezTo>
                  <a:cubicBezTo>
                    <a:pt x="495" y="537"/>
                    <a:pt x="488" y="538"/>
                    <a:pt x="481" y="539"/>
                  </a:cubicBezTo>
                  <a:cubicBezTo>
                    <a:pt x="488" y="531"/>
                    <a:pt x="496" y="524"/>
                    <a:pt x="506" y="519"/>
                  </a:cubicBezTo>
                  <a:cubicBezTo>
                    <a:pt x="506" y="519"/>
                    <a:pt x="506" y="518"/>
                    <a:pt x="506" y="519"/>
                  </a:cubicBezTo>
                  <a:cubicBezTo>
                    <a:pt x="495" y="524"/>
                    <a:pt x="485" y="531"/>
                    <a:pt x="476" y="539"/>
                  </a:cubicBezTo>
                  <a:cubicBezTo>
                    <a:pt x="471" y="540"/>
                    <a:pt x="466" y="541"/>
                    <a:pt x="461" y="542"/>
                  </a:cubicBezTo>
                  <a:cubicBezTo>
                    <a:pt x="465" y="535"/>
                    <a:pt x="468" y="527"/>
                    <a:pt x="470" y="519"/>
                  </a:cubicBezTo>
                  <a:cubicBezTo>
                    <a:pt x="470" y="519"/>
                    <a:pt x="469" y="518"/>
                    <a:pt x="469" y="519"/>
                  </a:cubicBezTo>
                  <a:cubicBezTo>
                    <a:pt x="466" y="527"/>
                    <a:pt x="462" y="535"/>
                    <a:pt x="458" y="543"/>
                  </a:cubicBezTo>
                  <a:cubicBezTo>
                    <a:pt x="456" y="543"/>
                    <a:pt x="455" y="543"/>
                    <a:pt x="453" y="543"/>
                  </a:cubicBezTo>
                  <a:cubicBezTo>
                    <a:pt x="447" y="544"/>
                    <a:pt x="441" y="545"/>
                    <a:pt x="435" y="546"/>
                  </a:cubicBezTo>
                  <a:cubicBezTo>
                    <a:pt x="438" y="541"/>
                    <a:pt x="440" y="535"/>
                    <a:pt x="443" y="529"/>
                  </a:cubicBezTo>
                  <a:cubicBezTo>
                    <a:pt x="448" y="522"/>
                    <a:pt x="455" y="515"/>
                    <a:pt x="462" y="511"/>
                  </a:cubicBezTo>
                  <a:cubicBezTo>
                    <a:pt x="462" y="511"/>
                    <a:pt x="462" y="511"/>
                    <a:pt x="462" y="511"/>
                  </a:cubicBezTo>
                  <a:cubicBezTo>
                    <a:pt x="454" y="516"/>
                    <a:pt x="447" y="520"/>
                    <a:pt x="442" y="528"/>
                  </a:cubicBezTo>
                  <a:cubicBezTo>
                    <a:pt x="438" y="533"/>
                    <a:pt x="433" y="540"/>
                    <a:pt x="433" y="547"/>
                  </a:cubicBezTo>
                  <a:cubicBezTo>
                    <a:pt x="417" y="549"/>
                    <a:pt x="401" y="551"/>
                    <a:pt x="385" y="553"/>
                  </a:cubicBezTo>
                  <a:cubicBezTo>
                    <a:pt x="383" y="553"/>
                    <a:pt x="381" y="553"/>
                    <a:pt x="379" y="553"/>
                  </a:cubicBezTo>
                  <a:cubicBezTo>
                    <a:pt x="367" y="553"/>
                    <a:pt x="355" y="553"/>
                    <a:pt x="343" y="553"/>
                  </a:cubicBezTo>
                  <a:cubicBezTo>
                    <a:pt x="351" y="545"/>
                    <a:pt x="360" y="536"/>
                    <a:pt x="369" y="526"/>
                  </a:cubicBezTo>
                  <a:cubicBezTo>
                    <a:pt x="369" y="526"/>
                    <a:pt x="368" y="525"/>
                    <a:pt x="368" y="525"/>
                  </a:cubicBezTo>
                  <a:cubicBezTo>
                    <a:pt x="358" y="535"/>
                    <a:pt x="348" y="544"/>
                    <a:pt x="339" y="554"/>
                  </a:cubicBezTo>
                  <a:cubicBezTo>
                    <a:pt x="332" y="554"/>
                    <a:pt x="324" y="554"/>
                    <a:pt x="317" y="554"/>
                  </a:cubicBezTo>
                  <a:cubicBezTo>
                    <a:pt x="313" y="554"/>
                    <a:pt x="309" y="554"/>
                    <a:pt x="305" y="554"/>
                  </a:cubicBezTo>
                  <a:cubicBezTo>
                    <a:pt x="309" y="548"/>
                    <a:pt x="312" y="542"/>
                    <a:pt x="315" y="536"/>
                  </a:cubicBezTo>
                  <a:cubicBezTo>
                    <a:pt x="320" y="529"/>
                    <a:pt x="325" y="521"/>
                    <a:pt x="331" y="514"/>
                  </a:cubicBezTo>
                  <a:cubicBezTo>
                    <a:pt x="380" y="517"/>
                    <a:pt x="431" y="514"/>
                    <a:pt x="478" y="502"/>
                  </a:cubicBezTo>
                  <a:cubicBezTo>
                    <a:pt x="485" y="500"/>
                    <a:pt x="482" y="490"/>
                    <a:pt x="475" y="491"/>
                  </a:cubicBezTo>
                  <a:cubicBezTo>
                    <a:pt x="410" y="508"/>
                    <a:pt x="339" y="506"/>
                    <a:pt x="272" y="497"/>
                  </a:cubicBezTo>
                  <a:cubicBezTo>
                    <a:pt x="220" y="491"/>
                    <a:pt x="168" y="489"/>
                    <a:pt x="117" y="476"/>
                  </a:cubicBezTo>
                  <a:cubicBezTo>
                    <a:pt x="99" y="471"/>
                    <a:pt x="75" y="465"/>
                    <a:pt x="65" y="448"/>
                  </a:cubicBezTo>
                  <a:cubicBezTo>
                    <a:pt x="54" y="428"/>
                    <a:pt x="59" y="398"/>
                    <a:pt x="61" y="377"/>
                  </a:cubicBezTo>
                  <a:cubicBezTo>
                    <a:pt x="66" y="321"/>
                    <a:pt x="80" y="266"/>
                    <a:pt x="83" y="209"/>
                  </a:cubicBezTo>
                  <a:cubicBezTo>
                    <a:pt x="86" y="162"/>
                    <a:pt x="89" y="116"/>
                    <a:pt x="88" y="69"/>
                  </a:cubicBezTo>
                  <a:cubicBezTo>
                    <a:pt x="91" y="66"/>
                    <a:pt x="94" y="64"/>
                    <a:pt x="97" y="62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8" y="66"/>
                    <a:pt x="87" y="63"/>
                    <a:pt x="87" y="59"/>
                  </a:cubicBezTo>
                  <a:cubicBezTo>
                    <a:pt x="87" y="58"/>
                    <a:pt x="85" y="58"/>
                    <a:pt x="84" y="59"/>
                  </a:cubicBezTo>
                  <a:cubicBezTo>
                    <a:pt x="84" y="64"/>
                    <a:pt x="84" y="68"/>
                    <a:pt x="84" y="72"/>
                  </a:cubicBezTo>
                  <a:cubicBezTo>
                    <a:pt x="74" y="81"/>
                    <a:pt x="65" y="91"/>
                    <a:pt x="57" y="102"/>
                  </a:cubicBezTo>
                  <a:cubicBezTo>
                    <a:pt x="52" y="109"/>
                    <a:pt x="35" y="129"/>
                    <a:pt x="42" y="140"/>
                  </a:cubicBezTo>
                  <a:cubicBezTo>
                    <a:pt x="42" y="141"/>
                    <a:pt x="44" y="140"/>
                    <a:pt x="43" y="139"/>
                  </a:cubicBezTo>
                  <a:cubicBezTo>
                    <a:pt x="39" y="128"/>
                    <a:pt x="55" y="109"/>
                    <a:pt x="61" y="100"/>
                  </a:cubicBezTo>
                  <a:cubicBezTo>
                    <a:pt x="68" y="91"/>
                    <a:pt x="75" y="81"/>
                    <a:pt x="84" y="73"/>
                  </a:cubicBezTo>
                  <a:cubicBezTo>
                    <a:pt x="83" y="84"/>
                    <a:pt x="82" y="96"/>
                    <a:pt x="81" y="107"/>
                  </a:cubicBezTo>
                  <a:cubicBezTo>
                    <a:pt x="68" y="121"/>
                    <a:pt x="57" y="136"/>
                    <a:pt x="46" y="151"/>
                  </a:cubicBezTo>
                  <a:cubicBezTo>
                    <a:pt x="43" y="156"/>
                    <a:pt x="39" y="161"/>
                    <a:pt x="35" y="167"/>
                  </a:cubicBezTo>
                  <a:cubicBezTo>
                    <a:pt x="36" y="159"/>
                    <a:pt x="37" y="152"/>
                    <a:pt x="38" y="144"/>
                  </a:cubicBezTo>
                  <a:cubicBezTo>
                    <a:pt x="41" y="121"/>
                    <a:pt x="38" y="96"/>
                    <a:pt x="39" y="72"/>
                  </a:cubicBezTo>
                  <a:cubicBezTo>
                    <a:pt x="43" y="55"/>
                    <a:pt x="48" y="39"/>
                    <a:pt x="54" y="23"/>
                  </a:cubicBezTo>
                  <a:cubicBezTo>
                    <a:pt x="63" y="22"/>
                    <a:pt x="71" y="21"/>
                    <a:pt x="80" y="20"/>
                  </a:cubicBezTo>
                  <a:close/>
                  <a:moveTo>
                    <a:pt x="237" y="518"/>
                  </a:moveTo>
                  <a:cubicBezTo>
                    <a:pt x="232" y="521"/>
                    <a:pt x="226" y="525"/>
                    <a:pt x="221" y="530"/>
                  </a:cubicBezTo>
                  <a:cubicBezTo>
                    <a:pt x="219" y="533"/>
                    <a:pt x="215" y="536"/>
                    <a:pt x="215" y="540"/>
                  </a:cubicBezTo>
                  <a:cubicBezTo>
                    <a:pt x="200" y="538"/>
                    <a:pt x="185" y="535"/>
                    <a:pt x="169" y="532"/>
                  </a:cubicBezTo>
                  <a:cubicBezTo>
                    <a:pt x="177" y="527"/>
                    <a:pt x="184" y="519"/>
                    <a:pt x="187" y="511"/>
                  </a:cubicBezTo>
                  <a:cubicBezTo>
                    <a:pt x="188" y="511"/>
                    <a:pt x="187" y="511"/>
                    <a:pt x="187" y="511"/>
                  </a:cubicBezTo>
                  <a:cubicBezTo>
                    <a:pt x="182" y="519"/>
                    <a:pt x="174" y="527"/>
                    <a:pt x="166" y="532"/>
                  </a:cubicBezTo>
                  <a:cubicBezTo>
                    <a:pt x="156" y="530"/>
                    <a:pt x="145" y="528"/>
                    <a:pt x="135" y="527"/>
                  </a:cubicBezTo>
                  <a:cubicBezTo>
                    <a:pt x="132" y="527"/>
                    <a:pt x="129" y="527"/>
                    <a:pt x="127" y="526"/>
                  </a:cubicBezTo>
                  <a:cubicBezTo>
                    <a:pt x="132" y="519"/>
                    <a:pt x="138" y="511"/>
                    <a:pt x="144" y="504"/>
                  </a:cubicBezTo>
                  <a:cubicBezTo>
                    <a:pt x="145" y="504"/>
                    <a:pt x="144" y="503"/>
                    <a:pt x="143" y="504"/>
                  </a:cubicBezTo>
                  <a:cubicBezTo>
                    <a:pt x="137" y="510"/>
                    <a:pt x="130" y="518"/>
                    <a:pt x="123" y="526"/>
                  </a:cubicBezTo>
                  <a:cubicBezTo>
                    <a:pt x="109" y="524"/>
                    <a:pt x="95" y="523"/>
                    <a:pt x="81" y="521"/>
                  </a:cubicBezTo>
                  <a:cubicBezTo>
                    <a:pt x="86" y="508"/>
                    <a:pt x="95" y="497"/>
                    <a:pt x="108" y="490"/>
                  </a:cubicBezTo>
                  <a:cubicBezTo>
                    <a:pt x="108" y="490"/>
                    <a:pt x="108" y="489"/>
                    <a:pt x="107" y="489"/>
                  </a:cubicBezTo>
                  <a:cubicBezTo>
                    <a:pt x="94" y="496"/>
                    <a:pt x="85" y="507"/>
                    <a:pt x="79" y="521"/>
                  </a:cubicBezTo>
                  <a:cubicBezTo>
                    <a:pt x="71" y="519"/>
                    <a:pt x="62" y="518"/>
                    <a:pt x="53" y="515"/>
                  </a:cubicBezTo>
                  <a:cubicBezTo>
                    <a:pt x="49" y="514"/>
                    <a:pt x="46" y="513"/>
                    <a:pt x="43" y="512"/>
                  </a:cubicBezTo>
                  <a:cubicBezTo>
                    <a:pt x="43" y="511"/>
                    <a:pt x="43" y="511"/>
                    <a:pt x="43" y="511"/>
                  </a:cubicBezTo>
                  <a:cubicBezTo>
                    <a:pt x="42" y="503"/>
                    <a:pt x="51" y="493"/>
                    <a:pt x="56" y="488"/>
                  </a:cubicBezTo>
                  <a:cubicBezTo>
                    <a:pt x="61" y="482"/>
                    <a:pt x="67" y="477"/>
                    <a:pt x="73" y="472"/>
                  </a:cubicBezTo>
                  <a:cubicBezTo>
                    <a:pt x="96" y="487"/>
                    <a:pt x="129" y="491"/>
                    <a:pt x="152" y="495"/>
                  </a:cubicBezTo>
                  <a:cubicBezTo>
                    <a:pt x="199" y="502"/>
                    <a:pt x="247" y="507"/>
                    <a:pt x="294" y="511"/>
                  </a:cubicBezTo>
                  <a:cubicBezTo>
                    <a:pt x="278" y="514"/>
                    <a:pt x="251" y="529"/>
                    <a:pt x="259" y="548"/>
                  </a:cubicBezTo>
                  <a:cubicBezTo>
                    <a:pt x="259" y="548"/>
                    <a:pt x="259" y="548"/>
                    <a:pt x="259" y="548"/>
                  </a:cubicBezTo>
                  <a:cubicBezTo>
                    <a:pt x="256" y="548"/>
                    <a:pt x="253" y="547"/>
                    <a:pt x="250" y="547"/>
                  </a:cubicBezTo>
                  <a:cubicBezTo>
                    <a:pt x="239" y="545"/>
                    <a:pt x="228" y="543"/>
                    <a:pt x="217" y="541"/>
                  </a:cubicBezTo>
                  <a:cubicBezTo>
                    <a:pt x="218" y="537"/>
                    <a:pt x="222" y="534"/>
                    <a:pt x="225" y="532"/>
                  </a:cubicBezTo>
                  <a:cubicBezTo>
                    <a:pt x="229" y="527"/>
                    <a:pt x="233" y="523"/>
                    <a:pt x="238" y="519"/>
                  </a:cubicBezTo>
                  <a:cubicBezTo>
                    <a:pt x="239" y="519"/>
                    <a:pt x="238" y="517"/>
                    <a:pt x="237" y="518"/>
                  </a:cubicBezTo>
                  <a:close/>
                  <a:moveTo>
                    <a:pt x="57" y="307"/>
                  </a:moveTo>
                  <a:cubicBezTo>
                    <a:pt x="45" y="319"/>
                    <a:pt x="32" y="332"/>
                    <a:pt x="22" y="345"/>
                  </a:cubicBezTo>
                  <a:cubicBezTo>
                    <a:pt x="22" y="339"/>
                    <a:pt x="22" y="332"/>
                    <a:pt x="23" y="325"/>
                  </a:cubicBezTo>
                  <a:cubicBezTo>
                    <a:pt x="23" y="320"/>
                    <a:pt x="23" y="315"/>
                    <a:pt x="24" y="309"/>
                  </a:cubicBezTo>
                  <a:cubicBezTo>
                    <a:pt x="34" y="291"/>
                    <a:pt x="50" y="275"/>
                    <a:pt x="65" y="260"/>
                  </a:cubicBezTo>
                  <a:cubicBezTo>
                    <a:pt x="65" y="260"/>
                    <a:pt x="64" y="259"/>
                    <a:pt x="64" y="259"/>
                  </a:cubicBezTo>
                  <a:cubicBezTo>
                    <a:pt x="52" y="271"/>
                    <a:pt x="35" y="285"/>
                    <a:pt x="24" y="301"/>
                  </a:cubicBezTo>
                  <a:cubicBezTo>
                    <a:pt x="25" y="275"/>
                    <a:pt x="25" y="247"/>
                    <a:pt x="26" y="220"/>
                  </a:cubicBezTo>
                  <a:cubicBezTo>
                    <a:pt x="28" y="206"/>
                    <a:pt x="31" y="192"/>
                    <a:pt x="33" y="177"/>
                  </a:cubicBezTo>
                  <a:cubicBezTo>
                    <a:pt x="48" y="154"/>
                    <a:pt x="62" y="130"/>
                    <a:pt x="81" y="109"/>
                  </a:cubicBezTo>
                  <a:cubicBezTo>
                    <a:pt x="79" y="137"/>
                    <a:pt x="75" y="165"/>
                    <a:pt x="73" y="193"/>
                  </a:cubicBezTo>
                  <a:cubicBezTo>
                    <a:pt x="72" y="199"/>
                    <a:pt x="72" y="205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57" y="229"/>
                    <a:pt x="41" y="245"/>
                    <a:pt x="27" y="262"/>
                  </a:cubicBezTo>
                  <a:cubicBezTo>
                    <a:pt x="26" y="264"/>
                    <a:pt x="28" y="266"/>
                    <a:pt x="29" y="265"/>
                  </a:cubicBezTo>
                  <a:cubicBezTo>
                    <a:pt x="43" y="248"/>
                    <a:pt x="57" y="232"/>
                    <a:pt x="71" y="215"/>
                  </a:cubicBezTo>
                  <a:cubicBezTo>
                    <a:pt x="69" y="238"/>
                    <a:pt x="67" y="261"/>
                    <a:pt x="63" y="284"/>
                  </a:cubicBezTo>
                  <a:cubicBezTo>
                    <a:pt x="58" y="309"/>
                    <a:pt x="52" y="336"/>
                    <a:pt x="49" y="363"/>
                  </a:cubicBezTo>
                  <a:cubicBezTo>
                    <a:pt x="42" y="368"/>
                    <a:pt x="36" y="374"/>
                    <a:pt x="30" y="380"/>
                  </a:cubicBezTo>
                  <a:cubicBezTo>
                    <a:pt x="26" y="385"/>
                    <a:pt x="21" y="392"/>
                    <a:pt x="20" y="399"/>
                  </a:cubicBezTo>
                  <a:cubicBezTo>
                    <a:pt x="20" y="383"/>
                    <a:pt x="20" y="367"/>
                    <a:pt x="21" y="351"/>
                  </a:cubicBezTo>
                  <a:cubicBezTo>
                    <a:pt x="34" y="337"/>
                    <a:pt x="44" y="321"/>
                    <a:pt x="57" y="308"/>
                  </a:cubicBezTo>
                  <a:cubicBezTo>
                    <a:pt x="58" y="307"/>
                    <a:pt x="57" y="307"/>
                    <a:pt x="57" y="307"/>
                  </a:cubicBezTo>
                  <a:close/>
                  <a:moveTo>
                    <a:pt x="13" y="330"/>
                  </a:moveTo>
                  <a:cubicBezTo>
                    <a:pt x="14" y="330"/>
                    <a:pt x="14" y="330"/>
                    <a:pt x="15" y="329"/>
                  </a:cubicBezTo>
                  <a:cubicBezTo>
                    <a:pt x="16" y="325"/>
                    <a:pt x="18" y="321"/>
                    <a:pt x="20" y="316"/>
                  </a:cubicBezTo>
                  <a:cubicBezTo>
                    <a:pt x="20" y="321"/>
                    <a:pt x="19" y="325"/>
                    <a:pt x="19" y="329"/>
                  </a:cubicBezTo>
                  <a:cubicBezTo>
                    <a:pt x="18" y="336"/>
                    <a:pt x="18" y="343"/>
                    <a:pt x="18" y="350"/>
                  </a:cubicBezTo>
                  <a:cubicBezTo>
                    <a:pt x="16" y="353"/>
                    <a:pt x="14" y="355"/>
                    <a:pt x="13" y="357"/>
                  </a:cubicBezTo>
                  <a:cubicBezTo>
                    <a:pt x="13" y="348"/>
                    <a:pt x="13" y="339"/>
                    <a:pt x="13" y="330"/>
                  </a:cubicBezTo>
                  <a:close/>
                  <a:moveTo>
                    <a:pt x="21" y="422"/>
                  </a:moveTo>
                  <a:cubicBezTo>
                    <a:pt x="20" y="416"/>
                    <a:pt x="20" y="409"/>
                    <a:pt x="20" y="402"/>
                  </a:cubicBezTo>
                  <a:cubicBezTo>
                    <a:pt x="21" y="403"/>
                    <a:pt x="21" y="403"/>
                    <a:pt x="22" y="402"/>
                  </a:cubicBezTo>
                  <a:cubicBezTo>
                    <a:pt x="24" y="388"/>
                    <a:pt x="37" y="375"/>
                    <a:pt x="49" y="365"/>
                  </a:cubicBezTo>
                  <a:cubicBezTo>
                    <a:pt x="47" y="378"/>
                    <a:pt x="46" y="392"/>
                    <a:pt x="46" y="405"/>
                  </a:cubicBezTo>
                  <a:cubicBezTo>
                    <a:pt x="36" y="415"/>
                    <a:pt x="26" y="427"/>
                    <a:pt x="22" y="440"/>
                  </a:cubicBezTo>
                  <a:cubicBezTo>
                    <a:pt x="21" y="434"/>
                    <a:pt x="21" y="428"/>
                    <a:pt x="21" y="422"/>
                  </a:cubicBezTo>
                  <a:close/>
                  <a:moveTo>
                    <a:pt x="27" y="490"/>
                  </a:moveTo>
                  <a:cubicBezTo>
                    <a:pt x="24" y="476"/>
                    <a:pt x="23" y="461"/>
                    <a:pt x="22" y="445"/>
                  </a:cubicBezTo>
                  <a:cubicBezTo>
                    <a:pt x="26" y="438"/>
                    <a:pt x="30" y="430"/>
                    <a:pt x="34" y="422"/>
                  </a:cubicBezTo>
                  <a:cubicBezTo>
                    <a:pt x="38" y="417"/>
                    <a:pt x="42" y="412"/>
                    <a:pt x="46" y="407"/>
                  </a:cubicBezTo>
                  <a:cubicBezTo>
                    <a:pt x="47" y="418"/>
                    <a:pt x="48" y="429"/>
                    <a:pt x="50" y="440"/>
                  </a:cubicBezTo>
                  <a:cubicBezTo>
                    <a:pt x="50" y="442"/>
                    <a:pt x="51" y="444"/>
                    <a:pt x="52" y="446"/>
                  </a:cubicBezTo>
                  <a:cubicBezTo>
                    <a:pt x="41" y="456"/>
                    <a:pt x="33" y="468"/>
                    <a:pt x="27" y="482"/>
                  </a:cubicBezTo>
                  <a:cubicBezTo>
                    <a:pt x="26" y="483"/>
                    <a:pt x="29" y="484"/>
                    <a:pt x="29" y="483"/>
                  </a:cubicBezTo>
                  <a:cubicBezTo>
                    <a:pt x="35" y="469"/>
                    <a:pt x="42" y="457"/>
                    <a:pt x="52" y="447"/>
                  </a:cubicBezTo>
                  <a:cubicBezTo>
                    <a:pt x="56" y="457"/>
                    <a:pt x="63" y="465"/>
                    <a:pt x="72" y="471"/>
                  </a:cubicBezTo>
                  <a:cubicBezTo>
                    <a:pt x="64" y="477"/>
                    <a:pt x="56" y="484"/>
                    <a:pt x="49" y="491"/>
                  </a:cubicBezTo>
                  <a:cubicBezTo>
                    <a:pt x="45" y="496"/>
                    <a:pt x="40" y="503"/>
                    <a:pt x="41" y="510"/>
                  </a:cubicBezTo>
                  <a:cubicBezTo>
                    <a:pt x="35" y="506"/>
                    <a:pt x="30" y="501"/>
                    <a:pt x="27" y="493"/>
                  </a:cubicBezTo>
                  <a:cubicBezTo>
                    <a:pt x="27" y="492"/>
                    <a:pt x="27" y="491"/>
                    <a:pt x="27" y="490"/>
                  </a:cubicBezTo>
                  <a:close/>
                  <a:moveTo>
                    <a:pt x="260" y="548"/>
                  </a:moveTo>
                  <a:cubicBezTo>
                    <a:pt x="260" y="548"/>
                    <a:pt x="261" y="548"/>
                    <a:pt x="261" y="548"/>
                  </a:cubicBezTo>
                  <a:cubicBezTo>
                    <a:pt x="260" y="529"/>
                    <a:pt x="279" y="516"/>
                    <a:pt x="296" y="512"/>
                  </a:cubicBezTo>
                  <a:cubicBezTo>
                    <a:pt x="296" y="512"/>
                    <a:pt x="296" y="512"/>
                    <a:pt x="296" y="511"/>
                  </a:cubicBezTo>
                  <a:cubicBezTo>
                    <a:pt x="298" y="511"/>
                    <a:pt x="299" y="512"/>
                    <a:pt x="301" y="512"/>
                  </a:cubicBezTo>
                  <a:cubicBezTo>
                    <a:pt x="310" y="513"/>
                    <a:pt x="319" y="513"/>
                    <a:pt x="329" y="514"/>
                  </a:cubicBezTo>
                  <a:cubicBezTo>
                    <a:pt x="324" y="519"/>
                    <a:pt x="320" y="524"/>
                    <a:pt x="315" y="530"/>
                  </a:cubicBezTo>
                  <a:cubicBezTo>
                    <a:pt x="311" y="537"/>
                    <a:pt x="305" y="545"/>
                    <a:pt x="302" y="553"/>
                  </a:cubicBezTo>
                  <a:cubicBezTo>
                    <a:pt x="288" y="552"/>
                    <a:pt x="274" y="551"/>
                    <a:pt x="260" y="548"/>
                  </a:cubicBezTo>
                  <a:close/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3" y="24"/>
                    <a:pt x="54" y="24"/>
                  </a:cubicBezTo>
                  <a:cubicBezTo>
                    <a:pt x="48" y="37"/>
                    <a:pt x="43" y="52"/>
                    <a:pt x="39" y="66"/>
                  </a:cubicBezTo>
                  <a:cubicBezTo>
                    <a:pt x="40" y="52"/>
                    <a:pt x="44" y="37"/>
                    <a:pt x="51" y="24"/>
                  </a:cubicBezTo>
                  <a:close/>
                  <a:moveTo>
                    <a:pt x="32" y="112"/>
                  </a:moveTo>
                  <a:cubicBezTo>
                    <a:pt x="32" y="118"/>
                    <a:pt x="31" y="123"/>
                    <a:pt x="31" y="129"/>
                  </a:cubicBezTo>
                  <a:cubicBezTo>
                    <a:pt x="30" y="135"/>
                    <a:pt x="29" y="141"/>
                    <a:pt x="28" y="147"/>
                  </a:cubicBezTo>
                  <a:cubicBezTo>
                    <a:pt x="29" y="135"/>
                    <a:pt x="30" y="124"/>
                    <a:pt x="32" y="112"/>
                  </a:cubicBezTo>
                  <a:close/>
                  <a:moveTo>
                    <a:pt x="19" y="259"/>
                  </a:moveTo>
                  <a:cubicBezTo>
                    <a:pt x="20" y="252"/>
                    <a:pt x="21" y="244"/>
                    <a:pt x="23" y="237"/>
                  </a:cubicBezTo>
                  <a:cubicBezTo>
                    <a:pt x="22" y="260"/>
                    <a:pt x="22" y="284"/>
                    <a:pt x="20" y="307"/>
                  </a:cubicBezTo>
                  <a:cubicBezTo>
                    <a:pt x="17" y="313"/>
                    <a:pt x="15" y="318"/>
                    <a:pt x="13" y="324"/>
                  </a:cubicBezTo>
                  <a:cubicBezTo>
                    <a:pt x="14" y="302"/>
                    <a:pt x="16" y="280"/>
                    <a:pt x="19" y="259"/>
                  </a:cubicBezTo>
                  <a:close/>
                  <a:moveTo>
                    <a:pt x="13" y="359"/>
                  </a:moveTo>
                  <a:cubicBezTo>
                    <a:pt x="13" y="359"/>
                    <a:pt x="14" y="359"/>
                    <a:pt x="14" y="359"/>
                  </a:cubicBezTo>
                  <a:cubicBezTo>
                    <a:pt x="15" y="358"/>
                    <a:pt x="16" y="357"/>
                    <a:pt x="18" y="356"/>
                  </a:cubicBezTo>
                  <a:cubicBezTo>
                    <a:pt x="16" y="391"/>
                    <a:pt x="17" y="426"/>
                    <a:pt x="19" y="461"/>
                  </a:cubicBezTo>
                  <a:cubicBezTo>
                    <a:pt x="19" y="462"/>
                    <a:pt x="19" y="462"/>
                    <a:pt x="19" y="463"/>
                  </a:cubicBezTo>
                  <a:cubicBezTo>
                    <a:pt x="16" y="442"/>
                    <a:pt x="15" y="421"/>
                    <a:pt x="14" y="400"/>
                  </a:cubicBezTo>
                  <a:cubicBezTo>
                    <a:pt x="13" y="386"/>
                    <a:pt x="13" y="373"/>
                    <a:pt x="13" y="359"/>
                  </a:cubicBezTo>
                  <a:close/>
                  <a:moveTo>
                    <a:pt x="79" y="531"/>
                  </a:moveTo>
                  <a:cubicBezTo>
                    <a:pt x="83" y="532"/>
                    <a:pt x="87" y="532"/>
                    <a:pt x="91" y="532"/>
                  </a:cubicBezTo>
                  <a:cubicBezTo>
                    <a:pt x="99" y="534"/>
                    <a:pt x="108" y="535"/>
                    <a:pt x="117" y="536"/>
                  </a:cubicBezTo>
                  <a:cubicBezTo>
                    <a:pt x="116" y="537"/>
                    <a:pt x="115" y="539"/>
                    <a:pt x="114" y="540"/>
                  </a:cubicBezTo>
                  <a:cubicBezTo>
                    <a:pt x="114" y="541"/>
                    <a:pt x="114" y="541"/>
                    <a:pt x="115" y="541"/>
                  </a:cubicBezTo>
                  <a:cubicBezTo>
                    <a:pt x="103" y="538"/>
                    <a:pt x="91" y="535"/>
                    <a:pt x="79" y="531"/>
                  </a:cubicBezTo>
                  <a:close/>
                  <a:moveTo>
                    <a:pt x="119" y="542"/>
                  </a:moveTo>
                  <a:cubicBezTo>
                    <a:pt x="118" y="542"/>
                    <a:pt x="116" y="542"/>
                    <a:pt x="115" y="541"/>
                  </a:cubicBezTo>
                  <a:cubicBezTo>
                    <a:pt x="115" y="541"/>
                    <a:pt x="115" y="541"/>
                    <a:pt x="115" y="541"/>
                  </a:cubicBezTo>
                  <a:cubicBezTo>
                    <a:pt x="117" y="539"/>
                    <a:pt x="118" y="538"/>
                    <a:pt x="120" y="536"/>
                  </a:cubicBezTo>
                  <a:cubicBezTo>
                    <a:pt x="141" y="539"/>
                    <a:pt x="163" y="541"/>
                    <a:pt x="185" y="545"/>
                  </a:cubicBezTo>
                  <a:cubicBezTo>
                    <a:pt x="205" y="549"/>
                    <a:pt x="225" y="553"/>
                    <a:pt x="245" y="556"/>
                  </a:cubicBezTo>
                  <a:cubicBezTo>
                    <a:pt x="203" y="555"/>
                    <a:pt x="161" y="552"/>
                    <a:pt x="119" y="542"/>
                  </a:cubicBezTo>
                  <a:close/>
                  <a:moveTo>
                    <a:pt x="534" y="399"/>
                  </a:moveTo>
                  <a:cubicBezTo>
                    <a:pt x="538" y="371"/>
                    <a:pt x="541" y="343"/>
                    <a:pt x="546" y="315"/>
                  </a:cubicBezTo>
                  <a:cubicBezTo>
                    <a:pt x="543" y="343"/>
                    <a:pt x="539" y="371"/>
                    <a:pt x="534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454">
              <a:extLst>
                <a:ext uri="{FF2B5EF4-FFF2-40B4-BE49-F238E27FC236}">
                  <a16:creationId xmlns:a16="http://schemas.microsoft.com/office/drawing/2014/main" id="{FF354E7C-ED00-87F6-0041-BC8D5E89E3E7}"/>
                </a:ext>
              </a:extLst>
            </p:cNvPr>
            <p:cNvSpPr/>
            <p:nvPr/>
          </p:nvSpPr>
          <p:spPr bwMode="auto">
            <a:xfrm>
              <a:off x="7328326" y="759553"/>
              <a:ext cx="181173" cy="115513"/>
            </a:xfrm>
            <a:custGeom>
              <a:avLst/>
              <a:gdLst>
                <a:gd name="T0" fmla="*/ 3 w 267"/>
                <a:gd name="T1" fmla="*/ 41 h 170"/>
                <a:gd name="T2" fmla="*/ 50 w 267"/>
                <a:gd name="T3" fmla="*/ 97 h 170"/>
                <a:gd name="T4" fmla="*/ 75 w 267"/>
                <a:gd name="T5" fmla="*/ 132 h 170"/>
                <a:gd name="T6" fmla="*/ 78 w 267"/>
                <a:gd name="T7" fmla="*/ 144 h 170"/>
                <a:gd name="T8" fmla="*/ 81 w 267"/>
                <a:gd name="T9" fmla="*/ 161 h 170"/>
                <a:gd name="T10" fmla="*/ 81 w 267"/>
                <a:gd name="T11" fmla="*/ 163 h 170"/>
                <a:gd name="T12" fmla="*/ 82 w 267"/>
                <a:gd name="T13" fmla="*/ 165 h 170"/>
                <a:gd name="T14" fmla="*/ 92 w 267"/>
                <a:gd name="T15" fmla="*/ 167 h 170"/>
                <a:gd name="T16" fmla="*/ 92 w 267"/>
                <a:gd name="T17" fmla="*/ 166 h 170"/>
                <a:gd name="T18" fmla="*/ 97 w 267"/>
                <a:gd name="T19" fmla="*/ 166 h 170"/>
                <a:gd name="T20" fmla="*/ 98 w 267"/>
                <a:gd name="T21" fmla="*/ 166 h 170"/>
                <a:gd name="T22" fmla="*/ 107 w 267"/>
                <a:gd name="T23" fmla="*/ 165 h 170"/>
                <a:gd name="T24" fmla="*/ 109 w 267"/>
                <a:gd name="T25" fmla="*/ 161 h 170"/>
                <a:gd name="T26" fmla="*/ 121 w 267"/>
                <a:gd name="T27" fmla="*/ 146 h 170"/>
                <a:gd name="T28" fmla="*/ 122 w 267"/>
                <a:gd name="T29" fmla="*/ 143 h 170"/>
                <a:gd name="T30" fmla="*/ 123 w 267"/>
                <a:gd name="T31" fmla="*/ 139 h 170"/>
                <a:gd name="T32" fmla="*/ 136 w 267"/>
                <a:gd name="T33" fmla="*/ 126 h 170"/>
                <a:gd name="T34" fmla="*/ 181 w 267"/>
                <a:gd name="T35" fmla="*/ 78 h 170"/>
                <a:gd name="T36" fmla="*/ 226 w 267"/>
                <a:gd name="T37" fmla="*/ 33 h 170"/>
                <a:gd name="T38" fmla="*/ 266 w 267"/>
                <a:gd name="T39" fmla="*/ 4 h 170"/>
                <a:gd name="T40" fmla="*/ 265 w 267"/>
                <a:gd name="T41" fmla="*/ 1 h 170"/>
                <a:gd name="T42" fmla="*/ 175 w 267"/>
                <a:gd name="T43" fmla="*/ 53 h 170"/>
                <a:gd name="T44" fmla="*/ 129 w 267"/>
                <a:gd name="T45" fmla="*/ 101 h 170"/>
                <a:gd name="T46" fmla="*/ 113 w 267"/>
                <a:gd name="T47" fmla="*/ 116 h 170"/>
                <a:gd name="T48" fmla="*/ 110 w 267"/>
                <a:gd name="T49" fmla="*/ 115 h 170"/>
                <a:gd name="T50" fmla="*/ 107 w 267"/>
                <a:gd name="T51" fmla="*/ 115 h 170"/>
                <a:gd name="T52" fmla="*/ 98 w 267"/>
                <a:gd name="T53" fmla="*/ 107 h 170"/>
                <a:gd name="T54" fmla="*/ 91 w 267"/>
                <a:gd name="T55" fmla="*/ 108 h 170"/>
                <a:gd name="T56" fmla="*/ 86 w 267"/>
                <a:gd name="T57" fmla="*/ 112 h 170"/>
                <a:gd name="T58" fmla="*/ 5 w 267"/>
                <a:gd name="T59" fmla="*/ 36 h 170"/>
                <a:gd name="T60" fmla="*/ 3 w 267"/>
                <a:gd name="T61" fmla="*/ 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170">
                  <a:moveTo>
                    <a:pt x="3" y="41"/>
                  </a:moveTo>
                  <a:cubicBezTo>
                    <a:pt x="23" y="53"/>
                    <a:pt x="37" y="78"/>
                    <a:pt x="50" y="97"/>
                  </a:cubicBezTo>
                  <a:cubicBezTo>
                    <a:pt x="57" y="108"/>
                    <a:pt x="65" y="121"/>
                    <a:pt x="75" y="132"/>
                  </a:cubicBezTo>
                  <a:cubicBezTo>
                    <a:pt x="74" y="136"/>
                    <a:pt x="75" y="140"/>
                    <a:pt x="78" y="144"/>
                  </a:cubicBezTo>
                  <a:cubicBezTo>
                    <a:pt x="78" y="150"/>
                    <a:pt x="79" y="155"/>
                    <a:pt x="81" y="161"/>
                  </a:cubicBezTo>
                  <a:cubicBezTo>
                    <a:pt x="81" y="162"/>
                    <a:pt x="81" y="162"/>
                    <a:pt x="81" y="163"/>
                  </a:cubicBezTo>
                  <a:cubicBezTo>
                    <a:pt x="81" y="164"/>
                    <a:pt x="81" y="165"/>
                    <a:pt x="82" y="165"/>
                  </a:cubicBezTo>
                  <a:cubicBezTo>
                    <a:pt x="84" y="169"/>
                    <a:pt x="89" y="170"/>
                    <a:pt x="92" y="167"/>
                  </a:cubicBezTo>
                  <a:cubicBezTo>
                    <a:pt x="92" y="167"/>
                    <a:pt x="92" y="166"/>
                    <a:pt x="92" y="166"/>
                  </a:cubicBezTo>
                  <a:cubicBezTo>
                    <a:pt x="94" y="166"/>
                    <a:pt x="96" y="166"/>
                    <a:pt x="97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101" y="169"/>
                    <a:pt x="105" y="169"/>
                    <a:pt x="107" y="165"/>
                  </a:cubicBezTo>
                  <a:cubicBezTo>
                    <a:pt x="107" y="164"/>
                    <a:pt x="108" y="163"/>
                    <a:pt x="109" y="161"/>
                  </a:cubicBezTo>
                  <a:cubicBezTo>
                    <a:pt x="114" y="158"/>
                    <a:pt x="118" y="153"/>
                    <a:pt x="121" y="146"/>
                  </a:cubicBezTo>
                  <a:cubicBezTo>
                    <a:pt x="121" y="145"/>
                    <a:pt x="122" y="144"/>
                    <a:pt x="122" y="143"/>
                  </a:cubicBezTo>
                  <a:cubicBezTo>
                    <a:pt x="123" y="142"/>
                    <a:pt x="123" y="140"/>
                    <a:pt x="123" y="139"/>
                  </a:cubicBezTo>
                  <a:cubicBezTo>
                    <a:pt x="128" y="134"/>
                    <a:pt x="132" y="129"/>
                    <a:pt x="136" y="126"/>
                  </a:cubicBezTo>
                  <a:cubicBezTo>
                    <a:pt x="152" y="110"/>
                    <a:pt x="166" y="94"/>
                    <a:pt x="181" y="78"/>
                  </a:cubicBezTo>
                  <a:cubicBezTo>
                    <a:pt x="196" y="62"/>
                    <a:pt x="210" y="47"/>
                    <a:pt x="226" y="33"/>
                  </a:cubicBezTo>
                  <a:cubicBezTo>
                    <a:pt x="239" y="23"/>
                    <a:pt x="250" y="11"/>
                    <a:pt x="266" y="4"/>
                  </a:cubicBezTo>
                  <a:cubicBezTo>
                    <a:pt x="267" y="3"/>
                    <a:pt x="266" y="1"/>
                    <a:pt x="265" y="1"/>
                  </a:cubicBezTo>
                  <a:cubicBezTo>
                    <a:pt x="227" y="0"/>
                    <a:pt x="200" y="28"/>
                    <a:pt x="175" y="53"/>
                  </a:cubicBezTo>
                  <a:cubicBezTo>
                    <a:pt x="159" y="69"/>
                    <a:pt x="144" y="86"/>
                    <a:pt x="129" y="101"/>
                  </a:cubicBezTo>
                  <a:cubicBezTo>
                    <a:pt x="124" y="107"/>
                    <a:pt x="118" y="111"/>
                    <a:pt x="113" y="116"/>
                  </a:cubicBezTo>
                  <a:cubicBezTo>
                    <a:pt x="112" y="116"/>
                    <a:pt x="111" y="116"/>
                    <a:pt x="110" y="115"/>
                  </a:cubicBezTo>
                  <a:cubicBezTo>
                    <a:pt x="109" y="115"/>
                    <a:pt x="108" y="115"/>
                    <a:pt x="107" y="115"/>
                  </a:cubicBezTo>
                  <a:cubicBezTo>
                    <a:pt x="104" y="112"/>
                    <a:pt x="101" y="109"/>
                    <a:pt x="98" y="107"/>
                  </a:cubicBezTo>
                  <a:cubicBezTo>
                    <a:pt x="95" y="105"/>
                    <a:pt x="92" y="106"/>
                    <a:pt x="91" y="108"/>
                  </a:cubicBezTo>
                  <a:cubicBezTo>
                    <a:pt x="89" y="109"/>
                    <a:pt x="87" y="111"/>
                    <a:pt x="86" y="112"/>
                  </a:cubicBezTo>
                  <a:cubicBezTo>
                    <a:pt x="60" y="84"/>
                    <a:pt x="45" y="43"/>
                    <a:pt x="5" y="36"/>
                  </a:cubicBezTo>
                  <a:cubicBezTo>
                    <a:pt x="2" y="36"/>
                    <a:pt x="0" y="39"/>
                    <a:pt x="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55">
              <a:extLst>
                <a:ext uri="{FF2B5EF4-FFF2-40B4-BE49-F238E27FC236}">
                  <a16:creationId xmlns:a16="http://schemas.microsoft.com/office/drawing/2014/main" id="{B5113B62-DE9C-06A2-1C0A-669EEE4906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2498" y="710916"/>
              <a:ext cx="19455" cy="42557"/>
            </a:xfrm>
            <a:custGeom>
              <a:avLst/>
              <a:gdLst>
                <a:gd name="T0" fmla="*/ 4 w 28"/>
                <a:gd name="T1" fmla="*/ 62 h 63"/>
                <a:gd name="T2" fmla="*/ 24 w 28"/>
                <a:gd name="T3" fmla="*/ 55 h 63"/>
                <a:gd name="T4" fmla="*/ 27 w 28"/>
                <a:gd name="T5" fmla="*/ 52 h 63"/>
                <a:gd name="T6" fmla="*/ 19 w 28"/>
                <a:gd name="T7" fmla="*/ 8 h 63"/>
                <a:gd name="T8" fmla="*/ 17 w 28"/>
                <a:gd name="T9" fmla="*/ 7 h 63"/>
                <a:gd name="T10" fmla="*/ 18 w 28"/>
                <a:gd name="T11" fmla="*/ 2 h 63"/>
                <a:gd name="T12" fmla="*/ 16 w 28"/>
                <a:gd name="T13" fmla="*/ 1 h 63"/>
                <a:gd name="T14" fmla="*/ 0 w 28"/>
                <a:gd name="T15" fmla="*/ 60 h 63"/>
                <a:gd name="T16" fmla="*/ 4 w 28"/>
                <a:gd name="T17" fmla="*/ 62 h 63"/>
                <a:gd name="T18" fmla="*/ 15 w 28"/>
                <a:gd name="T19" fmla="*/ 11 h 63"/>
                <a:gd name="T20" fmla="*/ 21 w 28"/>
                <a:gd name="T21" fmla="*/ 50 h 63"/>
                <a:gd name="T22" fmla="*/ 6 w 28"/>
                <a:gd name="T23" fmla="*/ 55 h 63"/>
                <a:gd name="T24" fmla="*/ 15 w 28"/>
                <a:gd name="T25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63">
                  <a:moveTo>
                    <a:pt x="4" y="62"/>
                  </a:moveTo>
                  <a:cubicBezTo>
                    <a:pt x="11" y="59"/>
                    <a:pt x="17" y="56"/>
                    <a:pt x="24" y="55"/>
                  </a:cubicBezTo>
                  <a:cubicBezTo>
                    <a:pt x="27" y="55"/>
                    <a:pt x="28" y="54"/>
                    <a:pt x="27" y="52"/>
                  </a:cubicBezTo>
                  <a:cubicBezTo>
                    <a:pt x="24" y="37"/>
                    <a:pt x="24" y="22"/>
                    <a:pt x="19" y="8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5"/>
                    <a:pt x="18" y="4"/>
                    <a:pt x="18" y="2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8" y="20"/>
                    <a:pt x="0" y="38"/>
                    <a:pt x="0" y="60"/>
                  </a:cubicBezTo>
                  <a:cubicBezTo>
                    <a:pt x="0" y="62"/>
                    <a:pt x="2" y="63"/>
                    <a:pt x="4" y="62"/>
                  </a:cubicBezTo>
                  <a:close/>
                  <a:moveTo>
                    <a:pt x="15" y="11"/>
                  </a:moveTo>
                  <a:cubicBezTo>
                    <a:pt x="14" y="23"/>
                    <a:pt x="18" y="37"/>
                    <a:pt x="21" y="50"/>
                  </a:cubicBezTo>
                  <a:cubicBezTo>
                    <a:pt x="15" y="51"/>
                    <a:pt x="11" y="53"/>
                    <a:pt x="6" y="55"/>
                  </a:cubicBezTo>
                  <a:cubicBezTo>
                    <a:pt x="7" y="40"/>
                    <a:pt x="11" y="2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56">
              <a:extLst>
                <a:ext uri="{FF2B5EF4-FFF2-40B4-BE49-F238E27FC236}">
                  <a16:creationId xmlns:a16="http://schemas.microsoft.com/office/drawing/2014/main" id="{EE20EA0F-F706-0E1B-7A80-8BC7A20839E0}"/>
                </a:ext>
              </a:extLst>
            </p:cNvPr>
            <p:cNvSpPr/>
            <p:nvPr/>
          </p:nvSpPr>
          <p:spPr bwMode="auto">
            <a:xfrm>
              <a:off x="7379395" y="944374"/>
              <a:ext cx="19455" cy="31614"/>
            </a:xfrm>
            <a:custGeom>
              <a:avLst/>
              <a:gdLst>
                <a:gd name="T0" fmla="*/ 21 w 29"/>
                <a:gd name="T1" fmla="*/ 27 h 46"/>
                <a:gd name="T2" fmla="*/ 18 w 29"/>
                <a:gd name="T3" fmla="*/ 15 h 46"/>
                <a:gd name="T4" fmla="*/ 14 w 29"/>
                <a:gd name="T5" fmla="*/ 16 h 46"/>
                <a:gd name="T6" fmla="*/ 17 w 29"/>
                <a:gd name="T7" fmla="*/ 33 h 46"/>
                <a:gd name="T8" fmla="*/ 22 w 29"/>
                <a:gd name="T9" fmla="*/ 43 h 46"/>
                <a:gd name="T10" fmla="*/ 14 w 29"/>
                <a:gd name="T11" fmla="*/ 43 h 46"/>
                <a:gd name="T12" fmla="*/ 4 w 29"/>
                <a:gd name="T13" fmla="*/ 41 h 46"/>
                <a:gd name="T14" fmla="*/ 4 w 29"/>
                <a:gd name="T15" fmla="*/ 30 h 46"/>
                <a:gd name="T16" fmla="*/ 23 w 29"/>
                <a:gd name="T17" fmla="*/ 1 h 46"/>
                <a:gd name="T18" fmla="*/ 23 w 29"/>
                <a:gd name="T19" fmla="*/ 1 h 46"/>
                <a:gd name="T20" fmla="*/ 0 w 29"/>
                <a:gd name="T21" fmla="*/ 41 h 46"/>
                <a:gd name="T22" fmla="*/ 1 w 29"/>
                <a:gd name="T23" fmla="*/ 42 h 46"/>
                <a:gd name="T24" fmla="*/ 27 w 29"/>
                <a:gd name="T25" fmla="*/ 46 h 46"/>
                <a:gd name="T26" fmla="*/ 28 w 29"/>
                <a:gd name="T27" fmla="*/ 43 h 46"/>
                <a:gd name="T28" fmla="*/ 21 w 29"/>
                <a:gd name="T2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46">
                  <a:moveTo>
                    <a:pt x="21" y="27"/>
                  </a:moveTo>
                  <a:cubicBezTo>
                    <a:pt x="21" y="22"/>
                    <a:pt x="20" y="18"/>
                    <a:pt x="18" y="15"/>
                  </a:cubicBezTo>
                  <a:cubicBezTo>
                    <a:pt x="16" y="12"/>
                    <a:pt x="13" y="14"/>
                    <a:pt x="14" y="16"/>
                  </a:cubicBezTo>
                  <a:cubicBezTo>
                    <a:pt x="18" y="22"/>
                    <a:pt x="17" y="27"/>
                    <a:pt x="17" y="33"/>
                  </a:cubicBezTo>
                  <a:cubicBezTo>
                    <a:pt x="18" y="37"/>
                    <a:pt x="20" y="40"/>
                    <a:pt x="22" y="43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11" y="42"/>
                    <a:pt x="8" y="42"/>
                    <a:pt x="4" y="41"/>
                  </a:cubicBezTo>
                  <a:cubicBezTo>
                    <a:pt x="1" y="40"/>
                    <a:pt x="4" y="32"/>
                    <a:pt x="4" y="30"/>
                  </a:cubicBezTo>
                  <a:cubicBezTo>
                    <a:pt x="6" y="19"/>
                    <a:pt x="14" y="8"/>
                    <a:pt x="23" y="1"/>
                  </a:cubicBezTo>
                  <a:cubicBezTo>
                    <a:pt x="24" y="1"/>
                    <a:pt x="24" y="0"/>
                    <a:pt x="23" y="1"/>
                  </a:cubicBezTo>
                  <a:cubicBezTo>
                    <a:pt x="9" y="10"/>
                    <a:pt x="1" y="24"/>
                    <a:pt x="0" y="41"/>
                  </a:cubicBezTo>
                  <a:cubicBezTo>
                    <a:pt x="0" y="41"/>
                    <a:pt x="0" y="42"/>
                    <a:pt x="1" y="42"/>
                  </a:cubicBezTo>
                  <a:cubicBezTo>
                    <a:pt x="9" y="46"/>
                    <a:pt x="18" y="46"/>
                    <a:pt x="27" y="46"/>
                  </a:cubicBezTo>
                  <a:cubicBezTo>
                    <a:pt x="28" y="46"/>
                    <a:pt x="29" y="44"/>
                    <a:pt x="28" y="43"/>
                  </a:cubicBezTo>
                  <a:cubicBezTo>
                    <a:pt x="22" y="38"/>
                    <a:pt x="20" y="34"/>
                    <a:pt x="2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457">
              <a:extLst>
                <a:ext uri="{FF2B5EF4-FFF2-40B4-BE49-F238E27FC236}">
                  <a16:creationId xmlns:a16="http://schemas.microsoft.com/office/drawing/2014/main" id="{F8EBF864-036B-83B9-10F6-95BD97378E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1178" y="809406"/>
              <a:ext cx="36478" cy="41342"/>
            </a:xfrm>
            <a:custGeom>
              <a:avLst/>
              <a:gdLst>
                <a:gd name="T0" fmla="*/ 5 w 54"/>
                <a:gd name="T1" fmla="*/ 58 h 60"/>
                <a:gd name="T2" fmla="*/ 8 w 54"/>
                <a:gd name="T3" fmla="*/ 60 h 60"/>
                <a:gd name="T4" fmla="*/ 52 w 54"/>
                <a:gd name="T5" fmla="*/ 45 h 60"/>
                <a:gd name="T6" fmla="*/ 53 w 54"/>
                <a:gd name="T7" fmla="*/ 41 h 60"/>
                <a:gd name="T8" fmla="*/ 8 w 54"/>
                <a:gd name="T9" fmla="*/ 1 h 60"/>
                <a:gd name="T10" fmla="*/ 7 w 54"/>
                <a:gd name="T11" fmla="*/ 3 h 60"/>
                <a:gd name="T12" fmla="*/ 14 w 54"/>
                <a:gd name="T13" fmla="*/ 8 h 60"/>
                <a:gd name="T14" fmla="*/ 14 w 54"/>
                <a:gd name="T15" fmla="*/ 8 h 60"/>
                <a:gd name="T16" fmla="*/ 5 w 54"/>
                <a:gd name="T17" fmla="*/ 58 h 60"/>
                <a:gd name="T18" fmla="*/ 16 w 54"/>
                <a:gd name="T19" fmla="*/ 10 h 60"/>
                <a:gd name="T20" fmla="*/ 16 w 54"/>
                <a:gd name="T21" fmla="*/ 9 h 60"/>
                <a:gd name="T22" fmla="*/ 47 w 54"/>
                <a:gd name="T23" fmla="*/ 41 h 60"/>
                <a:gd name="T24" fmla="*/ 10 w 54"/>
                <a:gd name="T25" fmla="*/ 54 h 60"/>
                <a:gd name="T26" fmla="*/ 16 w 54"/>
                <a:gd name="T2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0">
                  <a:moveTo>
                    <a:pt x="5" y="58"/>
                  </a:moveTo>
                  <a:cubicBezTo>
                    <a:pt x="5" y="59"/>
                    <a:pt x="6" y="60"/>
                    <a:pt x="8" y="60"/>
                  </a:cubicBezTo>
                  <a:cubicBezTo>
                    <a:pt x="23" y="59"/>
                    <a:pt x="37" y="50"/>
                    <a:pt x="52" y="45"/>
                  </a:cubicBezTo>
                  <a:cubicBezTo>
                    <a:pt x="53" y="44"/>
                    <a:pt x="54" y="43"/>
                    <a:pt x="53" y="41"/>
                  </a:cubicBezTo>
                  <a:cubicBezTo>
                    <a:pt x="44" y="22"/>
                    <a:pt x="26" y="11"/>
                    <a:pt x="8" y="1"/>
                  </a:cubicBezTo>
                  <a:cubicBezTo>
                    <a:pt x="7" y="0"/>
                    <a:pt x="6" y="2"/>
                    <a:pt x="7" y="3"/>
                  </a:cubicBezTo>
                  <a:cubicBezTo>
                    <a:pt x="9" y="5"/>
                    <a:pt x="12" y="6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0" y="16"/>
                    <a:pt x="2" y="45"/>
                    <a:pt x="5" y="58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9"/>
                  </a:cubicBezTo>
                  <a:cubicBezTo>
                    <a:pt x="29" y="18"/>
                    <a:pt x="41" y="27"/>
                    <a:pt x="47" y="41"/>
                  </a:cubicBezTo>
                  <a:cubicBezTo>
                    <a:pt x="35" y="45"/>
                    <a:pt x="23" y="52"/>
                    <a:pt x="10" y="54"/>
                  </a:cubicBezTo>
                  <a:cubicBezTo>
                    <a:pt x="8" y="38"/>
                    <a:pt x="11" y="25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58">
              <a:extLst>
                <a:ext uri="{FF2B5EF4-FFF2-40B4-BE49-F238E27FC236}">
                  <a16:creationId xmlns:a16="http://schemas.microsoft.com/office/drawing/2014/main" id="{1AC4C736-8A28-9989-1498-D83F38C10FFB}"/>
                </a:ext>
              </a:extLst>
            </p:cNvPr>
            <p:cNvSpPr/>
            <p:nvPr/>
          </p:nvSpPr>
          <p:spPr bwMode="auto">
            <a:xfrm>
              <a:off x="7481533" y="830077"/>
              <a:ext cx="44989" cy="47421"/>
            </a:xfrm>
            <a:custGeom>
              <a:avLst/>
              <a:gdLst>
                <a:gd name="T0" fmla="*/ 3 w 66"/>
                <a:gd name="T1" fmla="*/ 12 h 69"/>
                <a:gd name="T2" fmla="*/ 0 w 66"/>
                <a:gd name="T3" fmla="*/ 16 h 69"/>
                <a:gd name="T4" fmla="*/ 0 w 66"/>
                <a:gd name="T5" fmla="*/ 65 h 69"/>
                <a:gd name="T6" fmla="*/ 3 w 66"/>
                <a:gd name="T7" fmla="*/ 69 h 69"/>
                <a:gd name="T8" fmla="*/ 63 w 66"/>
                <a:gd name="T9" fmla="*/ 32 h 69"/>
                <a:gd name="T10" fmla="*/ 58 w 66"/>
                <a:gd name="T11" fmla="*/ 27 h 69"/>
                <a:gd name="T12" fmla="*/ 6 w 66"/>
                <a:gd name="T13" fmla="*/ 63 h 69"/>
                <a:gd name="T14" fmla="*/ 5 w 66"/>
                <a:gd name="T15" fmla="*/ 18 h 69"/>
                <a:gd name="T16" fmla="*/ 61 w 66"/>
                <a:gd name="T17" fmla="*/ 0 h 69"/>
                <a:gd name="T18" fmla="*/ 60 w 66"/>
                <a:gd name="T19" fmla="*/ 0 h 69"/>
                <a:gd name="T20" fmla="*/ 3 w 66"/>
                <a:gd name="T21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9">
                  <a:moveTo>
                    <a:pt x="3" y="12"/>
                  </a:moveTo>
                  <a:cubicBezTo>
                    <a:pt x="1" y="12"/>
                    <a:pt x="0" y="14"/>
                    <a:pt x="0" y="16"/>
                  </a:cubicBezTo>
                  <a:cubicBezTo>
                    <a:pt x="3" y="33"/>
                    <a:pt x="3" y="48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29" y="68"/>
                    <a:pt x="44" y="47"/>
                    <a:pt x="63" y="32"/>
                  </a:cubicBezTo>
                  <a:cubicBezTo>
                    <a:pt x="66" y="29"/>
                    <a:pt x="61" y="25"/>
                    <a:pt x="58" y="27"/>
                  </a:cubicBezTo>
                  <a:cubicBezTo>
                    <a:pt x="42" y="41"/>
                    <a:pt x="28" y="60"/>
                    <a:pt x="6" y="63"/>
                  </a:cubicBezTo>
                  <a:cubicBezTo>
                    <a:pt x="8" y="47"/>
                    <a:pt x="8" y="33"/>
                    <a:pt x="5" y="18"/>
                  </a:cubicBezTo>
                  <a:cubicBezTo>
                    <a:pt x="26" y="20"/>
                    <a:pt x="46" y="16"/>
                    <a:pt x="61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44" y="14"/>
                    <a:pt x="23" y="16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59">
              <a:extLst>
                <a:ext uri="{FF2B5EF4-FFF2-40B4-BE49-F238E27FC236}">
                  <a16:creationId xmlns:a16="http://schemas.microsoft.com/office/drawing/2014/main" id="{D63385CE-45BF-895C-6C76-C35B78AF271A}"/>
                </a:ext>
              </a:extLst>
            </p:cNvPr>
            <p:cNvSpPr/>
            <p:nvPr/>
          </p:nvSpPr>
          <p:spPr bwMode="auto">
            <a:xfrm>
              <a:off x="7271178" y="665927"/>
              <a:ext cx="15807" cy="26750"/>
            </a:xfrm>
            <a:custGeom>
              <a:avLst/>
              <a:gdLst>
                <a:gd name="T0" fmla="*/ 2 w 24"/>
                <a:gd name="T1" fmla="*/ 38 h 39"/>
                <a:gd name="T2" fmla="*/ 13 w 24"/>
                <a:gd name="T3" fmla="*/ 21 h 39"/>
                <a:gd name="T4" fmla="*/ 23 w 24"/>
                <a:gd name="T5" fmla="*/ 1 h 39"/>
                <a:gd name="T6" fmla="*/ 23 w 24"/>
                <a:gd name="T7" fmla="*/ 0 h 39"/>
                <a:gd name="T8" fmla="*/ 12 w 24"/>
                <a:gd name="T9" fmla="*/ 17 h 39"/>
                <a:gd name="T10" fmla="*/ 0 w 24"/>
                <a:gd name="T11" fmla="*/ 37 h 39"/>
                <a:gd name="T12" fmla="*/ 2 w 24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2" y="38"/>
                  </a:moveTo>
                  <a:cubicBezTo>
                    <a:pt x="7" y="33"/>
                    <a:pt x="10" y="27"/>
                    <a:pt x="13" y="21"/>
                  </a:cubicBezTo>
                  <a:cubicBezTo>
                    <a:pt x="17" y="14"/>
                    <a:pt x="20" y="8"/>
                    <a:pt x="23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18" y="6"/>
                    <a:pt x="15" y="11"/>
                    <a:pt x="12" y="17"/>
                  </a:cubicBezTo>
                  <a:cubicBezTo>
                    <a:pt x="8" y="24"/>
                    <a:pt x="3" y="30"/>
                    <a:pt x="0" y="37"/>
                  </a:cubicBezTo>
                  <a:cubicBezTo>
                    <a:pt x="0" y="38"/>
                    <a:pt x="1" y="39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460">
              <a:extLst>
                <a:ext uri="{FF2B5EF4-FFF2-40B4-BE49-F238E27FC236}">
                  <a16:creationId xmlns:a16="http://schemas.microsoft.com/office/drawing/2014/main" id="{A61B8961-9BE6-6657-E28E-9551DFF43CF2}"/>
                </a:ext>
              </a:extLst>
            </p:cNvPr>
            <p:cNvSpPr/>
            <p:nvPr/>
          </p:nvSpPr>
          <p:spPr bwMode="auto">
            <a:xfrm>
              <a:off x="7302792" y="665927"/>
              <a:ext cx="25534" cy="17023"/>
            </a:xfrm>
            <a:custGeom>
              <a:avLst/>
              <a:gdLst>
                <a:gd name="T0" fmla="*/ 11 w 36"/>
                <a:gd name="T1" fmla="*/ 25 h 25"/>
                <a:gd name="T2" fmla="*/ 12 w 36"/>
                <a:gd name="T3" fmla="*/ 23 h 25"/>
                <a:gd name="T4" fmla="*/ 19 w 36"/>
                <a:gd name="T5" fmla="*/ 14 h 25"/>
                <a:gd name="T6" fmla="*/ 34 w 36"/>
                <a:gd name="T7" fmla="*/ 3 h 25"/>
                <a:gd name="T8" fmla="*/ 32 w 36"/>
                <a:gd name="T9" fmla="*/ 0 h 25"/>
                <a:gd name="T10" fmla="*/ 11 w 36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11" y="25"/>
                  </a:moveTo>
                  <a:cubicBezTo>
                    <a:pt x="12" y="25"/>
                    <a:pt x="13" y="24"/>
                    <a:pt x="12" y="23"/>
                  </a:cubicBezTo>
                  <a:cubicBezTo>
                    <a:pt x="11" y="21"/>
                    <a:pt x="17" y="15"/>
                    <a:pt x="19" y="14"/>
                  </a:cubicBezTo>
                  <a:cubicBezTo>
                    <a:pt x="23" y="10"/>
                    <a:pt x="28" y="6"/>
                    <a:pt x="34" y="3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28" y="2"/>
                    <a:pt x="0" y="1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461">
              <a:extLst>
                <a:ext uri="{FF2B5EF4-FFF2-40B4-BE49-F238E27FC236}">
                  <a16:creationId xmlns:a16="http://schemas.microsoft.com/office/drawing/2014/main" id="{4EB1FD8F-F10B-1641-9372-96C85C3F17DA}"/>
                </a:ext>
              </a:extLst>
            </p:cNvPr>
            <p:cNvSpPr/>
            <p:nvPr/>
          </p:nvSpPr>
          <p:spPr bwMode="auto">
            <a:xfrm>
              <a:off x="7428032" y="675654"/>
              <a:ext cx="17023" cy="17023"/>
            </a:xfrm>
            <a:custGeom>
              <a:avLst/>
              <a:gdLst>
                <a:gd name="T0" fmla="*/ 3 w 26"/>
                <a:gd name="T1" fmla="*/ 24 h 25"/>
                <a:gd name="T2" fmla="*/ 6 w 26"/>
                <a:gd name="T3" fmla="*/ 18 h 25"/>
                <a:gd name="T4" fmla="*/ 10 w 26"/>
                <a:gd name="T5" fmla="*/ 12 h 25"/>
                <a:gd name="T6" fmla="*/ 24 w 26"/>
                <a:gd name="T7" fmla="*/ 3 h 25"/>
                <a:gd name="T8" fmla="*/ 23 w 26"/>
                <a:gd name="T9" fmla="*/ 0 h 25"/>
                <a:gd name="T10" fmla="*/ 9 w 26"/>
                <a:gd name="T11" fmla="*/ 9 h 25"/>
                <a:gd name="T12" fmla="*/ 1 w 26"/>
                <a:gd name="T13" fmla="*/ 23 h 25"/>
                <a:gd name="T14" fmla="*/ 3 w 2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5">
                  <a:moveTo>
                    <a:pt x="3" y="24"/>
                  </a:moveTo>
                  <a:cubicBezTo>
                    <a:pt x="4" y="22"/>
                    <a:pt x="5" y="20"/>
                    <a:pt x="6" y="18"/>
                  </a:cubicBezTo>
                  <a:cubicBezTo>
                    <a:pt x="7" y="16"/>
                    <a:pt x="8" y="14"/>
                    <a:pt x="10" y="12"/>
                  </a:cubicBezTo>
                  <a:cubicBezTo>
                    <a:pt x="14" y="7"/>
                    <a:pt x="19" y="5"/>
                    <a:pt x="24" y="3"/>
                  </a:cubicBezTo>
                  <a:cubicBezTo>
                    <a:pt x="26" y="2"/>
                    <a:pt x="25" y="0"/>
                    <a:pt x="23" y="0"/>
                  </a:cubicBezTo>
                  <a:cubicBezTo>
                    <a:pt x="18" y="2"/>
                    <a:pt x="13" y="5"/>
                    <a:pt x="9" y="9"/>
                  </a:cubicBezTo>
                  <a:cubicBezTo>
                    <a:pt x="5" y="12"/>
                    <a:pt x="0" y="18"/>
                    <a:pt x="1" y="23"/>
                  </a:cubicBezTo>
                  <a:cubicBezTo>
                    <a:pt x="1" y="24"/>
                    <a:pt x="2" y="25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62">
              <a:extLst>
                <a:ext uri="{FF2B5EF4-FFF2-40B4-BE49-F238E27FC236}">
                  <a16:creationId xmlns:a16="http://schemas.microsoft.com/office/drawing/2014/main" id="{51BE4DEF-D4AE-A6F3-A859-839239F7EAC3}"/>
                </a:ext>
              </a:extLst>
            </p:cNvPr>
            <p:cNvSpPr/>
            <p:nvPr/>
          </p:nvSpPr>
          <p:spPr bwMode="auto">
            <a:xfrm>
              <a:off x="7448703" y="676870"/>
              <a:ext cx="19455" cy="20671"/>
            </a:xfrm>
            <a:custGeom>
              <a:avLst/>
              <a:gdLst>
                <a:gd name="T0" fmla="*/ 1 w 30"/>
                <a:gd name="T1" fmla="*/ 30 h 31"/>
                <a:gd name="T2" fmla="*/ 13 w 30"/>
                <a:gd name="T3" fmla="*/ 14 h 31"/>
                <a:gd name="T4" fmla="*/ 30 w 30"/>
                <a:gd name="T5" fmla="*/ 1 h 31"/>
                <a:gd name="T6" fmla="*/ 30 w 30"/>
                <a:gd name="T7" fmla="*/ 0 h 31"/>
                <a:gd name="T8" fmla="*/ 13 w 30"/>
                <a:gd name="T9" fmla="*/ 12 h 31"/>
                <a:gd name="T10" fmla="*/ 0 w 30"/>
                <a:gd name="T11" fmla="*/ 29 h 31"/>
                <a:gd name="T12" fmla="*/ 1 w 30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1" y="30"/>
                  </a:moveTo>
                  <a:cubicBezTo>
                    <a:pt x="6" y="26"/>
                    <a:pt x="9" y="19"/>
                    <a:pt x="13" y="14"/>
                  </a:cubicBezTo>
                  <a:cubicBezTo>
                    <a:pt x="18" y="9"/>
                    <a:pt x="23" y="3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2"/>
                    <a:pt x="18" y="7"/>
                    <a:pt x="13" y="12"/>
                  </a:cubicBezTo>
                  <a:cubicBezTo>
                    <a:pt x="9" y="16"/>
                    <a:pt x="2" y="23"/>
                    <a:pt x="0" y="29"/>
                  </a:cubicBezTo>
                  <a:cubicBezTo>
                    <a:pt x="0" y="30"/>
                    <a:pt x="1" y="31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463">
              <a:extLst>
                <a:ext uri="{FF2B5EF4-FFF2-40B4-BE49-F238E27FC236}">
                  <a16:creationId xmlns:a16="http://schemas.microsoft.com/office/drawing/2014/main" id="{B54D04C4-7B90-B333-9342-34B9EA813B15}"/>
                </a:ext>
              </a:extLst>
            </p:cNvPr>
            <p:cNvSpPr/>
            <p:nvPr/>
          </p:nvSpPr>
          <p:spPr bwMode="auto">
            <a:xfrm>
              <a:off x="7477885" y="681734"/>
              <a:ext cx="20671" cy="20671"/>
            </a:xfrm>
            <a:custGeom>
              <a:avLst/>
              <a:gdLst>
                <a:gd name="T0" fmla="*/ 2 w 31"/>
                <a:gd name="T1" fmla="*/ 30 h 31"/>
                <a:gd name="T2" fmla="*/ 31 w 31"/>
                <a:gd name="T3" fmla="*/ 1 h 31"/>
                <a:gd name="T4" fmla="*/ 30 w 31"/>
                <a:gd name="T5" fmla="*/ 0 h 31"/>
                <a:gd name="T6" fmla="*/ 1 w 31"/>
                <a:gd name="T7" fmla="*/ 29 h 31"/>
                <a:gd name="T8" fmla="*/ 2 w 3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" y="30"/>
                  </a:moveTo>
                  <a:cubicBezTo>
                    <a:pt x="14" y="23"/>
                    <a:pt x="21" y="11"/>
                    <a:pt x="31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20" y="10"/>
                    <a:pt x="12" y="21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464">
              <a:extLst>
                <a:ext uri="{FF2B5EF4-FFF2-40B4-BE49-F238E27FC236}">
                  <a16:creationId xmlns:a16="http://schemas.microsoft.com/office/drawing/2014/main" id="{ED779FE4-A18A-3B93-0F13-4A39D1F641B0}"/>
                </a:ext>
              </a:extLst>
            </p:cNvPr>
            <p:cNvSpPr/>
            <p:nvPr/>
          </p:nvSpPr>
          <p:spPr bwMode="auto">
            <a:xfrm>
              <a:off x="7497340" y="686597"/>
              <a:ext cx="26750" cy="18239"/>
            </a:xfrm>
            <a:custGeom>
              <a:avLst/>
              <a:gdLst>
                <a:gd name="T0" fmla="*/ 2 w 39"/>
                <a:gd name="T1" fmla="*/ 27 h 27"/>
                <a:gd name="T2" fmla="*/ 38 w 39"/>
                <a:gd name="T3" fmla="*/ 2 h 27"/>
                <a:gd name="T4" fmla="*/ 37 w 39"/>
                <a:gd name="T5" fmla="*/ 0 h 27"/>
                <a:gd name="T6" fmla="*/ 1 w 39"/>
                <a:gd name="T7" fmla="*/ 26 h 27"/>
                <a:gd name="T8" fmla="*/ 2 w 3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2" y="27"/>
                  </a:moveTo>
                  <a:cubicBezTo>
                    <a:pt x="13" y="18"/>
                    <a:pt x="25" y="9"/>
                    <a:pt x="38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24" y="7"/>
                    <a:pt x="10" y="15"/>
                    <a:pt x="1" y="26"/>
                  </a:cubicBezTo>
                  <a:cubicBezTo>
                    <a:pt x="0" y="27"/>
                    <a:pt x="1" y="27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465">
              <a:extLst>
                <a:ext uri="{FF2B5EF4-FFF2-40B4-BE49-F238E27FC236}">
                  <a16:creationId xmlns:a16="http://schemas.microsoft.com/office/drawing/2014/main" id="{65BEB77E-6678-5783-6560-54C915677A62}"/>
                </a:ext>
              </a:extLst>
            </p:cNvPr>
            <p:cNvSpPr/>
            <p:nvPr/>
          </p:nvSpPr>
          <p:spPr bwMode="auto">
            <a:xfrm>
              <a:off x="7541114" y="872634"/>
              <a:ext cx="26750" cy="25534"/>
            </a:xfrm>
            <a:custGeom>
              <a:avLst/>
              <a:gdLst>
                <a:gd name="T0" fmla="*/ 1 w 38"/>
                <a:gd name="T1" fmla="*/ 36 h 38"/>
                <a:gd name="T2" fmla="*/ 2 w 38"/>
                <a:gd name="T3" fmla="*/ 37 h 38"/>
                <a:gd name="T4" fmla="*/ 38 w 38"/>
                <a:gd name="T5" fmla="*/ 0 h 38"/>
                <a:gd name="T6" fmla="*/ 38 w 38"/>
                <a:gd name="T7" fmla="*/ 0 h 38"/>
                <a:gd name="T8" fmla="*/ 1 w 38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" y="36"/>
                  </a:moveTo>
                  <a:cubicBezTo>
                    <a:pt x="0" y="37"/>
                    <a:pt x="1" y="38"/>
                    <a:pt x="2" y="37"/>
                  </a:cubicBezTo>
                  <a:cubicBezTo>
                    <a:pt x="12" y="23"/>
                    <a:pt x="24" y="1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10"/>
                    <a:pt x="11" y="22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466">
              <a:extLst>
                <a:ext uri="{FF2B5EF4-FFF2-40B4-BE49-F238E27FC236}">
                  <a16:creationId xmlns:a16="http://schemas.microsoft.com/office/drawing/2014/main" id="{809E74C8-8718-AA5C-9745-81F809D2D8AF}"/>
                </a:ext>
              </a:extLst>
            </p:cNvPr>
            <p:cNvSpPr/>
            <p:nvPr/>
          </p:nvSpPr>
          <p:spPr bwMode="auto">
            <a:xfrm>
              <a:off x="7511931" y="983284"/>
              <a:ext cx="41342" cy="36478"/>
            </a:xfrm>
            <a:custGeom>
              <a:avLst/>
              <a:gdLst>
                <a:gd name="T0" fmla="*/ 0 w 60"/>
                <a:gd name="T1" fmla="*/ 52 h 53"/>
                <a:gd name="T2" fmla="*/ 2 w 60"/>
                <a:gd name="T3" fmla="*/ 53 h 53"/>
                <a:gd name="T4" fmla="*/ 25 w 60"/>
                <a:gd name="T5" fmla="*/ 27 h 53"/>
                <a:gd name="T6" fmla="*/ 59 w 60"/>
                <a:gd name="T7" fmla="*/ 2 h 53"/>
                <a:gd name="T8" fmla="*/ 59 w 60"/>
                <a:gd name="T9" fmla="*/ 1 h 53"/>
                <a:gd name="T10" fmla="*/ 0 w 60"/>
                <a:gd name="T1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3">
                  <a:moveTo>
                    <a:pt x="0" y="52"/>
                  </a:moveTo>
                  <a:cubicBezTo>
                    <a:pt x="0" y="53"/>
                    <a:pt x="1" y="53"/>
                    <a:pt x="2" y="53"/>
                  </a:cubicBezTo>
                  <a:cubicBezTo>
                    <a:pt x="9" y="44"/>
                    <a:pt x="16" y="35"/>
                    <a:pt x="25" y="27"/>
                  </a:cubicBezTo>
                  <a:cubicBezTo>
                    <a:pt x="36" y="18"/>
                    <a:pt x="48" y="10"/>
                    <a:pt x="59" y="2"/>
                  </a:cubicBezTo>
                  <a:cubicBezTo>
                    <a:pt x="60" y="1"/>
                    <a:pt x="59" y="0"/>
                    <a:pt x="59" y="1"/>
                  </a:cubicBezTo>
                  <a:cubicBezTo>
                    <a:pt x="38" y="14"/>
                    <a:pt x="11" y="29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467">
              <a:extLst>
                <a:ext uri="{FF2B5EF4-FFF2-40B4-BE49-F238E27FC236}">
                  <a16:creationId xmlns:a16="http://schemas.microsoft.com/office/drawing/2014/main" id="{3719FF4E-E6EC-E178-88AC-DB8969CA69DE}"/>
                </a:ext>
              </a:extLst>
            </p:cNvPr>
            <p:cNvSpPr/>
            <p:nvPr/>
          </p:nvSpPr>
          <p:spPr bwMode="auto">
            <a:xfrm>
              <a:off x="7268746" y="696325"/>
              <a:ext cx="3648" cy="2432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3 h 3"/>
                <a:gd name="T4" fmla="*/ 3 w 4"/>
                <a:gd name="T5" fmla="*/ 1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468">
              <a:extLst>
                <a:ext uri="{FF2B5EF4-FFF2-40B4-BE49-F238E27FC236}">
                  <a16:creationId xmlns:a16="http://schemas.microsoft.com/office/drawing/2014/main" id="{E0BB039D-EACD-072F-D9D1-9AAE016FC50D}"/>
                </a:ext>
              </a:extLst>
            </p:cNvPr>
            <p:cNvSpPr/>
            <p:nvPr/>
          </p:nvSpPr>
          <p:spPr bwMode="auto">
            <a:xfrm>
              <a:off x="7221325" y="770496"/>
              <a:ext cx="30398" cy="41342"/>
            </a:xfrm>
            <a:custGeom>
              <a:avLst/>
              <a:gdLst>
                <a:gd name="T0" fmla="*/ 2 w 45"/>
                <a:gd name="T1" fmla="*/ 60 h 60"/>
                <a:gd name="T2" fmla="*/ 19 w 45"/>
                <a:gd name="T3" fmla="*/ 31 h 60"/>
                <a:gd name="T4" fmla="*/ 45 w 45"/>
                <a:gd name="T5" fmla="*/ 1 h 60"/>
                <a:gd name="T6" fmla="*/ 44 w 45"/>
                <a:gd name="T7" fmla="*/ 1 h 60"/>
                <a:gd name="T8" fmla="*/ 16 w 45"/>
                <a:gd name="T9" fmla="*/ 32 h 60"/>
                <a:gd name="T10" fmla="*/ 0 w 45"/>
                <a:gd name="T11" fmla="*/ 59 h 60"/>
                <a:gd name="T12" fmla="*/ 2 w 45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0">
                  <a:moveTo>
                    <a:pt x="2" y="60"/>
                  </a:moveTo>
                  <a:cubicBezTo>
                    <a:pt x="7" y="49"/>
                    <a:pt x="12" y="40"/>
                    <a:pt x="19" y="31"/>
                  </a:cubicBezTo>
                  <a:cubicBezTo>
                    <a:pt x="28" y="21"/>
                    <a:pt x="37" y="11"/>
                    <a:pt x="45" y="1"/>
                  </a:cubicBezTo>
                  <a:cubicBezTo>
                    <a:pt x="45" y="1"/>
                    <a:pt x="44" y="0"/>
                    <a:pt x="44" y="1"/>
                  </a:cubicBezTo>
                  <a:cubicBezTo>
                    <a:pt x="35" y="11"/>
                    <a:pt x="25" y="21"/>
                    <a:pt x="16" y="32"/>
                  </a:cubicBezTo>
                  <a:cubicBezTo>
                    <a:pt x="9" y="39"/>
                    <a:pt x="1" y="4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469">
              <a:extLst>
                <a:ext uri="{FF2B5EF4-FFF2-40B4-BE49-F238E27FC236}">
                  <a16:creationId xmlns:a16="http://schemas.microsoft.com/office/drawing/2014/main" id="{F6391D3B-3EDF-7EB6-B513-CCC05736370F}"/>
                </a:ext>
              </a:extLst>
            </p:cNvPr>
            <p:cNvSpPr/>
            <p:nvPr/>
          </p:nvSpPr>
          <p:spPr bwMode="auto">
            <a:xfrm>
              <a:off x="7466942" y="1013682"/>
              <a:ext cx="17023" cy="17023"/>
            </a:xfrm>
            <a:custGeom>
              <a:avLst/>
              <a:gdLst>
                <a:gd name="T0" fmla="*/ 23 w 25"/>
                <a:gd name="T1" fmla="*/ 0 h 25"/>
                <a:gd name="T2" fmla="*/ 1 w 25"/>
                <a:gd name="T3" fmla="*/ 22 h 25"/>
                <a:gd name="T4" fmla="*/ 3 w 25"/>
                <a:gd name="T5" fmla="*/ 23 h 25"/>
                <a:gd name="T6" fmla="*/ 24 w 25"/>
                <a:gd name="T7" fmla="*/ 2 h 25"/>
                <a:gd name="T8" fmla="*/ 23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3" y="4"/>
                    <a:pt x="6" y="13"/>
                    <a:pt x="1" y="22"/>
                  </a:cubicBezTo>
                  <a:cubicBezTo>
                    <a:pt x="0" y="23"/>
                    <a:pt x="2" y="25"/>
                    <a:pt x="3" y="23"/>
                  </a:cubicBezTo>
                  <a:cubicBezTo>
                    <a:pt x="7" y="14"/>
                    <a:pt x="14" y="5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Group 108">
            <a:extLst>
              <a:ext uri="{FF2B5EF4-FFF2-40B4-BE49-F238E27FC236}">
                <a16:creationId xmlns:a16="http://schemas.microsoft.com/office/drawing/2014/main" id="{D6510AA3-895F-F847-5E48-8483649806B8}"/>
              </a:ext>
            </a:extLst>
          </p:cNvPr>
          <p:cNvGrpSpPr/>
          <p:nvPr/>
        </p:nvGrpSpPr>
        <p:grpSpPr>
          <a:xfrm>
            <a:off x="3696482" y="4189236"/>
            <a:ext cx="625327" cy="607424"/>
            <a:chOff x="6299532" y="3384456"/>
            <a:chExt cx="469021" cy="455593"/>
          </a:xfrm>
        </p:grpSpPr>
        <p:sp>
          <p:nvSpPr>
            <p:cNvPr id="3" name="Oval 50">
              <a:extLst>
                <a:ext uri="{FF2B5EF4-FFF2-40B4-BE49-F238E27FC236}">
                  <a16:creationId xmlns:a16="http://schemas.microsoft.com/office/drawing/2014/main" id="{AF811A02-1471-7B37-C5D0-50254E554C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36">
              <a:extLst>
                <a:ext uri="{FF2B5EF4-FFF2-40B4-BE49-F238E27FC236}">
                  <a16:creationId xmlns:a16="http://schemas.microsoft.com/office/drawing/2014/main" id="{BD8EEF22-D3BF-25A0-0051-91FEF1992D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5" name="Group 111">
            <a:extLst>
              <a:ext uri="{FF2B5EF4-FFF2-40B4-BE49-F238E27FC236}">
                <a16:creationId xmlns:a16="http://schemas.microsoft.com/office/drawing/2014/main" id="{136A5442-F15C-050F-4C90-F6945B46974B}"/>
              </a:ext>
            </a:extLst>
          </p:cNvPr>
          <p:cNvGrpSpPr/>
          <p:nvPr/>
        </p:nvGrpSpPr>
        <p:grpSpPr>
          <a:xfrm>
            <a:off x="8016579" y="1957701"/>
            <a:ext cx="625327" cy="607424"/>
            <a:chOff x="630683" y="4190009"/>
            <a:chExt cx="469021" cy="455593"/>
          </a:xfrm>
        </p:grpSpPr>
        <p:sp>
          <p:nvSpPr>
            <p:cNvPr id="6" name="Oval 53">
              <a:extLst>
                <a:ext uri="{FF2B5EF4-FFF2-40B4-BE49-F238E27FC236}">
                  <a16:creationId xmlns:a16="http://schemas.microsoft.com/office/drawing/2014/main" id="{E1140275-713A-2B3C-A2F9-7774A87206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03">
              <a:extLst>
                <a:ext uri="{FF2B5EF4-FFF2-40B4-BE49-F238E27FC236}">
                  <a16:creationId xmlns:a16="http://schemas.microsoft.com/office/drawing/2014/main" id="{F063FC14-707A-D7B6-2194-D579EB2E2E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9" name="Group 114">
            <a:extLst>
              <a:ext uri="{FF2B5EF4-FFF2-40B4-BE49-F238E27FC236}">
                <a16:creationId xmlns:a16="http://schemas.microsoft.com/office/drawing/2014/main" id="{27D25C6F-41B9-158A-210F-5BF1007FD8A3}"/>
              </a:ext>
            </a:extLst>
          </p:cNvPr>
          <p:cNvGrpSpPr/>
          <p:nvPr/>
        </p:nvGrpSpPr>
        <p:grpSpPr>
          <a:xfrm>
            <a:off x="3696482" y="3058954"/>
            <a:ext cx="625327" cy="607424"/>
            <a:chOff x="3425803" y="3384456"/>
            <a:chExt cx="469021" cy="455593"/>
          </a:xfrm>
        </p:grpSpPr>
        <p:sp>
          <p:nvSpPr>
            <p:cNvPr id="10" name="Oval 56">
              <a:extLst>
                <a:ext uri="{FF2B5EF4-FFF2-40B4-BE49-F238E27FC236}">
                  <a16:creationId xmlns:a16="http://schemas.microsoft.com/office/drawing/2014/main" id="{BA7477CC-692F-FCD9-AC62-DF1DF339DD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7630BD94-0D96-A664-D619-A88FAB6384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33" name="Group 117">
            <a:extLst>
              <a:ext uri="{FF2B5EF4-FFF2-40B4-BE49-F238E27FC236}">
                <a16:creationId xmlns:a16="http://schemas.microsoft.com/office/drawing/2014/main" id="{76B4305F-5220-AA9F-4582-00F43D980051}"/>
              </a:ext>
            </a:extLst>
          </p:cNvPr>
          <p:cNvGrpSpPr/>
          <p:nvPr/>
        </p:nvGrpSpPr>
        <p:grpSpPr>
          <a:xfrm>
            <a:off x="3696482" y="1957701"/>
            <a:ext cx="625327" cy="607424"/>
            <a:chOff x="630683" y="3383511"/>
            <a:chExt cx="469021" cy="455593"/>
          </a:xfrm>
        </p:grpSpPr>
        <p:sp>
          <p:nvSpPr>
            <p:cNvPr id="34" name="Oval 59">
              <a:extLst>
                <a:ext uri="{FF2B5EF4-FFF2-40B4-BE49-F238E27FC236}">
                  <a16:creationId xmlns:a16="http://schemas.microsoft.com/office/drawing/2014/main" id="{D92493DD-E4DE-DB55-3663-27102BFCEC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17">
              <a:extLst>
                <a:ext uri="{FF2B5EF4-FFF2-40B4-BE49-F238E27FC236}">
                  <a16:creationId xmlns:a16="http://schemas.microsoft.com/office/drawing/2014/main" id="{4682278B-694A-005E-D348-36ACC1BA887A}"/>
                </a:ext>
              </a:extLst>
            </p:cNvPr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36" name="Group 126">
            <a:extLst>
              <a:ext uri="{FF2B5EF4-FFF2-40B4-BE49-F238E27FC236}">
                <a16:creationId xmlns:a16="http://schemas.microsoft.com/office/drawing/2014/main" id="{98583130-D55C-9C5B-5477-2F51060DC5CD}"/>
              </a:ext>
            </a:extLst>
          </p:cNvPr>
          <p:cNvGrpSpPr/>
          <p:nvPr/>
        </p:nvGrpSpPr>
        <p:grpSpPr>
          <a:xfrm>
            <a:off x="7984653" y="4213705"/>
            <a:ext cx="625327" cy="607424"/>
            <a:chOff x="7501792" y="3621100"/>
            <a:chExt cx="469021" cy="455593"/>
          </a:xfrm>
        </p:grpSpPr>
        <p:sp>
          <p:nvSpPr>
            <p:cNvPr id="37" name="Oval 68">
              <a:extLst>
                <a:ext uri="{FF2B5EF4-FFF2-40B4-BE49-F238E27FC236}">
                  <a16:creationId xmlns:a16="http://schemas.microsoft.com/office/drawing/2014/main" id="{47B19080-C808-62FB-6BC0-894329A991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35">
              <a:extLst>
                <a:ext uri="{FF2B5EF4-FFF2-40B4-BE49-F238E27FC236}">
                  <a16:creationId xmlns:a16="http://schemas.microsoft.com/office/drawing/2014/main" id="{0F41DE19-531C-13D0-04DA-B6120E7CBF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39" name="Group 129">
            <a:extLst>
              <a:ext uri="{FF2B5EF4-FFF2-40B4-BE49-F238E27FC236}">
                <a16:creationId xmlns:a16="http://schemas.microsoft.com/office/drawing/2014/main" id="{FE1D21F8-0577-8A82-09C9-0237C0DF53B7}"/>
              </a:ext>
            </a:extLst>
          </p:cNvPr>
          <p:cNvGrpSpPr/>
          <p:nvPr/>
        </p:nvGrpSpPr>
        <p:grpSpPr>
          <a:xfrm>
            <a:off x="7984653" y="3083423"/>
            <a:ext cx="625327" cy="607424"/>
            <a:chOff x="7501792" y="2878680"/>
            <a:chExt cx="469021" cy="455593"/>
          </a:xfrm>
        </p:grpSpPr>
        <p:sp>
          <p:nvSpPr>
            <p:cNvPr id="40" name="Oval 71">
              <a:extLst>
                <a:ext uri="{FF2B5EF4-FFF2-40B4-BE49-F238E27FC236}">
                  <a16:creationId xmlns:a16="http://schemas.microsoft.com/office/drawing/2014/main" id="{864EC562-E021-E119-5367-EB309FE1A3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53">
              <a:extLst>
                <a:ext uri="{FF2B5EF4-FFF2-40B4-BE49-F238E27FC236}">
                  <a16:creationId xmlns:a16="http://schemas.microsoft.com/office/drawing/2014/main" id="{90EFBB0E-C08D-40F0-60FD-FC19C8C959BD}"/>
                </a:ext>
              </a:extLst>
            </p:cNvPr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469AF27-33E2-771C-ACEF-881E5903B2B7}"/>
              </a:ext>
            </a:extLst>
          </p:cNvPr>
          <p:cNvGrpSpPr/>
          <p:nvPr/>
        </p:nvGrpSpPr>
        <p:grpSpPr>
          <a:xfrm>
            <a:off x="8702861" y="1903058"/>
            <a:ext cx="2859096" cy="791122"/>
            <a:chOff x="-94764" y="1931934"/>
            <a:chExt cx="2859096" cy="7911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9F2E1BC-2F09-4FC9-CB9C-EEABF66C718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5927323-320D-8112-4D04-F3E5ED3A2E4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DDE3868-5968-6D2D-D2CA-32170B56AC30}"/>
              </a:ext>
            </a:extLst>
          </p:cNvPr>
          <p:cNvGrpSpPr/>
          <p:nvPr/>
        </p:nvGrpSpPr>
        <p:grpSpPr>
          <a:xfrm>
            <a:off x="753857" y="1846051"/>
            <a:ext cx="2876409" cy="791122"/>
            <a:chOff x="-94764" y="1931934"/>
            <a:chExt cx="2876409" cy="7911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EE6AAD6-ACF2-55FD-E058-BFD5625A4BD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E543D4E-040A-2AF2-3AA1-EDB5D902755C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B624E65-2A71-1F9B-DB92-EDE5DD2E5EEF}"/>
              </a:ext>
            </a:extLst>
          </p:cNvPr>
          <p:cNvGrpSpPr/>
          <p:nvPr/>
        </p:nvGrpSpPr>
        <p:grpSpPr>
          <a:xfrm>
            <a:off x="8702861" y="3007843"/>
            <a:ext cx="2859096" cy="791122"/>
            <a:chOff x="-94764" y="1931934"/>
            <a:chExt cx="2859096" cy="7911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447D531-053B-E176-346E-B81CD63AE36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11023CD-E020-2E5C-6F91-BB9D744BFFA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9795E32-5B5D-A861-E8D4-12902EEE8A65}"/>
              </a:ext>
            </a:extLst>
          </p:cNvPr>
          <p:cNvGrpSpPr/>
          <p:nvPr/>
        </p:nvGrpSpPr>
        <p:grpSpPr>
          <a:xfrm>
            <a:off x="753857" y="2950836"/>
            <a:ext cx="2876409" cy="791122"/>
            <a:chOff x="-94764" y="1931934"/>
            <a:chExt cx="2876409" cy="7911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13FF62D-CEF1-6C73-9A1C-5C207F3B6C1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DBC5C41-E9E9-1FDC-1358-F85237BA04BD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DD99BC0-3A31-4903-2297-FD2489C5723F}"/>
              </a:ext>
            </a:extLst>
          </p:cNvPr>
          <p:cNvGrpSpPr/>
          <p:nvPr/>
        </p:nvGrpSpPr>
        <p:grpSpPr>
          <a:xfrm>
            <a:off x="8702861" y="4112628"/>
            <a:ext cx="2859096" cy="791122"/>
            <a:chOff x="-94764" y="1931934"/>
            <a:chExt cx="2859096" cy="7911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0C4F97C-0F73-B559-6234-2E8CE4C548B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FA22D91-6862-79BC-5F5C-955BFCB0513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734B2F2-572C-3188-1023-476D6D000F2A}"/>
              </a:ext>
            </a:extLst>
          </p:cNvPr>
          <p:cNvGrpSpPr/>
          <p:nvPr/>
        </p:nvGrpSpPr>
        <p:grpSpPr>
          <a:xfrm>
            <a:off x="753857" y="4055621"/>
            <a:ext cx="2876409" cy="791122"/>
            <a:chOff x="-94764" y="1931934"/>
            <a:chExt cx="2876409" cy="7911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8B32D67-FED0-EC65-4CF7-713B1A353B2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B08F3DB-DA4C-904D-0732-7C7AFE275539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DE95AD5B-EE4A-19D8-47B6-A6F28A298823}"/>
              </a:ext>
            </a:extLst>
          </p:cNvPr>
          <p:cNvGrpSpPr/>
          <p:nvPr/>
        </p:nvGrpSpPr>
        <p:grpSpPr>
          <a:xfrm>
            <a:off x="4502028" y="923946"/>
            <a:ext cx="2859096" cy="5249874"/>
            <a:chOff x="4099468" y="37766"/>
            <a:chExt cx="3673122" cy="6744589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99207BB-A2E5-BDC4-1CFE-B1613D2D26EE}"/>
                </a:ext>
              </a:extLst>
            </p:cNvPr>
            <p:cNvSpPr/>
            <p:nvPr/>
          </p:nvSpPr>
          <p:spPr>
            <a:xfrm>
              <a:off x="5696590" y="4417375"/>
              <a:ext cx="1109624" cy="1965228"/>
            </a:xfrm>
            <a:custGeom>
              <a:avLst/>
              <a:gdLst>
                <a:gd name="connsiteX0" fmla="*/ 72695 w 1109624"/>
                <a:gd name="connsiteY0" fmla="*/ 0 h 1965228"/>
                <a:gd name="connsiteX1" fmla="*/ 965881 w 1109624"/>
                <a:gd name="connsiteY1" fmla="*/ 0 h 1965228"/>
                <a:gd name="connsiteX2" fmla="*/ 1109624 w 1109624"/>
                <a:gd name="connsiteY2" fmla="*/ 1932036 h 1965228"/>
                <a:gd name="connsiteX3" fmla="*/ 773582 w 1109624"/>
                <a:gd name="connsiteY3" fmla="*/ 1965228 h 1965228"/>
                <a:gd name="connsiteX4" fmla="*/ 540136 w 1109624"/>
                <a:gd name="connsiteY4" fmla="*/ 663306 h 1965228"/>
                <a:gd name="connsiteX5" fmla="*/ 367863 w 1109624"/>
                <a:gd name="connsiteY5" fmla="*/ 1965228 h 1965228"/>
                <a:gd name="connsiteX6" fmla="*/ 0 w 1109624"/>
                <a:gd name="connsiteY6" fmla="*/ 1924080 h 196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9624" h="1965228">
                  <a:moveTo>
                    <a:pt x="72695" y="0"/>
                  </a:moveTo>
                  <a:lnTo>
                    <a:pt x="965881" y="0"/>
                  </a:lnTo>
                  <a:lnTo>
                    <a:pt x="1109624" y="1932036"/>
                  </a:lnTo>
                  <a:lnTo>
                    <a:pt x="773582" y="1965228"/>
                  </a:lnTo>
                  <a:lnTo>
                    <a:pt x="540136" y="663306"/>
                  </a:lnTo>
                  <a:lnTo>
                    <a:pt x="367863" y="1965228"/>
                  </a:lnTo>
                  <a:lnTo>
                    <a:pt x="0" y="1924080"/>
                  </a:lnTo>
                  <a:close/>
                </a:path>
              </a:pathLst>
            </a:custGeom>
            <a:solidFill>
              <a:srgbClr val="BAB9B9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4A149A6-7EA1-BFCD-006A-1F9C436415D3}"/>
                </a:ext>
              </a:extLst>
            </p:cNvPr>
            <p:cNvSpPr/>
            <p:nvPr/>
          </p:nvSpPr>
          <p:spPr>
            <a:xfrm>
              <a:off x="5965149" y="2528407"/>
              <a:ext cx="773856" cy="124602"/>
            </a:xfrm>
            <a:custGeom>
              <a:avLst/>
              <a:gdLst>
                <a:gd name="connsiteX0" fmla="*/ 0 w 773856"/>
                <a:gd name="connsiteY0" fmla="*/ 0 h 124602"/>
                <a:gd name="connsiteX1" fmla="*/ 773857 w 773856"/>
                <a:gd name="connsiteY1" fmla="*/ 0 h 124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856" h="124602">
                  <a:moveTo>
                    <a:pt x="0" y="0"/>
                  </a:moveTo>
                  <a:cubicBezTo>
                    <a:pt x="0" y="0"/>
                    <a:pt x="266090" y="280355"/>
                    <a:pt x="773857" y="0"/>
                  </a:cubicBezTo>
                </a:path>
              </a:pathLst>
            </a:custGeom>
            <a:solidFill>
              <a:srgbClr val="FFFFFF"/>
            </a:solidFill>
            <a:ln w="27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C0C781C-89DB-635D-D1E5-3C4D067D7F89}"/>
                </a:ext>
              </a:extLst>
            </p:cNvPr>
            <p:cNvSpPr/>
            <p:nvPr/>
          </p:nvSpPr>
          <p:spPr>
            <a:xfrm>
              <a:off x="6624340" y="1890064"/>
              <a:ext cx="122895" cy="122895"/>
            </a:xfrm>
            <a:custGeom>
              <a:avLst/>
              <a:gdLst>
                <a:gd name="connsiteX0" fmla="*/ 122895 w 122895"/>
                <a:gd name="connsiteY0" fmla="*/ 61448 h 122895"/>
                <a:gd name="connsiteX1" fmla="*/ 61448 w 122895"/>
                <a:gd name="connsiteY1" fmla="*/ 122895 h 122895"/>
                <a:gd name="connsiteX2" fmla="*/ 0 w 122895"/>
                <a:gd name="connsiteY2" fmla="*/ 61448 h 122895"/>
                <a:gd name="connsiteX3" fmla="*/ 61448 w 122895"/>
                <a:gd name="connsiteY3" fmla="*/ 0 h 122895"/>
                <a:gd name="connsiteX4" fmla="*/ 122895 w 122895"/>
                <a:gd name="connsiteY4" fmla="*/ 61448 h 12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895" h="122895">
                  <a:moveTo>
                    <a:pt x="122895" y="61448"/>
                  </a:moveTo>
                  <a:cubicBezTo>
                    <a:pt x="122895" y="95384"/>
                    <a:pt x="95384" y="122895"/>
                    <a:pt x="61448" y="122895"/>
                  </a:cubicBezTo>
                  <a:cubicBezTo>
                    <a:pt x="27511" y="122895"/>
                    <a:pt x="0" y="95384"/>
                    <a:pt x="0" y="61448"/>
                  </a:cubicBezTo>
                  <a:cubicBezTo>
                    <a:pt x="0" y="27511"/>
                    <a:pt x="27511" y="0"/>
                    <a:pt x="61448" y="0"/>
                  </a:cubicBezTo>
                  <a:cubicBezTo>
                    <a:pt x="95384" y="0"/>
                    <a:pt x="122895" y="27511"/>
                    <a:pt x="122895" y="61448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3775024-FFCE-059B-B875-06342D2CD671}"/>
                </a:ext>
              </a:extLst>
            </p:cNvPr>
            <p:cNvSpPr/>
            <p:nvPr/>
          </p:nvSpPr>
          <p:spPr>
            <a:xfrm>
              <a:off x="5956919" y="1862907"/>
              <a:ext cx="122895" cy="122895"/>
            </a:xfrm>
            <a:custGeom>
              <a:avLst/>
              <a:gdLst>
                <a:gd name="connsiteX0" fmla="*/ 122895 w 122895"/>
                <a:gd name="connsiteY0" fmla="*/ 61448 h 122895"/>
                <a:gd name="connsiteX1" fmla="*/ 61448 w 122895"/>
                <a:gd name="connsiteY1" fmla="*/ 122895 h 122895"/>
                <a:gd name="connsiteX2" fmla="*/ 0 w 122895"/>
                <a:gd name="connsiteY2" fmla="*/ 61448 h 122895"/>
                <a:gd name="connsiteX3" fmla="*/ 61448 w 122895"/>
                <a:gd name="connsiteY3" fmla="*/ 0 h 122895"/>
                <a:gd name="connsiteX4" fmla="*/ 122895 w 122895"/>
                <a:gd name="connsiteY4" fmla="*/ 61448 h 122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895" h="122895">
                  <a:moveTo>
                    <a:pt x="122895" y="61448"/>
                  </a:moveTo>
                  <a:cubicBezTo>
                    <a:pt x="122895" y="95384"/>
                    <a:pt x="95384" y="122895"/>
                    <a:pt x="61448" y="122895"/>
                  </a:cubicBezTo>
                  <a:cubicBezTo>
                    <a:pt x="27511" y="122895"/>
                    <a:pt x="0" y="95384"/>
                    <a:pt x="0" y="61448"/>
                  </a:cubicBezTo>
                  <a:cubicBezTo>
                    <a:pt x="0" y="27511"/>
                    <a:pt x="27511" y="0"/>
                    <a:pt x="61448" y="0"/>
                  </a:cubicBezTo>
                  <a:cubicBezTo>
                    <a:pt x="95384" y="0"/>
                    <a:pt x="122895" y="27511"/>
                    <a:pt x="122895" y="61448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EB48D3D-DA8C-5AD4-AB1F-B7CEBA594360}"/>
                </a:ext>
              </a:extLst>
            </p:cNvPr>
            <p:cNvSpPr/>
            <p:nvPr/>
          </p:nvSpPr>
          <p:spPr>
            <a:xfrm>
              <a:off x="4877346" y="836401"/>
              <a:ext cx="2797566" cy="2000890"/>
            </a:xfrm>
            <a:custGeom>
              <a:avLst/>
              <a:gdLst>
                <a:gd name="connsiteX0" fmla="*/ 2796542 w 2797566"/>
                <a:gd name="connsiteY0" fmla="*/ 945581 h 2000890"/>
                <a:gd name="connsiteX1" fmla="*/ 2586413 w 2797566"/>
                <a:gd name="connsiteY1" fmla="*/ 818571 h 2000890"/>
                <a:gd name="connsiteX2" fmla="*/ 2586413 w 2797566"/>
                <a:gd name="connsiteY2" fmla="*/ 696224 h 2000890"/>
                <a:gd name="connsiteX3" fmla="*/ 1890189 w 2797566"/>
                <a:gd name="connsiteY3" fmla="*/ 0 h 2000890"/>
                <a:gd name="connsiteX4" fmla="*/ 907301 w 2797566"/>
                <a:gd name="connsiteY4" fmla="*/ 0 h 2000890"/>
                <a:gd name="connsiteX5" fmla="*/ 211076 w 2797566"/>
                <a:gd name="connsiteY5" fmla="*/ 696224 h 2000890"/>
                <a:gd name="connsiteX6" fmla="*/ 211076 w 2797566"/>
                <a:gd name="connsiteY6" fmla="*/ 784281 h 2000890"/>
                <a:gd name="connsiteX7" fmla="*/ 947 w 2797566"/>
                <a:gd name="connsiteY7" fmla="*/ 911291 h 2000890"/>
                <a:gd name="connsiteX8" fmla="*/ 211076 w 2797566"/>
                <a:gd name="connsiteY8" fmla="*/ 1148852 h 2000890"/>
                <a:gd name="connsiteX9" fmla="*/ 211076 w 2797566"/>
                <a:gd name="connsiteY9" fmla="*/ 1304666 h 2000890"/>
                <a:gd name="connsiteX10" fmla="*/ 907301 w 2797566"/>
                <a:gd name="connsiteY10" fmla="*/ 2000890 h 2000890"/>
                <a:gd name="connsiteX11" fmla="*/ 1890189 w 2797566"/>
                <a:gd name="connsiteY11" fmla="*/ 2000890 h 2000890"/>
                <a:gd name="connsiteX12" fmla="*/ 2586413 w 2797566"/>
                <a:gd name="connsiteY12" fmla="*/ 1304666 h 2000890"/>
                <a:gd name="connsiteX13" fmla="*/ 2586413 w 2797566"/>
                <a:gd name="connsiteY13" fmla="*/ 1183142 h 2000890"/>
                <a:gd name="connsiteX14" fmla="*/ 2796542 w 2797566"/>
                <a:gd name="connsiteY14" fmla="*/ 945581 h 2000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97566" h="2000890">
                  <a:moveTo>
                    <a:pt x="2796542" y="945581"/>
                  </a:moveTo>
                  <a:cubicBezTo>
                    <a:pt x="2782278" y="800466"/>
                    <a:pt x="2586413" y="818571"/>
                    <a:pt x="2586413" y="818571"/>
                  </a:cubicBezTo>
                  <a:lnTo>
                    <a:pt x="2586413" y="696224"/>
                  </a:lnTo>
                  <a:cubicBezTo>
                    <a:pt x="2586413" y="313273"/>
                    <a:pt x="2273140" y="0"/>
                    <a:pt x="1890189" y="0"/>
                  </a:cubicBezTo>
                  <a:lnTo>
                    <a:pt x="907301" y="0"/>
                  </a:lnTo>
                  <a:cubicBezTo>
                    <a:pt x="524350" y="0"/>
                    <a:pt x="211076" y="313273"/>
                    <a:pt x="211076" y="696224"/>
                  </a:cubicBezTo>
                  <a:lnTo>
                    <a:pt x="211076" y="784281"/>
                  </a:lnTo>
                  <a:cubicBezTo>
                    <a:pt x="201475" y="783732"/>
                    <a:pt x="14663" y="772485"/>
                    <a:pt x="947" y="911291"/>
                  </a:cubicBezTo>
                  <a:cubicBezTo>
                    <a:pt x="-16060" y="1085210"/>
                    <a:pt x="201475" y="1146109"/>
                    <a:pt x="211076" y="1148852"/>
                  </a:cubicBezTo>
                  <a:lnTo>
                    <a:pt x="211076" y="1304666"/>
                  </a:lnTo>
                  <a:cubicBezTo>
                    <a:pt x="211076" y="1687617"/>
                    <a:pt x="524350" y="2000890"/>
                    <a:pt x="907301" y="2000890"/>
                  </a:cubicBezTo>
                  <a:lnTo>
                    <a:pt x="1890189" y="2000890"/>
                  </a:lnTo>
                  <a:cubicBezTo>
                    <a:pt x="2273140" y="2000890"/>
                    <a:pt x="2586413" y="1687617"/>
                    <a:pt x="2586413" y="1304666"/>
                  </a:cubicBezTo>
                  <a:lnTo>
                    <a:pt x="2586413" y="1183142"/>
                  </a:lnTo>
                  <a:cubicBezTo>
                    <a:pt x="2586688" y="1183142"/>
                    <a:pt x="2814648" y="1129924"/>
                    <a:pt x="2796542" y="945581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CE51ABE-004E-533A-0BB4-33A6D88C7DAD}"/>
                </a:ext>
              </a:extLst>
            </p:cNvPr>
            <p:cNvSpPr/>
            <p:nvPr/>
          </p:nvSpPr>
          <p:spPr>
            <a:xfrm>
              <a:off x="5468904" y="1766620"/>
              <a:ext cx="680587" cy="438089"/>
            </a:xfrm>
            <a:custGeom>
              <a:avLst/>
              <a:gdLst>
                <a:gd name="connsiteX0" fmla="*/ 579089 w 680587"/>
                <a:gd name="connsiteY0" fmla="*/ 438089 h 438089"/>
                <a:gd name="connsiteX1" fmla="*/ 101498 w 680587"/>
                <a:gd name="connsiteY1" fmla="*/ 438089 h 438089"/>
                <a:gd name="connsiteX2" fmla="*/ 0 w 680587"/>
                <a:gd name="connsiteY2" fmla="*/ 336591 h 438089"/>
                <a:gd name="connsiteX3" fmla="*/ 0 w 680587"/>
                <a:gd name="connsiteY3" fmla="*/ 101498 h 438089"/>
                <a:gd name="connsiteX4" fmla="*/ 101498 w 680587"/>
                <a:gd name="connsiteY4" fmla="*/ 0 h 438089"/>
                <a:gd name="connsiteX5" fmla="*/ 579089 w 680587"/>
                <a:gd name="connsiteY5" fmla="*/ 0 h 438089"/>
                <a:gd name="connsiteX6" fmla="*/ 680588 w 680587"/>
                <a:gd name="connsiteY6" fmla="*/ 101498 h 438089"/>
                <a:gd name="connsiteX7" fmla="*/ 680588 w 680587"/>
                <a:gd name="connsiteY7" fmla="*/ 336591 h 438089"/>
                <a:gd name="connsiteX8" fmla="*/ 579089 w 680587"/>
                <a:gd name="connsiteY8" fmla="*/ 438089 h 43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0587" h="438089">
                  <a:moveTo>
                    <a:pt x="579089" y="438089"/>
                  </a:moveTo>
                  <a:lnTo>
                    <a:pt x="101498" y="438089"/>
                  </a:lnTo>
                  <a:cubicBezTo>
                    <a:pt x="45811" y="438089"/>
                    <a:pt x="0" y="392278"/>
                    <a:pt x="0" y="336591"/>
                  </a:cubicBezTo>
                  <a:lnTo>
                    <a:pt x="0" y="101498"/>
                  </a:lnTo>
                  <a:cubicBezTo>
                    <a:pt x="0" y="45537"/>
                    <a:pt x="45811" y="0"/>
                    <a:pt x="101498" y="0"/>
                  </a:cubicBezTo>
                  <a:lnTo>
                    <a:pt x="579089" y="0"/>
                  </a:lnTo>
                  <a:cubicBezTo>
                    <a:pt x="634777" y="0"/>
                    <a:pt x="680588" y="45537"/>
                    <a:pt x="680588" y="101498"/>
                  </a:cubicBezTo>
                  <a:lnTo>
                    <a:pt x="680588" y="336591"/>
                  </a:lnTo>
                  <a:cubicBezTo>
                    <a:pt x="680588" y="392552"/>
                    <a:pt x="634777" y="438089"/>
                    <a:pt x="579089" y="438089"/>
                  </a:cubicBezTo>
                  <a:close/>
                </a:path>
              </a:pathLst>
            </a:custGeom>
            <a:solidFill>
              <a:srgbClr val="CBCEBC"/>
            </a:solidFill>
            <a:ln w="21946" cap="flat">
              <a:solidFill>
                <a:srgbClr val="391F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F76128D-69AD-AFF4-74D0-F38897FA8126}"/>
                </a:ext>
              </a:extLst>
            </p:cNvPr>
            <p:cNvSpPr/>
            <p:nvPr/>
          </p:nvSpPr>
          <p:spPr>
            <a:xfrm>
              <a:off x="6313535" y="1766620"/>
              <a:ext cx="680587" cy="438089"/>
            </a:xfrm>
            <a:custGeom>
              <a:avLst/>
              <a:gdLst>
                <a:gd name="connsiteX0" fmla="*/ 579089 w 680587"/>
                <a:gd name="connsiteY0" fmla="*/ 438089 h 438089"/>
                <a:gd name="connsiteX1" fmla="*/ 101498 w 680587"/>
                <a:gd name="connsiteY1" fmla="*/ 438089 h 438089"/>
                <a:gd name="connsiteX2" fmla="*/ 0 w 680587"/>
                <a:gd name="connsiteY2" fmla="*/ 336591 h 438089"/>
                <a:gd name="connsiteX3" fmla="*/ 0 w 680587"/>
                <a:gd name="connsiteY3" fmla="*/ 101498 h 438089"/>
                <a:gd name="connsiteX4" fmla="*/ 101498 w 680587"/>
                <a:gd name="connsiteY4" fmla="*/ 0 h 438089"/>
                <a:gd name="connsiteX5" fmla="*/ 579089 w 680587"/>
                <a:gd name="connsiteY5" fmla="*/ 0 h 438089"/>
                <a:gd name="connsiteX6" fmla="*/ 680588 w 680587"/>
                <a:gd name="connsiteY6" fmla="*/ 101498 h 438089"/>
                <a:gd name="connsiteX7" fmla="*/ 680588 w 680587"/>
                <a:gd name="connsiteY7" fmla="*/ 336591 h 438089"/>
                <a:gd name="connsiteX8" fmla="*/ 579089 w 680587"/>
                <a:gd name="connsiteY8" fmla="*/ 438089 h 43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0587" h="438089">
                  <a:moveTo>
                    <a:pt x="579089" y="438089"/>
                  </a:moveTo>
                  <a:lnTo>
                    <a:pt x="101498" y="438089"/>
                  </a:lnTo>
                  <a:cubicBezTo>
                    <a:pt x="45537" y="438089"/>
                    <a:pt x="0" y="392278"/>
                    <a:pt x="0" y="336591"/>
                  </a:cubicBezTo>
                  <a:lnTo>
                    <a:pt x="0" y="101498"/>
                  </a:lnTo>
                  <a:cubicBezTo>
                    <a:pt x="0" y="45537"/>
                    <a:pt x="45537" y="0"/>
                    <a:pt x="101498" y="0"/>
                  </a:cubicBezTo>
                  <a:lnTo>
                    <a:pt x="579089" y="0"/>
                  </a:lnTo>
                  <a:cubicBezTo>
                    <a:pt x="634776" y="0"/>
                    <a:pt x="680588" y="45537"/>
                    <a:pt x="680588" y="101498"/>
                  </a:cubicBezTo>
                  <a:lnTo>
                    <a:pt x="680588" y="336591"/>
                  </a:lnTo>
                  <a:cubicBezTo>
                    <a:pt x="680588" y="392552"/>
                    <a:pt x="635051" y="438089"/>
                    <a:pt x="579089" y="438089"/>
                  </a:cubicBezTo>
                  <a:close/>
                </a:path>
              </a:pathLst>
            </a:custGeom>
            <a:solidFill>
              <a:srgbClr val="CBCEBC"/>
            </a:solidFill>
            <a:ln w="21946" cap="flat">
              <a:solidFill>
                <a:srgbClr val="391F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2B1DE3E-41E0-90FC-E1BE-CAD155BA9735}"/>
                </a:ext>
              </a:extLst>
            </p:cNvPr>
            <p:cNvSpPr/>
            <p:nvPr/>
          </p:nvSpPr>
          <p:spPr>
            <a:xfrm>
              <a:off x="6149492" y="1976556"/>
              <a:ext cx="164043" cy="27076"/>
            </a:xfrm>
            <a:custGeom>
              <a:avLst/>
              <a:gdLst>
                <a:gd name="connsiteX0" fmla="*/ 0 w 164043"/>
                <a:gd name="connsiteY0" fmla="*/ 27077 h 27076"/>
                <a:gd name="connsiteX1" fmla="*/ 164044 w 164043"/>
                <a:gd name="connsiteY1" fmla="*/ 27077 h 27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043" h="27076">
                  <a:moveTo>
                    <a:pt x="0" y="27077"/>
                  </a:moveTo>
                  <a:cubicBezTo>
                    <a:pt x="42245" y="-6939"/>
                    <a:pt x="116037" y="-11054"/>
                    <a:pt x="164044" y="27077"/>
                  </a:cubicBezTo>
                </a:path>
              </a:pathLst>
            </a:custGeom>
            <a:noFill/>
            <a:ln w="21946" cap="flat">
              <a:solidFill>
                <a:srgbClr val="391F5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A8B65EA-3211-F6F0-044D-354941D7E5E8}"/>
                </a:ext>
              </a:extLst>
            </p:cNvPr>
            <p:cNvSpPr/>
            <p:nvPr/>
          </p:nvSpPr>
          <p:spPr>
            <a:xfrm>
              <a:off x="5943478" y="1892807"/>
              <a:ext cx="92720" cy="92720"/>
            </a:xfrm>
            <a:custGeom>
              <a:avLst/>
              <a:gdLst>
                <a:gd name="connsiteX0" fmla="*/ 92720 w 92720"/>
                <a:gd name="connsiteY0" fmla="*/ 46360 h 92720"/>
                <a:gd name="connsiteX1" fmla="*/ 46360 w 92720"/>
                <a:gd name="connsiteY1" fmla="*/ 92720 h 92720"/>
                <a:gd name="connsiteX2" fmla="*/ 0 w 92720"/>
                <a:gd name="connsiteY2" fmla="*/ 46360 h 92720"/>
                <a:gd name="connsiteX3" fmla="*/ 46360 w 92720"/>
                <a:gd name="connsiteY3" fmla="*/ 0 h 92720"/>
                <a:gd name="connsiteX4" fmla="*/ 92720 w 92720"/>
                <a:gd name="connsiteY4" fmla="*/ 46360 h 9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20" h="92720">
                  <a:moveTo>
                    <a:pt x="92720" y="46360"/>
                  </a:moveTo>
                  <a:cubicBezTo>
                    <a:pt x="92720" y="71964"/>
                    <a:pt x="71964" y="92720"/>
                    <a:pt x="46360" y="92720"/>
                  </a:cubicBezTo>
                  <a:cubicBezTo>
                    <a:pt x="20756" y="92720"/>
                    <a:pt x="0" y="71964"/>
                    <a:pt x="0" y="46360"/>
                  </a:cubicBezTo>
                  <a:cubicBezTo>
                    <a:pt x="0" y="20756"/>
                    <a:pt x="20756" y="0"/>
                    <a:pt x="46360" y="0"/>
                  </a:cubicBezTo>
                  <a:cubicBezTo>
                    <a:pt x="71964" y="0"/>
                    <a:pt x="92720" y="20756"/>
                    <a:pt x="92720" y="46360"/>
                  </a:cubicBezTo>
                  <a:close/>
                </a:path>
              </a:pathLst>
            </a:custGeom>
            <a:solidFill>
              <a:srgbClr val="010202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45D984A-C802-1CC5-CE4E-F0BE41E54354}"/>
                </a:ext>
              </a:extLst>
            </p:cNvPr>
            <p:cNvSpPr/>
            <p:nvPr/>
          </p:nvSpPr>
          <p:spPr>
            <a:xfrm>
              <a:off x="6416954" y="1892807"/>
              <a:ext cx="92720" cy="92720"/>
            </a:xfrm>
            <a:custGeom>
              <a:avLst/>
              <a:gdLst>
                <a:gd name="connsiteX0" fmla="*/ 92720 w 92720"/>
                <a:gd name="connsiteY0" fmla="*/ 46360 h 92720"/>
                <a:gd name="connsiteX1" fmla="*/ 46360 w 92720"/>
                <a:gd name="connsiteY1" fmla="*/ 92720 h 92720"/>
                <a:gd name="connsiteX2" fmla="*/ 0 w 92720"/>
                <a:gd name="connsiteY2" fmla="*/ 46360 h 92720"/>
                <a:gd name="connsiteX3" fmla="*/ 46360 w 92720"/>
                <a:gd name="connsiteY3" fmla="*/ 0 h 92720"/>
                <a:gd name="connsiteX4" fmla="*/ 92720 w 92720"/>
                <a:gd name="connsiteY4" fmla="*/ 46360 h 9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20" h="92720">
                  <a:moveTo>
                    <a:pt x="92720" y="46360"/>
                  </a:moveTo>
                  <a:cubicBezTo>
                    <a:pt x="92720" y="71964"/>
                    <a:pt x="71964" y="92720"/>
                    <a:pt x="46360" y="92720"/>
                  </a:cubicBezTo>
                  <a:cubicBezTo>
                    <a:pt x="20756" y="92720"/>
                    <a:pt x="0" y="71964"/>
                    <a:pt x="0" y="46360"/>
                  </a:cubicBezTo>
                  <a:cubicBezTo>
                    <a:pt x="0" y="20756"/>
                    <a:pt x="20756" y="0"/>
                    <a:pt x="46360" y="0"/>
                  </a:cubicBezTo>
                  <a:cubicBezTo>
                    <a:pt x="71964" y="0"/>
                    <a:pt x="92720" y="20756"/>
                    <a:pt x="92720" y="46360"/>
                  </a:cubicBezTo>
                  <a:close/>
                </a:path>
              </a:pathLst>
            </a:custGeom>
            <a:solidFill>
              <a:srgbClr val="010202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752BE57-89BD-9DFD-B437-483315C51CEF}"/>
                </a:ext>
              </a:extLst>
            </p:cNvPr>
            <p:cNvSpPr/>
            <p:nvPr/>
          </p:nvSpPr>
          <p:spPr>
            <a:xfrm>
              <a:off x="5688629" y="2251325"/>
              <a:ext cx="562635" cy="465546"/>
            </a:xfrm>
            <a:custGeom>
              <a:avLst/>
              <a:gdLst>
                <a:gd name="connsiteX0" fmla="*/ 150882 w 562635"/>
                <a:gd name="connsiteY0" fmla="*/ 104535 h 465546"/>
                <a:gd name="connsiteX1" fmla="*/ 189012 w 562635"/>
                <a:gd name="connsiteY1" fmla="*/ 322894 h 465546"/>
                <a:gd name="connsiteX2" fmla="*/ 347295 w 562635"/>
                <a:gd name="connsiteY2" fmla="*/ 443046 h 465546"/>
                <a:gd name="connsiteX3" fmla="*/ 539044 w 562635"/>
                <a:gd name="connsiteY3" fmla="*/ 465540 h 465546"/>
                <a:gd name="connsiteX4" fmla="*/ 562636 w 562635"/>
                <a:gd name="connsiteY4" fmla="*/ 430701 h 465546"/>
                <a:gd name="connsiteX5" fmla="*/ 542885 w 562635"/>
                <a:gd name="connsiteY5" fmla="*/ 19 h 465546"/>
                <a:gd name="connsiteX6" fmla="*/ 150882 w 562635"/>
                <a:gd name="connsiteY6" fmla="*/ 104535 h 4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2635" h="465546">
                  <a:moveTo>
                    <a:pt x="150882" y="104535"/>
                  </a:moveTo>
                  <a:cubicBezTo>
                    <a:pt x="-209575" y="339353"/>
                    <a:pt x="189012" y="322894"/>
                    <a:pt x="189012" y="322894"/>
                  </a:cubicBezTo>
                  <a:cubicBezTo>
                    <a:pt x="189012" y="322894"/>
                    <a:pt x="213701" y="533023"/>
                    <a:pt x="347295" y="443046"/>
                  </a:cubicBezTo>
                  <a:cubicBezTo>
                    <a:pt x="399415" y="407933"/>
                    <a:pt x="485552" y="463345"/>
                    <a:pt x="539044" y="465540"/>
                  </a:cubicBezTo>
                  <a:cubicBezTo>
                    <a:pt x="549469" y="466089"/>
                    <a:pt x="552760" y="429604"/>
                    <a:pt x="562636" y="430701"/>
                  </a:cubicBezTo>
                  <a:lnTo>
                    <a:pt x="542885" y="19"/>
                  </a:lnTo>
                  <a:cubicBezTo>
                    <a:pt x="412309" y="-804"/>
                    <a:pt x="273228" y="24982"/>
                    <a:pt x="150882" y="1045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932E5D0-0680-9225-9846-F2762936833C}"/>
                </a:ext>
              </a:extLst>
            </p:cNvPr>
            <p:cNvSpPr/>
            <p:nvPr/>
          </p:nvSpPr>
          <p:spPr>
            <a:xfrm>
              <a:off x="6224303" y="2251585"/>
              <a:ext cx="549974" cy="465280"/>
            </a:xfrm>
            <a:custGeom>
              <a:avLst/>
              <a:gdLst>
                <a:gd name="connsiteX0" fmla="*/ 399214 w 549974"/>
                <a:gd name="connsiteY0" fmla="*/ 104275 h 465280"/>
                <a:gd name="connsiteX1" fmla="*/ 7211 w 549974"/>
                <a:gd name="connsiteY1" fmla="*/ 33 h 465280"/>
                <a:gd name="connsiteX2" fmla="*/ 10228 w 549974"/>
                <a:gd name="connsiteY2" fmla="*/ 401638 h 465280"/>
                <a:gd name="connsiteX3" fmla="*/ 3644 w 549974"/>
                <a:gd name="connsiteY3" fmla="*/ 465280 h 465280"/>
                <a:gd name="connsiteX4" fmla="*/ 202801 w 549974"/>
                <a:gd name="connsiteY4" fmla="*/ 442786 h 465280"/>
                <a:gd name="connsiteX5" fmla="*/ 361084 w 549974"/>
                <a:gd name="connsiteY5" fmla="*/ 322634 h 465280"/>
                <a:gd name="connsiteX6" fmla="*/ 399214 w 549974"/>
                <a:gd name="connsiteY6" fmla="*/ 104275 h 46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9974" h="465280">
                  <a:moveTo>
                    <a:pt x="399214" y="104275"/>
                  </a:moveTo>
                  <a:cubicBezTo>
                    <a:pt x="277142" y="24722"/>
                    <a:pt x="137787" y="-1064"/>
                    <a:pt x="7211" y="33"/>
                  </a:cubicBezTo>
                  <a:lnTo>
                    <a:pt x="10228" y="401638"/>
                  </a:lnTo>
                  <a:cubicBezTo>
                    <a:pt x="23670" y="399992"/>
                    <a:pt x="-10894" y="465280"/>
                    <a:pt x="3644" y="465280"/>
                  </a:cubicBezTo>
                  <a:cubicBezTo>
                    <a:pt x="53022" y="465280"/>
                    <a:pt x="154520" y="410416"/>
                    <a:pt x="202801" y="442786"/>
                  </a:cubicBezTo>
                  <a:cubicBezTo>
                    <a:pt x="336669" y="532763"/>
                    <a:pt x="361084" y="322634"/>
                    <a:pt x="361084" y="322634"/>
                  </a:cubicBezTo>
                  <a:cubicBezTo>
                    <a:pt x="361084" y="322634"/>
                    <a:pt x="759396" y="339093"/>
                    <a:pt x="399214" y="10427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6B6BF38-2AEB-922B-F8D8-8886A0280A71}"/>
                </a:ext>
              </a:extLst>
            </p:cNvPr>
            <p:cNvSpPr/>
            <p:nvPr/>
          </p:nvSpPr>
          <p:spPr>
            <a:xfrm>
              <a:off x="6104229" y="2132563"/>
              <a:ext cx="254568" cy="145389"/>
            </a:xfrm>
            <a:custGeom>
              <a:avLst/>
              <a:gdLst>
                <a:gd name="connsiteX0" fmla="*/ 254569 w 254568"/>
                <a:gd name="connsiteY0" fmla="*/ 72695 h 145389"/>
                <a:gd name="connsiteX1" fmla="*/ 127285 w 254568"/>
                <a:gd name="connsiteY1" fmla="*/ 145390 h 145389"/>
                <a:gd name="connsiteX2" fmla="*/ 0 w 254568"/>
                <a:gd name="connsiteY2" fmla="*/ 72695 h 145389"/>
                <a:gd name="connsiteX3" fmla="*/ 127285 w 254568"/>
                <a:gd name="connsiteY3" fmla="*/ 0 h 145389"/>
                <a:gd name="connsiteX4" fmla="*/ 254569 w 254568"/>
                <a:gd name="connsiteY4" fmla="*/ 72695 h 145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68" h="145389">
                  <a:moveTo>
                    <a:pt x="254569" y="72695"/>
                  </a:moveTo>
                  <a:cubicBezTo>
                    <a:pt x="254569" y="112843"/>
                    <a:pt x="197582" y="145390"/>
                    <a:pt x="127285" y="145390"/>
                  </a:cubicBezTo>
                  <a:cubicBezTo>
                    <a:pt x="56987" y="145390"/>
                    <a:pt x="0" y="112843"/>
                    <a:pt x="0" y="72695"/>
                  </a:cubicBezTo>
                  <a:cubicBezTo>
                    <a:pt x="0" y="32547"/>
                    <a:pt x="56987" y="0"/>
                    <a:pt x="127285" y="0"/>
                  </a:cubicBezTo>
                  <a:cubicBezTo>
                    <a:pt x="197582" y="0"/>
                    <a:pt x="254569" y="32547"/>
                    <a:pt x="254569" y="72695"/>
                  </a:cubicBezTo>
                  <a:close/>
                </a:path>
              </a:pathLst>
            </a:custGeom>
            <a:solidFill>
              <a:srgbClr val="EDD9BE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736C108-2923-8FAD-7F1C-614AEDB3BC89}"/>
                </a:ext>
              </a:extLst>
            </p:cNvPr>
            <p:cNvSpPr/>
            <p:nvPr/>
          </p:nvSpPr>
          <p:spPr>
            <a:xfrm>
              <a:off x="4712199" y="37766"/>
              <a:ext cx="2807831" cy="1799889"/>
            </a:xfrm>
            <a:custGeom>
              <a:avLst/>
              <a:gdLst>
                <a:gd name="connsiteX0" fmla="*/ 1493254 w 2807831"/>
                <a:gd name="connsiteY0" fmla="*/ 1215053 h 1799889"/>
                <a:gd name="connsiteX1" fmla="*/ 465651 w 2807831"/>
                <a:gd name="connsiteY1" fmla="*/ 1799080 h 1799889"/>
                <a:gd name="connsiteX2" fmla="*/ 376497 w 2807831"/>
                <a:gd name="connsiteY2" fmla="*/ 1565085 h 1799889"/>
                <a:gd name="connsiteX3" fmla="*/ 48959 w 2807831"/>
                <a:gd name="connsiteY3" fmla="*/ 453266 h 1799889"/>
                <a:gd name="connsiteX4" fmla="*/ 479916 w 2807831"/>
                <a:gd name="connsiteY4" fmla="*/ 144107 h 1799889"/>
                <a:gd name="connsiteX5" fmla="*/ 624208 w 2807831"/>
                <a:gd name="connsiteY5" fmla="*/ 23406 h 1799889"/>
                <a:gd name="connsiteX6" fmla="*/ 1043918 w 2807831"/>
                <a:gd name="connsiteY6" fmla="*/ 95553 h 1799889"/>
                <a:gd name="connsiteX7" fmla="*/ 1200829 w 2807831"/>
                <a:gd name="connsiteY7" fmla="*/ 2010 h 1799889"/>
                <a:gd name="connsiteX8" fmla="*/ 1541260 w 2807831"/>
                <a:gd name="connsiteY8" fmla="*/ 125454 h 1799889"/>
                <a:gd name="connsiteX9" fmla="*/ 1760442 w 2807831"/>
                <a:gd name="connsiteY9" fmla="*/ 85128 h 1799889"/>
                <a:gd name="connsiteX10" fmla="*/ 2067131 w 2807831"/>
                <a:gd name="connsiteY10" fmla="*/ 186627 h 1799889"/>
                <a:gd name="connsiteX11" fmla="*/ 2281650 w 2807831"/>
                <a:gd name="connsiteY11" fmla="*/ 203635 h 1799889"/>
                <a:gd name="connsiteX12" fmla="*/ 2628665 w 2807831"/>
                <a:gd name="connsiteY12" fmla="*/ 431869 h 1799889"/>
                <a:gd name="connsiteX13" fmla="*/ 2685997 w 2807831"/>
                <a:gd name="connsiteY13" fmla="*/ 1768356 h 1799889"/>
                <a:gd name="connsiteX14" fmla="*/ 2459409 w 2807831"/>
                <a:gd name="connsiteY14" fmla="*/ 1098192 h 1799889"/>
                <a:gd name="connsiteX15" fmla="*/ 1493254 w 2807831"/>
                <a:gd name="connsiteY15" fmla="*/ 1215053 h 179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07831" h="1799889">
                  <a:moveTo>
                    <a:pt x="1493254" y="1215053"/>
                  </a:moveTo>
                  <a:cubicBezTo>
                    <a:pt x="894688" y="1264156"/>
                    <a:pt x="509817" y="1824043"/>
                    <a:pt x="465651" y="1799080"/>
                  </a:cubicBezTo>
                  <a:cubicBezTo>
                    <a:pt x="403106" y="1763693"/>
                    <a:pt x="430538" y="1632019"/>
                    <a:pt x="376497" y="1565085"/>
                  </a:cubicBezTo>
                  <a:cubicBezTo>
                    <a:pt x="184473" y="1327798"/>
                    <a:pt x="-119199" y="943201"/>
                    <a:pt x="48959" y="453266"/>
                  </a:cubicBezTo>
                  <a:cubicBezTo>
                    <a:pt x="114796" y="261791"/>
                    <a:pt x="214100" y="186353"/>
                    <a:pt x="479916" y="144107"/>
                  </a:cubicBezTo>
                  <a:cubicBezTo>
                    <a:pt x="542187" y="134232"/>
                    <a:pt x="528471" y="62086"/>
                    <a:pt x="624208" y="23406"/>
                  </a:cubicBezTo>
                  <a:cubicBezTo>
                    <a:pt x="702389" y="-8415"/>
                    <a:pt x="955587" y="94455"/>
                    <a:pt x="1043918" y="95553"/>
                  </a:cubicBezTo>
                  <a:cubicBezTo>
                    <a:pt x="1131700" y="96650"/>
                    <a:pt x="1050502" y="43706"/>
                    <a:pt x="1200829" y="2010"/>
                  </a:cubicBezTo>
                  <a:cubicBezTo>
                    <a:pt x="1273249" y="-18016"/>
                    <a:pt x="1465548" y="118047"/>
                    <a:pt x="1541260" y="125454"/>
                  </a:cubicBezTo>
                  <a:cubicBezTo>
                    <a:pt x="1634803" y="134506"/>
                    <a:pt x="1677323" y="74979"/>
                    <a:pt x="1760442" y="85128"/>
                  </a:cubicBezTo>
                  <a:cubicBezTo>
                    <a:pt x="1857277" y="96650"/>
                    <a:pt x="1992791" y="177849"/>
                    <a:pt x="2067131" y="186627"/>
                  </a:cubicBezTo>
                  <a:cubicBezTo>
                    <a:pt x="2165887" y="198423"/>
                    <a:pt x="2241050" y="205555"/>
                    <a:pt x="2281650" y="203635"/>
                  </a:cubicBezTo>
                  <a:cubicBezTo>
                    <a:pt x="2547740" y="189919"/>
                    <a:pt x="2497814" y="280444"/>
                    <a:pt x="2628665" y="431869"/>
                  </a:cubicBezTo>
                  <a:cubicBezTo>
                    <a:pt x="2942212" y="795617"/>
                    <a:pt x="2765276" y="1708280"/>
                    <a:pt x="2685997" y="1768356"/>
                  </a:cubicBezTo>
                  <a:cubicBezTo>
                    <a:pt x="2606719" y="1828432"/>
                    <a:pt x="2505769" y="1237273"/>
                    <a:pt x="2459409" y="1098192"/>
                  </a:cubicBezTo>
                  <a:cubicBezTo>
                    <a:pt x="2428411" y="1003826"/>
                    <a:pt x="2091820" y="1165949"/>
                    <a:pt x="1493254" y="121505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C02BBCC-6299-1109-0EC7-01CA33424FC1}"/>
                </a:ext>
              </a:extLst>
            </p:cNvPr>
            <p:cNvSpPr/>
            <p:nvPr/>
          </p:nvSpPr>
          <p:spPr>
            <a:xfrm>
              <a:off x="6009040" y="2817266"/>
              <a:ext cx="444947" cy="749442"/>
            </a:xfrm>
            <a:custGeom>
              <a:avLst/>
              <a:gdLst>
                <a:gd name="connsiteX0" fmla="*/ 0 w 444947"/>
                <a:gd name="connsiteY0" fmla="*/ 0 h 749442"/>
                <a:gd name="connsiteX1" fmla="*/ 444947 w 444947"/>
                <a:gd name="connsiteY1" fmla="*/ 0 h 749442"/>
                <a:gd name="connsiteX2" fmla="*/ 444947 w 444947"/>
                <a:gd name="connsiteY2" fmla="*/ 749442 h 749442"/>
                <a:gd name="connsiteX3" fmla="*/ 0 w 444947"/>
                <a:gd name="connsiteY3" fmla="*/ 749442 h 74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947" h="749442">
                  <a:moveTo>
                    <a:pt x="0" y="0"/>
                  </a:moveTo>
                  <a:lnTo>
                    <a:pt x="444947" y="0"/>
                  </a:lnTo>
                  <a:lnTo>
                    <a:pt x="444947" y="749442"/>
                  </a:lnTo>
                  <a:lnTo>
                    <a:pt x="0" y="74944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7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E0AD0BCF-5461-5361-9CC5-1DDF40278FC1}"/>
                </a:ext>
              </a:extLst>
            </p:cNvPr>
            <p:cNvSpPr/>
            <p:nvPr/>
          </p:nvSpPr>
          <p:spPr>
            <a:xfrm>
              <a:off x="5637611" y="2964576"/>
              <a:ext cx="1198504" cy="749442"/>
            </a:xfrm>
            <a:custGeom>
              <a:avLst/>
              <a:gdLst>
                <a:gd name="connsiteX0" fmla="*/ 923635 w 1198504"/>
                <a:gd name="connsiteY0" fmla="*/ 106436 h 749442"/>
                <a:gd name="connsiteX1" fmla="*/ 942289 w 1198504"/>
                <a:gd name="connsiteY1" fmla="*/ 0 h 749442"/>
                <a:gd name="connsiteX2" fmla="*/ 586496 w 1198504"/>
                <a:gd name="connsiteY2" fmla="*/ 346741 h 749442"/>
                <a:gd name="connsiteX3" fmla="*/ 245516 w 1198504"/>
                <a:gd name="connsiteY3" fmla="*/ 0 h 749442"/>
                <a:gd name="connsiteX4" fmla="*/ 263347 w 1198504"/>
                <a:gd name="connsiteY4" fmla="*/ 106436 h 749442"/>
                <a:gd name="connsiteX5" fmla="*/ 0 w 1198504"/>
                <a:gd name="connsiteY5" fmla="*/ 161849 h 749442"/>
                <a:gd name="connsiteX6" fmla="*/ 586496 w 1198504"/>
                <a:gd name="connsiteY6" fmla="*/ 749442 h 749442"/>
                <a:gd name="connsiteX7" fmla="*/ 1198504 w 1198504"/>
                <a:gd name="connsiteY7" fmla="*/ 161849 h 74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8504" h="749442">
                  <a:moveTo>
                    <a:pt x="923635" y="106436"/>
                  </a:moveTo>
                  <a:lnTo>
                    <a:pt x="942289" y="0"/>
                  </a:lnTo>
                  <a:lnTo>
                    <a:pt x="586496" y="346741"/>
                  </a:lnTo>
                  <a:lnTo>
                    <a:pt x="245516" y="0"/>
                  </a:lnTo>
                  <a:lnTo>
                    <a:pt x="263347" y="106436"/>
                  </a:lnTo>
                  <a:lnTo>
                    <a:pt x="0" y="161849"/>
                  </a:lnTo>
                  <a:lnTo>
                    <a:pt x="586496" y="749442"/>
                  </a:lnTo>
                  <a:lnTo>
                    <a:pt x="1198504" y="161849"/>
                  </a:lnTo>
                  <a:close/>
                </a:path>
              </a:pathLst>
            </a:custGeom>
            <a:solidFill>
              <a:srgbClr val="116A4E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D3D7D49-B3F0-464D-71F1-A610EEE2129F}"/>
                </a:ext>
              </a:extLst>
            </p:cNvPr>
            <p:cNvSpPr/>
            <p:nvPr/>
          </p:nvSpPr>
          <p:spPr>
            <a:xfrm>
              <a:off x="5883127" y="2917393"/>
              <a:ext cx="696498" cy="417789"/>
            </a:xfrm>
            <a:custGeom>
              <a:avLst/>
              <a:gdLst>
                <a:gd name="connsiteX0" fmla="*/ 570860 w 696498"/>
                <a:gd name="connsiteY0" fmla="*/ 0 h 417789"/>
                <a:gd name="connsiteX1" fmla="*/ 570860 w 696498"/>
                <a:gd name="connsiteY1" fmla="*/ 49103 h 417789"/>
                <a:gd name="connsiteX2" fmla="*/ 616123 w 696498"/>
                <a:gd name="connsiteY2" fmla="*/ 71597 h 417789"/>
                <a:gd name="connsiteX3" fmla="*/ 340980 w 696498"/>
                <a:gd name="connsiteY3" fmla="*/ 382951 h 417789"/>
                <a:gd name="connsiteX4" fmla="*/ 80101 w 696498"/>
                <a:gd name="connsiteY4" fmla="*/ 71597 h 417789"/>
                <a:gd name="connsiteX5" fmla="*/ 125364 w 696498"/>
                <a:gd name="connsiteY5" fmla="*/ 49103 h 417789"/>
                <a:gd name="connsiteX6" fmla="*/ 125364 w 696498"/>
                <a:gd name="connsiteY6" fmla="*/ 0 h 417789"/>
                <a:gd name="connsiteX7" fmla="*/ 0 w 696498"/>
                <a:gd name="connsiteY7" fmla="*/ 47183 h 417789"/>
                <a:gd name="connsiteX8" fmla="*/ 341254 w 696498"/>
                <a:gd name="connsiteY8" fmla="*/ 417790 h 417789"/>
                <a:gd name="connsiteX9" fmla="*/ 696499 w 696498"/>
                <a:gd name="connsiteY9" fmla="*/ 47183 h 417789"/>
                <a:gd name="connsiteX10" fmla="*/ 570860 w 696498"/>
                <a:gd name="connsiteY10" fmla="*/ 0 h 41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6498" h="417789">
                  <a:moveTo>
                    <a:pt x="570860" y="0"/>
                  </a:moveTo>
                  <a:lnTo>
                    <a:pt x="570860" y="49103"/>
                  </a:lnTo>
                  <a:lnTo>
                    <a:pt x="616123" y="71597"/>
                  </a:lnTo>
                  <a:lnTo>
                    <a:pt x="340980" y="382951"/>
                  </a:lnTo>
                  <a:lnTo>
                    <a:pt x="80101" y="71597"/>
                  </a:lnTo>
                  <a:lnTo>
                    <a:pt x="125364" y="49103"/>
                  </a:lnTo>
                  <a:lnTo>
                    <a:pt x="125364" y="0"/>
                  </a:lnTo>
                  <a:cubicBezTo>
                    <a:pt x="125364" y="0"/>
                    <a:pt x="0" y="8230"/>
                    <a:pt x="0" y="47183"/>
                  </a:cubicBezTo>
                  <a:cubicBezTo>
                    <a:pt x="0" y="86137"/>
                    <a:pt x="341254" y="417790"/>
                    <a:pt x="341254" y="417790"/>
                  </a:cubicBezTo>
                  <a:cubicBezTo>
                    <a:pt x="341254" y="417790"/>
                    <a:pt x="696499" y="86137"/>
                    <a:pt x="696499" y="47183"/>
                  </a:cubicBezTo>
                  <a:cubicBezTo>
                    <a:pt x="696499" y="8230"/>
                    <a:pt x="570860" y="0"/>
                    <a:pt x="570860" y="0"/>
                  </a:cubicBezTo>
                  <a:close/>
                </a:path>
              </a:pathLst>
            </a:custGeom>
            <a:solidFill>
              <a:srgbClr val="004F38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DA738B05-E839-1F5A-940E-620E6883FCDE}"/>
                </a:ext>
              </a:extLst>
            </p:cNvPr>
            <p:cNvSpPr/>
            <p:nvPr/>
          </p:nvSpPr>
          <p:spPr>
            <a:xfrm>
              <a:off x="6212311" y="3304458"/>
              <a:ext cx="24688" cy="439460"/>
            </a:xfrm>
            <a:custGeom>
              <a:avLst/>
              <a:gdLst>
                <a:gd name="connsiteX0" fmla="*/ 0 w 24688"/>
                <a:gd name="connsiteY0" fmla="*/ 0 h 439460"/>
                <a:gd name="connsiteX1" fmla="*/ 24689 w 24688"/>
                <a:gd name="connsiteY1" fmla="*/ 0 h 439460"/>
                <a:gd name="connsiteX2" fmla="*/ 24689 w 24688"/>
                <a:gd name="connsiteY2" fmla="*/ 439460 h 439460"/>
                <a:gd name="connsiteX3" fmla="*/ 0 w 24688"/>
                <a:gd name="connsiteY3" fmla="*/ 439460 h 43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88" h="439460">
                  <a:moveTo>
                    <a:pt x="0" y="0"/>
                  </a:moveTo>
                  <a:lnTo>
                    <a:pt x="24689" y="0"/>
                  </a:lnTo>
                  <a:lnTo>
                    <a:pt x="24689" y="439460"/>
                  </a:lnTo>
                  <a:lnTo>
                    <a:pt x="0" y="439460"/>
                  </a:lnTo>
                  <a:close/>
                </a:path>
              </a:pathLst>
            </a:custGeom>
            <a:solidFill>
              <a:srgbClr val="004F38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5FE2A678-E4C3-6309-B02A-494D89BDDB73}"/>
                </a:ext>
              </a:extLst>
            </p:cNvPr>
            <p:cNvSpPr/>
            <p:nvPr/>
          </p:nvSpPr>
          <p:spPr>
            <a:xfrm>
              <a:off x="6217798" y="3310219"/>
              <a:ext cx="17007" cy="17007"/>
            </a:xfrm>
            <a:custGeom>
              <a:avLst/>
              <a:gdLst>
                <a:gd name="connsiteX0" fmla="*/ 17008 w 17007"/>
                <a:gd name="connsiteY0" fmla="*/ 8504 h 17007"/>
                <a:gd name="connsiteX1" fmla="*/ 8504 w 17007"/>
                <a:gd name="connsiteY1" fmla="*/ 17008 h 17007"/>
                <a:gd name="connsiteX2" fmla="*/ 0 w 17007"/>
                <a:gd name="connsiteY2" fmla="*/ 8504 h 17007"/>
                <a:gd name="connsiteX3" fmla="*/ 8504 w 17007"/>
                <a:gd name="connsiteY3" fmla="*/ 0 h 17007"/>
                <a:gd name="connsiteX4" fmla="*/ 17008 w 17007"/>
                <a:gd name="connsiteY4" fmla="*/ 8504 h 1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7" h="17007">
                  <a:moveTo>
                    <a:pt x="17008" y="8504"/>
                  </a:moveTo>
                  <a:cubicBezTo>
                    <a:pt x="17008" y="13201"/>
                    <a:pt x="13200" y="17008"/>
                    <a:pt x="8504" y="17008"/>
                  </a:cubicBezTo>
                  <a:cubicBezTo>
                    <a:pt x="3807" y="17008"/>
                    <a:pt x="0" y="13201"/>
                    <a:pt x="0" y="8504"/>
                  </a:cubicBezTo>
                  <a:cubicBezTo>
                    <a:pt x="0" y="3808"/>
                    <a:pt x="3807" y="0"/>
                    <a:pt x="8504" y="0"/>
                  </a:cubicBezTo>
                  <a:cubicBezTo>
                    <a:pt x="13200" y="0"/>
                    <a:pt x="17008" y="3808"/>
                    <a:pt x="17008" y="8504"/>
                  </a:cubicBezTo>
                  <a:close/>
                </a:path>
              </a:pathLst>
            </a:custGeom>
            <a:solidFill>
              <a:srgbClr val="B3B2B2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FC13F867-3D6B-247B-4305-1A0EA6B8E101}"/>
                </a:ext>
              </a:extLst>
            </p:cNvPr>
            <p:cNvSpPr/>
            <p:nvPr/>
          </p:nvSpPr>
          <p:spPr>
            <a:xfrm>
              <a:off x="6216152" y="3421867"/>
              <a:ext cx="17007" cy="17007"/>
            </a:xfrm>
            <a:custGeom>
              <a:avLst/>
              <a:gdLst>
                <a:gd name="connsiteX0" fmla="*/ 17008 w 17007"/>
                <a:gd name="connsiteY0" fmla="*/ 8504 h 17007"/>
                <a:gd name="connsiteX1" fmla="*/ 8504 w 17007"/>
                <a:gd name="connsiteY1" fmla="*/ 17008 h 17007"/>
                <a:gd name="connsiteX2" fmla="*/ 0 w 17007"/>
                <a:gd name="connsiteY2" fmla="*/ 8504 h 17007"/>
                <a:gd name="connsiteX3" fmla="*/ 8504 w 17007"/>
                <a:gd name="connsiteY3" fmla="*/ 0 h 17007"/>
                <a:gd name="connsiteX4" fmla="*/ 17008 w 17007"/>
                <a:gd name="connsiteY4" fmla="*/ 8504 h 1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7" h="17007">
                  <a:moveTo>
                    <a:pt x="17008" y="8504"/>
                  </a:moveTo>
                  <a:cubicBezTo>
                    <a:pt x="17008" y="13200"/>
                    <a:pt x="13200" y="17008"/>
                    <a:pt x="8504" y="17008"/>
                  </a:cubicBezTo>
                  <a:cubicBezTo>
                    <a:pt x="3808" y="17008"/>
                    <a:pt x="0" y="13200"/>
                    <a:pt x="0" y="8504"/>
                  </a:cubicBezTo>
                  <a:cubicBezTo>
                    <a:pt x="0" y="3807"/>
                    <a:pt x="3808" y="0"/>
                    <a:pt x="8504" y="0"/>
                  </a:cubicBezTo>
                  <a:cubicBezTo>
                    <a:pt x="13200" y="0"/>
                    <a:pt x="17008" y="3807"/>
                    <a:pt x="17008" y="8504"/>
                  </a:cubicBezTo>
                  <a:close/>
                </a:path>
              </a:pathLst>
            </a:custGeom>
            <a:solidFill>
              <a:srgbClr val="B3B2B2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CFDE7CD-BB81-A4C9-DDB9-00068057E2FF}"/>
                </a:ext>
              </a:extLst>
            </p:cNvPr>
            <p:cNvSpPr/>
            <p:nvPr/>
          </p:nvSpPr>
          <p:spPr>
            <a:xfrm>
              <a:off x="6216152" y="3541745"/>
              <a:ext cx="17007" cy="17007"/>
            </a:xfrm>
            <a:custGeom>
              <a:avLst/>
              <a:gdLst>
                <a:gd name="connsiteX0" fmla="*/ 17008 w 17007"/>
                <a:gd name="connsiteY0" fmla="*/ 8504 h 17007"/>
                <a:gd name="connsiteX1" fmla="*/ 8504 w 17007"/>
                <a:gd name="connsiteY1" fmla="*/ 17008 h 17007"/>
                <a:gd name="connsiteX2" fmla="*/ 0 w 17007"/>
                <a:gd name="connsiteY2" fmla="*/ 8504 h 17007"/>
                <a:gd name="connsiteX3" fmla="*/ 8504 w 17007"/>
                <a:gd name="connsiteY3" fmla="*/ 0 h 17007"/>
                <a:gd name="connsiteX4" fmla="*/ 17008 w 17007"/>
                <a:gd name="connsiteY4" fmla="*/ 8504 h 1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7" h="17007">
                  <a:moveTo>
                    <a:pt x="17008" y="8504"/>
                  </a:moveTo>
                  <a:cubicBezTo>
                    <a:pt x="17008" y="13200"/>
                    <a:pt x="13200" y="17008"/>
                    <a:pt x="8504" y="17008"/>
                  </a:cubicBezTo>
                  <a:cubicBezTo>
                    <a:pt x="3808" y="17008"/>
                    <a:pt x="0" y="13200"/>
                    <a:pt x="0" y="8504"/>
                  </a:cubicBezTo>
                  <a:cubicBezTo>
                    <a:pt x="0" y="3807"/>
                    <a:pt x="3808" y="0"/>
                    <a:pt x="8504" y="0"/>
                  </a:cubicBezTo>
                  <a:cubicBezTo>
                    <a:pt x="13200" y="0"/>
                    <a:pt x="17008" y="3807"/>
                    <a:pt x="17008" y="8504"/>
                  </a:cubicBezTo>
                  <a:close/>
                </a:path>
              </a:pathLst>
            </a:custGeom>
            <a:solidFill>
              <a:srgbClr val="B3B2B2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C9BB6E03-18D9-752A-9990-5DADFBB668F4}"/>
                </a:ext>
              </a:extLst>
            </p:cNvPr>
            <p:cNvSpPr/>
            <p:nvPr/>
          </p:nvSpPr>
          <p:spPr>
            <a:xfrm>
              <a:off x="6224107" y="3113806"/>
              <a:ext cx="797448" cy="2258484"/>
            </a:xfrm>
            <a:custGeom>
              <a:avLst/>
              <a:gdLst>
                <a:gd name="connsiteX0" fmla="*/ 550012 w 797448"/>
                <a:gd name="connsiteY0" fmla="*/ 0 h 2258484"/>
                <a:gd name="connsiteX1" fmla="*/ 677296 w 797448"/>
                <a:gd name="connsiteY1" fmla="*/ 33467 h 2258484"/>
                <a:gd name="connsiteX2" fmla="*/ 677296 w 797448"/>
                <a:gd name="connsiteY2" fmla="*/ 444673 h 2258484"/>
                <a:gd name="connsiteX3" fmla="*/ 797448 w 797448"/>
                <a:gd name="connsiteY3" fmla="*/ 2086478 h 2258484"/>
                <a:gd name="connsiteX4" fmla="*/ 229880 w 797448"/>
                <a:gd name="connsiteY4" fmla="*/ 2258477 h 2258484"/>
                <a:gd name="connsiteX5" fmla="*/ 12619 w 797448"/>
                <a:gd name="connsiteY5" fmla="*/ 1574597 h 2258484"/>
                <a:gd name="connsiteX6" fmla="*/ 0 w 797448"/>
                <a:gd name="connsiteY6" fmla="*/ 599938 h 2258484"/>
                <a:gd name="connsiteX7" fmla="*/ 550012 w 797448"/>
                <a:gd name="connsiteY7" fmla="*/ 0 h 2258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7448" h="2258484">
                  <a:moveTo>
                    <a:pt x="550012" y="0"/>
                  </a:moveTo>
                  <a:lnTo>
                    <a:pt x="677296" y="33467"/>
                  </a:lnTo>
                  <a:lnTo>
                    <a:pt x="677296" y="444673"/>
                  </a:lnTo>
                  <a:cubicBezTo>
                    <a:pt x="677296" y="444673"/>
                    <a:pt x="742859" y="1769913"/>
                    <a:pt x="797448" y="2086478"/>
                  </a:cubicBezTo>
                  <a:cubicBezTo>
                    <a:pt x="797448" y="2086478"/>
                    <a:pt x="259507" y="2259848"/>
                    <a:pt x="229880" y="2258477"/>
                  </a:cubicBezTo>
                  <a:cubicBezTo>
                    <a:pt x="196962" y="2239274"/>
                    <a:pt x="12619" y="1574597"/>
                    <a:pt x="12619" y="1574597"/>
                  </a:cubicBezTo>
                  <a:lnTo>
                    <a:pt x="0" y="599938"/>
                  </a:lnTo>
                  <a:lnTo>
                    <a:pt x="550012" y="0"/>
                  </a:ln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953E472-CF17-E5F8-CF73-D907754179B2}"/>
                </a:ext>
              </a:extLst>
            </p:cNvPr>
            <p:cNvSpPr/>
            <p:nvPr/>
          </p:nvSpPr>
          <p:spPr>
            <a:xfrm>
              <a:off x="5433791" y="3129442"/>
              <a:ext cx="803209" cy="2258484"/>
            </a:xfrm>
            <a:custGeom>
              <a:avLst/>
              <a:gdLst>
                <a:gd name="connsiteX0" fmla="*/ 247437 w 803209"/>
                <a:gd name="connsiteY0" fmla="*/ 0 h 2258484"/>
                <a:gd name="connsiteX1" fmla="*/ 120152 w 803209"/>
                <a:gd name="connsiteY1" fmla="*/ 33467 h 2258484"/>
                <a:gd name="connsiteX2" fmla="*/ 120152 w 803209"/>
                <a:gd name="connsiteY2" fmla="*/ 444673 h 2258484"/>
                <a:gd name="connsiteX3" fmla="*/ 0 w 803209"/>
                <a:gd name="connsiteY3" fmla="*/ 2086478 h 2258484"/>
                <a:gd name="connsiteX4" fmla="*/ 678942 w 803209"/>
                <a:gd name="connsiteY4" fmla="*/ 2258476 h 2258484"/>
                <a:gd name="connsiteX5" fmla="*/ 803209 w 803209"/>
                <a:gd name="connsiteY5" fmla="*/ 1559235 h 2258484"/>
                <a:gd name="connsiteX6" fmla="*/ 797723 w 803209"/>
                <a:gd name="connsiteY6" fmla="*/ 599938 h 2258484"/>
                <a:gd name="connsiteX7" fmla="*/ 247437 w 803209"/>
                <a:gd name="connsiteY7" fmla="*/ 0 h 2258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3209" h="2258484">
                  <a:moveTo>
                    <a:pt x="247437" y="0"/>
                  </a:moveTo>
                  <a:lnTo>
                    <a:pt x="120152" y="33467"/>
                  </a:lnTo>
                  <a:lnTo>
                    <a:pt x="120152" y="444673"/>
                  </a:lnTo>
                  <a:cubicBezTo>
                    <a:pt x="120152" y="444673"/>
                    <a:pt x="54590" y="1769913"/>
                    <a:pt x="0" y="2086478"/>
                  </a:cubicBezTo>
                  <a:cubicBezTo>
                    <a:pt x="0" y="2086478"/>
                    <a:pt x="649041" y="2259848"/>
                    <a:pt x="678942" y="2258476"/>
                  </a:cubicBezTo>
                  <a:cubicBezTo>
                    <a:pt x="711860" y="2239274"/>
                    <a:pt x="803209" y="1559235"/>
                    <a:pt x="803209" y="1559235"/>
                  </a:cubicBezTo>
                  <a:lnTo>
                    <a:pt x="797723" y="599938"/>
                  </a:lnTo>
                  <a:lnTo>
                    <a:pt x="247437" y="0"/>
                  </a:ln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AAFB00D-1C5B-94C0-EB5D-72C936DECCDE}"/>
                </a:ext>
              </a:extLst>
            </p:cNvPr>
            <p:cNvSpPr/>
            <p:nvPr/>
          </p:nvSpPr>
          <p:spPr>
            <a:xfrm>
              <a:off x="5619780" y="3094329"/>
              <a:ext cx="608441" cy="630661"/>
            </a:xfrm>
            <a:custGeom>
              <a:avLst/>
              <a:gdLst>
                <a:gd name="connsiteX0" fmla="*/ 235092 w 608441"/>
                <a:gd name="connsiteY0" fmla="*/ 0 h 630661"/>
                <a:gd name="connsiteX1" fmla="*/ 608442 w 608441"/>
                <a:gd name="connsiteY1" fmla="*/ 630662 h 630661"/>
                <a:gd name="connsiteX2" fmla="*/ 118506 w 608441"/>
                <a:gd name="connsiteY2" fmla="*/ 231526 h 630661"/>
                <a:gd name="connsiteX3" fmla="*/ 172822 w 608441"/>
                <a:gd name="connsiteY3" fmla="*/ 246888 h 630661"/>
                <a:gd name="connsiteX4" fmla="*/ 0 w 608441"/>
                <a:gd name="connsiteY4" fmla="*/ 51298 h 63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8441" h="630661">
                  <a:moveTo>
                    <a:pt x="235092" y="0"/>
                  </a:moveTo>
                  <a:lnTo>
                    <a:pt x="608442" y="630662"/>
                  </a:lnTo>
                  <a:lnTo>
                    <a:pt x="118506" y="231526"/>
                  </a:lnTo>
                  <a:lnTo>
                    <a:pt x="172822" y="246888"/>
                  </a:lnTo>
                  <a:lnTo>
                    <a:pt x="0" y="51298"/>
                  </a:lnTo>
                  <a:close/>
                </a:path>
              </a:pathLst>
            </a:custGeom>
            <a:solidFill>
              <a:srgbClr val="E2E0E0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6D388E9-AA10-1B24-2442-2258853DE81E}"/>
                </a:ext>
              </a:extLst>
            </p:cNvPr>
            <p:cNvSpPr/>
            <p:nvPr/>
          </p:nvSpPr>
          <p:spPr>
            <a:xfrm>
              <a:off x="5626912" y="3070463"/>
              <a:ext cx="599389" cy="650412"/>
            </a:xfrm>
            <a:custGeom>
              <a:avLst/>
              <a:gdLst>
                <a:gd name="connsiteX0" fmla="*/ 272400 w 599389"/>
                <a:gd name="connsiteY0" fmla="*/ 0 h 650412"/>
                <a:gd name="connsiteX1" fmla="*/ 599389 w 599389"/>
                <a:gd name="connsiteY1" fmla="*/ 650413 h 650412"/>
                <a:gd name="connsiteX2" fmla="*/ 163769 w 599389"/>
                <a:gd name="connsiteY2" fmla="*/ 282550 h 650412"/>
                <a:gd name="connsiteX3" fmla="*/ 203545 w 599389"/>
                <a:gd name="connsiteY3" fmla="*/ 282550 h 650412"/>
                <a:gd name="connsiteX4" fmla="*/ 0 w 599389"/>
                <a:gd name="connsiteY4" fmla="*/ 44165 h 650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389" h="650412">
                  <a:moveTo>
                    <a:pt x="272400" y="0"/>
                  </a:moveTo>
                  <a:lnTo>
                    <a:pt x="599389" y="650413"/>
                  </a:lnTo>
                  <a:lnTo>
                    <a:pt x="163769" y="282550"/>
                  </a:lnTo>
                  <a:lnTo>
                    <a:pt x="203545" y="282550"/>
                  </a:lnTo>
                  <a:lnTo>
                    <a:pt x="0" y="44165"/>
                  </a:ln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3C60C15-6BCF-97AD-AC63-C50E865DEF54}"/>
                </a:ext>
              </a:extLst>
            </p:cNvPr>
            <p:cNvSpPr/>
            <p:nvPr/>
          </p:nvSpPr>
          <p:spPr>
            <a:xfrm>
              <a:off x="5332927" y="6362852"/>
              <a:ext cx="726958" cy="401398"/>
            </a:xfrm>
            <a:custGeom>
              <a:avLst/>
              <a:gdLst>
                <a:gd name="connsiteX0" fmla="*/ 369424 w 726958"/>
                <a:gd name="connsiteY0" fmla="*/ 0 h 401398"/>
                <a:gd name="connsiteX1" fmla="*/ 621250 w 726958"/>
                <a:gd name="connsiteY1" fmla="*/ 47183 h 401398"/>
                <a:gd name="connsiteX2" fmla="*/ 718908 w 726958"/>
                <a:gd name="connsiteY2" fmla="*/ 178308 h 401398"/>
                <a:gd name="connsiteX3" fmla="*/ 699156 w 726958"/>
                <a:gd name="connsiteY3" fmla="*/ 229606 h 401398"/>
                <a:gd name="connsiteX4" fmla="*/ 394113 w 726958"/>
                <a:gd name="connsiteY4" fmla="*/ 354421 h 401398"/>
                <a:gd name="connsiteX5" fmla="*/ 90989 w 726958"/>
                <a:gd name="connsiteY5" fmla="*/ 385145 h 401398"/>
                <a:gd name="connsiteX6" fmla="*/ 8967 w 726958"/>
                <a:gd name="connsiteY6" fmla="*/ 239755 h 401398"/>
                <a:gd name="connsiteX7" fmla="*/ 217725 w 726958"/>
                <a:gd name="connsiteY7" fmla="*/ 119055 h 401398"/>
                <a:gd name="connsiteX8" fmla="*/ 369424 w 726958"/>
                <a:gd name="connsiteY8" fmla="*/ 0 h 40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6958" h="401398">
                  <a:moveTo>
                    <a:pt x="369424" y="0"/>
                  </a:moveTo>
                  <a:cubicBezTo>
                    <a:pt x="369424" y="0"/>
                    <a:pt x="447056" y="165689"/>
                    <a:pt x="621250" y="47183"/>
                  </a:cubicBezTo>
                  <a:cubicBezTo>
                    <a:pt x="768559" y="-53218"/>
                    <a:pt x="718908" y="178308"/>
                    <a:pt x="718908" y="178308"/>
                  </a:cubicBezTo>
                  <a:cubicBezTo>
                    <a:pt x="718908" y="178308"/>
                    <a:pt x="718908" y="223296"/>
                    <a:pt x="699156" y="229606"/>
                  </a:cubicBezTo>
                  <a:cubicBezTo>
                    <a:pt x="679405" y="235915"/>
                    <a:pt x="443216" y="307513"/>
                    <a:pt x="394113" y="354421"/>
                  </a:cubicBezTo>
                  <a:cubicBezTo>
                    <a:pt x="345009" y="401604"/>
                    <a:pt x="134057" y="415869"/>
                    <a:pt x="90989" y="385145"/>
                  </a:cubicBezTo>
                  <a:cubicBezTo>
                    <a:pt x="47921" y="354421"/>
                    <a:pt x="-25597" y="274595"/>
                    <a:pt x="8967" y="239755"/>
                  </a:cubicBezTo>
                  <a:cubicBezTo>
                    <a:pt x="43806" y="204917"/>
                    <a:pt x="189196" y="161849"/>
                    <a:pt x="217725" y="119055"/>
                  </a:cubicBezTo>
                  <a:cubicBezTo>
                    <a:pt x="246254" y="76261"/>
                    <a:pt x="369424" y="0"/>
                    <a:pt x="369424" y="0"/>
                  </a:cubicBezTo>
                  <a:close/>
                </a:path>
              </a:pathLst>
            </a:custGeom>
            <a:solidFill>
              <a:srgbClr val="444343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81BDEF3-AC7E-B54E-308C-8F6E345F9859}"/>
                </a:ext>
              </a:extLst>
            </p:cNvPr>
            <p:cNvSpPr/>
            <p:nvPr/>
          </p:nvSpPr>
          <p:spPr>
            <a:xfrm>
              <a:off x="5678485" y="6293997"/>
              <a:ext cx="394471" cy="166320"/>
            </a:xfrm>
            <a:custGeom>
              <a:avLst/>
              <a:gdLst>
                <a:gd name="connsiteX0" fmla="*/ 9601 w 394471"/>
                <a:gd name="connsiteY0" fmla="*/ 0 h 166320"/>
                <a:gd name="connsiteX1" fmla="*/ 394472 w 394471"/>
                <a:gd name="connsiteY1" fmla="*/ 49104 h 166320"/>
                <a:gd name="connsiteX2" fmla="*/ 383499 w 394471"/>
                <a:gd name="connsiteY2" fmla="*/ 145939 h 166320"/>
                <a:gd name="connsiteX3" fmla="*/ 0 w 394471"/>
                <a:gd name="connsiteY3" fmla="*/ 87234 h 166320"/>
                <a:gd name="connsiteX4" fmla="*/ 9601 w 394471"/>
                <a:gd name="connsiteY4" fmla="*/ 0 h 16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471" h="166320">
                  <a:moveTo>
                    <a:pt x="9601" y="0"/>
                  </a:moveTo>
                  <a:cubicBezTo>
                    <a:pt x="132496" y="83119"/>
                    <a:pt x="394472" y="49104"/>
                    <a:pt x="394472" y="49104"/>
                  </a:cubicBezTo>
                  <a:lnTo>
                    <a:pt x="383499" y="145939"/>
                  </a:lnTo>
                  <a:cubicBezTo>
                    <a:pt x="335767" y="175839"/>
                    <a:pt x="55138" y="184892"/>
                    <a:pt x="0" y="87234"/>
                  </a:cubicBezTo>
                  <a:lnTo>
                    <a:pt x="9601" y="0"/>
                  </a:lnTo>
                  <a:close/>
                </a:path>
              </a:pathLst>
            </a:custGeom>
            <a:solidFill>
              <a:srgbClr val="7A7A7A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3D3CA60F-0A19-DDAF-7695-7BBDD14C7B0D}"/>
                </a:ext>
              </a:extLst>
            </p:cNvPr>
            <p:cNvSpPr/>
            <p:nvPr/>
          </p:nvSpPr>
          <p:spPr>
            <a:xfrm>
              <a:off x="6452246" y="6380957"/>
              <a:ext cx="726957" cy="401398"/>
            </a:xfrm>
            <a:custGeom>
              <a:avLst/>
              <a:gdLst>
                <a:gd name="connsiteX0" fmla="*/ 357534 w 726957"/>
                <a:gd name="connsiteY0" fmla="*/ 0 h 401398"/>
                <a:gd name="connsiteX1" fmla="*/ 105709 w 726957"/>
                <a:gd name="connsiteY1" fmla="*/ 47183 h 401398"/>
                <a:gd name="connsiteX2" fmla="*/ 8051 w 726957"/>
                <a:gd name="connsiteY2" fmla="*/ 178308 h 401398"/>
                <a:gd name="connsiteX3" fmla="*/ 27802 w 726957"/>
                <a:gd name="connsiteY3" fmla="*/ 229606 h 401398"/>
                <a:gd name="connsiteX4" fmla="*/ 332845 w 726957"/>
                <a:gd name="connsiteY4" fmla="*/ 354421 h 401398"/>
                <a:gd name="connsiteX5" fmla="*/ 635969 w 726957"/>
                <a:gd name="connsiteY5" fmla="*/ 385145 h 401398"/>
                <a:gd name="connsiteX6" fmla="*/ 717991 w 726957"/>
                <a:gd name="connsiteY6" fmla="*/ 239755 h 401398"/>
                <a:gd name="connsiteX7" fmla="*/ 509233 w 726957"/>
                <a:gd name="connsiteY7" fmla="*/ 119055 h 401398"/>
                <a:gd name="connsiteX8" fmla="*/ 357534 w 726957"/>
                <a:gd name="connsiteY8" fmla="*/ 0 h 40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6957" h="401398">
                  <a:moveTo>
                    <a:pt x="357534" y="0"/>
                  </a:moveTo>
                  <a:cubicBezTo>
                    <a:pt x="357534" y="0"/>
                    <a:pt x="279902" y="165689"/>
                    <a:pt x="105709" y="47183"/>
                  </a:cubicBezTo>
                  <a:cubicBezTo>
                    <a:pt x="-41601" y="-53218"/>
                    <a:pt x="8051" y="178308"/>
                    <a:pt x="8051" y="178308"/>
                  </a:cubicBezTo>
                  <a:cubicBezTo>
                    <a:pt x="8051" y="178308"/>
                    <a:pt x="8051" y="223296"/>
                    <a:pt x="27802" y="229606"/>
                  </a:cubicBezTo>
                  <a:cubicBezTo>
                    <a:pt x="47553" y="235915"/>
                    <a:pt x="283742" y="307512"/>
                    <a:pt x="332845" y="354421"/>
                  </a:cubicBezTo>
                  <a:cubicBezTo>
                    <a:pt x="381949" y="401604"/>
                    <a:pt x="592901" y="415869"/>
                    <a:pt x="635969" y="385145"/>
                  </a:cubicBezTo>
                  <a:cubicBezTo>
                    <a:pt x="679037" y="354421"/>
                    <a:pt x="752555" y="274594"/>
                    <a:pt x="717991" y="239755"/>
                  </a:cubicBezTo>
                  <a:cubicBezTo>
                    <a:pt x="683152" y="204917"/>
                    <a:pt x="537763" y="161849"/>
                    <a:pt x="509233" y="119055"/>
                  </a:cubicBezTo>
                  <a:cubicBezTo>
                    <a:pt x="480430" y="75712"/>
                    <a:pt x="357534" y="0"/>
                    <a:pt x="357534" y="0"/>
                  </a:cubicBezTo>
                  <a:close/>
                </a:path>
              </a:pathLst>
            </a:custGeom>
            <a:solidFill>
              <a:srgbClr val="444343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E13BF86-06AD-BFD4-9A12-A0188D0EB70F}"/>
                </a:ext>
              </a:extLst>
            </p:cNvPr>
            <p:cNvSpPr/>
            <p:nvPr/>
          </p:nvSpPr>
          <p:spPr>
            <a:xfrm>
              <a:off x="6465234" y="6317041"/>
              <a:ext cx="350306" cy="160599"/>
            </a:xfrm>
            <a:custGeom>
              <a:avLst/>
              <a:gdLst>
                <a:gd name="connsiteX0" fmla="*/ 340980 w 350306"/>
                <a:gd name="connsiteY0" fmla="*/ 0 h 160599"/>
                <a:gd name="connsiteX1" fmla="*/ 0 w 350306"/>
                <a:gd name="connsiteY1" fmla="*/ 38405 h 160599"/>
                <a:gd name="connsiteX2" fmla="*/ 7681 w 350306"/>
                <a:gd name="connsiteY2" fmla="*/ 136612 h 160599"/>
                <a:gd name="connsiteX3" fmla="*/ 350307 w 350306"/>
                <a:gd name="connsiteY3" fmla="*/ 87508 h 160599"/>
                <a:gd name="connsiteX4" fmla="*/ 340980 w 350306"/>
                <a:gd name="connsiteY4" fmla="*/ 0 h 16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306" h="160599">
                  <a:moveTo>
                    <a:pt x="340980" y="0"/>
                  </a:moveTo>
                  <a:cubicBezTo>
                    <a:pt x="340980" y="0"/>
                    <a:pt x="92171" y="87508"/>
                    <a:pt x="0" y="38405"/>
                  </a:cubicBezTo>
                  <a:lnTo>
                    <a:pt x="7681" y="136612"/>
                  </a:lnTo>
                  <a:cubicBezTo>
                    <a:pt x="55413" y="166512"/>
                    <a:pt x="295168" y="185166"/>
                    <a:pt x="350307" y="87508"/>
                  </a:cubicBezTo>
                  <a:lnTo>
                    <a:pt x="340980" y="0"/>
                  </a:lnTo>
                  <a:close/>
                </a:path>
              </a:pathLst>
            </a:custGeom>
            <a:solidFill>
              <a:srgbClr val="7A7A7A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30286E8-9CBB-18A6-F49B-E27081B97477}"/>
                </a:ext>
              </a:extLst>
            </p:cNvPr>
            <p:cNvSpPr/>
            <p:nvPr/>
          </p:nvSpPr>
          <p:spPr>
            <a:xfrm>
              <a:off x="5603595" y="6387266"/>
              <a:ext cx="77906" cy="44439"/>
            </a:xfrm>
            <a:custGeom>
              <a:avLst/>
              <a:gdLst>
                <a:gd name="connsiteX0" fmla="*/ 77907 w 77906"/>
                <a:gd name="connsiteY0" fmla="*/ 22220 h 44439"/>
                <a:gd name="connsiteX1" fmla="*/ 38954 w 77906"/>
                <a:gd name="connsiteY1" fmla="*/ 44440 h 44439"/>
                <a:gd name="connsiteX2" fmla="*/ 0 w 77906"/>
                <a:gd name="connsiteY2" fmla="*/ 22220 h 44439"/>
                <a:gd name="connsiteX3" fmla="*/ 38954 w 77906"/>
                <a:gd name="connsiteY3" fmla="*/ 0 h 44439"/>
                <a:gd name="connsiteX4" fmla="*/ 77907 w 77906"/>
                <a:gd name="connsiteY4" fmla="*/ 22220 h 4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06" h="44439">
                  <a:moveTo>
                    <a:pt x="77907" y="22220"/>
                  </a:moveTo>
                  <a:cubicBezTo>
                    <a:pt x="77907" y="34491"/>
                    <a:pt x="60467" y="44440"/>
                    <a:pt x="38954" y="44440"/>
                  </a:cubicBezTo>
                  <a:cubicBezTo>
                    <a:pt x="17440" y="44440"/>
                    <a:pt x="0" y="34492"/>
                    <a:pt x="0" y="22220"/>
                  </a:cubicBezTo>
                  <a:cubicBezTo>
                    <a:pt x="0" y="9949"/>
                    <a:pt x="17440" y="0"/>
                    <a:pt x="38954" y="0"/>
                  </a:cubicBezTo>
                  <a:cubicBezTo>
                    <a:pt x="60467" y="0"/>
                    <a:pt x="77907" y="9948"/>
                    <a:pt x="77907" y="22220"/>
                  </a:cubicBezTo>
                  <a:close/>
                </a:path>
              </a:pathLst>
            </a:custGeom>
            <a:noFill/>
            <a:ln w="2743" cap="flat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A8F7CAD-EAF9-CF96-1E31-146CAB9D6F66}"/>
                </a:ext>
              </a:extLst>
            </p:cNvPr>
            <p:cNvSpPr/>
            <p:nvPr/>
          </p:nvSpPr>
          <p:spPr>
            <a:xfrm rot="2967166">
              <a:off x="5667196" y="6420464"/>
              <a:ext cx="77909" cy="44441"/>
            </a:xfrm>
            <a:custGeom>
              <a:avLst/>
              <a:gdLst>
                <a:gd name="connsiteX0" fmla="*/ 77910 w 77909"/>
                <a:gd name="connsiteY0" fmla="*/ 22221 h 44441"/>
                <a:gd name="connsiteX1" fmla="*/ 38955 w 77909"/>
                <a:gd name="connsiteY1" fmla="*/ 44442 h 44441"/>
                <a:gd name="connsiteX2" fmla="*/ 0 w 77909"/>
                <a:gd name="connsiteY2" fmla="*/ 22221 h 44441"/>
                <a:gd name="connsiteX3" fmla="*/ 38955 w 77909"/>
                <a:gd name="connsiteY3" fmla="*/ 0 h 44441"/>
                <a:gd name="connsiteX4" fmla="*/ 77910 w 77909"/>
                <a:gd name="connsiteY4" fmla="*/ 22221 h 4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09" h="44441">
                  <a:moveTo>
                    <a:pt x="77910" y="22221"/>
                  </a:moveTo>
                  <a:cubicBezTo>
                    <a:pt x="77910" y="34493"/>
                    <a:pt x="60469" y="44442"/>
                    <a:pt x="38955" y="44442"/>
                  </a:cubicBezTo>
                  <a:cubicBezTo>
                    <a:pt x="17441" y="44442"/>
                    <a:pt x="0" y="34493"/>
                    <a:pt x="0" y="22221"/>
                  </a:cubicBezTo>
                  <a:cubicBezTo>
                    <a:pt x="0" y="9949"/>
                    <a:pt x="17441" y="0"/>
                    <a:pt x="38955" y="0"/>
                  </a:cubicBezTo>
                  <a:cubicBezTo>
                    <a:pt x="60469" y="0"/>
                    <a:pt x="77910" y="9948"/>
                    <a:pt x="77910" y="22221"/>
                  </a:cubicBezTo>
                  <a:close/>
                </a:path>
              </a:pathLst>
            </a:custGeom>
            <a:noFill/>
            <a:ln w="2743" cap="flat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71692DF-D4B2-6B65-1B30-A5CB0261E98E}"/>
                </a:ext>
              </a:extLst>
            </p:cNvPr>
            <p:cNvSpPr/>
            <p:nvPr/>
          </p:nvSpPr>
          <p:spPr>
            <a:xfrm>
              <a:off x="5586313" y="6420734"/>
              <a:ext cx="89702" cy="44988"/>
            </a:xfrm>
            <a:custGeom>
              <a:avLst/>
              <a:gdLst>
                <a:gd name="connsiteX0" fmla="*/ 89703 w 89702"/>
                <a:gd name="connsiteY0" fmla="*/ 0 h 44988"/>
                <a:gd name="connsiteX1" fmla="*/ 27432 w 89702"/>
                <a:gd name="connsiteY1" fmla="*/ 26609 h 44988"/>
                <a:gd name="connsiteX2" fmla="*/ 0 w 89702"/>
                <a:gd name="connsiteY2" fmla="*/ 44988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702" h="44988">
                  <a:moveTo>
                    <a:pt x="89703" y="0"/>
                  </a:moveTo>
                  <a:cubicBezTo>
                    <a:pt x="89703" y="0"/>
                    <a:pt x="38954" y="11521"/>
                    <a:pt x="27432" y="26609"/>
                  </a:cubicBezTo>
                  <a:cubicBezTo>
                    <a:pt x="15911" y="41697"/>
                    <a:pt x="9053" y="43068"/>
                    <a:pt x="0" y="44988"/>
                  </a:cubicBezTo>
                </a:path>
              </a:pathLst>
            </a:custGeom>
            <a:noFill/>
            <a:ln w="2743" cap="flat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B1C824F-1110-6254-9ADA-74EB679778E8}"/>
                </a:ext>
              </a:extLst>
            </p:cNvPr>
            <p:cNvSpPr/>
            <p:nvPr/>
          </p:nvSpPr>
          <p:spPr>
            <a:xfrm>
              <a:off x="5657088" y="6425397"/>
              <a:ext cx="16733" cy="58978"/>
            </a:xfrm>
            <a:custGeom>
              <a:avLst/>
              <a:gdLst>
                <a:gd name="connsiteX0" fmla="*/ 16733 w 16733"/>
                <a:gd name="connsiteY0" fmla="*/ 0 h 58978"/>
                <a:gd name="connsiteX1" fmla="*/ 5212 w 16733"/>
                <a:gd name="connsiteY1" fmla="*/ 35113 h 58978"/>
                <a:gd name="connsiteX2" fmla="*/ 0 w 16733"/>
                <a:gd name="connsiteY2" fmla="*/ 58979 h 58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33" h="58978">
                  <a:moveTo>
                    <a:pt x="16733" y="0"/>
                  </a:moveTo>
                  <a:cubicBezTo>
                    <a:pt x="16733" y="0"/>
                    <a:pt x="1646" y="23043"/>
                    <a:pt x="5212" y="35113"/>
                  </a:cubicBezTo>
                  <a:cubicBezTo>
                    <a:pt x="8504" y="47183"/>
                    <a:pt x="0" y="58979"/>
                    <a:pt x="0" y="58979"/>
                  </a:cubicBezTo>
                </a:path>
              </a:pathLst>
            </a:custGeom>
            <a:noFill/>
            <a:ln w="2743" cap="flat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33F7C14-A7CE-217F-831B-87E1DFA8DC55}"/>
                </a:ext>
              </a:extLst>
            </p:cNvPr>
            <p:cNvSpPr/>
            <p:nvPr/>
          </p:nvSpPr>
          <p:spPr>
            <a:xfrm>
              <a:off x="5617311" y="6450360"/>
              <a:ext cx="48006" cy="47731"/>
            </a:xfrm>
            <a:custGeom>
              <a:avLst/>
              <a:gdLst>
                <a:gd name="connsiteX0" fmla="*/ 0 w 48006"/>
                <a:gd name="connsiteY0" fmla="*/ 0 h 47731"/>
                <a:gd name="connsiteX1" fmla="*/ 48006 w 48006"/>
                <a:gd name="connsiteY1" fmla="*/ 47732 h 4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006" h="47731">
                  <a:moveTo>
                    <a:pt x="0" y="0"/>
                  </a:moveTo>
                  <a:lnTo>
                    <a:pt x="48006" y="47732"/>
                  </a:lnTo>
                </a:path>
              </a:pathLst>
            </a:custGeom>
            <a:ln w="2743" cap="rnd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837F55A-B848-C804-7D96-833ED4C6A6F8}"/>
                </a:ext>
              </a:extLst>
            </p:cNvPr>
            <p:cNvSpPr/>
            <p:nvPr/>
          </p:nvSpPr>
          <p:spPr>
            <a:xfrm>
              <a:off x="5591525" y="6462156"/>
              <a:ext cx="85039" cy="7132"/>
            </a:xfrm>
            <a:custGeom>
              <a:avLst/>
              <a:gdLst>
                <a:gd name="connsiteX0" fmla="*/ 85039 w 85039"/>
                <a:gd name="connsiteY0" fmla="*/ 0 h 7132"/>
                <a:gd name="connsiteX1" fmla="*/ 0 w 85039"/>
                <a:gd name="connsiteY1" fmla="*/ 7132 h 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7132">
                  <a:moveTo>
                    <a:pt x="85039" y="0"/>
                  </a:moveTo>
                  <a:lnTo>
                    <a:pt x="0" y="7132"/>
                  </a:lnTo>
                </a:path>
              </a:pathLst>
            </a:custGeom>
            <a:ln w="2743" cap="rnd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4217D4F-6E30-15DD-4BE9-B260CB9762BA}"/>
                </a:ext>
              </a:extLst>
            </p:cNvPr>
            <p:cNvSpPr/>
            <p:nvPr/>
          </p:nvSpPr>
          <p:spPr>
            <a:xfrm>
              <a:off x="5585490" y="6490411"/>
              <a:ext cx="48006" cy="48006"/>
            </a:xfrm>
            <a:custGeom>
              <a:avLst/>
              <a:gdLst>
                <a:gd name="connsiteX0" fmla="*/ 0 w 48006"/>
                <a:gd name="connsiteY0" fmla="*/ 0 h 48006"/>
                <a:gd name="connsiteX1" fmla="*/ 48006 w 48006"/>
                <a:gd name="connsiteY1" fmla="*/ 48006 h 4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006" h="48006">
                  <a:moveTo>
                    <a:pt x="0" y="0"/>
                  </a:moveTo>
                  <a:lnTo>
                    <a:pt x="48006" y="48006"/>
                  </a:lnTo>
                </a:path>
              </a:pathLst>
            </a:custGeom>
            <a:ln w="2743" cap="rnd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0CB5D84-CB31-4B54-2C24-E719A52575AB}"/>
                </a:ext>
              </a:extLst>
            </p:cNvPr>
            <p:cNvSpPr/>
            <p:nvPr/>
          </p:nvSpPr>
          <p:spPr>
            <a:xfrm>
              <a:off x="5559704" y="6502206"/>
              <a:ext cx="85039" cy="7132"/>
            </a:xfrm>
            <a:custGeom>
              <a:avLst/>
              <a:gdLst>
                <a:gd name="connsiteX0" fmla="*/ 85039 w 85039"/>
                <a:gd name="connsiteY0" fmla="*/ 0 h 7132"/>
                <a:gd name="connsiteX1" fmla="*/ 0 w 85039"/>
                <a:gd name="connsiteY1" fmla="*/ 7132 h 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7132">
                  <a:moveTo>
                    <a:pt x="85039" y="0"/>
                  </a:moveTo>
                  <a:lnTo>
                    <a:pt x="0" y="7132"/>
                  </a:lnTo>
                </a:path>
              </a:pathLst>
            </a:custGeom>
            <a:ln w="2743" cap="rnd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92B0D8B-F258-3709-CC58-2432E2F73F70}"/>
                </a:ext>
              </a:extLst>
            </p:cNvPr>
            <p:cNvSpPr/>
            <p:nvPr/>
          </p:nvSpPr>
          <p:spPr>
            <a:xfrm>
              <a:off x="5567111" y="6520037"/>
              <a:ext cx="38404" cy="21396"/>
            </a:xfrm>
            <a:custGeom>
              <a:avLst/>
              <a:gdLst>
                <a:gd name="connsiteX0" fmla="*/ 38405 w 38404"/>
                <a:gd name="connsiteY0" fmla="*/ 21397 h 21396"/>
                <a:gd name="connsiteX1" fmla="*/ 0 w 38404"/>
                <a:gd name="connsiteY1" fmla="*/ 0 h 21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404" h="21396">
                  <a:moveTo>
                    <a:pt x="38405" y="21397"/>
                  </a:moveTo>
                  <a:lnTo>
                    <a:pt x="0" y="0"/>
                  </a:lnTo>
                </a:path>
              </a:pathLst>
            </a:custGeom>
            <a:ln w="2743" cap="rnd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E5F9723-5EB8-3D10-1D2A-E5C7F2399484}"/>
                </a:ext>
              </a:extLst>
            </p:cNvPr>
            <p:cNvSpPr/>
            <p:nvPr/>
          </p:nvSpPr>
          <p:spPr>
            <a:xfrm>
              <a:off x="6829257" y="6407292"/>
              <a:ext cx="77906" cy="44439"/>
            </a:xfrm>
            <a:custGeom>
              <a:avLst/>
              <a:gdLst>
                <a:gd name="connsiteX0" fmla="*/ 77907 w 77906"/>
                <a:gd name="connsiteY0" fmla="*/ 22220 h 44439"/>
                <a:gd name="connsiteX1" fmla="*/ 38953 w 77906"/>
                <a:gd name="connsiteY1" fmla="*/ 44440 h 44439"/>
                <a:gd name="connsiteX2" fmla="*/ 0 w 77906"/>
                <a:gd name="connsiteY2" fmla="*/ 22220 h 44439"/>
                <a:gd name="connsiteX3" fmla="*/ 38953 w 77906"/>
                <a:gd name="connsiteY3" fmla="*/ 0 h 44439"/>
                <a:gd name="connsiteX4" fmla="*/ 77907 w 77906"/>
                <a:gd name="connsiteY4" fmla="*/ 22220 h 4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06" h="44439">
                  <a:moveTo>
                    <a:pt x="77907" y="22220"/>
                  </a:moveTo>
                  <a:cubicBezTo>
                    <a:pt x="77907" y="34491"/>
                    <a:pt x="60467" y="44440"/>
                    <a:pt x="38953" y="44440"/>
                  </a:cubicBezTo>
                  <a:cubicBezTo>
                    <a:pt x="17440" y="44440"/>
                    <a:pt x="0" y="34492"/>
                    <a:pt x="0" y="22220"/>
                  </a:cubicBezTo>
                  <a:cubicBezTo>
                    <a:pt x="0" y="9949"/>
                    <a:pt x="17440" y="0"/>
                    <a:pt x="38953" y="0"/>
                  </a:cubicBezTo>
                  <a:cubicBezTo>
                    <a:pt x="60467" y="0"/>
                    <a:pt x="77907" y="9948"/>
                    <a:pt x="77907" y="22220"/>
                  </a:cubicBezTo>
                  <a:close/>
                </a:path>
              </a:pathLst>
            </a:custGeom>
            <a:noFill/>
            <a:ln w="2743" cap="flat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43541E7-4A6D-82AB-8B50-ADA8A6CDF250}"/>
                </a:ext>
              </a:extLst>
            </p:cNvPr>
            <p:cNvSpPr/>
            <p:nvPr/>
          </p:nvSpPr>
          <p:spPr>
            <a:xfrm rot="7832834">
              <a:off x="6764918" y="6440142"/>
              <a:ext cx="77909" cy="44441"/>
            </a:xfrm>
            <a:custGeom>
              <a:avLst/>
              <a:gdLst>
                <a:gd name="connsiteX0" fmla="*/ 77910 w 77909"/>
                <a:gd name="connsiteY0" fmla="*/ 22221 h 44441"/>
                <a:gd name="connsiteX1" fmla="*/ 38955 w 77909"/>
                <a:gd name="connsiteY1" fmla="*/ 44442 h 44441"/>
                <a:gd name="connsiteX2" fmla="*/ 0 w 77909"/>
                <a:gd name="connsiteY2" fmla="*/ 22221 h 44441"/>
                <a:gd name="connsiteX3" fmla="*/ 38955 w 77909"/>
                <a:gd name="connsiteY3" fmla="*/ 0 h 44441"/>
                <a:gd name="connsiteX4" fmla="*/ 77910 w 77909"/>
                <a:gd name="connsiteY4" fmla="*/ 22221 h 4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09" h="44441">
                  <a:moveTo>
                    <a:pt x="77910" y="22221"/>
                  </a:moveTo>
                  <a:cubicBezTo>
                    <a:pt x="77910" y="34493"/>
                    <a:pt x="60469" y="44442"/>
                    <a:pt x="38955" y="44442"/>
                  </a:cubicBezTo>
                  <a:cubicBezTo>
                    <a:pt x="17441" y="44442"/>
                    <a:pt x="0" y="34493"/>
                    <a:pt x="0" y="22221"/>
                  </a:cubicBezTo>
                  <a:cubicBezTo>
                    <a:pt x="0" y="9949"/>
                    <a:pt x="17441" y="0"/>
                    <a:pt x="38955" y="0"/>
                  </a:cubicBezTo>
                  <a:cubicBezTo>
                    <a:pt x="60469" y="0"/>
                    <a:pt x="77910" y="9948"/>
                    <a:pt x="77910" y="22221"/>
                  </a:cubicBezTo>
                  <a:close/>
                </a:path>
              </a:pathLst>
            </a:custGeom>
            <a:noFill/>
            <a:ln w="2743" cap="flat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0F9CD8A-8D8C-C918-049E-7100F08D7760}"/>
                </a:ext>
              </a:extLst>
            </p:cNvPr>
            <p:cNvSpPr/>
            <p:nvPr/>
          </p:nvSpPr>
          <p:spPr>
            <a:xfrm>
              <a:off x="6834743" y="6440759"/>
              <a:ext cx="89702" cy="44988"/>
            </a:xfrm>
            <a:custGeom>
              <a:avLst/>
              <a:gdLst>
                <a:gd name="connsiteX0" fmla="*/ 0 w 89702"/>
                <a:gd name="connsiteY0" fmla="*/ 0 h 44988"/>
                <a:gd name="connsiteX1" fmla="*/ 62271 w 89702"/>
                <a:gd name="connsiteY1" fmla="*/ 26610 h 44988"/>
                <a:gd name="connsiteX2" fmla="*/ 89703 w 89702"/>
                <a:gd name="connsiteY2" fmla="*/ 44989 h 4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702" h="44988">
                  <a:moveTo>
                    <a:pt x="0" y="0"/>
                  </a:moveTo>
                  <a:cubicBezTo>
                    <a:pt x="0" y="0"/>
                    <a:pt x="50749" y="11522"/>
                    <a:pt x="62271" y="26610"/>
                  </a:cubicBezTo>
                  <a:cubicBezTo>
                    <a:pt x="73792" y="41697"/>
                    <a:pt x="80650" y="43069"/>
                    <a:pt x="89703" y="44989"/>
                  </a:cubicBezTo>
                </a:path>
              </a:pathLst>
            </a:custGeom>
            <a:noFill/>
            <a:ln w="2743" cap="flat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0143DC3-5BE0-2FF7-0B9F-7FF7FB1405E3}"/>
                </a:ext>
              </a:extLst>
            </p:cNvPr>
            <p:cNvSpPr/>
            <p:nvPr/>
          </p:nvSpPr>
          <p:spPr>
            <a:xfrm>
              <a:off x="6836938" y="6445422"/>
              <a:ext cx="16733" cy="58978"/>
            </a:xfrm>
            <a:custGeom>
              <a:avLst/>
              <a:gdLst>
                <a:gd name="connsiteX0" fmla="*/ 0 w 16733"/>
                <a:gd name="connsiteY0" fmla="*/ 0 h 58978"/>
                <a:gd name="connsiteX1" fmla="*/ 11522 w 16733"/>
                <a:gd name="connsiteY1" fmla="*/ 35112 h 58978"/>
                <a:gd name="connsiteX2" fmla="*/ 16733 w 16733"/>
                <a:gd name="connsiteY2" fmla="*/ 58979 h 58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33" h="58978">
                  <a:moveTo>
                    <a:pt x="0" y="0"/>
                  </a:moveTo>
                  <a:cubicBezTo>
                    <a:pt x="0" y="0"/>
                    <a:pt x="15088" y="23043"/>
                    <a:pt x="11522" y="35112"/>
                  </a:cubicBezTo>
                  <a:cubicBezTo>
                    <a:pt x="7955" y="47183"/>
                    <a:pt x="16733" y="58979"/>
                    <a:pt x="16733" y="58979"/>
                  </a:cubicBezTo>
                </a:path>
              </a:pathLst>
            </a:custGeom>
            <a:noFill/>
            <a:ln w="2743" cap="flat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FD7DD29-8654-5DCC-477B-D466F99232B6}"/>
                </a:ext>
              </a:extLst>
            </p:cNvPr>
            <p:cNvSpPr/>
            <p:nvPr/>
          </p:nvSpPr>
          <p:spPr>
            <a:xfrm>
              <a:off x="6845442" y="6470385"/>
              <a:ext cx="47731" cy="47731"/>
            </a:xfrm>
            <a:custGeom>
              <a:avLst/>
              <a:gdLst>
                <a:gd name="connsiteX0" fmla="*/ 47732 w 47731"/>
                <a:gd name="connsiteY0" fmla="*/ 0 h 47731"/>
                <a:gd name="connsiteX1" fmla="*/ 0 w 47731"/>
                <a:gd name="connsiteY1" fmla="*/ 47732 h 4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731" h="47731">
                  <a:moveTo>
                    <a:pt x="47732" y="0"/>
                  </a:moveTo>
                  <a:lnTo>
                    <a:pt x="0" y="47732"/>
                  </a:lnTo>
                </a:path>
              </a:pathLst>
            </a:custGeom>
            <a:ln w="2743" cap="rnd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3DF06F1-5DE8-09D5-80B8-F9A31445F4DB}"/>
                </a:ext>
              </a:extLst>
            </p:cNvPr>
            <p:cNvSpPr/>
            <p:nvPr/>
          </p:nvSpPr>
          <p:spPr>
            <a:xfrm>
              <a:off x="6834195" y="6482181"/>
              <a:ext cx="85039" cy="7132"/>
            </a:xfrm>
            <a:custGeom>
              <a:avLst/>
              <a:gdLst>
                <a:gd name="connsiteX0" fmla="*/ 0 w 85039"/>
                <a:gd name="connsiteY0" fmla="*/ 0 h 7132"/>
                <a:gd name="connsiteX1" fmla="*/ 85039 w 85039"/>
                <a:gd name="connsiteY1" fmla="*/ 7133 h 7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7132">
                  <a:moveTo>
                    <a:pt x="0" y="0"/>
                  </a:moveTo>
                  <a:lnTo>
                    <a:pt x="85039" y="7133"/>
                  </a:lnTo>
                </a:path>
              </a:pathLst>
            </a:custGeom>
            <a:ln w="2743" cap="rnd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8830BF8-611D-1687-991F-FA37A20DD46C}"/>
                </a:ext>
              </a:extLst>
            </p:cNvPr>
            <p:cNvSpPr/>
            <p:nvPr/>
          </p:nvSpPr>
          <p:spPr>
            <a:xfrm>
              <a:off x="6877263" y="6510710"/>
              <a:ext cx="47731" cy="47731"/>
            </a:xfrm>
            <a:custGeom>
              <a:avLst/>
              <a:gdLst>
                <a:gd name="connsiteX0" fmla="*/ 47732 w 47731"/>
                <a:gd name="connsiteY0" fmla="*/ 0 h 47731"/>
                <a:gd name="connsiteX1" fmla="*/ 0 w 47731"/>
                <a:gd name="connsiteY1" fmla="*/ 47732 h 4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731" h="47731">
                  <a:moveTo>
                    <a:pt x="47732" y="0"/>
                  </a:moveTo>
                  <a:lnTo>
                    <a:pt x="0" y="47732"/>
                  </a:lnTo>
                </a:path>
              </a:pathLst>
            </a:custGeom>
            <a:ln w="2743" cap="rnd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EFCCBC91-C144-2430-473A-60C4236EA3EE}"/>
                </a:ext>
              </a:extLst>
            </p:cNvPr>
            <p:cNvSpPr/>
            <p:nvPr/>
          </p:nvSpPr>
          <p:spPr>
            <a:xfrm>
              <a:off x="6866016" y="6522506"/>
              <a:ext cx="85039" cy="6858"/>
            </a:xfrm>
            <a:custGeom>
              <a:avLst/>
              <a:gdLst>
                <a:gd name="connsiteX0" fmla="*/ 0 w 85039"/>
                <a:gd name="connsiteY0" fmla="*/ 0 h 6858"/>
                <a:gd name="connsiteX1" fmla="*/ 85039 w 85039"/>
                <a:gd name="connsiteY1" fmla="*/ 6858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039" h="6858">
                  <a:moveTo>
                    <a:pt x="0" y="0"/>
                  </a:moveTo>
                  <a:lnTo>
                    <a:pt x="85039" y="6858"/>
                  </a:lnTo>
                </a:path>
              </a:pathLst>
            </a:custGeom>
            <a:ln w="2743" cap="rnd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493EDB8-69F1-F29A-E3F2-712112CFA7B3}"/>
                </a:ext>
              </a:extLst>
            </p:cNvPr>
            <p:cNvSpPr/>
            <p:nvPr/>
          </p:nvSpPr>
          <p:spPr>
            <a:xfrm>
              <a:off x="6905244" y="6540063"/>
              <a:ext cx="38130" cy="21396"/>
            </a:xfrm>
            <a:custGeom>
              <a:avLst/>
              <a:gdLst>
                <a:gd name="connsiteX0" fmla="*/ 0 w 38130"/>
                <a:gd name="connsiteY0" fmla="*/ 21397 h 21396"/>
                <a:gd name="connsiteX1" fmla="*/ 38131 w 38130"/>
                <a:gd name="connsiteY1" fmla="*/ 0 h 21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30" h="21396">
                  <a:moveTo>
                    <a:pt x="0" y="21397"/>
                  </a:moveTo>
                  <a:lnTo>
                    <a:pt x="38131" y="0"/>
                  </a:lnTo>
                </a:path>
              </a:pathLst>
            </a:custGeom>
            <a:ln w="2743" cap="rnd">
              <a:solidFill>
                <a:srgbClr val="6E6E6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9EAA84D-F27D-4A5D-CFD1-60C6A973BBE7}"/>
                </a:ext>
              </a:extLst>
            </p:cNvPr>
            <p:cNvSpPr/>
            <p:nvPr/>
          </p:nvSpPr>
          <p:spPr>
            <a:xfrm>
              <a:off x="6226302" y="3090214"/>
              <a:ext cx="619688" cy="630661"/>
            </a:xfrm>
            <a:custGeom>
              <a:avLst/>
              <a:gdLst>
                <a:gd name="connsiteX0" fmla="*/ 373349 w 619688"/>
                <a:gd name="connsiteY0" fmla="*/ 0 h 630661"/>
                <a:gd name="connsiteX1" fmla="*/ 0 w 619688"/>
                <a:gd name="connsiteY1" fmla="*/ 630662 h 630661"/>
                <a:gd name="connsiteX2" fmla="*/ 489935 w 619688"/>
                <a:gd name="connsiteY2" fmla="*/ 231526 h 630661"/>
                <a:gd name="connsiteX3" fmla="*/ 435620 w 619688"/>
                <a:gd name="connsiteY3" fmla="*/ 246888 h 630661"/>
                <a:gd name="connsiteX4" fmla="*/ 619689 w 619688"/>
                <a:gd name="connsiteY4" fmla="*/ 38679 h 63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9688" h="630661">
                  <a:moveTo>
                    <a:pt x="373349" y="0"/>
                  </a:moveTo>
                  <a:lnTo>
                    <a:pt x="0" y="630662"/>
                  </a:lnTo>
                  <a:lnTo>
                    <a:pt x="489935" y="231526"/>
                  </a:lnTo>
                  <a:lnTo>
                    <a:pt x="435620" y="246888"/>
                  </a:lnTo>
                  <a:lnTo>
                    <a:pt x="619689" y="38679"/>
                  </a:lnTo>
                  <a:close/>
                </a:path>
              </a:pathLst>
            </a:custGeom>
            <a:solidFill>
              <a:srgbClr val="E2E0E0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60E3584-7DA5-CF24-A563-473AFE1DB7A3}"/>
                </a:ext>
              </a:extLst>
            </p:cNvPr>
            <p:cNvSpPr/>
            <p:nvPr/>
          </p:nvSpPr>
          <p:spPr>
            <a:xfrm>
              <a:off x="6226302" y="3056747"/>
              <a:ext cx="609813" cy="664128"/>
            </a:xfrm>
            <a:custGeom>
              <a:avLst/>
              <a:gdLst>
                <a:gd name="connsiteX0" fmla="*/ 337414 w 609813"/>
                <a:gd name="connsiteY0" fmla="*/ 0 h 664128"/>
                <a:gd name="connsiteX1" fmla="*/ 0 w 609813"/>
                <a:gd name="connsiteY1" fmla="*/ 664129 h 664128"/>
                <a:gd name="connsiteX2" fmla="*/ 446044 w 609813"/>
                <a:gd name="connsiteY2" fmla="*/ 282550 h 664128"/>
                <a:gd name="connsiteX3" fmla="*/ 406268 w 609813"/>
                <a:gd name="connsiteY3" fmla="*/ 282550 h 664128"/>
                <a:gd name="connsiteX4" fmla="*/ 609814 w 609813"/>
                <a:gd name="connsiteY4" fmla="*/ 44440 h 664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813" h="664128">
                  <a:moveTo>
                    <a:pt x="337414" y="0"/>
                  </a:moveTo>
                  <a:lnTo>
                    <a:pt x="0" y="664129"/>
                  </a:lnTo>
                  <a:lnTo>
                    <a:pt x="446044" y="282550"/>
                  </a:lnTo>
                  <a:lnTo>
                    <a:pt x="406268" y="282550"/>
                  </a:lnTo>
                  <a:lnTo>
                    <a:pt x="609814" y="44440"/>
                  </a:ln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178AF7B-CE41-9F34-CB54-7FC2FDD5EE60}"/>
                </a:ext>
              </a:extLst>
            </p:cNvPr>
            <p:cNvSpPr/>
            <p:nvPr/>
          </p:nvSpPr>
          <p:spPr>
            <a:xfrm>
              <a:off x="7282982" y="4610893"/>
              <a:ext cx="489608" cy="600768"/>
            </a:xfrm>
            <a:custGeom>
              <a:avLst/>
              <a:gdLst>
                <a:gd name="connsiteX0" fmla="*/ 0 w 489608"/>
                <a:gd name="connsiteY0" fmla="*/ 2895 h 600768"/>
                <a:gd name="connsiteX1" fmla="*/ 102047 w 489608"/>
                <a:gd name="connsiteY1" fmla="*/ 230855 h 600768"/>
                <a:gd name="connsiteX2" fmla="*/ 114392 w 489608"/>
                <a:gd name="connsiteY2" fmla="*/ 503803 h 600768"/>
                <a:gd name="connsiteX3" fmla="*/ 147036 w 489608"/>
                <a:gd name="connsiteY3" fmla="*/ 505449 h 600768"/>
                <a:gd name="connsiteX4" fmla="*/ 162672 w 489608"/>
                <a:gd name="connsiteY4" fmla="*/ 336742 h 600768"/>
                <a:gd name="connsiteX5" fmla="*/ 219731 w 489608"/>
                <a:gd name="connsiteY5" fmla="*/ 570738 h 600768"/>
                <a:gd name="connsiteX6" fmla="*/ 249631 w 489608"/>
                <a:gd name="connsiteY6" fmla="*/ 563056 h 600768"/>
                <a:gd name="connsiteX7" fmla="*/ 218084 w 489608"/>
                <a:gd name="connsiteY7" fmla="*/ 336468 h 600768"/>
                <a:gd name="connsiteX8" fmla="*/ 336317 w 489608"/>
                <a:gd name="connsiteY8" fmla="*/ 588020 h 600768"/>
                <a:gd name="connsiteX9" fmla="*/ 365669 w 489608"/>
                <a:gd name="connsiteY9" fmla="*/ 578418 h 600768"/>
                <a:gd name="connsiteX10" fmla="*/ 276789 w 489608"/>
                <a:gd name="connsiteY10" fmla="*/ 317266 h 600768"/>
                <a:gd name="connsiteX11" fmla="*/ 412029 w 489608"/>
                <a:gd name="connsiteY11" fmla="*/ 517245 h 600768"/>
                <a:gd name="connsiteX12" fmla="*/ 449611 w 489608"/>
                <a:gd name="connsiteY12" fmla="*/ 501609 h 600768"/>
                <a:gd name="connsiteX13" fmla="*/ 333848 w 489608"/>
                <a:gd name="connsiteY13" fmla="*/ 292851 h 600768"/>
                <a:gd name="connsiteX14" fmla="*/ 348935 w 489608"/>
                <a:gd name="connsiteY14" fmla="*/ 219608 h 600768"/>
                <a:gd name="connsiteX15" fmla="*/ 452080 w 489608"/>
                <a:gd name="connsiteY15" fmla="*/ 242651 h 600768"/>
                <a:gd name="connsiteX16" fmla="*/ 469087 w 489608"/>
                <a:gd name="connsiteY16" fmla="*/ 200680 h 600768"/>
                <a:gd name="connsiteX17" fmla="*/ 326441 w 489608"/>
                <a:gd name="connsiteY17" fmla="*/ 155966 h 600768"/>
                <a:gd name="connsiteX18" fmla="*/ 195042 w 489608"/>
                <a:gd name="connsiteY18" fmla="*/ 30876 h 600768"/>
                <a:gd name="connsiteX19" fmla="*/ 0 w 489608"/>
                <a:gd name="connsiteY19" fmla="*/ 2895 h 600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9608" h="600768">
                  <a:moveTo>
                    <a:pt x="0" y="2895"/>
                  </a:moveTo>
                  <a:cubicBezTo>
                    <a:pt x="0" y="2895"/>
                    <a:pt x="100950" y="110154"/>
                    <a:pt x="102047" y="230855"/>
                  </a:cubicBezTo>
                  <a:cubicBezTo>
                    <a:pt x="103145" y="351556"/>
                    <a:pt x="114392" y="503803"/>
                    <a:pt x="114392" y="503803"/>
                  </a:cubicBezTo>
                  <a:cubicBezTo>
                    <a:pt x="114392" y="503803"/>
                    <a:pt x="138257" y="553181"/>
                    <a:pt x="147036" y="505449"/>
                  </a:cubicBezTo>
                  <a:cubicBezTo>
                    <a:pt x="156088" y="457443"/>
                    <a:pt x="162672" y="336742"/>
                    <a:pt x="162672" y="336742"/>
                  </a:cubicBezTo>
                  <a:lnTo>
                    <a:pt x="219731" y="570738"/>
                  </a:lnTo>
                  <a:cubicBezTo>
                    <a:pt x="219731" y="570738"/>
                    <a:pt x="246614" y="605576"/>
                    <a:pt x="249631" y="563056"/>
                  </a:cubicBezTo>
                  <a:cubicBezTo>
                    <a:pt x="252649" y="520537"/>
                    <a:pt x="218084" y="336468"/>
                    <a:pt x="218084" y="336468"/>
                  </a:cubicBezTo>
                  <a:lnTo>
                    <a:pt x="336317" y="588020"/>
                  </a:lnTo>
                  <a:cubicBezTo>
                    <a:pt x="336317" y="588020"/>
                    <a:pt x="365120" y="622310"/>
                    <a:pt x="365669" y="578418"/>
                  </a:cubicBezTo>
                  <a:cubicBezTo>
                    <a:pt x="366217" y="534527"/>
                    <a:pt x="276789" y="317266"/>
                    <a:pt x="276789" y="317266"/>
                  </a:cubicBezTo>
                  <a:lnTo>
                    <a:pt x="412029" y="517245"/>
                  </a:lnTo>
                  <a:cubicBezTo>
                    <a:pt x="412029" y="517245"/>
                    <a:pt x="458938" y="544951"/>
                    <a:pt x="449611" y="501609"/>
                  </a:cubicBezTo>
                  <a:cubicBezTo>
                    <a:pt x="440558" y="458266"/>
                    <a:pt x="333848" y="292851"/>
                    <a:pt x="333848" y="292851"/>
                  </a:cubicBezTo>
                  <a:cubicBezTo>
                    <a:pt x="333848" y="292851"/>
                    <a:pt x="312451" y="208909"/>
                    <a:pt x="348935" y="219608"/>
                  </a:cubicBezTo>
                  <a:cubicBezTo>
                    <a:pt x="385420" y="230306"/>
                    <a:pt x="452080" y="242651"/>
                    <a:pt x="452080" y="242651"/>
                  </a:cubicBezTo>
                  <a:cubicBezTo>
                    <a:pt x="452080" y="242651"/>
                    <a:pt x="523677" y="220156"/>
                    <a:pt x="469087" y="200680"/>
                  </a:cubicBezTo>
                  <a:cubicBezTo>
                    <a:pt x="414498" y="180929"/>
                    <a:pt x="332202" y="162275"/>
                    <a:pt x="326441" y="155966"/>
                  </a:cubicBezTo>
                  <a:cubicBezTo>
                    <a:pt x="320680" y="149382"/>
                    <a:pt x="212050" y="74218"/>
                    <a:pt x="195042" y="30876"/>
                  </a:cubicBezTo>
                  <a:cubicBezTo>
                    <a:pt x="178583" y="-13290"/>
                    <a:pt x="0" y="2895"/>
                    <a:pt x="0" y="289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7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B0DC568-5D6F-CAB2-70FF-6BF2E389139E}"/>
                </a:ext>
              </a:extLst>
            </p:cNvPr>
            <p:cNvSpPr/>
            <p:nvPr/>
          </p:nvSpPr>
          <p:spPr>
            <a:xfrm>
              <a:off x="6649487" y="3148285"/>
              <a:ext cx="944301" cy="1609520"/>
            </a:xfrm>
            <a:custGeom>
              <a:avLst/>
              <a:gdLst>
                <a:gd name="connsiteX0" fmla="*/ 4479 w 944301"/>
                <a:gd name="connsiteY0" fmla="*/ 323782 h 1609520"/>
                <a:gd name="connsiteX1" fmla="*/ 407730 w 944301"/>
                <a:gd name="connsiteY1" fmla="*/ 897386 h 1609520"/>
                <a:gd name="connsiteX2" fmla="*/ 676838 w 944301"/>
                <a:gd name="connsiteY2" fmla="*/ 1609520 h 1609520"/>
                <a:gd name="connsiteX3" fmla="*/ 944300 w 944301"/>
                <a:gd name="connsiteY3" fmla="*/ 1514331 h 1609520"/>
                <a:gd name="connsiteX4" fmla="*/ 611549 w 944301"/>
                <a:gd name="connsiteY4" fmla="*/ 713865 h 1609520"/>
                <a:gd name="connsiteX5" fmla="*/ 275507 w 944301"/>
                <a:gd name="connsiteY5" fmla="*/ 5297 h 1609520"/>
                <a:gd name="connsiteX6" fmla="*/ 4479 w 944301"/>
                <a:gd name="connsiteY6" fmla="*/ 323782 h 160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4301" h="1609520">
                  <a:moveTo>
                    <a:pt x="4479" y="323782"/>
                  </a:moveTo>
                  <a:cubicBezTo>
                    <a:pt x="-49836" y="424458"/>
                    <a:pt x="407730" y="897386"/>
                    <a:pt x="407730" y="897386"/>
                  </a:cubicBezTo>
                  <a:lnTo>
                    <a:pt x="676838" y="1609520"/>
                  </a:lnTo>
                  <a:cubicBezTo>
                    <a:pt x="676838" y="1609520"/>
                    <a:pt x="945123" y="1570841"/>
                    <a:pt x="944300" y="1514331"/>
                  </a:cubicBezTo>
                  <a:cubicBezTo>
                    <a:pt x="813449" y="1348642"/>
                    <a:pt x="637884" y="811798"/>
                    <a:pt x="611549" y="713865"/>
                  </a:cubicBezTo>
                  <a:cubicBezTo>
                    <a:pt x="585215" y="615933"/>
                    <a:pt x="344636" y="58789"/>
                    <a:pt x="275507" y="5297"/>
                  </a:cubicBezTo>
                  <a:cubicBezTo>
                    <a:pt x="216254" y="-40515"/>
                    <a:pt x="58795" y="223107"/>
                    <a:pt x="4479" y="323782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245CB81-85D1-D88B-3CF5-8FEB1B963CC1}"/>
                </a:ext>
              </a:extLst>
            </p:cNvPr>
            <p:cNvSpPr/>
            <p:nvPr/>
          </p:nvSpPr>
          <p:spPr>
            <a:xfrm>
              <a:off x="4146407" y="1724634"/>
              <a:ext cx="367588" cy="528629"/>
            </a:xfrm>
            <a:custGeom>
              <a:avLst/>
              <a:gdLst>
                <a:gd name="connsiteX0" fmla="*/ 37856 w 367588"/>
                <a:gd name="connsiteY0" fmla="*/ 73533 h 528629"/>
                <a:gd name="connsiteX1" fmla="*/ 27432 w 367588"/>
                <a:gd name="connsiteY1" fmla="*/ 106451 h 528629"/>
                <a:gd name="connsiteX2" fmla="*/ 0 w 367588"/>
                <a:gd name="connsiteY2" fmla="*/ 281467 h 528629"/>
                <a:gd name="connsiteX3" fmla="*/ 15088 w 367588"/>
                <a:gd name="connsiteY3" fmla="*/ 357180 h 528629"/>
                <a:gd name="connsiteX4" fmla="*/ 182149 w 367588"/>
                <a:gd name="connsiteY4" fmla="*/ 458404 h 528629"/>
                <a:gd name="connsiteX5" fmla="*/ 247437 w 367588"/>
                <a:gd name="connsiteY5" fmla="*/ 528630 h 528629"/>
                <a:gd name="connsiteX6" fmla="*/ 367589 w 367588"/>
                <a:gd name="connsiteY6" fmla="*/ 434538 h 528629"/>
                <a:gd name="connsiteX7" fmla="*/ 320131 w 367588"/>
                <a:gd name="connsiteY7" fmla="*/ 305059 h 528629"/>
                <a:gd name="connsiteX8" fmla="*/ 228783 w 367588"/>
                <a:gd name="connsiteY8" fmla="*/ 85329 h 528629"/>
                <a:gd name="connsiteX9" fmla="*/ 109179 w 367588"/>
                <a:gd name="connsiteY9" fmla="*/ 4130 h 528629"/>
                <a:gd name="connsiteX10" fmla="*/ 177485 w 367588"/>
                <a:gd name="connsiteY10" fmla="*/ 125105 h 528629"/>
                <a:gd name="connsiteX11" fmla="*/ 189555 w 367588"/>
                <a:gd name="connsiteY11" fmla="*/ 105903 h 528629"/>
                <a:gd name="connsiteX12" fmla="*/ 33467 w 367588"/>
                <a:gd name="connsiteY12" fmla="*/ 40889 h 528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7588" h="528629">
                  <a:moveTo>
                    <a:pt x="37856" y="73533"/>
                  </a:moveTo>
                  <a:lnTo>
                    <a:pt x="27432" y="106451"/>
                  </a:lnTo>
                  <a:lnTo>
                    <a:pt x="0" y="281467"/>
                  </a:lnTo>
                  <a:lnTo>
                    <a:pt x="15088" y="357180"/>
                  </a:lnTo>
                  <a:cubicBezTo>
                    <a:pt x="15088" y="357180"/>
                    <a:pt x="124267" y="392567"/>
                    <a:pt x="182149" y="458404"/>
                  </a:cubicBezTo>
                  <a:cubicBezTo>
                    <a:pt x="240030" y="524241"/>
                    <a:pt x="247437" y="528630"/>
                    <a:pt x="247437" y="528630"/>
                  </a:cubicBezTo>
                  <a:lnTo>
                    <a:pt x="367589" y="434538"/>
                  </a:lnTo>
                  <a:cubicBezTo>
                    <a:pt x="367589" y="434538"/>
                    <a:pt x="313548" y="335508"/>
                    <a:pt x="320131" y="305059"/>
                  </a:cubicBezTo>
                  <a:cubicBezTo>
                    <a:pt x="326715" y="274609"/>
                    <a:pt x="254569" y="107823"/>
                    <a:pt x="228783" y="85329"/>
                  </a:cubicBezTo>
                  <a:cubicBezTo>
                    <a:pt x="202997" y="62834"/>
                    <a:pt x="116860" y="-19187"/>
                    <a:pt x="109179" y="4130"/>
                  </a:cubicBezTo>
                  <a:cubicBezTo>
                    <a:pt x="101498" y="27447"/>
                    <a:pt x="132222" y="102885"/>
                    <a:pt x="177485" y="125105"/>
                  </a:cubicBezTo>
                  <a:cubicBezTo>
                    <a:pt x="190927" y="131689"/>
                    <a:pt x="189555" y="105903"/>
                    <a:pt x="189555" y="105903"/>
                  </a:cubicBezTo>
                  <a:cubicBezTo>
                    <a:pt x="189555" y="105903"/>
                    <a:pt x="98481" y="-8763"/>
                    <a:pt x="33467" y="40889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7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940AEC5-97D8-16A7-1B95-E90103F218BF}"/>
                </a:ext>
              </a:extLst>
            </p:cNvPr>
            <p:cNvSpPr/>
            <p:nvPr/>
          </p:nvSpPr>
          <p:spPr>
            <a:xfrm>
              <a:off x="4152168" y="299557"/>
              <a:ext cx="400781" cy="2027900"/>
            </a:xfrm>
            <a:custGeom>
              <a:avLst/>
              <a:gdLst>
                <a:gd name="connsiteX0" fmla="*/ 0 w 400781"/>
                <a:gd name="connsiteY0" fmla="*/ 1981962 h 2027900"/>
                <a:gd name="connsiteX1" fmla="*/ 57607 w 400781"/>
                <a:gd name="connsiteY1" fmla="*/ 1993484 h 2027900"/>
                <a:gd name="connsiteX2" fmla="*/ 400781 w 400781"/>
                <a:gd name="connsiteY2" fmla="*/ 0 h 2027900"/>
                <a:gd name="connsiteX3" fmla="*/ 0 w 400781"/>
                <a:gd name="connsiteY3" fmla="*/ 1981962 h 202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781" h="2027900">
                  <a:moveTo>
                    <a:pt x="0" y="1981962"/>
                  </a:moveTo>
                  <a:cubicBezTo>
                    <a:pt x="0" y="1981962"/>
                    <a:pt x="8504" y="2077151"/>
                    <a:pt x="57607" y="1993484"/>
                  </a:cubicBezTo>
                  <a:cubicBezTo>
                    <a:pt x="106710" y="1909816"/>
                    <a:pt x="400781" y="0"/>
                    <a:pt x="400781" y="0"/>
                  </a:cubicBezTo>
                  <a:lnTo>
                    <a:pt x="0" y="1981962"/>
                  </a:lnTo>
                  <a:close/>
                </a:path>
              </a:pathLst>
            </a:custGeom>
            <a:solidFill>
              <a:srgbClr val="6D4210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FE30C414-65E8-5814-2EA0-E1A02F228621}"/>
                </a:ext>
              </a:extLst>
            </p:cNvPr>
            <p:cNvSpPr/>
            <p:nvPr/>
          </p:nvSpPr>
          <p:spPr>
            <a:xfrm>
              <a:off x="4154394" y="1766072"/>
              <a:ext cx="138283" cy="149070"/>
            </a:xfrm>
            <a:custGeom>
              <a:avLst/>
              <a:gdLst>
                <a:gd name="connsiteX0" fmla="*/ 24932 w 138283"/>
                <a:gd name="connsiteY0" fmla="*/ 0 h 149070"/>
                <a:gd name="connsiteX1" fmla="*/ 37551 w 138283"/>
                <a:gd name="connsiteY1" fmla="*/ 132771 h 149070"/>
                <a:gd name="connsiteX2" fmla="*/ 138226 w 138283"/>
                <a:gd name="connsiteY2" fmla="*/ 133868 h 149070"/>
                <a:gd name="connsiteX3" fmla="*/ 82265 w 138283"/>
                <a:gd name="connsiteY3" fmla="*/ 74615 h 149070"/>
                <a:gd name="connsiteX4" fmla="*/ 85831 w 138283"/>
                <a:gd name="connsiteY4" fmla="*/ 55138 h 14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283" h="149070">
                  <a:moveTo>
                    <a:pt x="24932" y="0"/>
                  </a:moveTo>
                  <a:cubicBezTo>
                    <a:pt x="12588" y="28255"/>
                    <a:pt x="-30755" y="117135"/>
                    <a:pt x="37551" y="132771"/>
                  </a:cubicBezTo>
                  <a:cubicBezTo>
                    <a:pt x="105856" y="148407"/>
                    <a:pt x="139872" y="159380"/>
                    <a:pt x="138226" y="133868"/>
                  </a:cubicBezTo>
                  <a:cubicBezTo>
                    <a:pt x="136580" y="108356"/>
                    <a:pt x="82265" y="74615"/>
                    <a:pt x="82265" y="74615"/>
                  </a:cubicBezTo>
                  <a:lnTo>
                    <a:pt x="85831" y="55138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7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25F6A3A-A51C-FEA1-8241-9D2D540D690A}"/>
                </a:ext>
              </a:extLst>
            </p:cNvPr>
            <p:cNvSpPr/>
            <p:nvPr/>
          </p:nvSpPr>
          <p:spPr>
            <a:xfrm>
              <a:off x="4119768" y="1826696"/>
              <a:ext cx="127480" cy="165491"/>
            </a:xfrm>
            <a:custGeom>
              <a:avLst/>
              <a:gdLst>
                <a:gd name="connsiteX0" fmla="*/ 42002 w 127480"/>
                <a:gd name="connsiteY0" fmla="*/ 0 h 165491"/>
                <a:gd name="connsiteX1" fmla="*/ 28834 w 127480"/>
                <a:gd name="connsiteY1" fmla="*/ 132771 h 165491"/>
                <a:gd name="connsiteX2" fmla="*/ 127315 w 127480"/>
                <a:gd name="connsiteY2" fmla="*/ 153071 h 165491"/>
                <a:gd name="connsiteX3" fmla="*/ 83698 w 127480"/>
                <a:gd name="connsiteY3" fmla="*/ 84216 h 165491"/>
                <a:gd name="connsiteX4" fmla="*/ 91105 w 127480"/>
                <a:gd name="connsiteY4" fmla="*/ 65837 h 165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80" h="165491">
                  <a:moveTo>
                    <a:pt x="42002" y="0"/>
                  </a:moveTo>
                  <a:cubicBezTo>
                    <a:pt x="24719" y="25512"/>
                    <a:pt x="-35082" y="104242"/>
                    <a:pt x="28834" y="132771"/>
                  </a:cubicBezTo>
                  <a:cubicBezTo>
                    <a:pt x="93025" y="161300"/>
                    <a:pt x="124298" y="178582"/>
                    <a:pt x="127315" y="153071"/>
                  </a:cubicBezTo>
                  <a:cubicBezTo>
                    <a:pt x="130607" y="127559"/>
                    <a:pt x="83698" y="84216"/>
                    <a:pt x="83698" y="84216"/>
                  </a:cubicBezTo>
                  <a:lnTo>
                    <a:pt x="91105" y="65837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7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C27BAEC-1A6B-A397-3C74-C2DB31407F66}"/>
                </a:ext>
              </a:extLst>
            </p:cNvPr>
            <p:cNvSpPr/>
            <p:nvPr/>
          </p:nvSpPr>
          <p:spPr>
            <a:xfrm>
              <a:off x="4099468" y="1899117"/>
              <a:ext cx="127455" cy="165491"/>
            </a:xfrm>
            <a:custGeom>
              <a:avLst/>
              <a:gdLst>
                <a:gd name="connsiteX0" fmla="*/ 42002 w 127455"/>
                <a:gd name="connsiteY0" fmla="*/ 0 h 165491"/>
                <a:gd name="connsiteX1" fmla="*/ 28834 w 127455"/>
                <a:gd name="connsiteY1" fmla="*/ 132771 h 165491"/>
                <a:gd name="connsiteX2" fmla="*/ 127315 w 127455"/>
                <a:gd name="connsiteY2" fmla="*/ 153071 h 165491"/>
                <a:gd name="connsiteX3" fmla="*/ 83698 w 127455"/>
                <a:gd name="connsiteY3" fmla="*/ 84216 h 165491"/>
                <a:gd name="connsiteX4" fmla="*/ 91105 w 127455"/>
                <a:gd name="connsiteY4" fmla="*/ 65837 h 165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55" h="165491">
                  <a:moveTo>
                    <a:pt x="42002" y="0"/>
                  </a:moveTo>
                  <a:cubicBezTo>
                    <a:pt x="24719" y="25512"/>
                    <a:pt x="-35082" y="104242"/>
                    <a:pt x="28834" y="132771"/>
                  </a:cubicBezTo>
                  <a:cubicBezTo>
                    <a:pt x="93025" y="161300"/>
                    <a:pt x="124298" y="178582"/>
                    <a:pt x="127315" y="153071"/>
                  </a:cubicBezTo>
                  <a:cubicBezTo>
                    <a:pt x="130333" y="127559"/>
                    <a:pt x="83698" y="84216"/>
                    <a:pt x="83698" y="84216"/>
                  </a:cubicBezTo>
                  <a:lnTo>
                    <a:pt x="91105" y="65837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7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1B58B75B-F77C-B7C2-96EA-A2DC058B814C}"/>
                </a:ext>
              </a:extLst>
            </p:cNvPr>
            <p:cNvSpPr/>
            <p:nvPr/>
          </p:nvSpPr>
          <p:spPr>
            <a:xfrm>
              <a:off x="4112910" y="1979218"/>
              <a:ext cx="127480" cy="165491"/>
            </a:xfrm>
            <a:custGeom>
              <a:avLst/>
              <a:gdLst>
                <a:gd name="connsiteX0" fmla="*/ 42002 w 127480"/>
                <a:gd name="connsiteY0" fmla="*/ 0 h 165491"/>
                <a:gd name="connsiteX1" fmla="*/ 28834 w 127480"/>
                <a:gd name="connsiteY1" fmla="*/ 132771 h 165491"/>
                <a:gd name="connsiteX2" fmla="*/ 127315 w 127480"/>
                <a:gd name="connsiteY2" fmla="*/ 153071 h 165491"/>
                <a:gd name="connsiteX3" fmla="*/ 83698 w 127480"/>
                <a:gd name="connsiteY3" fmla="*/ 84216 h 165491"/>
                <a:gd name="connsiteX4" fmla="*/ 91105 w 127480"/>
                <a:gd name="connsiteY4" fmla="*/ 65837 h 165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80" h="165491">
                  <a:moveTo>
                    <a:pt x="42002" y="0"/>
                  </a:moveTo>
                  <a:cubicBezTo>
                    <a:pt x="24719" y="25512"/>
                    <a:pt x="-35082" y="104242"/>
                    <a:pt x="28834" y="132771"/>
                  </a:cubicBezTo>
                  <a:cubicBezTo>
                    <a:pt x="92751" y="161300"/>
                    <a:pt x="124298" y="178582"/>
                    <a:pt x="127315" y="153071"/>
                  </a:cubicBezTo>
                  <a:cubicBezTo>
                    <a:pt x="130607" y="127559"/>
                    <a:pt x="83698" y="84216"/>
                    <a:pt x="83698" y="84216"/>
                  </a:cubicBezTo>
                  <a:lnTo>
                    <a:pt x="91105" y="65837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7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C7865DB-857F-06D3-B2D2-F0E5B8CF9895}"/>
                </a:ext>
              </a:extLst>
            </p:cNvPr>
            <p:cNvSpPr/>
            <p:nvPr/>
          </p:nvSpPr>
          <p:spPr>
            <a:xfrm>
              <a:off x="4295941" y="2080168"/>
              <a:ext cx="1440816" cy="1615386"/>
            </a:xfrm>
            <a:custGeom>
              <a:avLst/>
              <a:gdLst>
                <a:gd name="connsiteX0" fmla="*/ 1439876 w 1440816"/>
                <a:gd name="connsiteY0" fmla="*/ 1290401 h 1615386"/>
                <a:gd name="connsiteX1" fmla="*/ 776845 w 1440816"/>
                <a:gd name="connsiteY1" fmla="*/ 706923 h 1615386"/>
                <a:gd name="connsiteX2" fmla="*/ 239177 w 1440816"/>
                <a:gd name="connsiteY2" fmla="*/ 0 h 1615386"/>
                <a:gd name="connsiteX3" fmla="*/ 519 w 1440816"/>
                <a:gd name="connsiteY3" fmla="*/ 153894 h 1615386"/>
                <a:gd name="connsiteX4" fmla="*/ 482225 w 1440816"/>
                <a:gd name="connsiteY4" fmla="*/ 884408 h 1615386"/>
                <a:gd name="connsiteX5" fmla="*/ 1263763 w 1440816"/>
                <a:gd name="connsiteY5" fmla="*/ 1603401 h 1615386"/>
                <a:gd name="connsiteX6" fmla="*/ 1439876 w 1440816"/>
                <a:gd name="connsiteY6" fmla="*/ 1290401 h 1615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0816" h="1615386">
                  <a:moveTo>
                    <a:pt x="1439876" y="1290401"/>
                  </a:moveTo>
                  <a:cubicBezTo>
                    <a:pt x="1469777" y="1179850"/>
                    <a:pt x="776845" y="706923"/>
                    <a:pt x="776845" y="706923"/>
                  </a:cubicBezTo>
                  <a:lnTo>
                    <a:pt x="239177" y="0"/>
                  </a:lnTo>
                  <a:cubicBezTo>
                    <a:pt x="239177" y="0"/>
                    <a:pt x="-12923" y="99304"/>
                    <a:pt x="519" y="153894"/>
                  </a:cubicBezTo>
                  <a:cubicBezTo>
                    <a:pt x="165934" y="285293"/>
                    <a:pt x="434219" y="794979"/>
                    <a:pt x="482225" y="884408"/>
                  </a:cubicBezTo>
                  <a:cubicBezTo>
                    <a:pt x="530231" y="973836"/>
                    <a:pt x="1286806" y="1518361"/>
                    <a:pt x="1263763" y="1603401"/>
                  </a:cubicBezTo>
                  <a:cubicBezTo>
                    <a:pt x="1244286" y="1675821"/>
                    <a:pt x="1410250" y="1400952"/>
                    <a:pt x="1439876" y="1290401"/>
                  </a:cubicBezTo>
                  <a:close/>
                </a:path>
              </a:pathLst>
            </a:custGeom>
            <a:solidFill>
              <a:srgbClr val="FFFFFF"/>
            </a:solidFill>
            <a:ln w="27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516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2" name="图片 2111" descr="D:\51PPT模板网\51pptmoban.com\图片001.jpg">
            <a:extLst>
              <a:ext uri="{FF2B5EF4-FFF2-40B4-BE49-F238E27FC236}">
                <a16:creationId xmlns:a16="http://schemas.microsoft.com/office/drawing/2014/main" id="{905C0D1B-3440-F846-CE95-8C913D6776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146" y="2867969"/>
            <a:ext cx="3660185" cy="3660185"/>
          </a:xfrm>
          <a:prstGeom prst="rect">
            <a:avLst/>
          </a:prstGeom>
        </p:spPr>
      </p:pic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B802F554-679A-80A5-105F-9F8340126FFB}"/>
              </a:ext>
            </a:extLst>
          </p:cNvPr>
          <p:cNvSpPr/>
          <p:nvPr/>
        </p:nvSpPr>
        <p:spPr>
          <a:xfrm>
            <a:off x="7265982" y="3648102"/>
            <a:ext cx="2841400" cy="774208"/>
          </a:xfrm>
          <a:prstGeom prst="roundRect">
            <a:avLst/>
          </a:prstGeom>
          <a:solidFill>
            <a:srgbClr val="F6F7F1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A83FA8C-C09B-D5B6-49A6-5BFCC4545359}"/>
              </a:ext>
            </a:extLst>
          </p:cNvPr>
          <p:cNvGrpSpPr/>
          <p:nvPr/>
        </p:nvGrpSpPr>
        <p:grpSpPr>
          <a:xfrm>
            <a:off x="5099212" y="489771"/>
            <a:ext cx="2016723" cy="1251129"/>
            <a:chOff x="3142296" y="1406182"/>
            <a:chExt cx="1605781" cy="125112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93D3A16-F02B-4D4D-AEA2-2CFB1ED96E65}"/>
                </a:ext>
              </a:extLst>
            </p:cNvPr>
            <p:cNvSpPr/>
            <p:nvPr/>
          </p:nvSpPr>
          <p:spPr>
            <a:xfrm>
              <a:off x="3167491" y="1456982"/>
              <a:ext cx="1580586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rgbClr val="116A4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+mn-lt"/>
                </a:rPr>
                <a:t>目录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D635062-062E-72EF-807D-0233AA0D004E}"/>
                </a:ext>
              </a:extLst>
            </p:cNvPr>
            <p:cNvSpPr/>
            <p:nvPr/>
          </p:nvSpPr>
          <p:spPr>
            <a:xfrm>
              <a:off x="3142296" y="1406182"/>
              <a:ext cx="1592124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ln w="25400" cmpd="sng">
                    <a:gradFill>
                      <a:gsLst>
                        <a:gs pos="10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76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rgbClr val="116A4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+mn-lt"/>
                </a:rPr>
                <a:t>目录</a:t>
              </a: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19546C2-2FD2-F31E-2707-12EFFE445E0F}"/>
              </a:ext>
            </a:extLst>
          </p:cNvPr>
          <p:cNvSpPr/>
          <p:nvPr/>
        </p:nvSpPr>
        <p:spPr>
          <a:xfrm>
            <a:off x="0" y="4183530"/>
            <a:ext cx="12192000" cy="1579074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0">
                <a:srgbClr val="004F38">
                  <a:alpha val="0"/>
                </a:srgbClr>
              </a:gs>
              <a:gs pos="100000">
                <a:srgbClr val="116A4E">
                  <a:alpha val="15000"/>
                </a:srgbClr>
              </a:gs>
            </a:gsLst>
            <a:lin ang="135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58DA83E-5104-92BA-23E7-CA0DE8598AB5}"/>
              </a:ext>
            </a:extLst>
          </p:cNvPr>
          <p:cNvGrpSpPr/>
          <p:nvPr/>
        </p:nvGrpSpPr>
        <p:grpSpPr>
          <a:xfrm>
            <a:off x="2093149" y="2097061"/>
            <a:ext cx="3384176" cy="774208"/>
            <a:chOff x="1498600" y="1961152"/>
            <a:chExt cx="3719407" cy="85090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2D010CA-6CF2-F824-A054-581DF0F1901D}"/>
                </a:ext>
              </a:extLst>
            </p:cNvPr>
            <p:cNvSpPr txBox="1"/>
            <p:nvPr/>
          </p:nvSpPr>
          <p:spPr>
            <a:xfrm>
              <a:off x="3076013" y="2200123"/>
              <a:ext cx="17442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4CBA2545-6213-7A95-F57A-C62514CB88EB}"/>
                </a:ext>
              </a:extLst>
            </p:cNvPr>
            <p:cNvSpPr/>
            <p:nvPr/>
          </p:nvSpPr>
          <p:spPr>
            <a:xfrm>
              <a:off x="2095143" y="1961152"/>
              <a:ext cx="3122864" cy="850900"/>
            </a:xfrm>
            <a:prstGeom prst="roundRect">
              <a:avLst/>
            </a:prstGeom>
            <a:noFill/>
            <a:ln w="254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C51CA8F6-C54D-5D24-D0A1-96618DBDD8EA}"/>
                </a:ext>
              </a:extLst>
            </p:cNvPr>
            <p:cNvSpPr/>
            <p:nvPr/>
          </p:nvSpPr>
          <p:spPr>
            <a:xfrm>
              <a:off x="1498600" y="1961152"/>
              <a:ext cx="911291" cy="850900"/>
            </a:xfrm>
            <a:prstGeom prst="roundRect">
              <a:avLst/>
            </a:prstGeom>
            <a:solidFill>
              <a:srgbClr val="116A4E"/>
            </a:solidFill>
            <a:ln w="254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AF435E0-996A-EED4-B1A6-5FD1867CCFDA}"/>
                </a:ext>
              </a:extLst>
            </p:cNvPr>
            <p:cNvGrpSpPr/>
            <p:nvPr/>
          </p:nvGrpSpPr>
          <p:grpSpPr>
            <a:xfrm>
              <a:off x="1683472" y="2112867"/>
              <a:ext cx="495533" cy="547469"/>
              <a:chOff x="11269145" y="1852673"/>
              <a:chExt cx="668180" cy="738212"/>
            </a:xfrm>
            <a:blipFill>
              <a:blip r:embed="rId4"/>
              <a:stretch>
                <a:fillRect/>
              </a:stretch>
            </a:blip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24D89E8-7477-517C-4004-BEBA57374442}"/>
                  </a:ext>
                </a:extLst>
              </p:cNvPr>
              <p:cNvSpPr/>
              <p:nvPr/>
            </p:nvSpPr>
            <p:spPr>
              <a:xfrm flipV="1">
                <a:off x="11578582" y="1852673"/>
                <a:ext cx="334302" cy="339777"/>
              </a:xfrm>
              <a:custGeom>
                <a:avLst/>
                <a:gdLst>
                  <a:gd name="connsiteX0" fmla="*/ 180836 w 334302"/>
                  <a:gd name="connsiteY0" fmla="*/ 326121 h 339777"/>
                  <a:gd name="connsiteX1" fmla="*/ 79996 w 334302"/>
                  <a:gd name="connsiteY1" fmla="*/ 310840 h 339777"/>
                  <a:gd name="connsiteX2" fmla="*/ -2510 w 334302"/>
                  <a:gd name="connsiteY2" fmla="*/ 122582 h 339777"/>
                  <a:gd name="connsiteX3" fmla="*/ 46993 w 334302"/>
                  <a:gd name="connsiteY3" fmla="*/ -6999 h 339777"/>
                  <a:gd name="connsiteX4" fmla="*/ 173502 w 334302"/>
                  <a:gd name="connsiteY4" fmla="*/ 5225 h 339777"/>
                  <a:gd name="connsiteX5" fmla="*/ 301233 w 334302"/>
                  <a:gd name="connsiteY5" fmla="*/ 37621 h 339777"/>
                  <a:gd name="connsiteX6" fmla="*/ 303066 w 334302"/>
                  <a:gd name="connsiteY6" fmla="*/ 192873 h 339777"/>
                  <a:gd name="connsiteX7" fmla="*/ 180836 w 334302"/>
                  <a:gd name="connsiteY7" fmla="*/ 326121 h 339777"/>
                  <a:gd name="connsiteX8" fmla="*/ 256619 w 334302"/>
                  <a:gd name="connsiteY8" fmla="*/ 264387 h 339777"/>
                  <a:gd name="connsiteX9" fmla="*/ 281676 w 334302"/>
                  <a:gd name="connsiteY9" fmla="*/ 82852 h 339777"/>
                  <a:gd name="connsiteX10" fmla="*/ 168613 w 334302"/>
                  <a:gd name="connsiteY10" fmla="*/ 39454 h 339777"/>
                  <a:gd name="connsiteX11" fmla="*/ 66550 w 334302"/>
                  <a:gd name="connsiteY11" fmla="*/ 23562 h 339777"/>
                  <a:gd name="connsiteX12" fmla="*/ 50049 w 334302"/>
                  <a:gd name="connsiteY12" fmla="*/ 32119 h 339777"/>
                  <a:gd name="connsiteX13" fmla="*/ 18269 w 334302"/>
                  <a:gd name="connsiteY13" fmla="*/ 261331 h 339777"/>
                  <a:gd name="connsiteX14" fmla="*/ 224839 w 334302"/>
                  <a:gd name="connsiteY14" fmla="*/ 295560 h 339777"/>
                  <a:gd name="connsiteX15" fmla="*/ 250507 w 334302"/>
                  <a:gd name="connsiteY15" fmla="*/ 296171 h 339777"/>
                  <a:gd name="connsiteX16" fmla="*/ 256619 w 334302"/>
                  <a:gd name="connsiteY16" fmla="*/ 264387 h 339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4302" h="339777">
                    <a:moveTo>
                      <a:pt x="180836" y="326121"/>
                    </a:moveTo>
                    <a:cubicBezTo>
                      <a:pt x="164335" y="323676"/>
                      <a:pt x="118498" y="316341"/>
                      <a:pt x="79996" y="310840"/>
                    </a:cubicBezTo>
                    <a:cubicBezTo>
                      <a:pt x="-28790" y="294337"/>
                      <a:pt x="-29401" y="293115"/>
                      <a:pt x="-2510" y="122582"/>
                    </a:cubicBezTo>
                    <a:cubicBezTo>
                      <a:pt x="13380" y="19895"/>
                      <a:pt x="21325" y="-887"/>
                      <a:pt x="46993" y="-6999"/>
                    </a:cubicBezTo>
                    <a:cubicBezTo>
                      <a:pt x="55549" y="-9444"/>
                      <a:pt x="112387" y="-3943"/>
                      <a:pt x="173502" y="5225"/>
                    </a:cubicBezTo>
                    <a:cubicBezTo>
                      <a:pt x="274342" y="19284"/>
                      <a:pt x="285343" y="22340"/>
                      <a:pt x="301233" y="37621"/>
                    </a:cubicBezTo>
                    <a:cubicBezTo>
                      <a:pt x="322012" y="57791"/>
                      <a:pt x="322012" y="60236"/>
                      <a:pt x="303066" y="192873"/>
                    </a:cubicBezTo>
                    <a:cubicBezTo>
                      <a:pt x="282287" y="335901"/>
                      <a:pt x="276787" y="342013"/>
                      <a:pt x="180836" y="326121"/>
                    </a:cubicBezTo>
                    <a:close/>
                    <a:moveTo>
                      <a:pt x="256619" y="264387"/>
                    </a:moveTo>
                    <a:cubicBezTo>
                      <a:pt x="267620" y="209987"/>
                      <a:pt x="281676" y="107912"/>
                      <a:pt x="281676" y="82852"/>
                    </a:cubicBezTo>
                    <a:cubicBezTo>
                      <a:pt x="281676" y="53513"/>
                      <a:pt x="287788" y="55957"/>
                      <a:pt x="168613" y="39454"/>
                    </a:cubicBezTo>
                    <a:cubicBezTo>
                      <a:pt x="118498" y="32119"/>
                      <a:pt x="72051" y="25396"/>
                      <a:pt x="66550" y="23562"/>
                    </a:cubicBezTo>
                    <a:cubicBezTo>
                      <a:pt x="60439" y="21729"/>
                      <a:pt x="53716" y="25396"/>
                      <a:pt x="50049" y="32119"/>
                    </a:cubicBezTo>
                    <a:cubicBezTo>
                      <a:pt x="40271" y="50456"/>
                      <a:pt x="11546" y="254607"/>
                      <a:pt x="18269" y="261331"/>
                    </a:cubicBezTo>
                    <a:cubicBezTo>
                      <a:pt x="24381" y="267443"/>
                      <a:pt x="186947" y="294948"/>
                      <a:pt x="224839" y="295560"/>
                    </a:cubicBezTo>
                    <a:lnTo>
                      <a:pt x="250507" y="296171"/>
                    </a:lnTo>
                    <a:lnTo>
                      <a:pt x="256619" y="264387"/>
                    </a:ln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DD21888-E781-C7CA-3DAA-5712B608CF62}"/>
                  </a:ext>
                </a:extLst>
              </p:cNvPr>
              <p:cNvSpPr/>
              <p:nvPr/>
            </p:nvSpPr>
            <p:spPr>
              <a:xfrm flipV="1">
                <a:off x="11667757" y="1927572"/>
                <a:ext cx="185303" cy="205525"/>
              </a:xfrm>
              <a:custGeom>
                <a:avLst/>
                <a:gdLst>
                  <a:gd name="connsiteX0" fmla="*/ 40914 w 185303"/>
                  <a:gd name="connsiteY0" fmla="*/ 194657 h 205525"/>
                  <a:gd name="connsiteX1" fmla="*/ -17146 w 185303"/>
                  <a:gd name="connsiteY1" fmla="*/ 16789 h 205525"/>
                  <a:gd name="connsiteX2" fmla="*/ 12190 w 185303"/>
                  <a:gd name="connsiteY2" fmla="*/ 13121 h 205525"/>
                  <a:gd name="connsiteX3" fmla="*/ 82472 w 185303"/>
                  <a:gd name="connsiteY3" fmla="*/ 46128 h 205525"/>
                  <a:gd name="connsiteX4" fmla="*/ 131364 w 185303"/>
                  <a:gd name="connsiteY4" fmla="*/ 33292 h 205525"/>
                  <a:gd name="connsiteX5" fmla="*/ 168034 w 185303"/>
                  <a:gd name="connsiteY5" fmla="*/ 31458 h 205525"/>
                  <a:gd name="connsiteX6" fmla="*/ 126475 w 185303"/>
                  <a:gd name="connsiteY6" fmla="*/ 99916 h 205525"/>
                  <a:gd name="connsiteX7" fmla="*/ 40914 w 185303"/>
                  <a:gd name="connsiteY7" fmla="*/ 194657 h 205525"/>
                  <a:gd name="connsiteX8" fmla="*/ 76361 w 185303"/>
                  <a:gd name="connsiteY8" fmla="*/ 111529 h 205525"/>
                  <a:gd name="connsiteX9" fmla="*/ 87361 w 185303"/>
                  <a:gd name="connsiteY9" fmla="*/ 81579 h 205525"/>
                  <a:gd name="connsiteX10" fmla="*/ 33580 w 185303"/>
                  <a:gd name="connsiteY10" fmla="*/ 77300 h 205525"/>
                  <a:gd name="connsiteX11" fmla="*/ 54970 w 185303"/>
                  <a:gd name="connsiteY11" fmla="*/ 139035 h 205525"/>
                  <a:gd name="connsiteX12" fmla="*/ 76361 w 185303"/>
                  <a:gd name="connsiteY12" fmla="*/ 111529 h 20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303" h="205525">
                    <a:moveTo>
                      <a:pt x="40914" y="194657"/>
                    </a:moveTo>
                    <a:cubicBezTo>
                      <a:pt x="31746" y="189156"/>
                      <a:pt x="-15312" y="44294"/>
                      <a:pt x="-17146" y="16789"/>
                    </a:cubicBezTo>
                    <a:cubicBezTo>
                      <a:pt x="-18979" y="-13773"/>
                      <a:pt x="-33" y="-16218"/>
                      <a:pt x="12190" y="13121"/>
                    </a:cubicBezTo>
                    <a:cubicBezTo>
                      <a:pt x="21968" y="36348"/>
                      <a:pt x="25635" y="38182"/>
                      <a:pt x="82472" y="46128"/>
                    </a:cubicBezTo>
                    <a:cubicBezTo>
                      <a:pt x="114863" y="51018"/>
                      <a:pt x="116697" y="50406"/>
                      <a:pt x="131364" y="33292"/>
                    </a:cubicBezTo>
                    <a:cubicBezTo>
                      <a:pt x="146643" y="16177"/>
                      <a:pt x="168034" y="14955"/>
                      <a:pt x="168034" y="31458"/>
                    </a:cubicBezTo>
                    <a:cubicBezTo>
                      <a:pt x="168034" y="35737"/>
                      <a:pt x="149699" y="66298"/>
                      <a:pt x="126475" y="99916"/>
                    </a:cubicBezTo>
                    <a:cubicBezTo>
                      <a:pt x="58637" y="200158"/>
                      <a:pt x="55581" y="203825"/>
                      <a:pt x="40914" y="194657"/>
                    </a:cubicBezTo>
                    <a:close/>
                    <a:moveTo>
                      <a:pt x="76361" y="111529"/>
                    </a:moveTo>
                    <a:cubicBezTo>
                      <a:pt x="89806" y="91970"/>
                      <a:pt x="92862" y="83413"/>
                      <a:pt x="87361" y="81579"/>
                    </a:cubicBezTo>
                    <a:cubicBezTo>
                      <a:pt x="69027" y="75467"/>
                      <a:pt x="33580" y="73022"/>
                      <a:pt x="33580" y="77300"/>
                    </a:cubicBezTo>
                    <a:cubicBezTo>
                      <a:pt x="33580" y="84024"/>
                      <a:pt x="52526" y="139035"/>
                      <a:pt x="54970" y="139035"/>
                    </a:cubicBezTo>
                    <a:cubicBezTo>
                      <a:pt x="56193" y="139035"/>
                      <a:pt x="65971" y="126810"/>
                      <a:pt x="76361" y="111529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5607856-0294-484A-4CF7-19BF9D458367}"/>
                  </a:ext>
                </a:extLst>
              </p:cNvPr>
              <p:cNvSpPr/>
              <p:nvPr/>
            </p:nvSpPr>
            <p:spPr>
              <a:xfrm flipV="1">
                <a:off x="11269145" y="2097893"/>
                <a:ext cx="320486" cy="327550"/>
              </a:xfrm>
              <a:custGeom>
                <a:avLst/>
                <a:gdLst>
                  <a:gd name="connsiteX0" fmla="*/ 22596 w 320486"/>
                  <a:gd name="connsiteY0" fmla="*/ 312608 h 327550"/>
                  <a:gd name="connsiteX1" fmla="*/ -17 w 320486"/>
                  <a:gd name="connsiteY1" fmla="*/ 286936 h 327550"/>
                  <a:gd name="connsiteX2" fmla="*/ -14073 w 320486"/>
                  <a:gd name="connsiteY2" fmla="*/ 35721 h 327550"/>
                  <a:gd name="connsiteX3" fmla="*/ 131992 w 320486"/>
                  <a:gd name="connsiteY3" fmla="*/ -2787 h 327550"/>
                  <a:gd name="connsiteX4" fmla="*/ 284169 w 320486"/>
                  <a:gd name="connsiteY4" fmla="*/ 22885 h 327550"/>
                  <a:gd name="connsiteX5" fmla="*/ 302504 w 320486"/>
                  <a:gd name="connsiteY5" fmla="*/ 267988 h 327550"/>
                  <a:gd name="connsiteX6" fmla="*/ 157049 w 320486"/>
                  <a:gd name="connsiteY6" fmla="*/ 312608 h 327550"/>
                  <a:gd name="connsiteX7" fmla="*/ 22596 w 320486"/>
                  <a:gd name="connsiteY7" fmla="*/ 312608 h 327550"/>
                  <a:gd name="connsiteX8" fmla="*/ 157661 w 320486"/>
                  <a:gd name="connsiteY8" fmla="*/ 278379 h 327550"/>
                  <a:gd name="connsiteX9" fmla="*/ 269502 w 320486"/>
                  <a:gd name="connsiteY9" fmla="*/ 258820 h 327550"/>
                  <a:gd name="connsiteX10" fmla="*/ 264001 w 320486"/>
                  <a:gd name="connsiteY10" fmla="*/ 147576 h 327550"/>
                  <a:gd name="connsiteX11" fmla="*/ 255445 w 320486"/>
                  <a:gd name="connsiteY11" fmla="*/ 35109 h 327550"/>
                  <a:gd name="connsiteX12" fmla="*/ 159494 w 320486"/>
                  <a:gd name="connsiteY12" fmla="*/ 30831 h 327550"/>
                  <a:gd name="connsiteX13" fmla="*/ 41541 w 320486"/>
                  <a:gd name="connsiteY13" fmla="*/ 39388 h 327550"/>
                  <a:gd name="connsiteX14" fmla="*/ 18318 w 320486"/>
                  <a:gd name="connsiteY14" fmla="*/ 71172 h 327550"/>
                  <a:gd name="connsiteX15" fmla="*/ 32985 w 320486"/>
                  <a:gd name="connsiteY15" fmla="*/ 280213 h 327550"/>
                  <a:gd name="connsiteX16" fmla="*/ 157661 w 320486"/>
                  <a:gd name="connsiteY16" fmla="*/ 278379 h 32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0486" h="327550">
                    <a:moveTo>
                      <a:pt x="22596" y="312608"/>
                    </a:moveTo>
                    <a:cubicBezTo>
                      <a:pt x="14040" y="307718"/>
                      <a:pt x="3650" y="296105"/>
                      <a:pt x="-17" y="286936"/>
                    </a:cubicBezTo>
                    <a:cubicBezTo>
                      <a:pt x="-11018" y="258820"/>
                      <a:pt x="-22018" y="51001"/>
                      <a:pt x="-14073" y="35721"/>
                    </a:cubicBezTo>
                    <a:cubicBezTo>
                      <a:pt x="-17" y="9438"/>
                      <a:pt x="15873" y="5159"/>
                      <a:pt x="131992" y="-2787"/>
                    </a:cubicBezTo>
                    <a:cubicBezTo>
                      <a:pt x="255445" y="-11344"/>
                      <a:pt x="268890" y="-9510"/>
                      <a:pt x="284169" y="22885"/>
                    </a:cubicBezTo>
                    <a:cubicBezTo>
                      <a:pt x="293336" y="41222"/>
                      <a:pt x="308004" y="244761"/>
                      <a:pt x="302504" y="267988"/>
                    </a:cubicBezTo>
                    <a:cubicBezTo>
                      <a:pt x="294559" y="297938"/>
                      <a:pt x="278058" y="302828"/>
                      <a:pt x="157049" y="312608"/>
                    </a:cubicBezTo>
                    <a:cubicBezTo>
                      <a:pt x="23818" y="322999"/>
                      <a:pt x="42153" y="322999"/>
                      <a:pt x="22596" y="312608"/>
                    </a:cubicBezTo>
                    <a:close/>
                    <a:moveTo>
                      <a:pt x="157661" y="278379"/>
                    </a:moveTo>
                    <a:cubicBezTo>
                      <a:pt x="256056" y="271044"/>
                      <a:pt x="265223" y="269211"/>
                      <a:pt x="269502" y="258820"/>
                    </a:cubicBezTo>
                    <a:cubicBezTo>
                      <a:pt x="271335" y="254541"/>
                      <a:pt x="268890" y="204420"/>
                      <a:pt x="264001" y="147576"/>
                    </a:cubicBezTo>
                    <a:cubicBezTo>
                      <a:pt x="259723" y="90120"/>
                      <a:pt x="256056" y="39999"/>
                      <a:pt x="255445" y="35109"/>
                    </a:cubicBezTo>
                    <a:cubicBezTo>
                      <a:pt x="255445" y="27775"/>
                      <a:pt x="239555" y="27163"/>
                      <a:pt x="159494" y="30831"/>
                    </a:cubicBezTo>
                    <a:cubicBezTo>
                      <a:pt x="106324" y="33276"/>
                      <a:pt x="53153" y="36943"/>
                      <a:pt x="41541" y="39388"/>
                    </a:cubicBezTo>
                    <a:cubicBezTo>
                      <a:pt x="21373" y="43667"/>
                      <a:pt x="20151" y="45500"/>
                      <a:pt x="18318" y="71172"/>
                    </a:cubicBezTo>
                    <a:cubicBezTo>
                      <a:pt x="15873" y="101122"/>
                      <a:pt x="28096" y="272267"/>
                      <a:pt x="32985" y="280213"/>
                    </a:cubicBezTo>
                    <a:cubicBezTo>
                      <a:pt x="37263" y="286936"/>
                      <a:pt x="59265" y="286325"/>
                      <a:pt x="157661" y="278379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1FB668D-5A47-AEC0-4251-A05B5F54F2EA}"/>
                  </a:ext>
                </a:extLst>
              </p:cNvPr>
              <p:cNvSpPr/>
              <p:nvPr/>
            </p:nvSpPr>
            <p:spPr>
              <a:xfrm flipV="1">
                <a:off x="11359199" y="2158479"/>
                <a:ext cx="132497" cy="206980"/>
              </a:xfrm>
              <a:custGeom>
                <a:avLst/>
                <a:gdLst>
                  <a:gd name="connsiteX0" fmla="*/ 4664 w 132497"/>
                  <a:gd name="connsiteY0" fmla="*/ 193334 h 206980"/>
                  <a:gd name="connsiteX1" fmla="*/ -13060 w 132497"/>
                  <a:gd name="connsiteY1" fmla="*/ 107762 h 206980"/>
                  <a:gd name="connsiteX2" fmla="*/ -15504 w 132497"/>
                  <a:gd name="connsiteY2" fmla="*/ 15466 h 206980"/>
                  <a:gd name="connsiteX3" fmla="*/ 49889 w 132497"/>
                  <a:gd name="connsiteY3" fmla="*/ -7149 h 206980"/>
                  <a:gd name="connsiteX4" fmla="*/ 105504 w 132497"/>
                  <a:gd name="connsiteY4" fmla="*/ 90648 h 206980"/>
                  <a:gd name="connsiteX5" fmla="*/ 95725 w 132497"/>
                  <a:gd name="connsiteY5" fmla="*/ 135267 h 206980"/>
                  <a:gd name="connsiteX6" fmla="*/ 85336 w 132497"/>
                  <a:gd name="connsiteY6" fmla="*/ 178053 h 206980"/>
                  <a:gd name="connsiteX7" fmla="*/ 4664 w 132497"/>
                  <a:gd name="connsiteY7" fmla="*/ 193334 h 206980"/>
                  <a:gd name="connsiteX8" fmla="*/ 61501 w 132497"/>
                  <a:gd name="connsiteY8" fmla="*/ 154827 h 206980"/>
                  <a:gd name="connsiteX9" fmla="*/ 39499 w 132497"/>
                  <a:gd name="connsiteY9" fmla="*/ 127321 h 206980"/>
                  <a:gd name="connsiteX10" fmla="*/ 24832 w 132497"/>
                  <a:gd name="connsiteY10" fmla="*/ 145658 h 206980"/>
                  <a:gd name="connsiteX11" fmla="*/ 39499 w 132497"/>
                  <a:gd name="connsiteY11" fmla="*/ 163995 h 206980"/>
                  <a:gd name="connsiteX12" fmla="*/ 61501 w 132497"/>
                  <a:gd name="connsiteY12" fmla="*/ 154827 h 206980"/>
                  <a:gd name="connsiteX13" fmla="*/ 72502 w 132497"/>
                  <a:gd name="connsiteY13" fmla="*/ 77200 h 206980"/>
                  <a:gd name="connsiteX14" fmla="*/ 72502 w 132497"/>
                  <a:gd name="connsiteY14" fmla="*/ 36859 h 206980"/>
                  <a:gd name="connsiteX15" fmla="*/ 41944 w 132497"/>
                  <a:gd name="connsiteY15" fmla="*/ 29525 h 206980"/>
                  <a:gd name="connsiteX16" fmla="*/ 18720 w 132497"/>
                  <a:gd name="connsiteY16" fmla="*/ 29525 h 206980"/>
                  <a:gd name="connsiteX17" fmla="*/ 18720 w 132497"/>
                  <a:gd name="connsiteY17" fmla="*/ 55807 h 206980"/>
                  <a:gd name="connsiteX18" fmla="*/ 22998 w 132497"/>
                  <a:gd name="connsiteY18" fmla="*/ 86980 h 206980"/>
                  <a:gd name="connsiteX19" fmla="*/ 72502 w 132497"/>
                  <a:gd name="connsiteY19" fmla="*/ 77200 h 20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2497" h="206980">
                    <a:moveTo>
                      <a:pt x="4664" y="193334"/>
                    </a:moveTo>
                    <a:cubicBezTo>
                      <a:pt x="-3893" y="186611"/>
                      <a:pt x="-7559" y="170107"/>
                      <a:pt x="-13060" y="107762"/>
                    </a:cubicBezTo>
                    <a:cubicBezTo>
                      <a:pt x="-16727" y="65587"/>
                      <a:pt x="-17949" y="24023"/>
                      <a:pt x="-15504" y="15466"/>
                    </a:cubicBezTo>
                    <a:cubicBezTo>
                      <a:pt x="-11838" y="-426"/>
                      <a:pt x="7108" y="-7149"/>
                      <a:pt x="49889" y="-7149"/>
                    </a:cubicBezTo>
                    <a:cubicBezTo>
                      <a:pt x="100003" y="-7149"/>
                      <a:pt x="133617" y="52140"/>
                      <a:pt x="105504" y="90648"/>
                    </a:cubicBezTo>
                    <a:cubicBezTo>
                      <a:pt x="94503" y="104706"/>
                      <a:pt x="92670" y="113874"/>
                      <a:pt x="95725" y="135267"/>
                    </a:cubicBezTo>
                    <a:cubicBezTo>
                      <a:pt x="98781" y="157272"/>
                      <a:pt x="96948" y="164606"/>
                      <a:pt x="85336" y="178053"/>
                    </a:cubicBezTo>
                    <a:cubicBezTo>
                      <a:pt x="67612" y="198224"/>
                      <a:pt x="22387" y="206781"/>
                      <a:pt x="4664" y="193334"/>
                    </a:cubicBezTo>
                    <a:close/>
                    <a:moveTo>
                      <a:pt x="61501" y="154827"/>
                    </a:moveTo>
                    <a:cubicBezTo>
                      <a:pt x="71890" y="142602"/>
                      <a:pt x="59667" y="127321"/>
                      <a:pt x="39499" y="127321"/>
                    </a:cubicBezTo>
                    <a:cubicBezTo>
                      <a:pt x="27276" y="127321"/>
                      <a:pt x="24832" y="130377"/>
                      <a:pt x="24832" y="145658"/>
                    </a:cubicBezTo>
                    <a:cubicBezTo>
                      <a:pt x="24832" y="160939"/>
                      <a:pt x="27276" y="163995"/>
                      <a:pt x="39499" y="163995"/>
                    </a:cubicBezTo>
                    <a:cubicBezTo>
                      <a:pt x="47444" y="163995"/>
                      <a:pt x="57223" y="159717"/>
                      <a:pt x="61501" y="154827"/>
                    </a:cubicBezTo>
                    <a:close/>
                    <a:moveTo>
                      <a:pt x="72502" y="77200"/>
                    </a:moveTo>
                    <a:cubicBezTo>
                      <a:pt x="81669" y="69255"/>
                      <a:pt x="82280" y="46639"/>
                      <a:pt x="72502" y="36859"/>
                    </a:cubicBezTo>
                    <a:cubicBezTo>
                      <a:pt x="68223" y="32581"/>
                      <a:pt x="54778" y="29525"/>
                      <a:pt x="41944" y="29525"/>
                    </a:cubicBezTo>
                    <a:lnTo>
                      <a:pt x="18720" y="29525"/>
                    </a:lnTo>
                    <a:lnTo>
                      <a:pt x="18720" y="55807"/>
                    </a:lnTo>
                    <a:cubicBezTo>
                      <a:pt x="18720" y="70477"/>
                      <a:pt x="20554" y="84535"/>
                      <a:pt x="22998" y="86980"/>
                    </a:cubicBezTo>
                    <a:cubicBezTo>
                      <a:pt x="28499" y="91870"/>
                      <a:pt x="61501" y="85146"/>
                      <a:pt x="72502" y="77200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4FA263A0-7C34-7A62-BFDA-91544A849077}"/>
                  </a:ext>
                </a:extLst>
              </p:cNvPr>
              <p:cNvSpPr/>
              <p:nvPr/>
            </p:nvSpPr>
            <p:spPr>
              <a:xfrm flipV="1">
                <a:off x="11566376" y="2219335"/>
                <a:ext cx="370949" cy="371550"/>
              </a:xfrm>
              <a:custGeom>
                <a:avLst/>
                <a:gdLst>
                  <a:gd name="connsiteX0" fmla="*/ 75080 w 370949"/>
                  <a:gd name="connsiteY0" fmla="*/ 350560 h 371550"/>
                  <a:gd name="connsiteX1" fmla="*/ -15982 w 370949"/>
                  <a:gd name="connsiteY1" fmla="*/ 132351 h 371550"/>
                  <a:gd name="connsiteX2" fmla="*/ 127028 w 370949"/>
                  <a:gd name="connsiteY2" fmla="*/ 23552 h 371550"/>
                  <a:gd name="connsiteX3" fmla="*/ 255981 w 370949"/>
                  <a:gd name="connsiteY3" fmla="*/ 3381 h 371550"/>
                  <a:gd name="connsiteX4" fmla="*/ 353155 w 370949"/>
                  <a:gd name="connsiteY4" fmla="*/ 224646 h 371550"/>
                  <a:gd name="connsiteX5" fmla="*/ 347043 w 370949"/>
                  <a:gd name="connsiteY5" fmla="*/ 259486 h 371550"/>
                  <a:gd name="connsiteX6" fmla="*/ 240702 w 370949"/>
                  <a:gd name="connsiteY6" fmla="*/ 318776 h 371550"/>
                  <a:gd name="connsiteX7" fmla="*/ 116027 w 370949"/>
                  <a:gd name="connsiteY7" fmla="*/ 363395 h 371550"/>
                  <a:gd name="connsiteX8" fmla="*/ 75080 w 370949"/>
                  <a:gd name="connsiteY8" fmla="*/ 350560 h 371550"/>
                  <a:gd name="connsiteX9" fmla="*/ 225424 w 370949"/>
                  <a:gd name="connsiteY9" fmla="*/ 287603 h 371550"/>
                  <a:gd name="connsiteX10" fmla="*/ 318319 w 370949"/>
                  <a:gd name="connsiteY10" fmla="*/ 238093 h 371550"/>
                  <a:gd name="connsiteX11" fmla="*/ 229091 w 370949"/>
                  <a:gd name="connsiteY11" fmla="*/ 24774 h 371550"/>
                  <a:gd name="connsiteX12" fmla="*/ 26188 w 370949"/>
                  <a:gd name="connsiteY12" fmla="*/ 106068 h 371550"/>
                  <a:gd name="connsiteX13" fmla="*/ 16409 w 370949"/>
                  <a:gd name="connsiteY13" fmla="*/ 128683 h 371550"/>
                  <a:gd name="connsiteX14" fmla="*/ 99526 w 370949"/>
                  <a:gd name="connsiteY14" fmla="*/ 327333 h 371550"/>
                  <a:gd name="connsiteX15" fmla="*/ 225424 w 370949"/>
                  <a:gd name="connsiteY15" fmla="*/ 287603 h 37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0949" h="371550">
                    <a:moveTo>
                      <a:pt x="75080" y="350560"/>
                    </a:moveTo>
                    <a:cubicBezTo>
                      <a:pt x="57968" y="328555"/>
                      <a:pt x="-12315" y="160467"/>
                      <a:pt x="-15982" y="132351"/>
                    </a:cubicBezTo>
                    <a:cubicBezTo>
                      <a:pt x="-22093" y="89564"/>
                      <a:pt x="-11093" y="81618"/>
                      <a:pt x="127028" y="23552"/>
                    </a:cubicBezTo>
                    <a:cubicBezTo>
                      <a:pt x="207700" y="-10066"/>
                      <a:pt x="238258" y="-14345"/>
                      <a:pt x="255981" y="3381"/>
                    </a:cubicBezTo>
                    <a:cubicBezTo>
                      <a:pt x="268204" y="15606"/>
                      <a:pt x="347043" y="197141"/>
                      <a:pt x="353155" y="224646"/>
                    </a:cubicBezTo>
                    <a:cubicBezTo>
                      <a:pt x="354988" y="233815"/>
                      <a:pt x="351932" y="249095"/>
                      <a:pt x="347043" y="259486"/>
                    </a:cubicBezTo>
                    <a:cubicBezTo>
                      <a:pt x="339098" y="274156"/>
                      <a:pt x="321375" y="283936"/>
                      <a:pt x="240702" y="318776"/>
                    </a:cubicBezTo>
                    <a:cubicBezTo>
                      <a:pt x="186921" y="342002"/>
                      <a:pt x="131917" y="362173"/>
                      <a:pt x="116027" y="363395"/>
                    </a:cubicBezTo>
                    <a:cubicBezTo>
                      <a:pt x="90970" y="366452"/>
                      <a:pt x="86692" y="364618"/>
                      <a:pt x="75080" y="350560"/>
                    </a:cubicBezTo>
                    <a:close/>
                    <a:moveTo>
                      <a:pt x="225424" y="287603"/>
                    </a:moveTo>
                    <a:cubicBezTo>
                      <a:pt x="291428" y="259486"/>
                      <a:pt x="318319" y="244817"/>
                      <a:pt x="318319" y="238093"/>
                    </a:cubicBezTo>
                    <a:cubicBezTo>
                      <a:pt x="318319" y="221590"/>
                      <a:pt x="237647" y="27830"/>
                      <a:pt x="229091" y="24774"/>
                    </a:cubicBezTo>
                    <a:cubicBezTo>
                      <a:pt x="221757" y="21718"/>
                      <a:pt x="51245" y="90176"/>
                      <a:pt x="26188" y="106068"/>
                    </a:cubicBezTo>
                    <a:cubicBezTo>
                      <a:pt x="15798" y="112791"/>
                      <a:pt x="13354" y="118903"/>
                      <a:pt x="16409" y="128683"/>
                    </a:cubicBezTo>
                    <a:cubicBezTo>
                      <a:pt x="23743" y="154355"/>
                      <a:pt x="93415" y="319387"/>
                      <a:pt x="99526" y="327333"/>
                    </a:cubicBezTo>
                    <a:cubicBezTo>
                      <a:pt x="107471" y="337113"/>
                      <a:pt x="110527" y="335890"/>
                      <a:pt x="225424" y="287603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90ABDA2-7E1D-AE24-76CE-A454D9511F8B}"/>
                  </a:ext>
                </a:extLst>
              </p:cNvPr>
              <p:cNvSpPr/>
              <p:nvPr/>
            </p:nvSpPr>
            <p:spPr>
              <a:xfrm flipV="1">
                <a:off x="11666806" y="2313977"/>
                <a:ext cx="184100" cy="192065"/>
              </a:xfrm>
              <a:custGeom>
                <a:avLst/>
                <a:gdLst>
                  <a:gd name="connsiteX0" fmla="*/ 49201 w 184100"/>
                  <a:gd name="connsiteY0" fmla="*/ 181987 h 192065"/>
                  <a:gd name="connsiteX1" fmla="*/ -14359 w 184100"/>
                  <a:gd name="connsiteY1" fmla="*/ 67076 h 192065"/>
                  <a:gd name="connsiteX2" fmla="*/ 78536 w 184100"/>
                  <a:gd name="connsiteY2" fmla="*/ -6883 h 192065"/>
                  <a:gd name="connsiteX3" fmla="*/ 118872 w 184100"/>
                  <a:gd name="connsiteY3" fmla="*/ 15121 h 192065"/>
                  <a:gd name="connsiteX4" fmla="*/ 84036 w 184100"/>
                  <a:gd name="connsiteY4" fmla="*/ 27346 h 192065"/>
                  <a:gd name="connsiteX5" fmla="*/ 33311 w 184100"/>
                  <a:gd name="connsiteY5" fmla="*/ 47517 h 192065"/>
                  <a:gd name="connsiteX6" fmla="*/ 36978 w 184100"/>
                  <a:gd name="connsiteY6" fmla="*/ 131255 h 192065"/>
                  <a:gd name="connsiteX7" fmla="*/ 73647 w 184100"/>
                  <a:gd name="connsiteY7" fmla="*/ 152037 h 192065"/>
                  <a:gd name="connsiteX8" fmla="*/ 132317 w 184100"/>
                  <a:gd name="connsiteY8" fmla="*/ 121475 h 192065"/>
                  <a:gd name="connsiteX9" fmla="*/ 165931 w 184100"/>
                  <a:gd name="connsiteY9" fmla="*/ 115363 h 192065"/>
                  <a:gd name="connsiteX10" fmla="*/ 127428 w 184100"/>
                  <a:gd name="connsiteY10" fmla="*/ 172819 h 192065"/>
                  <a:gd name="connsiteX11" fmla="*/ 49201 w 184100"/>
                  <a:gd name="connsiteY11" fmla="*/ 181987 h 19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4100" h="192065">
                    <a:moveTo>
                      <a:pt x="49201" y="181987"/>
                    </a:moveTo>
                    <a:cubicBezTo>
                      <a:pt x="3975" y="169151"/>
                      <a:pt x="-27193" y="112918"/>
                      <a:pt x="-14359" y="67076"/>
                    </a:cubicBezTo>
                    <a:cubicBezTo>
                      <a:pt x="-2136" y="20011"/>
                      <a:pt x="32088" y="-6883"/>
                      <a:pt x="78536" y="-6883"/>
                    </a:cubicBezTo>
                    <a:cubicBezTo>
                      <a:pt x="110316" y="-6883"/>
                      <a:pt x="121928" y="-159"/>
                      <a:pt x="118872" y="15121"/>
                    </a:cubicBezTo>
                    <a:cubicBezTo>
                      <a:pt x="117039" y="24901"/>
                      <a:pt x="110927" y="26735"/>
                      <a:pt x="84036" y="27346"/>
                    </a:cubicBezTo>
                    <a:cubicBezTo>
                      <a:pt x="54701" y="27957"/>
                      <a:pt x="48590" y="30402"/>
                      <a:pt x="33311" y="47517"/>
                    </a:cubicBezTo>
                    <a:cubicBezTo>
                      <a:pt x="8253" y="75022"/>
                      <a:pt x="9476" y="103750"/>
                      <a:pt x="36978" y="131255"/>
                    </a:cubicBezTo>
                    <a:cubicBezTo>
                      <a:pt x="50423" y="144702"/>
                      <a:pt x="63868" y="152037"/>
                      <a:pt x="73647" y="152037"/>
                    </a:cubicBezTo>
                    <a:cubicBezTo>
                      <a:pt x="95037" y="152037"/>
                      <a:pt x="124372" y="136756"/>
                      <a:pt x="132317" y="121475"/>
                    </a:cubicBezTo>
                    <a:cubicBezTo>
                      <a:pt x="139040" y="108640"/>
                      <a:pt x="159819" y="104972"/>
                      <a:pt x="165931" y="115363"/>
                    </a:cubicBezTo>
                    <a:cubicBezTo>
                      <a:pt x="172042" y="124532"/>
                      <a:pt x="145763" y="163650"/>
                      <a:pt x="127428" y="172819"/>
                    </a:cubicBezTo>
                    <a:cubicBezTo>
                      <a:pt x="103593" y="184432"/>
                      <a:pt x="71202" y="188711"/>
                      <a:pt x="49201" y="181987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04DFBB7-1B03-C839-DD34-9954CF91FF25}"/>
              </a:ext>
            </a:extLst>
          </p:cNvPr>
          <p:cNvSpPr txBox="1"/>
          <p:nvPr/>
        </p:nvSpPr>
        <p:spPr>
          <a:xfrm>
            <a:off x="8158446" y="2314493"/>
            <a:ext cx="1586997" cy="336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BCC78C6-A778-5277-DC01-5AFA9828A86C}"/>
              </a:ext>
            </a:extLst>
          </p:cNvPr>
          <p:cNvSpPr/>
          <p:nvPr/>
        </p:nvSpPr>
        <p:spPr>
          <a:xfrm>
            <a:off x="7265982" y="2097061"/>
            <a:ext cx="2841400" cy="774208"/>
          </a:xfrm>
          <a:prstGeom prst="roundRect">
            <a:avLst/>
          </a:prstGeom>
          <a:noFill/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28B14B9-0C50-726E-4FF8-A2104A6EDFE3}"/>
              </a:ext>
            </a:extLst>
          </p:cNvPr>
          <p:cNvSpPr/>
          <p:nvPr/>
        </p:nvSpPr>
        <p:spPr>
          <a:xfrm>
            <a:off x="6723206" y="2097061"/>
            <a:ext cx="829156" cy="774208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1822006-0A70-5105-B1E0-958D44BD3DC3}"/>
              </a:ext>
            </a:extLst>
          </p:cNvPr>
          <p:cNvSpPr txBox="1"/>
          <p:nvPr/>
        </p:nvSpPr>
        <p:spPr>
          <a:xfrm>
            <a:off x="3528389" y="3865534"/>
            <a:ext cx="1586997" cy="336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E8A84849-1369-EBE4-BD1F-2C07945A7707}"/>
              </a:ext>
            </a:extLst>
          </p:cNvPr>
          <p:cNvSpPr/>
          <p:nvPr/>
        </p:nvSpPr>
        <p:spPr>
          <a:xfrm>
            <a:off x="2635925" y="3648102"/>
            <a:ext cx="2841400" cy="774208"/>
          </a:xfrm>
          <a:prstGeom prst="roundRect">
            <a:avLst/>
          </a:prstGeom>
          <a:noFill/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2886509-7F4F-54FF-B1ED-C6DBA1D94B8E}"/>
              </a:ext>
            </a:extLst>
          </p:cNvPr>
          <p:cNvSpPr/>
          <p:nvPr/>
        </p:nvSpPr>
        <p:spPr>
          <a:xfrm>
            <a:off x="2093149" y="3648102"/>
            <a:ext cx="829156" cy="774208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406288A-A87E-6C63-E93E-475E57D69E73}"/>
              </a:ext>
            </a:extLst>
          </p:cNvPr>
          <p:cNvSpPr txBox="1"/>
          <p:nvPr/>
        </p:nvSpPr>
        <p:spPr>
          <a:xfrm>
            <a:off x="8158446" y="3865534"/>
            <a:ext cx="1586997" cy="336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9D16D3A8-0AB6-3ED2-2B1E-770EE3CEF79E}"/>
              </a:ext>
            </a:extLst>
          </p:cNvPr>
          <p:cNvSpPr/>
          <p:nvPr/>
        </p:nvSpPr>
        <p:spPr>
          <a:xfrm>
            <a:off x="6723206" y="3648102"/>
            <a:ext cx="829156" cy="774208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57C2C49-5C7C-5AFD-0FF5-A2F920703D76}"/>
              </a:ext>
            </a:extLst>
          </p:cNvPr>
          <p:cNvGrpSpPr/>
          <p:nvPr/>
        </p:nvGrpSpPr>
        <p:grpSpPr>
          <a:xfrm>
            <a:off x="6954038" y="2256241"/>
            <a:ext cx="371251" cy="465606"/>
            <a:chOff x="7886658" y="5504096"/>
            <a:chExt cx="547985" cy="687258"/>
          </a:xfrm>
          <a:blipFill>
            <a:blip r:embed="rId4"/>
            <a:stretch>
              <a:fillRect/>
            </a:stretch>
          </a:blip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587CA97-E322-865C-B4F9-0D96E9AB2614}"/>
                </a:ext>
              </a:extLst>
            </p:cNvPr>
            <p:cNvSpPr/>
            <p:nvPr/>
          </p:nvSpPr>
          <p:spPr>
            <a:xfrm flipV="1">
              <a:off x="7886658" y="5504096"/>
              <a:ext cx="451514" cy="687258"/>
            </a:xfrm>
            <a:custGeom>
              <a:avLst/>
              <a:gdLst>
                <a:gd name="connsiteX0" fmla="*/ 346869 w 451514"/>
                <a:gd name="connsiteY0" fmla="*/ 677365 h 687258"/>
                <a:gd name="connsiteX1" fmla="*/ 295532 w 451514"/>
                <a:gd name="connsiteY1" fmla="*/ 659028 h 687258"/>
                <a:gd name="connsiteX2" fmla="*/ 67572 w 451514"/>
                <a:gd name="connsiteY2" fmla="*/ 498274 h 687258"/>
                <a:gd name="connsiteX3" fmla="*/ 107297 w 451514"/>
                <a:gd name="connsiteY3" fmla="*/ 190826 h 687258"/>
                <a:gd name="connsiteX4" fmla="*/ 126243 w 451514"/>
                <a:gd name="connsiteY4" fmla="*/ 151707 h 687258"/>
                <a:gd name="connsiteX5" fmla="*/ 61461 w 451514"/>
                <a:gd name="connsiteY5" fmla="*/ 179823 h 687258"/>
                <a:gd name="connsiteX6" fmla="*/ -6988 w 451514"/>
                <a:gd name="connsiteY6" fmla="*/ 201828 h 687258"/>
                <a:gd name="connsiteX7" fmla="*/ 98130 w 451514"/>
                <a:gd name="connsiteY7" fmla="*/ 87528 h 687258"/>
                <a:gd name="connsiteX8" fmla="*/ 235028 w 451514"/>
                <a:gd name="connsiteY8" fmla="*/ 733 h 687258"/>
                <a:gd name="connsiteX9" fmla="*/ 205082 w 451514"/>
                <a:gd name="connsiteY9" fmla="*/ 72247 h 687258"/>
                <a:gd name="connsiteX10" fmla="*/ 173302 w 451514"/>
                <a:gd name="connsiteY10" fmla="*/ 131536 h 687258"/>
                <a:gd name="connsiteX11" fmla="*/ 264975 w 451514"/>
                <a:gd name="connsiteY11" fmla="*/ 94862 h 687258"/>
                <a:gd name="connsiteX12" fmla="*/ 275364 w 451514"/>
                <a:gd name="connsiteY12" fmla="*/ 78359 h 687258"/>
                <a:gd name="connsiteX13" fmla="*/ 296755 w 451514"/>
                <a:gd name="connsiteY13" fmla="*/ 78359 h 687258"/>
                <a:gd name="connsiteX14" fmla="*/ 330368 w 451514"/>
                <a:gd name="connsiteY14" fmla="*/ 90584 h 687258"/>
                <a:gd name="connsiteX15" fmla="*/ 369482 w 451514"/>
                <a:gd name="connsiteY15" fmla="*/ 100364 h 687258"/>
                <a:gd name="connsiteX16" fmla="*/ 308978 w 451514"/>
                <a:gd name="connsiteY16" fmla="*/ 134592 h 687258"/>
                <a:gd name="connsiteX17" fmla="*/ 218527 w 451514"/>
                <a:gd name="connsiteY17" fmla="*/ 155374 h 687258"/>
                <a:gd name="connsiteX18" fmla="*/ 103019 w 451514"/>
                <a:gd name="connsiteY18" fmla="*/ 272119 h 687258"/>
                <a:gd name="connsiteX19" fmla="*/ 82851 w 451514"/>
                <a:gd name="connsiteY19" fmla="*/ 374806 h 687258"/>
                <a:gd name="connsiteX20" fmla="*/ 102408 w 451514"/>
                <a:gd name="connsiteY20" fmla="*/ 476881 h 687258"/>
                <a:gd name="connsiteX21" fmla="*/ 307755 w 451514"/>
                <a:gd name="connsiteY21" fmla="*/ 618075 h 687258"/>
                <a:gd name="connsiteX22" fmla="*/ 389650 w 451514"/>
                <a:gd name="connsiteY22" fmla="*/ 610129 h 687258"/>
                <a:gd name="connsiteX23" fmla="*/ 437931 w 451514"/>
                <a:gd name="connsiteY23" fmla="*/ 627244 h 687258"/>
                <a:gd name="connsiteX24" fmla="*/ 403706 w 451514"/>
                <a:gd name="connsiteY24" fmla="*/ 647414 h 687258"/>
                <a:gd name="connsiteX25" fmla="*/ 373149 w 451514"/>
                <a:gd name="connsiteY25" fmla="*/ 665751 h 687258"/>
                <a:gd name="connsiteX26" fmla="*/ 364593 w 451514"/>
                <a:gd name="connsiteY26" fmla="*/ 682866 h 687258"/>
                <a:gd name="connsiteX27" fmla="*/ 346869 w 451514"/>
                <a:gd name="connsiteY27" fmla="*/ 677365 h 68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1514" h="687258">
                  <a:moveTo>
                    <a:pt x="346869" y="677365"/>
                  </a:moveTo>
                  <a:cubicBezTo>
                    <a:pt x="339535" y="666974"/>
                    <a:pt x="327924" y="662695"/>
                    <a:pt x="295532" y="659028"/>
                  </a:cubicBezTo>
                  <a:cubicBezTo>
                    <a:pt x="191025" y="645581"/>
                    <a:pt x="113409" y="591181"/>
                    <a:pt x="67572" y="498274"/>
                  </a:cubicBezTo>
                  <a:cubicBezTo>
                    <a:pt x="20514" y="401700"/>
                    <a:pt x="36404" y="277620"/>
                    <a:pt x="107297" y="190826"/>
                  </a:cubicBezTo>
                  <a:cubicBezTo>
                    <a:pt x="126243" y="168210"/>
                    <a:pt x="134188" y="151707"/>
                    <a:pt x="126243" y="151707"/>
                  </a:cubicBezTo>
                  <a:cubicBezTo>
                    <a:pt x="125021" y="151707"/>
                    <a:pt x="95685" y="164543"/>
                    <a:pt x="61461" y="179823"/>
                  </a:cubicBezTo>
                  <a:cubicBezTo>
                    <a:pt x="18680" y="199383"/>
                    <a:pt x="-2710" y="206106"/>
                    <a:pt x="-6988" y="201828"/>
                  </a:cubicBezTo>
                  <a:cubicBezTo>
                    <a:pt x="-22878" y="185936"/>
                    <a:pt x="-3321" y="165154"/>
                    <a:pt x="98130" y="87528"/>
                  </a:cubicBezTo>
                  <a:cubicBezTo>
                    <a:pt x="209971" y="1956"/>
                    <a:pt x="220972" y="-4768"/>
                    <a:pt x="235028" y="733"/>
                  </a:cubicBezTo>
                  <a:cubicBezTo>
                    <a:pt x="252752" y="7457"/>
                    <a:pt x="244807" y="25794"/>
                    <a:pt x="205082" y="72247"/>
                  </a:cubicBezTo>
                  <a:cubicBezTo>
                    <a:pt x="168413" y="115033"/>
                    <a:pt x="154967" y="139482"/>
                    <a:pt x="173302" y="131536"/>
                  </a:cubicBezTo>
                  <a:cubicBezTo>
                    <a:pt x="187970" y="124813"/>
                    <a:pt x="253974" y="98530"/>
                    <a:pt x="264975" y="94862"/>
                  </a:cubicBezTo>
                  <a:cubicBezTo>
                    <a:pt x="270475" y="92418"/>
                    <a:pt x="275364" y="85083"/>
                    <a:pt x="275364" y="78359"/>
                  </a:cubicBezTo>
                  <a:cubicBezTo>
                    <a:pt x="275364" y="62467"/>
                    <a:pt x="291866" y="62467"/>
                    <a:pt x="296755" y="78359"/>
                  </a:cubicBezTo>
                  <a:cubicBezTo>
                    <a:pt x="299810" y="88139"/>
                    <a:pt x="305922" y="90584"/>
                    <a:pt x="330368" y="90584"/>
                  </a:cubicBezTo>
                  <a:cubicBezTo>
                    <a:pt x="349314" y="90584"/>
                    <a:pt x="363370" y="94251"/>
                    <a:pt x="369482" y="100364"/>
                  </a:cubicBezTo>
                  <a:cubicBezTo>
                    <a:pt x="392095" y="122368"/>
                    <a:pt x="376205" y="130925"/>
                    <a:pt x="308978" y="134592"/>
                  </a:cubicBezTo>
                  <a:cubicBezTo>
                    <a:pt x="264364" y="137037"/>
                    <a:pt x="246640" y="141316"/>
                    <a:pt x="218527" y="155374"/>
                  </a:cubicBezTo>
                  <a:cubicBezTo>
                    <a:pt x="170857" y="178601"/>
                    <a:pt x="128077" y="221998"/>
                    <a:pt x="103019" y="272119"/>
                  </a:cubicBezTo>
                  <a:cubicBezTo>
                    <a:pt x="84074" y="310627"/>
                    <a:pt x="82851" y="317350"/>
                    <a:pt x="82851" y="374806"/>
                  </a:cubicBezTo>
                  <a:cubicBezTo>
                    <a:pt x="82851" y="430428"/>
                    <a:pt x="84685" y="439596"/>
                    <a:pt x="102408" y="476881"/>
                  </a:cubicBezTo>
                  <a:cubicBezTo>
                    <a:pt x="142133" y="561231"/>
                    <a:pt x="222194" y="616853"/>
                    <a:pt x="307755" y="618075"/>
                  </a:cubicBezTo>
                  <a:cubicBezTo>
                    <a:pt x="331590" y="618687"/>
                    <a:pt x="368871" y="615019"/>
                    <a:pt x="389650" y="610129"/>
                  </a:cubicBezTo>
                  <a:cubicBezTo>
                    <a:pt x="431820" y="600961"/>
                    <a:pt x="444654" y="605240"/>
                    <a:pt x="437931" y="627244"/>
                  </a:cubicBezTo>
                  <a:cubicBezTo>
                    <a:pt x="434875" y="635801"/>
                    <a:pt x="424486" y="641913"/>
                    <a:pt x="403706" y="647414"/>
                  </a:cubicBezTo>
                  <a:cubicBezTo>
                    <a:pt x="382316" y="652915"/>
                    <a:pt x="373149" y="658417"/>
                    <a:pt x="373149" y="665751"/>
                  </a:cubicBezTo>
                  <a:cubicBezTo>
                    <a:pt x="373149" y="671252"/>
                    <a:pt x="369482" y="679198"/>
                    <a:pt x="364593" y="682866"/>
                  </a:cubicBezTo>
                  <a:cubicBezTo>
                    <a:pt x="357870" y="688978"/>
                    <a:pt x="354203" y="687756"/>
                    <a:pt x="346869" y="67736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84649F-3269-13AF-F6C0-6E0B854C2505}"/>
                </a:ext>
              </a:extLst>
            </p:cNvPr>
            <p:cNvSpPr/>
            <p:nvPr/>
          </p:nvSpPr>
          <p:spPr>
            <a:xfrm flipV="1">
              <a:off x="8004829" y="5593136"/>
              <a:ext cx="429814" cy="439844"/>
            </a:xfrm>
            <a:custGeom>
              <a:avLst/>
              <a:gdLst>
                <a:gd name="connsiteX0" fmla="*/ 161924 w 429814"/>
                <a:gd name="connsiteY0" fmla="*/ 433356 h 439844"/>
                <a:gd name="connsiteX1" fmla="*/ -8588 w 429814"/>
                <a:gd name="connsiteY1" fmla="*/ 253044 h 439844"/>
                <a:gd name="connsiteX2" fmla="*/ 50694 w 429814"/>
                <a:gd name="connsiteY2" fmla="*/ 66618 h 439844"/>
                <a:gd name="connsiteX3" fmla="*/ 329380 w 429814"/>
                <a:gd name="connsiteY3" fmla="*/ 39724 h 439844"/>
                <a:gd name="connsiteX4" fmla="*/ 298822 w 429814"/>
                <a:gd name="connsiteY4" fmla="*/ 411352 h 439844"/>
                <a:gd name="connsiteX5" fmla="*/ 194315 w 429814"/>
                <a:gd name="connsiteY5" fmla="*/ 438857 h 439844"/>
                <a:gd name="connsiteX6" fmla="*/ 161924 w 429814"/>
                <a:gd name="connsiteY6" fmla="*/ 433356 h 439844"/>
                <a:gd name="connsiteX7" fmla="*/ 159479 w 429814"/>
                <a:gd name="connsiteY7" fmla="*/ 381402 h 439844"/>
                <a:gd name="connsiteX8" fmla="*/ 137478 w 429814"/>
                <a:gd name="connsiteY8" fmla="*/ 360009 h 439844"/>
                <a:gd name="connsiteX9" fmla="*/ 108142 w 429814"/>
                <a:gd name="connsiteY9" fmla="*/ 377734 h 439844"/>
                <a:gd name="connsiteX10" fmla="*/ 164980 w 429814"/>
                <a:gd name="connsiteY10" fmla="*/ 402184 h 439844"/>
                <a:gd name="connsiteX11" fmla="*/ 159479 w 429814"/>
                <a:gd name="connsiteY11" fmla="*/ 381402 h 439844"/>
                <a:gd name="connsiteX12" fmla="*/ 304934 w 429814"/>
                <a:gd name="connsiteY12" fmla="*/ 377734 h 439844"/>
                <a:gd name="connsiteX13" fmla="*/ 334269 w 429814"/>
                <a:gd name="connsiteY13" fmla="*/ 353285 h 439844"/>
                <a:gd name="connsiteX14" fmla="*/ 300656 w 429814"/>
                <a:gd name="connsiteY14" fmla="*/ 336782 h 439844"/>
                <a:gd name="connsiteX15" fmla="*/ 270709 w 429814"/>
                <a:gd name="connsiteY15" fmla="*/ 396683 h 439844"/>
                <a:gd name="connsiteX16" fmla="*/ 304934 w 429814"/>
                <a:gd name="connsiteY16" fmla="*/ 377734 h 439844"/>
                <a:gd name="connsiteX17" fmla="*/ 206538 w 429814"/>
                <a:gd name="connsiteY17" fmla="*/ 361842 h 439844"/>
                <a:gd name="connsiteX18" fmla="*/ 175369 w 429814"/>
                <a:gd name="connsiteY18" fmla="*/ 341672 h 439844"/>
                <a:gd name="connsiteX19" fmla="*/ 184536 w 429814"/>
                <a:gd name="connsiteY19" fmla="*/ 366121 h 439844"/>
                <a:gd name="connsiteX20" fmla="*/ 205927 w 429814"/>
                <a:gd name="connsiteY20" fmla="*/ 384458 h 439844"/>
                <a:gd name="connsiteX21" fmla="*/ 206538 w 429814"/>
                <a:gd name="connsiteY21" fmla="*/ 361842 h 439844"/>
                <a:gd name="connsiteX22" fmla="*/ 254819 w 429814"/>
                <a:gd name="connsiteY22" fmla="*/ 360009 h 439844"/>
                <a:gd name="connsiteX23" fmla="*/ 248096 w 429814"/>
                <a:gd name="connsiteY23" fmla="*/ 329447 h 439844"/>
                <a:gd name="connsiteX24" fmla="*/ 232818 w 429814"/>
                <a:gd name="connsiteY24" fmla="*/ 348395 h 439844"/>
                <a:gd name="connsiteX25" fmla="*/ 236484 w 429814"/>
                <a:gd name="connsiteY25" fmla="*/ 375901 h 439844"/>
                <a:gd name="connsiteX26" fmla="*/ 254819 w 429814"/>
                <a:gd name="connsiteY26" fmla="*/ 360009 h 439844"/>
                <a:gd name="connsiteX27" fmla="*/ 117921 w 429814"/>
                <a:gd name="connsiteY27" fmla="*/ 332503 h 439844"/>
                <a:gd name="connsiteX28" fmla="*/ 105698 w 429814"/>
                <a:gd name="connsiteY28" fmla="*/ 286661 h 439844"/>
                <a:gd name="connsiteX29" fmla="*/ 91030 w 429814"/>
                <a:gd name="connsiteY29" fmla="*/ 246931 h 439844"/>
                <a:gd name="connsiteX30" fmla="*/ 67806 w 429814"/>
                <a:gd name="connsiteY30" fmla="*/ 248765 h 439844"/>
                <a:gd name="connsiteX31" fmla="*/ 22581 w 429814"/>
                <a:gd name="connsiteY31" fmla="*/ 267102 h 439844"/>
                <a:gd name="connsiteX32" fmla="*/ 64139 w 429814"/>
                <a:gd name="connsiteY32" fmla="*/ 344728 h 439844"/>
                <a:gd name="connsiteX33" fmla="*/ 96530 w 429814"/>
                <a:gd name="connsiteY33" fmla="*/ 349618 h 439844"/>
                <a:gd name="connsiteX34" fmla="*/ 117921 w 429814"/>
                <a:gd name="connsiteY34" fmla="*/ 332503 h 439844"/>
                <a:gd name="connsiteX35" fmla="*/ 376438 w 429814"/>
                <a:gd name="connsiteY35" fmla="*/ 289717 h 439844"/>
                <a:gd name="connsiteX36" fmla="*/ 389273 w 429814"/>
                <a:gd name="connsiteY36" fmla="*/ 231650 h 439844"/>
                <a:gd name="connsiteX37" fmla="*/ 389273 w 429814"/>
                <a:gd name="connsiteY37" fmla="*/ 207813 h 439844"/>
                <a:gd name="connsiteX38" fmla="*/ 366660 w 429814"/>
                <a:gd name="connsiteY38" fmla="*/ 210869 h 439844"/>
                <a:gd name="connsiteX39" fmla="*/ 315934 w 429814"/>
                <a:gd name="connsiteY39" fmla="*/ 246320 h 439844"/>
                <a:gd name="connsiteX40" fmla="*/ 312267 w 429814"/>
                <a:gd name="connsiteY40" fmla="*/ 291551 h 439844"/>
                <a:gd name="connsiteX41" fmla="*/ 325713 w 429814"/>
                <a:gd name="connsiteY41" fmla="*/ 316000 h 439844"/>
                <a:gd name="connsiteX42" fmla="*/ 376438 w 429814"/>
                <a:gd name="connsiteY42" fmla="*/ 289717 h 439844"/>
                <a:gd name="connsiteX43" fmla="*/ 180870 w 429814"/>
                <a:gd name="connsiteY43" fmla="*/ 310499 h 439844"/>
                <a:gd name="connsiteX44" fmla="*/ 196760 w 429814"/>
                <a:gd name="connsiteY44" fmla="*/ 275048 h 439844"/>
                <a:gd name="connsiteX45" fmla="*/ 168035 w 429814"/>
                <a:gd name="connsiteY45" fmla="*/ 235929 h 439844"/>
                <a:gd name="connsiteX46" fmla="*/ 127088 w 429814"/>
                <a:gd name="connsiteY46" fmla="*/ 264046 h 439844"/>
                <a:gd name="connsiteX47" fmla="*/ 180870 w 429814"/>
                <a:gd name="connsiteY47" fmla="*/ 310499 h 439844"/>
                <a:gd name="connsiteX48" fmla="*/ 281710 w 429814"/>
                <a:gd name="connsiteY48" fmla="*/ 291551 h 439844"/>
                <a:gd name="connsiteX49" fmla="*/ 287210 w 429814"/>
                <a:gd name="connsiteY49" fmla="*/ 251821 h 439844"/>
                <a:gd name="connsiteX50" fmla="*/ 290266 w 429814"/>
                <a:gd name="connsiteY50" fmla="*/ 225538 h 439844"/>
                <a:gd name="connsiteX51" fmla="*/ 263986 w 429814"/>
                <a:gd name="connsiteY51" fmla="*/ 225538 h 439844"/>
                <a:gd name="connsiteX52" fmla="*/ 221817 w 429814"/>
                <a:gd name="connsiteY52" fmla="*/ 260990 h 439844"/>
                <a:gd name="connsiteX53" fmla="*/ 254208 w 429814"/>
                <a:gd name="connsiteY53" fmla="*/ 304998 h 439844"/>
                <a:gd name="connsiteX54" fmla="*/ 281710 w 429814"/>
                <a:gd name="connsiteY54" fmla="*/ 291551 h 439844"/>
                <a:gd name="connsiteX55" fmla="*/ 87363 w 429814"/>
                <a:gd name="connsiteY55" fmla="*/ 217592 h 439844"/>
                <a:gd name="connsiteX56" fmla="*/ 90419 w 429814"/>
                <a:gd name="connsiteY56" fmla="*/ 171139 h 439844"/>
                <a:gd name="connsiteX57" fmla="*/ 92864 w 429814"/>
                <a:gd name="connsiteY57" fmla="*/ 125908 h 439844"/>
                <a:gd name="connsiteX58" fmla="*/ 69640 w 429814"/>
                <a:gd name="connsiteY58" fmla="*/ 117962 h 439844"/>
                <a:gd name="connsiteX59" fmla="*/ 47027 w 429814"/>
                <a:gd name="connsiteY59" fmla="*/ 110016 h 439844"/>
                <a:gd name="connsiteX60" fmla="*/ 34193 w 429814"/>
                <a:gd name="connsiteY60" fmla="*/ 135076 h 439844"/>
                <a:gd name="connsiteX61" fmla="*/ 18303 w 429814"/>
                <a:gd name="connsiteY61" fmla="*/ 193754 h 439844"/>
                <a:gd name="connsiteX62" fmla="*/ 14636 w 429814"/>
                <a:gd name="connsiteY62" fmla="*/ 227372 h 439844"/>
                <a:gd name="connsiteX63" fmla="*/ 50694 w 429814"/>
                <a:gd name="connsiteY63" fmla="*/ 222482 h 439844"/>
                <a:gd name="connsiteX64" fmla="*/ 87363 w 429814"/>
                <a:gd name="connsiteY64" fmla="*/ 217592 h 439844"/>
                <a:gd name="connsiteX65" fmla="*/ 182703 w 429814"/>
                <a:gd name="connsiteY65" fmla="*/ 201700 h 439844"/>
                <a:gd name="connsiteX66" fmla="*/ 183314 w 429814"/>
                <a:gd name="connsiteY66" fmla="*/ 165638 h 439844"/>
                <a:gd name="connsiteX67" fmla="*/ 179647 w 429814"/>
                <a:gd name="connsiteY67" fmla="*/ 133242 h 439844"/>
                <a:gd name="connsiteX68" fmla="*/ 151534 w 429814"/>
                <a:gd name="connsiteY68" fmla="*/ 135076 h 439844"/>
                <a:gd name="connsiteX69" fmla="*/ 123421 w 429814"/>
                <a:gd name="connsiteY69" fmla="*/ 136910 h 439844"/>
                <a:gd name="connsiteX70" fmla="*/ 120365 w 429814"/>
                <a:gd name="connsiteY70" fmla="*/ 172361 h 439844"/>
                <a:gd name="connsiteX71" fmla="*/ 119754 w 429814"/>
                <a:gd name="connsiteY71" fmla="*/ 210869 h 439844"/>
                <a:gd name="connsiteX72" fmla="*/ 182703 w 429814"/>
                <a:gd name="connsiteY72" fmla="*/ 201700 h 439844"/>
                <a:gd name="connsiteX73" fmla="*/ 256653 w 429814"/>
                <a:gd name="connsiteY73" fmla="*/ 197422 h 439844"/>
                <a:gd name="connsiteX74" fmla="*/ 279265 w 429814"/>
                <a:gd name="connsiteY74" fmla="*/ 179696 h 439844"/>
                <a:gd name="connsiteX75" fmla="*/ 257875 w 429814"/>
                <a:gd name="connsiteY75" fmla="*/ 116739 h 439844"/>
                <a:gd name="connsiteX76" fmla="*/ 230984 w 429814"/>
                <a:gd name="connsiteY76" fmla="*/ 122240 h 439844"/>
                <a:gd name="connsiteX77" fmla="*/ 205316 w 429814"/>
                <a:gd name="connsiteY77" fmla="*/ 129575 h 439844"/>
                <a:gd name="connsiteX78" fmla="*/ 208983 w 429814"/>
                <a:gd name="connsiteY78" fmla="*/ 157692 h 439844"/>
                <a:gd name="connsiteX79" fmla="*/ 256653 w 429814"/>
                <a:gd name="connsiteY79" fmla="*/ 197422 h 439844"/>
                <a:gd name="connsiteX80" fmla="*/ 384383 w 429814"/>
                <a:gd name="connsiteY80" fmla="*/ 179085 h 439844"/>
                <a:gd name="connsiteX81" fmla="*/ 337936 w 429814"/>
                <a:gd name="connsiteY81" fmla="*/ 84955 h 439844"/>
                <a:gd name="connsiteX82" fmla="*/ 306156 w 429814"/>
                <a:gd name="connsiteY82" fmla="*/ 88011 h 439844"/>
                <a:gd name="connsiteX83" fmla="*/ 286599 w 429814"/>
                <a:gd name="connsiteY83" fmla="*/ 105737 h 439844"/>
                <a:gd name="connsiteX84" fmla="*/ 300656 w 429814"/>
                <a:gd name="connsiteY84" fmla="*/ 150968 h 439844"/>
                <a:gd name="connsiteX85" fmla="*/ 312879 w 429814"/>
                <a:gd name="connsiteY85" fmla="*/ 190087 h 439844"/>
                <a:gd name="connsiteX86" fmla="*/ 346492 w 429814"/>
                <a:gd name="connsiteY86" fmla="*/ 185808 h 439844"/>
                <a:gd name="connsiteX87" fmla="*/ 384383 w 429814"/>
                <a:gd name="connsiteY87" fmla="*/ 179085 h 439844"/>
                <a:gd name="connsiteX88" fmla="*/ 174758 w 429814"/>
                <a:gd name="connsiteY88" fmla="*/ 92901 h 439844"/>
                <a:gd name="connsiteX89" fmla="*/ 169869 w 429814"/>
                <a:gd name="connsiteY89" fmla="*/ 66618 h 439844"/>
                <a:gd name="connsiteX90" fmla="*/ 165591 w 429814"/>
                <a:gd name="connsiteY90" fmla="*/ 51338 h 439844"/>
                <a:gd name="connsiteX91" fmla="*/ 152145 w 429814"/>
                <a:gd name="connsiteY91" fmla="*/ 72731 h 439844"/>
                <a:gd name="connsiteX92" fmla="*/ 157035 w 429814"/>
                <a:gd name="connsiteY92" fmla="*/ 103292 h 439844"/>
                <a:gd name="connsiteX93" fmla="*/ 174758 w 429814"/>
                <a:gd name="connsiteY93" fmla="*/ 92901 h 439844"/>
                <a:gd name="connsiteX94" fmla="*/ 122199 w 429814"/>
                <a:gd name="connsiteY94" fmla="*/ 69675 h 439844"/>
                <a:gd name="connsiteX95" fmla="*/ 99586 w 429814"/>
                <a:gd name="connsiteY95" fmla="*/ 59284 h 439844"/>
                <a:gd name="connsiteX96" fmla="*/ 81863 w 429814"/>
                <a:gd name="connsiteY96" fmla="*/ 92901 h 439844"/>
                <a:gd name="connsiteX97" fmla="*/ 122199 w 429814"/>
                <a:gd name="connsiteY97" fmla="*/ 69675 h 439844"/>
                <a:gd name="connsiteX98" fmla="*/ 230373 w 429814"/>
                <a:gd name="connsiteY98" fmla="*/ 91068 h 439844"/>
                <a:gd name="connsiteX99" fmla="*/ 221206 w 429814"/>
                <a:gd name="connsiteY99" fmla="*/ 66618 h 439844"/>
                <a:gd name="connsiteX100" fmla="*/ 199815 w 429814"/>
                <a:gd name="connsiteY100" fmla="*/ 48281 h 439844"/>
                <a:gd name="connsiteX101" fmla="*/ 198593 w 429814"/>
                <a:gd name="connsiteY101" fmla="*/ 72731 h 439844"/>
                <a:gd name="connsiteX102" fmla="*/ 230373 w 429814"/>
                <a:gd name="connsiteY102" fmla="*/ 91068 h 439844"/>
                <a:gd name="connsiteX103" fmla="*/ 295766 w 429814"/>
                <a:gd name="connsiteY103" fmla="*/ 56227 h 439844"/>
                <a:gd name="connsiteX104" fmla="*/ 230984 w 429814"/>
                <a:gd name="connsiteY104" fmla="*/ 29945 h 439844"/>
                <a:gd name="connsiteX105" fmla="*/ 245652 w 429814"/>
                <a:gd name="connsiteY105" fmla="*/ 54394 h 439844"/>
                <a:gd name="connsiteX106" fmla="*/ 281710 w 429814"/>
                <a:gd name="connsiteY106" fmla="*/ 70897 h 439844"/>
                <a:gd name="connsiteX107" fmla="*/ 295766 w 429814"/>
                <a:gd name="connsiteY107" fmla="*/ 56227 h 43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29814" h="439844">
                  <a:moveTo>
                    <a:pt x="161924" y="433356"/>
                  </a:moveTo>
                  <a:cubicBezTo>
                    <a:pt x="78196" y="419298"/>
                    <a:pt x="8524" y="345339"/>
                    <a:pt x="-8588" y="253044"/>
                  </a:cubicBezTo>
                  <a:cubicBezTo>
                    <a:pt x="-20811" y="185808"/>
                    <a:pt x="-643" y="121018"/>
                    <a:pt x="50694" y="66618"/>
                  </a:cubicBezTo>
                  <a:cubicBezTo>
                    <a:pt x="124032" y="-11619"/>
                    <a:pt x="243207" y="-23232"/>
                    <a:pt x="329380" y="39724"/>
                  </a:cubicBezTo>
                  <a:cubicBezTo>
                    <a:pt x="459555" y="135687"/>
                    <a:pt x="443054" y="338004"/>
                    <a:pt x="298822" y="411352"/>
                  </a:cubicBezTo>
                  <a:cubicBezTo>
                    <a:pt x="274376" y="423577"/>
                    <a:pt x="206538" y="441302"/>
                    <a:pt x="194315" y="438857"/>
                  </a:cubicBezTo>
                  <a:cubicBezTo>
                    <a:pt x="192481" y="438246"/>
                    <a:pt x="177814" y="435801"/>
                    <a:pt x="161924" y="433356"/>
                  </a:cubicBezTo>
                  <a:close/>
                  <a:moveTo>
                    <a:pt x="159479" y="381402"/>
                  </a:moveTo>
                  <a:cubicBezTo>
                    <a:pt x="150923" y="369788"/>
                    <a:pt x="140533" y="360009"/>
                    <a:pt x="137478" y="360009"/>
                  </a:cubicBezTo>
                  <a:cubicBezTo>
                    <a:pt x="128310" y="360009"/>
                    <a:pt x="108142" y="372233"/>
                    <a:pt x="108142" y="377734"/>
                  </a:cubicBezTo>
                  <a:cubicBezTo>
                    <a:pt x="108142" y="384458"/>
                    <a:pt x="149701" y="402184"/>
                    <a:pt x="164980" y="402184"/>
                  </a:cubicBezTo>
                  <a:cubicBezTo>
                    <a:pt x="174758" y="402795"/>
                    <a:pt x="173536" y="399739"/>
                    <a:pt x="159479" y="381402"/>
                  </a:cubicBezTo>
                  <a:close/>
                  <a:moveTo>
                    <a:pt x="304934" y="377734"/>
                  </a:moveTo>
                  <a:cubicBezTo>
                    <a:pt x="320824" y="367344"/>
                    <a:pt x="334269" y="356341"/>
                    <a:pt x="334269" y="353285"/>
                  </a:cubicBezTo>
                  <a:cubicBezTo>
                    <a:pt x="334269" y="347784"/>
                    <a:pt x="303711" y="333115"/>
                    <a:pt x="300656" y="336782"/>
                  </a:cubicBezTo>
                  <a:cubicBezTo>
                    <a:pt x="287210" y="357564"/>
                    <a:pt x="267653" y="396683"/>
                    <a:pt x="270709" y="396683"/>
                  </a:cubicBezTo>
                  <a:cubicBezTo>
                    <a:pt x="273154" y="396683"/>
                    <a:pt x="288432" y="388125"/>
                    <a:pt x="304934" y="377734"/>
                  </a:cubicBezTo>
                  <a:close/>
                  <a:moveTo>
                    <a:pt x="206538" y="361842"/>
                  </a:moveTo>
                  <a:cubicBezTo>
                    <a:pt x="202260" y="338004"/>
                    <a:pt x="191870" y="330670"/>
                    <a:pt x="175369" y="341672"/>
                  </a:cubicBezTo>
                  <a:cubicBezTo>
                    <a:pt x="168035" y="345950"/>
                    <a:pt x="169258" y="350229"/>
                    <a:pt x="184536" y="366121"/>
                  </a:cubicBezTo>
                  <a:cubicBezTo>
                    <a:pt x="194315" y="375901"/>
                    <a:pt x="204093" y="384458"/>
                    <a:pt x="205927" y="384458"/>
                  </a:cubicBezTo>
                  <a:cubicBezTo>
                    <a:pt x="208371" y="384458"/>
                    <a:pt x="208371" y="374067"/>
                    <a:pt x="206538" y="361842"/>
                  </a:cubicBezTo>
                  <a:close/>
                  <a:moveTo>
                    <a:pt x="254819" y="360009"/>
                  </a:moveTo>
                  <a:cubicBezTo>
                    <a:pt x="270709" y="329447"/>
                    <a:pt x="270709" y="329447"/>
                    <a:pt x="248096" y="329447"/>
                  </a:cubicBezTo>
                  <a:cubicBezTo>
                    <a:pt x="229762" y="329447"/>
                    <a:pt x="229151" y="330670"/>
                    <a:pt x="232818" y="348395"/>
                  </a:cubicBezTo>
                  <a:cubicBezTo>
                    <a:pt x="234651" y="358786"/>
                    <a:pt x="236484" y="371622"/>
                    <a:pt x="236484" y="375901"/>
                  </a:cubicBezTo>
                  <a:cubicBezTo>
                    <a:pt x="236484" y="389959"/>
                    <a:pt x="241985" y="385680"/>
                    <a:pt x="254819" y="360009"/>
                  </a:cubicBezTo>
                  <a:close/>
                  <a:moveTo>
                    <a:pt x="117921" y="332503"/>
                  </a:moveTo>
                  <a:cubicBezTo>
                    <a:pt x="119143" y="329447"/>
                    <a:pt x="113643" y="308665"/>
                    <a:pt x="105698" y="286661"/>
                  </a:cubicBezTo>
                  <a:lnTo>
                    <a:pt x="91030" y="246931"/>
                  </a:lnTo>
                  <a:lnTo>
                    <a:pt x="67806" y="248765"/>
                  </a:lnTo>
                  <a:cubicBezTo>
                    <a:pt x="32971" y="251821"/>
                    <a:pt x="22581" y="255488"/>
                    <a:pt x="22581" y="267102"/>
                  </a:cubicBezTo>
                  <a:cubicBezTo>
                    <a:pt x="22581" y="280549"/>
                    <a:pt x="45805" y="323946"/>
                    <a:pt x="64139" y="344728"/>
                  </a:cubicBezTo>
                  <a:cubicBezTo>
                    <a:pt x="77585" y="360620"/>
                    <a:pt x="78196" y="360620"/>
                    <a:pt x="96530" y="349618"/>
                  </a:cubicBezTo>
                  <a:cubicBezTo>
                    <a:pt x="106920" y="343506"/>
                    <a:pt x="116698" y="336171"/>
                    <a:pt x="117921" y="332503"/>
                  </a:cubicBezTo>
                  <a:close/>
                  <a:moveTo>
                    <a:pt x="376438" y="289717"/>
                  </a:moveTo>
                  <a:cubicBezTo>
                    <a:pt x="383772" y="270769"/>
                    <a:pt x="389273" y="245098"/>
                    <a:pt x="389273" y="231650"/>
                  </a:cubicBezTo>
                  <a:lnTo>
                    <a:pt x="389273" y="207813"/>
                  </a:lnTo>
                  <a:lnTo>
                    <a:pt x="366660" y="210869"/>
                  </a:lnTo>
                  <a:cubicBezTo>
                    <a:pt x="315323" y="217592"/>
                    <a:pt x="315934" y="217592"/>
                    <a:pt x="315934" y="246320"/>
                  </a:cubicBezTo>
                  <a:cubicBezTo>
                    <a:pt x="315934" y="260990"/>
                    <a:pt x="314101" y="281160"/>
                    <a:pt x="312267" y="291551"/>
                  </a:cubicBezTo>
                  <a:cubicBezTo>
                    <a:pt x="309212" y="307443"/>
                    <a:pt x="310434" y="310499"/>
                    <a:pt x="325713" y="316000"/>
                  </a:cubicBezTo>
                  <a:cubicBezTo>
                    <a:pt x="358715" y="327614"/>
                    <a:pt x="362993" y="325169"/>
                    <a:pt x="376438" y="289717"/>
                  </a:cubicBezTo>
                  <a:close/>
                  <a:moveTo>
                    <a:pt x="180870" y="310499"/>
                  </a:moveTo>
                  <a:cubicBezTo>
                    <a:pt x="199815" y="303776"/>
                    <a:pt x="200426" y="303164"/>
                    <a:pt x="196760" y="275048"/>
                  </a:cubicBezTo>
                  <a:cubicBezTo>
                    <a:pt x="191259" y="234095"/>
                    <a:pt x="190648" y="233484"/>
                    <a:pt x="168035" y="235929"/>
                  </a:cubicBezTo>
                  <a:cubicBezTo>
                    <a:pt x="121588" y="241430"/>
                    <a:pt x="120977" y="242041"/>
                    <a:pt x="127088" y="264046"/>
                  </a:cubicBezTo>
                  <a:cubicBezTo>
                    <a:pt x="142367" y="319056"/>
                    <a:pt x="146645" y="322113"/>
                    <a:pt x="180870" y="310499"/>
                  </a:cubicBezTo>
                  <a:close/>
                  <a:moveTo>
                    <a:pt x="281710" y="291551"/>
                  </a:moveTo>
                  <a:cubicBezTo>
                    <a:pt x="283543" y="283605"/>
                    <a:pt x="285988" y="265879"/>
                    <a:pt x="287210" y="251821"/>
                  </a:cubicBezTo>
                  <a:lnTo>
                    <a:pt x="290266" y="225538"/>
                  </a:lnTo>
                  <a:lnTo>
                    <a:pt x="263986" y="225538"/>
                  </a:lnTo>
                  <a:cubicBezTo>
                    <a:pt x="221817" y="225538"/>
                    <a:pt x="218150" y="228594"/>
                    <a:pt x="221817" y="260990"/>
                  </a:cubicBezTo>
                  <a:cubicBezTo>
                    <a:pt x="226706" y="303776"/>
                    <a:pt x="227928" y="304998"/>
                    <a:pt x="254208" y="304998"/>
                  </a:cubicBezTo>
                  <a:cubicBezTo>
                    <a:pt x="274987" y="304998"/>
                    <a:pt x="279265" y="302553"/>
                    <a:pt x="281710" y="291551"/>
                  </a:cubicBezTo>
                  <a:close/>
                  <a:moveTo>
                    <a:pt x="87363" y="217592"/>
                  </a:moveTo>
                  <a:cubicBezTo>
                    <a:pt x="87974" y="216981"/>
                    <a:pt x="89197" y="196199"/>
                    <a:pt x="90419" y="171139"/>
                  </a:cubicBezTo>
                  <a:lnTo>
                    <a:pt x="92864" y="125908"/>
                  </a:lnTo>
                  <a:lnTo>
                    <a:pt x="69640" y="117962"/>
                  </a:lnTo>
                  <a:lnTo>
                    <a:pt x="47027" y="110016"/>
                  </a:lnTo>
                  <a:lnTo>
                    <a:pt x="34193" y="135076"/>
                  </a:lnTo>
                  <a:cubicBezTo>
                    <a:pt x="27470" y="148523"/>
                    <a:pt x="20136" y="174806"/>
                    <a:pt x="18303" y="193754"/>
                  </a:cubicBezTo>
                  <a:lnTo>
                    <a:pt x="14636" y="227372"/>
                  </a:lnTo>
                  <a:lnTo>
                    <a:pt x="50694" y="222482"/>
                  </a:lnTo>
                  <a:cubicBezTo>
                    <a:pt x="70251" y="220037"/>
                    <a:pt x="87363" y="217592"/>
                    <a:pt x="87363" y="217592"/>
                  </a:cubicBezTo>
                  <a:close/>
                  <a:moveTo>
                    <a:pt x="182703" y="201700"/>
                  </a:moveTo>
                  <a:cubicBezTo>
                    <a:pt x="185148" y="199255"/>
                    <a:pt x="185759" y="183363"/>
                    <a:pt x="183314" y="165638"/>
                  </a:cubicBezTo>
                  <a:lnTo>
                    <a:pt x="179647" y="133242"/>
                  </a:lnTo>
                  <a:lnTo>
                    <a:pt x="151534" y="135076"/>
                  </a:lnTo>
                  <a:lnTo>
                    <a:pt x="123421" y="136910"/>
                  </a:lnTo>
                  <a:lnTo>
                    <a:pt x="120365" y="172361"/>
                  </a:lnTo>
                  <a:cubicBezTo>
                    <a:pt x="118532" y="191921"/>
                    <a:pt x="118532" y="209035"/>
                    <a:pt x="119754" y="210869"/>
                  </a:cubicBezTo>
                  <a:cubicBezTo>
                    <a:pt x="124032" y="214536"/>
                    <a:pt x="177203" y="206590"/>
                    <a:pt x="182703" y="201700"/>
                  </a:cubicBezTo>
                  <a:close/>
                  <a:moveTo>
                    <a:pt x="256653" y="197422"/>
                  </a:moveTo>
                  <a:cubicBezTo>
                    <a:pt x="274987" y="194365"/>
                    <a:pt x="279265" y="190698"/>
                    <a:pt x="279265" y="179696"/>
                  </a:cubicBezTo>
                  <a:cubicBezTo>
                    <a:pt x="279265" y="168083"/>
                    <a:pt x="263986" y="123463"/>
                    <a:pt x="257875" y="116739"/>
                  </a:cubicBezTo>
                  <a:cubicBezTo>
                    <a:pt x="256653" y="115517"/>
                    <a:pt x="244429" y="117962"/>
                    <a:pt x="230984" y="122240"/>
                  </a:cubicBezTo>
                  <a:lnTo>
                    <a:pt x="205316" y="129575"/>
                  </a:lnTo>
                  <a:lnTo>
                    <a:pt x="208983" y="157692"/>
                  </a:lnTo>
                  <a:cubicBezTo>
                    <a:pt x="215705" y="205979"/>
                    <a:pt x="213872" y="204145"/>
                    <a:pt x="256653" y="197422"/>
                  </a:cubicBezTo>
                  <a:close/>
                  <a:moveTo>
                    <a:pt x="384383" y="179085"/>
                  </a:moveTo>
                  <a:cubicBezTo>
                    <a:pt x="394162" y="172972"/>
                    <a:pt x="359937" y="103903"/>
                    <a:pt x="337936" y="84955"/>
                  </a:cubicBezTo>
                  <a:cubicBezTo>
                    <a:pt x="328769" y="77621"/>
                    <a:pt x="324490" y="78232"/>
                    <a:pt x="306156" y="88011"/>
                  </a:cubicBezTo>
                  <a:cubicBezTo>
                    <a:pt x="294544" y="94124"/>
                    <a:pt x="285988" y="102070"/>
                    <a:pt x="286599" y="105737"/>
                  </a:cubicBezTo>
                  <a:cubicBezTo>
                    <a:pt x="287821" y="109404"/>
                    <a:pt x="294544" y="129575"/>
                    <a:pt x="300656" y="150968"/>
                  </a:cubicBezTo>
                  <a:lnTo>
                    <a:pt x="312879" y="190087"/>
                  </a:lnTo>
                  <a:lnTo>
                    <a:pt x="346492" y="185808"/>
                  </a:lnTo>
                  <a:cubicBezTo>
                    <a:pt x="364827" y="183363"/>
                    <a:pt x="381939" y="180307"/>
                    <a:pt x="384383" y="179085"/>
                  </a:cubicBezTo>
                  <a:close/>
                  <a:moveTo>
                    <a:pt x="174758" y="92901"/>
                  </a:moveTo>
                  <a:cubicBezTo>
                    <a:pt x="174147" y="86789"/>
                    <a:pt x="172313" y="75176"/>
                    <a:pt x="169869" y="66618"/>
                  </a:cubicBezTo>
                  <a:lnTo>
                    <a:pt x="165591" y="51338"/>
                  </a:lnTo>
                  <a:lnTo>
                    <a:pt x="152145" y="72731"/>
                  </a:lnTo>
                  <a:cubicBezTo>
                    <a:pt x="135033" y="100847"/>
                    <a:pt x="135033" y="103292"/>
                    <a:pt x="157035" y="103292"/>
                  </a:cubicBezTo>
                  <a:cubicBezTo>
                    <a:pt x="170480" y="103292"/>
                    <a:pt x="175369" y="100236"/>
                    <a:pt x="174758" y="92901"/>
                  </a:cubicBezTo>
                  <a:close/>
                  <a:moveTo>
                    <a:pt x="122199" y="69675"/>
                  </a:moveTo>
                  <a:cubicBezTo>
                    <a:pt x="139922" y="37891"/>
                    <a:pt x="134422" y="35446"/>
                    <a:pt x="99586" y="59284"/>
                  </a:cubicBezTo>
                  <a:cubicBezTo>
                    <a:pt x="71473" y="78232"/>
                    <a:pt x="65973" y="88623"/>
                    <a:pt x="81863" y="92901"/>
                  </a:cubicBezTo>
                  <a:cubicBezTo>
                    <a:pt x="103864" y="98402"/>
                    <a:pt x="107531" y="96569"/>
                    <a:pt x="122199" y="69675"/>
                  </a:cubicBezTo>
                  <a:close/>
                  <a:moveTo>
                    <a:pt x="230373" y="91068"/>
                  </a:moveTo>
                  <a:cubicBezTo>
                    <a:pt x="237707" y="86178"/>
                    <a:pt x="236484" y="82510"/>
                    <a:pt x="221206" y="66618"/>
                  </a:cubicBezTo>
                  <a:cubicBezTo>
                    <a:pt x="211427" y="56839"/>
                    <a:pt x="202260" y="48281"/>
                    <a:pt x="199815" y="48281"/>
                  </a:cubicBezTo>
                  <a:cubicBezTo>
                    <a:pt x="197982" y="48281"/>
                    <a:pt x="197371" y="59284"/>
                    <a:pt x="198593" y="72731"/>
                  </a:cubicBezTo>
                  <a:cubicBezTo>
                    <a:pt x="201038" y="97791"/>
                    <a:pt x="210816" y="103903"/>
                    <a:pt x="230373" y="91068"/>
                  </a:cubicBezTo>
                  <a:close/>
                  <a:moveTo>
                    <a:pt x="295766" y="56227"/>
                  </a:moveTo>
                  <a:cubicBezTo>
                    <a:pt x="298211" y="49504"/>
                    <a:pt x="249319" y="29945"/>
                    <a:pt x="230984" y="29945"/>
                  </a:cubicBezTo>
                  <a:cubicBezTo>
                    <a:pt x="224873" y="29945"/>
                    <a:pt x="230373" y="39113"/>
                    <a:pt x="245652" y="54394"/>
                  </a:cubicBezTo>
                  <a:cubicBezTo>
                    <a:pt x="267042" y="76398"/>
                    <a:pt x="270709" y="78232"/>
                    <a:pt x="281710" y="70897"/>
                  </a:cubicBezTo>
                  <a:cubicBezTo>
                    <a:pt x="288432" y="66007"/>
                    <a:pt x="294544" y="59895"/>
                    <a:pt x="295766" y="5622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8" name="组合 447">
            <a:extLst>
              <a:ext uri="{FF2B5EF4-FFF2-40B4-BE49-F238E27FC236}">
                <a16:creationId xmlns:a16="http://schemas.microsoft.com/office/drawing/2014/main" id="{56BDF60E-F85B-F51B-458E-B59E3BA701F0}"/>
              </a:ext>
            </a:extLst>
          </p:cNvPr>
          <p:cNvGrpSpPr/>
          <p:nvPr/>
        </p:nvGrpSpPr>
        <p:grpSpPr>
          <a:xfrm>
            <a:off x="2322911" y="3786082"/>
            <a:ext cx="300023" cy="469626"/>
            <a:chOff x="6995236" y="507280"/>
            <a:chExt cx="410037" cy="641831"/>
          </a:xfrm>
          <a:blipFill>
            <a:blip r:embed="rId4"/>
            <a:stretch>
              <a:fillRect/>
            </a:stretch>
          </a:blipFill>
        </p:grpSpPr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id="{F10ED1CD-6049-2E2E-CDCE-7B86E4D70566}"/>
                </a:ext>
              </a:extLst>
            </p:cNvPr>
            <p:cNvSpPr/>
            <p:nvPr/>
          </p:nvSpPr>
          <p:spPr>
            <a:xfrm flipV="1">
              <a:off x="7248236" y="507280"/>
              <a:ext cx="76034" cy="85527"/>
            </a:xfrm>
            <a:custGeom>
              <a:avLst/>
              <a:gdLst>
                <a:gd name="connsiteX0" fmla="*/ 12941 w 76034"/>
                <a:gd name="connsiteY0" fmla="*/ 70367 h 85527"/>
                <a:gd name="connsiteX1" fmla="*/ 718 w 76034"/>
                <a:gd name="connsiteY1" fmla="*/ 34915 h 85527"/>
                <a:gd name="connsiteX2" fmla="*/ -3561 w 76034"/>
                <a:gd name="connsiteY2" fmla="*/ -2370 h 85527"/>
                <a:gd name="connsiteX3" fmla="*/ 39220 w 76034"/>
                <a:gd name="connsiteY3" fmla="*/ 17190 h 85527"/>
                <a:gd name="connsiteX4" fmla="*/ 58166 w 76034"/>
                <a:gd name="connsiteY4" fmla="*/ 44695 h 85527"/>
                <a:gd name="connsiteX5" fmla="*/ 47776 w 76034"/>
                <a:gd name="connsiteY5" fmla="*/ 64866 h 85527"/>
                <a:gd name="connsiteX6" fmla="*/ 12941 w 76034"/>
                <a:gd name="connsiteY6" fmla="*/ 70367 h 8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034" h="85527">
                  <a:moveTo>
                    <a:pt x="12941" y="70367"/>
                  </a:moveTo>
                  <a:cubicBezTo>
                    <a:pt x="14774" y="67310"/>
                    <a:pt x="9274" y="51418"/>
                    <a:pt x="718" y="34915"/>
                  </a:cubicBezTo>
                  <a:cubicBezTo>
                    <a:pt x="-13339" y="6799"/>
                    <a:pt x="-13950" y="4354"/>
                    <a:pt x="-3561" y="-2370"/>
                  </a:cubicBezTo>
                  <a:cubicBezTo>
                    <a:pt x="15385" y="-17039"/>
                    <a:pt x="26997" y="-11538"/>
                    <a:pt x="39220" y="17190"/>
                  </a:cubicBezTo>
                  <a:cubicBezTo>
                    <a:pt x="45332" y="32470"/>
                    <a:pt x="53888" y="44695"/>
                    <a:pt x="58166" y="44695"/>
                  </a:cubicBezTo>
                  <a:cubicBezTo>
                    <a:pt x="71000" y="44695"/>
                    <a:pt x="66111" y="53863"/>
                    <a:pt x="47776" y="64866"/>
                  </a:cubicBezTo>
                  <a:cubicBezTo>
                    <a:pt x="29442" y="75868"/>
                    <a:pt x="7440" y="78924"/>
                    <a:pt x="12941" y="703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id="{B7079A96-354A-0835-40ED-5FF5F862E4C0}"/>
                </a:ext>
              </a:extLst>
            </p:cNvPr>
            <p:cNvSpPr/>
            <p:nvPr/>
          </p:nvSpPr>
          <p:spPr>
            <a:xfrm flipV="1">
              <a:off x="7131114" y="586780"/>
              <a:ext cx="168856" cy="198450"/>
            </a:xfrm>
            <a:custGeom>
              <a:avLst/>
              <a:gdLst>
                <a:gd name="connsiteX0" fmla="*/ 58662 w 168856"/>
                <a:gd name="connsiteY0" fmla="*/ 165849 h 198450"/>
                <a:gd name="connsiteX1" fmla="*/ -10398 w 168856"/>
                <a:gd name="connsiteY1" fmla="*/ 25878 h 198450"/>
                <a:gd name="connsiteX2" fmla="*/ 72108 w 168856"/>
                <a:gd name="connsiteY2" fmla="*/ -8962 h 198450"/>
                <a:gd name="connsiteX3" fmla="*/ 158280 w 168856"/>
                <a:gd name="connsiteY3" fmla="*/ 144456 h 198450"/>
                <a:gd name="connsiteX4" fmla="*/ 75775 w 168856"/>
                <a:gd name="connsiteY4" fmla="*/ 188465 h 198450"/>
                <a:gd name="connsiteX5" fmla="*/ 58662 w 168856"/>
                <a:gd name="connsiteY5" fmla="*/ 165849 h 1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856" h="198450">
                  <a:moveTo>
                    <a:pt x="58662" y="165849"/>
                  </a:moveTo>
                  <a:cubicBezTo>
                    <a:pt x="23215" y="108394"/>
                    <a:pt x="-13454" y="33824"/>
                    <a:pt x="-10398" y="25878"/>
                  </a:cubicBezTo>
                  <a:cubicBezTo>
                    <a:pt x="-5509" y="12431"/>
                    <a:pt x="61107" y="-15686"/>
                    <a:pt x="72108" y="-8962"/>
                  </a:cubicBezTo>
                  <a:cubicBezTo>
                    <a:pt x="81886" y="-2850"/>
                    <a:pt x="158280" y="132843"/>
                    <a:pt x="158280" y="144456"/>
                  </a:cubicBezTo>
                  <a:cubicBezTo>
                    <a:pt x="158280" y="151180"/>
                    <a:pt x="87998" y="188465"/>
                    <a:pt x="75775" y="188465"/>
                  </a:cubicBezTo>
                  <a:cubicBezTo>
                    <a:pt x="74552" y="188465"/>
                    <a:pt x="66607" y="178074"/>
                    <a:pt x="58662" y="16584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31D3F554-B48A-E4E2-99D2-48D4B6A57A1D}"/>
                </a:ext>
              </a:extLst>
            </p:cNvPr>
            <p:cNvSpPr/>
            <p:nvPr/>
          </p:nvSpPr>
          <p:spPr>
            <a:xfrm flipV="1">
              <a:off x="7019829" y="696802"/>
              <a:ext cx="385444" cy="375906"/>
            </a:xfrm>
            <a:custGeom>
              <a:avLst/>
              <a:gdLst>
                <a:gd name="connsiteX0" fmla="*/ 248790 w 385444"/>
                <a:gd name="connsiteY0" fmla="*/ 339385 h 375906"/>
                <a:gd name="connsiteX1" fmla="*/ 248179 w 385444"/>
                <a:gd name="connsiteY1" fmla="*/ 292931 h 375906"/>
                <a:gd name="connsiteX2" fmla="*/ 279959 w 385444"/>
                <a:gd name="connsiteY2" fmla="*/ 260536 h 375906"/>
                <a:gd name="connsiteX3" fmla="*/ 297071 w 385444"/>
                <a:gd name="connsiteY3" fmla="*/ 189022 h 375906"/>
                <a:gd name="connsiteX4" fmla="*/ 279348 w 385444"/>
                <a:gd name="connsiteY4" fmla="*/ 116286 h 375906"/>
                <a:gd name="connsiteX5" fmla="*/ 81334 w 385444"/>
                <a:gd name="connsiteY5" fmla="*/ 115674 h 375906"/>
                <a:gd name="connsiteX6" fmla="*/ 29386 w 385444"/>
                <a:gd name="connsiteY6" fmla="*/ 152959 h 375906"/>
                <a:gd name="connsiteX7" fmla="*/ -10339 w 385444"/>
                <a:gd name="connsiteY7" fmla="*/ 159683 h 375906"/>
                <a:gd name="connsiteX8" fmla="*/ 37942 w 385444"/>
                <a:gd name="connsiteY8" fmla="*/ 51495 h 375906"/>
                <a:gd name="connsiteX9" fmla="*/ 93557 w 385444"/>
                <a:gd name="connsiteY9" fmla="*/ 8098 h 375906"/>
                <a:gd name="connsiteX10" fmla="*/ 180952 w 385444"/>
                <a:gd name="connsiteY10" fmla="*/ -9628 h 375906"/>
                <a:gd name="connsiteX11" fmla="*/ 267125 w 385444"/>
                <a:gd name="connsiteY11" fmla="*/ 6875 h 375906"/>
                <a:gd name="connsiteX12" fmla="*/ 306850 w 385444"/>
                <a:gd name="connsiteY12" fmla="*/ 342441 h 375906"/>
                <a:gd name="connsiteX13" fmla="*/ 272625 w 385444"/>
                <a:gd name="connsiteY13" fmla="*/ 366279 h 375906"/>
                <a:gd name="connsiteX14" fmla="*/ 248790 w 385444"/>
                <a:gd name="connsiteY14" fmla="*/ 339385 h 37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5444" h="375906">
                  <a:moveTo>
                    <a:pt x="248790" y="339385"/>
                  </a:moveTo>
                  <a:cubicBezTo>
                    <a:pt x="229233" y="305767"/>
                    <a:pt x="229233" y="303322"/>
                    <a:pt x="248179" y="292931"/>
                  </a:cubicBezTo>
                  <a:cubicBezTo>
                    <a:pt x="256124" y="288652"/>
                    <a:pt x="270792" y="273983"/>
                    <a:pt x="279959" y="260536"/>
                  </a:cubicBezTo>
                  <a:cubicBezTo>
                    <a:pt x="295238" y="238532"/>
                    <a:pt x="297071" y="230586"/>
                    <a:pt x="297071" y="189022"/>
                  </a:cubicBezTo>
                  <a:cubicBezTo>
                    <a:pt x="297071" y="146847"/>
                    <a:pt x="295238" y="139512"/>
                    <a:pt x="279348" y="116286"/>
                  </a:cubicBezTo>
                  <a:cubicBezTo>
                    <a:pt x="231678" y="47828"/>
                    <a:pt x="130838" y="47828"/>
                    <a:pt x="81334" y="115674"/>
                  </a:cubicBezTo>
                  <a:cubicBezTo>
                    <a:pt x="72778" y="126677"/>
                    <a:pt x="50777" y="142569"/>
                    <a:pt x="29386" y="152959"/>
                  </a:cubicBezTo>
                  <a:cubicBezTo>
                    <a:pt x="-5449" y="169463"/>
                    <a:pt x="-8505" y="170074"/>
                    <a:pt x="-10339" y="159683"/>
                  </a:cubicBezTo>
                  <a:cubicBezTo>
                    <a:pt x="-13394" y="139512"/>
                    <a:pt x="14108" y="77778"/>
                    <a:pt x="37942" y="51495"/>
                  </a:cubicBezTo>
                  <a:cubicBezTo>
                    <a:pt x="50777" y="37437"/>
                    <a:pt x="75834" y="17878"/>
                    <a:pt x="93557" y="8098"/>
                  </a:cubicBezTo>
                  <a:cubicBezTo>
                    <a:pt x="122893" y="-7794"/>
                    <a:pt x="131449" y="-9628"/>
                    <a:pt x="180952" y="-9628"/>
                  </a:cubicBezTo>
                  <a:cubicBezTo>
                    <a:pt x="228622" y="-9628"/>
                    <a:pt x="240234" y="-7183"/>
                    <a:pt x="267125" y="6875"/>
                  </a:cubicBezTo>
                  <a:cubicBezTo>
                    <a:pt x="391800" y="72277"/>
                    <a:pt x="412579" y="249534"/>
                    <a:pt x="306850" y="342441"/>
                  </a:cubicBezTo>
                  <a:cubicBezTo>
                    <a:pt x="292182" y="355277"/>
                    <a:pt x="276292" y="366279"/>
                    <a:pt x="272625" y="366279"/>
                  </a:cubicBezTo>
                  <a:cubicBezTo>
                    <a:pt x="268347" y="366279"/>
                    <a:pt x="257346" y="354054"/>
                    <a:pt x="248790" y="3393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666A1B2C-18E2-AEAE-9D32-616F611BACDE}"/>
                </a:ext>
              </a:extLst>
            </p:cNvPr>
            <p:cNvSpPr/>
            <p:nvPr/>
          </p:nvSpPr>
          <p:spPr>
            <a:xfrm flipV="1">
              <a:off x="7117301" y="777058"/>
              <a:ext cx="59828" cy="71762"/>
            </a:xfrm>
            <a:custGeom>
              <a:avLst/>
              <a:gdLst>
                <a:gd name="connsiteX0" fmla="*/ -763 w 59828"/>
                <a:gd name="connsiteY0" fmla="*/ 41408 h 71762"/>
                <a:gd name="connsiteX1" fmla="*/ 460 w 59828"/>
                <a:gd name="connsiteY1" fmla="*/ -4434 h 71762"/>
                <a:gd name="connsiteX2" fmla="*/ 36518 w 59828"/>
                <a:gd name="connsiteY2" fmla="*/ 16959 h 71762"/>
                <a:gd name="connsiteX3" fmla="*/ 49352 w 59828"/>
                <a:gd name="connsiteY3" fmla="*/ 43853 h 71762"/>
                <a:gd name="connsiteX4" fmla="*/ 35907 w 59828"/>
                <a:gd name="connsiteY4" fmla="*/ 53633 h 71762"/>
                <a:gd name="connsiteX5" fmla="*/ -763 w 59828"/>
                <a:gd name="connsiteY5" fmla="*/ 41408 h 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28" h="71762">
                  <a:moveTo>
                    <a:pt x="-763" y="41408"/>
                  </a:moveTo>
                  <a:cubicBezTo>
                    <a:pt x="-14208" y="13292"/>
                    <a:pt x="-13597" y="3512"/>
                    <a:pt x="460" y="-4434"/>
                  </a:cubicBezTo>
                  <a:cubicBezTo>
                    <a:pt x="19406" y="-14213"/>
                    <a:pt x="22461" y="-12380"/>
                    <a:pt x="36518" y="16959"/>
                  </a:cubicBezTo>
                  <a:lnTo>
                    <a:pt x="49352" y="43853"/>
                  </a:lnTo>
                  <a:lnTo>
                    <a:pt x="35907" y="53633"/>
                  </a:lnTo>
                  <a:cubicBezTo>
                    <a:pt x="16350" y="67080"/>
                    <a:pt x="10849" y="65246"/>
                    <a:pt x="-763" y="41408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5C291769-43F5-38C6-1929-31B60D4DB15B}"/>
                </a:ext>
              </a:extLst>
            </p:cNvPr>
            <p:cNvSpPr/>
            <p:nvPr/>
          </p:nvSpPr>
          <p:spPr>
            <a:xfrm flipV="1">
              <a:off x="6995236" y="827214"/>
              <a:ext cx="219058" cy="120069"/>
            </a:xfrm>
            <a:custGeom>
              <a:avLst/>
              <a:gdLst>
                <a:gd name="connsiteX0" fmla="*/ -10033 w 219058"/>
                <a:gd name="connsiteY0" fmla="*/ 103332 h 120069"/>
                <a:gd name="connsiteX1" fmla="*/ 205704 w 219058"/>
                <a:gd name="connsiteY1" fmla="*/ -9134 h 120069"/>
                <a:gd name="connsiteX2" fmla="*/ 101197 w 219058"/>
                <a:gd name="connsiteY2" fmla="*/ 58712 h 120069"/>
                <a:gd name="connsiteX3" fmla="*/ -10033 w 219058"/>
                <a:gd name="connsiteY3" fmla="*/ 103332 h 12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58" h="120069">
                  <a:moveTo>
                    <a:pt x="-10033" y="103332"/>
                  </a:moveTo>
                  <a:cubicBezTo>
                    <a:pt x="-7589" y="88663"/>
                    <a:pt x="197148" y="-17691"/>
                    <a:pt x="205704" y="-9134"/>
                  </a:cubicBezTo>
                  <a:cubicBezTo>
                    <a:pt x="213038" y="-1799"/>
                    <a:pt x="215482" y="-3022"/>
                    <a:pt x="101197" y="58712"/>
                  </a:cubicBezTo>
                  <a:cubicBezTo>
                    <a:pt x="356" y="113112"/>
                    <a:pt x="-13089" y="118002"/>
                    <a:pt x="-10033" y="103332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id="{2F631241-E55B-E488-530E-4B75DDAB8A55}"/>
                </a:ext>
              </a:extLst>
            </p:cNvPr>
            <p:cNvSpPr/>
            <p:nvPr/>
          </p:nvSpPr>
          <p:spPr>
            <a:xfrm flipV="1">
              <a:off x="7171629" y="1087989"/>
              <a:ext cx="134453" cy="24449"/>
            </a:xfrm>
            <a:custGeom>
              <a:avLst/>
              <a:gdLst>
                <a:gd name="connsiteX0" fmla="*/ -10611 w 134453"/>
                <a:gd name="connsiteY0" fmla="*/ 2985 h 24449"/>
                <a:gd name="connsiteX1" fmla="*/ 56616 w 134453"/>
                <a:gd name="connsiteY1" fmla="*/ -9240 h 24449"/>
                <a:gd name="connsiteX2" fmla="*/ 123843 w 134453"/>
                <a:gd name="connsiteY2" fmla="*/ 2985 h 24449"/>
                <a:gd name="connsiteX3" fmla="*/ 56616 w 134453"/>
                <a:gd name="connsiteY3" fmla="*/ 15209 h 24449"/>
                <a:gd name="connsiteX4" fmla="*/ -10611 w 134453"/>
                <a:gd name="connsiteY4" fmla="*/ 2985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453" h="24449">
                  <a:moveTo>
                    <a:pt x="-10611" y="2985"/>
                  </a:moveTo>
                  <a:cubicBezTo>
                    <a:pt x="-10611" y="-8629"/>
                    <a:pt x="-6333" y="-9240"/>
                    <a:pt x="56616" y="-9240"/>
                  </a:cubicBezTo>
                  <a:cubicBezTo>
                    <a:pt x="119565" y="-9240"/>
                    <a:pt x="123843" y="-8629"/>
                    <a:pt x="123843" y="2985"/>
                  </a:cubicBezTo>
                  <a:cubicBezTo>
                    <a:pt x="123843" y="14598"/>
                    <a:pt x="119565" y="15209"/>
                    <a:pt x="56616" y="15209"/>
                  </a:cubicBezTo>
                  <a:cubicBezTo>
                    <a:pt x="-6333" y="15209"/>
                    <a:pt x="-10611" y="14598"/>
                    <a:pt x="-10611" y="29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18437F03-B06C-DD2E-6556-63912B77BD6B}"/>
                </a:ext>
              </a:extLst>
            </p:cNvPr>
            <p:cNvSpPr/>
            <p:nvPr/>
          </p:nvSpPr>
          <p:spPr>
            <a:xfrm flipV="1">
              <a:off x="7095299" y="1130775"/>
              <a:ext cx="278010" cy="18336"/>
            </a:xfrm>
            <a:custGeom>
              <a:avLst/>
              <a:gdLst>
                <a:gd name="connsiteX0" fmla="*/ -10058 w 278010"/>
                <a:gd name="connsiteY0" fmla="*/ 3667 h 18336"/>
                <a:gd name="connsiteX1" fmla="*/ 150064 w 278010"/>
                <a:gd name="connsiteY1" fmla="*/ -9169 h 18336"/>
                <a:gd name="connsiteX2" fmla="*/ 267406 w 278010"/>
                <a:gd name="connsiteY2" fmla="*/ 0 h 18336"/>
                <a:gd name="connsiteX3" fmla="*/ 130508 w 278010"/>
                <a:gd name="connsiteY3" fmla="*/ 9168 h 18336"/>
                <a:gd name="connsiteX4" fmla="*/ -10058 w 278010"/>
                <a:gd name="connsiteY4" fmla="*/ 3667 h 1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010" h="18336">
                  <a:moveTo>
                    <a:pt x="-10058" y="3667"/>
                  </a:moveTo>
                  <a:cubicBezTo>
                    <a:pt x="-16169" y="-5501"/>
                    <a:pt x="28445" y="-9169"/>
                    <a:pt x="150064" y="-9169"/>
                  </a:cubicBezTo>
                  <a:cubicBezTo>
                    <a:pt x="250293" y="-9169"/>
                    <a:pt x="267406" y="-7946"/>
                    <a:pt x="267406" y="0"/>
                  </a:cubicBezTo>
                  <a:cubicBezTo>
                    <a:pt x="267406" y="7946"/>
                    <a:pt x="247849" y="9168"/>
                    <a:pt x="130508" y="9168"/>
                  </a:cubicBezTo>
                  <a:cubicBezTo>
                    <a:pt x="54725" y="9168"/>
                    <a:pt x="-8224" y="6723"/>
                    <a:pt x="-10058" y="36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6" name="组合 455">
            <a:extLst>
              <a:ext uri="{FF2B5EF4-FFF2-40B4-BE49-F238E27FC236}">
                <a16:creationId xmlns:a16="http://schemas.microsoft.com/office/drawing/2014/main" id="{095DDCA4-32A0-0F99-193F-2A5F55774250}"/>
              </a:ext>
            </a:extLst>
          </p:cNvPr>
          <p:cNvGrpSpPr/>
          <p:nvPr/>
        </p:nvGrpSpPr>
        <p:grpSpPr>
          <a:xfrm>
            <a:off x="6909852" y="3811064"/>
            <a:ext cx="455864" cy="444644"/>
            <a:chOff x="7203086" y="656199"/>
            <a:chExt cx="395176" cy="385449"/>
          </a:xfrm>
          <a:blipFill>
            <a:blip r:embed="rId4"/>
            <a:stretch>
              <a:fillRect/>
            </a:stretch>
          </a:blipFill>
        </p:grpSpPr>
        <p:sp>
          <p:nvSpPr>
            <p:cNvPr id="458" name="Freeform 1453">
              <a:extLst>
                <a:ext uri="{FF2B5EF4-FFF2-40B4-BE49-F238E27FC236}">
                  <a16:creationId xmlns:a16="http://schemas.microsoft.com/office/drawing/2014/main" id="{5F5CDF50-B66D-43F3-4701-7AA931804D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3086" y="656199"/>
              <a:ext cx="395176" cy="385449"/>
            </a:xfrm>
            <a:custGeom>
              <a:avLst/>
              <a:gdLst>
                <a:gd name="T0" fmla="*/ 242 w 580"/>
                <a:gd name="T1" fmla="*/ 2 h 566"/>
                <a:gd name="T2" fmla="*/ 57 w 580"/>
                <a:gd name="T3" fmla="*/ 16 h 566"/>
                <a:gd name="T4" fmla="*/ 26 w 580"/>
                <a:gd name="T5" fmla="*/ 161 h 566"/>
                <a:gd name="T6" fmla="*/ 53 w 580"/>
                <a:gd name="T7" fmla="*/ 528 h 566"/>
                <a:gd name="T8" fmla="*/ 462 w 580"/>
                <a:gd name="T9" fmla="*/ 556 h 566"/>
                <a:gd name="T10" fmla="*/ 507 w 580"/>
                <a:gd name="T11" fmla="*/ 539 h 566"/>
                <a:gd name="T12" fmla="*/ 554 w 580"/>
                <a:gd name="T13" fmla="*/ 266 h 566"/>
                <a:gd name="T14" fmla="*/ 541 w 580"/>
                <a:gd name="T15" fmla="*/ 283 h 566"/>
                <a:gd name="T16" fmla="*/ 521 w 580"/>
                <a:gd name="T17" fmla="*/ 399 h 566"/>
                <a:gd name="T18" fmla="*/ 524 w 580"/>
                <a:gd name="T19" fmla="*/ 359 h 566"/>
                <a:gd name="T20" fmla="*/ 535 w 580"/>
                <a:gd name="T21" fmla="*/ 293 h 566"/>
                <a:gd name="T22" fmla="*/ 549 w 580"/>
                <a:gd name="T23" fmla="*/ 177 h 566"/>
                <a:gd name="T24" fmla="*/ 512 w 580"/>
                <a:gd name="T25" fmla="*/ 256 h 566"/>
                <a:gd name="T26" fmla="*/ 554 w 580"/>
                <a:gd name="T27" fmla="*/ 133 h 566"/>
                <a:gd name="T28" fmla="*/ 570 w 580"/>
                <a:gd name="T29" fmla="*/ 92 h 566"/>
                <a:gd name="T30" fmla="*/ 559 w 580"/>
                <a:gd name="T31" fmla="*/ 89 h 566"/>
                <a:gd name="T32" fmla="*/ 554 w 580"/>
                <a:gd name="T33" fmla="*/ 91 h 566"/>
                <a:gd name="T34" fmla="*/ 505 w 580"/>
                <a:gd name="T35" fmla="*/ 84 h 566"/>
                <a:gd name="T36" fmla="*/ 457 w 580"/>
                <a:gd name="T37" fmla="*/ 78 h 566"/>
                <a:gd name="T38" fmla="*/ 80 w 580"/>
                <a:gd name="T39" fmla="*/ 20 h 566"/>
                <a:gd name="T40" fmla="*/ 208 w 580"/>
                <a:gd name="T41" fmla="*/ 37 h 566"/>
                <a:gd name="T42" fmla="*/ 259 w 580"/>
                <a:gd name="T43" fmla="*/ 37 h 566"/>
                <a:gd name="T44" fmla="*/ 279 w 580"/>
                <a:gd name="T45" fmla="*/ 49 h 566"/>
                <a:gd name="T46" fmla="*/ 417 w 580"/>
                <a:gd name="T47" fmla="*/ 83 h 566"/>
                <a:gd name="T48" fmla="*/ 500 w 580"/>
                <a:gd name="T49" fmla="*/ 129 h 566"/>
                <a:gd name="T50" fmla="*/ 492 w 580"/>
                <a:gd name="T51" fmla="*/ 184 h 566"/>
                <a:gd name="T52" fmla="*/ 476 w 580"/>
                <a:gd name="T53" fmla="*/ 482 h 566"/>
                <a:gd name="T54" fmla="*/ 501 w 580"/>
                <a:gd name="T55" fmla="*/ 457 h 566"/>
                <a:gd name="T56" fmla="*/ 506 w 580"/>
                <a:gd name="T57" fmla="*/ 519 h 566"/>
                <a:gd name="T58" fmla="*/ 458 w 580"/>
                <a:gd name="T59" fmla="*/ 543 h 566"/>
                <a:gd name="T60" fmla="*/ 442 w 580"/>
                <a:gd name="T61" fmla="*/ 528 h 566"/>
                <a:gd name="T62" fmla="*/ 368 w 580"/>
                <a:gd name="T63" fmla="*/ 525 h 566"/>
                <a:gd name="T64" fmla="*/ 478 w 580"/>
                <a:gd name="T65" fmla="*/ 502 h 566"/>
                <a:gd name="T66" fmla="*/ 83 w 580"/>
                <a:gd name="T67" fmla="*/ 209 h 566"/>
                <a:gd name="T68" fmla="*/ 84 w 580"/>
                <a:gd name="T69" fmla="*/ 72 h 566"/>
                <a:gd name="T70" fmla="*/ 81 w 580"/>
                <a:gd name="T71" fmla="*/ 107 h 566"/>
                <a:gd name="T72" fmla="*/ 80 w 580"/>
                <a:gd name="T73" fmla="*/ 20 h 566"/>
                <a:gd name="T74" fmla="*/ 187 w 580"/>
                <a:gd name="T75" fmla="*/ 511 h 566"/>
                <a:gd name="T76" fmla="*/ 123 w 580"/>
                <a:gd name="T77" fmla="*/ 526 h 566"/>
                <a:gd name="T78" fmla="*/ 43 w 580"/>
                <a:gd name="T79" fmla="*/ 512 h 566"/>
                <a:gd name="T80" fmla="*/ 259 w 580"/>
                <a:gd name="T81" fmla="*/ 548 h 566"/>
                <a:gd name="T82" fmla="*/ 237 w 580"/>
                <a:gd name="T83" fmla="*/ 518 h 566"/>
                <a:gd name="T84" fmla="*/ 64 w 580"/>
                <a:gd name="T85" fmla="*/ 259 h 566"/>
                <a:gd name="T86" fmla="*/ 71 w 580"/>
                <a:gd name="T87" fmla="*/ 212 h 566"/>
                <a:gd name="T88" fmla="*/ 49 w 580"/>
                <a:gd name="T89" fmla="*/ 363 h 566"/>
                <a:gd name="T90" fmla="*/ 13 w 580"/>
                <a:gd name="T91" fmla="*/ 330 h 566"/>
                <a:gd name="T92" fmla="*/ 13 w 580"/>
                <a:gd name="T93" fmla="*/ 330 h 566"/>
                <a:gd name="T94" fmla="*/ 22 w 580"/>
                <a:gd name="T95" fmla="*/ 440 h 566"/>
                <a:gd name="T96" fmla="*/ 50 w 580"/>
                <a:gd name="T97" fmla="*/ 440 h 566"/>
                <a:gd name="T98" fmla="*/ 49 w 580"/>
                <a:gd name="T99" fmla="*/ 491 h 566"/>
                <a:gd name="T100" fmla="*/ 296 w 580"/>
                <a:gd name="T101" fmla="*/ 512 h 566"/>
                <a:gd name="T102" fmla="*/ 260 w 580"/>
                <a:gd name="T103" fmla="*/ 548 h 566"/>
                <a:gd name="T104" fmla="*/ 32 w 580"/>
                <a:gd name="T105" fmla="*/ 112 h 566"/>
                <a:gd name="T106" fmla="*/ 20 w 580"/>
                <a:gd name="T107" fmla="*/ 307 h 566"/>
                <a:gd name="T108" fmla="*/ 19 w 580"/>
                <a:gd name="T109" fmla="*/ 461 h 566"/>
                <a:gd name="T110" fmla="*/ 117 w 580"/>
                <a:gd name="T111" fmla="*/ 536 h 566"/>
                <a:gd name="T112" fmla="*/ 115 w 580"/>
                <a:gd name="T113" fmla="*/ 541 h 566"/>
                <a:gd name="T114" fmla="*/ 546 w 580"/>
                <a:gd name="T115" fmla="*/ 31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0" h="566">
                  <a:moveTo>
                    <a:pt x="579" y="103"/>
                  </a:moveTo>
                  <a:cubicBezTo>
                    <a:pt x="580" y="90"/>
                    <a:pt x="578" y="78"/>
                    <a:pt x="576" y="66"/>
                  </a:cubicBezTo>
                  <a:cubicBezTo>
                    <a:pt x="574" y="60"/>
                    <a:pt x="571" y="41"/>
                    <a:pt x="564" y="40"/>
                  </a:cubicBezTo>
                  <a:cubicBezTo>
                    <a:pt x="526" y="36"/>
                    <a:pt x="489" y="31"/>
                    <a:pt x="452" y="26"/>
                  </a:cubicBezTo>
                  <a:cubicBezTo>
                    <a:pt x="381" y="17"/>
                    <a:pt x="310" y="8"/>
                    <a:pt x="239" y="5"/>
                  </a:cubicBezTo>
                  <a:cubicBezTo>
                    <a:pt x="240" y="4"/>
                    <a:pt x="241" y="3"/>
                    <a:pt x="242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9" y="2"/>
                    <a:pt x="238" y="4"/>
                    <a:pt x="236" y="5"/>
                  </a:cubicBezTo>
                  <a:cubicBezTo>
                    <a:pt x="229" y="5"/>
                    <a:pt x="221" y="5"/>
                    <a:pt x="213" y="4"/>
                  </a:cubicBezTo>
                  <a:cubicBezTo>
                    <a:pt x="162" y="3"/>
                    <a:pt x="107" y="4"/>
                    <a:pt x="57" y="17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6" y="17"/>
                    <a:pt x="56" y="17"/>
                  </a:cubicBezTo>
                  <a:cubicBezTo>
                    <a:pt x="51" y="18"/>
                    <a:pt x="47" y="20"/>
                    <a:pt x="42" y="21"/>
                  </a:cubicBezTo>
                  <a:cubicBezTo>
                    <a:pt x="39" y="22"/>
                    <a:pt x="41" y="25"/>
                    <a:pt x="43" y="25"/>
                  </a:cubicBezTo>
                  <a:cubicBezTo>
                    <a:pt x="44" y="25"/>
                    <a:pt x="45" y="25"/>
                    <a:pt x="47" y="24"/>
                  </a:cubicBezTo>
                  <a:cubicBezTo>
                    <a:pt x="32" y="48"/>
                    <a:pt x="32" y="75"/>
                    <a:pt x="32" y="102"/>
                  </a:cubicBezTo>
                  <a:cubicBezTo>
                    <a:pt x="29" y="122"/>
                    <a:pt x="27" y="141"/>
                    <a:pt x="26" y="161"/>
                  </a:cubicBezTo>
                  <a:cubicBezTo>
                    <a:pt x="23" y="172"/>
                    <a:pt x="21" y="183"/>
                    <a:pt x="18" y="194"/>
                  </a:cubicBezTo>
                  <a:cubicBezTo>
                    <a:pt x="14" y="214"/>
                    <a:pt x="11" y="235"/>
                    <a:pt x="8" y="256"/>
                  </a:cubicBezTo>
                  <a:cubicBezTo>
                    <a:pt x="0" y="301"/>
                    <a:pt x="1" y="348"/>
                    <a:pt x="2" y="393"/>
                  </a:cubicBezTo>
                  <a:cubicBezTo>
                    <a:pt x="3" y="418"/>
                    <a:pt x="5" y="444"/>
                    <a:pt x="9" y="469"/>
                  </a:cubicBezTo>
                  <a:cubicBezTo>
                    <a:pt x="12" y="485"/>
                    <a:pt x="16" y="503"/>
                    <a:pt x="28" y="515"/>
                  </a:cubicBezTo>
                  <a:cubicBezTo>
                    <a:pt x="34" y="522"/>
                    <a:pt x="43" y="525"/>
                    <a:pt x="53" y="528"/>
                  </a:cubicBezTo>
                  <a:cubicBezTo>
                    <a:pt x="68" y="534"/>
                    <a:pt x="85" y="538"/>
                    <a:pt x="98" y="542"/>
                  </a:cubicBezTo>
                  <a:cubicBezTo>
                    <a:pt x="156" y="558"/>
                    <a:pt x="216" y="561"/>
                    <a:pt x="276" y="561"/>
                  </a:cubicBezTo>
                  <a:cubicBezTo>
                    <a:pt x="300" y="564"/>
                    <a:pt x="324" y="566"/>
                    <a:pt x="349" y="565"/>
                  </a:cubicBezTo>
                  <a:cubicBezTo>
                    <a:pt x="375" y="565"/>
                    <a:pt x="400" y="561"/>
                    <a:pt x="426" y="558"/>
                  </a:cubicBezTo>
                  <a:cubicBezTo>
                    <a:pt x="426" y="558"/>
                    <a:pt x="426" y="558"/>
                    <a:pt x="427" y="558"/>
                  </a:cubicBezTo>
                  <a:cubicBezTo>
                    <a:pt x="438" y="557"/>
                    <a:pt x="450" y="557"/>
                    <a:pt x="462" y="556"/>
                  </a:cubicBezTo>
                  <a:cubicBezTo>
                    <a:pt x="462" y="556"/>
                    <a:pt x="462" y="556"/>
                    <a:pt x="463" y="556"/>
                  </a:cubicBezTo>
                  <a:cubicBezTo>
                    <a:pt x="463" y="556"/>
                    <a:pt x="463" y="556"/>
                    <a:pt x="463" y="555"/>
                  </a:cubicBezTo>
                  <a:cubicBezTo>
                    <a:pt x="473" y="554"/>
                    <a:pt x="483" y="552"/>
                    <a:pt x="492" y="549"/>
                  </a:cubicBezTo>
                  <a:cubicBezTo>
                    <a:pt x="495" y="548"/>
                    <a:pt x="497" y="547"/>
                    <a:pt x="499" y="545"/>
                  </a:cubicBezTo>
                  <a:cubicBezTo>
                    <a:pt x="502" y="544"/>
                    <a:pt x="504" y="544"/>
                    <a:pt x="507" y="542"/>
                  </a:cubicBezTo>
                  <a:cubicBezTo>
                    <a:pt x="508" y="542"/>
                    <a:pt x="508" y="540"/>
                    <a:pt x="507" y="539"/>
                  </a:cubicBezTo>
                  <a:cubicBezTo>
                    <a:pt x="508" y="538"/>
                    <a:pt x="509" y="537"/>
                    <a:pt x="510" y="536"/>
                  </a:cubicBezTo>
                  <a:cubicBezTo>
                    <a:pt x="512" y="539"/>
                    <a:pt x="517" y="539"/>
                    <a:pt x="518" y="535"/>
                  </a:cubicBezTo>
                  <a:cubicBezTo>
                    <a:pt x="518" y="529"/>
                    <a:pt x="519" y="524"/>
                    <a:pt x="520" y="519"/>
                  </a:cubicBezTo>
                  <a:cubicBezTo>
                    <a:pt x="529" y="495"/>
                    <a:pt x="530" y="465"/>
                    <a:pt x="532" y="445"/>
                  </a:cubicBezTo>
                  <a:cubicBezTo>
                    <a:pt x="535" y="418"/>
                    <a:pt x="541" y="391"/>
                    <a:pt x="545" y="364"/>
                  </a:cubicBezTo>
                  <a:cubicBezTo>
                    <a:pt x="549" y="332"/>
                    <a:pt x="552" y="299"/>
                    <a:pt x="554" y="266"/>
                  </a:cubicBezTo>
                  <a:cubicBezTo>
                    <a:pt x="565" y="212"/>
                    <a:pt x="579" y="158"/>
                    <a:pt x="579" y="103"/>
                  </a:cubicBezTo>
                  <a:close/>
                  <a:moveTo>
                    <a:pt x="548" y="251"/>
                  </a:moveTo>
                  <a:cubicBezTo>
                    <a:pt x="531" y="258"/>
                    <a:pt x="514" y="269"/>
                    <a:pt x="505" y="285"/>
                  </a:cubicBezTo>
                  <a:cubicBezTo>
                    <a:pt x="505" y="286"/>
                    <a:pt x="506" y="286"/>
                    <a:pt x="506" y="286"/>
                  </a:cubicBezTo>
                  <a:cubicBezTo>
                    <a:pt x="517" y="270"/>
                    <a:pt x="531" y="260"/>
                    <a:pt x="547" y="252"/>
                  </a:cubicBezTo>
                  <a:cubicBezTo>
                    <a:pt x="545" y="262"/>
                    <a:pt x="543" y="272"/>
                    <a:pt x="541" y="283"/>
                  </a:cubicBezTo>
                  <a:cubicBezTo>
                    <a:pt x="535" y="318"/>
                    <a:pt x="531" y="354"/>
                    <a:pt x="526" y="390"/>
                  </a:cubicBezTo>
                  <a:cubicBezTo>
                    <a:pt x="525" y="406"/>
                    <a:pt x="523" y="421"/>
                    <a:pt x="521" y="437"/>
                  </a:cubicBezTo>
                  <a:cubicBezTo>
                    <a:pt x="514" y="443"/>
                    <a:pt x="507" y="449"/>
                    <a:pt x="500" y="456"/>
                  </a:cubicBezTo>
                  <a:cubicBezTo>
                    <a:pt x="496" y="459"/>
                    <a:pt x="492" y="463"/>
                    <a:pt x="488" y="467"/>
                  </a:cubicBezTo>
                  <a:cubicBezTo>
                    <a:pt x="488" y="456"/>
                    <a:pt x="489" y="446"/>
                    <a:pt x="489" y="435"/>
                  </a:cubicBezTo>
                  <a:cubicBezTo>
                    <a:pt x="501" y="424"/>
                    <a:pt x="510" y="410"/>
                    <a:pt x="521" y="399"/>
                  </a:cubicBezTo>
                  <a:cubicBezTo>
                    <a:pt x="522" y="398"/>
                    <a:pt x="520" y="397"/>
                    <a:pt x="519" y="398"/>
                  </a:cubicBezTo>
                  <a:cubicBezTo>
                    <a:pt x="511" y="406"/>
                    <a:pt x="504" y="414"/>
                    <a:pt x="496" y="422"/>
                  </a:cubicBezTo>
                  <a:cubicBezTo>
                    <a:pt x="494" y="425"/>
                    <a:pt x="492" y="427"/>
                    <a:pt x="490" y="430"/>
                  </a:cubicBezTo>
                  <a:cubicBezTo>
                    <a:pt x="490" y="428"/>
                    <a:pt x="490" y="427"/>
                    <a:pt x="490" y="426"/>
                  </a:cubicBezTo>
                  <a:cubicBezTo>
                    <a:pt x="491" y="414"/>
                    <a:pt x="492" y="402"/>
                    <a:pt x="493" y="391"/>
                  </a:cubicBezTo>
                  <a:cubicBezTo>
                    <a:pt x="502" y="379"/>
                    <a:pt x="512" y="368"/>
                    <a:pt x="524" y="359"/>
                  </a:cubicBezTo>
                  <a:cubicBezTo>
                    <a:pt x="525" y="358"/>
                    <a:pt x="524" y="357"/>
                    <a:pt x="523" y="358"/>
                  </a:cubicBezTo>
                  <a:cubicBezTo>
                    <a:pt x="513" y="366"/>
                    <a:pt x="502" y="376"/>
                    <a:pt x="493" y="387"/>
                  </a:cubicBezTo>
                  <a:cubicBezTo>
                    <a:pt x="495" y="370"/>
                    <a:pt x="496" y="353"/>
                    <a:pt x="497" y="336"/>
                  </a:cubicBezTo>
                  <a:cubicBezTo>
                    <a:pt x="497" y="331"/>
                    <a:pt x="497" y="327"/>
                    <a:pt x="498" y="322"/>
                  </a:cubicBezTo>
                  <a:cubicBezTo>
                    <a:pt x="498" y="323"/>
                    <a:pt x="499" y="323"/>
                    <a:pt x="499" y="322"/>
                  </a:cubicBezTo>
                  <a:cubicBezTo>
                    <a:pt x="509" y="310"/>
                    <a:pt x="520" y="301"/>
                    <a:pt x="535" y="293"/>
                  </a:cubicBezTo>
                  <a:cubicBezTo>
                    <a:pt x="535" y="293"/>
                    <a:pt x="535" y="292"/>
                    <a:pt x="534" y="292"/>
                  </a:cubicBezTo>
                  <a:cubicBezTo>
                    <a:pt x="520" y="299"/>
                    <a:pt x="507" y="308"/>
                    <a:pt x="498" y="321"/>
                  </a:cubicBezTo>
                  <a:cubicBezTo>
                    <a:pt x="498" y="322"/>
                    <a:pt x="498" y="322"/>
                    <a:pt x="498" y="322"/>
                  </a:cubicBezTo>
                  <a:cubicBezTo>
                    <a:pt x="499" y="287"/>
                    <a:pt x="502" y="253"/>
                    <a:pt x="507" y="218"/>
                  </a:cubicBezTo>
                  <a:cubicBezTo>
                    <a:pt x="507" y="214"/>
                    <a:pt x="508" y="209"/>
                    <a:pt x="508" y="205"/>
                  </a:cubicBezTo>
                  <a:cubicBezTo>
                    <a:pt x="523" y="197"/>
                    <a:pt x="536" y="187"/>
                    <a:pt x="549" y="177"/>
                  </a:cubicBezTo>
                  <a:cubicBezTo>
                    <a:pt x="550" y="176"/>
                    <a:pt x="549" y="175"/>
                    <a:pt x="549" y="176"/>
                  </a:cubicBezTo>
                  <a:cubicBezTo>
                    <a:pt x="536" y="185"/>
                    <a:pt x="522" y="195"/>
                    <a:pt x="508" y="203"/>
                  </a:cubicBezTo>
                  <a:cubicBezTo>
                    <a:pt x="510" y="191"/>
                    <a:pt x="511" y="179"/>
                    <a:pt x="511" y="168"/>
                  </a:cubicBezTo>
                  <a:cubicBezTo>
                    <a:pt x="525" y="156"/>
                    <a:pt x="537" y="143"/>
                    <a:pt x="554" y="134"/>
                  </a:cubicBezTo>
                  <a:cubicBezTo>
                    <a:pt x="553" y="163"/>
                    <a:pt x="553" y="192"/>
                    <a:pt x="551" y="221"/>
                  </a:cubicBezTo>
                  <a:cubicBezTo>
                    <a:pt x="536" y="228"/>
                    <a:pt x="519" y="240"/>
                    <a:pt x="512" y="256"/>
                  </a:cubicBezTo>
                  <a:cubicBezTo>
                    <a:pt x="512" y="257"/>
                    <a:pt x="513" y="258"/>
                    <a:pt x="514" y="257"/>
                  </a:cubicBezTo>
                  <a:cubicBezTo>
                    <a:pt x="520" y="250"/>
                    <a:pt x="524" y="242"/>
                    <a:pt x="532" y="235"/>
                  </a:cubicBezTo>
                  <a:cubicBezTo>
                    <a:pt x="538" y="230"/>
                    <a:pt x="544" y="226"/>
                    <a:pt x="551" y="223"/>
                  </a:cubicBezTo>
                  <a:cubicBezTo>
                    <a:pt x="551" y="227"/>
                    <a:pt x="551" y="231"/>
                    <a:pt x="551" y="236"/>
                  </a:cubicBezTo>
                  <a:cubicBezTo>
                    <a:pt x="550" y="241"/>
                    <a:pt x="549" y="246"/>
                    <a:pt x="548" y="251"/>
                  </a:cubicBezTo>
                  <a:close/>
                  <a:moveTo>
                    <a:pt x="554" y="133"/>
                  </a:moveTo>
                  <a:cubicBezTo>
                    <a:pt x="539" y="140"/>
                    <a:pt x="525" y="151"/>
                    <a:pt x="512" y="162"/>
                  </a:cubicBezTo>
                  <a:cubicBezTo>
                    <a:pt x="512" y="149"/>
                    <a:pt x="512" y="136"/>
                    <a:pt x="512" y="122"/>
                  </a:cubicBezTo>
                  <a:cubicBezTo>
                    <a:pt x="525" y="112"/>
                    <a:pt x="539" y="101"/>
                    <a:pt x="554" y="93"/>
                  </a:cubicBezTo>
                  <a:cubicBezTo>
                    <a:pt x="554" y="106"/>
                    <a:pt x="554" y="120"/>
                    <a:pt x="554" y="133"/>
                  </a:cubicBezTo>
                  <a:close/>
                  <a:moveTo>
                    <a:pt x="561" y="50"/>
                  </a:moveTo>
                  <a:cubicBezTo>
                    <a:pt x="567" y="63"/>
                    <a:pt x="569" y="78"/>
                    <a:pt x="570" y="92"/>
                  </a:cubicBezTo>
                  <a:cubicBezTo>
                    <a:pt x="572" y="125"/>
                    <a:pt x="566" y="158"/>
                    <a:pt x="560" y="190"/>
                  </a:cubicBezTo>
                  <a:cubicBezTo>
                    <a:pt x="559" y="196"/>
                    <a:pt x="558" y="202"/>
                    <a:pt x="557" y="207"/>
                  </a:cubicBezTo>
                  <a:cubicBezTo>
                    <a:pt x="558" y="168"/>
                    <a:pt x="559" y="129"/>
                    <a:pt x="559" y="90"/>
                  </a:cubicBezTo>
                  <a:cubicBezTo>
                    <a:pt x="559" y="90"/>
                    <a:pt x="560" y="89"/>
                    <a:pt x="560" y="89"/>
                  </a:cubicBezTo>
                  <a:cubicBezTo>
                    <a:pt x="561" y="89"/>
                    <a:pt x="560" y="88"/>
                    <a:pt x="560" y="88"/>
                  </a:cubicBezTo>
                  <a:cubicBezTo>
                    <a:pt x="559" y="88"/>
                    <a:pt x="559" y="89"/>
                    <a:pt x="559" y="89"/>
                  </a:cubicBezTo>
                  <a:cubicBezTo>
                    <a:pt x="559" y="75"/>
                    <a:pt x="559" y="62"/>
                    <a:pt x="559" y="48"/>
                  </a:cubicBezTo>
                  <a:cubicBezTo>
                    <a:pt x="560" y="49"/>
                    <a:pt x="561" y="49"/>
                    <a:pt x="561" y="50"/>
                  </a:cubicBezTo>
                  <a:close/>
                  <a:moveTo>
                    <a:pt x="511" y="43"/>
                  </a:moveTo>
                  <a:cubicBezTo>
                    <a:pt x="520" y="44"/>
                    <a:pt x="529" y="45"/>
                    <a:pt x="538" y="46"/>
                  </a:cubicBezTo>
                  <a:cubicBezTo>
                    <a:pt x="540" y="47"/>
                    <a:pt x="548" y="47"/>
                    <a:pt x="554" y="48"/>
                  </a:cubicBezTo>
                  <a:cubicBezTo>
                    <a:pt x="554" y="62"/>
                    <a:pt x="554" y="77"/>
                    <a:pt x="554" y="91"/>
                  </a:cubicBezTo>
                  <a:cubicBezTo>
                    <a:pt x="539" y="99"/>
                    <a:pt x="524" y="108"/>
                    <a:pt x="511" y="118"/>
                  </a:cubicBezTo>
                  <a:cubicBezTo>
                    <a:pt x="511" y="108"/>
                    <a:pt x="510" y="97"/>
                    <a:pt x="508" y="87"/>
                  </a:cubicBezTo>
                  <a:cubicBezTo>
                    <a:pt x="508" y="87"/>
                    <a:pt x="507" y="86"/>
                    <a:pt x="507" y="86"/>
                  </a:cubicBezTo>
                  <a:cubicBezTo>
                    <a:pt x="522" y="76"/>
                    <a:pt x="537" y="65"/>
                    <a:pt x="549" y="52"/>
                  </a:cubicBezTo>
                  <a:cubicBezTo>
                    <a:pt x="550" y="52"/>
                    <a:pt x="549" y="52"/>
                    <a:pt x="549" y="52"/>
                  </a:cubicBezTo>
                  <a:cubicBezTo>
                    <a:pt x="536" y="64"/>
                    <a:pt x="520" y="73"/>
                    <a:pt x="505" y="84"/>
                  </a:cubicBezTo>
                  <a:cubicBezTo>
                    <a:pt x="504" y="83"/>
                    <a:pt x="503" y="83"/>
                    <a:pt x="502" y="83"/>
                  </a:cubicBezTo>
                  <a:cubicBezTo>
                    <a:pt x="488" y="83"/>
                    <a:pt x="475" y="81"/>
                    <a:pt x="461" y="79"/>
                  </a:cubicBezTo>
                  <a:cubicBezTo>
                    <a:pt x="467" y="75"/>
                    <a:pt x="473" y="70"/>
                    <a:pt x="480" y="67"/>
                  </a:cubicBezTo>
                  <a:cubicBezTo>
                    <a:pt x="488" y="61"/>
                    <a:pt x="497" y="57"/>
                    <a:pt x="506" y="53"/>
                  </a:cubicBezTo>
                  <a:cubicBezTo>
                    <a:pt x="507" y="53"/>
                    <a:pt x="506" y="51"/>
                    <a:pt x="505" y="51"/>
                  </a:cubicBezTo>
                  <a:cubicBezTo>
                    <a:pt x="490" y="58"/>
                    <a:pt x="469" y="66"/>
                    <a:pt x="457" y="78"/>
                  </a:cubicBezTo>
                  <a:cubicBezTo>
                    <a:pt x="442" y="76"/>
                    <a:pt x="427" y="73"/>
                    <a:pt x="412" y="70"/>
                  </a:cubicBezTo>
                  <a:cubicBezTo>
                    <a:pt x="371" y="63"/>
                    <a:pt x="331" y="56"/>
                    <a:pt x="290" y="51"/>
                  </a:cubicBezTo>
                  <a:cubicBezTo>
                    <a:pt x="294" y="44"/>
                    <a:pt x="296" y="38"/>
                    <a:pt x="301" y="32"/>
                  </a:cubicBezTo>
                  <a:cubicBezTo>
                    <a:pt x="305" y="27"/>
                    <a:pt x="309" y="23"/>
                    <a:pt x="314" y="19"/>
                  </a:cubicBezTo>
                  <a:cubicBezTo>
                    <a:pt x="380" y="25"/>
                    <a:pt x="446" y="34"/>
                    <a:pt x="511" y="43"/>
                  </a:cubicBezTo>
                  <a:close/>
                  <a:moveTo>
                    <a:pt x="80" y="20"/>
                  </a:moveTo>
                  <a:cubicBezTo>
                    <a:pt x="62" y="35"/>
                    <a:pt x="35" y="59"/>
                    <a:pt x="41" y="82"/>
                  </a:cubicBezTo>
                  <a:cubicBezTo>
                    <a:pt x="42" y="83"/>
                    <a:pt x="44" y="83"/>
                    <a:pt x="44" y="81"/>
                  </a:cubicBezTo>
                  <a:cubicBezTo>
                    <a:pt x="44" y="57"/>
                    <a:pt x="65" y="35"/>
                    <a:pt x="83" y="20"/>
                  </a:cubicBezTo>
                  <a:cubicBezTo>
                    <a:pt x="107" y="16"/>
                    <a:pt x="132" y="14"/>
                    <a:pt x="157" y="13"/>
                  </a:cubicBezTo>
                  <a:cubicBezTo>
                    <a:pt x="181" y="12"/>
                    <a:pt x="204" y="12"/>
                    <a:pt x="228" y="13"/>
                  </a:cubicBezTo>
                  <a:cubicBezTo>
                    <a:pt x="221" y="21"/>
                    <a:pt x="213" y="28"/>
                    <a:pt x="208" y="37"/>
                  </a:cubicBezTo>
                  <a:cubicBezTo>
                    <a:pt x="208" y="38"/>
                    <a:pt x="209" y="39"/>
                    <a:pt x="209" y="38"/>
                  </a:cubicBezTo>
                  <a:cubicBezTo>
                    <a:pt x="216" y="29"/>
                    <a:pt x="224" y="21"/>
                    <a:pt x="231" y="13"/>
                  </a:cubicBezTo>
                  <a:cubicBezTo>
                    <a:pt x="246" y="14"/>
                    <a:pt x="260" y="15"/>
                    <a:pt x="275" y="16"/>
                  </a:cubicBezTo>
                  <a:cubicBezTo>
                    <a:pt x="278" y="16"/>
                    <a:pt x="281" y="16"/>
                    <a:pt x="284" y="16"/>
                  </a:cubicBezTo>
                  <a:cubicBezTo>
                    <a:pt x="279" y="18"/>
                    <a:pt x="275" y="20"/>
                    <a:pt x="270" y="24"/>
                  </a:cubicBezTo>
                  <a:cubicBezTo>
                    <a:pt x="266" y="27"/>
                    <a:pt x="260" y="32"/>
                    <a:pt x="259" y="37"/>
                  </a:cubicBezTo>
                  <a:cubicBezTo>
                    <a:pt x="258" y="38"/>
                    <a:pt x="259" y="39"/>
                    <a:pt x="260" y="39"/>
                  </a:cubicBezTo>
                  <a:cubicBezTo>
                    <a:pt x="264" y="36"/>
                    <a:pt x="267" y="31"/>
                    <a:pt x="271" y="27"/>
                  </a:cubicBezTo>
                  <a:cubicBezTo>
                    <a:pt x="276" y="23"/>
                    <a:pt x="282" y="19"/>
                    <a:pt x="288" y="17"/>
                  </a:cubicBezTo>
                  <a:cubicBezTo>
                    <a:pt x="297" y="17"/>
                    <a:pt x="305" y="18"/>
                    <a:pt x="313" y="19"/>
                  </a:cubicBezTo>
                  <a:cubicBezTo>
                    <a:pt x="302" y="26"/>
                    <a:pt x="290" y="38"/>
                    <a:pt x="288" y="50"/>
                  </a:cubicBezTo>
                  <a:cubicBezTo>
                    <a:pt x="285" y="50"/>
                    <a:pt x="282" y="49"/>
                    <a:pt x="279" y="49"/>
                  </a:cubicBezTo>
                  <a:cubicBezTo>
                    <a:pt x="238" y="44"/>
                    <a:pt x="196" y="39"/>
                    <a:pt x="155" y="44"/>
                  </a:cubicBezTo>
                  <a:cubicBezTo>
                    <a:pt x="133" y="46"/>
                    <a:pt x="102" y="51"/>
                    <a:pt x="92" y="73"/>
                  </a:cubicBezTo>
                  <a:cubicBezTo>
                    <a:pt x="91" y="75"/>
                    <a:pt x="94" y="77"/>
                    <a:pt x="95" y="75"/>
                  </a:cubicBezTo>
                  <a:cubicBezTo>
                    <a:pt x="107" y="51"/>
                    <a:pt x="144" y="51"/>
                    <a:pt x="167" y="51"/>
                  </a:cubicBezTo>
                  <a:cubicBezTo>
                    <a:pt x="208" y="51"/>
                    <a:pt x="250" y="56"/>
                    <a:pt x="290" y="62"/>
                  </a:cubicBezTo>
                  <a:cubicBezTo>
                    <a:pt x="333" y="68"/>
                    <a:pt x="375" y="76"/>
                    <a:pt x="417" y="83"/>
                  </a:cubicBezTo>
                  <a:cubicBezTo>
                    <a:pt x="442" y="87"/>
                    <a:pt x="467" y="93"/>
                    <a:pt x="492" y="94"/>
                  </a:cubicBezTo>
                  <a:cubicBezTo>
                    <a:pt x="492" y="95"/>
                    <a:pt x="491" y="95"/>
                    <a:pt x="491" y="95"/>
                  </a:cubicBezTo>
                  <a:cubicBezTo>
                    <a:pt x="490" y="96"/>
                    <a:pt x="491" y="97"/>
                    <a:pt x="491" y="97"/>
                  </a:cubicBezTo>
                  <a:cubicBezTo>
                    <a:pt x="493" y="96"/>
                    <a:pt x="494" y="95"/>
                    <a:pt x="495" y="94"/>
                  </a:cubicBezTo>
                  <a:cubicBezTo>
                    <a:pt x="495" y="94"/>
                    <a:pt x="496" y="94"/>
                    <a:pt x="497" y="94"/>
                  </a:cubicBezTo>
                  <a:cubicBezTo>
                    <a:pt x="499" y="106"/>
                    <a:pt x="500" y="118"/>
                    <a:pt x="500" y="129"/>
                  </a:cubicBezTo>
                  <a:cubicBezTo>
                    <a:pt x="499" y="130"/>
                    <a:pt x="499" y="131"/>
                    <a:pt x="498" y="132"/>
                  </a:cubicBezTo>
                  <a:cubicBezTo>
                    <a:pt x="497" y="133"/>
                    <a:pt x="498" y="134"/>
                    <a:pt x="499" y="133"/>
                  </a:cubicBezTo>
                  <a:cubicBezTo>
                    <a:pt x="499" y="133"/>
                    <a:pt x="500" y="132"/>
                    <a:pt x="500" y="132"/>
                  </a:cubicBezTo>
                  <a:cubicBezTo>
                    <a:pt x="501" y="146"/>
                    <a:pt x="500" y="160"/>
                    <a:pt x="499" y="174"/>
                  </a:cubicBezTo>
                  <a:cubicBezTo>
                    <a:pt x="496" y="177"/>
                    <a:pt x="493" y="180"/>
                    <a:pt x="491" y="183"/>
                  </a:cubicBezTo>
                  <a:cubicBezTo>
                    <a:pt x="490" y="183"/>
                    <a:pt x="491" y="185"/>
                    <a:pt x="492" y="184"/>
                  </a:cubicBezTo>
                  <a:cubicBezTo>
                    <a:pt x="494" y="182"/>
                    <a:pt x="496" y="181"/>
                    <a:pt x="499" y="179"/>
                  </a:cubicBezTo>
                  <a:cubicBezTo>
                    <a:pt x="497" y="194"/>
                    <a:pt x="496" y="209"/>
                    <a:pt x="494" y="224"/>
                  </a:cubicBezTo>
                  <a:cubicBezTo>
                    <a:pt x="489" y="263"/>
                    <a:pt x="486" y="302"/>
                    <a:pt x="484" y="342"/>
                  </a:cubicBezTo>
                  <a:cubicBezTo>
                    <a:pt x="483" y="373"/>
                    <a:pt x="480" y="403"/>
                    <a:pt x="478" y="433"/>
                  </a:cubicBezTo>
                  <a:cubicBezTo>
                    <a:pt x="477" y="445"/>
                    <a:pt x="473" y="466"/>
                    <a:pt x="477" y="480"/>
                  </a:cubicBezTo>
                  <a:cubicBezTo>
                    <a:pt x="476" y="481"/>
                    <a:pt x="476" y="481"/>
                    <a:pt x="476" y="482"/>
                  </a:cubicBezTo>
                  <a:cubicBezTo>
                    <a:pt x="475" y="483"/>
                    <a:pt x="477" y="484"/>
                    <a:pt x="477" y="483"/>
                  </a:cubicBezTo>
                  <a:cubicBezTo>
                    <a:pt x="477" y="483"/>
                    <a:pt x="477" y="483"/>
                    <a:pt x="478" y="483"/>
                  </a:cubicBezTo>
                  <a:cubicBezTo>
                    <a:pt x="479" y="486"/>
                    <a:pt x="480" y="489"/>
                    <a:pt x="482" y="491"/>
                  </a:cubicBezTo>
                  <a:cubicBezTo>
                    <a:pt x="484" y="492"/>
                    <a:pt x="486" y="491"/>
                    <a:pt x="486" y="489"/>
                  </a:cubicBezTo>
                  <a:cubicBezTo>
                    <a:pt x="487" y="484"/>
                    <a:pt x="487" y="479"/>
                    <a:pt x="487" y="473"/>
                  </a:cubicBezTo>
                  <a:cubicBezTo>
                    <a:pt x="492" y="468"/>
                    <a:pt x="497" y="462"/>
                    <a:pt x="501" y="457"/>
                  </a:cubicBezTo>
                  <a:cubicBezTo>
                    <a:pt x="508" y="451"/>
                    <a:pt x="514" y="445"/>
                    <a:pt x="520" y="439"/>
                  </a:cubicBezTo>
                  <a:cubicBezTo>
                    <a:pt x="517" y="469"/>
                    <a:pt x="513" y="499"/>
                    <a:pt x="509" y="530"/>
                  </a:cubicBezTo>
                  <a:cubicBezTo>
                    <a:pt x="507" y="533"/>
                    <a:pt x="505" y="535"/>
                    <a:pt x="502" y="538"/>
                  </a:cubicBezTo>
                  <a:cubicBezTo>
                    <a:pt x="502" y="538"/>
                    <a:pt x="502" y="538"/>
                    <a:pt x="502" y="538"/>
                  </a:cubicBezTo>
                  <a:cubicBezTo>
                    <a:pt x="495" y="537"/>
                    <a:pt x="488" y="538"/>
                    <a:pt x="481" y="539"/>
                  </a:cubicBezTo>
                  <a:cubicBezTo>
                    <a:pt x="488" y="531"/>
                    <a:pt x="496" y="524"/>
                    <a:pt x="506" y="519"/>
                  </a:cubicBezTo>
                  <a:cubicBezTo>
                    <a:pt x="506" y="519"/>
                    <a:pt x="506" y="518"/>
                    <a:pt x="506" y="519"/>
                  </a:cubicBezTo>
                  <a:cubicBezTo>
                    <a:pt x="495" y="524"/>
                    <a:pt x="485" y="531"/>
                    <a:pt x="476" y="539"/>
                  </a:cubicBezTo>
                  <a:cubicBezTo>
                    <a:pt x="471" y="540"/>
                    <a:pt x="466" y="541"/>
                    <a:pt x="461" y="542"/>
                  </a:cubicBezTo>
                  <a:cubicBezTo>
                    <a:pt x="465" y="535"/>
                    <a:pt x="468" y="527"/>
                    <a:pt x="470" y="519"/>
                  </a:cubicBezTo>
                  <a:cubicBezTo>
                    <a:pt x="470" y="519"/>
                    <a:pt x="469" y="518"/>
                    <a:pt x="469" y="519"/>
                  </a:cubicBezTo>
                  <a:cubicBezTo>
                    <a:pt x="466" y="527"/>
                    <a:pt x="462" y="535"/>
                    <a:pt x="458" y="543"/>
                  </a:cubicBezTo>
                  <a:cubicBezTo>
                    <a:pt x="456" y="543"/>
                    <a:pt x="455" y="543"/>
                    <a:pt x="453" y="543"/>
                  </a:cubicBezTo>
                  <a:cubicBezTo>
                    <a:pt x="447" y="544"/>
                    <a:pt x="441" y="545"/>
                    <a:pt x="435" y="546"/>
                  </a:cubicBezTo>
                  <a:cubicBezTo>
                    <a:pt x="438" y="541"/>
                    <a:pt x="440" y="535"/>
                    <a:pt x="443" y="529"/>
                  </a:cubicBezTo>
                  <a:cubicBezTo>
                    <a:pt x="448" y="522"/>
                    <a:pt x="455" y="515"/>
                    <a:pt x="462" y="511"/>
                  </a:cubicBezTo>
                  <a:cubicBezTo>
                    <a:pt x="462" y="511"/>
                    <a:pt x="462" y="511"/>
                    <a:pt x="462" y="511"/>
                  </a:cubicBezTo>
                  <a:cubicBezTo>
                    <a:pt x="454" y="516"/>
                    <a:pt x="447" y="520"/>
                    <a:pt x="442" y="528"/>
                  </a:cubicBezTo>
                  <a:cubicBezTo>
                    <a:pt x="438" y="533"/>
                    <a:pt x="433" y="540"/>
                    <a:pt x="433" y="547"/>
                  </a:cubicBezTo>
                  <a:cubicBezTo>
                    <a:pt x="417" y="549"/>
                    <a:pt x="401" y="551"/>
                    <a:pt x="385" y="553"/>
                  </a:cubicBezTo>
                  <a:cubicBezTo>
                    <a:pt x="383" y="553"/>
                    <a:pt x="381" y="553"/>
                    <a:pt x="379" y="553"/>
                  </a:cubicBezTo>
                  <a:cubicBezTo>
                    <a:pt x="367" y="553"/>
                    <a:pt x="355" y="553"/>
                    <a:pt x="343" y="553"/>
                  </a:cubicBezTo>
                  <a:cubicBezTo>
                    <a:pt x="351" y="545"/>
                    <a:pt x="360" y="536"/>
                    <a:pt x="369" y="526"/>
                  </a:cubicBezTo>
                  <a:cubicBezTo>
                    <a:pt x="369" y="526"/>
                    <a:pt x="368" y="525"/>
                    <a:pt x="368" y="525"/>
                  </a:cubicBezTo>
                  <a:cubicBezTo>
                    <a:pt x="358" y="535"/>
                    <a:pt x="348" y="544"/>
                    <a:pt x="339" y="554"/>
                  </a:cubicBezTo>
                  <a:cubicBezTo>
                    <a:pt x="332" y="554"/>
                    <a:pt x="324" y="554"/>
                    <a:pt x="317" y="554"/>
                  </a:cubicBezTo>
                  <a:cubicBezTo>
                    <a:pt x="313" y="554"/>
                    <a:pt x="309" y="554"/>
                    <a:pt x="305" y="554"/>
                  </a:cubicBezTo>
                  <a:cubicBezTo>
                    <a:pt x="309" y="548"/>
                    <a:pt x="312" y="542"/>
                    <a:pt x="315" y="536"/>
                  </a:cubicBezTo>
                  <a:cubicBezTo>
                    <a:pt x="320" y="529"/>
                    <a:pt x="325" y="521"/>
                    <a:pt x="331" y="514"/>
                  </a:cubicBezTo>
                  <a:cubicBezTo>
                    <a:pt x="380" y="517"/>
                    <a:pt x="431" y="514"/>
                    <a:pt x="478" y="502"/>
                  </a:cubicBezTo>
                  <a:cubicBezTo>
                    <a:pt x="485" y="500"/>
                    <a:pt x="482" y="490"/>
                    <a:pt x="475" y="491"/>
                  </a:cubicBezTo>
                  <a:cubicBezTo>
                    <a:pt x="410" y="508"/>
                    <a:pt x="339" y="506"/>
                    <a:pt x="272" y="497"/>
                  </a:cubicBezTo>
                  <a:cubicBezTo>
                    <a:pt x="220" y="491"/>
                    <a:pt x="168" y="489"/>
                    <a:pt x="117" y="476"/>
                  </a:cubicBezTo>
                  <a:cubicBezTo>
                    <a:pt x="99" y="471"/>
                    <a:pt x="75" y="465"/>
                    <a:pt x="65" y="448"/>
                  </a:cubicBezTo>
                  <a:cubicBezTo>
                    <a:pt x="54" y="428"/>
                    <a:pt x="59" y="398"/>
                    <a:pt x="61" y="377"/>
                  </a:cubicBezTo>
                  <a:cubicBezTo>
                    <a:pt x="66" y="321"/>
                    <a:pt x="80" y="266"/>
                    <a:pt x="83" y="209"/>
                  </a:cubicBezTo>
                  <a:cubicBezTo>
                    <a:pt x="86" y="162"/>
                    <a:pt x="89" y="116"/>
                    <a:pt x="88" y="69"/>
                  </a:cubicBezTo>
                  <a:cubicBezTo>
                    <a:pt x="91" y="66"/>
                    <a:pt x="94" y="64"/>
                    <a:pt x="97" y="62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8" y="66"/>
                    <a:pt x="87" y="63"/>
                    <a:pt x="87" y="59"/>
                  </a:cubicBezTo>
                  <a:cubicBezTo>
                    <a:pt x="87" y="58"/>
                    <a:pt x="85" y="58"/>
                    <a:pt x="84" y="59"/>
                  </a:cubicBezTo>
                  <a:cubicBezTo>
                    <a:pt x="84" y="64"/>
                    <a:pt x="84" y="68"/>
                    <a:pt x="84" y="72"/>
                  </a:cubicBezTo>
                  <a:cubicBezTo>
                    <a:pt x="74" y="81"/>
                    <a:pt x="65" y="91"/>
                    <a:pt x="57" y="102"/>
                  </a:cubicBezTo>
                  <a:cubicBezTo>
                    <a:pt x="52" y="109"/>
                    <a:pt x="35" y="129"/>
                    <a:pt x="42" y="140"/>
                  </a:cubicBezTo>
                  <a:cubicBezTo>
                    <a:pt x="42" y="141"/>
                    <a:pt x="44" y="140"/>
                    <a:pt x="43" y="139"/>
                  </a:cubicBezTo>
                  <a:cubicBezTo>
                    <a:pt x="39" y="128"/>
                    <a:pt x="55" y="109"/>
                    <a:pt x="61" y="100"/>
                  </a:cubicBezTo>
                  <a:cubicBezTo>
                    <a:pt x="68" y="91"/>
                    <a:pt x="75" y="81"/>
                    <a:pt x="84" y="73"/>
                  </a:cubicBezTo>
                  <a:cubicBezTo>
                    <a:pt x="83" y="84"/>
                    <a:pt x="82" y="96"/>
                    <a:pt x="81" y="107"/>
                  </a:cubicBezTo>
                  <a:cubicBezTo>
                    <a:pt x="68" y="121"/>
                    <a:pt x="57" y="136"/>
                    <a:pt x="46" y="151"/>
                  </a:cubicBezTo>
                  <a:cubicBezTo>
                    <a:pt x="43" y="156"/>
                    <a:pt x="39" y="161"/>
                    <a:pt x="35" y="167"/>
                  </a:cubicBezTo>
                  <a:cubicBezTo>
                    <a:pt x="36" y="159"/>
                    <a:pt x="37" y="152"/>
                    <a:pt x="38" y="144"/>
                  </a:cubicBezTo>
                  <a:cubicBezTo>
                    <a:pt x="41" y="121"/>
                    <a:pt x="38" y="96"/>
                    <a:pt x="39" y="72"/>
                  </a:cubicBezTo>
                  <a:cubicBezTo>
                    <a:pt x="43" y="55"/>
                    <a:pt x="48" y="39"/>
                    <a:pt x="54" y="23"/>
                  </a:cubicBezTo>
                  <a:cubicBezTo>
                    <a:pt x="63" y="22"/>
                    <a:pt x="71" y="21"/>
                    <a:pt x="80" y="20"/>
                  </a:cubicBezTo>
                  <a:close/>
                  <a:moveTo>
                    <a:pt x="237" y="518"/>
                  </a:moveTo>
                  <a:cubicBezTo>
                    <a:pt x="232" y="521"/>
                    <a:pt x="226" y="525"/>
                    <a:pt x="221" y="530"/>
                  </a:cubicBezTo>
                  <a:cubicBezTo>
                    <a:pt x="219" y="533"/>
                    <a:pt x="215" y="536"/>
                    <a:pt x="215" y="540"/>
                  </a:cubicBezTo>
                  <a:cubicBezTo>
                    <a:pt x="200" y="538"/>
                    <a:pt x="185" y="535"/>
                    <a:pt x="169" y="532"/>
                  </a:cubicBezTo>
                  <a:cubicBezTo>
                    <a:pt x="177" y="527"/>
                    <a:pt x="184" y="519"/>
                    <a:pt x="187" y="511"/>
                  </a:cubicBezTo>
                  <a:cubicBezTo>
                    <a:pt x="188" y="511"/>
                    <a:pt x="187" y="511"/>
                    <a:pt x="187" y="511"/>
                  </a:cubicBezTo>
                  <a:cubicBezTo>
                    <a:pt x="182" y="519"/>
                    <a:pt x="174" y="527"/>
                    <a:pt x="166" y="532"/>
                  </a:cubicBezTo>
                  <a:cubicBezTo>
                    <a:pt x="156" y="530"/>
                    <a:pt x="145" y="528"/>
                    <a:pt x="135" y="527"/>
                  </a:cubicBezTo>
                  <a:cubicBezTo>
                    <a:pt x="132" y="527"/>
                    <a:pt x="129" y="527"/>
                    <a:pt x="127" y="526"/>
                  </a:cubicBezTo>
                  <a:cubicBezTo>
                    <a:pt x="132" y="519"/>
                    <a:pt x="138" y="511"/>
                    <a:pt x="144" y="504"/>
                  </a:cubicBezTo>
                  <a:cubicBezTo>
                    <a:pt x="145" y="504"/>
                    <a:pt x="144" y="503"/>
                    <a:pt x="143" y="504"/>
                  </a:cubicBezTo>
                  <a:cubicBezTo>
                    <a:pt x="137" y="510"/>
                    <a:pt x="130" y="518"/>
                    <a:pt x="123" y="526"/>
                  </a:cubicBezTo>
                  <a:cubicBezTo>
                    <a:pt x="109" y="524"/>
                    <a:pt x="95" y="523"/>
                    <a:pt x="81" y="521"/>
                  </a:cubicBezTo>
                  <a:cubicBezTo>
                    <a:pt x="86" y="508"/>
                    <a:pt x="95" y="497"/>
                    <a:pt x="108" y="490"/>
                  </a:cubicBezTo>
                  <a:cubicBezTo>
                    <a:pt x="108" y="490"/>
                    <a:pt x="108" y="489"/>
                    <a:pt x="107" y="489"/>
                  </a:cubicBezTo>
                  <a:cubicBezTo>
                    <a:pt x="94" y="496"/>
                    <a:pt x="85" y="507"/>
                    <a:pt x="79" y="521"/>
                  </a:cubicBezTo>
                  <a:cubicBezTo>
                    <a:pt x="71" y="519"/>
                    <a:pt x="62" y="518"/>
                    <a:pt x="53" y="515"/>
                  </a:cubicBezTo>
                  <a:cubicBezTo>
                    <a:pt x="49" y="514"/>
                    <a:pt x="46" y="513"/>
                    <a:pt x="43" y="512"/>
                  </a:cubicBezTo>
                  <a:cubicBezTo>
                    <a:pt x="43" y="511"/>
                    <a:pt x="43" y="511"/>
                    <a:pt x="43" y="511"/>
                  </a:cubicBezTo>
                  <a:cubicBezTo>
                    <a:pt x="42" y="503"/>
                    <a:pt x="51" y="493"/>
                    <a:pt x="56" y="488"/>
                  </a:cubicBezTo>
                  <a:cubicBezTo>
                    <a:pt x="61" y="482"/>
                    <a:pt x="67" y="477"/>
                    <a:pt x="73" y="472"/>
                  </a:cubicBezTo>
                  <a:cubicBezTo>
                    <a:pt x="96" y="487"/>
                    <a:pt x="129" y="491"/>
                    <a:pt x="152" y="495"/>
                  </a:cubicBezTo>
                  <a:cubicBezTo>
                    <a:pt x="199" y="502"/>
                    <a:pt x="247" y="507"/>
                    <a:pt x="294" y="511"/>
                  </a:cubicBezTo>
                  <a:cubicBezTo>
                    <a:pt x="278" y="514"/>
                    <a:pt x="251" y="529"/>
                    <a:pt x="259" y="548"/>
                  </a:cubicBezTo>
                  <a:cubicBezTo>
                    <a:pt x="259" y="548"/>
                    <a:pt x="259" y="548"/>
                    <a:pt x="259" y="548"/>
                  </a:cubicBezTo>
                  <a:cubicBezTo>
                    <a:pt x="256" y="548"/>
                    <a:pt x="253" y="547"/>
                    <a:pt x="250" y="547"/>
                  </a:cubicBezTo>
                  <a:cubicBezTo>
                    <a:pt x="239" y="545"/>
                    <a:pt x="228" y="543"/>
                    <a:pt x="217" y="541"/>
                  </a:cubicBezTo>
                  <a:cubicBezTo>
                    <a:pt x="218" y="537"/>
                    <a:pt x="222" y="534"/>
                    <a:pt x="225" y="532"/>
                  </a:cubicBezTo>
                  <a:cubicBezTo>
                    <a:pt x="229" y="527"/>
                    <a:pt x="233" y="523"/>
                    <a:pt x="238" y="519"/>
                  </a:cubicBezTo>
                  <a:cubicBezTo>
                    <a:pt x="239" y="519"/>
                    <a:pt x="238" y="517"/>
                    <a:pt x="237" y="518"/>
                  </a:cubicBezTo>
                  <a:close/>
                  <a:moveTo>
                    <a:pt x="57" y="307"/>
                  </a:moveTo>
                  <a:cubicBezTo>
                    <a:pt x="45" y="319"/>
                    <a:pt x="32" y="332"/>
                    <a:pt x="22" y="345"/>
                  </a:cubicBezTo>
                  <a:cubicBezTo>
                    <a:pt x="22" y="339"/>
                    <a:pt x="22" y="332"/>
                    <a:pt x="23" y="325"/>
                  </a:cubicBezTo>
                  <a:cubicBezTo>
                    <a:pt x="23" y="320"/>
                    <a:pt x="23" y="315"/>
                    <a:pt x="24" y="309"/>
                  </a:cubicBezTo>
                  <a:cubicBezTo>
                    <a:pt x="34" y="291"/>
                    <a:pt x="50" y="275"/>
                    <a:pt x="65" y="260"/>
                  </a:cubicBezTo>
                  <a:cubicBezTo>
                    <a:pt x="65" y="260"/>
                    <a:pt x="64" y="259"/>
                    <a:pt x="64" y="259"/>
                  </a:cubicBezTo>
                  <a:cubicBezTo>
                    <a:pt x="52" y="271"/>
                    <a:pt x="35" y="285"/>
                    <a:pt x="24" y="301"/>
                  </a:cubicBezTo>
                  <a:cubicBezTo>
                    <a:pt x="25" y="275"/>
                    <a:pt x="25" y="247"/>
                    <a:pt x="26" y="220"/>
                  </a:cubicBezTo>
                  <a:cubicBezTo>
                    <a:pt x="28" y="206"/>
                    <a:pt x="31" y="192"/>
                    <a:pt x="33" y="177"/>
                  </a:cubicBezTo>
                  <a:cubicBezTo>
                    <a:pt x="48" y="154"/>
                    <a:pt x="62" y="130"/>
                    <a:pt x="81" y="109"/>
                  </a:cubicBezTo>
                  <a:cubicBezTo>
                    <a:pt x="79" y="137"/>
                    <a:pt x="75" y="165"/>
                    <a:pt x="73" y="193"/>
                  </a:cubicBezTo>
                  <a:cubicBezTo>
                    <a:pt x="72" y="199"/>
                    <a:pt x="72" y="205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57" y="229"/>
                    <a:pt x="41" y="245"/>
                    <a:pt x="27" y="262"/>
                  </a:cubicBezTo>
                  <a:cubicBezTo>
                    <a:pt x="26" y="264"/>
                    <a:pt x="28" y="266"/>
                    <a:pt x="29" y="265"/>
                  </a:cubicBezTo>
                  <a:cubicBezTo>
                    <a:pt x="43" y="248"/>
                    <a:pt x="57" y="232"/>
                    <a:pt x="71" y="215"/>
                  </a:cubicBezTo>
                  <a:cubicBezTo>
                    <a:pt x="69" y="238"/>
                    <a:pt x="67" y="261"/>
                    <a:pt x="63" y="284"/>
                  </a:cubicBezTo>
                  <a:cubicBezTo>
                    <a:pt x="58" y="309"/>
                    <a:pt x="52" y="336"/>
                    <a:pt x="49" y="363"/>
                  </a:cubicBezTo>
                  <a:cubicBezTo>
                    <a:pt x="42" y="368"/>
                    <a:pt x="36" y="374"/>
                    <a:pt x="30" y="380"/>
                  </a:cubicBezTo>
                  <a:cubicBezTo>
                    <a:pt x="26" y="385"/>
                    <a:pt x="21" y="392"/>
                    <a:pt x="20" y="399"/>
                  </a:cubicBezTo>
                  <a:cubicBezTo>
                    <a:pt x="20" y="383"/>
                    <a:pt x="20" y="367"/>
                    <a:pt x="21" y="351"/>
                  </a:cubicBezTo>
                  <a:cubicBezTo>
                    <a:pt x="34" y="337"/>
                    <a:pt x="44" y="321"/>
                    <a:pt x="57" y="308"/>
                  </a:cubicBezTo>
                  <a:cubicBezTo>
                    <a:pt x="58" y="307"/>
                    <a:pt x="57" y="307"/>
                    <a:pt x="57" y="307"/>
                  </a:cubicBezTo>
                  <a:close/>
                  <a:moveTo>
                    <a:pt x="13" y="330"/>
                  </a:moveTo>
                  <a:cubicBezTo>
                    <a:pt x="14" y="330"/>
                    <a:pt x="14" y="330"/>
                    <a:pt x="15" y="329"/>
                  </a:cubicBezTo>
                  <a:cubicBezTo>
                    <a:pt x="16" y="325"/>
                    <a:pt x="18" y="321"/>
                    <a:pt x="20" y="316"/>
                  </a:cubicBezTo>
                  <a:cubicBezTo>
                    <a:pt x="20" y="321"/>
                    <a:pt x="19" y="325"/>
                    <a:pt x="19" y="329"/>
                  </a:cubicBezTo>
                  <a:cubicBezTo>
                    <a:pt x="18" y="336"/>
                    <a:pt x="18" y="343"/>
                    <a:pt x="18" y="350"/>
                  </a:cubicBezTo>
                  <a:cubicBezTo>
                    <a:pt x="16" y="353"/>
                    <a:pt x="14" y="355"/>
                    <a:pt x="13" y="357"/>
                  </a:cubicBezTo>
                  <a:cubicBezTo>
                    <a:pt x="13" y="348"/>
                    <a:pt x="13" y="339"/>
                    <a:pt x="13" y="330"/>
                  </a:cubicBezTo>
                  <a:close/>
                  <a:moveTo>
                    <a:pt x="21" y="422"/>
                  </a:moveTo>
                  <a:cubicBezTo>
                    <a:pt x="20" y="416"/>
                    <a:pt x="20" y="409"/>
                    <a:pt x="20" y="402"/>
                  </a:cubicBezTo>
                  <a:cubicBezTo>
                    <a:pt x="21" y="403"/>
                    <a:pt x="21" y="403"/>
                    <a:pt x="22" y="402"/>
                  </a:cubicBezTo>
                  <a:cubicBezTo>
                    <a:pt x="24" y="388"/>
                    <a:pt x="37" y="375"/>
                    <a:pt x="49" y="365"/>
                  </a:cubicBezTo>
                  <a:cubicBezTo>
                    <a:pt x="47" y="378"/>
                    <a:pt x="46" y="392"/>
                    <a:pt x="46" y="405"/>
                  </a:cubicBezTo>
                  <a:cubicBezTo>
                    <a:pt x="36" y="415"/>
                    <a:pt x="26" y="427"/>
                    <a:pt x="22" y="440"/>
                  </a:cubicBezTo>
                  <a:cubicBezTo>
                    <a:pt x="21" y="434"/>
                    <a:pt x="21" y="428"/>
                    <a:pt x="21" y="422"/>
                  </a:cubicBezTo>
                  <a:close/>
                  <a:moveTo>
                    <a:pt x="27" y="490"/>
                  </a:moveTo>
                  <a:cubicBezTo>
                    <a:pt x="24" y="476"/>
                    <a:pt x="23" y="461"/>
                    <a:pt x="22" y="445"/>
                  </a:cubicBezTo>
                  <a:cubicBezTo>
                    <a:pt x="26" y="438"/>
                    <a:pt x="30" y="430"/>
                    <a:pt x="34" y="422"/>
                  </a:cubicBezTo>
                  <a:cubicBezTo>
                    <a:pt x="38" y="417"/>
                    <a:pt x="42" y="412"/>
                    <a:pt x="46" y="407"/>
                  </a:cubicBezTo>
                  <a:cubicBezTo>
                    <a:pt x="47" y="418"/>
                    <a:pt x="48" y="429"/>
                    <a:pt x="50" y="440"/>
                  </a:cubicBezTo>
                  <a:cubicBezTo>
                    <a:pt x="50" y="442"/>
                    <a:pt x="51" y="444"/>
                    <a:pt x="52" y="446"/>
                  </a:cubicBezTo>
                  <a:cubicBezTo>
                    <a:pt x="41" y="456"/>
                    <a:pt x="33" y="468"/>
                    <a:pt x="27" y="482"/>
                  </a:cubicBezTo>
                  <a:cubicBezTo>
                    <a:pt x="26" y="483"/>
                    <a:pt x="29" y="484"/>
                    <a:pt x="29" y="483"/>
                  </a:cubicBezTo>
                  <a:cubicBezTo>
                    <a:pt x="35" y="469"/>
                    <a:pt x="42" y="457"/>
                    <a:pt x="52" y="447"/>
                  </a:cubicBezTo>
                  <a:cubicBezTo>
                    <a:pt x="56" y="457"/>
                    <a:pt x="63" y="465"/>
                    <a:pt x="72" y="471"/>
                  </a:cubicBezTo>
                  <a:cubicBezTo>
                    <a:pt x="64" y="477"/>
                    <a:pt x="56" y="484"/>
                    <a:pt x="49" y="491"/>
                  </a:cubicBezTo>
                  <a:cubicBezTo>
                    <a:pt x="45" y="496"/>
                    <a:pt x="40" y="503"/>
                    <a:pt x="41" y="510"/>
                  </a:cubicBezTo>
                  <a:cubicBezTo>
                    <a:pt x="35" y="506"/>
                    <a:pt x="30" y="501"/>
                    <a:pt x="27" y="493"/>
                  </a:cubicBezTo>
                  <a:cubicBezTo>
                    <a:pt x="27" y="492"/>
                    <a:pt x="27" y="491"/>
                    <a:pt x="27" y="490"/>
                  </a:cubicBezTo>
                  <a:close/>
                  <a:moveTo>
                    <a:pt x="260" y="548"/>
                  </a:moveTo>
                  <a:cubicBezTo>
                    <a:pt x="260" y="548"/>
                    <a:pt x="261" y="548"/>
                    <a:pt x="261" y="548"/>
                  </a:cubicBezTo>
                  <a:cubicBezTo>
                    <a:pt x="260" y="529"/>
                    <a:pt x="279" y="516"/>
                    <a:pt x="296" y="512"/>
                  </a:cubicBezTo>
                  <a:cubicBezTo>
                    <a:pt x="296" y="512"/>
                    <a:pt x="296" y="512"/>
                    <a:pt x="296" y="511"/>
                  </a:cubicBezTo>
                  <a:cubicBezTo>
                    <a:pt x="298" y="511"/>
                    <a:pt x="299" y="512"/>
                    <a:pt x="301" y="512"/>
                  </a:cubicBezTo>
                  <a:cubicBezTo>
                    <a:pt x="310" y="513"/>
                    <a:pt x="319" y="513"/>
                    <a:pt x="329" y="514"/>
                  </a:cubicBezTo>
                  <a:cubicBezTo>
                    <a:pt x="324" y="519"/>
                    <a:pt x="320" y="524"/>
                    <a:pt x="315" y="530"/>
                  </a:cubicBezTo>
                  <a:cubicBezTo>
                    <a:pt x="311" y="537"/>
                    <a:pt x="305" y="545"/>
                    <a:pt x="302" y="553"/>
                  </a:cubicBezTo>
                  <a:cubicBezTo>
                    <a:pt x="288" y="552"/>
                    <a:pt x="274" y="551"/>
                    <a:pt x="260" y="548"/>
                  </a:cubicBezTo>
                  <a:close/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3" y="24"/>
                    <a:pt x="54" y="24"/>
                  </a:cubicBezTo>
                  <a:cubicBezTo>
                    <a:pt x="48" y="37"/>
                    <a:pt x="43" y="52"/>
                    <a:pt x="39" y="66"/>
                  </a:cubicBezTo>
                  <a:cubicBezTo>
                    <a:pt x="40" y="52"/>
                    <a:pt x="44" y="37"/>
                    <a:pt x="51" y="24"/>
                  </a:cubicBezTo>
                  <a:close/>
                  <a:moveTo>
                    <a:pt x="32" y="112"/>
                  </a:moveTo>
                  <a:cubicBezTo>
                    <a:pt x="32" y="118"/>
                    <a:pt x="31" y="123"/>
                    <a:pt x="31" y="129"/>
                  </a:cubicBezTo>
                  <a:cubicBezTo>
                    <a:pt x="30" y="135"/>
                    <a:pt x="29" y="141"/>
                    <a:pt x="28" y="147"/>
                  </a:cubicBezTo>
                  <a:cubicBezTo>
                    <a:pt x="29" y="135"/>
                    <a:pt x="30" y="124"/>
                    <a:pt x="32" y="112"/>
                  </a:cubicBezTo>
                  <a:close/>
                  <a:moveTo>
                    <a:pt x="19" y="259"/>
                  </a:moveTo>
                  <a:cubicBezTo>
                    <a:pt x="20" y="252"/>
                    <a:pt x="21" y="244"/>
                    <a:pt x="23" y="237"/>
                  </a:cubicBezTo>
                  <a:cubicBezTo>
                    <a:pt x="22" y="260"/>
                    <a:pt x="22" y="284"/>
                    <a:pt x="20" y="307"/>
                  </a:cubicBezTo>
                  <a:cubicBezTo>
                    <a:pt x="17" y="313"/>
                    <a:pt x="15" y="318"/>
                    <a:pt x="13" y="324"/>
                  </a:cubicBezTo>
                  <a:cubicBezTo>
                    <a:pt x="14" y="302"/>
                    <a:pt x="16" y="280"/>
                    <a:pt x="19" y="259"/>
                  </a:cubicBezTo>
                  <a:close/>
                  <a:moveTo>
                    <a:pt x="13" y="359"/>
                  </a:moveTo>
                  <a:cubicBezTo>
                    <a:pt x="13" y="359"/>
                    <a:pt x="14" y="359"/>
                    <a:pt x="14" y="359"/>
                  </a:cubicBezTo>
                  <a:cubicBezTo>
                    <a:pt x="15" y="358"/>
                    <a:pt x="16" y="357"/>
                    <a:pt x="18" y="356"/>
                  </a:cubicBezTo>
                  <a:cubicBezTo>
                    <a:pt x="16" y="391"/>
                    <a:pt x="17" y="426"/>
                    <a:pt x="19" y="461"/>
                  </a:cubicBezTo>
                  <a:cubicBezTo>
                    <a:pt x="19" y="462"/>
                    <a:pt x="19" y="462"/>
                    <a:pt x="19" y="463"/>
                  </a:cubicBezTo>
                  <a:cubicBezTo>
                    <a:pt x="16" y="442"/>
                    <a:pt x="15" y="421"/>
                    <a:pt x="14" y="400"/>
                  </a:cubicBezTo>
                  <a:cubicBezTo>
                    <a:pt x="13" y="386"/>
                    <a:pt x="13" y="373"/>
                    <a:pt x="13" y="359"/>
                  </a:cubicBezTo>
                  <a:close/>
                  <a:moveTo>
                    <a:pt x="79" y="531"/>
                  </a:moveTo>
                  <a:cubicBezTo>
                    <a:pt x="83" y="532"/>
                    <a:pt x="87" y="532"/>
                    <a:pt x="91" y="532"/>
                  </a:cubicBezTo>
                  <a:cubicBezTo>
                    <a:pt x="99" y="534"/>
                    <a:pt x="108" y="535"/>
                    <a:pt x="117" y="536"/>
                  </a:cubicBezTo>
                  <a:cubicBezTo>
                    <a:pt x="116" y="537"/>
                    <a:pt x="115" y="539"/>
                    <a:pt x="114" y="540"/>
                  </a:cubicBezTo>
                  <a:cubicBezTo>
                    <a:pt x="114" y="541"/>
                    <a:pt x="114" y="541"/>
                    <a:pt x="115" y="541"/>
                  </a:cubicBezTo>
                  <a:cubicBezTo>
                    <a:pt x="103" y="538"/>
                    <a:pt x="91" y="535"/>
                    <a:pt x="79" y="531"/>
                  </a:cubicBezTo>
                  <a:close/>
                  <a:moveTo>
                    <a:pt x="119" y="542"/>
                  </a:moveTo>
                  <a:cubicBezTo>
                    <a:pt x="118" y="542"/>
                    <a:pt x="116" y="542"/>
                    <a:pt x="115" y="541"/>
                  </a:cubicBezTo>
                  <a:cubicBezTo>
                    <a:pt x="115" y="541"/>
                    <a:pt x="115" y="541"/>
                    <a:pt x="115" y="541"/>
                  </a:cubicBezTo>
                  <a:cubicBezTo>
                    <a:pt x="117" y="539"/>
                    <a:pt x="118" y="538"/>
                    <a:pt x="120" y="536"/>
                  </a:cubicBezTo>
                  <a:cubicBezTo>
                    <a:pt x="141" y="539"/>
                    <a:pt x="163" y="541"/>
                    <a:pt x="185" y="545"/>
                  </a:cubicBezTo>
                  <a:cubicBezTo>
                    <a:pt x="205" y="549"/>
                    <a:pt x="225" y="553"/>
                    <a:pt x="245" y="556"/>
                  </a:cubicBezTo>
                  <a:cubicBezTo>
                    <a:pt x="203" y="555"/>
                    <a:pt x="161" y="552"/>
                    <a:pt x="119" y="542"/>
                  </a:cubicBezTo>
                  <a:close/>
                  <a:moveTo>
                    <a:pt x="534" y="399"/>
                  </a:moveTo>
                  <a:cubicBezTo>
                    <a:pt x="538" y="371"/>
                    <a:pt x="541" y="343"/>
                    <a:pt x="546" y="315"/>
                  </a:cubicBezTo>
                  <a:cubicBezTo>
                    <a:pt x="543" y="343"/>
                    <a:pt x="539" y="371"/>
                    <a:pt x="534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9" name="Freeform 1454">
              <a:extLst>
                <a:ext uri="{FF2B5EF4-FFF2-40B4-BE49-F238E27FC236}">
                  <a16:creationId xmlns:a16="http://schemas.microsoft.com/office/drawing/2014/main" id="{DE53B42A-088F-6F02-AFE5-C1386839BD9C}"/>
                </a:ext>
              </a:extLst>
            </p:cNvPr>
            <p:cNvSpPr/>
            <p:nvPr/>
          </p:nvSpPr>
          <p:spPr bwMode="auto">
            <a:xfrm>
              <a:off x="7328326" y="759553"/>
              <a:ext cx="181173" cy="115513"/>
            </a:xfrm>
            <a:custGeom>
              <a:avLst/>
              <a:gdLst>
                <a:gd name="T0" fmla="*/ 3 w 267"/>
                <a:gd name="T1" fmla="*/ 41 h 170"/>
                <a:gd name="T2" fmla="*/ 50 w 267"/>
                <a:gd name="T3" fmla="*/ 97 h 170"/>
                <a:gd name="T4" fmla="*/ 75 w 267"/>
                <a:gd name="T5" fmla="*/ 132 h 170"/>
                <a:gd name="T6" fmla="*/ 78 w 267"/>
                <a:gd name="T7" fmla="*/ 144 h 170"/>
                <a:gd name="T8" fmla="*/ 81 w 267"/>
                <a:gd name="T9" fmla="*/ 161 h 170"/>
                <a:gd name="T10" fmla="*/ 81 w 267"/>
                <a:gd name="T11" fmla="*/ 163 h 170"/>
                <a:gd name="T12" fmla="*/ 82 w 267"/>
                <a:gd name="T13" fmla="*/ 165 h 170"/>
                <a:gd name="T14" fmla="*/ 92 w 267"/>
                <a:gd name="T15" fmla="*/ 167 h 170"/>
                <a:gd name="T16" fmla="*/ 92 w 267"/>
                <a:gd name="T17" fmla="*/ 166 h 170"/>
                <a:gd name="T18" fmla="*/ 97 w 267"/>
                <a:gd name="T19" fmla="*/ 166 h 170"/>
                <a:gd name="T20" fmla="*/ 98 w 267"/>
                <a:gd name="T21" fmla="*/ 166 h 170"/>
                <a:gd name="T22" fmla="*/ 107 w 267"/>
                <a:gd name="T23" fmla="*/ 165 h 170"/>
                <a:gd name="T24" fmla="*/ 109 w 267"/>
                <a:gd name="T25" fmla="*/ 161 h 170"/>
                <a:gd name="T26" fmla="*/ 121 w 267"/>
                <a:gd name="T27" fmla="*/ 146 h 170"/>
                <a:gd name="T28" fmla="*/ 122 w 267"/>
                <a:gd name="T29" fmla="*/ 143 h 170"/>
                <a:gd name="T30" fmla="*/ 123 w 267"/>
                <a:gd name="T31" fmla="*/ 139 h 170"/>
                <a:gd name="T32" fmla="*/ 136 w 267"/>
                <a:gd name="T33" fmla="*/ 126 h 170"/>
                <a:gd name="T34" fmla="*/ 181 w 267"/>
                <a:gd name="T35" fmla="*/ 78 h 170"/>
                <a:gd name="T36" fmla="*/ 226 w 267"/>
                <a:gd name="T37" fmla="*/ 33 h 170"/>
                <a:gd name="T38" fmla="*/ 266 w 267"/>
                <a:gd name="T39" fmla="*/ 4 h 170"/>
                <a:gd name="T40" fmla="*/ 265 w 267"/>
                <a:gd name="T41" fmla="*/ 1 h 170"/>
                <a:gd name="T42" fmla="*/ 175 w 267"/>
                <a:gd name="T43" fmla="*/ 53 h 170"/>
                <a:gd name="T44" fmla="*/ 129 w 267"/>
                <a:gd name="T45" fmla="*/ 101 h 170"/>
                <a:gd name="T46" fmla="*/ 113 w 267"/>
                <a:gd name="T47" fmla="*/ 116 h 170"/>
                <a:gd name="T48" fmla="*/ 110 w 267"/>
                <a:gd name="T49" fmla="*/ 115 h 170"/>
                <a:gd name="T50" fmla="*/ 107 w 267"/>
                <a:gd name="T51" fmla="*/ 115 h 170"/>
                <a:gd name="T52" fmla="*/ 98 w 267"/>
                <a:gd name="T53" fmla="*/ 107 h 170"/>
                <a:gd name="T54" fmla="*/ 91 w 267"/>
                <a:gd name="T55" fmla="*/ 108 h 170"/>
                <a:gd name="T56" fmla="*/ 86 w 267"/>
                <a:gd name="T57" fmla="*/ 112 h 170"/>
                <a:gd name="T58" fmla="*/ 5 w 267"/>
                <a:gd name="T59" fmla="*/ 36 h 170"/>
                <a:gd name="T60" fmla="*/ 3 w 267"/>
                <a:gd name="T61" fmla="*/ 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170">
                  <a:moveTo>
                    <a:pt x="3" y="41"/>
                  </a:moveTo>
                  <a:cubicBezTo>
                    <a:pt x="23" y="53"/>
                    <a:pt x="37" y="78"/>
                    <a:pt x="50" y="97"/>
                  </a:cubicBezTo>
                  <a:cubicBezTo>
                    <a:pt x="57" y="108"/>
                    <a:pt x="65" y="121"/>
                    <a:pt x="75" y="132"/>
                  </a:cubicBezTo>
                  <a:cubicBezTo>
                    <a:pt x="74" y="136"/>
                    <a:pt x="75" y="140"/>
                    <a:pt x="78" y="144"/>
                  </a:cubicBezTo>
                  <a:cubicBezTo>
                    <a:pt x="78" y="150"/>
                    <a:pt x="79" y="155"/>
                    <a:pt x="81" y="161"/>
                  </a:cubicBezTo>
                  <a:cubicBezTo>
                    <a:pt x="81" y="162"/>
                    <a:pt x="81" y="162"/>
                    <a:pt x="81" y="163"/>
                  </a:cubicBezTo>
                  <a:cubicBezTo>
                    <a:pt x="81" y="164"/>
                    <a:pt x="81" y="165"/>
                    <a:pt x="82" y="165"/>
                  </a:cubicBezTo>
                  <a:cubicBezTo>
                    <a:pt x="84" y="169"/>
                    <a:pt x="89" y="170"/>
                    <a:pt x="92" y="167"/>
                  </a:cubicBezTo>
                  <a:cubicBezTo>
                    <a:pt x="92" y="167"/>
                    <a:pt x="92" y="166"/>
                    <a:pt x="92" y="166"/>
                  </a:cubicBezTo>
                  <a:cubicBezTo>
                    <a:pt x="94" y="166"/>
                    <a:pt x="96" y="166"/>
                    <a:pt x="97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101" y="169"/>
                    <a:pt x="105" y="169"/>
                    <a:pt x="107" y="165"/>
                  </a:cubicBezTo>
                  <a:cubicBezTo>
                    <a:pt x="107" y="164"/>
                    <a:pt x="108" y="163"/>
                    <a:pt x="109" y="161"/>
                  </a:cubicBezTo>
                  <a:cubicBezTo>
                    <a:pt x="114" y="158"/>
                    <a:pt x="118" y="153"/>
                    <a:pt x="121" y="146"/>
                  </a:cubicBezTo>
                  <a:cubicBezTo>
                    <a:pt x="121" y="145"/>
                    <a:pt x="122" y="144"/>
                    <a:pt x="122" y="143"/>
                  </a:cubicBezTo>
                  <a:cubicBezTo>
                    <a:pt x="123" y="142"/>
                    <a:pt x="123" y="140"/>
                    <a:pt x="123" y="139"/>
                  </a:cubicBezTo>
                  <a:cubicBezTo>
                    <a:pt x="128" y="134"/>
                    <a:pt x="132" y="129"/>
                    <a:pt x="136" y="126"/>
                  </a:cubicBezTo>
                  <a:cubicBezTo>
                    <a:pt x="152" y="110"/>
                    <a:pt x="166" y="94"/>
                    <a:pt x="181" y="78"/>
                  </a:cubicBezTo>
                  <a:cubicBezTo>
                    <a:pt x="196" y="62"/>
                    <a:pt x="210" y="47"/>
                    <a:pt x="226" y="33"/>
                  </a:cubicBezTo>
                  <a:cubicBezTo>
                    <a:pt x="239" y="23"/>
                    <a:pt x="250" y="11"/>
                    <a:pt x="266" y="4"/>
                  </a:cubicBezTo>
                  <a:cubicBezTo>
                    <a:pt x="267" y="3"/>
                    <a:pt x="266" y="1"/>
                    <a:pt x="265" y="1"/>
                  </a:cubicBezTo>
                  <a:cubicBezTo>
                    <a:pt x="227" y="0"/>
                    <a:pt x="200" y="28"/>
                    <a:pt x="175" y="53"/>
                  </a:cubicBezTo>
                  <a:cubicBezTo>
                    <a:pt x="159" y="69"/>
                    <a:pt x="144" y="86"/>
                    <a:pt x="129" y="101"/>
                  </a:cubicBezTo>
                  <a:cubicBezTo>
                    <a:pt x="124" y="107"/>
                    <a:pt x="118" y="111"/>
                    <a:pt x="113" y="116"/>
                  </a:cubicBezTo>
                  <a:cubicBezTo>
                    <a:pt x="112" y="116"/>
                    <a:pt x="111" y="116"/>
                    <a:pt x="110" y="115"/>
                  </a:cubicBezTo>
                  <a:cubicBezTo>
                    <a:pt x="109" y="115"/>
                    <a:pt x="108" y="115"/>
                    <a:pt x="107" y="115"/>
                  </a:cubicBezTo>
                  <a:cubicBezTo>
                    <a:pt x="104" y="112"/>
                    <a:pt x="101" y="109"/>
                    <a:pt x="98" y="107"/>
                  </a:cubicBezTo>
                  <a:cubicBezTo>
                    <a:pt x="95" y="105"/>
                    <a:pt x="92" y="106"/>
                    <a:pt x="91" y="108"/>
                  </a:cubicBezTo>
                  <a:cubicBezTo>
                    <a:pt x="89" y="109"/>
                    <a:pt x="87" y="111"/>
                    <a:pt x="86" y="112"/>
                  </a:cubicBezTo>
                  <a:cubicBezTo>
                    <a:pt x="60" y="84"/>
                    <a:pt x="45" y="43"/>
                    <a:pt x="5" y="36"/>
                  </a:cubicBezTo>
                  <a:cubicBezTo>
                    <a:pt x="2" y="36"/>
                    <a:pt x="0" y="39"/>
                    <a:pt x="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0" name="Freeform 1455">
              <a:extLst>
                <a:ext uri="{FF2B5EF4-FFF2-40B4-BE49-F238E27FC236}">
                  <a16:creationId xmlns:a16="http://schemas.microsoft.com/office/drawing/2014/main" id="{510B3F72-8C94-986D-6C35-1B366639F0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2498" y="710916"/>
              <a:ext cx="19455" cy="42557"/>
            </a:xfrm>
            <a:custGeom>
              <a:avLst/>
              <a:gdLst>
                <a:gd name="T0" fmla="*/ 4 w 28"/>
                <a:gd name="T1" fmla="*/ 62 h 63"/>
                <a:gd name="T2" fmla="*/ 24 w 28"/>
                <a:gd name="T3" fmla="*/ 55 h 63"/>
                <a:gd name="T4" fmla="*/ 27 w 28"/>
                <a:gd name="T5" fmla="*/ 52 h 63"/>
                <a:gd name="T6" fmla="*/ 19 w 28"/>
                <a:gd name="T7" fmla="*/ 8 h 63"/>
                <a:gd name="T8" fmla="*/ 17 w 28"/>
                <a:gd name="T9" fmla="*/ 7 h 63"/>
                <a:gd name="T10" fmla="*/ 18 w 28"/>
                <a:gd name="T11" fmla="*/ 2 h 63"/>
                <a:gd name="T12" fmla="*/ 16 w 28"/>
                <a:gd name="T13" fmla="*/ 1 h 63"/>
                <a:gd name="T14" fmla="*/ 0 w 28"/>
                <a:gd name="T15" fmla="*/ 60 h 63"/>
                <a:gd name="T16" fmla="*/ 4 w 28"/>
                <a:gd name="T17" fmla="*/ 62 h 63"/>
                <a:gd name="T18" fmla="*/ 15 w 28"/>
                <a:gd name="T19" fmla="*/ 11 h 63"/>
                <a:gd name="T20" fmla="*/ 21 w 28"/>
                <a:gd name="T21" fmla="*/ 50 h 63"/>
                <a:gd name="T22" fmla="*/ 6 w 28"/>
                <a:gd name="T23" fmla="*/ 55 h 63"/>
                <a:gd name="T24" fmla="*/ 15 w 28"/>
                <a:gd name="T25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63">
                  <a:moveTo>
                    <a:pt x="4" y="62"/>
                  </a:moveTo>
                  <a:cubicBezTo>
                    <a:pt x="11" y="59"/>
                    <a:pt x="17" y="56"/>
                    <a:pt x="24" y="55"/>
                  </a:cubicBezTo>
                  <a:cubicBezTo>
                    <a:pt x="27" y="55"/>
                    <a:pt x="28" y="54"/>
                    <a:pt x="27" y="52"/>
                  </a:cubicBezTo>
                  <a:cubicBezTo>
                    <a:pt x="24" y="37"/>
                    <a:pt x="24" y="22"/>
                    <a:pt x="19" y="8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5"/>
                    <a:pt x="18" y="4"/>
                    <a:pt x="18" y="2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8" y="20"/>
                    <a:pt x="0" y="38"/>
                    <a:pt x="0" y="60"/>
                  </a:cubicBezTo>
                  <a:cubicBezTo>
                    <a:pt x="0" y="62"/>
                    <a:pt x="2" y="63"/>
                    <a:pt x="4" y="62"/>
                  </a:cubicBezTo>
                  <a:close/>
                  <a:moveTo>
                    <a:pt x="15" y="11"/>
                  </a:moveTo>
                  <a:cubicBezTo>
                    <a:pt x="14" y="23"/>
                    <a:pt x="18" y="37"/>
                    <a:pt x="21" y="50"/>
                  </a:cubicBezTo>
                  <a:cubicBezTo>
                    <a:pt x="15" y="51"/>
                    <a:pt x="11" y="53"/>
                    <a:pt x="6" y="55"/>
                  </a:cubicBezTo>
                  <a:cubicBezTo>
                    <a:pt x="7" y="40"/>
                    <a:pt x="11" y="2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1" name="Freeform 1456">
              <a:extLst>
                <a:ext uri="{FF2B5EF4-FFF2-40B4-BE49-F238E27FC236}">
                  <a16:creationId xmlns:a16="http://schemas.microsoft.com/office/drawing/2014/main" id="{7A03A772-FCCF-0159-FA03-2DA68CEF4C97}"/>
                </a:ext>
              </a:extLst>
            </p:cNvPr>
            <p:cNvSpPr/>
            <p:nvPr/>
          </p:nvSpPr>
          <p:spPr bwMode="auto">
            <a:xfrm>
              <a:off x="7379395" y="944374"/>
              <a:ext cx="19455" cy="31614"/>
            </a:xfrm>
            <a:custGeom>
              <a:avLst/>
              <a:gdLst>
                <a:gd name="T0" fmla="*/ 21 w 29"/>
                <a:gd name="T1" fmla="*/ 27 h 46"/>
                <a:gd name="T2" fmla="*/ 18 w 29"/>
                <a:gd name="T3" fmla="*/ 15 h 46"/>
                <a:gd name="T4" fmla="*/ 14 w 29"/>
                <a:gd name="T5" fmla="*/ 16 h 46"/>
                <a:gd name="T6" fmla="*/ 17 w 29"/>
                <a:gd name="T7" fmla="*/ 33 h 46"/>
                <a:gd name="T8" fmla="*/ 22 w 29"/>
                <a:gd name="T9" fmla="*/ 43 h 46"/>
                <a:gd name="T10" fmla="*/ 14 w 29"/>
                <a:gd name="T11" fmla="*/ 43 h 46"/>
                <a:gd name="T12" fmla="*/ 4 w 29"/>
                <a:gd name="T13" fmla="*/ 41 h 46"/>
                <a:gd name="T14" fmla="*/ 4 w 29"/>
                <a:gd name="T15" fmla="*/ 30 h 46"/>
                <a:gd name="T16" fmla="*/ 23 w 29"/>
                <a:gd name="T17" fmla="*/ 1 h 46"/>
                <a:gd name="T18" fmla="*/ 23 w 29"/>
                <a:gd name="T19" fmla="*/ 1 h 46"/>
                <a:gd name="T20" fmla="*/ 0 w 29"/>
                <a:gd name="T21" fmla="*/ 41 h 46"/>
                <a:gd name="T22" fmla="*/ 1 w 29"/>
                <a:gd name="T23" fmla="*/ 42 h 46"/>
                <a:gd name="T24" fmla="*/ 27 w 29"/>
                <a:gd name="T25" fmla="*/ 46 h 46"/>
                <a:gd name="T26" fmla="*/ 28 w 29"/>
                <a:gd name="T27" fmla="*/ 43 h 46"/>
                <a:gd name="T28" fmla="*/ 21 w 29"/>
                <a:gd name="T2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46">
                  <a:moveTo>
                    <a:pt x="21" y="27"/>
                  </a:moveTo>
                  <a:cubicBezTo>
                    <a:pt x="21" y="22"/>
                    <a:pt x="20" y="18"/>
                    <a:pt x="18" y="15"/>
                  </a:cubicBezTo>
                  <a:cubicBezTo>
                    <a:pt x="16" y="12"/>
                    <a:pt x="13" y="14"/>
                    <a:pt x="14" y="16"/>
                  </a:cubicBezTo>
                  <a:cubicBezTo>
                    <a:pt x="18" y="22"/>
                    <a:pt x="17" y="27"/>
                    <a:pt x="17" y="33"/>
                  </a:cubicBezTo>
                  <a:cubicBezTo>
                    <a:pt x="18" y="37"/>
                    <a:pt x="20" y="40"/>
                    <a:pt x="22" y="43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11" y="42"/>
                    <a:pt x="8" y="42"/>
                    <a:pt x="4" y="41"/>
                  </a:cubicBezTo>
                  <a:cubicBezTo>
                    <a:pt x="1" y="40"/>
                    <a:pt x="4" y="32"/>
                    <a:pt x="4" y="30"/>
                  </a:cubicBezTo>
                  <a:cubicBezTo>
                    <a:pt x="6" y="19"/>
                    <a:pt x="14" y="8"/>
                    <a:pt x="23" y="1"/>
                  </a:cubicBezTo>
                  <a:cubicBezTo>
                    <a:pt x="24" y="1"/>
                    <a:pt x="24" y="0"/>
                    <a:pt x="23" y="1"/>
                  </a:cubicBezTo>
                  <a:cubicBezTo>
                    <a:pt x="9" y="10"/>
                    <a:pt x="1" y="24"/>
                    <a:pt x="0" y="41"/>
                  </a:cubicBezTo>
                  <a:cubicBezTo>
                    <a:pt x="0" y="41"/>
                    <a:pt x="0" y="42"/>
                    <a:pt x="1" y="42"/>
                  </a:cubicBezTo>
                  <a:cubicBezTo>
                    <a:pt x="9" y="46"/>
                    <a:pt x="18" y="46"/>
                    <a:pt x="27" y="46"/>
                  </a:cubicBezTo>
                  <a:cubicBezTo>
                    <a:pt x="28" y="46"/>
                    <a:pt x="29" y="44"/>
                    <a:pt x="28" y="43"/>
                  </a:cubicBezTo>
                  <a:cubicBezTo>
                    <a:pt x="22" y="38"/>
                    <a:pt x="20" y="34"/>
                    <a:pt x="2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2" name="Freeform 1457">
              <a:extLst>
                <a:ext uri="{FF2B5EF4-FFF2-40B4-BE49-F238E27FC236}">
                  <a16:creationId xmlns:a16="http://schemas.microsoft.com/office/drawing/2014/main" id="{90871640-66CF-8AEA-0F33-EE167FAAEC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1178" y="809406"/>
              <a:ext cx="36478" cy="41342"/>
            </a:xfrm>
            <a:custGeom>
              <a:avLst/>
              <a:gdLst>
                <a:gd name="T0" fmla="*/ 5 w 54"/>
                <a:gd name="T1" fmla="*/ 58 h 60"/>
                <a:gd name="T2" fmla="*/ 8 w 54"/>
                <a:gd name="T3" fmla="*/ 60 h 60"/>
                <a:gd name="T4" fmla="*/ 52 w 54"/>
                <a:gd name="T5" fmla="*/ 45 h 60"/>
                <a:gd name="T6" fmla="*/ 53 w 54"/>
                <a:gd name="T7" fmla="*/ 41 h 60"/>
                <a:gd name="T8" fmla="*/ 8 w 54"/>
                <a:gd name="T9" fmla="*/ 1 h 60"/>
                <a:gd name="T10" fmla="*/ 7 w 54"/>
                <a:gd name="T11" fmla="*/ 3 h 60"/>
                <a:gd name="T12" fmla="*/ 14 w 54"/>
                <a:gd name="T13" fmla="*/ 8 h 60"/>
                <a:gd name="T14" fmla="*/ 14 w 54"/>
                <a:gd name="T15" fmla="*/ 8 h 60"/>
                <a:gd name="T16" fmla="*/ 5 w 54"/>
                <a:gd name="T17" fmla="*/ 58 h 60"/>
                <a:gd name="T18" fmla="*/ 16 w 54"/>
                <a:gd name="T19" fmla="*/ 10 h 60"/>
                <a:gd name="T20" fmla="*/ 16 w 54"/>
                <a:gd name="T21" fmla="*/ 9 h 60"/>
                <a:gd name="T22" fmla="*/ 47 w 54"/>
                <a:gd name="T23" fmla="*/ 41 h 60"/>
                <a:gd name="T24" fmla="*/ 10 w 54"/>
                <a:gd name="T25" fmla="*/ 54 h 60"/>
                <a:gd name="T26" fmla="*/ 16 w 54"/>
                <a:gd name="T2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0">
                  <a:moveTo>
                    <a:pt x="5" y="58"/>
                  </a:moveTo>
                  <a:cubicBezTo>
                    <a:pt x="5" y="59"/>
                    <a:pt x="6" y="60"/>
                    <a:pt x="8" y="60"/>
                  </a:cubicBezTo>
                  <a:cubicBezTo>
                    <a:pt x="23" y="59"/>
                    <a:pt x="37" y="50"/>
                    <a:pt x="52" y="45"/>
                  </a:cubicBezTo>
                  <a:cubicBezTo>
                    <a:pt x="53" y="44"/>
                    <a:pt x="54" y="43"/>
                    <a:pt x="53" y="41"/>
                  </a:cubicBezTo>
                  <a:cubicBezTo>
                    <a:pt x="44" y="22"/>
                    <a:pt x="26" y="11"/>
                    <a:pt x="8" y="1"/>
                  </a:cubicBezTo>
                  <a:cubicBezTo>
                    <a:pt x="7" y="0"/>
                    <a:pt x="6" y="2"/>
                    <a:pt x="7" y="3"/>
                  </a:cubicBezTo>
                  <a:cubicBezTo>
                    <a:pt x="9" y="5"/>
                    <a:pt x="12" y="6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0" y="16"/>
                    <a:pt x="2" y="45"/>
                    <a:pt x="5" y="58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9"/>
                  </a:cubicBezTo>
                  <a:cubicBezTo>
                    <a:pt x="29" y="18"/>
                    <a:pt x="41" y="27"/>
                    <a:pt x="47" y="41"/>
                  </a:cubicBezTo>
                  <a:cubicBezTo>
                    <a:pt x="35" y="45"/>
                    <a:pt x="23" y="52"/>
                    <a:pt x="10" y="54"/>
                  </a:cubicBezTo>
                  <a:cubicBezTo>
                    <a:pt x="8" y="38"/>
                    <a:pt x="11" y="25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3" name="Freeform 1458">
              <a:extLst>
                <a:ext uri="{FF2B5EF4-FFF2-40B4-BE49-F238E27FC236}">
                  <a16:creationId xmlns:a16="http://schemas.microsoft.com/office/drawing/2014/main" id="{1E38A2D0-8B9E-97FC-2A0C-C77C5072FF4C}"/>
                </a:ext>
              </a:extLst>
            </p:cNvPr>
            <p:cNvSpPr/>
            <p:nvPr/>
          </p:nvSpPr>
          <p:spPr bwMode="auto">
            <a:xfrm>
              <a:off x="7481533" y="830077"/>
              <a:ext cx="44989" cy="47421"/>
            </a:xfrm>
            <a:custGeom>
              <a:avLst/>
              <a:gdLst>
                <a:gd name="T0" fmla="*/ 3 w 66"/>
                <a:gd name="T1" fmla="*/ 12 h 69"/>
                <a:gd name="T2" fmla="*/ 0 w 66"/>
                <a:gd name="T3" fmla="*/ 16 h 69"/>
                <a:gd name="T4" fmla="*/ 0 w 66"/>
                <a:gd name="T5" fmla="*/ 65 h 69"/>
                <a:gd name="T6" fmla="*/ 3 w 66"/>
                <a:gd name="T7" fmla="*/ 69 h 69"/>
                <a:gd name="T8" fmla="*/ 63 w 66"/>
                <a:gd name="T9" fmla="*/ 32 h 69"/>
                <a:gd name="T10" fmla="*/ 58 w 66"/>
                <a:gd name="T11" fmla="*/ 27 h 69"/>
                <a:gd name="T12" fmla="*/ 6 w 66"/>
                <a:gd name="T13" fmla="*/ 63 h 69"/>
                <a:gd name="T14" fmla="*/ 5 w 66"/>
                <a:gd name="T15" fmla="*/ 18 h 69"/>
                <a:gd name="T16" fmla="*/ 61 w 66"/>
                <a:gd name="T17" fmla="*/ 0 h 69"/>
                <a:gd name="T18" fmla="*/ 60 w 66"/>
                <a:gd name="T19" fmla="*/ 0 h 69"/>
                <a:gd name="T20" fmla="*/ 3 w 66"/>
                <a:gd name="T21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9">
                  <a:moveTo>
                    <a:pt x="3" y="12"/>
                  </a:moveTo>
                  <a:cubicBezTo>
                    <a:pt x="1" y="12"/>
                    <a:pt x="0" y="14"/>
                    <a:pt x="0" y="16"/>
                  </a:cubicBezTo>
                  <a:cubicBezTo>
                    <a:pt x="3" y="33"/>
                    <a:pt x="3" y="48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29" y="68"/>
                    <a:pt x="44" y="47"/>
                    <a:pt x="63" y="32"/>
                  </a:cubicBezTo>
                  <a:cubicBezTo>
                    <a:pt x="66" y="29"/>
                    <a:pt x="61" y="25"/>
                    <a:pt x="58" y="27"/>
                  </a:cubicBezTo>
                  <a:cubicBezTo>
                    <a:pt x="42" y="41"/>
                    <a:pt x="28" y="60"/>
                    <a:pt x="6" y="63"/>
                  </a:cubicBezTo>
                  <a:cubicBezTo>
                    <a:pt x="8" y="47"/>
                    <a:pt x="8" y="33"/>
                    <a:pt x="5" y="18"/>
                  </a:cubicBezTo>
                  <a:cubicBezTo>
                    <a:pt x="26" y="20"/>
                    <a:pt x="46" y="16"/>
                    <a:pt x="61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44" y="14"/>
                    <a:pt x="23" y="16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4" name="Freeform 1459">
              <a:extLst>
                <a:ext uri="{FF2B5EF4-FFF2-40B4-BE49-F238E27FC236}">
                  <a16:creationId xmlns:a16="http://schemas.microsoft.com/office/drawing/2014/main" id="{E76DF716-9AC8-882F-314E-BB3865C1229D}"/>
                </a:ext>
              </a:extLst>
            </p:cNvPr>
            <p:cNvSpPr/>
            <p:nvPr/>
          </p:nvSpPr>
          <p:spPr bwMode="auto">
            <a:xfrm>
              <a:off x="7271178" y="665927"/>
              <a:ext cx="15807" cy="26750"/>
            </a:xfrm>
            <a:custGeom>
              <a:avLst/>
              <a:gdLst>
                <a:gd name="T0" fmla="*/ 2 w 24"/>
                <a:gd name="T1" fmla="*/ 38 h 39"/>
                <a:gd name="T2" fmla="*/ 13 w 24"/>
                <a:gd name="T3" fmla="*/ 21 h 39"/>
                <a:gd name="T4" fmla="*/ 23 w 24"/>
                <a:gd name="T5" fmla="*/ 1 h 39"/>
                <a:gd name="T6" fmla="*/ 23 w 24"/>
                <a:gd name="T7" fmla="*/ 0 h 39"/>
                <a:gd name="T8" fmla="*/ 12 w 24"/>
                <a:gd name="T9" fmla="*/ 17 h 39"/>
                <a:gd name="T10" fmla="*/ 0 w 24"/>
                <a:gd name="T11" fmla="*/ 37 h 39"/>
                <a:gd name="T12" fmla="*/ 2 w 24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2" y="38"/>
                  </a:moveTo>
                  <a:cubicBezTo>
                    <a:pt x="7" y="33"/>
                    <a:pt x="10" y="27"/>
                    <a:pt x="13" y="21"/>
                  </a:cubicBezTo>
                  <a:cubicBezTo>
                    <a:pt x="17" y="14"/>
                    <a:pt x="20" y="8"/>
                    <a:pt x="23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18" y="6"/>
                    <a:pt x="15" y="11"/>
                    <a:pt x="12" y="17"/>
                  </a:cubicBezTo>
                  <a:cubicBezTo>
                    <a:pt x="8" y="24"/>
                    <a:pt x="3" y="30"/>
                    <a:pt x="0" y="37"/>
                  </a:cubicBezTo>
                  <a:cubicBezTo>
                    <a:pt x="0" y="38"/>
                    <a:pt x="1" y="39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5" name="Freeform 1460">
              <a:extLst>
                <a:ext uri="{FF2B5EF4-FFF2-40B4-BE49-F238E27FC236}">
                  <a16:creationId xmlns:a16="http://schemas.microsoft.com/office/drawing/2014/main" id="{23E0336D-BF99-E1E7-5CDA-4B2982B275EE}"/>
                </a:ext>
              </a:extLst>
            </p:cNvPr>
            <p:cNvSpPr/>
            <p:nvPr/>
          </p:nvSpPr>
          <p:spPr bwMode="auto">
            <a:xfrm>
              <a:off x="7302792" y="665927"/>
              <a:ext cx="25534" cy="17023"/>
            </a:xfrm>
            <a:custGeom>
              <a:avLst/>
              <a:gdLst>
                <a:gd name="T0" fmla="*/ 11 w 36"/>
                <a:gd name="T1" fmla="*/ 25 h 25"/>
                <a:gd name="T2" fmla="*/ 12 w 36"/>
                <a:gd name="T3" fmla="*/ 23 h 25"/>
                <a:gd name="T4" fmla="*/ 19 w 36"/>
                <a:gd name="T5" fmla="*/ 14 h 25"/>
                <a:gd name="T6" fmla="*/ 34 w 36"/>
                <a:gd name="T7" fmla="*/ 3 h 25"/>
                <a:gd name="T8" fmla="*/ 32 w 36"/>
                <a:gd name="T9" fmla="*/ 0 h 25"/>
                <a:gd name="T10" fmla="*/ 11 w 36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11" y="25"/>
                  </a:moveTo>
                  <a:cubicBezTo>
                    <a:pt x="12" y="25"/>
                    <a:pt x="13" y="24"/>
                    <a:pt x="12" y="23"/>
                  </a:cubicBezTo>
                  <a:cubicBezTo>
                    <a:pt x="11" y="21"/>
                    <a:pt x="17" y="15"/>
                    <a:pt x="19" y="14"/>
                  </a:cubicBezTo>
                  <a:cubicBezTo>
                    <a:pt x="23" y="10"/>
                    <a:pt x="28" y="6"/>
                    <a:pt x="34" y="3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28" y="2"/>
                    <a:pt x="0" y="1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6" name="Freeform 1461">
              <a:extLst>
                <a:ext uri="{FF2B5EF4-FFF2-40B4-BE49-F238E27FC236}">
                  <a16:creationId xmlns:a16="http://schemas.microsoft.com/office/drawing/2014/main" id="{53515762-EDDB-C3BB-311D-CEE0096B4EE1}"/>
                </a:ext>
              </a:extLst>
            </p:cNvPr>
            <p:cNvSpPr/>
            <p:nvPr/>
          </p:nvSpPr>
          <p:spPr bwMode="auto">
            <a:xfrm>
              <a:off x="7428032" y="675654"/>
              <a:ext cx="17023" cy="17023"/>
            </a:xfrm>
            <a:custGeom>
              <a:avLst/>
              <a:gdLst>
                <a:gd name="T0" fmla="*/ 3 w 26"/>
                <a:gd name="T1" fmla="*/ 24 h 25"/>
                <a:gd name="T2" fmla="*/ 6 w 26"/>
                <a:gd name="T3" fmla="*/ 18 h 25"/>
                <a:gd name="T4" fmla="*/ 10 w 26"/>
                <a:gd name="T5" fmla="*/ 12 h 25"/>
                <a:gd name="T6" fmla="*/ 24 w 26"/>
                <a:gd name="T7" fmla="*/ 3 h 25"/>
                <a:gd name="T8" fmla="*/ 23 w 26"/>
                <a:gd name="T9" fmla="*/ 0 h 25"/>
                <a:gd name="T10" fmla="*/ 9 w 26"/>
                <a:gd name="T11" fmla="*/ 9 h 25"/>
                <a:gd name="T12" fmla="*/ 1 w 26"/>
                <a:gd name="T13" fmla="*/ 23 h 25"/>
                <a:gd name="T14" fmla="*/ 3 w 2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5">
                  <a:moveTo>
                    <a:pt x="3" y="24"/>
                  </a:moveTo>
                  <a:cubicBezTo>
                    <a:pt x="4" y="22"/>
                    <a:pt x="5" y="20"/>
                    <a:pt x="6" y="18"/>
                  </a:cubicBezTo>
                  <a:cubicBezTo>
                    <a:pt x="7" y="16"/>
                    <a:pt x="8" y="14"/>
                    <a:pt x="10" y="12"/>
                  </a:cubicBezTo>
                  <a:cubicBezTo>
                    <a:pt x="14" y="7"/>
                    <a:pt x="19" y="5"/>
                    <a:pt x="24" y="3"/>
                  </a:cubicBezTo>
                  <a:cubicBezTo>
                    <a:pt x="26" y="2"/>
                    <a:pt x="25" y="0"/>
                    <a:pt x="23" y="0"/>
                  </a:cubicBezTo>
                  <a:cubicBezTo>
                    <a:pt x="18" y="2"/>
                    <a:pt x="13" y="5"/>
                    <a:pt x="9" y="9"/>
                  </a:cubicBezTo>
                  <a:cubicBezTo>
                    <a:pt x="5" y="12"/>
                    <a:pt x="0" y="18"/>
                    <a:pt x="1" y="23"/>
                  </a:cubicBezTo>
                  <a:cubicBezTo>
                    <a:pt x="1" y="24"/>
                    <a:pt x="2" y="25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7" name="Freeform 1462">
              <a:extLst>
                <a:ext uri="{FF2B5EF4-FFF2-40B4-BE49-F238E27FC236}">
                  <a16:creationId xmlns:a16="http://schemas.microsoft.com/office/drawing/2014/main" id="{14CBE497-A07A-E43A-1AB7-F97F5F8C91CC}"/>
                </a:ext>
              </a:extLst>
            </p:cNvPr>
            <p:cNvSpPr/>
            <p:nvPr/>
          </p:nvSpPr>
          <p:spPr bwMode="auto">
            <a:xfrm>
              <a:off x="7448703" y="676870"/>
              <a:ext cx="19455" cy="20671"/>
            </a:xfrm>
            <a:custGeom>
              <a:avLst/>
              <a:gdLst>
                <a:gd name="T0" fmla="*/ 1 w 30"/>
                <a:gd name="T1" fmla="*/ 30 h 31"/>
                <a:gd name="T2" fmla="*/ 13 w 30"/>
                <a:gd name="T3" fmla="*/ 14 h 31"/>
                <a:gd name="T4" fmla="*/ 30 w 30"/>
                <a:gd name="T5" fmla="*/ 1 h 31"/>
                <a:gd name="T6" fmla="*/ 30 w 30"/>
                <a:gd name="T7" fmla="*/ 0 h 31"/>
                <a:gd name="T8" fmla="*/ 13 w 30"/>
                <a:gd name="T9" fmla="*/ 12 h 31"/>
                <a:gd name="T10" fmla="*/ 0 w 30"/>
                <a:gd name="T11" fmla="*/ 29 h 31"/>
                <a:gd name="T12" fmla="*/ 1 w 30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1" y="30"/>
                  </a:moveTo>
                  <a:cubicBezTo>
                    <a:pt x="6" y="26"/>
                    <a:pt x="9" y="19"/>
                    <a:pt x="13" y="14"/>
                  </a:cubicBezTo>
                  <a:cubicBezTo>
                    <a:pt x="18" y="9"/>
                    <a:pt x="23" y="3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2"/>
                    <a:pt x="18" y="7"/>
                    <a:pt x="13" y="12"/>
                  </a:cubicBezTo>
                  <a:cubicBezTo>
                    <a:pt x="9" y="16"/>
                    <a:pt x="2" y="23"/>
                    <a:pt x="0" y="29"/>
                  </a:cubicBezTo>
                  <a:cubicBezTo>
                    <a:pt x="0" y="30"/>
                    <a:pt x="1" y="31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8" name="Freeform 1463">
              <a:extLst>
                <a:ext uri="{FF2B5EF4-FFF2-40B4-BE49-F238E27FC236}">
                  <a16:creationId xmlns:a16="http://schemas.microsoft.com/office/drawing/2014/main" id="{AA7D3469-EA83-56CC-A3A8-9E6F4D5E5F29}"/>
                </a:ext>
              </a:extLst>
            </p:cNvPr>
            <p:cNvSpPr/>
            <p:nvPr/>
          </p:nvSpPr>
          <p:spPr bwMode="auto">
            <a:xfrm>
              <a:off x="7477885" y="681734"/>
              <a:ext cx="20671" cy="20671"/>
            </a:xfrm>
            <a:custGeom>
              <a:avLst/>
              <a:gdLst>
                <a:gd name="T0" fmla="*/ 2 w 31"/>
                <a:gd name="T1" fmla="*/ 30 h 31"/>
                <a:gd name="T2" fmla="*/ 31 w 31"/>
                <a:gd name="T3" fmla="*/ 1 h 31"/>
                <a:gd name="T4" fmla="*/ 30 w 31"/>
                <a:gd name="T5" fmla="*/ 0 h 31"/>
                <a:gd name="T6" fmla="*/ 1 w 31"/>
                <a:gd name="T7" fmla="*/ 29 h 31"/>
                <a:gd name="T8" fmla="*/ 2 w 3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" y="30"/>
                  </a:moveTo>
                  <a:cubicBezTo>
                    <a:pt x="14" y="23"/>
                    <a:pt x="21" y="11"/>
                    <a:pt x="31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20" y="10"/>
                    <a:pt x="12" y="21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9" name="Freeform 1464">
              <a:extLst>
                <a:ext uri="{FF2B5EF4-FFF2-40B4-BE49-F238E27FC236}">
                  <a16:creationId xmlns:a16="http://schemas.microsoft.com/office/drawing/2014/main" id="{A35E292B-1E4F-CABA-ADCF-FC7D2E90458A}"/>
                </a:ext>
              </a:extLst>
            </p:cNvPr>
            <p:cNvSpPr/>
            <p:nvPr/>
          </p:nvSpPr>
          <p:spPr bwMode="auto">
            <a:xfrm>
              <a:off x="7497340" y="686597"/>
              <a:ext cx="26750" cy="18239"/>
            </a:xfrm>
            <a:custGeom>
              <a:avLst/>
              <a:gdLst>
                <a:gd name="T0" fmla="*/ 2 w 39"/>
                <a:gd name="T1" fmla="*/ 27 h 27"/>
                <a:gd name="T2" fmla="*/ 38 w 39"/>
                <a:gd name="T3" fmla="*/ 2 h 27"/>
                <a:gd name="T4" fmla="*/ 37 w 39"/>
                <a:gd name="T5" fmla="*/ 0 h 27"/>
                <a:gd name="T6" fmla="*/ 1 w 39"/>
                <a:gd name="T7" fmla="*/ 26 h 27"/>
                <a:gd name="T8" fmla="*/ 2 w 3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2" y="27"/>
                  </a:moveTo>
                  <a:cubicBezTo>
                    <a:pt x="13" y="18"/>
                    <a:pt x="25" y="9"/>
                    <a:pt x="38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24" y="7"/>
                    <a:pt x="10" y="15"/>
                    <a:pt x="1" y="26"/>
                  </a:cubicBezTo>
                  <a:cubicBezTo>
                    <a:pt x="0" y="27"/>
                    <a:pt x="1" y="27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Freeform 1465">
              <a:extLst>
                <a:ext uri="{FF2B5EF4-FFF2-40B4-BE49-F238E27FC236}">
                  <a16:creationId xmlns:a16="http://schemas.microsoft.com/office/drawing/2014/main" id="{1CD02D8F-A382-F91B-CC04-AC9264C8E661}"/>
                </a:ext>
              </a:extLst>
            </p:cNvPr>
            <p:cNvSpPr/>
            <p:nvPr/>
          </p:nvSpPr>
          <p:spPr bwMode="auto">
            <a:xfrm>
              <a:off x="7541114" y="872634"/>
              <a:ext cx="26750" cy="25534"/>
            </a:xfrm>
            <a:custGeom>
              <a:avLst/>
              <a:gdLst>
                <a:gd name="T0" fmla="*/ 1 w 38"/>
                <a:gd name="T1" fmla="*/ 36 h 38"/>
                <a:gd name="T2" fmla="*/ 2 w 38"/>
                <a:gd name="T3" fmla="*/ 37 h 38"/>
                <a:gd name="T4" fmla="*/ 38 w 38"/>
                <a:gd name="T5" fmla="*/ 0 h 38"/>
                <a:gd name="T6" fmla="*/ 38 w 38"/>
                <a:gd name="T7" fmla="*/ 0 h 38"/>
                <a:gd name="T8" fmla="*/ 1 w 38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" y="36"/>
                  </a:moveTo>
                  <a:cubicBezTo>
                    <a:pt x="0" y="37"/>
                    <a:pt x="1" y="38"/>
                    <a:pt x="2" y="37"/>
                  </a:cubicBezTo>
                  <a:cubicBezTo>
                    <a:pt x="12" y="23"/>
                    <a:pt x="24" y="1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10"/>
                    <a:pt x="11" y="22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0" name="Freeform 1466">
              <a:extLst>
                <a:ext uri="{FF2B5EF4-FFF2-40B4-BE49-F238E27FC236}">
                  <a16:creationId xmlns:a16="http://schemas.microsoft.com/office/drawing/2014/main" id="{4427CC99-0FBE-E484-D06C-184F77437AD9}"/>
                </a:ext>
              </a:extLst>
            </p:cNvPr>
            <p:cNvSpPr/>
            <p:nvPr/>
          </p:nvSpPr>
          <p:spPr bwMode="auto">
            <a:xfrm>
              <a:off x="7511931" y="983284"/>
              <a:ext cx="41342" cy="36478"/>
            </a:xfrm>
            <a:custGeom>
              <a:avLst/>
              <a:gdLst>
                <a:gd name="T0" fmla="*/ 0 w 60"/>
                <a:gd name="T1" fmla="*/ 52 h 53"/>
                <a:gd name="T2" fmla="*/ 2 w 60"/>
                <a:gd name="T3" fmla="*/ 53 h 53"/>
                <a:gd name="T4" fmla="*/ 25 w 60"/>
                <a:gd name="T5" fmla="*/ 27 h 53"/>
                <a:gd name="T6" fmla="*/ 59 w 60"/>
                <a:gd name="T7" fmla="*/ 2 h 53"/>
                <a:gd name="T8" fmla="*/ 59 w 60"/>
                <a:gd name="T9" fmla="*/ 1 h 53"/>
                <a:gd name="T10" fmla="*/ 0 w 60"/>
                <a:gd name="T1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3">
                  <a:moveTo>
                    <a:pt x="0" y="52"/>
                  </a:moveTo>
                  <a:cubicBezTo>
                    <a:pt x="0" y="53"/>
                    <a:pt x="1" y="53"/>
                    <a:pt x="2" y="53"/>
                  </a:cubicBezTo>
                  <a:cubicBezTo>
                    <a:pt x="9" y="44"/>
                    <a:pt x="16" y="35"/>
                    <a:pt x="25" y="27"/>
                  </a:cubicBezTo>
                  <a:cubicBezTo>
                    <a:pt x="36" y="18"/>
                    <a:pt x="48" y="10"/>
                    <a:pt x="59" y="2"/>
                  </a:cubicBezTo>
                  <a:cubicBezTo>
                    <a:pt x="60" y="1"/>
                    <a:pt x="59" y="0"/>
                    <a:pt x="59" y="1"/>
                  </a:cubicBezTo>
                  <a:cubicBezTo>
                    <a:pt x="38" y="14"/>
                    <a:pt x="11" y="29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" name="Freeform 1467">
              <a:extLst>
                <a:ext uri="{FF2B5EF4-FFF2-40B4-BE49-F238E27FC236}">
                  <a16:creationId xmlns:a16="http://schemas.microsoft.com/office/drawing/2014/main" id="{37C51FC9-7DEB-E41D-6CA9-D540B9726035}"/>
                </a:ext>
              </a:extLst>
            </p:cNvPr>
            <p:cNvSpPr/>
            <p:nvPr/>
          </p:nvSpPr>
          <p:spPr bwMode="auto">
            <a:xfrm>
              <a:off x="7268746" y="696325"/>
              <a:ext cx="3648" cy="2432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3 h 3"/>
                <a:gd name="T4" fmla="*/ 3 w 4"/>
                <a:gd name="T5" fmla="*/ 1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" name="Freeform 1468">
              <a:extLst>
                <a:ext uri="{FF2B5EF4-FFF2-40B4-BE49-F238E27FC236}">
                  <a16:creationId xmlns:a16="http://schemas.microsoft.com/office/drawing/2014/main" id="{928C3E06-21BE-D40C-A908-FB03ADBDDD5F}"/>
                </a:ext>
              </a:extLst>
            </p:cNvPr>
            <p:cNvSpPr/>
            <p:nvPr/>
          </p:nvSpPr>
          <p:spPr bwMode="auto">
            <a:xfrm>
              <a:off x="7221325" y="770496"/>
              <a:ext cx="30398" cy="41342"/>
            </a:xfrm>
            <a:custGeom>
              <a:avLst/>
              <a:gdLst>
                <a:gd name="T0" fmla="*/ 2 w 45"/>
                <a:gd name="T1" fmla="*/ 60 h 60"/>
                <a:gd name="T2" fmla="*/ 19 w 45"/>
                <a:gd name="T3" fmla="*/ 31 h 60"/>
                <a:gd name="T4" fmla="*/ 45 w 45"/>
                <a:gd name="T5" fmla="*/ 1 h 60"/>
                <a:gd name="T6" fmla="*/ 44 w 45"/>
                <a:gd name="T7" fmla="*/ 1 h 60"/>
                <a:gd name="T8" fmla="*/ 16 w 45"/>
                <a:gd name="T9" fmla="*/ 32 h 60"/>
                <a:gd name="T10" fmla="*/ 0 w 45"/>
                <a:gd name="T11" fmla="*/ 59 h 60"/>
                <a:gd name="T12" fmla="*/ 2 w 45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0">
                  <a:moveTo>
                    <a:pt x="2" y="60"/>
                  </a:moveTo>
                  <a:cubicBezTo>
                    <a:pt x="7" y="49"/>
                    <a:pt x="12" y="40"/>
                    <a:pt x="19" y="31"/>
                  </a:cubicBezTo>
                  <a:cubicBezTo>
                    <a:pt x="28" y="21"/>
                    <a:pt x="37" y="11"/>
                    <a:pt x="45" y="1"/>
                  </a:cubicBezTo>
                  <a:cubicBezTo>
                    <a:pt x="45" y="1"/>
                    <a:pt x="44" y="0"/>
                    <a:pt x="44" y="1"/>
                  </a:cubicBezTo>
                  <a:cubicBezTo>
                    <a:pt x="35" y="11"/>
                    <a:pt x="25" y="21"/>
                    <a:pt x="16" y="32"/>
                  </a:cubicBezTo>
                  <a:cubicBezTo>
                    <a:pt x="9" y="39"/>
                    <a:pt x="1" y="4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3" name="Freeform 1469">
              <a:extLst>
                <a:ext uri="{FF2B5EF4-FFF2-40B4-BE49-F238E27FC236}">
                  <a16:creationId xmlns:a16="http://schemas.microsoft.com/office/drawing/2014/main" id="{1E2B641D-1A99-C3DC-5684-0A8104D3B770}"/>
                </a:ext>
              </a:extLst>
            </p:cNvPr>
            <p:cNvSpPr/>
            <p:nvPr/>
          </p:nvSpPr>
          <p:spPr bwMode="auto">
            <a:xfrm>
              <a:off x="7466942" y="1013682"/>
              <a:ext cx="17023" cy="17023"/>
            </a:xfrm>
            <a:custGeom>
              <a:avLst/>
              <a:gdLst>
                <a:gd name="T0" fmla="*/ 23 w 25"/>
                <a:gd name="T1" fmla="*/ 0 h 25"/>
                <a:gd name="T2" fmla="*/ 1 w 25"/>
                <a:gd name="T3" fmla="*/ 22 h 25"/>
                <a:gd name="T4" fmla="*/ 3 w 25"/>
                <a:gd name="T5" fmla="*/ 23 h 25"/>
                <a:gd name="T6" fmla="*/ 24 w 25"/>
                <a:gd name="T7" fmla="*/ 2 h 25"/>
                <a:gd name="T8" fmla="*/ 23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3" y="4"/>
                    <a:pt x="6" y="13"/>
                    <a:pt x="1" y="22"/>
                  </a:cubicBezTo>
                  <a:cubicBezTo>
                    <a:pt x="0" y="23"/>
                    <a:pt x="2" y="25"/>
                    <a:pt x="3" y="23"/>
                  </a:cubicBezTo>
                  <a:cubicBezTo>
                    <a:pt x="7" y="14"/>
                    <a:pt x="14" y="5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118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5562D44-65EE-6E1C-FD3D-8637D3560DF9}"/>
              </a:ext>
            </a:extLst>
          </p:cNvPr>
          <p:cNvSpPr/>
          <p:nvPr/>
        </p:nvSpPr>
        <p:spPr>
          <a:xfrm>
            <a:off x="303007" y="115003"/>
            <a:ext cx="702674" cy="656110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3D95B4-BDFB-CC19-5B64-82938D578397}"/>
              </a:ext>
            </a:extLst>
          </p:cNvPr>
          <p:cNvSpPr/>
          <p:nvPr/>
        </p:nvSpPr>
        <p:spPr>
          <a:xfrm>
            <a:off x="835880" y="608830"/>
            <a:ext cx="347601" cy="324566"/>
          </a:xfrm>
          <a:prstGeom prst="roundRect">
            <a:avLst/>
          </a:prstGeom>
          <a:noFill/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158B67-D5C8-E02A-8ED5-CC1F9035191A}"/>
              </a:ext>
            </a:extLst>
          </p:cNvPr>
          <p:cNvSpPr/>
          <p:nvPr/>
        </p:nvSpPr>
        <p:spPr>
          <a:xfrm>
            <a:off x="353971" y="160622"/>
            <a:ext cx="108786" cy="10157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DF862E5-B3E1-4715-290D-E7688E6BB855}"/>
              </a:ext>
            </a:extLst>
          </p:cNvPr>
          <p:cNvGrpSpPr/>
          <p:nvPr/>
        </p:nvGrpSpPr>
        <p:grpSpPr>
          <a:xfrm>
            <a:off x="437015" y="211410"/>
            <a:ext cx="455864" cy="444644"/>
            <a:chOff x="7203086" y="656199"/>
            <a:chExt cx="395176" cy="385449"/>
          </a:xfrm>
          <a:blipFill>
            <a:blip r:embed="rId3"/>
            <a:stretch>
              <a:fillRect/>
            </a:stretch>
          </a:blipFill>
        </p:grpSpPr>
        <p:sp>
          <p:nvSpPr>
            <p:cNvPr id="12" name="Freeform 1453">
              <a:extLst>
                <a:ext uri="{FF2B5EF4-FFF2-40B4-BE49-F238E27FC236}">
                  <a16:creationId xmlns:a16="http://schemas.microsoft.com/office/drawing/2014/main" id="{F6DEB517-EEB5-B1D3-92EE-9CBAF3D73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3086" y="656199"/>
              <a:ext cx="395176" cy="385449"/>
            </a:xfrm>
            <a:custGeom>
              <a:avLst/>
              <a:gdLst>
                <a:gd name="T0" fmla="*/ 242 w 580"/>
                <a:gd name="T1" fmla="*/ 2 h 566"/>
                <a:gd name="T2" fmla="*/ 57 w 580"/>
                <a:gd name="T3" fmla="*/ 16 h 566"/>
                <a:gd name="T4" fmla="*/ 26 w 580"/>
                <a:gd name="T5" fmla="*/ 161 h 566"/>
                <a:gd name="T6" fmla="*/ 53 w 580"/>
                <a:gd name="T7" fmla="*/ 528 h 566"/>
                <a:gd name="T8" fmla="*/ 462 w 580"/>
                <a:gd name="T9" fmla="*/ 556 h 566"/>
                <a:gd name="T10" fmla="*/ 507 w 580"/>
                <a:gd name="T11" fmla="*/ 539 h 566"/>
                <a:gd name="T12" fmla="*/ 554 w 580"/>
                <a:gd name="T13" fmla="*/ 266 h 566"/>
                <a:gd name="T14" fmla="*/ 541 w 580"/>
                <a:gd name="T15" fmla="*/ 283 h 566"/>
                <a:gd name="T16" fmla="*/ 521 w 580"/>
                <a:gd name="T17" fmla="*/ 399 h 566"/>
                <a:gd name="T18" fmla="*/ 524 w 580"/>
                <a:gd name="T19" fmla="*/ 359 h 566"/>
                <a:gd name="T20" fmla="*/ 535 w 580"/>
                <a:gd name="T21" fmla="*/ 293 h 566"/>
                <a:gd name="T22" fmla="*/ 549 w 580"/>
                <a:gd name="T23" fmla="*/ 177 h 566"/>
                <a:gd name="T24" fmla="*/ 512 w 580"/>
                <a:gd name="T25" fmla="*/ 256 h 566"/>
                <a:gd name="T26" fmla="*/ 554 w 580"/>
                <a:gd name="T27" fmla="*/ 133 h 566"/>
                <a:gd name="T28" fmla="*/ 570 w 580"/>
                <a:gd name="T29" fmla="*/ 92 h 566"/>
                <a:gd name="T30" fmla="*/ 559 w 580"/>
                <a:gd name="T31" fmla="*/ 89 h 566"/>
                <a:gd name="T32" fmla="*/ 554 w 580"/>
                <a:gd name="T33" fmla="*/ 91 h 566"/>
                <a:gd name="T34" fmla="*/ 505 w 580"/>
                <a:gd name="T35" fmla="*/ 84 h 566"/>
                <a:gd name="T36" fmla="*/ 457 w 580"/>
                <a:gd name="T37" fmla="*/ 78 h 566"/>
                <a:gd name="T38" fmla="*/ 80 w 580"/>
                <a:gd name="T39" fmla="*/ 20 h 566"/>
                <a:gd name="T40" fmla="*/ 208 w 580"/>
                <a:gd name="T41" fmla="*/ 37 h 566"/>
                <a:gd name="T42" fmla="*/ 259 w 580"/>
                <a:gd name="T43" fmla="*/ 37 h 566"/>
                <a:gd name="T44" fmla="*/ 279 w 580"/>
                <a:gd name="T45" fmla="*/ 49 h 566"/>
                <a:gd name="T46" fmla="*/ 417 w 580"/>
                <a:gd name="T47" fmla="*/ 83 h 566"/>
                <a:gd name="T48" fmla="*/ 500 w 580"/>
                <a:gd name="T49" fmla="*/ 129 h 566"/>
                <a:gd name="T50" fmla="*/ 492 w 580"/>
                <a:gd name="T51" fmla="*/ 184 h 566"/>
                <a:gd name="T52" fmla="*/ 476 w 580"/>
                <a:gd name="T53" fmla="*/ 482 h 566"/>
                <a:gd name="T54" fmla="*/ 501 w 580"/>
                <a:gd name="T55" fmla="*/ 457 h 566"/>
                <a:gd name="T56" fmla="*/ 506 w 580"/>
                <a:gd name="T57" fmla="*/ 519 h 566"/>
                <a:gd name="T58" fmla="*/ 458 w 580"/>
                <a:gd name="T59" fmla="*/ 543 h 566"/>
                <a:gd name="T60" fmla="*/ 442 w 580"/>
                <a:gd name="T61" fmla="*/ 528 h 566"/>
                <a:gd name="T62" fmla="*/ 368 w 580"/>
                <a:gd name="T63" fmla="*/ 525 h 566"/>
                <a:gd name="T64" fmla="*/ 478 w 580"/>
                <a:gd name="T65" fmla="*/ 502 h 566"/>
                <a:gd name="T66" fmla="*/ 83 w 580"/>
                <a:gd name="T67" fmla="*/ 209 h 566"/>
                <a:gd name="T68" fmla="*/ 84 w 580"/>
                <a:gd name="T69" fmla="*/ 72 h 566"/>
                <a:gd name="T70" fmla="*/ 81 w 580"/>
                <a:gd name="T71" fmla="*/ 107 h 566"/>
                <a:gd name="T72" fmla="*/ 80 w 580"/>
                <a:gd name="T73" fmla="*/ 20 h 566"/>
                <a:gd name="T74" fmla="*/ 187 w 580"/>
                <a:gd name="T75" fmla="*/ 511 h 566"/>
                <a:gd name="T76" fmla="*/ 123 w 580"/>
                <a:gd name="T77" fmla="*/ 526 h 566"/>
                <a:gd name="T78" fmla="*/ 43 w 580"/>
                <a:gd name="T79" fmla="*/ 512 h 566"/>
                <a:gd name="T80" fmla="*/ 259 w 580"/>
                <a:gd name="T81" fmla="*/ 548 h 566"/>
                <a:gd name="T82" fmla="*/ 237 w 580"/>
                <a:gd name="T83" fmla="*/ 518 h 566"/>
                <a:gd name="T84" fmla="*/ 64 w 580"/>
                <a:gd name="T85" fmla="*/ 259 h 566"/>
                <a:gd name="T86" fmla="*/ 71 w 580"/>
                <a:gd name="T87" fmla="*/ 212 h 566"/>
                <a:gd name="T88" fmla="*/ 49 w 580"/>
                <a:gd name="T89" fmla="*/ 363 h 566"/>
                <a:gd name="T90" fmla="*/ 13 w 580"/>
                <a:gd name="T91" fmla="*/ 330 h 566"/>
                <a:gd name="T92" fmla="*/ 13 w 580"/>
                <a:gd name="T93" fmla="*/ 330 h 566"/>
                <a:gd name="T94" fmla="*/ 22 w 580"/>
                <a:gd name="T95" fmla="*/ 440 h 566"/>
                <a:gd name="T96" fmla="*/ 50 w 580"/>
                <a:gd name="T97" fmla="*/ 440 h 566"/>
                <a:gd name="T98" fmla="*/ 49 w 580"/>
                <a:gd name="T99" fmla="*/ 491 h 566"/>
                <a:gd name="T100" fmla="*/ 296 w 580"/>
                <a:gd name="T101" fmla="*/ 512 h 566"/>
                <a:gd name="T102" fmla="*/ 260 w 580"/>
                <a:gd name="T103" fmla="*/ 548 h 566"/>
                <a:gd name="T104" fmla="*/ 32 w 580"/>
                <a:gd name="T105" fmla="*/ 112 h 566"/>
                <a:gd name="T106" fmla="*/ 20 w 580"/>
                <a:gd name="T107" fmla="*/ 307 h 566"/>
                <a:gd name="T108" fmla="*/ 19 w 580"/>
                <a:gd name="T109" fmla="*/ 461 h 566"/>
                <a:gd name="T110" fmla="*/ 117 w 580"/>
                <a:gd name="T111" fmla="*/ 536 h 566"/>
                <a:gd name="T112" fmla="*/ 115 w 580"/>
                <a:gd name="T113" fmla="*/ 541 h 566"/>
                <a:gd name="T114" fmla="*/ 546 w 580"/>
                <a:gd name="T115" fmla="*/ 31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0" h="566">
                  <a:moveTo>
                    <a:pt x="579" y="103"/>
                  </a:moveTo>
                  <a:cubicBezTo>
                    <a:pt x="580" y="90"/>
                    <a:pt x="578" y="78"/>
                    <a:pt x="576" y="66"/>
                  </a:cubicBezTo>
                  <a:cubicBezTo>
                    <a:pt x="574" y="60"/>
                    <a:pt x="571" y="41"/>
                    <a:pt x="564" y="40"/>
                  </a:cubicBezTo>
                  <a:cubicBezTo>
                    <a:pt x="526" y="36"/>
                    <a:pt x="489" y="31"/>
                    <a:pt x="452" y="26"/>
                  </a:cubicBezTo>
                  <a:cubicBezTo>
                    <a:pt x="381" y="17"/>
                    <a:pt x="310" y="8"/>
                    <a:pt x="239" y="5"/>
                  </a:cubicBezTo>
                  <a:cubicBezTo>
                    <a:pt x="240" y="4"/>
                    <a:pt x="241" y="3"/>
                    <a:pt x="242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9" y="2"/>
                    <a:pt x="238" y="4"/>
                    <a:pt x="236" y="5"/>
                  </a:cubicBezTo>
                  <a:cubicBezTo>
                    <a:pt x="229" y="5"/>
                    <a:pt x="221" y="5"/>
                    <a:pt x="213" y="4"/>
                  </a:cubicBezTo>
                  <a:cubicBezTo>
                    <a:pt x="162" y="3"/>
                    <a:pt x="107" y="4"/>
                    <a:pt x="57" y="17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6" y="17"/>
                    <a:pt x="56" y="17"/>
                  </a:cubicBezTo>
                  <a:cubicBezTo>
                    <a:pt x="51" y="18"/>
                    <a:pt x="47" y="20"/>
                    <a:pt x="42" y="21"/>
                  </a:cubicBezTo>
                  <a:cubicBezTo>
                    <a:pt x="39" y="22"/>
                    <a:pt x="41" y="25"/>
                    <a:pt x="43" y="25"/>
                  </a:cubicBezTo>
                  <a:cubicBezTo>
                    <a:pt x="44" y="25"/>
                    <a:pt x="45" y="25"/>
                    <a:pt x="47" y="24"/>
                  </a:cubicBezTo>
                  <a:cubicBezTo>
                    <a:pt x="32" y="48"/>
                    <a:pt x="32" y="75"/>
                    <a:pt x="32" y="102"/>
                  </a:cubicBezTo>
                  <a:cubicBezTo>
                    <a:pt x="29" y="122"/>
                    <a:pt x="27" y="141"/>
                    <a:pt x="26" y="161"/>
                  </a:cubicBezTo>
                  <a:cubicBezTo>
                    <a:pt x="23" y="172"/>
                    <a:pt x="21" y="183"/>
                    <a:pt x="18" y="194"/>
                  </a:cubicBezTo>
                  <a:cubicBezTo>
                    <a:pt x="14" y="214"/>
                    <a:pt x="11" y="235"/>
                    <a:pt x="8" y="256"/>
                  </a:cubicBezTo>
                  <a:cubicBezTo>
                    <a:pt x="0" y="301"/>
                    <a:pt x="1" y="348"/>
                    <a:pt x="2" y="393"/>
                  </a:cubicBezTo>
                  <a:cubicBezTo>
                    <a:pt x="3" y="418"/>
                    <a:pt x="5" y="444"/>
                    <a:pt x="9" y="469"/>
                  </a:cubicBezTo>
                  <a:cubicBezTo>
                    <a:pt x="12" y="485"/>
                    <a:pt x="16" y="503"/>
                    <a:pt x="28" y="515"/>
                  </a:cubicBezTo>
                  <a:cubicBezTo>
                    <a:pt x="34" y="522"/>
                    <a:pt x="43" y="525"/>
                    <a:pt x="53" y="528"/>
                  </a:cubicBezTo>
                  <a:cubicBezTo>
                    <a:pt x="68" y="534"/>
                    <a:pt x="85" y="538"/>
                    <a:pt x="98" y="542"/>
                  </a:cubicBezTo>
                  <a:cubicBezTo>
                    <a:pt x="156" y="558"/>
                    <a:pt x="216" y="561"/>
                    <a:pt x="276" y="561"/>
                  </a:cubicBezTo>
                  <a:cubicBezTo>
                    <a:pt x="300" y="564"/>
                    <a:pt x="324" y="566"/>
                    <a:pt x="349" y="565"/>
                  </a:cubicBezTo>
                  <a:cubicBezTo>
                    <a:pt x="375" y="565"/>
                    <a:pt x="400" y="561"/>
                    <a:pt x="426" y="558"/>
                  </a:cubicBezTo>
                  <a:cubicBezTo>
                    <a:pt x="426" y="558"/>
                    <a:pt x="426" y="558"/>
                    <a:pt x="427" y="558"/>
                  </a:cubicBezTo>
                  <a:cubicBezTo>
                    <a:pt x="438" y="557"/>
                    <a:pt x="450" y="557"/>
                    <a:pt x="462" y="556"/>
                  </a:cubicBezTo>
                  <a:cubicBezTo>
                    <a:pt x="462" y="556"/>
                    <a:pt x="462" y="556"/>
                    <a:pt x="463" y="556"/>
                  </a:cubicBezTo>
                  <a:cubicBezTo>
                    <a:pt x="463" y="556"/>
                    <a:pt x="463" y="556"/>
                    <a:pt x="463" y="555"/>
                  </a:cubicBezTo>
                  <a:cubicBezTo>
                    <a:pt x="473" y="554"/>
                    <a:pt x="483" y="552"/>
                    <a:pt x="492" y="549"/>
                  </a:cubicBezTo>
                  <a:cubicBezTo>
                    <a:pt x="495" y="548"/>
                    <a:pt x="497" y="547"/>
                    <a:pt x="499" y="545"/>
                  </a:cubicBezTo>
                  <a:cubicBezTo>
                    <a:pt x="502" y="544"/>
                    <a:pt x="504" y="544"/>
                    <a:pt x="507" y="542"/>
                  </a:cubicBezTo>
                  <a:cubicBezTo>
                    <a:pt x="508" y="542"/>
                    <a:pt x="508" y="540"/>
                    <a:pt x="507" y="539"/>
                  </a:cubicBezTo>
                  <a:cubicBezTo>
                    <a:pt x="508" y="538"/>
                    <a:pt x="509" y="537"/>
                    <a:pt x="510" y="536"/>
                  </a:cubicBezTo>
                  <a:cubicBezTo>
                    <a:pt x="512" y="539"/>
                    <a:pt x="517" y="539"/>
                    <a:pt x="518" y="535"/>
                  </a:cubicBezTo>
                  <a:cubicBezTo>
                    <a:pt x="518" y="529"/>
                    <a:pt x="519" y="524"/>
                    <a:pt x="520" y="519"/>
                  </a:cubicBezTo>
                  <a:cubicBezTo>
                    <a:pt x="529" y="495"/>
                    <a:pt x="530" y="465"/>
                    <a:pt x="532" y="445"/>
                  </a:cubicBezTo>
                  <a:cubicBezTo>
                    <a:pt x="535" y="418"/>
                    <a:pt x="541" y="391"/>
                    <a:pt x="545" y="364"/>
                  </a:cubicBezTo>
                  <a:cubicBezTo>
                    <a:pt x="549" y="332"/>
                    <a:pt x="552" y="299"/>
                    <a:pt x="554" y="266"/>
                  </a:cubicBezTo>
                  <a:cubicBezTo>
                    <a:pt x="565" y="212"/>
                    <a:pt x="579" y="158"/>
                    <a:pt x="579" y="103"/>
                  </a:cubicBezTo>
                  <a:close/>
                  <a:moveTo>
                    <a:pt x="548" y="251"/>
                  </a:moveTo>
                  <a:cubicBezTo>
                    <a:pt x="531" y="258"/>
                    <a:pt x="514" y="269"/>
                    <a:pt x="505" y="285"/>
                  </a:cubicBezTo>
                  <a:cubicBezTo>
                    <a:pt x="505" y="286"/>
                    <a:pt x="506" y="286"/>
                    <a:pt x="506" y="286"/>
                  </a:cubicBezTo>
                  <a:cubicBezTo>
                    <a:pt x="517" y="270"/>
                    <a:pt x="531" y="260"/>
                    <a:pt x="547" y="252"/>
                  </a:cubicBezTo>
                  <a:cubicBezTo>
                    <a:pt x="545" y="262"/>
                    <a:pt x="543" y="272"/>
                    <a:pt x="541" y="283"/>
                  </a:cubicBezTo>
                  <a:cubicBezTo>
                    <a:pt x="535" y="318"/>
                    <a:pt x="531" y="354"/>
                    <a:pt x="526" y="390"/>
                  </a:cubicBezTo>
                  <a:cubicBezTo>
                    <a:pt x="525" y="406"/>
                    <a:pt x="523" y="421"/>
                    <a:pt x="521" y="437"/>
                  </a:cubicBezTo>
                  <a:cubicBezTo>
                    <a:pt x="514" y="443"/>
                    <a:pt x="507" y="449"/>
                    <a:pt x="500" y="456"/>
                  </a:cubicBezTo>
                  <a:cubicBezTo>
                    <a:pt x="496" y="459"/>
                    <a:pt x="492" y="463"/>
                    <a:pt x="488" y="467"/>
                  </a:cubicBezTo>
                  <a:cubicBezTo>
                    <a:pt x="488" y="456"/>
                    <a:pt x="489" y="446"/>
                    <a:pt x="489" y="435"/>
                  </a:cubicBezTo>
                  <a:cubicBezTo>
                    <a:pt x="501" y="424"/>
                    <a:pt x="510" y="410"/>
                    <a:pt x="521" y="399"/>
                  </a:cubicBezTo>
                  <a:cubicBezTo>
                    <a:pt x="522" y="398"/>
                    <a:pt x="520" y="397"/>
                    <a:pt x="519" y="398"/>
                  </a:cubicBezTo>
                  <a:cubicBezTo>
                    <a:pt x="511" y="406"/>
                    <a:pt x="504" y="414"/>
                    <a:pt x="496" y="422"/>
                  </a:cubicBezTo>
                  <a:cubicBezTo>
                    <a:pt x="494" y="425"/>
                    <a:pt x="492" y="427"/>
                    <a:pt x="490" y="430"/>
                  </a:cubicBezTo>
                  <a:cubicBezTo>
                    <a:pt x="490" y="428"/>
                    <a:pt x="490" y="427"/>
                    <a:pt x="490" y="426"/>
                  </a:cubicBezTo>
                  <a:cubicBezTo>
                    <a:pt x="491" y="414"/>
                    <a:pt x="492" y="402"/>
                    <a:pt x="493" y="391"/>
                  </a:cubicBezTo>
                  <a:cubicBezTo>
                    <a:pt x="502" y="379"/>
                    <a:pt x="512" y="368"/>
                    <a:pt x="524" y="359"/>
                  </a:cubicBezTo>
                  <a:cubicBezTo>
                    <a:pt x="525" y="358"/>
                    <a:pt x="524" y="357"/>
                    <a:pt x="523" y="358"/>
                  </a:cubicBezTo>
                  <a:cubicBezTo>
                    <a:pt x="513" y="366"/>
                    <a:pt x="502" y="376"/>
                    <a:pt x="493" y="387"/>
                  </a:cubicBezTo>
                  <a:cubicBezTo>
                    <a:pt x="495" y="370"/>
                    <a:pt x="496" y="353"/>
                    <a:pt x="497" y="336"/>
                  </a:cubicBezTo>
                  <a:cubicBezTo>
                    <a:pt x="497" y="331"/>
                    <a:pt x="497" y="327"/>
                    <a:pt x="498" y="322"/>
                  </a:cubicBezTo>
                  <a:cubicBezTo>
                    <a:pt x="498" y="323"/>
                    <a:pt x="499" y="323"/>
                    <a:pt x="499" y="322"/>
                  </a:cubicBezTo>
                  <a:cubicBezTo>
                    <a:pt x="509" y="310"/>
                    <a:pt x="520" y="301"/>
                    <a:pt x="535" y="293"/>
                  </a:cubicBezTo>
                  <a:cubicBezTo>
                    <a:pt x="535" y="293"/>
                    <a:pt x="535" y="292"/>
                    <a:pt x="534" y="292"/>
                  </a:cubicBezTo>
                  <a:cubicBezTo>
                    <a:pt x="520" y="299"/>
                    <a:pt x="507" y="308"/>
                    <a:pt x="498" y="321"/>
                  </a:cubicBezTo>
                  <a:cubicBezTo>
                    <a:pt x="498" y="322"/>
                    <a:pt x="498" y="322"/>
                    <a:pt x="498" y="322"/>
                  </a:cubicBezTo>
                  <a:cubicBezTo>
                    <a:pt x="499" y="287"/>
                    <a:pt x="502" y="253"/>
                    <a:pt x="507" y="218"/>
                  </a:cubicBezTo>
                  <a:cubicBezTo>
                    <a:pt x="507" y="214"/>
                    <a:pt x="508" y="209"/>
                    <a:pt x="508" y="205"/>
                  </a:cubicBezTo>
                  <a:cubicBezTo>
                    <a:pt x="523" y="197"/>
                    <a:pt x="536" y="187"/>
                    <a:pt x="549" y="177"/>
                  </a:cubicBezTo>
                  <a:cubicBezTo>
                    <a:pt x="550" y="176"/>
                    <a:pt x="549" y="175"/>
                    <a:pt x="549" y="176"/>
                  </a:cubicBezTo>
                  <a:cubicBezTo>
                    <a:pt x="536" y="185"/>
                    <a:pt x="522" y="195"/>
                    <a:pt x="508" y="203"/>
                  </a:cubicBezTo>
                  <a:cubicBezTo>
                    <a:pt x="510" y="191"/>
                    <a:pt x="511" y="179"/>
                    <a:pt x="511" y="168"/>
                  </a:cubicBezTo>
                  <a:cubicBezTo>
                    <a:pt x="525" y="156"/>
                    <a:pt x="537" y="143"/>
                    <a:pt x="554" y="134"/>
                  </a:cubicBezTo>
                  <a:cubicBezTo>
                    <a:pt x="553" y="163"/>
                    <a:pt x="553" y="192"/>
                    <a:pt x="551" y="221"/>
                  </a:cubicBezTo>
                  <a:cubicBezTo>
                    <a:pt x="536" y="228"/>
                    <a:pt x="519" y="240"/>
                    <a:pt x="512" y="256"/>
                  </a:cubicBezTo>
                  <a:cubicBezTo>
                    <a:pt x="512" y="257"/>
                    <a:pt x="513" y="258"/>
                    <a:pt x="514" y="257"/>
                  </a:cubicBezTo>
                  <a:cubicBezTo>
                    <a:pt x="520" y="250"/>
                    <a:pt x="524" y="242"/>
                    <a:pt x="532" y="235"/>
                  </a:cubicBezTo>
                  <a:cubicBezTo>
                    <a:pt x="538" y="230"/>
                    <a:pt x="544" y="226"/>
                    <a:pt x="551" y="223"/>
                  </a:cubicBezTo>
                  <a:cubicBezTo>
                    <a:pt x="551" y="227"/>
                    <a:pt x="551" y="231"/>
                    <a:pt x="551" y="236"/>
                  </a:cubicBezTo>
                  <a:cubicBezTo>
                    <a:pt x="550" y="241"/>
                    <a:pt x="549" y="246"/>
                    <a:pt x="548" y="251"/>
                  </a:cubicBezTo>
                  <a:close/>
                  <a:moveTo>
                    <a:pt x="554" y="133"/>
                  </a:moveTo>
                  <a:cubicBezTo>
                    <a:pt x="539" y="140"/>
                    <a:pt x="525" y="151"/>
                    <a:pt x="512" y="162"/>
                  </a:cubicBezTo>
                  <a:cubicBezTo>
                    <a:pt x="512" y="149"/>
                    <a:pt x="512" y="136"/>
                    <a:pt x="512" y="122"/>
                  </a:cubicBezTo>
                  <a:cubicBezTo>
                    <a:pt x="525" y="112"/>
                    <a:pt x="539" y="101"/>
                    <a:pt x="554" y="93"/>
                  </a:cubicBezTo>
                  <a:cubicBezTo>
                    <a:pt x="554" y="106"/>
                    <a:pt x="554" y="120"/>
                    <a:pt x="554" y="133"/>
                  </a:cubicBezTo>
                  <a:close/>
                  <a:moveTo>
                    <a:pt x="561" y="50"/>
                  </a:moveTo>
                  <a:cubicBezTo>
                    <a:pt x="567" y="63"/>
                    <a:pt x="569" y="78"/>
                    <a:pt x="570" y="92"/>
                  </a:cubicBezTo>
                  <a:cubicBezTo>
                    <a:pt x="572" y="125"/>
                    <a:pt x="566" y="158"/>
                    <a:pt x="560" y="190"/>
                  </a:cubicBezTo>
                  <a:cubicBezTo>
                    <a:pt x="559" y="196"/>
                    <a:pt x="558" y="202"/>
                    <a:pt x="557" y="207"/>
                  </a:cubicBezTo>
                  <a:cubicBezTo>
                    <a:pt x="558" y="168"/>
                    <a:pt x="559" y="129"/>
                    <a:pt x="559" y="90"/>
                  </a:cubicBezTo>
                  <a:cubicBezTo>
                    <a:pt x="559" y="90"/>
                    <a:pt x="560" y="89"/>
                    <a:pt x="560" y="89"/>
                  </a:cubicBezTo>
                  <a:cubicBezTo>
                    <a:pt x="561" y="89"/>
                    <a:pt x="560" y="88"/>
                    <a:pt x="560" y="88"/>
                  </a:cubicBezTo>
                  <a:cubicBezTo>
                    <a:pt x="559" y="88"/>
                    <a:pt x="559" y="89"/>
                    <a:pt x="559" y="89"/>
                  </a:cubicBezTo>
                  <a:cubicBezTo>
                    <a:pt x="559" y="75"/>
                    <a:pt x="559" y="62"/>
                    <a:pt x="559" y="48"/>
                  </a:cubicBezTo>
                  <a:cubicBezTo>
                    <a:pt x="560" y="49"/>
                    <a:pt x="561" y="49"/>
                    <a:pt x="561" y="50"/>
                  </a:cubicBezTo>
                  <a:close/>
                  <a:moveTo>
                    <a:pt x="511" y="43"/>
                  </a:moveTo>
                  <a:cubicBezTo>
                    <a:pt x="520" y="44"/>
                    <a:pt x="529" y="45"/>
                    <a:pt x="538" y="46"/>
                  </a:cubicBezTo>
                  <a:cubicBezTo>
                    <a:pt x="540" y="47"/>
                    <a:pt x="548" y="47"/>
                    <a:pt x="554" y="48"/>
                  </a:cubicBezTo>
                  <a:cubicBezTo>
                    <a:pt x="554" y="62"/>
                    <a:pt x="554" y="77"/>
                    <a:pt x="554" y="91"/>
                  </a:cubicBezTo>
                  <a:cubicBezTo>
                    <a:pt x="539" y="99"/>
                    <a:pt x="524" y="108"/>
                    <a:pt x="511" y="118"/>
                  </a:cubicBezTo>
                  <a:cubicBezTo>
                    <a:pt x="511" y="108"/>
                    <a:pt x="510" y="97"/>
                    <a:pt x="508" y="87"/>
                  </a:cubicBezTo>
                  <a:cubicBezTo>
                    <a:pt x="508" y="87"/>
                    <a:pt x="507" y="86"/>
                    <a:pt x="507" y="86"/>
                  </a:cubicBezTo>
                  <a:cubicBezTo>
                    <a:pt x="522" y="76"/>
                    <a:pt x="537" y="65"/>
                    <a:pt x="549" y="52"/>
                  </a:cubicBezTo>
                  <a:cubicBezTo>
                    <a:pt x="550" y="52"/>
                    <a:pt x="549" y="52"/>
                    <a:pt x="549" y="52"/>
                  </a:cubicBezTo>
                  <a:cubicBezTo>
                    <a:pt x="536" y="64"/>
                    <a:pt x="520" y="73"/>
                    <a:pt x="505" y="84"/>
                  </a:cubicBezTo>
                  <a:cubicBezTo>
                    <a:pt x="504" y="83"/>
                    <a:pt x="503" y="83"/>
                    <a:pt x="502" y="83"/>
                  </a:cubicBezTo>
                  <a:cubicBezTo>
                    <a:pt x="488" y="83"/>
                    <a:pt x="475" y="81"/>
                    <a:pt x="461" y="79"/>
                  </a:cubicBezTo>
                  <a:cubicBezTo>
                    <a:pt x="467" y="75"/>
                    <a:pt x="473" y="70"/>
                    <a:pt x="480" y="67"/>
                  </a:cubicBezTo>
                  <a:cubicBezTo>
                    <a:pt x="488" y="61"/>
                    <a:pt x="497" y="57"/>
                    <a:pt x="506" y="53"/>
                  </a:cubicBezTo>
                  <a:cubicBezTo>
                    <a:pt x="507" y="53"/>
                    <a:pt x="506" y="51"/>
                    <a:pt x="505" y="51"/>
                  </a:cubicBezTo>
                  <a:cubicBezTo>
                    <a:pt x="490" y="58"/>
                    <a:pt x="469" y="66"/>
                    <a:pt x="457" y="78"/>
                  </a:cubicBezTo>
                  <a:cubicBezTo>
                    <a:pt x="442" y="76"/>
                    <a:pt x="427" y="73"/>
                    <a:pt x="412" y="70"/>
                  </a:cubicBezTo>
                  <a:cubicBezTo>
                    <a:pt x="371" y="63"/>
                    <a:pt x="331" y="56"/>
                    <a:pt x="290" y="51"/>
                  </a:cubicBezTo>
                  <a:cubicBezTo>
                    <a:pt x="294" y="44"/>
                    <a:pt x="296" y="38"/>
                    <a:pt x="301" y="32"/>
                  </a:cubicBezTo>
                  <a:cubicBezTo>
                    <a:pt x="305" y="27"/>
                    <a:pt x="309" y="23"/>
                    <a:pt x="314" y="19"/>
                  </a:cubicBezTo>
                  <a:cubicBezTo>
                    <a:pt x="380" y="25"/>
                    <a:pt x="446" y="34"/>
                    <a:pt x="511" y="43"/>
                  </a:cubicBezTo>
                  <a:close/>
                  <a:moveTo>
                    <a:pt x="80" y="20"/>
                  </a:moveTo>
                  <a:cubicBezTo>
                    <a:pt x="62" y="35"/>
                    <a:pt x="35" y="59"/>
                    <a:pt x="41" y="82"/>
                  </a:cubicBezTo>
                  <a:cubicBezTo>
                    <a:pt x="42" y="83"/>
                    <a:pt x="44" y="83"/>
                    <a:pt x="44" y="81"/>
                  </a:cubicBezTo>
                  <a:cubicBezTo>
                    <a:pt x="44" y="57"/>
                    <a:pt x="65" y="35"/>
                    <a:pt x="83" y="20"/>
                  </a:cubicBezTo>
                  <a:cubicBezTo>
                    <a:pt x="107" y="16"/>
                    <a:pt x="132" y="14"/>
                    <a:pt x="157" y="13"/>
                  </a:cubicBezTo>
                  <a:cubicBezTo>
                    <a:pt x="181" y="12"/>
                    <a:pt x="204" y="12"/>
                    <a:pt x="228" y="13"/>
                  </a:cubicBezTo>
                  <a:cubicBezTo>
                    <a:pt x="221" y="21"/>
                    <a:pt x="213" y="28"/>
                    <a:pt x="208" y="37"/>
                  </a:cubicBezTo>
                  <a:cubicBezTo>
                    <a:pt x="208" y="38"/>
                    <a:pt x="209" y="39"/>
                    <a:pt x="209" y="38"/>
                  </a:cubicBezTo>
                  <a:cubicBezTo>
                    <a:pt x="216" y="29"/>
                    <a:pt x="224" y="21"/>
                    <a:pt x="231" y="13"/>
                  </a:cubicBezTo>
                  <a:cubicBezTo>
                    <a:pt x="246" y="14"/>
                    <a:pt x="260" y="15"/>
                    <a:pt x="275" y="16"/>
                  </a:cubicBezTo>
                  <a:cubicBezTo>
                    <a:pt x="278" y="16"/>
                    <a:pt x="281" y="16"/>
                    <a:pt x="284" y="16"/>
                  </a:cubicBezTo>
                  <a:cubicBezTo>
                    <a:pt x="279" y="18"/>
                    <a:pt x="275" y="20"/>
                    <a:pt x="270" y="24"/>
                  </a:cubicBezTo>
                  <a:cubicBezTo>
                    <a:pt x="266" y="27"/>
                    <a:pt x="260" y="32"/>
                    <a:pt x="259" y="37"/>
                  </a:cubicBezTo>
                  <a:cubicBezTo>
                    <a:pt x="258" y="38"/>
                    <a:pt x="259" y="39"/>
                    <a:pt x="260" y="39"/>
                  </a:cubicBezTo>
                  <a:cubicBezTo>
                    <a:pt x="264" y="36"/>
                    <a:pt x="267" y="31"/>
                    <a:pt x="271" y="27"/>
                  </a:cubicBezTo>
                  <a:cubicBezTo>
                    <a:pt x="276" y="23"/>
                    <a:pt x="282" y="19"/>
                    <a:pt x="288" y="17"/>
                  </a:cubicBezTo>
                  <a:cubicBezTo>
                    <a:pt x="297" y="17"/>
                    <a:pt x="305" y="18"/>
                    <a:pt x="313" y="19"/>
                  </a:cubicBezTo>
                  <a:cubicBezTo>
                    <a:pt x="302" y="26"/>
                    <a:pt x="290" y="38"/>
                    <a:pt x="288" y="50"/>
                  </a:cubicBezTo>
                  <a:cubicBezTo>
                    <a:pt x="285" y="50"/>
                    <a:pt x="282" y="49"/>
                    <a:pt x="279" y="49"/>
                  </a:cubicBezTo>
                  <a:cubicBezTo>
                    <a:pt x="238" y="44"/>
                    <a:pt x="196" y="39"/>
                    <a:pt x="155" y="44"/>
                  </a:cubicBezTo>
                  <a:cubicBezTo>
                    <a:pt x="133" y="46"/>
                    <a:pt x="102" y="51"/>
                    <a:pt x="92" y="73"/>
                  </a:cubicBezTo>
                  <a:cubicBezTo>
                    <a:pt x="91" y="75"/>
                    <a:pt x="94" y="77"/>
                    <a:pt x="95" y="75"/>
                  </a:cubicBezTo>
                  <a:cubicBezTo>
                    <a:pt x="107" y="51"/>
                    <a:pt x="144" y="51"/>
                    <a:pt x="167" y="51"/>
                  </a:cubicBezTo>
                  <a:cubicBezTo>
                    <a:pt x="208" y="51"/>
                    <a:pt x="250" y="56"/>
                    <a:pt x="290" y="62"/>
                  </a:cubicBezTo>
                  <a:cubicBezTo>
                    <a:pt x="333" y="68"/>
                    <a:pt x="375" y="76"/>
                    <a:pt x="417" y="83"/>
                  </a:cubicBezTo>
                  <a:cubicBezTo>
                    <a:pt x="442" y="87"/>
                    <a:pt x="467" y="93"/>
                    <a:pt x="492" y="94"/>
                  </a:cubicBezTo>
                  <a:cubicBezTo>
                    <a:pt x="492" y="95"/>
                    <a:pt x="491" y="95"/>
                    <a:pt x="491" y="95"/>
                  </a:cubicBezTo>
                  <a:cubicBezTo>
                    <a:pt x="490" y="96"/>
                    <a:pt x="491" y="97"/>
                    <a:pt x="491" y="97"/>
                  </a:cubicBezTo>
                  <a:cubicBezTo>
                    <a:pt x="493" y="96"/>
                    <a:pt x="494" y="95"/>
                    <a:pt x="495" y="94"/>
                  </a:cubicBezTo>
                  <a:cubicBezTo>
                    <a:pt x="495" y="94"/>
                    <a:pt x="496" y="94"/>
                    <a:pt x="497" y="94"/>
                  </a:cubicBezTo>
                  <a:cubicBezTo>
                    <a:pt x="499" y="106"/>
                    <a:pt x="500" y="118"/>
                    <a:pt x="500" y="129"/>
                  </a:cubicBezTo>
                  <a:cubicBezTo>
                    <a:pt x="499" y="130"/>
                    <a:pt x="499" y="131"/>
                    <a:pt x="498" y="132"/>
                  </a:cubicBezTo>
                  <a:cubicBezTo>
                    <a:pt x="497" y="133"/>
                    <a:pt x="498" y="134"/>
                    <a:pt x="499" y="133"/>
                  </a:cubicBezTo>
                  <a:cubicBezTo>
                    <a:pt x="499" y="133"/>
                    <a:pt x="500" y="132"/>
                    <a:pt x="500" y="132"/>
                  </a:cubicBezTo>
                  <a:cubicBezTo>
                    <a:pt x="501" y="146"/>
                    <a:pt x="500" y="160"/>
                    <a:pt x="499" y="174"/>
                  </a:cubicBezTo>
                  <a:cubicBezTo>
                    <a:pt x="496" y="177"/>
                    <a:pt x="493" y="180"/>
                    <a:pt x="491" y="183"/>
                  </a:cubicBezTo>
                  <a:cubicBezTo>
                    <a:pt x="490" y="183"/>
                    <a:pt x="491" y="185"/>
                    <a:pt x="492" y="184"/>
                  </a:cubicBezTo>
                  <a:cubicBezTo>
                    <a:pt x="494" y="182"/>
                    <a:pt x="496" y="181"/>
                    <a:pt x="499" y="179"/>
                  </a:cubicBezTo>
                  <a:cubicBezTo>
                    <a:pt x="497" y="194"/>
                    <a:pt x="496" y="209"/>
                    <a:pt x="494" y="224"/>
                  </a:cubicBezTo>
                  <a:cubicBezTo>
                    <a:pt x="489" y="263"/>
                    <a:pt x="486" y="302"/>
                    <a:pt x="484" y="342"/>
                  </a:cubicBezTo>
                  <a:cubicBezTo>
                    <a:pt x="483" y="373"/>
                    <a:pt x="480" y="403"/>
                    <a:pt x="478" y="433"/>
                  </a:cubicBezTo>
                  <a:cubicBezTo>
                    <a:pt x="477" y="445"/>
                    <a:pt x="473" y="466"/>
                    <a:pt x="477" y="480"/>
                  </a:cubicBezTo>
                  <a:cubicBezTo>
                    <a:pt x="476" y="481"/>
                    <a:pt x="476" y="481"/>
                    <a:pt x="476" y="482"/>
                  </a:cubicBezTo>
                  <a:cubicBezTo>
                    <a:pt x="475" y="483"/>
                    <a:pt x="477" y="484"/>
                    <a:pt x="477" y="483"/>
                  </a:cubicBezTo>
                  <a:cubicBezTo>
                    <a:pt x="477" y="483"/>
                    <a:pt x="477" y="483"/>
                    <a:pt x="478" y="483"/>
                  </a:cubicBezTo>
                  <a:cubicBezTo>
                    <a:pt x="479" y="486"/>
                    <a:pt x="480" y="489"/>
                    <a:pt x="482" y="491"/>
                  </a:cubicBezTo>
                  <a:cubicBezTo>
                    <a:pt x="484" y="492"/>
                    <a:pt x="486" y="491"/>
                    <a:pt x="486" y="489"/>
                  </a:cubicBezTo>
                  <a:cubicBezTo>
                    <a:pt x="487" y="484"/>
                    <a:pt x="487" y="479"/>
                    <a:pt x="487" y="473"/>
                  </a:cubicBezTo>
                  <a:cubicBezTo>
                    <a:pt x="492" y="468"/>
                    <a:pt x="497" y="462"/>
                    <a:pt x="501" y="457"/>
                  </a:cubicBezTo>
                  <a:cubicBezTo>
                    <a:pt x="508" y="451"/>
                    <a:pt x="514" y="445"/>
                    <a:pt x="520" y="439"/>
                  </a:cubicBezTo>
                  <a:cubicBezTo>
                    <a:pt x="517" y="469"/>
                    <a:pt x="513" y="499"/>
                    <a:pt x="509" y="530"/>
                  </a:cubicBezTo>
                  <a:cubicBezTo>
                    <a:pt x="507" y="533"/>
                    <a:pt x="505" y="535"/>
                    <a:pt x="502" y="538"/>
                  </a:cubicBezTo>
                  <a:cubicBezTo>
                    <a:pt x="502" y="538"/>
                    <a:pt x="502" y="538"/>
                    <a:pt x="502" y="538"/>
                  </a:cubicBezTo>
                  <a:cubicBezTo>
                    <a:pt x="495" y="537"/>
                    <a:pt x="488" y="538"/>
                    <a:pt x="481" y="539"/>
                  </a:cubicBezTo>
                  <a:cubicBezTo>
                    <a:pt x="488" y="531"/>
                    <a:pt x="496" y="524"/>
                    <a:pt x="506" y="519"/>
                  </a:cubicBezTo>
                  <a:cubicBezTo>
                    <a:pt x="506" y="519"/>
                    <a:pt x="506" y="518"/>
                    <a:pt x="506" y="519"/>
                  </a:cubicBezTo>
                  <a:cubicBezTo>
                    <a:pt x="495" y="524"/>
                    <a:pt x="485" y="531"/>
                    <a:pt x="476" y="539"/>
                  </a:cubicBezTo>
                  <a:cubicBezTo>
                    <a:pt x="471" y="540"/>
                    <a:pt x="466" y="541"/>
                    <a:pt x="461" y="542"/>
                  </a:cubicBezTo>
                  <a:cubicBezTo>
                    <a:pt x="465" y="535"/>
                    <a:pt x="468" y="527"/>
                    <a:pt x="470" y="519"/>
                  </a:cubicBezTo>
                  <a:cubicBezTo>
                    <a:pt x="470" y="519"/>
                    <a:pt x="469" y="518"/>
                    <a:pt x="469" y="519"/>
                  </a:cubicBezTo>
                  <a:cubicBezTo>
                    <a:pt x="466" y="527"/>
                    <a:pt x="462" y="535"/>
                    <a:pt x="458" y="543"/>
                  </a:cubicBezTo>
                  <a:cubicBezTo>
                    <a:pt x="456" y="543"/>
                    <a:pt x="455" y="543"/>
                    <a:pt x="453" y="543"/>
                  </a:cubicBezTo>
                  <a:cubicBezTo>
                    <a:pt x="447" y="544"/>
                    <a:pt x="441" y="545"/>
                    <a:pt x="435" y="546"/>
                  </a:cubicBezTo>
                  <a:cubicBezTo>
                    <a:pt x="438" y="541"/>
                    <a:pt x="440" y="535"/>
                    <a:pt x="443" y="529"/>
                  </a:cubicBezTo>
                  <a:cubicBezTo>
                    <a:pt x="448" y="522"/>
                    <a:pt x="455" y="515"/>
                    <a:pt x="462" y="511"/>
                  </a:cubicBezTo>
                  <a:cubicBezTo>
                    <a:pt x="462" y="511"/>
                    <a:pt x="462" y="511"/>
                    <a:pt x="462" y="511"/>
                  </a:cubicBezTo>
                  <a:cubicBezTo>
                    <a:pt x="454" y="516"/>
                    <a:pt x="447" y="520"/>
                    <a:pt x="442" y="528"/>
                  </a:cubicBezTo>
                  <a:cubicBezTo>
                    <a:pt x="438" y="533"/>
                    <a:pt x="433" y="540"/>
                    <a:pt x="433" y="547"/>
                  </a:cubicBezTo>
                  <a:cubicBezTo>
                    <a:pt x="417" y="549"/>
                    <a:pt x="401" y="551"/>
                    <a:pt x="385" y="553"/>
                  </a:cubicBezTo>
                  <a:cubicBezTo>
                    <a:pt x="383" y="553"/>
                    <a:pt x="381" y="553"/>
                    <a:pt x="379" y="553"/>
                  </a:cubicBezTo>
                  <a:cubicBezTo>
                    <a:pt x="367" y="553"/>
                    <a:pt x="355" y="553"/>
                    <a:pt x="343" y="553"/>
                  </a:cubicBezTo>
                  <a:cubicBezTo>
                    <a:pt x="351" y="545"/>
                    <a:pt x="360" y="536"/>
                    <a:pt x="369" y="526"/>
                  </a:cubicBezTo>
                  <a:cubicBezTo>
                    <a:pt x="369" y="526"/>
                    <a:pt x="368" y="525"/>
                    <a:pt x="368" y="525"/>
                  </a:cubicBezTo>
                  <a:cubicBezTo>
                    <a:pt x="358" y="535"/>
                    <a:pt x="348" y="544"/>
                    <a:pt x="339" y="554"/>
                  </a:cubicBezTo>
                  <a:cubicBezTo>
                    <a:pt x="332" y="554"/>
                    <a:pt x="324" y="554"/>
                    <a:pt x="317" y="554"/>
                  </a:cubicBezTo>
                  <a:cubicBezTo>
                    <a:pt x="313" y="554"/>
                    <a:pt x="309" y="554"/>
                    <a:pt x="305" y="554"/>
                  </a:cubicBezTo>
                  <a:cubicBezTo>
                    <a:pt x="309" y="548"/>
                    <a:pt x="312" y="542"/>
                    <a:pt x="315" y="536"/>
                  </a:cubicBezTo>
                  <a:cubicBezTo>
                    <a:pt x="320" y="529"/>
                    <a:pt x="325" y="521"/>
                    <a:pt x="331" y="514"/>
                  </a:cubicBezTo>
                  <a:cubicBezTo>
                    <a:pt x="380" y="517"/>
                    <a:pt x="431" y="514"/>
                    <a:pt x="478" y="502"/>
                  </a:cubicBezTo>
                  <a:cubicBezTo>
                    <a:pt x="485" y="500"/>
                    <a:pt x="482" y="490"/>
                    <a:pt x="475" y="491"/>
                  </a:cubicBezTo>
                  <a:cubicBezTo>
                    <a:pt x="410" y="508"/>
                    <a:pt x="339" y="506"/>
                    <a:pt x="272" y="497"/>
                  </a:cubicBezTo>
                  <a:cubicBezTo>
                    <a:pt x="220" y="491"/>
                    <a:pt x="168" y="489"/>
                    <a:pt x="117" y="476"/>
                  </a:cubicBezTo>
                  <a:cubicBezTo>
                    <a:pt x="99" y="471"/>
                    <a:pt x="75" y="465"/>
                    <a:pt x="65" y="448"/>
                  </a:cubicBezTo>
                  <a:cubicBezTo>
                    <a:pt x="54" y="428"/>
                    <a:pt x="59" y="398"/>
                    <a:pt x="61" y="377"/>
                  </a:cubicBezTo>
                  <a:cubicBezTo>
                    <a:pt x="66" y="321"/>
                    <a:pt x="80" y="266"/>
                    <a:pt x="83" y="209"/>
                  </a:cubicBezTo>
                  <a:cubicBezTo>
                    <a:pt x="86" y="162"/>
                    <a:pt x="89" y="116"/>
                    <a:pt x="88" y="69"/>
                  </a:cubicBezTo>
                  <a:cubicBezTo>
                    <a:pt x="91" y="66"/>
                    <a:pt x="94" y="64"/>
                    <a:pt x="97" y="62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8" y="66"/>
                    <a:pt x="87" y="63"/>
                    <a:pt x="87" y="59"/>
                  </a:cubicBezTo>
                  <a:cubicBezTo>
                    <a:pt x="87" y="58"/>
                    <a:pt x="85" y="58"/>
                    <a:pt x="84" y="59"/>
                  </a:cubicBezTo>
                  <a:cubicBezTo>
                    <a:pt x="84" y="64"/>
                    <a:pt x="84" y="68"/>
                    <a:pt x="84" y="72"/>
                  </a:cubicBezTo>
                  <a:cubicBezTo>
                    <a:pt x="74" y="81"/>
                    <a:pt x="65" y="91"/>
                    <a:pt x="57" y="102"/>
                  </a:cubicBezTo>
                  <a:cubicBezTo>
                    <a:pt x="52" y="109"/>
                    <a:pt x="35" y="129"/>
                    <a:pt x="42" y="140"/>
                  </a:cubicBezTo>
                  <a:cubicBezTo>
                    <a:pt x="42" y="141"/>
                    <a:pt x="44" y="140"/>
                    <a:pt x="43" y="139"/>
                  </a:cubicBezTo>
                  <a:cubicBezTo>
                    <a:pt x="39" y="128"/>
                    <a:pt x="55" y="109"/>
                    <a:pt x="61" y="100"/>
                  </a:cubicBezTo>
                  <a:cubicBezTo>
                    <a:pt x="68" y="91"/>
                    <a:pt x="75" y="81"/>
                    <a:pt x="84" y="73"/>
                  </a:cubicBezTo>
                  <a:cubicBezTo>
                    <a:pt x="83" y="84"/>
                    <a:pt x="82" y="96"/>
                    <a:pt x="81" y="107"/>
                  </a:cubicBezTo>
                  <a:cubicBezTo>
                    <a:pt x="68" y="121"/>
                    <a:pt x="57" y="136"/>
                    <a:pt x="46" y="151"/>
                  </a:cubicBezTo>
                  <a:cubicBezTo>
                    <a:pt x="43" y="156"/>
                    <a:pt x="39" y="161"/>
                    <a:pt x="35" y="167"/>
                  </a:cubicBezTo>
                  <a:cubicBezTo>
                    <a:pt x="36" y="159"/>
                    <a:pt x="37" y="152"/>
                    <a:pt x="38" y="144"/>
                  </a:cubicBezTo>
                  <a:cubicBezTo>
                    <a:pt x="41" y="121"/>
                    <a:pt x="38" y="96"/>
                    <a:pt x="39" y="72"/>
                  </a:cubicBezTo>
                  <a:cubicBezTo>
                    <a:pt x="43" y="55"/>
                    <a:pt x="48" y="39"/>
                    <a:pt x="54" y="23"/>
                  </a:cubicBezTo>
                  <a:cubicBezTo>
                    <a:pt x="63" y="22"/>
                    <a:pt x="71" y="21"/>
                    <a:pt x="80" y="20"/>
                  </a:cubicBezTo>
                  <a:close/>
                  <a:moveTo>
                    <a:pt x="237" y="518"/>
                  </a:moveTo>
                  <a:cubicBezTo>
                    <a:pt x="232" y="521"/>
                    <a:pt x="226" y="525"/>
                    <a:pt x="221" y="530"/>
                  </a:cubicBezTo>
                  <a:cubicBezTo>
                    <a:pt x="219" y="533"/>
                    <a:pt x="215" y="536"/>
                    <a:pt x="215" y="540"/>
                  </a:cubicBezTo>
                  <a:cubicBezTo>
                    <a:pt x="200" y="538"/>
                    <a:pt x="185" y="535"/>
                    <a:pt x="169" y="532"/>
                  </a:cubicBezTo>
                  <a:cubicBezTo>
                    <a:pt x="177" y="527"/>
                    <a:pt x="184" y="519"/>
                    <a:pt x="187" y="511"/>
                  </a:cubicBezTo>
                  <a:cubicBezTo>
                    <a:pt x="188" y="511"/>
                    <a:pt x="187" y="511"/>
                    <a:pt x="187" y="511"/>
                  </a:cubicBezTo>
                  <a:cubicBezTo>
                    <a:pt x="182" y="519"/>
                    <a:pt x="174" y="527"/>
                    <a:pt x="166" y="532"/>
                  </a:cubicBezTo>
                  <a:cubicBezTo>
                    <a:pt x="156" y="530"/>
                    <a:pt x="145" y="528"/>
                    <a:pt x="135" y="527"/>
                  </a:cubicBezTo>
                  <a:cubicBezTo>
                    <a:pt x="132" y="527"/>
                    <a:pt x="129" y="527"/>
                    <a:pt x="127" y="526"/>
                  </a:cubicBezTo>
                  <a:cubicBezTo>
                    <a:pt x="132" y="519"/>
                    <a:pt x="138" y="511"/>
                    <a:pt x="144" y="504"/>
                  </a:cubicBezTo>
                  <a:cubicBezTo>
                    <a:pt x="145" y="504"/>
                    <a:pt x="144" y="503"/>
                    <a:pt x="143" y="504"/>
                  </a:cubicBezTo>
                  <a:cubicBezTo>
                    <a:pt x="137" y="510"/>
                    <a:pt x="130" y="518"/>
                    <a:pt x="123" y="526"/>
                  </a:cubicBezTo>
                  <a:cubicBezTo>
                    <a:pt x="109" y="524"/>
                    <a:pt x="95" y="523"/>
                    <a:pt x="81" y="521"/>
                  </a:cubicBezTo>
                  <a:cubicBezTo>
                    <a:pt x="86" y="508"/>
                    <a:pt x="95" y="497"/>
                    <a:pt x="108" y="490"/>
                  </a:cubicBezTo>
                  <a:cubicBezTo>
                    <a:pt x="108" y="490"/>
                    <a:pt x="108" y="489"/>
                    <a:pt x="107" y="489"/>
                  </a:cubicBezTo>
                  <a:cubicBezTo>
                    <a:pt x="94" y="496"/>
                    <a:pt x="85" y="507"/>
                    <a:pt x="79" y="521"/>
                  </a:cubicBezTo>
                  <a:cubicBezTo>
                    <a:pt x="71" y="519"/>
                    <a:pt x="62" y="518"/>
                    <a:pt x="53" y="515"/>
                  </a:cubicBezTo>
                  <a:cubicBezTo>
                    <a:pt x="49" y="514"/>
                    <a:pt x="46" y="513"/>
                    <a:pt x="43" y="512"/>
                  </a:cubicBezTo>
                  <a:cubicBezTo>
                    <a:pt x="43" y="511"/>
                    <a:pt x="43" y="511"/>
                    <a:pt x="43" y="511"/>
                  </a:cubicBezTo>
                  <a:cubicBezTo>
                    <a:pt x="42" y="503"/>
                    <a:pt x="51" y="493"/>
                    <a:pt x="56" y="488"/>
                  </a:cubicBezTo>
                  <a:cubicBezTo>
                    <a:pt x="61" y="482"/>
                    <a:pt x="67" y="477"/>
                    <a:pt x="73" y="472"/>
                  </a:cubicBezTo>
                  <a:cubicBezTo>
                    <a:pt x="96" y="487"/>
                    <a:pt x="129" y="491"/>
                    <a:pt x="152" y="495"/>
                  </a:cubicBezTo>
                  <a:cubicBezTo>
                    <a:pt x="199" y="502"/>
                    <a:pt x="247" y="507"/>
                    <a:pt x="294" y="511"/>
                  </a:cubicBezTo>
                  <a:cubicBezTo>
                    <a:pt x="278" y="514"/>
                    <a:pt x="251" y="529"/>
                    <a:pt x="259" y="548"/>
                  </a:cubicBezTo>
                  <a:cubicBezTo>
                    <a:pt x="259" y="548"/>
                    <a:pt x="259" y="548"/>
                    <a:pt x="259" y="548"/>
                  </a:cubicBezTo>
                  <a:cubicBezTo>
                    <a:pt x="256" y="548"/>
                    <a:pt x="253" y="547"/>
                    <a:pt x="250" y="547"/>
                  </a:cubicBezTo>
                  <a:cubicBezTo>
                    <a:pt x="239" y="545"/>
                    <a:pt x="228" y="543"/>
                    <a:pt x="217" y="541"/>
                  </a:cubicBezTo>
                  <a:cubicBezTo>
                    <a:pt x="218" y="537"/>
                    <a:pt x="222" y="534"/>
                    <a:pt x="225" y="532"/>
                  </a:cubicBezTo>
                  <a:cubicBezTo>
                    <a:pt x="229" y="527"/>
                    <a:pt x="233" y="523"/>
                    <a:pt x="238" y="519"/>
                  </a:cubicBezTo>
                  <a:cubicBezTo>
                    <a:pt x="239" y="519"/>
                    <a:pt x="238" y="517"/>
                    <a:pt x="237" y="518"/>
                  </a:cubicBezTo>
                  <a:close/>
                  <a:moveTo>
                    <a:pt x="57" y="307"/>
                  </a:moveTo>
                  <a:cubicBezTo>
                    <a:pt x="45" y="319"/>
                    <a:pt x="32" y="332"/>
                    <a:pt x="22" y="345"/>
                  </a:cubicBezTo>
                  <a:cubicBezTo>
                    <a:pt x="22" y="339"/>
                    <a:pt x="22" y="332"/>
                    <a:pt x="23" y="325"/>
                  </a:cubicBezTo>
                  <a:cubicBezTo>
                    <a:pt x="23" y="320"/>
                    <a:pt x="23" y="315"/>
                    <a:pt x="24" y="309"/>
                  </a:cubicBezTo>
                  <a:cubicBezTo>
                    <a:pt x="34" y="291"/>
                    <a:pt x="50" y="275"/>
                    <a:pt x="65" y="260"/>
                  </a:cubicBezTo>
                  <a:cubicBezTo>
                    <a:pt x="65" y="260"/>
                    <a:pt x="64" y="259"/>
                    <a:pt x="64" y="259"/>
                  </a:cubicBezTo>
                  <a:cubicBezTo>
                    <a:pt x="52" y="271"/>
                    <a:pt x="35" y="285"/>
                    <a:pt x="24" y="301"/>
                  </a:cubicBezTo>
                  <a:cubicBezTo>
                    <a:pt x="25" y="275"/>
                    <a:pt x="25" y="247"/>
                    <a:pt x="26" y="220"/>
                  </a:cubicBezTo>
                  <a:cubicBezTo>
                    <a:pt x="28" y="206"/>
                    <a:pt x="31" y="192"/>
                    <a:pt x="33" y="177"/>
                  </a:cubicBezTo>
                  <a:cubicBezTo>
                    <a:pt x="48" y="154"/>
                    <a:pt x="62" y="130"/>
                    <a:pt x="81" y="109"/>
                  </a:cubicBezTo>
                  <a:cubicBezTo>
                    <a:pt x="79" y="137"/>
                    <a:pt x="75" y="165"/>
                    <a:pt x="73" y="193"/>
                  </a:cubicBezTo>
                  <a:cubicBezTo>
                    <a:pt x="72" y="199"/>
                    <a:pt x="72" y="205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57" y="229"/>
                    <a:pt x="41" y="245"/>
                    <a:pt x="27" y="262"/>
                  </a:cubicBezTo>
                  <a:cubicBezTo>
                    <a:pt x="26" y="264"/>
                    <a:pt x="28" y="266"/>
                    <a:pt x="29" y="265"/>
                  </a:cubicBezTo>
                  <a:cubicBezTo>
                    <a:pt x="43" y="248"/>
                    <a:pt x="57" y="232"/>
                    <a:pt x="71" y="215"/>
                  </a:cubicBezTo>
                  <a:cubicBezTo>
                    <a:pt x="69" y="238"/>
                    <a:pt x="67" y="261"/>
                    <a:pt x="63" y="284"/>
                  </a:cubicBezTo>
                  <a:cubicBezTo>
                    <a:pt x="58" y="309"/>
                    <a:pt x="52" y="336"/>
                    <a:pt x="49" y="363"/>
                  </a:cubicBezTo>
                  <a:cubicBezTo>
                    <a:pt x="42" y="368"/>
                    <a:pt x="36" y="374"/>
                    <a:pt x="30" y="380"/>
                  </a:cubicBezTo>
                  <a:cubicBezTo>
                    <a:pt x="26" y="385"/>
                    <a:pt x="21" y="392"/>
                    <a:pt x="20" y="399"/>
                  </a:cubicBezTo>
                  <a:cubicBezTo>
                    <a:pt x="20" y="383"/>
                    <a:pt x="20" y="367"/>
                    <a:pt x="21" y="351"/>
                  </a:cubicBezTo>
                  <a:cubicBezTo>
                    <a:pt x="34" y="337"/>
                    <a:pt x="44" y="321"/>
                    <a:pt x="57" y="308"/>
                  </a:cubicBezTo>
                  <a:cubicBezTo>
                    <a:pt x="58" y="307"/>
                    <a:pt x="57" y="307"/>
                    <a:pt x="57" y="307"/>
                  </a:cubicBezTo>
                  <a:close/>
                  <a:moveTo>
                    <a:pt x="13" y="330"/>
                  </a:moveTo>
                  <a:cubicBezTo>
                    <a:pt x="14" y="330"/>
                    <a:pt x="14" y="330"/>
                    <a:pt x="15" y="329"/>
                  </a:cubicBezTo>
                  <a:cubicBezTo>
                    <a:pt x="16" y="325"/>
                    <a:pt x="18" y="321"/>
                    <a:pt x="20" y="316"/>
                  </a:cubicBezTo>
                  <a:cubicBezTo>
                    <a:pt x="20" y="321"/>
                    <a:pt x="19" y="325"/>
                    <a:pt x="19" y="329"/>
                  </a:cubicBezTo>
                  <a:cubicBezTo>
                    <a:pt x="18" y="336"/>
                    <a:pt x="18" y="343"/>
                    <a:pt x="18" y="350"/>
                  </a:cubicBezTo>
                  <a:cubicBezTo>
                    <a:pt x="16" y="353"/>
                    <a:pt x="14" y="355"/>
                    <a:pt x="13" y="357"/>
                  </a:cubicBezTo>
                  <a:cubicBezTo>
                    <a:pt x="13" y="348"/>
                    <a:pt x="13" y="339"/>
                    <a:pt x="13" y="330"/>
                  </a:cubicBezTo>
                  <a:close/>
                  <a:moveTo>
                    <a:pt x="21" y="422"/>
                  </a:moveTo>
                  <a:cubicBezTo>
                    <a:pt x="20" y="416"/>
                    <a:pt x="20" y="409"/>
                    <a:pt x="20" y="402"/>
                  </a:cubicBezTo>
                  <a:cubicBezTo>
                    <a:pt x="21" y="403"/>
                    <a:pt x="21" y="403"/>
                    <a:pt x="22" y="402"/>
                  </a:cubicBezTo>
                  <a:cubicBezTo>
                    <a:pt x="24" y="388"/>
                    <a:pt x="37" y="375"/>
                    <a:pt x="49" y="365"/>
                  </a:cubicBezTo>
                  <a:cubicBezTo>
                    <a:pt x="47" y="378"/>
                    <a:pt x="46" y="392"/>
                    <a:pt x="46" y="405"/>
                  </a:cubicBezTo>
                  <a:cubicBezTo>
                    <a:pt x="36" y="415"/>
                    <a:pt x="26" y="427"/>
                    <a:pt x="22" y="440"/>
                  </a:cubicBezTo>
                  <a:cubicBezTo>
                    <a:pt x="21" y="434"/>
                    <a:pt x="21" y="428"/>
                    <a:pt x="21" y="422"/>
                  </a:cubicBezTo>
                  <a:close/>
                  <a:moveTo>
                    <a:pt x="27" y="490"/>
                  </a:moveTo>
                  <a:cubicBezTo>
                    <a:pt x="24" y="476"/>
                    <a:pt x="23" y="461"/>
                    <a:pt x="22" y="445"/>
                  </a:cubicBezTo>
                  <a:cubicBezTo>
                    <a:pt x="26" y="438"/>
                    <a:pt x="30" y="430"/>
                    <a:pt x="34" y="422"/>
                  </a:cubicBezTo>
                  <a:cubicBezTo>
                    <a:pt x="38" y="417"/>
                    <a:pt x="42" y="412"/>
                    <a:pt x="46" y="407"/>
                  </a:cubicBezTo>
                  <a:cubicBezTo>
                    <a:pt x="47" y="418"/>
                    <a:pt x="48" y="429"/>
                    <a:pt x="50" y="440"/>
                  </a:cubicBezTo>
                  <a:cubicBezTo>
                    <a:pt x="50" y="442"/>
                    <a:pt x="51" y="444"/>
                    <a:pt x="52" y="446"/>
                  </a:cubicBezTo>
                  <a:cubicBezTo>
                    <a:pt x="41" y="456"/>
                    <a:pt x="33" y="468"/>
                    <a:pt x="27" y="482"/>
                  </a:cubicBezTo>
                  <a:cubicBezTo>
                    <a:pt x="26" y="483"/>
                    <a:pt x="29" y="484"/>
                    <a:pt x="29" y="483"/>
                  </a:cubicBezTo>
                  <a:cubicBezTo>
                    <a:pt x="35" y="469"/>
                    <a:pt x="42" y="457"/>
                    <a:pt x="52" y="447"/>
                  </a:cubicBezTo>
                  <a:cubicBezTo>
                    <a:pt x="56" y="457"/>
                    <a:pt x="63" y="465"/>
                    <a:pt x="72" y="471"/>
                  </a:cubicBezTo>
                  <a:cubicBezTo>
                    <a:pt x="64" y="477"/>
                    <a:pt x="56" y="484"/>
                    <a:pt x="49" y="491"/>
                  </a:cubicBezTo>
                  <a:cubicBezTo>
                    <a:pt x="45" y="496"/>
                    <a:pt x="40" y="503"/>
                    <a:pt x="41" y="510"/>
                  </a:cubicBezTo>
                  <a:cubicBezTo>
                    <a:pt x="35" y="506"/>
                    <a:pt x="30" y="501"/>
                    <a:pt x="27" y="493"/>
                  </a:cubicBezTo>
                  <a:cubicBezTo>
                    <a:pt x="27" y="492"/>
                    <a:pt x="27" y="491"/>
                    <a:pt x="27" y="490"/>
                  </a:cubicBezTo>
                  <a:close/>
                  <a:moveTo>
                    <a:pt x="260" y="548"/>
                  </a:moveTo>
                  <a:cubicBezTo>
                    <a:pt x="260" y="548"/>
                    <a:pt x="261" y="548"/>
                    <a:pt x="261" y="548"/>
                  </a:cubicBezTo>
                  <a:cubicBezTo>
                    <a:pt x="260" y="529"/>
                    <a:pt x="279" y="516"/>
                    <a:pt x="296" y="512"/>
                  </a:cubicBezTo>
                  <a:cubicBezTo>
                    <a:pt x="296" y="512"/>
                    <a:pt x="296" y="512"/>
                    <a:pt x="296" y="511"/>
                  </a:cubicBezTo>
                  <a:cubicBezTo>
                    <a:pt x="298" y="511"/>
                    <a:pt x="299" y="512"/>
                    <a:pt x="301" y="512"/>
                  </a:cubicBezTo>
                  <a:cubicBezTo>
                    <a:pt x="310" y="513"/>
                    <a:pt x="319" y="513"/>
                    <a:pt x="329" y="514"/>
                  </a:cubicBezTo>
                  <a:cubicBezTo>
                    <a:pt x="324" y="519"/>
                    <a:pt x="320" y="524"/>
                    <a:pt x="315" y="530"/>
                  </a:cubicBezTo>
                  <a:cubicBezTo>
                    <a:pt x="311" y="537"/>
                    <a:pt x="305" y="545"/>
                    <a:pt x="302" y="553"/>
                  </a:cubicBezTo>
                  <a:cubicBezTo>
                    <a:pt x="288" y="552"/>
                    <a:pt x="274" y="551"/>
                    <a:pt x="260" y="548"/>
                  </a:cubicBezTo>
                  <a:close/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3" y="24"/>
                    <a:pt x="54" y="24"/>
                  </a:cubicBezTo>
                  <a:cubicBezTo>
                    <a:pt x="48" y="37"/>
                    <a:pt x="43" y="52"/>
                    <a:pt x="39" y="66"/>
                  </a:cubicBezTo>
                  <a:cubicBezTo>
                    <a:pt x="40" y="52"/>
                    <a:pt x="44" y="37"/>
                    <a:pt x="51" y="24"/>
                  </a:cubicBezTo>
                  <a:close/>
                  <a:moveTo>
                    <a:pt x="32" y="112"/>
                  </a:moveTo>
                  <a:cubicBezTo>
                    <a:pt x="32" y="118"/>
                    <a:pt x="31" y="123"/>
                    <a:pt x="31" y="129"/>
                  </a:cubicBezTo>
                  <a:cubicBezTo>
                    <a:pt x="30" y="135"/>
                    <a:pt x="29" y="141"/>
                    <a:pt x="28" y="147"/>
                  </a:cubicBezTo>
                  <a:cubicBezTo>
                    <a:pt x="29" y="135"/>
                    <a:pt x="30" y="124"/>
                    <a:pt x="32" y="112"/>
                  </a:cubicBezTo>
                  <a:close/>
                  <a:moveTo>
                    <a:pt x="19" y="259"/>
                  </a:moveTo>
                  <a:cubicBezTo>
                    <a:pt x="20" y="252"/>
                    <a:pt x="21" y="244"/>
                    <a:pt x="23" y="237"/>
                  </a:cubicBezTo>
                  <a:cubicBezTo>
                    <a:pt x="22" y="260"/>
                    <a:pt x="22" y="284"/>
                    <a:pt x="20" y="307"/>
                  </a:cubicBezTo>
                  <a:cubicBezTo>
                    <a:pt x="17" y="313"/>
                    <a:pt x="15" y="318"/>
                    <a:pt x="13" y="324"/>
                  </a:cubicBezTo>
                  <a:cubicBezTo>
                    <a:pt x="14" y="302"/>
                    <a:pt x="16" y="280"/>
                    <a:pt x="19" y="259"/>
                  </a:cubicBezTo>
                  <a:close/>
                  <a:moveTo>
                    <a:pt x="13" y="359"/>
                  </a:moveTo>
                  <a:cubicBezTo>
                    <a:pt x="13" y="359"/>
                    <a:pt x="14" y="359"/>
                    <a:pt x="14" y="359"/>
                  </a:cubicBezTo>
                  <a:cubicBezTo>
                    <a:pt x="15" y="358"/>
                    <a:pt x="16" y="357"/>
                    <a:pt x="18" y="356"/>
                  </a:cubicBezTo>
                  <a:cubicBezTo>
                    <a:pt x="16" y="391"/>
                    <a:pt x="17" y="426"/>
                    <a:pt x="19" y="461"/>
                  </a:cubicBezTo>
                  <a:cubicBezTo>
                    <a:pt x="19" y="462"/>
                    <a:pt x="19" y="462"/>
                    <a:pt x="19" y="463"/>
                  </a:cubicBezTo>
                  <a:cubicBezTo>
                    <a:pt x="16" y="442"/>
                    <a:pt x="15" y="421"/>
                    <a:pt x="14" y="400"/>
                  </a:cubicBezTo>
                  <a:cubicBezTo>
                    <a:pt x="13" y="386"/>
                    <a:pt x="13" y="373"/>
                    <a:pt x="13" y="359"/>
                  </a:cubicBezTo>
                  <a:close/>
                  <a:moveTo>
                    <a:pt x="79" y="531"/>
                  </a:moveTo>
                  <a:cubicBezTo>
                    <a:pt x="83" y="532"/>
                    <a:pt x="87" y="532"/>
                    <a:pt x="91" y="532"/>
                  </a:cubicBezTo>
                  <a:cubicBezTo>
                    <a:pt x="99" y="534"/>
                    <a:pt x="108" y="535"/>
                    <a:pt x="117" y="536"/>
                  </a:cubicBezTo>
                  <a:cubicBezTo>
                    <a:pt x="116" y="537"/>
                    <a:pt x="115" y="539"/>
                    <a:pt x="114" y="540"/>
                  </a:cubicBezTo>
                  <a:cubicBezTo>
                    <a:pt x="114" y="541"/>
                    <a:pt x="114" y="541"/>
                    <a:pt x="115" y="541"/>
                  </a:cubicBezTo>
                  <a:cubicBezTo>
                    <a:pt x="103" y="538"/>
                    <a:pt x="91" y="535"/>
                    <a:pt x="79" y="531"/>
                  </a:cubicBezTo>
                  <a:close/>
                  <a:moveTo>
                    <a:pt x="119" y="542"/>
                  </a:moveTo>
                  <a:cubicBezTo>
                    <a:pt x="118" y="542"/>
                    <a:pt x="116" y="542"/>
                    <a:pt x="115" y="541"/>
                  </a:cubicBezTo>
                  <a:cubicBezTo>
                    <a:pt x="115" y="541"/>
                    <a:pt x="115" y="541"/>
                    <a:pt x="115" y="541"/>
                  </a:cubicBezTo>
                  <a:cubicBezTo>
                    <a:pt x="117" y="539"/>
                    <a:pt x="118" y="538"/>
                    <a:pt x="120" y="536"/>
                  </a:cubicBezTo>
                  <a:cubicBezTo>
                    <a:pt x="141" y="539"/>
                    <a:pt x="163" y="541"/>
                    <a:pt x="185" y="545"/>
                  </a:cubicBezTo>
                  <a:cubicBezTo>
                    <a:pt x="205" y="549"/>
                    <a:pt x="225" y="553"/>
                    <a:pt x="245" y="556"/>
                  </a:cubicBezTo>
                  <a:cubicBezTo>
                    <a:pt x="203" y="555"/>
                    <a:pt x="161" y="552"/>
                    <a:pt x="119" y="542"/>
                  </a:cubicBezTo>
                  <a:close/>
                  <a:moveTo>
                    <a:pt x="534" y="399"/>
                  </a:moveTo>
                  <a:cubicBezTo>
                    <a:pt x="538" y="371"/>
                    <a:pt x="541" y="343"/>
                    <a:pt x="546" y="315"/>
                  </a:cubicBezTo>
                  <a:cubicBezTo>
                    <a:pt x="543" y="343"/>
                    <a:pt x="539" y="371"/>
                    <a:pt x="534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454">
              <a:extLst>
                <a:ext uri="{FF2B5EF4-FFF2-40B4-BE49-F238E27FC236}">
                  <a16:creationId xmlns:a16="http://schemas.microsoft.com/office/drawing/2014/main" id="{FF354E7C-ED00-87F6-0041-BC8D5E89E3E7}"/>
                </a:ext>
              </a:extLst>
            </p:cNvPr>
            <p:cNvSpPr/>
            <p:nvPr/>
          </p:nvSpPr>
          <p:spPr bwMode="auto">
            <a:xfrm>
              <a:off x="7328326" y="759553"/>
              <a:ext cx="181173" cy="115513"/>
            </a:xfrm>
            <a:custGeom>
              <a:avLst/>
              <a:gdLst>
                <a:gd name="T0" fmla="*/ 3 w 267"/>
                <a:gd name="T1" fmla="*/ 41 h 170"/>
                <a:gd name="T2" fmla="*/ 50 w 267"/>
                <a:gd name="T3" fmla="*/ 97 h 170"/>
                <a:gd name="T4" fmla="*/ 75 w 267"/>
                <a:gd name="T5" fmla="*/ 132 h 170"/>
                <a:gd name="T6" fmla="*/ 78 w 267"/>
                <a:gd name="T7" fmla="*/ 144 h 170"/>
                <a:gd name="T8" fmla="*/ 81 w 267"/>
                <a:gd name="T9" fmla="*/ 161 h 170"/>
                <a:gd name="T10" fmla="*/ 81 w 267"/>
                <a:gd name="T11" fmla="*/ 163 h 170"/>
                <a:gd name="T12" fmla="*/ 82 w 267"/>
                <a:gd name="T13" fmla="*/ 165 h 170"/>
                <a:gd name="T14" fmla="*/ 92 w 267"/>
                <a:gd name="T15" fmla="*/ 167 h 170"/>
                <a:gd name="T16" fmla="*/ 92 w 267"/>
                <a:gd name="T17" fmla="*/ 166 h 170"/>
                <a:gd name="T18" fmla="*/ 97 w 267"/>
                <a:gd name="T19" fmla="*/ 166 h 170"/>
                <a:gd name="T20" fmla="*/ 98 w 267"/>
                <a:gd name="T21" fmla="*/ 166 h 170"/>
                <a:gd name="T22" fmla="*/ 107 w 267"/>
                <a:gd name="T23" fmla="*/ 165 h 170"/>
                <a:gd name="T24" fmla="*/ 109 w 267"/>
                <a:gd name="T25" fmla="*/ 161 h 170"/>
                <a:gd name="T26" fmla="*/ 121 w 267"/>
                <a:gd name="T27" fmla="*/ 146 h 170"/>
                <a:gd name="T28" fmla="*/ 122 w 267"/>
                <a:gd name="T29" fmla="*/ 143 h 170"/>
                <a:gd name="T30" fmla="*/ 123 w 267"/>
                <a:gd name="T31" fmla="*/ 139 h 170"/>
                <a:gd name="T32" fmla="*/ 136 w 267"/>
                <a:gd name="T33" fmla="*/ 126 h 170"/>
                <a:gd name="T34" fmla="*/ 181 w 267"/>
                <a:gd name="T35" fmla="*/ 78 h 170"/>
                <a:gd name="T36" fmla="*/ 226 w 267"/>
                <a:gd name="T37" fmla="*/ 33 h 170"/>
                <a:gd name="T38" fmla="*/ 266 w 267"/>
                <a:gd name="T39" fmla="*/ 4 h 170"/>
                <a:gd name="T40" fmla="*/ 265 w 267"/>
                <a:gd name="T41" fmla="*/ 1 h 170"/>
                <a:gd name="T42" fmla="*/ 175 w 267"/>
                <a:gd name="T43" fmla="*/ 53 h 170"/>
                <a:gd name="T44" fmla="*/ 129 w 267"/>
                <a:gd name="T45" fmla="*/ 101 h 170"/>
                <a:gd name="T46" fmla="*/ 113 w 267"/>
                <a:gd name="T47" fmla="*/ 116 h 170"/>
                <a:gd name="T48" fmla="*/ 110 w 267"/>
                <a:gd name="T49" fmla="*/ 115 h 170"/>
                <a:gd name="T50" fmla="*/ 107 w 267"/>
                <a:gd name="T51" fmla="*/ 115 h 170"/>
                <a:gd name="T52" fmla="*/ 98 w 267"/>
                <a:gd name="T53" fmla="*/ 107 h 170"/>
                <a:gd name="T54" fmla="*/ 91 w 267"/>
                <a:gd name="T55" fmla="*/ 108 h 170"/>
                <a:gd name="T56" fmla="*/ 86 w 267"/>
                <a:gd name="T57" fmla="*/ 112 h 170"/>
                <a:gd name="T58" fmla="*/ 5 w 267"/>
                <a:gd name="T59" fmla="*/ 36 h 170"/>
                <a:gd name="T60" fmla="*/ 3 w 267"/>
                <a:gd name="T61" fmla="*/ 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170">
                  <a:moveTo>
                    <a:pt x="3" y="41"/>
                  </a:moveTo>
                  <a:cubicBezTo>
                    <a:pt x="23" y="53"/>
                    <a:pt x="37" y="78"/>
                    <a:pt x="50" y="97"/>
                  </a:cubicBezTo>
                  <a:cubicBezTo>
                    <a:pt x="57" y="108"/>
                    <a:pt x="65" y="121"/>
                    <a:pt x="75" y="132"/>
                  </a:cubicBezTo>
                  <a:cubicBezTo>
                    <a:pt x="74" y="136"/>
                    <a:pt x="75" y="140"/>
                    <a:pt x="78" y="144"/>
                  </a:cubicBezTo>
                  <a:cubicBezTo>
                    <a:pt x="78" y="150"/>
                    <a:pt x="79" y="155"/>
                    <a:pt x="81" y="161"/>
                  </a:cubicBezTo>
                  <a:cubicBezTo>
                    <a:pt x="81" y="162"/>
                    <a:pt x="81" y="162"/>
                    <a:pt x="81" y="163"/>
                  </a:cubicBezTo>
                  <a:cubicBezTo>
                    <a:pt x="81" y="164"/>
                    <a:pt x="81" y="165"/>
                    <a:pt x="82" y="165"/>
                  </a:cubicBezTo>
                  <a:cubicBezTo>
                    <a:pt x="84" y="169"/>
                    <a:pt x="89" y="170"/>
                    <a:pt x="92" y="167"/>
                  </a:cubicBezTo>
                  <a:cubicBezTo>
                    <a:pt x="92" y="167"/>
                    <a:pt x="92" y="166"/>
                    <a:pt x="92" y="166"/>
                  </a:cubicBezTo>
                  <a:cubicBezTo>
                    <a:pt x="94" y="166"/>
                    <a:pt x="96" y="166"/>
                    <a:pt x="97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101" y="169"/>
                    <a:pt x="105" y="169"/>
                    <a:pt x="107" y="165"/>
                  </a:cubicBezTo>
                  <a:cubicBezTo>
                    <a:pt x="107" y="164"/>
                    <a:pt x="108" y="163"/>
                    <a:pt x="109" y="161"/>
                  </a:cubicBezTo>
                  <a:cubicBezTo>
                    <a:pt x="114" y="158"/>
                    <a:pt x="118" y="153"/>
                    <a:pt x="121" y="146"/>
                  </a:cubicBezTo>
                  <a:cubicBezTo>
                    <a:pt x="121" y="145"/>
                    <a:pt x="122" y="144"/>
                    <a:pt x="122" y="143"/>
                  </a:cubicBezTo>
                  <a:cubicBezTo>
                    <a:pt x="123" y="142"/>
                    <a:pt x="123" y="140"/>
                    <a:pt x="123" y="139"/>
                  </a:cubicBezTo>
                  <a:cubicBezTo>
                    <a:pt x="128" y="134"/>
                    <a:pt x="132" y="129"/>
                    <a:pt x="136" y="126"/>
                  </a:cubicBezTo>
                  <a:cubicBezTo>
                    <a:pt x="152" y="110"/>
                    <a:pt x="166" y="94"/>
                    <a:pt x="181" y="78"/>
                  </a:cubicBezTo>
                  <a:cubicBezTo>
                    <a:pt x="196" y="62"/>
                    <a:pt x="210" y="47"/>
                    <a:pt x="226" y="33"/>
                  </a:cubicBezTo>
                  <a:cubicBezTo>
                    <a:pt x="239" y="23"/>
                    <a:pt x="250" y="11"/>
                    <a:pt x="266" y="4"/>
                  </a:cubicBezTo>
                  <a:cubicBezTo>
                    <a:pt x="267" y="3"/>
                    <a:pt x="266" y="1"/>
                    <a:pt x="265" y="1"/>
                  </a:cubicBezTo>
                  <a:cubicBezTo>
                    <a:pt x="227" y="0"/>
                    <a:pt x="200" y="28"/>
                    <a:pt x="175" y="53"/>
                  </a:cubicBezTo>
                  <a:cubicBezTo>
                    <a:pt x="159" y="69"/>
                    <a:pt x="144" y="86"/>
                    <a:pt x="129" y="101"/>
                  </a:cubicBezTo>
                  <a:cubicBezTo>
                    <a:pt x="124" y="107"/>
                    <a:pt x="118" y="111"/>
                    <a:pt x="113" y="116"/>
                  </a:cubicBezTo>
                  <a:cubicBezTo>
                    <a:pt x="112" y="116"/>
                    <a:pt x="111" y="116"/>
                    <a:pt x="110" y="115"/>
                  </a:cubicBezTo>
                  <a:cubicBezTo>
                    <a:pt x="109" y="115"/>
                    <a:pt x="108" y="115"/>
                    <a:pt x="107" y="115"/>
                  </a:cubicBezTo>
                  <a:cubicBezTo>
                    <a:pt x="104" y="112"/>
                    <a:pt x="101" y="109"/>
                    <a:pt x="98" y="107"/>
                  </a:cubicBezTo>
                  <a:cubicBezTo>
                    <a:pt x="95" y="105"/>
                    <a:pt x="92" y="106"/>
                    <a:pt x="91" y="108"/>
                  </a:cubicBezTo>
                  <a:cubicBezTo>
                    <a:pt x="89" y="109"/>
                    <a:pt x="87" y="111"/>
                    <a:pt x="86" y="112"/>
                  </a:cubicBezTo>
                  <a:cubicBezTo>
                    <a:pt x="60" y="84"/>
                    <a:pt x="45" y="43"/>
                    <a:pt x="5" y="36"/>
                  </a:cubicBezTo>
                  <a:cubicBezTo>
                    <a:pt x="2" y="36"/>
                    <a:pt x="0" y="39"/>
                    <a:pt x="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55">
              <a:extLst>
                <a:ext uri="{FF2B5EF4-FFF2-40B4-BE49-F238E27FC236}">
                  <a16:creationId xmlns:a16="http://schemas.microsoft.com/office/drawing/2014/main" id="{B5113B62-DE9C-06A2-1C0A-669EEE4906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2498" y="710916"/>
              <a:ext cx="19455" cy="42557"/>
            </a:xfrm>
            <a:custGeom>
              <a:avLst/>
              <a:gdLst>
                <a:gd name="T0" fmla="*/ 4 w 28"/>
                <a:gd name="T1" fmla="*/ 62 h 63"/>
                <a:gd name="T2" fmla="*/ 24 w 28"/>
                <a:gd name="T3" fmla="*/ 55 h 63"/>
                <a:gd name="T4" fmla="*/ 27 w 28"/>
                <a:gd name="T5" fmla="*/ 52 h 63"/>
                <a:gd name="T6" fmla="*/ 19 w 28"/>
                <a:gd name="T7" fmla="*/ 8 h 63"/>
                <a:gd name="T8" fmla="*/ 17 w 28"/>
                <a:gd name="T9" fmla="*/ 7 h 63"/>
                <a:gd name="T10" fmla="*/ 18 w 28"/>
                <a:gd name="T11" fmla="*/ 2 h 63"/>
                <a:gd name="T12" fmla="*/ 16 w 28"/>
                <a:gd name="T13" fmla="*/ 1 h 63"/>
                <a:gd name="T14" fmla="*/ 0 w 28"/>
                <a:gd name="T15" fmla="*/ 60 h 63"/>
                <a:gd name="T16" fmla="*/ 4 w 28"/>
                <a:gd name="T17" fmla="*/ 62 h 63"/>
                <a:gd name="T18" fmla="*/ 15 w 28"/>
                <a:gd name="T19" fmla="*/ 11 h 63"/>
                <a:gd name="T20" fmla="*/ 21 w 28"/>
                <a:gd name="T21" fmla="*/ 50 h 63"/>
                <a:gd name="T22" fmla="*/ 6 w 28"/>
                <a:gd name="T23" fmla="*/ 55 h 63"/>
                <a:gd name="T24" fmla="*/ 15 w 28"/>
                <a:gd name="T25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63">
                  <a:moveTo>
                    <a:pt x="4" y="62"/>
                  </a:moveTo>
                  <a:cubicBezTo>
                    <a:pt x="11" y="59"/>
                    <a:pt x="17" y="56"/>
                    <a:pt x="24" y="55"/>
                  </a:cubicBezTo>
                  <a:cubicBezTo>
                    <a:pt x="27" y="55"/>
                    <a:pt x="28" y="54"/>
                    <a:pt x="27" y="52"/>
                  </a:cubicBezTo>
                  <a:cubicBezTo>
                    <a:pt x="24" y="37"/>
                    <a:pt x="24" y="22"/>
                    <a:pt x="19" y="8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5"/>
                    <a:pt x="18" y="4"/>
                    <a:pt x="18" y="2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8" y="20"/>
                    <a:pt x="0" y="38"/>
                    <a:pt x="0" y="60"/>
                  </a:cubicBezTo>
                  <a:cubicBezTo>
                    <a:pt x="0" y="62"/>
                    <a:pt x="2" y="63"/>
                    <a:pt x="4" y="62"/>
                  </a:cubicBezTo>
                  <a:close/>
                  <a:moveTo>
                    <a:pt x="15" y="11"/>
                  </a:moveTo>
                  <a:cubicBezTo>
                    <a:pt x="14" y="23"/>
                    <a:pt x="18" y="37"/>
                    <a:pt x="21" y="50"/>
                  </a:cubicBezTo>
                  <a:cubicBezTo>
                    <a:pt x="15" y="51"/>
                    <a:pt x="11" y="53"/>
                    <a:pt x="6" y="55"/>
                  </a:cubicBezTo>
                  <a:cubicBezTo>
                    <a:pt x="7" y="40"/>
                    <a:pt x="11" y="2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56">
              <a:extLst>
                <a:ext uri="{FF2B5EF4-FFF2-40B4-BE49-F238E27FC236}">
                  <a16:creationId xmlns:a16="http://schemas.microsoft.com/office/drawing/2014/main" id="{EE20EA0F-F706-0E1B-7A80-8BC7A20839E0}"/>
                </a:ext>
              </a:extLst>
            </p:cNvPr>
            <p:cNvSpPr/>
            <p:nvPr/>
          </p:nvSpPr>
          <p:spPr bwMode="auto">
            <a:xfrm>
              <a:off x="7379395" y="944374"/>
              <a:ext cx="19455" cy="31614"/>
            </a:xfrm>
            <a:custGeom>
              <a:avLst/>
              <a:gdLst>
                <a:gd name="T0" fmla="*/ 21 w 29"/>
                <a:gd name="T1" fmla="*/ 27 h 46"/>
                <a:gd name="T2" fmla="*/ 18 w 29"/>
                <a:gd name="T3" fmla="*/ 15 h 46"/>
                <a:gd name="T4" fmla="*/ 14 w 29"/>
                <a:gd name="T5" fmla="*/ 16 h 46"/>
                <a:gd name="T6" fmla="*/ 17 w 29"/>
                <a:gd name="T7" fmla="*/ 33 h 46"/>
                <a:gd name="T8" fmla="*/ 22 w 29"/>
                <a:gd name="T9" fmla="*/ 43 h 46"/>
                <a:gd name="T10" fmla="*/ 14 w 29"/>
                <a:gd name="T11" fmla="*/ 43 h 46"/>
                <a:gd name="T12" fmla="*/ 4 w 29"/>
                <a:gd name="T13" fmla="*/ 41 h 46"/>
                <a:gd name="T14" fmla="*/ 4 w 29"/>
                <a:gd name="T15" fmla="*/ 30 h 46"/>
                <a:gd name="T16" fmla="*/ 23 w 29"/>
                <a:gd name="T17" fmla="*/ 1 h 46"/>
                <a:gd name="T18" fmla="*/ 23 w 29"/>
                <a:gd name="T19" fmla="*/ 1 h 46"/>
                <a:gd name="T20" fmla="*/ 0 w 29"/>
                <a:gd name="T21" fmla="*/ 41 h 46"/>
                <a:gd name="T22" fmla="*/ 1 w 29"/>
                <a:gd name="T23" fmla="*/ 42 h 46"/>
                <a:gd name="T24" fmla="*/ 27 w 29"/>
                <a:gd name="T25" fmla="*/ 46 h 46"/>
                <a:gd name="T26" fmla="*/ 28 w 29"/>
                <a:gd name="T27" fmla="*/ 43 h 46"/>
                <a:gd name="T28" fmla="*/ 21 w 29"/>
                <a:gd name="T2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46">
                  <a:moveTo>
                    <a:pt x="21" y="27"/>
                  </a:moveTo>
                  <a:cubicBezTo>
                    <a:pt x="21" y="22"/>
                    <a:pt x="20" y="18"/>
                    <a:pt x="18" y="15"/>
                  </a:cubicBezTo>
                  <a:cubicBezTo>
                    <a:pt x="16" y="12"/>
                    <a:pt x="13" y="14"/>
                    <a:pt x="14" y="16"/>
                  </a:cubicBezTo>
                  <a:cubicBezTo>
                    <a:pt x="18" y="22"/>
                    <a:pt x="17" y="27"/>
                    <a:pt x="17" y="33"/>
                  </a:cubicBezTo>
                  <a:cubicBezTo>
                    <a:pt x="18" y="37"/>
                    <a:pt x="20" y="40"/>
                    <a:pt x="22" y="43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11" y="42"/>
                    <a:pt x="8" y="42"/>
                    <a:pt x="4" y="41"/>
                  </a:cubicBezTo>
                  <a:cubicBezTo>
                    <a:pt x="1" y="40"/>
                    <a:pt x="4" y="32"/>
                    <a:pt x="4" y="30"/>
                  </a:cubicBezTo>
                  <a:cubicBezTo>
                    <a:pt x="6" y="19"/>
                    <a:pt x="14" y="8"/>
                    <a:pt x="23" y="1"/>
                  </a:cubicBezTo>
                  <a:cubicBezTo>
                    <a:pt x="24" y="1"/>
                    <a:pt x="24" y="0"/>
                    <a:pt x="23" y="1"/>
                  </a:cubicBezTo>
                  <a:cubicBezTo>
                    <a:pt x="9" y="10"/>
                    <a:pt x="1" y="24"/>
                    <a:pt x="0" y="41"/>
                  </a:cubicBezTo>
                  <a:cubicBezTo>
                    <a:pt x="0" y="41"/>
                    <a:pt x="0" y="42"/>
                    <a:pt x="1" y="42"/>
                  </a:cubicBezTo>
                  <a:cubicBezTo>
                    <a:pt x="9" y="46"/>
                    <a:pt x="18" y="46"/>
                    <a:pt x="27" y="46"/>
                  </a:cubicBezTo>
                  <a:cubicBezTo>
                    <a:pt x="28" y="46"/>
                    <a:pt x="29" y="44"/>
                    <a:pt x="28" y="43"/>
                  </a:cubicBezTo>
                  <a:cubicBezTo>
                    <a:pt x="22" y="38"/>
                    <a:pt x="20" y="34"/>
                    <a:pt x="2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457">
              <a:extLst>
                <a:ext uri="{FF2B5EF4-FFF2-40B4-BE49-F238E27FC236}">
                  <a16:creationId xmlns:a16="http://schemas.microsoft.com/office/drawing/2014/main" id="{F8EBF864-036B-83B9-10F6-95BD97378E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1178" y="809406"/>
              <a:ext cx="36478" cy="41342"/>
            </a:xfrm>
            <a:custGeom>
              <a:avLst/>
              <a:gdLst>
                <a:gd name="T0" fmla="*/ 5 w 54"/>
                <a:gd name="T1" fmla="*/ 58 h 60"/>
                <a:gd name="T2" fmla="*/ 8 w 54"/>
                <a:gd name="T3" fmla="*/ 60 h 60"/>
                <a:gd name="T4" fmla="*/ 52 w 54"/>
                <a:gd name="T5" fmla="*/ 45 h 60"/>
                <a:gd name="T6" fmla="*/ 53 w 54"/>
                <a:gd name="T7" fmla="*/ 41 h 60"/>
                <a:gd name="T8" fmla="*/ 8 w 54"/>
                <a:gd name="T9" fmla="*/ 1 h 60"/>
                <a:gd name="T10" fmla="*/ 7 w 54"/>
                <a:gd name="T11" fmla="*/ 3 h 60"/>
                <a:gd name="T12" fmla="*/ 14 w 54"/>
                <a:gd name="T13" fmla="*/ 8 h 60"/>
                <a:gd name="T14" fmla="*/ 14 w 54"/>
                <a:gd name="T15" fmla="*/ 8 h 60"/>
                <a:gd name="T16" fmla="*/ 5 w 54"/>
                <a:gd name="T17" fmla="*/ 58 h 60"/>
                <a:gd name="T18" fmla="*/ 16 w 54"/>
                <a:gd name="T19" fmla="*/ 10 h 60"/>
                <a:gd name="T20" fmla="*/ 16 w 54"/>
                <a:gd name="T21" fmla="*/ 9 h 60"/>
                <a:gd name="T22" fmla="*/ 47 w 54"/>
                <a:gd name="T23" fmla="*/ 41 h 60"/>
                <a:gd name="T24" fmla="*/ 10 w 54"/>
                <a:gd name="T25" fmla="*/ 54 h 60"/>
                <a:gd name="T26" fmla="*/ 16 w 54"/>
                <a:gd name="T2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0">
                  <a:moveTo>
                    <a:pt x="5" y="58"/>
                  </a:moveTo>
                  <a:cubicBezTo>
                    <a:pt x="5" y="59"/>
                    <a:pt x="6" y="60"/>
                    <a:pt x="8" y="60"/>
                  </a:cubicBezTo>
                  <a:cubicBezTo>
                    <a:pt x="23" y="59"/>
                    <a:pt x="37" y="50"/>
                    <a:pt x="52" y="45"/>
                  </a:cubicBezTo>
                  <a:cubicBezTo>
                    <a:pt x="53" y="44"/>
                    <a:pt x="54" y="43"/>
                    <a:pt x="53" y="41"/>
                  </a:cubicBezTo>
                  <a:cubicBezTo>
                    <a:pt x="44" y="22"/>
                    <a:pt x="26" y="11"/>
                    <a:pt x="8" y="1"/>
                  </a:cubicBezTo>
                  <a:cubicBezTo>
                    <a:pt x="7" y="0"/>
                    <a:pt x="6" y="2"/>
                    <a:pt x="7" y="3"/>
                  </a:cubicBezTo>
                  <a:cubicBezTo>
                    <a:pt x="9" y="5"/>
                    <a:pt x="12" y="6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0" y="16"/>
                    <a:pt x="2" y="45"/>
                    <a:pt x="5" y="58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9"/>
                  </a:cubicBezTo>
                  <a:cubicBezTo>
                    <a:pt x="29" y="18"/>
                    <a:pt x="41" y="27"/>
                    <a:pt x="47" y="41"/>
                  </a:cubicBezTo>
                  <a:cubicBezTo>
                    <a:pt x="35" y="45"/>
                    <a:pt x="23" y="52"/>
                    <a:pt x="10" y="54"/>
                  </a:cubicBezTo>
                  <a:cubicBezTo>
                    <a:pt x="8" y="38"/>
                    <a:pt x="11" y="25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58">
              <a:extLst>
                <a:ext uri="{FF2B5EF4-FFF2-40B4-BE49-F238E27FC236}">
                  <a16:creationId xmlns:a16="http://schemas.microsoft.com/office/drawing/2014/main" id="{1AC4C736-8A28-9989-1498-D83F38C10FFB}"/>
                </a:ext>
              </a:extLst>
            </p:cNvPr>
            <p:cNvSpPr/>
            <p:nvPr/>
          </p:nvSpPr>
          <p:spPr bwMode="auto">
            <a:xfrm>
              <a:off x="7481533" y="830077"/>
              <a:ext cx="44989" cy="47421"/>
            </a:xfrm>
            <a:custGeom>
              <a:avLst/>
              <a:gdLst>
                <a:gd name="T0" fmla="*/ 3 w 66"/>
                <a:gd name="T1" fmla="*/ 12 h 69"/>
                <a:gd name="T2" fmla="*/ 0 w 66"/>
                <a:gd name="T3" fmla="*/ 16 h 69"/>
                <a:gd name="T4" fmla="*/ 0 w 66"/>
                <a:gd name="T5" fmla="*/ 65 h 69"/>
                <a:gd name="T6" fmla="*/ 3 w 66"/>
                <a:gd name="T7" fmla="*/ 69 h 69"/>
                <a:gd name="T8" fmla="*/ 63 w 66"/>
                <a:gd name="T9" fmla="*/ 32 h 69"/>
                <a:gd name="T10" fmla="*/ 58 w 66"/>
                <a:gd name="T11" fmla="*/ 27 h 69"/>
                <a:gd name="T12" fmla="*/ 6 w 66"/>
                <a:gd name="T13" fmla="*/ 63 h 69"/>
                <a:gd name="T14" fmla="*/ 5 w 66"/>
                <a:gd name="T15" fmla="*/ 18 h 69"/>
                <a:gd name="T16" fmla="*/ 61 w 66"/>
                <a:gd name="T17" fmla="*/ 0 h 69"/>
                <a:gd name="T18" fmla="*/ 60 w 66"/>
                <a:gd name="T19" fmla="*/ 0 h 69"/>
                <a:gd name="T20" fmla="*/ 3 w 66"/>
                <a:gd name="T21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9">
                  <a:moveTo>
                    <a:pt x="3" y="12"/>
                  </a:moveTo>
                  <a:cubicBezTo>
                    <a:pt x="1" y="12"/>
                    <a:pt x="0" y="14"/>
                    <a:pt x="0" y="16"/>
                  </a:cubicBezTo>
                  <a:cubicBezTo>
                    <a:pt x="3" y="33"/>
                    <a:pt x="3" y="48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29" y="68"/>
                    <a:pt x="44" y="47"/>
                    <a:pt x="63" y="32"/>
                  </a:cubicBezTo>
                  <a:cubicBezTo>
                    <a:pt x="66" y="29"/>
                    <a:pt x="61" y="25"/>
                    <a:pt x="58" y="27"/>
                  </a:cubicBezTo>
                  <a:cubicBezTo>
                    <a:pt x="42" y="41"/>
                    <a:pt x="28" y="60"/>
                    <a:pt x="6" y="63"/>
                  </a:cubicBezTo>
                  <a:cubicBezTo>
                    <a:pt x="8" y="47"/>
                    <a:pt x="8" y="33"/>
                    <a:pt x="5" y="18"/>
                  </a:cubicBezTo>
                  <a:cubicBezTo>
                    <a:pt x="26" y="20"/>
                    <a:pt x="46" y="16"/>
                    <a:pt x="61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44" y="14"/>
                    <a:pt x="23" y="16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59">
              <a:extLst>
                <a:ext uri="{FF2B5EF4-FFF2-40B4-BE49-F238E27FC236}">
                  <a16:creationId xmlns:a16="http://schemas.microsoft.com/office/drawing/2014/main" id="{D63385CE-45BF-895C-6C76-C35B78AF271A}"/>
                </a:ext>
              </a:extLst>
            </p:cNvPr>
            <p:cNvSpPr/>
            <p:nvPr/>
          </p:nvSpPr>
          <p:spPr bwMode="auto">
            <a:xfrm>
              <a:off x="7271178" y="665927"/>
              <a:ext cx="15807" cy="26750"/>
            </a:xfrm>
            <a:custGeom>
              <a:avLst/>
              <a:gdLst>
                <a:gd name="T0" fmla="*/ 2 w 24"/>
                <a:gd name="T1" fmla="*/ 38 h 39"/>
                <a:gd name="T2" fmla="*/ 13 w 24"/>
                <a:gd name="T3" fmla="*/ 21 h 39"/>
                <a:gd name="T4" fmla="*/ 23 w 24"/>
                <a:gd name="T5" fmla="*/ 1 h 39"/>
                <a:gd name="T6" fmla="*/ 23 w 24"/>
                <a:gd name="T7" fmla="*/ 0 h 39"/>
                <a:gd name="T8" fmla="*/ 12 w 24"/>
                <a:gd name="T9" fmla="*/ 17 h 39"/>
                <a:gd name="T10" fmla="*/ 0 w 24"/>
                <a:gd name="T11" fmla="*/ 37 h 39"/>
                <a:gd name="T12" fmla="*/ 2 w 24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2" y="38"/>
                  </a:moveTo>
                  <a:cubicBezTo>
                    <a:pt x="7" y="33"/>
                    <a:pt x="10" y="27"/>
                    <a:pt x="13" y="21"/>
                  </a:cubicBezTo>
                  <a:cubicBezTo>
                    <a:pt x="17" y="14"/>
                    <a:pt x="20" y="8"/>
                    <a:pt x="23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18" y="6"/>
                    <a:pt x="15" y="11"/>
                    <a:pt x="12" y="17"/>
                  </a:cubicBezTo>
                  <a:cubicBezTo>
                    <a:pt x="8" y="24"/>
                    <a:pt x="3" y="30"/>
                    <a:pt x="0" y="37"/>
                  </a:cubicBezTo>
                  <a:cubicBezTo>
                    <a:pt x="0" y="38"/>
                    <a:pt x="1" y="39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460">
              <a:extLst>
                <a:ext uri="{FF2B5EF4-FFF2-40B4-BE49-F238E27FC236}">
                  <a16:creationId xmlns:a16="http://schemas.microsoft.com/office/drawing/2014/main" id="{A61B8961-9BE6-6657-E28E-9551DFF43CF2}"/>
                </a:ext>
              </a:extLst>
            </p:cNvPr>
            <p:cNvSpPr/>
            <p:nvPr/>
          </p:nvSpPr>
          <p:spPr bwMode="auto">
            <a:xfrm>
              <a:off x="7302792" y="665927"/>
              <a:ext cx="25534" cy="17023"/>
            </a:xfrm>
            <a:custGeom>
              <a:avLst/>
              <a:gdLst>
                <a:gd name="T0" fmla="*/ 11 w 36"/>
                <a:gd name="T1" fmla="*/ 25 h 25"/>
                <a:gd name="T2" fmla="*/ 12 w 36"/>
                <a:gd name="T3" fmla="*/ 23 h 25"/>
                <a:gd name="T4" fmla="*/ 19 w 36"/>
                <a:gd name="T5" fmla="*/ 14 h 25"/>
                <a:gd name="T6" fmla="*/ 34 w 36"/>
                <a:gd name="T7" fmla="*/ 3 h 25"/>
                <a:gd name="T8" fmla="*/ 32 w 36"/>
                <a:gd name="T9" fmla="*/ 0 h 25"/>
                <a:gd name="T10" fmla="*/ 11 w 36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11" y="25"/>
                  </a:moveTo>
                  <a:cubicBezTo>
                    <a:pt x="12" y="25"/>
                    <a:pt x="13" y="24"/>
                    <a:pt x="12" y="23"/>
                  </a:cubicBezTo>
                  <a:cubicBezTo>
                    <a:pt x="11" y="21"/>
                    <a:pt x="17" y="15"/>
                    <a:pt x="19" y="14"/>
                  </a:cubicBezTo>
                  <a:cubicBezTo>
                    <a:pt x="23" y="10"/>
                    <a:pt x="28" y="6"/>
                    <a:pt x="34" y="3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28" y="2"/>
                    <a:pt x="0" y="1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461">
              <a:extLst>
                <a:ext uri="{FF2B5EF4-FFF2-40B4-BE49-F238E27FC236}">
                  <a16:creationId xmlns:a16="http://schemas.microsoft.com/office/drawing/2014/main" id="{4EB1FD8F-F10B-1641-9372-96C85C3F17DA}"/>
                </a:ext>
              </a:extLst>
            </p:cNvPr>
            <p:cNvSpPr/>
            <p:nvPr/>
          </p:nvSpPr>
          <p:spPr bwMode="auto">
            <a:xfrm>
              <a:off x="7428032" y="675654"/>
              <a:ext cx="17023" cy="17023"/>
            </a:xfrm>
            <a:custGeom>
              <a:avLst/>
              <a:gdLst>
                <a:gd name="T0" fmla="*/ 3 w 26"/>
                <a:gd name="T1" fmla="*/ 24 h 25"/>
                <a:gd name="T2" fmla="*/ 6 w 26"/>
                <a:gd name="T3" fmla="*/ 18 h 25"/>
                <a:gd name="T4" fmla="*/ 10 w 26"/>
                <a:gd name="T5" fmla="*/ 12 h 25"/>
                <a:gd name="T6" fmla="*/ 24 w 26"/>
                <a:gd name="T7" fmla="*/ 3 h 25"/>
                <a:gd name="T8" fmla="*/ 23 w 26"/>
                <a:gd name="T9" fmla="*/ 0 h 25"/>
                <a:gd name="T10" fmla="*/ 9 w 26"/>
                <a:gd name="T11" fmla="*/ 9 h 25"/>
                <a:gd name="T12" fmla="*/ 1 w 26"/>
                <a:gd name="T13" fmla="*/ 23 h 25"/>
                <a:gd name="T14" fmla="*/ 3 w 2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5">
                  <a:moveTo>
                    <a:pt x="3" y="24"/>
                  </a:moveTo>
                  <a:cubicBezTo>
                    <a:pt x="4" y="22"/>
                    <a:pt x="5" y="20"/>
                    <a:pt x="6" y="18"/>
                  </a:cubicBezTo>
                  <a:cubicBezTo>
                    <a:pt x="7" y="16"/>
                    <a:pt x="8" y="14"/>
                    <a:pt x="10" y="12"/>
                  </a:cubicBezTo>
                  <a:cubicBezTo>
                    <a:pt x="14" y="7"/>
                    <a:pt x="19" y="5"/>
                    <a:pt x="24" y="3"/>
                  </a:cubicBezTo>
                  <a:cubicBezTo>
                    <a:pt x="26" y="2"/>
                    <a:pt x="25" y="0"/>
                    <a:pt x="23" y="0"/>
                  </a:cubicBezTo>
                  <a:cubicBezTo>
                    <a:pt x="18" y="2"/>
                    <a:pt x="13" y="5"/>
                    <a:pt x="9" y="9"/>
                  </a:cubicBezTo>
                  <a:cubicBezTo>
                    <a:pt x="5" y="12"/>
                    <a:pt x="0" y="18"/>
                    <a:pt x="1" y="23"/>
                  </a:cubicBezTo>
                  <a:cubicBezTo>
                    <a:pt x="1" y="24"/>
                    <a:pt x="2" y="25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62">
              <a:extLst>
                <a:ext uri="{FF2B5EF4-FFF2-40B4-BE49-F238E27FC236}">
                  <a16:creationId xmlns:a16="http://schemas.microsoft.com/office/drawing/2014/main" id="{51BE4DEF-D4AE-A6F3-A859-839239F7EAC3}"/>
                </a:ext>
              </a:extLst>
            </p:cNvPr>
            <p:cNvSpPr/>
            <p:nvPr/>
          </p:nvSpPr>
          <p:spPr bwMode="auto">
            <a:xfrm>
              <a:off x="7448703" y="676870"/>
              <a:ext cx="19455" cy="20671"/>
            </a:xfrm>
            <a:custGeom>
              <a:avLst/>
              <a:gdLst>
                <a:gd name="T0" fmla="*/ 1 w 30"/>
                <a:gd name="T1" fmla="*/ 30 h 31"/>
                <a:gd name="T2" fmla="*/ 13 w 30"/>
                <a:gd name="T3" fmla="*/ 14 h 31"/>
                <a:gd name="T4" fmla="*/ 30 w 30"/>
                <a:gd name="T5" fmla="*/ 1 h 31"/>
                <a:gd name="T6" fmla="*/ 30 w 30"/>
                <a:gd name="T7" fmla="*/ 0 h 31"/>
                <a:gd name="T8" fmla="*/ 13 w 30"/>
                <a:gd name="T9" fmla="*/ 12 h 31"/>
                <a:gd name="T10" fmla="*/ 0 w 30"/>
                <a:gd name="T11" fmla="*/ 29 h 31"/>
                <a:gd name="T12" fmla="*/ 1 w 30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1" y="30"/>
                  </a:moveTo>
                  <a:cubicBezTo>
                    <a:pt x="6" y="26"/>
                    <a:pt x="9" y="19"/>
                    <a:pt x="13" y="14"/>
                  </a:cubicBezTo>
                  <a:cubicBezTo>
                    <a:pt x="18" y="9"/>
                    <a:pt x="23" y="3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2"/>
                    <a:pt x="18" y="7"/>
                    <a:pt x="13" y="12"/>
                  </a:cubicBezTo>
                  <a:cubicBezTo>
                    <a:pt x="9" y="16"/>
                    <a:pt x="2" y="23"/>
                    <a:pt x="0" y="29"/>
                  </a:cubicBezTo>
                  <a:cubicBezTo>
                    <a:pt x="0" y="30"/>
                    <a:pt x="1" y="31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463">
              <a:extLst>
                <a:ext uri="{FF2B5EF4-FFF2-40B4-BE49-F238E27FC236}">
                  <a16:creationId xmlns:a16="http://schemas.microsoft.com/office/drawing/2014/main" id="{B54D04C4-7B90-B333-9342-34B9EA813B15}"/>
                </a:ext>
              </a:extLst>
            </p:cNvPr>
            <p:cNvSpPr/>
            <p:nvPr/>
          </p:nvSpPr>
          <p:spPr bwMode="auto">
            <a:xfrm>
              <a:off x="7477885" y="681734"/>
              <a:ext cx="20671" cy="20671"/>
            </a:xfrm>
            <a:custGeom>
              <a:avLst/>
              <a:gdLst>
                <a:gd name="T0" fmla="*/ 2 w 31"/>
                <a:gd name="T1" fmla="*/ 30 h 31"/>
                <a:gd name="T2" fmla="*/ 31 w 31"/>
                <a:gd name="T3" fmla="*/ 1 h 31"/>
                <a:gd name="T4" fmla="*/ 30 w 31"/>
                <a:gd name="T5" fmla="*/ 0 h 31"/>
                <a:gd name="T6" fmla="*/ 1 w 31"/>
                <a:gd name="T7" fmla="*/ 29 h 31"/>
                <a:gd name="T8" fmla="*/ 2 w 3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" y="30"/>
                  </a:moveTo>
                  <a:cubicBezTo>
                    <a:pt x="14" y="23"/>
                    <a:pt x="21" y="11"/>
                    <a:pt x="31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20" y="10"/>
                    <a:pt x="12" y="21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464">
              <a:extLst>
                <a:ext uri="{FF2B5EF4-FFF2-40B4-BE49-F238E27FC236}">
                  <a16:creationId xmlns:a16="http://schemas.microsoft.com/office/drawing/2014/main" id="{ED779FE4-A18A-3B93-0F13-4A39D1F641B0}"/>
                </a:ext>
              </a:extLst>
            </p:cNvPr>
            <p:cNvSpPr/>
            <p:nvPr/>
          </p:nvSpPr>
          <p:spPr bwMode="auto">
            <a:xfrm>
              <a:off x="7497340" y="686597"/>
              <a:ext cx="26750" cy="18239"/>
            </a:xfrm>
            <a:custGeom>
              <a:avLst/>
              <a:gdLst>
                <a:gd name="T0" fmla="*/ 2 w 39"/>
                <a:gd name="T1" fmla="*/ 27 h 27"/>
                <a:gd name="T2" fmla="*/ 38 w 39"/>
                <a:gd name="T3" fmla="*/ 2 h 27"/>
                <a:gd name="T4" fmla="*/ 37 w 39"/>
                <a:gd name="T5" fmla="*/ 0 h 27"/>
                <a:gd name="T6" fmla="*/ 1 w 39"/>
                <a:gd name="T7" fmla="*/ 26 h 27"/>
                <a:gd name="T8" fmla="*/ 2 w 3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2" y="27"/>
                  </a:moveTo>
                  <a:cubicBezTo>
                    <a:pt x="13" y="18"/>
                    <a:pt x="25" y="9"/>
                    <a:pt x="38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24" y="7"/>
                    <a:pt x="10" y="15"/>
                    <a:pt x="1" y="26"/>
                  </a:cubicBezTo>
                  <a:cubicBezTo>
                    <a:pt x="0" y="27"/>
                    <a:pt x="1" y="27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465">
              <a:extLst>
                <a:ext uri="{FF2B5EF4-FFF2-40B4-BE49-F238E27FC236}">
                  <a16:creationId xmlns:a16="http://schemas.microsoft.com/office/drawing/2014/main" id="{65BEB77E-6678-5783-6560-54C915677A62}"/>
                </a:ext>
              </a:extLst>
            </p:cNvPr>
            <p:cNvSpPr/>
            <p:nvPr/>
          </p:nvSpPr>
          <p:spPr bwMode="auto">
            <a:xfrm>
              <a:off x="7541114" y="872634"/>
              <a:ext cx="26750" cy="25534"/>
            </a:xfrm>
            <a:custGeom>
              <a:avLst/>
              <a:gdLst>
                <a:gd name="T0" fmla="*/ 1 w 38"/>
                <a:gd name="T1" fmla="*/ 36 h 38"/>
                <a:gd name="T2" fmla="*/ 2 w 38"/>
                <a:gd name="T3" fmla="*/ 37 h 38"/>
                <a:gd name="T4" fmla="*/ 38 w 38"/>
                <a:gd name="T5" fmla="*/ 0 h 38"/>
                <a:gd name="T6" fmla="*/ 38 w 38"/>
                <a:gd name="T7" fmla="*/ 0 h 38"/>
                <a:gd name="T8" fmla="*/ 1 w 38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" y="36"/>
                  </a:moveTo>
                  <a:cubicBezTo>
                    <a:pt x="0" y="37"/>
                    <a:pt x="1" y="38"/>
                    <a:pt x="2" y="37"/>
                  </a:cubicBezTo>
                  <a:cubicBezTo>
                    <a:pt x="12" y="23"/>
                    <a:pt x="24" y="1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10"/>
                    <a:pt x="11" y="22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466">
              <a:extLst>
                <a:ext uri="{FF2B5EF4-FFF2-40B4-BE49-F238E27FC236}">
                  <a16:creationId xmlns:a16="http://schemas.microsoft.com/office/drawing/2014/main" id="{809E74C8-8718-AA5C-9745-81F809D2D8AF}"/>
                </a:ext>
              </a:extLst>
            </p:cNvPr>
            <p:cNvSpPr/>
            <p:nvPr/>
          </p:nvSpPr>
          <p:spPr bwMode="auto">
            <a:xfrm>
              <a:off x="7511931" y="983284"/>
              <a:ext cx="41342" cy="36478"/>
            </a:xfrm>
            <a:custGeom>
              <a:avLst/>
              <a:gdLst>
                <a:gd name="T0" fmla="*/ 0 w 60"/>
                <a:gd name="T1" fmla="*/ 52 h 53"/>
                <a:gd name="T2" fmla="*/ 2 w 60"/>
                <a:gd name="T3" fmla="*/ 53 h 53"/>
                <a:gd name="T4" fmla="*/ 25 w 60"/>
                <a:gd name="T5" fmla="*/ 27 h 53"/>
                <a:gd name="T6" fmla="*/ 59 w 60"/>
                <a:gd name="T7" fmla="*/ 2 h 53"/>
                <a:gd name="T8" fmla="*/ 59 w 60"/>
                <a:gd name="T9" fmla="*/ 1 h 53"/>
                <a:gd name="T10" fmla="*/ 0 w 60"/>
                <a:gd name="T1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3">
                  <a:moveTo>
                    <a:pt x="0" y="52"/>
                  </a:moveTo>
                  <a:cubicBezTo>
                    <a:pt x="0" y="53"/>
                    <a:pt x="1" y="53"/>
                    <a:pt x="2" y="53"/>
                  </a:cubicBezTo>
                  <a:cubicBezTo>
                    <a:pt x="9" y="44"/>
                    <a:pt x="16" y="35"/>
                    <a:pt x="25" y="27"/>
                  </a:cubicBezTo>
                  <a:cubicBezTo>
                    <a:pt x="36" y="18"/>
                    <a:pt x="48" y="10"/>
                    <a:pt x="59" y="2"/>
                  </a:cubicBezTo>
                  <a:cubicBezTo>
                    <a:pt x="60" y="1"/>
                    <a:pt x="59" y="0"/>
                    <a:pt x="59" y="1"/>
                  </a:cubicBezTo>
                  <a:cubicBezTo>
                    <a:pt x="38" y="14"/>
                    <a:pt x="11" y="29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467">
              <a:extLst>
                <a:ext uri="{FF2B5EF4-FFF2-40B4-BE49-F238E27FC236}">
                  <a16:creationId xmlns:a16="http://schemas.microsoft.com/office/drawing/2014/main" id="{3719FF4E-E6EC-E178-88AC-DB8969CA69DE}"/>
                </a:ext>
              </a:extLst>
            </p:cNvPr>
            <p:cNvSpPr/>
            <p:nvPr/>
          </p:nvSpPr>
          <p:spPr bwMode="auto">
            <a:xfrm>
              <a:off x="7268746" y="696325"/>
              <a:ext cx="3648" cy="2432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3 h 3"/>
                <a:gd name="T4" fmla="*/ 3 w 4"/>
                <a:gd name="T5" fmla="*/ 1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468">
              <a:extLst>
                <a:ext uri="{FF2B5EF4-FFF2-40B4-BE49-F238E27FC236}">
                  <a16:creationId xmlns:a16="http://schemas.microsoft.com/office/drawing/2014/main" id="{E0BB039D-EACD-072F-D9D1-9AAE016FC50D}"/>
                </a:ext>
              </a:extLst>
            </p:cNvPr>
            <p:cNvSpPr/>
            <p:nvPr/>
          </p:nvSpPr>
          <p:spPr bwMode="auto">
            <a:xfrm>
              <a:off x="7221325" y="770496"/>
              <a:ext cx="30398" cy="41342"/>
            </a:xfrm>
            <a:custGeom>
              <a:avLst/>
              <a:gdLst>
                <a:gd name="T0" fmla="*/ 2 w 45"/>
                <a:gd name="T1" fmla="*/ 60 h 60"/>
                <a:gd name="T2" fmla="*/ 19 w 45"/>
                <a:gd name="T3" fmla="*/ 31 h 60"/>
                <a:gd name="T4" fmla="*/ 45 w 45"/>
                <a:gd name="T5" fmla="*/ 1 h 60"/>
                <a:gd name="T6" fmla="*/ 44 w 45"/>
                <a:gd name="T7" fmla="*/ 1 h 60"/>
                <a:gd name="T8" fmla="*/ 16 w 45"/>
                <a:gd name="T9" fmla="*/ 32 h 60"/>
                <a:gd name="T10" fmla="*/ 0 w 45"/>
                <a:gd name="T11" fmla="*/ 59 h 60"/>
                <a:gd name="T12" fmla="*/ 2 w 45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0">
                  <a:moveTo>
                    <a:pt x="2" y="60"/>
                  </a:moveTo>
                  <a:cubicBezTo>
                    <a:pt x="7" y="49"/>
                    <a:pt x="12" y="40"/>
                    <a:pt x="19" y="31"/>
                  </a:cubicBezTo>
                  <a:cubicBezTo>
                    <a:pt x="28" y="21"/>
                    <a:pt x="37" y="11"/>
                    <a:pt x="45" y="1"/>
                  </a:cubicBezTo>
                  <a:cubicBezTo>
                    <a:pt x="45" y="1"/>
                    <a:pt x="44" y="0"/>
                    <a:pt x="44" y="1"/>
                  </a:cubicBezTo>
                  <a:cubicBezTo>
                    <a:pt x="35" y="11"/>
                    <a:pt x="25" y="21"/>
                    <a:pt x="16" y="32"/>
                  </a:cubicBezTo>
                  <a:cubicBezTo>
                    <a:pt x="9" y="39"/>
                    <a:pt x="1" y="4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469">
              <a:extLst>
                <a:ext uri="{FF2B5EF4-FFF2-40B4-BE49-F238E27FC236}">
                  <a16:creationId xmlns:a16="http://schemas.microsoft.com/office/drawing/2014/main" id="{F6391D3B-3EDF-7EB6-B513-CCC05736370F}"/>
                </a:ext>
              </a:extLst>
            </p:cNvPr>
            <p:cNvSpPr/>
            <p:nvPr/>
          </p:nvSpPr>
          <p:spPr bwMode="auto">
            <a:xfrm>
              <a:off x="7466942" y="1013682"/>
              <a:ext cx="17023" cy="17023"/>
            </a:xfrm>
            <a:custGeom>
              <a:avLst/>
              <a:gdLst>
                <a:gd name="T0" fmla="*/ 23 w 25"/>
                <a:gd name="T1" fmla="*/ 0 h 25"/>
                <a:gd name="T2" fmla="*/ 1 w 25"/>
                <a:gd name="T3" fmla="*/ 22 h 25"/>
                <a:gd name="T4" fmla="*/ 3 w 25"/>
                <a:gd name="T5" fmla="*/ 23 h 25"/>
                <a:gd name="T6" fmla="*/ 24 w 25"/>
                <a:gd name="T7" fmla="*/ 2 h 25"/>
                <a:gd name="T8" fmla="*/ 23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3" y="4"/>
                    <a:pt x="6" y="13"/>
                    <a:pt x="1" y="22"/>
                  </a:cubicBezTo>
                  <a:cubicBezTo>
                    <a:pt x="0" y="23"/>
                    <a:pt x="2" y="25"/>
                    <a:pt x="3" y="23"/>
                  </a:cubicBezTo>
                  <a:cubicBezTo>
                    <a:pt x="7" y="14"/>
                    <a:pt x="14" y="5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矩形 3">
            <a:extLst>
              <a:ext uri="{FF2B5EF4-FFF2-40B4-BE49-F238E27FC236}">
                <a16:creationId xmlns:a16="http://schemas.microsoft.com/office/drawing/2014/main" id="{1BFA5C03-AADF-6E66-856D-57FE167B5E1D}"/>
              </a:ext>
            </a:extLst>
          </p:cNvPr>
          <p:cNvSpPr/>
          <p:nvPr/>
        </p:nvSpPr>
        <p:spPr>
          <a:xfrm>
            <a:off x="911307" y="2329141"/>
            <a:ext cx="5021787" cy="3359935"/>
          </a:xfrm>
          <a:custGeom>
            <a:avLst/>
            <a:gdLst/>
            <a:ahLst/>
            <a:cxnLst/>
            <a:rect l="l" t="t" r="r" b="b"/>
            <a:pathLst>
              <a:path w="3766831" h="2520280">
                <a:moveTo>
                  <a:pt x="2243770" y="0"/>
                </a:moveTo>
                <a:lnTo>
                  <a:pt x="2327299" y="144016"/>
                </a:lnTo>
                <a:lnTo>
                  <a:pt x="3766831" y="144016"/>
                </a:lnTo>
                <a:lnTo>
                  <a:pt x="3766831" y="2520280"/>
                </a:lnTo>
                <a:lnTo>
                  <a:pt x="0" y="2520280"/>
                </a:lnTo>
                <a:lnTo>
                  <a:pt x="0" y="144016"/>
                </a:lnTo>
                <a:lnTo>
                  <a:pt x="2160240" y="144016"/>
                </a:ln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圆角矩形 7">
            <a:extLst>
              <a:ext uri="{FF2B5EF4-FFF2-40B4-BE49-F238E27FC236}">
                <a16:creationId xmlns:a16="http://schemas.microsoft.com/office/drawing/2014/main" id="{F02399DF-CA66-B9BF-6E9B-E0FD7CED168A}"/>
              </a:ext>
            </a:extLst>
          </p:cNvPr>
          <p:cNvSpPr/>
          <p:nvPr/>
        </p:nvSpPr>
        <p:spPr>
          <a:xfrm>
            <a:off x="1257171" y="1427223"/>
            <a:ext cx="4319984" cy="533331"/>
          </a:xfrm>
          <a:prstGeom prst="roundRect">
            <a:avLst/>
          </a:prstGeom>
          <a:solidFill>
            <a:srgbClr val="116A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9" name="矩形 3">
            <a:extLst>
              <a:ext uri="{FF2B5EF4-FFF2-40B4-BE49-F238E27FC236}">
                <a16:creationId xmlns:a16="http://schemas.microsoft.com/office/drawing/2014/main" id="{2A19B956-D6C7-EBB7-81D6-5201A993F1A8}"/>
              </a:ext>
            </a:extLst>
          </p:cNvPr>
          <p:cNvSpPr/>
          <p:nvPr/>
        </p:nvSpPr>
        <p:spPr>
          <a:xfrm flipH="1">
            <a:off x="6297057" y="2329141"/>
            <a:ext cx="5021787" cy="3359935"/>
          </a:xfrm>
          <a:custGeom>
            <a:avLst/>
            <a:gdLst/>
            <a:ahLst/>
            <a:cxnLst/>
            <a:rect l="l" t="t" r="r" b="b"/>
            <a:pathLst>
              <a:path w="3766831" h="2520280">
                <a:moveTo>
                  <a:pt x="2243770" y="0"/>
                </a:moveTo>
                <a:lnTo>
                  <a:pt x="2327299" y="144016"/>
                </a:lnTo>
                <a:lnTo>
                  <a:pt x="3766831" y="144016"/>
                </a:lnTo>
                <a:lnTo>
                  <a:pt x="3766831" y="2520280"/>
                </a:lnTo>
                <a:lnTo>
                  <a:pt x="0" y="2520280"/>
                </a:lnTo>
                <a:lnTo>
                  <a:pt x="0" y="144016"/>
                </a:lnTo>
                <a:lnTo>
                  <a:pt x="2160240" y="144016"/>
                </a:ln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圆角矩形 13">
            <a:extLst>
              <a:ext uri="{FF2B5EF4-FFF2-40B4-BE49-F238E27FC236}">
                <a16:creationId xmlns:a16="http://schemas.microsoft.com/office/drawing/2014/main" id="{6C010925-1D0D-944E-FDE4-6DB0A99C81E4}"/>
              </a:ext>
            </a:extLst>
          </p:cNvPr>
          <p:cNvSpPr/>
          <p:nvPr/>
        </p:nvSpPr>
        <p:spPr>
          <a:xfrm>
            <a:off x="6643947" y="1463085"/>
            <a:ext cx="4319984" cy="533331"/>
          </a:xfrm>
          <a:prstGeom prst="roundRect">
            <a:avLst/>
          </a:prstGeom>
          <a:solidFill>
            <a:srgbClr val="004F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69900"/>
              </a:solidFill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0AABA59-9B5D-114A-9214-141B8B826FB8}"/>
              </a:ext>
            </a:extLst>
          </p:cNvPr>
          <p:cNvSpPr txBox="1"/>
          <p:nvPr/>
        </p:nvSpPr>
        <p:spPr>
          <a:xfrm>
            <a:off x="2299379" y="1515894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9D92A9E-F8E7-DD3B-F329-65346186C0F3}"/>
              </a:ext>
            </a:extLst>
          </p:cNvPr>
          <p:cNvSpPr txBox="1"/>
          <p:nvPr/>
        </p:nvSpPr>
        <p:spPr>
          <a:xfrm>
            <a:off x="7686155" y="1515894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F406B18-4CBB-6096-62CB-D17E92F2E772}"/>
              </a:ext>
            </a:extLst>
          </p:cNvPr>
          <p:cNvSpPr txBox="1"/>
          <p:nvPr/>
        </p:nvSpPr>
        <p:spPr>
          <a:xfrm>
            <a:off x="3496835" y="3161438"/>
            <a:ext cx="2166809" cy="2008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780A42DB-4C9C-5B50-FB34-58FE3AEB9B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5" r="82848" b="46032"/>
          <a:stretch/>
        </p:blipFill>
        <p:spPr>
          <a:xfrm>
            <a:off x="1365990" y="2947651"/>
            <a:ext cx="1811089" cy="2436203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E704E7AA-3011-E259-8799-63B56DE5082E}"/>
              </a:ext>
            </a:extLst>
          </p:cNvPr>
          <p:cNvSpPr txBox="1"/>
          <p:nvPr/>
        </p:nvSpPr>
        <p:spPr>
          <a:xfrm>
            <a:off x="8911455" y="3161438"/>
            <a:ext cx="2166809" cy="2008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48" name="图片 47" descr="D:\51PPT模板网\51pptmoban.com\图片001.jpg">
            <a:extLst>
              <a:ext uri="{FF2B5EF4-FFF2-40B4-BE49-F238E27FC236}">
                <a16:creationId xmlns:a16="http://schemas.microsoft.com/office/drawing/2014/main" id="{4A83AF70-2EEC-13FE-53EF-D2342A293E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75" t="38732" r="42573" b="25745"/>
          <a:stretch/>
        </p:blipFill>
        <p:spPr>
          <a:xfrm>
            <a:off x="6780610" y="2947651"/>
            <a:ext cx="1811089" cy="243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71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5562D44-65EE-6E1C-FD3D-8637D3560DF9}"/>
              </a:ext>
            </a:extLst>
          </p:cNvPr>
          <p:cNvSpPr/>
          <p:nvPr/>
        </p:nvSpPr>
        <p:spPr>
          <a:xfrm>
            <a:off x="303007" y="115003"/>
            <a:ext cx="702674" cy="656110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3D95B4-BDFB-CC19-5B64-82938D578397}"/>
              </a:ext>
            </a:extLst>
          </p:cNvPr>
          <p:cNvSpPr/>
          <p:nvPr/>
        </p:nvSpPr>
        <p:spPr>
          <a:xfrm>
            <a:off x="835880" y="608830"/>
            <a:ext cx="347601" cy="324566"/>
          </a:xfrm>
          <a:prstGeom prst="roundRect">
            <a:avLst/>
          </a:prstGeom>
          <a:noFill/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158B67-D5C8-E02A-8ED5-CC1F9035191A}"/>
              </a:ext>
            </a:extLst>
          </p:cNvPr>
          <p:cNvSpPr/>
          <p:nvPr/>
        </p:nvSpPr>
        <p:spPr>
          <a:xfrm>
            <a:off x="353971" y="160622"/>
            <a:ext cx="108786" cy="10157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DF862E5-B3E1-4715-290D-E7688E6BB855}"/>
              </a:ext>
            </a:extLst>
          </p:cNvPr>
          <p:cNvGrpSpPr/>
          <p:nvPr/>
        </p:nvGrpSpPr>
        <p:grpSpPr>
          <a:xfrm>
            <a:off x="437015" y="211410"/>
            <a:ext cx="455864" cy="444644"/>
            <a:chOff x="7203086" y="656199"/>
            <a:chExt cx="395176" cy="385449"/>
          </a:xfrm>
          <a:blipFill>
            <a:blip r:embed="rId3"/>
            <a:stretch>
              <a:fillRect/>
            </a:stretch>
          </a:blipFill>
        </p:grpSpPr>
        <p:sp>
          <p:nvSpPr>
            <p:cNvPr id="12" name="Freeform 1453">
              <a:extLst>
                <a:ext uri="{FF2B5EF4-FFF2-40B4-BE49-F238E27FC236}">
                  <a16:creationId xmlns:a16="http://schemas.microsoft.com/office/drawing/2014/main" id="{F6DEB517-EEB5-B1D3-92EE-9CBAF3D73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3086" y="656199"/>
              <a:ext cx="395176" cy="385449"/>
            </a:xfrm>
            <a:custGeom>
              <a:avLst/>
              <a:gdLst>
                <a:gd name="T0" fmla="*/ 242 w 580"/>
                <a:gd name="T1" fmla="*/ 2 h 566"/>
                <a:gd name="T2" fmla="*/ 57 w 580"/>
                <a:gd name="T3" fmla="*/ 16 h 566"/>
                <a:gd name="T4" fmla="*/ 26 w 580"/>
                <a:gd name="T5" fmla="*/ 161 h 566"/>
                <a:gd name="T6" fmla="*/ 53 w 580"/>
                <a:gd name="T7" fmla="*/ 528 h 566"/>
                <a:gd name="T8" fmla="*/ 462 w 580"/>
                <a:gd name="T9" fmla="*/ 556 h 566"/>
                <a:gd name="T10" fmla="*/ 507 w 580"/>
                <a:gd name="T11" fmla="*/ 539 h 566"/>
                <a:gd name="T12" fmla="*/ 554 w 580"/>
                <a:gd name="T13" fmla="*/ 266 h 566"/>
                <a:gd name="T14" fmla="*/ 541 w 580"/>
                <a:gd name="T15" fmla="*/ 283 h 566"/>
                <a:gd name="T16" fmla="*/ 521 w 580"/>
                <a:gd name="T17" fmla="*/ 399 h 566"/>
                <a:gd name="T18" fmla="*/ 524 w 580"/>
                <a:gd name="T19" fmla="*/ 359 h 566"/>
                <a:gd name="T20" fmla="*/ 535 w 580"/>
                <a:gd name="T21" fmla="*/ 293 h 566"/>
                <a:gd name="T22" fmla="*/ 549 w 580"/>
                <a:gd name="T23" fmla="*/ 177 h 566"/>
                <a:gd name="T24" fmla="*/ 512 w 580"/>
                <a:gd name="T25" fmla="*/ 256 h 566"/>
                <a:gd name="T26" fmla="*/ 554 w 580"/>
                <a:gd name="T27" fmla="*/ 133 h 566"/>
                <a:gd name="T28" fmla="*/ 570 w 580"/>
                <a:gd name="T29" fmla="*/ 92 h 566"/>
                <a:gd name="T30" fmla="*/ 559 w 580"/>
                <a:gd name="T31" fmla="*/ 89 h 566"/>
                <a:gd name="T32" fmla="*/ 554 w 580"/>
                <a:gd name="T33" fmla="*/ 91 h 566"/>
                <a:gd name="T34" fmla="*/ 505 w 580"/>
                <a:gd name="T35" fmla="*/ 84 h 566"/>
                <a:gd name="T36" fmla="*/ 457 w 580"/>
                <a:gd name="T37" fmla="*/ 78 h 566"/>
                <a:gd name="T38" fmla="*/ 80 w 580"/>
                <a:gd name="T39" fmla="*/ 20 h 566"/>
                <a:gd name="T40" fmla="*/ 208 w 580"/>
                <a:gd name="T41" fmla="*/ 37 h 566"/>
                <a:gd name="T42" fmla="*/ 259 w 580"/>
                <a:gd name="T43" fmla="*/ 37 h 566"/>
                <a:gd name="T44" fmla="*/ 279 w 580"/>
                <a:gd name="T45" fmla="*/ 49 h 566"/>
                <a:gd name="T46" fmla="*/ 417 w 580"/>
                <a:gd name="T47" fmla="*/ 83 h 566"/>
                <a:gd name="T48" fmla="*/ 500 w 580"/>
                <a:gd name="T49" fmla="*/ 129 h 566"/>
                <a:gd name="T50" fmla="*/ 492 w 580"/>
                <a:gd name="T51" fmla="*/ 184 h 566"/>
                <a:gd name="T52" fmla="*/ 476 w 580"/>
                <a:gd name="T53" fmla="*/ 482 h 566"/>
                <a:gd name="T54" fmla="*/ 501 w 580"/>
                <a:gd name="T55" fmla="*/ 457 h 566"/>
                <a:gd name="T56" fmla="*/ 506 w 580"/>
                <a:gd name="T57" fmla="*/ 519 h 566"/>
                <a:gd name="T58" fmla="*/ 458 w 580"/>
                <a:gd name="T59" fmla="*/ 543 h 566"/>
                <a:gd name="T60" fmla="*/ 442 w 580"/>
                <a:gd name="T61" fmla="*/ 528 h 566"/>
                <a:gd name="T62" fmla="*/ 368 w 580"/>
                <a:gd name="T63" fmla="*/ 525 h 566"/>
                <a:gd name="T64" fmla="*/ 478 w 580"/>
                <a:gd name="T65" fmla="*/ 502 h 566"/>
                <a:gd name="T66" fmla="*/ 83 w 580"/>
                <a:gd name="T67" fmla="*/ 209 h 566"/>
                <a:gd name="T68" fmla="*/ 84 w 580"/>
                <a:gd name="T69" fmla="*/ 72 h 566"/>
                <a:gd name="T70" fmla="*/ 81 w 580"/>
                <a:gd name="T71" fmla="*/ 107 h 566"/>
                <a:gd name="T72" fmla="*/ 80 w 580"/>
                <a:gd name="T73" fmla="*/ 20 h 566"/>
                <a:gd name="T74" fmla="*/ 187 w 580"/>
                <a:gd name="T75" fmla="*/ 511 h 566"/>
                <a:gd name="T76" fmla="*/ 123 w 580"/>
                <a:gd name="T77" fmla="*/ 526 h 566"/>
                <a:gd name="T78" fmla="*/ 43 w 580"/>
                <a:gd name="T79" fmla="*/ 512 h 566"/>
                <a:gd name="T80" fmla="*/ 259 w 580"/>
                <a:gd name="T81" fmla="*/ 548 h 566"/>
                <a:gd name="T82" fmla="*/ 237 w 580"/>
                <a:gd name="T83" fmla="*/ 518 h 566"/>
                <a:gd name="T84" fmla="*/ 64 w 580"/>
                <a:gd name="T85" fmla="*/ 259 h 566"/>
                <a:gd name="T86" fmla="*/ 71 w 580"/>
                <a:gd name="T87" fmla="*/ 212 h 566"/>
                <a:gd name="T88" fmla="*/ 49 w 580"/>
                <a:gd name="T89" fmla="*/ 363 h 566"/>
                <a:gd name="T90" fmla="*/ 13 w 580"/>
                <a:gd name="T91" fmla="*/ 330 h 566"/>
                <a:gd name="T92" fmla="*/ 13 w 580"/>
                <a:gd name="T93" fmla="*/ 330 h 566"/>
                <a:gd name="T94" fmla="*/ 22 w 580"/>
                <a:gd name="T95" fmla="*/ 440 h 566"/>
                <a:gd name="T96" fmla="*/ 50 w 580"/>
                <a:gd name="T97" fmla="*/ 440 h 566"/>
                <a:gd name="T98" fmla="*/ 49 w 580"/>
                <a:gd name="T99" fmla="*/ 491 h 566"/>
                <a:gd name="T100" fmla="*/ 296 w 580"/>
                <a:gd name="T101" fmla="*/ 512 h 566"/>
                <a:gd name="T102" fmla="*/ 260 w 580"/>
                <a:gd name="T103" fmla="*/ 548 h 566"/>
                <a:gd name="T104" fmla="*/ 32 w 580"/>
                <a:gd name="T105" fmla="*/ 112 h 566"/>
                <a:gd name="T106" fmla="*/ 20 w 580"/>
                <a:gd name="T107" fmla="*/ 307 h 566"/>
                <a:gd name="T108" fmla="*/ 19 w 580"/>
                <a:gd name="T109" fmla="*/ 461 h 566"/>
                <a:gd name="T110" fmla="*/ 117 w 580"/>
                <a:gd name="T111" fmla="*/ 536 h 566"/>
                <a:gd name="T112" fmla="*/ 115 w 580"/>
                <a:gd name="T113" fmla="*/ 541 h 566"/>
                <a:gd name="T114" fmla="*/ 546 w 580"/>
                <a:gd name="T115" fmla="*/ 31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0" h="566">
                  <a:moveTo>
                    <a:pt x="579" y="103"/>
                  </a:moveTo>
                  <a:cubicBezTo>
                    <a:pt x="580" y="90"/>
                    <a:pt x="578" y="78"/>
                    <a:pt x="576" y="66"/>
                  </a:cubicBezTo>
                  <a:cubicBezTo>
                    <a:pt x="574" y="60"/>
                    <a:pt x="571" y="41"/>
                    <a:pt x="564" y="40"/>
                  </a:cubicBezTo>
                  <a:cubicBezTo>
                    <a:pt x="526" y="36"/>
                    <a:pt x="489" y="31"/>
                    <a:pt x="452" y="26"/>
                  </a:cubicBezTo>
                  <a:cubicBezTo>
                    <a:pt x="381" y="17"/>
                    <a:pt x="310" y="8"/>
                    <a:pt x="239" y="5"/>
                  </a:cubicBezTo>
                  <a:cubicBezTo>
                    <a:pt x="240" y="4"/>
                    <a:pt x="241" y="3"/>
                    <a:pt x="242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9" y="2"/>
                    <a:pt x="238" y="4"/>
                    <a:pt x="236" y="5"/>
                  </a:cubicBezTo>
                  <a:cubicBezTo>
                    <a:pt x="229" y="5"/>
                    <a:pt x="221" y="5"/>
                    <a:pt x="213" y="4"/>
                  </a:cubicBezTo>
                  <a:cubicBezTo>
                    <a:pt x="162" y="3"/>
                    <a:pt x="107" y="4"/>
                    <a:pt x="57" y="17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6" y="17"/>
                    <a:pt x="56" y="17"/>
                  </a:cubicBezTo>
                  <a:cubicBezTo>
                    <a:pt x="51" y="18"/>
                    <a:pt x="47" y="20"/>
                    <a:pt x="42" y="21"/>
                  </a:cubicBezTo>
                  <a:cubicBezTo>
                    <a:pt x="39" y="22"/>
                    <a:pt x="41" y="25"/>
                    <a:pt x="43" y="25"/>
                  </a:cubicBezTo>
                  <a:cubicBezTo>
                    <a:pt x="44" y="25"/>
                    <a:pt x="45" y="25"/>
                    <a:pt x="47" y="24"/>
                  </a:cubicBezTo>
                  <a:cubicBezTo>
                    <a:pt x="32" y="48"/>
                    <a:pt x="32" y="75"/>
                    <a:pt x="32" y="102"/>
                  </a:cubicBezTo>
                  <a:cubicBezTo>
                    <a:pt x="29" y="122"/>
                    <a:pt x="27" y="141"/>
                    <a:pt x="26" y="161"/>
                  </a:cubicBezTo>
                  <a:cubicBezTo>
                    <a:pt x="23" y="172"/>
                    <a:pt x="21" y="183"/>
                    <a:pt x="18" y="194"/>
                  </a:cubicBezTo>
                  <a:cubicBezTo>
                    <a:pt x="14" y="214"/>
                    <a:pt x="11" y="235"/>
                    <a:pt x="8" y="256"/>
                  </a:cubicBezTo>
                  <a:cubicBezTo>
                    <a:pt x="0" y="301"/>
                    <a:pt x="1" y="348"/>
                    <a:pt x="2" y="393"/>
                  </a:cubicBezTo>
                  <a:cubicBezTo>
                    <a:pt x="3" y="418"/>
                    <a:pt x="5" y="444"/>
                    <a:pt x="9" y="469"/>
                  </a:cubicBezTo>
                  <a:cubicBezTo>
                    <a:pt x="12" y="485"/>
                    <a:pt x="16" y="503"/>
                    <a:pt x="28" y="515"/>
                  </a:cubicBezTo>
                  <a:cubicBezTo>
                    <a:pt x="34" y="522"/>
                    <a:pt x="43" y="525"/>
                    <a:pt x="53" y="528"/>
                  </a:cubicBezTo>
                  <a:cubicBezTo>
                    <a:pt x="68" y="534"/>
                    <a:pt x="85" y="538"/>
                    <a:pt x="98" y="542"/>
                  </a:cubicBezTo>
                  <a:cubicBezTo>
                    <a:pt x="156" y="558"/>
                    <a:pt x="216" y="561"/>
                    <a:pt x="276" y="561"/>
                  </a:cubicBezTo>
                  <a:cubicBezTo>
                    <a:pt x="300" y="564"/>
                    <a:pt x="324" y="566"/>
                    <a:pt x="349" y="565"/>
                  </a:cubicBezTo>
                  <a:cubicBezTo>
                    <a:pt x="375" y="565"/>
                    <a:pt x="400" y="561"/>
                    <a:pt x="426" y="558"/>
                  </a:cubicBezTo>
                  <a:cubicBezTo>
                    <a:pt x="426" y="558"/>
                    <a:pt x="426" y="558"/>
                    <a:pt x="427" y="558"/>
                  </a:cubicBezTo>
                  <a:cubicBezTo>
                    <a:pt x="438" y="557"/>
                    <a:pt x="450" y="557"/>
                    <a:pt x="462" y="556"/>
                  </a:cubicBezTo>
                  <a:cubicBezTo>
                    <a:pt x="462" y="556"/>
                    <a:pt x="462" y="556"/>
                    <a:pt x="463" y="556"/>
                  </a:cubicBezTo>
                  <a:cubicBezTo>
                    <a:pt x="463" y="556"/>
                    <a:pt x="463" y="556"/>
                    <a:pt x="463" y="555"/>
                  </a:cubicBezTo>
                  <a:cubicBezTo>
                    <a:pt x="473" y="554"/>
                    <a:pt x="483" y="552"/>
                    <a:pt x="492" y="549"/>
                  </a:cubicBezTo>
                  <a:cubicBezTo>
                    <a:pt x="495" y="548"/>
                    <a:pt x="497" y="547"/>
                    <a:pt x="499" y="545"/>
                  </a:cubicBezTo>
                  <a:cubicBezTo>
                    <a:pt x="502" y="544"/>
                    <a:pt x="504" y="544"/>
                    <a:pt x="507" y="542"/>
                  </a:cubicBezTo>
                  <a:cubicBezTo>
                    <a:pt x="508" y="542"/>
                    <a:pt x="508" y="540"/>
                    <a:pt x="507" y="539"/>
                  </a:cubicBezTo>
                  <a:cubicBezTo>
                    <a:pt x="508" y="538"/>
                    <a:pt x="509" y="537"/>
                    <a:pt x="510" y="536"/>
                  </a:cubicBezTo>
                  <a:cubicBezTo>
                    <a:pt x="512" y="539"/>
                    <a:pt x="517" y="539"/>
                    <a:pt x="518" y="535"/>
                  </a:cubicBezTo>
                  <a:cubicBezTo>
                    <a:pt x="518" y="529"/>
                    <a:pt x="519" y="524"/>
                    <a:pt x="520" y="519"/>
                  </a:cubicBezTo>
                  <a:cubicBezTo>
                    <a:pt x="529" y="495"/>
                    <a:pt x="530" y="465"/>
                    <a:pt x="532" y="445"/>
                  </a:cubicBezTo>
                  <a:cubicBezTo>
                    <a:pt x="535" y="418"/>
                    <a:pt x="541" y="391"/>
                    <a:pt x="545" y="364"/>
                  </a:cubicBezTo>
                  <a:cubicBezTo>
                    <a:pt x="549" y="332"/>
                    <a:pt x="552" y="299"/>
                    <a:pt x="554" y="266"/>
                  </a:cubicBezTo>
                  <a:cubicBezTo>
                    <a:pt x="565" y="212"/>
                    <a:pt x="579" y="158"/>
                    <a:pt x="579" y="103"/>
                  </a:cubicBezTo>
                  <a:close/>
                  <a:moveTo>
                    <a:pt x="548" y="251"/>
                  </a:moveTo>
                  <a:cubicBezTo>
                    <a:pt x="531" y="258"/>
                    <a:pt x="514" y="269"/>
                    <a:pt x="505" y="285"/>
                  </a:cubicBezTo>
                  <a:cubicBezTo>
                    <a:pt x="505" y="286"/>
                    <a:pt x="506" y="286"/>
                    <a:pt x="506" y="286"/>
                  </a:cubicBezTo>
                  <a:cubicBezTo>
                    <a:pt x="517" y="270"/>
                    <a:pt x="531" y="260"/>
                    <a:pt x="547" y="252"/>
                  </a:cubicBezTo>
                  <a:cubicBezTo>
                    <a:pt x="545" y="262"/>
                    <a:pt x="543" y="272"/>
                    <a:pt x="541" y="283"/>
                  </a:cubicBezTo>
                  <a:cubicBezTo>
                    <a:pt x="535" y="318"/>
                    <a:pt x="531" y="354"/>
                    <a:pt x="526" y="390"/>
                  </a:cubicBezTo>
                  <a:cubicBezTo>
                    <a:pt x="525" y="406"/>
                    <a:pt x="523" y="421"/>
                    <a:pt x="521" y="437"/>
                  </a:cubicBezTo>
                  <a:cubicBezTo>
                    <a:pt x="514" y="443"/>
                    <a:pt x="507" y="449"/>
                    <a:pt x="500" y="456"/>
                  </a:cubicBezTo>
                  <a:cubicBezTo>
                    <a:pt x="496" y="459"/>
                    <a:pt x="492" y="463"/>
                    <a:pt x="488" y="467"/>
                  </a:cubicBezTo>
                  <a:cubicBezTo>
                    <a:pt x="488" y="456"/>
                    <a:pt x="489" y="446"/>
                    <a:pt x="489" y="435"/>
                  </a:cubicBezTo>
                  <a:cubicBezTo>
                    <a:pt x="501" y="424"/>
                    <a:pt x="510" y="410"/>
                    <a:pt x="521" y="399"/>
                  </a:cubicBezTo>
                  <a:cubicBezTo>
                    <a:pt x="522" y="398"/>
                    <a:pt x="520" y="397"/>
                    <a:pt x="519" y="398"/>
                  </a:cubicBezTo>
                  <a:cubicBezTo>
                    <a:pt x="511" y="406"/>
                    <a:pt x="504" y="414"/>
                    <a:pt x="496" y="422"/>
                  </a:cubicBezTo>
                  <a:cubicBezTo>
                    <a:pt x="494" y="425"/>
                    <a:pt x="492" y="427"/>
                    <a:pt x="490" y="430"/>
                  </a:cubicBezTo>
                  <a:cubicBezTo>
                    <a:pt x="490" y="428"/>
                    <a:pt x="490" y="427"/>
                    <a:pt x="490" y="426"/>
                  </a:cubicBezTo>
                  <a:cubicBezTo>
                    <a:pt x="491" y="414"/>
                    <a:pt x="492" y="402"/>
                    <a:pt x="493" y="391"/>
                  </a:cubicBezTo>
                  <a:cubicBezTo>
                    <a:pt x="502" y="379"/>
                    <a:pt x="512" y="368"/>
                    <a:pt x="524" y="359"/>
                  </a:cubicBezTo>
                  <a:cubicBezTo>
                    <a:pt x="525" y="358"/>
                    <a:pt x="524" y="357"/>
                    <a:pt x="523" y="358"/>
                  </a:cubicBezTo>
                  <a:cubicBezTo>
                    <a:pt x="513" y="366"/>
                    <a:pt x="502" y="376"/>
                    <a:pt x="493" y="387"/>
                  </a:cubicBezTo>
                  <a:cubicBezTo>
                    <a:pt x="495" y="370"/>
                    <a:pt x="496" y="353"/>
                    <a:pt x="497" y="336"/>
                  </a:cubicBezTo>
                  <a:cubicBezTo>
                    <a:pt x="497" y="331"/>
                    <a:pt x="497" y="327"/>
                    <a:pt x="498" y="322"/>
                  </a:cubicBezTo>
                  <a:cubicBezTo>
                    <a:pt x="498" y="323"/>
                    <a:pt x="499" y="323"/>
                    <a:pt x="499" y="322"/>
                  </a:cubicBezTo>
                  <a:cubicBezTo>
                    <a:pt x="509" y="310"/>
                    <a:pt x="520" y="301"/>
                    <a:pt x="535" y="293"/>
                  </a:cubicBezTo>
                  <a:cubicBezTo>
                    <a:pt x="535" y="293"/>
                    <a:pt x="535" y="292"/>
                    <a:pt x="534" y="292"/>
                  </a:cubicBezTo>
                  <a:cubicBezTo>
                    <a:pt x="520" y="299"/>
                    <a:pt x="507" y="308"/>
                    <a:pt x="498" y="321"/>
                  </a:cubicBezTo>
                  <a:cubicBezTo>
                    <a:pt x="498" y="322"/>
                    <a:pt x="498" y="322"/>
                    <a:pt x="498" y="322"/>
                  </a:cubicBezTo>
                  <a:cubicBezTo>
                    <a:pt x="499" y="287"/>
                    <a:pt x="502" y="253"/>
                    <a:pt x="507" y="218"/>
                  </a:cubicBezTo>
                  <a:cubicBezTo>
                    <a:pt x="507" y="214"/>
                    <a:pt x="508" y="209"/>
                    <a:pt x="508" y="205"/>
                  </a:cubicBezTo>
                  <a:cubicBezTo>
                    <a:pt x="523" y="197"/>
                    <a:pt x="536" y="187"/>
                    <a:pt x="549" y="177"/>
                  </a:cubicBezTo>
                  <a:cubicBezTo>
                    <a:pt x="550" y="176"/>
                    <a:pt x="549" y="175"/>
                    <a:pt x="549" y="176"/>
                  </a:cubicBezTo>
                  <a:cubicBezTo>
                    <a:pt x="536" y="185"/>
                    <a:pt x="522" y="195"/>
                    <a:pt x="508" y="203"/>
                  </a:cubicBezTo>
                  <a:cubicBezTo>
                    <a:pt x="510" y="191"/>
                    <a:pt x="511" y="179"/>
                    <a:pt x="511" y="168"/>
                  </a:cubicBezTo>
                  <a:cubicBezTo>
                    <a:pt x="525" y="156"/>
                    <a:pt x="537" y="143"/>
                    <a:pt x="554" y="134"/>
                  </a:cubicBezTo>
                  <a:cubicBezTo>
                    <a:pt x="553" y="163"/>
                    <a:pt x="553" y="192"/>
                    <a:pt x="551" y="221"/>
                  </a:cubicBezTo>
                  <a:cubicBezTo>
                    <a:pt x="536" y="228"/>
                    <a:pt x="519" y="240"/>
                    <a:pt x="512" y="256"/>
                  </a:cubicBezTo>
                  <a:cubicBezTo>
                    <a:pt x="512" y="257"/>
                    <a:pt x="513" y="258"/>
                    <a:pt x="514" y="257"/>
                  </a:cubicBezTo>
                  <a:cubicBezTo>
                    <a:pt x="520" y="250"/>
                    <a:pt x="524" y="242"/>
                    <a:pt x="532" y="235"/>
                  </a:cubicBezTo>
                  <a:cubicBezTo>
                    <a:pt x="538" y="230"/>
                    <a:pt x="544" y="226"/>
                    <a:pt x="551" y="223"/>
                  </a:cubicBezTo>
                  <a:cubicBezTo>
                    <a:pt x="551" y="227"/>
                    <a:pt x="551" y="231"/>
                    <a:pt x="551" y="236"/>
                  </a:cubicBezTo>
                  <a:cubicBezTo>
                    <a:pt x="550" y="241"/>
                    <a:pt x="549" y="246"/>
                    <a:pt x="548" y="251"/>
                  </a:cubicBezTo>
                  <a:close/>
                  <a:moveTo>
                    <a:pt x="554" y="133"/>
                  </a:moveTo>
                  <a:cubicBezTo>
                    <a:pt x="539" y="140"/>
                    <a:pt x="525" y="151"/>
                    <a:pt x="512" y="162"/>
                  </a:cubicBezTo>
                  <a:cubicBezTo>
                    <a:pt x="512" y="149"/>
                    <a:pt x="512" y="136"/>
                    <a:pt x="512" y="122"/>
                  </a:cubicBezTo>
                  <a:cubicBezTo>
                    <a:pt x="525" y="112"/>
                    <a:pt x="539" y="101"/>
                    <a:pt x="554" y="93"/>
                  </a:cubicBezTo>
                  <a:cubicBezTo>
                    <a:pt x="554" y="106"/>
                    <a:pt x="554" y="120"/>
                    <a:pt x="554" y="133"/>
                  </a:cubicBezTo>
                  <a:close/>
                  <a:moveTo>
                    <a:pt x="561" y="50"/>
                  </a:moveTo>
                  <a:cubicBezTo>
                    <a:pt x="567" y="63"/>
                    <a:pt x="569" y="78"/>
                    <a:pt x="570" y="92"/>
                  </a:cubicBezTo>
                  <a:cubicBezTo>
                    <a:pt x="572" y="125"/>
                    <a:pt x="566" y="158"/>
                    <a:pt x="560" y="190"/>
                  </a:cubicBezTo>
                  <a:cubicBezTo>
                    <a:pt x="559" y="196"/>
                    <a:pt x="558" y="202"/>
                    <a:pt x="557" y="207"/>
                  </a:cubicBezTo>
                  <a:cubicBezTo>
                    <a:pt x="558" y="168"/>
                    <a:pt x="559" y="129"/>
                    <a:pt x="559" y="90"/>
                  </a:cubicBezTo>
                  <a:cubicBezTo>
                    <a:pt x="559" y="90"/>
                    <a:pt x="560" y="89"/>
                    <a:pt x="560" y="89"/>
                  </a:cubicBezTo>
                  <a:cubicBezTo>
                    <a:pt x="561" y="89"/>
                    <a:pt x="560" y="88"/>
                    <a:pt x="560" y="88"/>
                  </a:cubicBezTo>
                  <a:cubicBezTo>
                    <a:pt x="559" y="88"/>
                    <a:pt x="559" y="89"/>
                    <a:pt x="559" y="89"/>
                  </a:cubicBezTo>
                  <a:cubicBezTo>
                    <a:pt x="559" y="75"/>
                    <a:pt x="559" y="62"/>
                    <a:pt x="559" y="48"/>
                  </a:cubicBezTo>
                  <a:cubicBezTo>
                    <a:pt x="560" y="49"/>
                    <a:pt x="561" y="49"/>
                    <a:pt x="561" y="50"/>
                  </a:cubicBezTo>
                  <a:close/>
                  <a:moveTo>
                    <a:pt x="511" y="43"/>
                  </a:moveTo>
                  <a:cubicBezTo>
                    <a:pt x="520" y="44"/>
                    <a:pt x="529" y="45"/>
                    <a:pt x="538" y="46"/>
                  </a:cubicBezTo>
                  <a:cubicBezTo>
                    <a:pt x="540" y="47"/>
                    <a:pt x="548" y="47"/>
                    <a:pt x="554" y="48"/>
                  </a:cubicBezTo>
                  <a:cubicBezTo>
                    <a:pt x="554" y="62"/>
                    <a:pt x="554" y="77"/>
                    <a:pt x="554" y="91"/>
                  </a:cubicBezTo>
                  <a:cubicBezTo>
                    <a:pt x="539" y="99"/>
                    <a:pt x="524" y="108"/>
                    <a:pt x="511" y="118"/>
                  </a:cubicBezTo>
                  <a:cubicBezTo>
                    <a:pt x="511" y="108"/>
                    <a:pt x="510" y="97"/>
                    <a:pt x="508" y="87"/>
                  </a:cubicBezTo>
                  <a:cubicBezTo>
                    <a:pt x="508" y="87"/>
                    <a:pt x="507" y="86"/>
                    <a:pt x="507" y="86"/>
                  </a:cubicBezTo>
                  <a:cubicBezTo>
                    <a:pt x="522" y="76"/>
                    <a:pt x="537" y="65"/>
                    <a:pt x="549" y="52"/>
                  </a:cubicBezTo>
                  <a:cubicBezTo>
                    <a:pt x="550" y="52"/>
                    <a:pt x="549" y="52"/>
                    <a:pt x="549" y="52"/>
                  </a:cubicBezTo>
                  <a:cubicBezTo>
                    <a:pt x="536" y="64"/>
                    <a:pt x="520" y="73"/>
                    <a:pt x="505" y="84"/>
                  </a:cubicBezTo>
                  <a:cubicBezTo>
                    <a:pt x="504" y="83"/>
                    <a:pt x="503" y="83"/>
                    <a:pt x="502" y="83"/>
                  </a:cubicBezTo>
                  <a:cubicBezTo>
                    <a:pt x="488" y="83"/>
                    <a:pt x="475" y="81"/>
                    <a:pt x="461" y="79"/>
                  </a:cubicBezTo>
                  <a:cubicBezTo>
                    <a:pt x="467" y="75"/>
                    <a:pt x="473" y="70"/>
                    <a:pt x="480" y="67"/>
                  </a:cubicBezTo>
                  <a:cubicBezTo>
                    <a:pt x="488" y="61"/>
                    <a:pt x="497" y="57"/>
                    <a:pt x="506" y="53"/>
                  </a:cubicBezTo>
                  <a:cubicBezTo>
                    <a:pt x="507" y="53"/>
                    <a:pt x="506" y="51"/>
                    <a:pt x="505" y="51"/>
                  </a:cubicBezTo>
                  <a:cubicBezTo>
                    <a:pt x="490" y="58"/>
                    <a:pt x="469" y="66"/>
                    <a:pt x="457" y="78"/>
                  </a:cubicBezTo>
                  <a:cubicBezTo>
                    <a:pt x="442" y="76"/>
                    <a:pt x="427" y="73"/>
                    <a:pt x="412" y="70"/>
                  </a:cubicBezTo>
                  <a:cubicBezTo>
                    <a:pt x="371" y="63"/>
                    <a:pt x="331" y="56"/>
                    <a:pt x="290" y="51"/>
                  </a:cubicBezTo>
                  <a:cubicBezTo>
                    <a:pt x="294" y="44"/>
                    <a:pt x="296" y="38"/>
                    <a:pt x="301" y="32"/>
                  </a:cubicBezTo>
                  <a:cubicBezTo>
                    <a:pt x="305" y="27"/>
                    <a:pt x="309" y="23"/>
                    <a:pt x="314" y="19"/>
                  </a:cubicBezTo>
                  <a:cubicBezTo>
                    <a:pt x="380" y="25"/>
                    <a:pt x="446" y="34"/>
                    <a:pt x="511" y="43"/>
                  </a:cubicBezTo>
                  <a:close/>
                  <a:moveTo>
                    <a:pt x="80" y="20"/>
                  </a:moveTo>
                  <a:cubicBezTo>
                    <a:pt x="62" y="35"/>
                    <a:pt x="35" y="59"/>
                    <a:pt x="41" y="82"/>
                  </a:cubicBezTo>
                  <a:cubicBezTo>
                    <a:pt x="42" y="83"/>
                    <a:pt x="44" y="83"/>
                    <a:pt x="44" y="81"/>
                  </a:cubicBezTo>
                  <a:cubicBezTo>
                    <a:pt x="44" y="57"/>
                    <a:pt x="65" y="35"/>
                    <a:pt x="83" y="20"/>
                  </a:cubicBezTo>
                  <a:cubicBezTo>
                    <a:pt x="107" y="16"/>
                    <a:pt x="132" y="14"/>
                    <a:pt x="157" y="13"/>
                  </a:cubicBezTo>
                  <a:cubicBezTo>
                    <a:pt x="181" y="12"/>
                    <a:pt x="204" y="12"/>
                    <a:pt x="228" y="13"/>
                  </a:cubicBezTo>
                  <a:cubicBezTo>
                    <a:pt x="221" y="21"/>
                    <a:pt x="213" y="28"/>
                    <a:pt x="208" y="37"/>
                  </a:cubicBezTo>
                  <a:cubicBezTo>
                    <a:pt x="208" y="38"/>
                    <a:pt x="209" y="39"/>
                    <a:pt x="209" y="38"/>
                  </a:cubicBezTo>
                  <a:cubicBezTo>
                    <a:pt x="216" y="29"/>
                    <a:pt x="224" y="21"/>
                    <a:pt x="231" y="13"/>
                  </a:cubicBezTo>
                  <a:cubicBezTo>
                    <a:pt x="246" y="14"/>
                    <a:pt x="260" y="15"/>
                    <a:pt x="275" y="16"/>
                  </a:cubicBezTo>
                  <a:cubicBezTo>
                    <a:pt x="278" y="16"/>
                    <a:pt x="281" y="16"/>
                    <a:pt x="284" y="16"/>
                  </a:cubicBezTo>
                  <a:cubicBezTo>
                    <a:pt x="279" y="18"/>
                    <a:pt x="275" y="20"/>
                    <a:pt x="270" y="24"/>
                  </a:cubicBezTo>
                  <a:cubicBezTo>
                    <a:pt x="266" y="27"/>
                    <a:pt x="260" y="32"/>
                    <a:pt x="259" y="37"/>
                  </a:cubicBezTo>
                  <a:cubicBezTo>
                    <a:pt x="258" y="38"/>
                    <a:pt x="259" y="39"/>
                    <a:pt x="260" y="39"/>
                  </a:cubicBezTo>
                  <a:cubicBezTo>
                    <a:pt x="264" y="36"/>
                    <a:pt x="267" y="31"/>
                    <a:pt x="271" y="27"/>
                  </a:cubicBezTo>
                  <a:cubicBezTo>
                    <a:pt x="276" y="23"/>
                    <a:pt x="282" y="19"/>
                    <a:pt x="288" y="17"/>
                  </a:cubicBezTo>
                  <a:cubicBezTo>
                    <a:pt x="297" y="17"/>
                    <a:pt x="305" y="18"/>
                    <a:pt x="313" y="19"/>
                  </a:cubicBezTo>
                  <a:cubicBezTo>
                    <a:pt x="302" y="26"/>
                    <a:pt x="290" y="38"/>
                    <a:pt x="288" y="50"/>
                  </a:cubicBezTo>
                  <a:cubicBezTo>
                    <a:pt x="285" y="50"/>
                    <a:pt x="282" y="49"/>
                    <a:pt x="279" y="49"/>
                  </a:cubicBezTo>
                  <a:cubicBezTo>
                    <a:pt x="238" y="44"/>
                    <a:pt x="196" y="39"/>
                    <a:pt x="155" y="44"/>
                  </a:cubicBezTo>
                  <a:cubicBezTo>
                    <a:pt x="133" y="46"/>
                    <a:pt x="102" y="51"/>
                    <a:pt x="92" y="73"/>
                  </a:cubicBezTo>
                  <a:cubicBezTo>
                    <a:pt x="91" y="75"/>
                    <a:pt x="94" y="77"/>
                    <a:pt x="95" y="75"/>
                  </a:cubicBezTo>
                  <a:cubicBezTo>
                    <a:pt x="107" y="51"/>
                    <a:pt x="144" y="51"/>
                    <a:pt x="167" y="51"/>
                  </a:cubicBezTo>
                  <a:cubicBezTo>
                    <a:pt x="208" y="51"/>
                    <a:pt x="250" y="56"/>
                    <a:pt x="290" y="62"/>
                  </a:cubicBezTo>
                  <a:cubicBezTo>
                    <a:pt x="333" y="68"/>
                    <a:pt x="375" y="76"/>
                    <a:pt x="417" y="83"/>
                  </a:cubicBezTo>
                  <a:cubicBezTo>
                    <a:pt x="442" y="87"/>
                    <a:pt x="467" y="93"/>
                    <a:pt x="492" y="94"/>
                  </a:cubicBezTo>
                  <a:cubicBezTo>
                    <a:pt x="492" y="95"/>
                    <a:pt x="491" y="95"/>
                    <a:pt x="491" y="95"/>
                  </a:cubicBezTo>
                  <a:cubicBezTo>
                    <a:pt x="490" y="96"/>
                    <a:pt x="491" y="97"/>
                    <a:pt x="491" y="97"/>
                  </a:cubicBezTo>
                  <a:cubicBezTo>
                    <a:pt x="493" y="96"/>
                    <a:pt x="494" y="95"/>
                    <a:pt x="495" y="94"/>
                  </a:cubicBezTo>
                  <a:cubicBezTo>
                    <a:pt x="495" y="94"/>
                    <a:pt x="496" y="94"/>
                    <a:pt x="497" y="94"/>
                  </a:cubicBezTo>
                  <a:cubicBezTo>
                    <a:pt x="499" y="106"/>
                    <a:pt x="500" y="118"/>
                    <a:pt x="500" y="129"/>
                  </a:cubicBezTo>
                  <a:cubicBezTo>
                    <a:pt x="499" y="130"/>
                    <a:pt x="499" y="131"/>
                    <a:pt x="498" y="132"/>
                  </a:cubicBezTo>
                  <a:cubicBezTo>
                    <a:pt x="497" y="133"/>
                    <a:pt x="498" y="134"/>
                    <a:pt x="499" y="133"/>
                  </a:cubicBezTo>
                  <a:cubicBezTo>
                    <a:pt x="499" y="133"/>
                    <a:pt x="500" y="132"/>
                    <a:pt x="500" y="132"/>
                  </a:cubicBezTo>
                  <a:cubicBezTo>
                    <a:pt x="501" y="146"/>
                    <a:pt x="500" y="160"/>
                    <a:pt x="499" y="174"/>
                  </a:cubicBezTo>
                  <a:cubicBezTo>
                    <a:pt x="496" y="177"/>
                    <a:pt x="493" y="180"/>
                    <a:pt x="491" y="183"/>
                  </a:cubicBezTo>
                  <a:cubicBezTo>
                    <a:pt x="490" y="183"/>
                    <a:pt x="491" y="185"/>
                    <a:pt x="492" y="184"/>
                  </a:cubicBezTo>
                  <a:cubicBezTo>
                    <a:pt x="494" y="182"/>
                    <a:pt x="496" y="181"/>
                    <a:pt x="499" y="179"/>
                  </a:cubicBezTo>
                  <a:cubicBezTo>
                    <a:pt x="497" y="194"/>
                    <a:pt x="496" y="209"/>
                    <a:pt x="494" y="224"/>
                  </a:cubicBezTo>
                  <a:cubicBezTo>
                    <a:pt x="489" y="263"/>
                    <a:pt x="486" y="302"/>
                    <a:pt x="484" y="342"/>
                  </a:cubicBezTo>
                  <a:cubicBezTo>
                    <a:pt x="483" y="373"/>
                    <a:pt x="480" y="403"/>
                    <a:pt x="478" y="433"/>
                  </a:cubicBezTo>
                  <a:cubicBezTo>
                    <a:pt x="477" y="445"/>
                    <a:pt x="473" y="466"/>
                    <a:pt x="477" y="480"/>
                  </a:cubicBezTo>
                  <a:cubicBezTo>
                    <a:pt x="476" y="481"/>
                    <a:pt x="476" y="481"/>
                    <a:pt x="476" y="482"/>
                  </a:cubicBezTo>
                  <a:cubicBezTo>
                    <a:pt x="475" y="483"/>
                    <a:pt x="477" y="484"/>
                    <a:pt x="477" y="483"/>
                  </a:cubicBezTo>
                  <a:cubicBezTo>
                    <a:pt x="477" y="483"/>
                    <a:pt x="477" y="483"/>
                    <a:pt x="478" y="483"/>
                  </a:cubicBezTo>
                  <a:cubicBezTo>
                    <a:pt x="479" y="486"/>
                    <a:pt x="480" y="489"/>
                    <a:pt x="482" y="491"/>
                  </a:cubicBezTo>
                  <a:cubicBezTo>
                    <a:pt x="484" y="492"/>
                    <a:pt x="486" y="491"/>
                    <a:pt x="486" y="489"/>
                  </a:cubicBezTo>
                  <a:cubicBezTo>
                    <a:pt x="487" y="484"/>
                    <a:pt x="487" y="479"/>
                    <a:pt x="487" y="473"/>
                  </a:cubicBezTo>
                  <a:cubicBezTo>
                    <a:pt x="492" y="468"/>
                    <a:pt x="497" y="462"/>
                    <a:pt x="501" y="457"/>
                  </a:cubicBezTo>
                  <a:cubicBezTo>
                    <a:pt x="508" y="451"/>
                    <a:pt x="514" y="445"/>
                    <a:pt x="520" y="439"/>
                  </a:cubicBezTo>
                  <a:cubicBezTo>
                    <a:pt x="517" y="469"/>
                    <a:pt x="513" y="499"/>
                    <a:pt x="509" y="530"/>
                  </a:cubicBezTo>
                  <a:cubicBezTo>
                    <a:pt x="507" y="533"/>
                    <a:pt x="505" y="535"/>
                    <a:pt x="502" y="538"/>
                  </a:cubicBezTo>
                  <a:cubicBezTo>
                    <a:pt x="502" y="538"/>
                    <a:pt x="502" y="538"/>
                    <a:pt x="502" y="538"/>
                  </a:cubicBezTo>
                  <a:cubicBezTo>
                    <a:pt x="495" y="537"/>
                    <a:pt x="488" y="538"/>
                    <a:pt x="481" y="539"/>
                  </a:cubicBezTo>
                  <a:cubicBezTo>
                    <a:pt x="488" y="531"/>
                    <a:pt x="496" y="524"/>
                    <a:pt x="506" y="519"/>
                  </a:cubicBezTo>
                  <a:cubicBezTo>
                    <a:pt x="506" y="519"/>
                    <a:pt x="506" y="518"/>
                    <a:pt x="506" y="519"/>
                  </a:cubicBezTo>
                  <a:cubicBezTo>
                    <a:pt x="495" y="524"/>
                    <a:pt x="485" y="531"/>
                    <a:pt x="476" y="539"/>
                  </a:cubicBezTo>
                  <a:cubicBezTo>
                    <a:pt x="471" y="540"/>
                    <a:pt x="466" y="541"/>
                    <a:pt x="461" y="542"/>
                  </a:cubicBezTo>
                  <a:cubicBezTo>
                    <a:pt x="465" y="535"/>
                    <a:pt x="468" y="527"/>
                    <a:pt x="470" y="519"/>
                  </a:cubicBezTo>
                  <a:cubicBezTo>
                    <a:pt x="470" y="519"/>
                    <a:pt x="469" y="518"/>
                    <a:pt x="469" y="519"/>
                  </a:cubicBezTo>
                  <a:cubicBezTo>
                    <a:pt x="466" y="527"/>
                    <a:pt x="462" y="535"/>
                    <a:pt x="458" y="543"/>
                  </a:cubicBezTo>
                  <a:cubicBezTo>
                    <a:pt x="456" y="543"/>
                    <a:pt x="455" y="543"/>
                    <a:pt x="453" y="543"/>
                  </a:cubicBezTo>
                  <a:cubicBezTo>
                    <a:pt x="447" y="544"/>
                    <a:pt x="441" y="545"/>
                    <a:pt x="435" y="546"/>
                  </a:cubicBezTo>
                  <a:cubicBezTo>
                    <a:pt x="438" y="541"/>
                    <a:pt x="440" y="535"/>
                    <a:pt x="443" y="529"/>
                  </a:cubicBezTo>
                  <a:cubicBezTo>
                    <a:pt x="448" y="522"/>
                    <a:pt x="455" y="515"/>
                    <a:pt x="462" y="511"/>
                  </a:cubicBezTo>
                  <a:cubicBezTo>
                    <a:pt x="462" y="511"/>
                    <a:pt x="462" y="511"/>
                    <a:pt x="462" y="511"/>
                  </a:cubicBezTo>
                  <a:cubicBezTo>
                    <a:pt x="454" y="516"/>
                    <a:pt x="447" y="520"/>
                    <a:pt x="442" y="528"/>
                  </a:cubicBezTo>
                  <a:cubicBezTo>
                    <a:pt x="438" y="533"/>
                    <a:pt x="433" y="540"/>
                    <a:pt x="433" y="547"/>
                  </a:cubicBezTo>
                  <a:cubicBezTo>
                    <a:pt x="417" y="549"/>
                    <a:pt x="401" y="551"/>
                    <a:pt x="385" y="553"/>
                  </a:cubicBezTo>
                  <a:cubicBezTo>
                    <a:pt x="383" y="553"/>
                    <a:pt x="381" y="553"/>
                    <a:pt x="379" y="553"/>
                  </a:cubicBezTo>
                  <a:cubicBezTo>
                    <a:pt x="367" y="553"/>
                    <a:pt x="355" y="553"/>
                    <a:pt x="343" y="553"/>
                  </a:cubicBezTo>
                  <a:cubicBezTo>
                    <a:pt x="351" y="545"/>
                    <a:pt x="360" y="536"/>
                    <a:pt x="369" y="526"/>
                  </a:cubicBezTo>
                  <a:cubicBezTo>
                    <a:pt x="369" y="526"/>
                    <a:pt x="368" y="525"/>
                    <a:pt x="368" y="525"/>
                  </a:cubicBezTo>
                  <a:cubicBezTo>
                    <a:pt x="358" y="535"/>
                    <a:pt x="348" y="544"/>
                    <a:pt x="339" y="554"/>
                  </a:cubicBezTo>
                  <a:cubicBezTo>
                    <a:pt x="332" y="554"/>
                    <a:pt x="324" y="554"/>
                    <a:pt x="317" y="554"/>
                  </a:cubicBezTo>
                  <a:cubicBezTo>
                    <a:pt x="313" y="554"/>
                    <a:pt x="309" y="554"/>
                    <a:pt x="305" y="554"/>
                  </a:cubicBezTo>
                  <a:cubicBezTo>
                    <a:pt x="309" y="548"/>
                    <a:pt x="312" y="542"/>
                    <a:pt x="315" y="536"/>
                  </a:cubicBezTo>
                  <a:cubicBezTo>
                    <a:pt x="320" y="529"/>
                    <a:pt x="325" y="521"/>
                    <a:pt x="331" y="514"/>
                  </a:cubicBezTo>
                  <a:cubicBezTo>
                    <a:pt x="380" y="517"/>
                    <a:pt x="431" y="514"/>
                    <a:pt x="478" y="502"/>
                  </a:cubicBezTo>
                  <a:cubicBezTo>
                    <a:pt x="485" y="500"/>
                    <a:pt x="482" y="490"/>
                    <a:pt x="475" y="491"/>
                  </a:cubicBezTo>
                  <a:cubicBezTo>
                    <a:pt x="410" y="508"/>
                    <a:pt x="339" y="506"/>
                    <a:pt x="272" y="497"/>
                  </a:cubicBezTo>
                  <a:cubicBezTo>
                    <a:pt x="220" y="491"/>
                    <a:pt x="168" y="489"/>
                    <a:pt x="117" y="476"/>
                  </a:cubicBezTo>
                  <a:cubicBezTo>
                    <a:pt x="99" y="471"/>
                    <a:pt x="75" y="465"/>
                    <a:pt x="65" y="448"/>
                  </a:cubicBezTo>
                  <a:cubicBezTo>
                    <a:pt x="54" y="428"/>
                    <a:pt x="59" y="398"/>
                    <a:pt x="61" y="377"/>
                  </a:cubicBezTo>
                  <a:cubicBezTo>
                    <a:pt x="66" y="321"/>
                    <a:pt x="80" y="266"/>
                    <a:pt x="83" y="209"/>
                  </a:cubicBezTo>
                  <a:cubicBezTo>
                    <a:pt x="86" y="162"/>
                    <a:pt x="89" y="116"/>
                    <a:pt x="88" y="69"/>
                  </a:cubicBezTo>
                  <a:cubicBezTo>
                    <a:pt x="91" y="66"/>
                    <a:pt x="94" y="64"/>
                    <a:pt x="97" y="62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8" y="66"/>
                    <a:pt x="87" y="63"/>
                    <a:pt x="87" y="59"/>
                  </a:cubicBezTo>
                  <a:cubicBezTo>
                    <a:pt x="87" y="58"/>
                    <a:pt x="85" y="58"/>
                    <a:pt x="84" y="59"/>
                  </a:cubicBezTo>
                  <a:cubicBezTo>
                    <a:pt x="84" y="64"/>
                    <a:pt x="84" y="68"/>
                    <a:pt x="84" y="72"/>
                  </a:cubicBezTo>
                  <a:cubicBezTo>
                    <a:pt x="74" y="81"/>
                    <a:pt x="65" y="91"/>
                    <a:pt x="57" y="102"/>
                  </a:cubicBezTo>
                  <a:cubicBezTo>
                    <a:pt x="52" y="109"/>
                    <a:pt x="35" y="129"/>
                    <a:pt x="42" y="140"/>
                  </a:cubicBezTo>
                  <a:cubicBezTo>
                    <a:pt x="42" y="141"/>
                    <a:pt x="44" y="140"/>
                    <a:pt x="43" y="139"/>
                  </a:cubicBezTo>
                  <a:cubicBezTo>
                    <a:pt x="39" y="128"/>
                    <a:pt x="55" y="109"/>
                    <a:pt x="61" y="100"/>
                  </a:cubicBezTo>
                  <a:cubicBezTo>
                    <a:pt x="68" y="91"/>
                    <a:pt x="75" y="81"/>
                    <a:pt x="84" y="73"/>
                  </a:cubicBezTo>
                  <a:cubicBezTo>
                    <a:pt x="83" y="84"/>
                    <a:pt x="82" y="96"/>
                    <a:pt x="81" y="107"/>
                  </a:cubicBezTo>
                  <a:cubicBezTo>
                    <a:pt x="68" y="121"/>
                    <a:pt x="57" y="136"/>
                    <a:pt x="46" y="151"/>
                  </a:cubicBezTo>
                  <a:cubicBezTo>
                    <a:pt x="43" y="156"/>
                    <a:pt x="39" y="161"/>
                    <a:pt x="35" y="167"/>
                  </a:cubicBezTo>
                  <a:cubicBezTo>
                    <a:pt x="36" y="159"/>
                    <a:pt x="37" y="152"/>
                    <a:pt x="38" y="144"/>
                  </a:cubicBezTo>
                  <a:cubicBezTo>
                    <a:pt x="41" y="121"/>
                    <a:pt x="38" y="96"/>
                    <a:pt x="39" y="72"/>
                  </a:cubicBezTo>
                  <a:cubicBezTo>
                    <a:pt x="43" y="55"/>
                    <a:pt x="48" y="39"/>
                    <a:pt x="54" y="23"/>
                  </a:cubicBezTo>
                  <a:cubicBezTo>
                    <a:pt x="63" y="22"/>
                    <a:pt x="71" y="21"/>
                    <a:pt x="80" y="20"/>
                  </a:cubicBezTo>
                  <a:close/>
                  <a:moveTo>
                    <a:pt x="237" y="518"/>
                  </a:moveTo>
                  <a:cubicBezTo>
                    <a:pt x="232" y="521"/>
                    <a:pt x="226" y="525"/>
                    <a:pt x="221" y="530"/>
                  </a:cubicBezTo>
                  <a:cubicBezTo>
                    <a:pt x="219" y="533"/>
                    <a:pt x="215" y="536"/>
                    <a:pt x="215" y="540"/>
                  </a:cubicBezTo>
                  <a:cubicBezTo>
                    <a:pt x="200" y="538"/>
                    <a:pt x="185" y="535"/>
                    <a:pt x="169" y="532"/>
                  </a:cubicBezTo>
                  <a:cubicBezTo>
                    <a:pt x="177" y="527"/>
                    <a:pt x="184" y="519"/>
                    <a:pt x="187" y="511"/>
                  </a:cubicBezTo>
                  <a:cubicBezTo>
                    <a:pt x="188" y="511"/>
                    <a:pt x="187" y="511"/>
                    <a:pt x="187" y="511"/>
                  </a:cubicBezTo>
                  <a:cubicBezTo>
                    <a:pt x="182" y="519"/>
                    <a:pt x="174" y="527"/>
                    <a:pt x="166" y="532"/>
                  </a:cubicBezTo>
                  <a:cubicBezTo>
                    <a:pt x="156" y="530"/>
                    <a:pt x="145" y="528"/>
                    <a:pt x="135" y="527"/>
                  </a:cubicBezTo>
                  <a:cubicBezTo>
                    <a:pt x="132" y="527"/>
                    <a:pt x="129" y="527"/>
                    <a:pt x="127" y="526"/>
                  </a:cubicBezTo>
                  <a:cubicBezTo>
                    <a:pt x="132" y="519"/>
                    <a:pt x="138" y="511"/>
                    <a:pt x="144" y="504"/>
                  </a:cubicBezTo>
                  <a:cubicBezTo>
                    <a:pt x="145" y="504"/>
                    <a:pt x="144" y="503"/>
                    <a:pt x="143" y="504"/>
                  </a:cubicBezTo>
                  <a:cubicBezTo>
                    <a:pt x="137" y="510"/>
                    <a:pt x="130" y="518"/>
                    <a:pt x="123" y="526"/>
                  </a:cubicBezTo>
                  <a:cubicBezTo>
                    <a:pt x="109" y="524"/>
                    <a:pt x="95" y="523"/>
                    <a:pt x="81" y="521"/>
                  </a:cubicBezTo>
                  <a:cubicBezTo>
                    <a:pt x="86" y="508"/>
                    <a:pt x="95" y="497"/>
                    <a:pt x="108" y="490"/>
                  </a:cubicBezTo>
                  <a:cubicBezTo>
                    <a:pt x="108" y="490"/>
                    <a:pt x="108" y="489"/>
                    <a:pt x="107" y="489"/>
                  </a:cubicBezTo>
                  <a:cubicBezTo>
                    <a:pt x="94" y="496"/>
                    <a:pt x="85" y="507"/>
                    <a:pt x="79" y="521"/>
                  </a:cubicBezTo>
                  <a:cubicBezTo>
                    <a:pt x="71" y="519"/>
                    <a:pt x="62" y="518"/>
                    <a:pt x="53" y="515"/>
                  </a:cubicBezTo>
                  <a:cubicBezTo>
                    <a:pt x="49" y="514"/>
                    <a:pt x="46" y="513"/>
                    <a:pt x="43" y="512"/>
                  </a:cubicBezTo>
                  <a:cubicBezTo>
                    <a:pt x="43" y="511"/>
                    <a:pt x="43" y="511"/>
                    <a:pt x="43" y="511"/>
                  </a:cubicBezTo>
                  <a:cubicBezTo>
                    <a:pt x="42" y="503"/>
                    <a:pt x="51" y="493"/>
                    <a:pt x="56" y="488"/>
                  </a:cubicBezTo>
                  <a:cubicBezTo>
                    <a:pt x="61" y="482"/>
                    <a:pt x="67" y="477"/>
                    <a:pt x="73" y="472"/>
                  </a:cubicBezTo>
                  <a:cubicBezTo>
                    <a:pt x="96" y="487"/>
                    <a:pt x="129" y="491"/>
                    <a:pt x="152" y="495"/>
                  </a:cubicBezTo>
                  <a:cubicBezTo>
                    <a:pt x="199" y="502"/>
                    <a:pt x="247" y="507"/>
                    <a:pt x="294" y="511"/>
                  </a:cubicBezTo>
                  <a:cubicBezTo>
                    <a:pt x="278" y="514"/>
                    <a:pt x="251" y="529"/>
                    <a:pt x="259" y="548"/>
                  </a:cubicBezTo>
                  <a:cubicBezTo>
                    <a:pt x="259" y="548"/>
                    <a:pt x="259" y="548"/>
                    <a:pt x="259" y="548"/>
                  </a:cubicBezTo>
                  <a:cubicBezTo>
                    <a:pt x="256" y="548"/>
                    <a:pt x="253" y="547"/>
                    <a:pt x="250" y="547"/>
                  </a:cubicBezTo>
                  <a:cubicBezTo>
                    <a:pt x="239" y="545"/>
                    <a:pt x="228" y="543"/>
                    <a:pt x="217" y="541"/>
                  </a:cubicBezTo>
                  <a:cubicBezTo>
                    <a:pt x="218" y="537"/>
                    <a:pt x="222" y="534"/>
                    <a:pt x="225" y="532"/>
                  </a:cubicBezTo>
                  <a:cubicBezTo>
                    <a:pt x="229" y="527"/>
                    <a:pt x="233" y="523"/>
                    <a:pt x="238" y="519"/>
                  </a:cubicBezTo>
                  <a:cubicBezTo>
                    <a:pt x="239" y="519"/>
                    <a:pt x="238" y="517"/>
                    <a:pt x="237" y="518"/>
                  </a:cubicBezTo>
                  <a:close/>
                  <a:moveTo>
                    <a:pt x="57" y="307"/>
                  </a:moveTo>
                  <a:cubicBezTo>
                    <a:pt x="45" y="319"/>
                    <a:pt x="32" y="332"/>
                    <a:pt x="22" y="345"/>
                  </a:cubicBezTo>
                  <a:cubicBezTo>
                    <a:pt x="22" y="339"/>
                    <a:pt x="22" y="332"/>
                    <a:pt x="23" y="325"/>
                  </a:cubicBezTo>
                  <a:cubicBezTo>
                    <a:pt x="23" y="320"/>
                    <a:pt x="23" y="315"/>
                    <a:pt x="24" y="309"/>
                  </a:cubicBezTo>
                  <a:cubicBezTo>
                    <a:pt x="34" y="291"/>
                    <a:pt x="50" y="275"/>
                    <a:pt x="65" y="260"/>
                  </a:cubicBezTo>
                  <a:cubicBezTo>
                    <a:pt x="65" y="260"/>
                    <a:pt x="64" y="259"/>
                    <a:pt x="64" y="259"/>
                  </a:cubicBezTo>
                  <a:cubicBezTo>
                    <a:pt x="52" y="271"/>
                    <a:pt x="35" y="285"/>
                    <a:pt x="24" y="301"/>
                  </a:cubicBezTo>
                  <a:cubicBezTo>
                    <a:pt x="25" y="275"/>
                    <a:pt x="25" y="247"/>
                    <a:pt x="26" y="220"/>
                  </a:cubicBezTo>
                  <a:cubicBezTo>
                    <a:pt x="28" y="206"/>
                    <a:pt x="31" y="192"/>
                    <a:pt x="33" y="177"/>
                  </a:cubicBezTo>
                  <a:cubicBezTo>
                    <a:pt x="48" y="154"/>
                    <a:pt x="62" y="130"/>
                    <a:pt x="81" y="109"/>
                  </a:cubicBezTo>
                  <a:cubicBezTo>
                    <a:pt x="79" y="137"/>
                    <a:pt x="75" y="165"/>
                    <a:pt x="73" y="193"/>
                  </a:cubicBezTo>
                  <a:cubicBezTo>
                    <a:pt x="72" y="199"/>
                    <a:pt x="72" y="205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57" y="229"/>
                    <a:pt x="41" y="245"/>
                    <a:pt x="27" y="262"/>
                  </a:cubicBezTo>
                  <a:cubicBezTo>
                    <a:pt x="26" y="264"/>
                    <a:pt x="28" y="266"/>
                    <a:pt x="29" y="265"/>
                  </a:cubicBezTo>
                  <a:cubicBezTo>
                    <a:pt x="43" y="248"/>
                    <a:pt x="57" y="232"/>
                    <a:pt x="71" y="215"/>
                  </a:cubicBezTo>
                  <a:cubicBezTo>
                    <a:pt x="69" y="238"/>
                    <a:pt x="67" y="261"/>
                    <a:pt x="63" y="284"/>
                  </a:cubicBezTo>
                  <a:cubicBezTo>
                    <a:pt x="58" y="309"/>
                    <a:pt x="52" y="336"/>
                    <a:pt x="49" y="363"/>
                  </a:cubicBezTo>
                  <a:cubicBezTo>
                    <a:pt x="42" y="368"/>
                    <a:pt x="36" y="374"/>
                    <a:pt x="30" y="380"/>
                  </a:cubicBezTo>
                  <a:cubicBezTo>
                    <a:pt x="26" y="385"/>
                    <a:pt x="21" y="392"/>
                    <a:pt x="20" y="399"/>
                  </a:cubicBezTo>
                  <a:cubicBezTo>
                    <a:pt x="20" y="383"/>
                    <a:pt x="20" y="367"/>
                    <a:pt x="21" y="351"/>
                  </a:cubicBezTo>
                  <a:cubicBezTo>
                    <a:pt x="34" y="337"/>
                    <a:pt x="44" y="321"/>
                    <a:pt x="57" y="308"/>
                  </a:cubicBezTo>
                  <a:cubicBezTo>
                    <a:pt x="58" y="307"/>
                    <a:pt x="57" y="307"/>
                    <a:pt x="57" y="307"/>
                  </a:cubicBezTo>
                  <a:close/>
                  <a:moveTo>
                    <a:pt x="13" y="330"/>
                  </a:moveTo>
                  <a:cubicBezTo>
                    <a:pt x="14" y="330"/>
                    <a:pt x="14" y="330"/>
                    <a:pt x="15" y="329"/>
                  </a:cubicBezTo>
                  <a:cubicBezTo>
                    <a:pt x="16" y="325"/>
                    <a:pt x="18" y="321"/>
                    <a:pt x="20" y="316"/>
                  </a:cubicBezTo>
                  <a:cubicBezTo>
                    <a:pt x="20" y="321"/>
                    <a:pt x="19" y="325"/>
                    <a:pt x="19" y="329"/>
                  </a:cubicBezTo>
                  <a:cubicBezTo>
                    <a:pt x="18" y="336"/>
                    <a:pt x="18" y="343"/>
                    <a:pt x="18" y="350"/>
                  </a:cubicBezTo>
                  <a:cubicBezTo>
                    <a:pt x="16" y="353"/>
                    <a:pt x="14" y="355"/>
                    <a:pt x="13" y="357"/>
                  </a:cubicBezTo>
                  <a:cubicBezTo>
                    <a:pt x="13" y="348"/>
                    <a:pt x="13" y="339"/>
                    <a:pt x="13" y="330"/>
                  </a:cubicBezTo>
                  <a:close/>
                  <a:moveTo>
                    <a:pt x="21" y="422"/>
                  </a:moveTo>
                  <a:cubicBezTo>
                    <a:pt x="20" y="416"/>
                    <a:pt x="20" y="409"/>
                    <a:pt x="20" y="402"/>
                  </a:cubicBezTo>
                  <a:cubicBezTo>
                    <a:pt x="21" y="403"/>
                    <a:pt x="21" y="403"/>
                    <a:pt x="22" y="402"/>
                  </a:cubicBezTo>
                  <a:cubicBezTo>
                    <a:pt x="24" y="388"/>
                    <a:pt x="37" y="375"/>
                    <a:pt x="49" y="365"/>
                  </a:cubicBezTo>
                  <a:cubicBezTo>
                    <a:pt x="47" y="378"/>
                    <a:pt x="46" y="392"/>
                    <a:pt x="46" y="405"/>
                  </a:cubicBezTo>
                  <a:cubicBezTo>
                    <a:pt x="36" y="415"/>
                    <a:pt x="26" y="427"/>
                    <a:pt x="22" y="440"/>
                  </a:cubicBezTo>
                  <a:cubicBezTo>
                    <a:pt x="21" y="434"/>
                    <a:pt x="21" y="428"/>
                    <a:pt x="21" y="422"/>
                  </a:cubicBezTo>
                  <a:close/>
                  <a:moveTo>
                    <a:pt x="27" y="490"/>
                  </a:moveTo>
                  <a:cubicBezTo>
                    <a:pt x="24" y="476"/>
                    <a:pt x="23" y="461"/>
                    <a:pt x="22" y="445"/>
                  </a:cubicBezTo>
                  <a:cubicBezTo>
                    <a:pt x="26" y="438"/>
                    <a:pt x="30" y="430"/>
                    <a:pt x="34" y="422"/>
                  </a:cubicBezTo>
                  <a:cubicBezTo>
                    <a:pt x="38" y="417"/>
                    <a:pt x="42" y="412"/>
                    <a:pt x="46" y="407"/>
                  </a:cubicBezTo>
                  <a:cubicBezTo>
                    <a:pt x="47" y="418"/>
                    <a:pt x="48" y="429"/>
                    <a:pt x="50" y="440"/>
                  </a:cubicBezTo>
                  <a:cubicBezTo>
                    <a:pt x="50" y="442"/>
                    <a:pt x="51" y="444"/>
                    <a:pt x="52" y="446"/>
                  </a:cubicBezTo>
                  <a:cubicBezTo>
                    <a:pt x="41" y="456"/>
                    <a:pt x="33" y="468"/>
                    <a:pt x="27" y="482"/>
                  </a:cubicBezTo>
                  <a:cubicBezTo>
                    <a:pt x="26" y="483"/>
                    <a:pt x="29" y="484"/>
                    <a:pt x="29" y="483"/>
                  </a:cubicBezTo>
                  <a:cubicBezTo>
                    <a:pt x="35" y="469"/>
                    <a:pt x="42" y="457"/>
                    <a:pt x="52" y="447"/>
                  </a:cubicBezTo>
                  <a:cubicBezTo>
                    <a:pt x="56" y="457"/>
                    <a:pt x="63" y="465"/>
                    <a:pt x="72" y="471"/>
                  </a:cubicBezTo>
                  <a:cubicBezTo>
                    <a:pt x="64" y="477"/>
                    <a:pt x="56" y="484"/>
                    <a:pt x="49" y="491"/>
                  </a:cubicBezTo>
                  <a:cubicBezTo>
                    <a:pt x="45" y="496"/>
                    <a:pt x="40" y="503"/>
                    <a:pt x="41" y="510"/>
                  </a:cubicBezTo>
                  <a:cubicBezTo>
                    <a:pt x="35" y="506"/>
                    <a:pt x="30" y="501"/>
                    <a:pt x="27" y="493"/>
                  </a:cubicBezTo>
                  <a:cubicBezTo>
                    <a:pt x="27" y="492"/>
                    <a:pt x="27" y="491"/>
                    <a:pt x="27" y="490"/>
                  </a:cubicBezTo>
                  <a:close/>
                  <a:moveTo>
                    <a:pt x="260" y="548"/>
                  </a:moveTo>
                  <a:cubicBezTo>
                    <a:pt x="260" y="548"/>
                    <a:pt x="261" y="548"/>
                    <a:pt x="261" y="548"/>
                  </a:cubicBezTo>
                  <a:cubicBezTo>
                    <a:pt x="260" y="529"/>
                    <a:pt x="279" y="516"/>
                    <a:pt x="296" y="512"/>
                  </a:cubicBezTo>
                  <a:cubicBezTo>
                    <a:pt x="296" y="512"/>
                    <a:pt x="296" y="512"/>
                    <a:pt x="296" y="511"/>
                  </a:cubicBezTo>
                  <a:cubicBezTo>
                    <a:pt x="298" y="511"/>
                    <a:pt x="299" y="512"/>
                    <a:pt x="301" y="512"/>
                  </a:cubicBezTo>
                  <a:cubicBezTo>
                    <a:pt x="310" y="513"/>
                    <a:pt x="319" y="513"/>
                    <a:pt x="329" y="514"/>
                  </a:cubicBezTo>
                  <a:cubicBezTo>
                    <a:pt x="324" y="519"/>
                    <a:pt x="320" y="524"/>
                    <a:pt x="315" y="530"/>
                  </a:cubicBezTo>
                  <a:cubicBezTo>
                    <a:pt x="311" y="537"/>
                    <a:pt x="305" y="545"/>
                    <a:pt x="302" y="553"/>
                  </a:cubicBezTo>
                  <a:cubicBezTo>
                    <a:pt x="288" y="552"/>
                    <a:pt x="274" y="551"/>
                    <a:pt x="260" y="548"/>
                  </a:cubicBezTo>
                  <a:close/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3" y="24"/>
                    <a:pt x="54" y="24"/>
                  </a:cubicBezTo>
                  <a:cubicBezTo>
                    <a:pt x="48" y="37"/>
                    <a:pt x="43" y="52"/>
                    <a:pt x="39" y="66"/>
                  </a:cubicBezTo>
                  <a:cubicBezTo>
                    <a:pt x="40" y="52"/>
                    <a:pt x="44" y="37"/>
                    <a:pt x="51" y="24"/>
                  </a:cubicBezTo>
                  <a:close/>
                  <a:moveTo>
                    <a:pt x="32" y="112"/>
                  </a:moveTo>
                  <a:cubicBezTo>
                    <a:pt x="32" y="118"/>
                    <a:pt x="31" y="123"/>
                    <a:pt x="31" y="129"/>
                  </a:cubicBezTo>
                  <a:cubicBezTo>
                    <a:pt x="30" y="135"/>
                    <a:pt x="29" y="141"/>
                    <a:pt x="28" y="147"/>
                  </a:cubicBezTo>
                  <a:cubicBezTo>
                    <a:pt x="29" y="135"/>
                    <a:pt x="30" y="124"/>
                    <a:pt x="32" y="112"/>
                  </a:cubicBezTo>
                  <a:close/>
                  <a:moveTo>
                    <a:pt x="19" y="259"/>
                  </a:moveTo>
                  <a:cubicBezTo>
                    <a:pt x="20" y="252"/>
                    <a:pt x="21" y="244"/>
                    <a:pt x="23" y="237"/>
                  </a:cubicBezTo>
                  <a:cubicBezTo>
                    <a:pt x="22" y="260"/>
                    <a:pt x="22" y="284"/>
                    <a:pt x="20" y="307"/>
                  </a:cubicBezTo>
                  <a:cubicBezTo>
                    <a:pt x="17" y="313"/>
                    <a:pt x="15" y="318"/>
                    <a:pt x="13" y="324"/>
                  </a:cubicBezTo>
                  <a:cubicBezTo>
                    <a:pt x="14" y="302"/>
                    <a:pt x="16" y="280"/>
                    <a:pt x="19" y="259"/>
                  </a:cubicBezTo>
                  <a:close/>
                  <a:moveTo>
                    <a:pt x="13" y="359"/>
                  </a:moveTo>
                  <a:cubicBezTo>
                    <a:pt x="13" y="359"/>
                    <a:pt x="14" y="359"/>
                    <a:pt x="14" y="359"/>
                  </a:cubicBezTo>
                  <a:cubicBezTo>
                    <a:pt x="15" y="358"/>
                    <a:pt x="16" y="357"/>
                    <a:pt x="18" y="356"/>
                  </a:cubicBezTo>
                  <a:cubicBezTo>
                    <a:pt x="16" y="391"/>
                    <a:pt x="17" y="426"/>
                    <a:pt x="19" y="461"/>
                  </a:cubicBezTo>
                  <a:cubicBezTo>
                    <a:pt x="19" y="462"/>
                    <a:pt x="19" y="462"/>
                    <a:pt x="19" y="463"/>
                  </a:cubicBezTo>
                  <a:cubicBezTo>
                    <a:pt x="16" y="442"/>
                    <a:pt x="15" y="421"/>
                    <a:pt x="14" y="400"/>
                  </a:cubicBezTo>
                  <a:cubicBezTo>
                    <a:pt x="13" y="386"/>
                    <a:pt x="13" y="373"/>
                    <a:pt x="13" y="359"/>
                  </a:cubicBezTo>
                  <a:close/>
                  <a:moveTo>
                    <a:pt x="79" y="531"/>
                  </a:moveTo>
                  <a:cubicBezTo>
                    <a:pt x="83" y="532"/>
                    <a:pt x="87" y="532"/>
                    <a:pt x="91" y="532"/>
                  </a:cubicBezTo>
                  <a:cubicBezTo>
                    <a:pt x="99" y="534"/>
                    <a:pt x="108" y="535"/>
                    <a:pt x="117" y="536"/>
                  </a:cubicBezTo>
                  <a:cubicBezTo>
                    <a:pt x="116" y="537"/>
                    <a:pt x="115" y="539"/>
                    <a:pt x="114" y="540"/>
                  </a:cubicBezTo>
                  <a:cubicBezTo>
                    <a:pt x="114" y="541"/>
                    <a:pt x="114" y="541"/>
                    <a:pt x="115" y="541"/>
                  </a:cubicBezTo>
                  <a:cubicBezTo>
                    <a:pt x="103" y="538"/>
                    <a:pt x="91" y="535"/>
                    <a:pt x="79" y="531"/>
                  </a:cubicBezTo>
                  <a:close/>
                  <a:moveTo>
                    <a:pt x="119" y="542"/>
                  </a:moveTo>
                  <a:cubicBezTo>
                    <a:pt x="118" y="542"/>
                    <a:pt x="116" y="542"/>
                    <a:pt x="115" y="541"/>
                  </a:cubicBezTo>
                  <a:cubicBezTo>
                    <a:pt x="115" y="541"/>
                    <a:pt x="115" y="541"/>
                    <a:pt x="115" y="541"/>
                  </a:cubicBezTo>
                  <a:cubicBezTo>
                    <a:pt x="117" y="539"/>
                    <a:pt x="118" y="538"/>
                    <a:pt x="120" y="536"/>
                  </a:cubicBezTo>
                  <a:cubicBezTo>
                    <a:pt x="141" y="539"/>
                    <a:pt x="163" y="541"/>
                    <a:pt x="185" y="545"/>
                  </a:cubicBezTo>
                  <a:cubicBezTo>
                    <a:pt x="205" y="549"/>
                    <a:pt x="225" y="553"/>
                    <a:pt x="245" y="556"/>
                  </a:cubicBezTo>
                  <a:cubicBezTo>
                    <a:pt x="203" y="555"/>
                    <a:pt x="161" y="552"/>
                    <a:pt x="119" y="542"/>
                  </a:cubicBezTo>
                  <a:close/>
                  <a:moveTo>
                    <a:pt x="534" y="399"/>
                  </a:moveTo>
                  <a:cubicBezTo>
                    <a:pt x="538" y="371"/>
                    <a:pt x="541" y="343"/>
                    <a:pt x="546" y="315"/>
                  </a:cubicBezTo>
                  <a:cubicBezTo>
                    <a:pt x="543" y="343"/>
                    <a:pt x="539" y="371"/>
                    <a:pt x="534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454">
              <a:extLst>
                <a:ext uri="{FF2B5EF4-FFF2-40B4-BE49-F238E27FC236}">
                  <a16:creationId xmlns:a16="http://schemas.microsoft.com/office/drawing/2014/main" id="{FF354E7C-ED00-87F6-0041-BC8D5E89E3E7}"/>
                </a:ext>
              </a:extLst>
            </p:cNvPr>
            <p:cNvSpPr/>
            <p:nvPr/>
          </p:nvSpPr>
          <p:spPr bwMode="auto">
            <a:xfrm>
              <a:off x="7328326" y="759553"/>
              <a:ext cx="181173" cy="115513"/>
            </a:xfrm>
            <a:custGeom>
              <a:avLst/>
              <a:gdLst>
                <a:gd name="T0" fmla="*/ 3 w 267"/>
                <a:gd name="T1" fmla="*/ 41 h 170"/>
                <a:gd name="T2" fmla="*/ 50 w 267"/>
                <a:gd name="T3" fmla="*/ 97 h 170"/>
                <a:gd name="T4" fmla="*/ 75 w 267"/>
                <a:gd name="T5" fmla="*/ 132 h 170"/>
                <a:gd name="T6" fmla="*/ 78 w 267"/>
                <a:gd name="T7" fmla="*/ 144 h 170"/>
                <a:gd name="T8" fmla="*/ 81 w 267"/>
                <a:gd name="T9" fmla="*/ 161 h 170"/>
                <a:gd name="T10" fmla="*/ 81 w 267"/>
                <a:gd name="T11" fmla="*/ 163 h 170"/>
                <a:gd name="T12" fmla="*/ 82 w 267"/>
                <a:gd name="T13" fmla="*/ 165 h 170"/>
                <a:gd name="T14" fmla="*/ 92 w 267"/>
                <a:gd name="T15" fmla="*/ 167 h 170"/>
                <a:gd name="T16" fmla="*/ 92 w 267"/>
                <a:gd name="T17" fmla="*/ 166 h 170"/>
                <a:gd name="T18" fmla="*/ 97 w 267"/>
                <a:gd name="T19" fmla="*/ 166 h 170"/>
                <a:gd name="T20" fmla="*/ 98 w 267"/>
                <a:gd name="T21" fmla="*/ 166 h 170"/>
                <a:gd name="T22" fmla="*/ 107 w 267"/>
                <a:gd name="T23" fmla="*/ 165 h 170"/>
                <a:gd name="T24" fmla="*/ 109 w 267"/>
                <a:gd name="T25" fmla="*/ 161 h 170"/>
                <a:gd name="T26" fmla="*/ 121 w 267"/>
                <a:gd name="T27" fmla="*/ 146 h 170"/>
                <a:gd name="T28" fmla="*/ 122 w 267"/>
                <a:gd name="T29" fmla="*/ 143 h 170"/>
                <a:gd name="T30" fmla="*/ 123 w 267"/>
                <a:gd name="T31" fmla="*/ 139 h 170"/>
                <a:gd name="T32" fmla="*/ 136 w 267"/>
                <a:gd name="T33" fmla="*/ 126 h 170"/>
                <a:gd name="T34" fmla="*/ 181 w 267"/>
                <a:gd name="T35" fmla="*/ 78 h 170"/>
                <a:gd name="T36" fmla="*/ 226 w 267"/>
                <a:gd name="T37" fmla="*/ 33 h 170"/>
                <a:gd name="T38" fmla="*/ 266 w 267"/>
                <a:gd name="T39" fmla="*/ 4 h 170"/>
                <a:gd name="T40" fmla="*/ 265 w 267"/>
                <a:gd name="T41" fmla="*/ 1 h 170"/>
                <a:gd name="T42" fmla="*/ 175 w 267"/>
                <a:gd name="T43" fmla="*/ 53 h 170"/>
                <a:gd name="T44" fmla="*/ 129 w 267"/>
                <a:gd name="T45" fmla="*/ 101 h 170"/>
                <a:gd name="T46" fmla="*/ 113 w 267"/>
                <a:gd name="T47" fmla="*/ 116 h 170"/>
                <a:gd name="T48" fmla="*/ 110 w 267"/>
                <a:gd name="T49" fmla="*/ 115 h 170"/>
                <a:gd name="T50" fmla="*/ 107 w 267"/>
                <a:gd name="T51" fmla="*/ 115 h 170"/>
                <a:gd name="T52" fmla="*/ 98 w 267"/>
                <a:gd name="T53" fmla="*/ 107 h 170"/>
                <a:gd name="T54" fmla="*/ 91 w 267"/>
                <a:gd name="T55" fmla="*/ 108 h 170"/>
                <a:gd name="T56" fmla="*/ 86 w 267"/>
                <a:gd name="T57" fmla="*/ 112 h 170"/>
                <a:gd name="T58" fmla="*/ 5 w 267"/>
                <a:gd name="T59" fmla="*/ 36 h 170"/>
                <a:gd name="T60" fmla="*/ 3 w 267"/>
                <a:gd name="T61" fmla="*/ 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170">
                  <a:moveTo>
                    <a:pt x="3" y="41"/>
                  </a:moveTo>
                  <a:cubicBezTo>
                    <a:pt x="23" y="53"/>
                    <a:pt x="37" y="78"/>
                    <a:pt x="50" y="97"/>
                  </a:cubicBezTo>
                  <a:cubicBezTo>
                    <a:pt x="57" y="108"/>
                    <a:pt x="65" y="121"/>
                    <a:pt x="75" y="132"/>
                  </a:cubicBezTo>
                  <a:cubicBezTo>
                    <a:pt x="74" y="136"/>
                    <a:pt x="75" y="140"/>
                    <a:pt x="78" y="144"/>
                  </a:cubicBezTo>
                  <a:cubicBezTo>
                    <a:pt x="78" y="150"/>
                    <a:pt x="79" y="155"/>
                    <a:pt x="81" y="161"/>
                  </a:cubicBezTo>
                  <a:cubicBezTo>
                    <a:pt x="81" y="162"/>
                    <a:pt x="81" y="162"/>
                    <a:pt x="81" y="163"/>
                  </a:cubicBezTo>
                  <a:cubicBezTo>
                    <a:pt x="81" y="164"/>
                    <a:pt x="81" y="165"/>
                    <a:pt x="82" y="165"/>
                  </a:cubicBezTo>
                  <a:cubicBezTo>
                    <a:pt x="84" y="169"/>
                    <a:pt x="89" y="170"/>
                    <a:pt x="92" y="167"/>
                  </a:cubicBezTo>
                  <a:cubicBezTo>
                    <a:pt x="92" y="167"/>
                    <a:pt x="92" y="166"/>
                    <a:pt x="92" y="166"/>
                  </a:cubicBezTo>
                  <a:cubicBezTo>
                    <a:pt x="94" y="166"/>
                    <a:pt x="96" y="166"/>
                    <a:pt x="97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101" y="169"/>
                    <a:pt x="105" y="169"/>
                    <a:pt x="107" y="165"/>
                  </a:cubicBezTo>
                  <a:cubicBezTo>
                    <a:pt x="107" y="164"/>
                    <a:pt x="108" y="163"/>
                    <a:pt x="109" y="161"/>
                  </a:cubicBezTo>
                  <a:cubicBezTo>
                    <a:pt x="114" y="158"/>
                    <a:pt x="118" y="153"/>
                    <a:pt x="121" y="146"/>
                  </a:cubicBezTo>
                  <a:cubicBezTo>
                    <a:pt x="121" y="145"/>
                    <a:pt x="122" y="144"/>
                    <a:pt x="122" y="143"/>
                  </a:cubicBezTo>
                  <a:cubicBezTo>
                    <a:pt x="123" y="142"/>
                    <a:pt x="123" y="140"/>
                    <a:pt x="123" y="139"/>
                  </a:cubicBezTo>
                  <a:cubicBezTo>
                    <a:pt x="128" y="134"/>
                    <a:pt x="132" y="129"/>
                    <a:pt x="136" y="126"/>
                  </a:cubicBezTo>
                  <a:cubicBezTo>
                    <a:pt x="152" y="110"/>
                    <a:pt x="166" y="94"/>
                    <a:pt x="181" y="78"/>
                  </a:cubicBezTo>
                  <a:cubicBezTo>
                    <a:pt x="196" y="62"/>
                    <a:pt x="210" y="47"/>
                    <a:pt x="226" y="33"/>
                  </a:cubicBezTo>
                  <a:cubicBezTo>
                    <a:pt x="239" y="23"/>
                    <a:pt x="250" y="11"/>
                    <a:pt x="266" y="4"/>
                  </a:cubicBezTo>
                  <a:cubicBezTo>
                    <a:pt x="267" y="3"/>
                    <a:pt x="266" y="1"/>
                    <a:pt x="265" y="1"/>
                  </a:cubicBezTo>
                  <a:cubicBezTo>
                    <a:pt x="227" y="0"/>
                    <a:pt x="200" y="28"/>
                    <a:pt x="175" y="53"/>
                  </a:cubicBezTo>
                  <a:cubicBezTo>
                    <a:pt x="159" y="69"/>
                    <a:pt x="144" y="86"/>
                    <a:pt x="129" y="101"/>
                  </a:cubicBezTo>
                  <a:cubicBezTo>
                    <a:pt x="124" y="107"/>
                    <a:pt x="118" y="111"/>
                    <a:pt x="113" y="116"/>
                  </a:cubicBezTo>
                  <a:cubicBezTo>
                    <a:pt x="112" y="116"/>
                    <a:pt x="111" y="116"/>
                    <a:pt x="110" y="115"/>
                  </a:cubicBezTo>
                  <a:cubicBezTo>
                    <a:pt x="109" y="115"/>
                    <a:pt x="108" y="115"/>
                    <a:pt x="107" y="115"/>
                  </a:cubicBezTo>
                  <a:cubicBezTo>
                    <a:pt x="104" y="112"/>
                    <a:pt x="101" y="109"/>
                    <a:pt x="98" y="107"/>
                  </a:cubicBezTo>
                  <a:cubicBezTo>
                    <a:pt x="95" y="105"/>
                    <a:pt x="92" y="106"/>
                    <a:pt x="91" y="108"/>
                  </a:cubicBezTo>
                  <a:cubicBezTo>
                    <a:pt x="89" y="109"/>
                    <a:pt x="87" y="111"/>
                    <a:pt x="86" y="112"/>
                  </a:cubicBezTo>
                  <a:cubicBezTo>
                    <a:pt x="60" y="84"/>
                    <a:pt x="45" y="43"/>
                    <a:pt x="5" y="36"/>
                  </a:cubicBezTo>
                  <a:cubicBezTo>
                    <a:pt x="2" y="36"/>
                    <a:pt x="0" y="39"/>
                    <a:pt x="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55">
              <a:extLst>
                <a:ext uri="{FF2B5EF4-FFF2-40B4-BE49-F238E27FC236}">
                  <a16:creationId xmlns:a16="http://schemas.microsoft.com/office/drawing/2014/main" id="{B5113B62-DE9C-06A2-1C0A-669EEE4906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2498" y="710916"/>
              <a:ext cx="19455" cy="42557"/>
            </a:xfrm>
            <a:custGeom>
              <a:avLst/>
              <a:gdLst>
                <a:gd name="T0" fmla="*/ 4 w 28"/>
                <a:gd name="T1" fmla="*/ 62 h 63"/>
                <a:gd name="T2" fmla="*/ 24 w 28"/>
                <a:gd name="T3" fmla="*/ 55 h 63"/>
                <a:gd name="T4" fmla="*/ 27 w 28"/>
                <a:gd name="T5" fmla="*/ 52 h 63"/>
                <a:gd name="T6" fmla="*/ 19 w 28"/>
                <a:gd name="T7" fmla="*/ 8 h 63"/>
                <a:gd name="T8" fmla="*/ 17 w 28"/>
                <a:gd name="T9" fmla="*/ 7 h 63"/>
                <a:gd name="T10" fmla="*/ 18 w 28"/>
                <a:gd name="T11" fmla="*/ 2 h 63"/>
                <a:gd name="T12" fmla="*/ 16 w 28"/>
                <a:gd name="T13" fmla="*/ 1 h 63"/>
                <a:gd name="T14" fmla="*/ 0 w 28"/>
                <a:gd name="T15" fmla="*/ 60 h 63"/>
                <a:gd name="T16" fmla="*/ 4 w 28"/>
                <a:gd name="T17" fmla="*/ 62 h 63"/>
                <a:gd name="T18" fmla="*/ 15 w 28"/>
                <a:gd name="T19" fmla="*/ 11 h 63"/>
                <a:gd name="T20" fmla="*/ 21 w 28"/>
                <a:gd name="T21" fmla="*/ 50 h 63"/>
                <a:gd name="T22" fmla="*/ 6 w 28"/>
                <a:gd name="T23" fmla="*/ 55 h 63"/>
                <a:gd name="T24" fmla="*/ 15 w 28"/>
                <a:gd name="T25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63">
                  <a:moveTo>
                    <a:pt x="4" y="62"/>
                  </a:moveTo>
                  <a:cubicBezTo>
                    <a:pt x="11" y="59"/>
                    <a:pt x="17" y="56"/>
                    <a:pt x="24" y="55"/>
                  </a:cubicBezTo>
                  <a:cubicBezTo>
                    <a:pt x="27" y="55"/>
                    <a:pt x="28" y="54"/>
                    <a:pt x="27" y="52"/>
                  </a:cubicBezTo>
                  <a:cubicBezTo>
                    <a:pt x="24" y="37"/>
                    <a:pt x="24" y="22"/>
                    <a:pt x="19" y="8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5"/>
                    <a:pt x="18" y="4"/>
                    <a:pt x="18" y="2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8" y="20"/>
                    <a:pt x="0" y="38"/>
                    <a:pt x="0" y="60"/>
                  </a:cubicBezTo>
                  <a:cubicBezTo>
                    <a:pt x="0" y="62"/>
                    <a:pt x="2" y="63"/>
                    <a:pt x="4" y="62"/>
                  </a:cubicBezTo>
                  <a:close/>
                  <a:moveTo>
                    <a:pt x="15" y="11"/>
                  </a:moveTo>
                  <a:cubicBezTo>
                    <a:pt x="14" y="23"/>
                    <a:pt x="18" y="37"/>
                    <a:pt x="21" y="50"/>
                  </a:cubicBezTo>
                  <a:cubicBezTo>
                    <a:pt x="15" y="51"/>
                    <a:pt x="11" y="53"/>
                    <a:pt x="6" y="55"/>
                  </a:cubicBezTo>
                  <a:cubicBezTo>
                    <a:pt x="7" y="40"/>
                    <a:pt x="11" y="2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56">
              <a:extLst>
                <a:ext uri="{FF2B5EF4-FFF2-40B4-BE49-F238E27FC236}">
                  <a16:creationId xmlns:a16="http://schemas.microsoft.com/office/drawing/2014/main" id="{EE20EA0F-F706-0E1B-7A80-8BC7A20839E0}"/>
                </a:ext>
              </a:extLst>
            </p:cNvPr>
            <p:cNvSpPr/>
            <p:nvPr/>
          </p:nvSpPr>
          <p:spPr bwMode="auto">
            <a:xfrm>
              <a:off x="7379395" y="944374"/>
              <a:ext cx="19455" cy="31614"/>
            </a:xfrm>
            <a:custGeom>
              <a:avLst/>
              <a:gdLst>
                <a:gd name="T0" fmla="*/ 21 w 29"/>
                <a:gd name="T1" fmla="*/ 27 h 46"/>
                <a:gd name="T2" fmla="*/ 18 w 29"/>
                <a:gd name="T3" fmla="*/ 15 h 46"/>
                <a:gd name="T4" fmla="*/ 14 w 29"/>
                <a:gd name="T5" fmla="*/ 16 h 46"/>
                <a:gd name="T6" fmla="*/ 17 w 29"/>
                <a:gd name="T7" fmla="*/ 33 h 46"/>
                <a:gd name="T8" fmla="*/ 22 w 29"/>
                <a:gd name="T9" fmla="*/ 43 h 46"/>
                <a:gd name="T10" fmla="*/ 14 w 29"/>
                <a:gd name="T11" fmla="*/ 43 h 46"/>
                <a:gd name="T12" fmla="*/ 4 w 29"/>
                <a:gd name="T13" fmla="*/ 41 h 46"/>
                <a:gd name="T14" fmla="*/ 4 w 29"/>
                <a:gd name="T15" fmla="*/ 30 h 46"/>
                <a:gd name="T16" fmla="*/ 23 w 29"/>
                <a:gd name="T17" fmla="*/ 1 h 46"/>
                <a:gd name="T18" fmla="*/ 23 w 29"/>
                <a:gd name="T19" fmla="*/ 1 h 46"/>
                <a:gd name="T20" fmla="*/ 0 w 29"/>
                <a:gd name="T21" fmla="*/ 41 h 46"/>
                <a:gd name="T22" fmla="*/ 1 w 29"/>
                <a:gd name="T23" fmla="*/ 42 h 46"/>
                <a:gd name="T24" fmla="*/ 27 w 29"/>
                <a:gd name="T25" fmla="*/ 46 h 46"/>
                <a:gd name="T26" fmla="*/ 28 w 29"/>
                <a:gd name="T27" fmla="*/ 43 h 46"/>
                <a:gd name="T28" fmla="*/ 21 w 29"/>
                <a:gd name="T2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46">
                  <a:moveTo>
                    <a:pt x="21" y="27"/>
                  </a:moveTo>
                  <a:cubicBezTo>
                    <a:pt x="21" y="22"/>
                    <a:pt x="20" y="18"/>
                    <a:pt x="18" y="15"/>
                  </a:cubicBezTo>
                  <a:cubicBezTo>
                    <a:pt x="16" y="12"/>
                    <a:pt x="13" y="14"/>
                    <a:pt x="14" y="16"/>
                  </a:cubicBezTo>
                  <a:cubicBezTo>
                    <a:pt x="18" y="22"/>
                    <a:pt x="17" y="27"/>
                    <a:pt x="17" y="33"/>
                  </a:cubicBezTo>
                  <a:cubicBezTo>
                    <a:pt x="18" y="37"/>
                    <a:pt x="20" y="40"/>
                    <a:pt x="22" y="43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11" y="42"/>
                    <a:pt x="8" y="42"/>
                    <a:pt x="4" y="41"/>
                  </a:cubicBezTo>
                  <a:cubicBezTo>
                    <a:pt x="1" y="40"/>
                    <a:pt x="4" y="32"/>
                    <a:pt x="4" y="30"/>
                  </a:cubicBezTo>
                  <a:cubicBezTo>
                    <a:pt x="6" y="19"/>
                    <a:pt x="14" y="8"/>
                    <a:pt x="23" y="1"/>
                  </a:cubicBezTo>
                  <a:cubicBezTo>
                    <a:pt x="24" y="1"/>
                    <a:pt x="24" y="0"/>
                    <a:pt x="23" y="1"/>
                  </a:cubicBezTo>
                  <a:cubicBezTo>
                    <a:pt x="9" y="10"/>
                    <a:pt x="1" y="24"/>
                    <a:pt x="0" y="41"/>
                  </a:cubicBezTo>
                  <a:cubicBezTo>
                    <a:pt x="0" y="41"/>
                    <a:pt x="0" y="42"/>
                    <a:pt x="1" y="42"/>
                  </a:cubicBezTo>
                  <a:cubicBezTo>
                    <a:pt x="9" y="46"/>
                    <a:pt x="18" y="46"/>
                    <a:pt x="27" y="46"/>
                  </a:cubicBezTo>
                  <a:cubicBezTo>
                    <a:pt x="28" y="46"/>
                    <a:pt x="29" y="44"/>
                    <a:pt x="28" y="43"/>
                  </a:cubicBezTo>
                  <a:cubicBezTo>
                    <a:pt x="22" y="38"/>
                    <a:pt x="20" y="34"/>
                    <a:pt x="2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457">
              <a:extLst>
                <a:ext uri="{FF2B5EF4-FFF2-40B4-BE49-F238E27FC236}">
                  <a16:creationId xmlns:a16="http://schemas.microsoft.com/office/drawing/2014/main" id="{F8EBF864-036B-83B9-10F6-95BD97378E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1178" y="809406"/>
              <a:ext cx="36478" cy="41342"/>
            </a:xfrm>
            <a:custGeom>
              <a:avLst/>
              <a:gdLst>
                <a:gd name="T0" fmla="*/ 5 w 54"/>
                <a:gd name="T1" fmla="*/ 58 h 60"/>
                <a:gd name="T2" fmla="*/ 8 w 54"/>
                <a:gd name="T3" fmla="*/ 60 h 60"/>
                <a:gd name="T4" fmla="*/ 52 w 54"/>
                <a:gd name="T5" fmla="*/ 45 h 60"/>
                <a:gd name="T6" fmla="*/ 53 w 54"/>
                <a:gd name="T7" fmla="*/ 41 h 60"/>
                <a:gd name="T8" fmla="*/ 8 w 54"/>
                <a:gd name="T9" fmla="*/ 1 h 60"/>
                <a:gd name="T10" fmla="*/ 7 w 54"/>
                <a:gd name="T11" fmla="*/ 3 h 60"/>
                <a:gd name="T12" fmla="*/ 14 w 54"/>
                <a:gd name="T13" fmla="*/ 8 h 60"/>
                <a:gd name="T14" fmla="*/ 14 w 54"/>
                <a:gd name="T15" fmla="*/ 8 h 60"/>
                <a:gd name="T16" fmla="*/ 5 w 54"/>
                <a:gd name="T17" fmla="*/ 58 h 60"/>
                <a:gd name="T18" fmla="*/ 16 w 54"/>
                <a:gd name="T19" fmla="*/ 10 h 60"/>
                <a:gd name="T20" fmla="*/ 16 w 54"/>
                <a:gd name="T21" fmla="*/ 9 h 60"/>
                <a:gd name="T22" fmla="*/ 47 w 54"/>
                <a:gd name="T23" fmla="*/ 41 h 60"/>
                <a:gd name="T24" fmla="*/ 10 w 54"/>
                <a:gd name="T25" fmla="*/ 54 h 60"/>
                <a:gd name="T26" fmla="*/ 16 w 54"/>
                <a:gd name="T2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0">
                  <a:moveTo>
                    <a:pt x="5" y="58"/>
                  </a:moveTo>
                  <a:cubicBezTo>
                    <a:pt x="5" y="59"/>
                    <a:pt x="6" y="60"/>
                    <a:pt x="8" y="60"/>
                  </a:cubicBezTo>
                  <a:cubicBezTo>
                    <a:pt x="23" y="59"/>
                    <a:pt x="37" y="50"/>
                    <a:pt x="52" y="45"/>
                  </a:cubicBezTo>
                  <a:cubicBezTo>
                    <a:pt x="53" y="44"/>
                    <a:pt x="54" y="43"/>
                    <a:pt x="53" y="41"/>
                  </a:cubicBezTo>
                  <a:cubicBezTo>
                    <a:pt x="44" y="22"/>
                    <a:pt x="26" y="11"/>
                    <a:pt x="8" y="1"/>
                  </a:cubicBezTo>
                  <a:cubicBezTo>
                    <a:pt x="7" y="0"/>
                    <a:pt x="6" y="2"/>
                    <a:pt x="7" y="3"/>
                  </a:cubicBezTo>
                  <a:cubicBezTo>
                    <a:pt x="9" y="5"/>
                    <a:pt x="12" y="6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0" y="16"/>
                    <a:pt x="2" y="45"/>
                    <a:pt x="5" y="58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9"/>
                  </a:cubicBezTo>
                  <a:cubicBezTo>
                    <a:pt x="29" y="18"/>
                    <a:pt x="41" y="27"/>
                    <a:pt x="47" y="41"/>
                  </a:cubicBezTo>
                  <a:cubicBezTo>
                    <a:pt x="35" y="45"/>
                    <a:pt x="23" y="52"/>
                    <a:pt x="10" y="54"/>
                  </a:cubicBezTo>
                  <a:cubicBezTo>
                    <a:pt x="8" y="38"/>
                    <a:pt x="11" y="25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58">
              <a:extLst>
                <a:ext uri="{FF2B5EF4-FFF2-40B4-BE49-F238E27FC236}">
                  <a16:creationId xmlns:a16="http://schemas.microsoft.com/office/drawing/2014/main" id="{1AC4C736-8A28-9989-1498-D83F38C10FFB}"/>
                </a:ext>
              </a:extLst>
            </p:cNvPr>
            <p:cNvSpPr/>
            <p:nvPr/>
          </p:nvSpPr>
          <p:spPr bwMode="auto">
            <a:xfrm>
              <a:off x="7481533" y="830077"/>
              <a:ext cx="44989" cy="47421"/>
            </a:xfrm>
            <a:custGeom>
              <a:avLst/>
              <a:gdLst>
                <a:gd name="T0" fmla="*/ 3 w 66"/>
                <a:gd name="T1" fmla="*/ 12 h 69"/>
                <a:gd name="T2" fmla="*/ 0 w 66"/>
                <a:gd name="T3" fmla="*/ 16 h 69"/>
                <a:gd name="T4" fmla="*/ 0 w 66"/>
                <a:gd name="T5" fmla="*/ 65 h 69"/>
                <a:gd name="T6" fmla="*/ 3 w 66"/>
                <a:gd name="T7" fmla="*/ 69 h 69"/>
                <a:gd name="T8" fmla="*/ 63 w 66"/>
                <a:gd name="T9" fmla="*/ 32 h 69"/>
                <a:gd name="T10" fmla="*/ 58 w 66"/>
                <a:gd name="T11" fmla="*/ 27 h 69"/>
                <a:gd name="T12" fmla="*/ 6 w 66"/>
                <a:gd name="T13" fmla="*/ 63 h 69"/>
                <a:gd name="T14" fmla="*/ 5 w 66"/>
                <a:gd name="T15" fmla="*/ 18 h 69"/>
                <a:gd name="T16" fmla="*/ 61 w 66"/>
                <a:gd name="T17" fmla="*/ 0 h 69"/>
                <a:gd name="T18" fmla="*/ 60 w 66"/>
                <a:gd name="T19" fmla="*/ 0 h 69"/>
                <a:gd name="T20" fmla="*/ 3 w 66"/>
                <a:gd name="T21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9">
                  <a:moveTo>
                    <a:pt x="3" y="12"/>
                  </a:moveTo>
                  <a:cubicBezTo>
                    <a:pt x="1" y="12"/>
                    <a:pt x="0" y="14"/>
                    <a:pt x="0" y="16"/>
                  </a:cubicBezTo>
                  <a:cubicBezTo>
                    <a:pt x="3" y="33"/>
                    <a:pt x="3" y="48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29" y="68"/>
                    <a:pt x="44" y="47"/>
                    <a:pt x="63" y="32"/>
                  </a:cubicBezTo>
                  <a:cubicBezTo>
                    <a:pt x="66" y="29"/>
                    <a:pt x="61" y="25"/>
                    <a:pt x="58" y="27"/>
                  </a:cubicBezTo>
                  <a:cubicBezTo>
                    <a:pt x="42" y="41"/>
                    <a:pt x="28" y="60"/>
                    <a:pt x="6" y="63"/>
                  </a:cubicBezTo>
                  <a:cubicBezTo>
                    <a:pt x="8" y="47"/>
                    <a:pt x="8" y="33"/>
                    <a:pt x="5" y="18"/>
                  </a:cubicBezTo>
                  <a:cubicBezTo>
                    <a:pt x="26" y="20"/>
                    <a:pt x="46" y="16"/>
                    <a:pt x="61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44" y="14"/>
                    <a:pt x="23" y="16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59">
              <a:extLst>
                <a:ext uri="{FF2B5EF4-FFF2-40B4-BE49-F238E27FC236}">
                  <a16:creationId xmlns:a16="http://schemas.microsoft.com/office/drawing/2014/main" id="{D63385CE-45BF-895C-6C76-C35B78AF271A}"/>
                </a:ext>
              </a:extLst>
            </p:cNvPr>
            <p:cNvSpPr/>
            <p:nvPr/>
          </p:nvSpPr>
          <p:spPr bwMode="auto">
            <a:xfrm>
              <a:off x="7271178" y="665927"/>
              <a:ext cx="15807" cy="26750"/>
            </a:xfrm>
            <a:custGeom>
              <a:avLst/>
              <a:gdLst>
                <a:gd name="T0" fmla="*/ 2 w 24"/>
                <a:gd name="T1" fmla="*/ 38 h 39"/>
                <a:gd name="T2" fmla="*/ 13 w 24"/>
                <a:gd name="T3" fmla="*/ 21 h 39"/>
                <a:gd name="T4" fmla="*/ 23 w 24"/>
                <a:gd name="T5" fmla="*/ 1 h 39"/>
                <a:gd name="T6" fmla="*/ 23 w 24"/>
                <a:gd name="T7" fmla="*/ 0 h 39"/>
                <a:gd name="T8" fmla="*/ 12 w 24"/>
                <a:gd name="T9" fmla="*/ 17 h 39"/>
                <a:gd name="T10" fmla="*/ 0 w 24"/>
                <a:gd name="T11" fmla="*/ 37 h 39"/>
                <a:gd name="T12" fmla="*/ 2 w 24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2" y="38"/>
                  </a:moveTo>
                  <a:cubicBezTo>
                    <a:pt x="7" y="33"/>
                    <a:pt x="10" y="27"/>
                    <a:pt x="13" y="21"/>
                  </a:cubicBezTo>
                  <a:cubicBezTo>
                    <a:pt x="17" y="14"/>
                    <a:pt x="20" y="8"/>
                    <a:pt x="23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18" y="6"/>
                    <a:pt x="15" y="11"/>
                    <a:pt x="12" y="17"/>
                  </a:cubicBezTo>
                  <a:cubicBezTo>
                    <a:pt x="8" y="24"/>
                    <a:pt x="3" y="30"/>
                    <a:pt x="0" y="37"/>
                  </a:cubicBezTo>
                  <a:cubicBezTo>
                    <a:pt x="0" y="38"/>
                    <a:pt x="1" y="39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460">
              <a:extLst>
                <a:ext uri="{FF2B5EF4-FFF2-40B4-BE49-F238E27FC236}">
                  <a16:creationId xmlns:a16="http://schemas.microsoft.com/office/drawing/2014/main" id="{A61B8961-9BE6-6657-E28E-9551DFF43CF2}"/>
                </a:ext>
              </a:extLst>
            </p:cNvPr>
            <p:cNvSpPr/>
            <p:nvPr/>
          </p:nvSpPr>
          <p:spPr bwMode="auto">
            <a:xfrm>
              <a:off x="7302792" y="665927"/>
              <a:ext cx="25534" cy="17023"/>
            </a:xfrm>
            <a:custGeom>
              <a:avLst/>
              <a:gdLst>
                <a:gd name="T0" fmla="*/ 11 w 36"/>
                <a:gd name="T1" fmla="*/ 25 h 25"/>
                <a:gd name="T2" fmla="*/ 12 w 36"/>
                <a:gd name="T3" fmla="*/ 23 h 25"/>
                <a:gd name="T4" fmla="*/ 19 w 36"/>
                <a:gd name="T5" fmla="*/ 14 h 25"/>
                <a:gd name="T6" fmla="*/ 34 w 36"/>
                <a:gd name="T7" fmla="*/ 3 h 25"/>
                <a:gd name="T8" fmla="*/ 32 w 36"/>
                <a:gd name="T9" fmla="*/ 0 h 25"/>
                <a:gd name="T10" fmla="*/ 11 w 36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11" y="25"/>
                  </a:moveTo>
                  <a:cubicBezTo>
                    <a:pt x="12" y="25"/>
                    <a:pt x="13" y="24"/>
                    <a:pt x="12" y="23"/>
                  </a:cubicBezTo>
                  <a:cubicBezTo>
                    <a:pt x="11" y="21"/>
                    <a:pt x="17" y="15"/>
                    <a:pt x="19" y="14"/>
                  </a:cubicBezTo>
                  <a:cubicBezTo>
                    <a:pt x="23" y="10"/>
                    <a:pt x="28" y="6"/>
                    <a:pt x="34" y="3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28" y="2"/>
                    <a:pt x="0" y="1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461">
              <a:extLst>
                <a:ext uri="{FF2B5EF4-FFF2-40B4-BE49-F238E27FC236}">
                  <a16:creationId xmlns:a16="http://schemas.microsoft.com/office/drawing/2014/main" id="{4EB1FD8F-F10B-1641-9372-96C85C3F17DA}"/>
                </a:ext>
              </a:extLst>
            </p:cNvPr>
            <p:cNvSpPr/>
            <p:nvPr/>
          </p:nvSpPr>
          <p:spPr bwMode="auto">
            <a:xfrm>
              <a:off x="7428032" y="675654"/>
              <a:ext cx="17023" cy="17023"/>
            </a:xfrm>
            <a:custGeom>
              <a:avLst/>
              <a:gdLst>
                <a:gd name="T0" fmla="*/ 3 w 26"/>
                <a:gd name="T1" fmla="*/ 24 h 25"/>
                <a:gd name="T2" fmla="*/ 6 w 26"/>
                <a:gd name="T3" fmla="*/ 18 h 25"/>
                <a:gd name="T4" fmla="*/ 10 w 26"/>
                <a:gd name="T5" fmla="*/ 12 h 25"/>
                <a:gd name="T6" fmla="*/ 24 w 26"/>
                <a:gd name="T7" fmla="*/ 3 h 25"/>
                <a:gd name="T8" fmla="*/ 23 w 26"/>
                <a:gd name="T9" fmla="*/ 0 h 25"/>
                <a:gd name="T10" fmla="*/ 9 w 26"/>
                <a:gd name="T11" fmla="*/ 9 h 25"/>
                <a:gd name="T12" fmla="*/ 1 w 26"/>
                <a:gd name="T13" fmla="*/ 23 h 25"/>
                <a:gd name="T14" fmla="*/ 3 w 2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5">
                  <a:moveTo>
                    <a:pt x="3" y="24"/>
                  </a:moveTo>
                  <a:cubicBezTo>
                    <a:pt x="4" y="22"/>
                    <a:pt x="5" y="20"/>
                    <a:pt x="6" y="18"/>
                  </a:cubicBezTo>
                  <a:cubicBezTo>
                    <a:pt x="7" y="16"/>
                    <a:pt x="8" y="14"/>
                    <a:pt x="10" y="12"/>
                  </a:cubicBezTo>
                  <a:cubicBezTo>
                    <a:pt x="14" y="7"/>
                    <a:pt x="19" y="5"/>
                    <a:pt x="24" y="3"/>
                  </a:cubicBezTo>
                  <a:cubicBezTo>
                    <a:pt x="26" y="2"/>
                    <a:pt x="25" y="0"/>
                    <a:pt x="23" y="0"/>
                  </a:cubicBezTo>
                  <a:cubicBezTo>
                    <a:pt x="18" y="2"/>
                    <a:pt x="13" y="5"/>
                    <a:pt x="9" y="9"/>
                  </a:cubicBezTo>
                  <a:cubicBezTo>
                    <a:pt x="5" y="12"/>
                    <a:pt x="0" y="18"/>
                    <a:pt x="1" y="23"/>
                  </a:cubicBezTo>
                  <a:cubicBezTo>
                    <a:pt x="1" y="24"/>
                    <a:pt x="2" y="25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62">
              <a:extLst>
                <a:ext uri="{FF2B5EF4-FFF2-40B4-BE49-F238E27FC236}">
                  <a16:creationId xmlns:a16="http://schemas.microsoft.com/office/drawing/2014/main" id="{51BE4DEF-D4AE-A6F3-A859-839239F7EAC3}"/>
                </a:ext>
              </a:extLst>
            </p:cNvPr>
            <p:cNvSpPr/>
            <p:nvPr/>
          </p:nvSpPr>
          <p:spPr bwMode="auto">
            <a:xfrm>
              <a:off x="7448703" y="676870"/>
              <a:ext cx="19455" cy="20671"/>
            </a:xfrm>
            <a:custGeom>
              <a:avLst/>
              <a:gdLst>
                <a:gd name="T0" fmla="*/ 1 w 30"/>
                <a:gd name="T1" fmla="*/ 30 h 31"/>
                <a:gd name="T2" fmla="*/ 13 w 30"/>
                <a:gd name="T3" fmla="*/ 14 h 31"/>
                <a:gd name="T4" fmla="*/ 30 w 30"/>
                <a:gd name="T5" fmla="*/ 1 h 31"/>
                <a:gd name="T6" fmla="*/ 30 w 30"/>
                <a:gd name="T7" fmla="*/ 0 h 31"/>
                <a:gd name="T8" fmla="*/ 13 w 30"/>
                <a:gd name="T9" fmla="*/ 12 h 31"/>
                <a:gd name="T10" fmla="*/ 0 w 30"/>
                <a:gd name="T11" fmla="*/ 29 h 31"/>
                <a:gd name="T12" fmla="*/ 1 w 30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1" y="30"/>
                  </a:moveTo>
                  <a:cubicBezTo>
                    <a:pt x="6" y="26"/>
                    <a:pt x="9" y="19"/>
                    <a:pt x="13" y="14"/>
                  </a:cubicBezTo>
                  <a:cubicBezTo>
                    <a:pt x="18" y="9"/>
                    <a:pt x="23" y="3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2"/>
                    <a:pt x="18" y="7"/>
                    <a:pt x="13" y="12"/>
                  </a:cubicBezTo>
                  <a:cubicBezTo>
                    <a:pt x="9" y="16"/>
                    <a:pt x="2" y="23"/>
                    <a:pt x="0" y="29"/>
                  </a:cubicBezTo>
                  <a:cubicBezTo>
                    <a:pt x="0" y="30"/>
                    <a:pt x="1" y="31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463">
              <a:extLst>
                <a:ext uri="{FF2B5EF4-FFF2-40B4-BE49-F238E27FC236}">
                  <a16:creationId xmlns:a16="http://schemas.microsoft.com/office/drawing/2014/main" id="{B54D04C4-7B90-B333-9342-34B9EA813B15}"/>
                </a:ext>
              </a:extLst>
            </p:cNvPr>
            <p:cNvSpPr/>
            <p:nvPr/>
          </p:nvSpPr>
          <p:spPr bwMode="auto">
            <a:xfrm>
              <a:off x="7477885" y="681734"/>
              <a:ext cx="20671" cy="20671"/>
            </a:xfrm>
            <a:custGeom>
              <a:avLst/>
              <a:gdLst>
                <a:gd name="T0" fmla="*/ 2 w 31"/>
                <a:gd name="T1" fmla="*/ 30 h 31"/>
                <a:gd name="T2" fmla="*/ 31 w 31"/>
                <a:gd name="T3" fmla="*/ 1 h 31"/>
                <a:gd name="T4" fmla="*/ 30 w 31"/>
                <a:gd name="T5" fmla="*/ 0 h 31"/>
                <a:gd name="T6" fmla="*/ 1 w 31"/>
                <a:gd name="T7" fmla="*/ 29 h 31"/>
                <a:gd name="T8" fmla="*/ 2 w 3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" y="30"/>
                  </a:moveTo>
                  <a:cubicBezTo>
                    <a:pt x="14" y="23"/>
                    <a:pt x="21" y="11"/>
                    <a:pt x="31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20" y="10"/>
                    <a:pt x="12" y="21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464">
              <a:extLst>
                <a:ext uri="{FF2B5EF4-FFF2-40B4-BE49-F238E27FC236}">
                  <a16:creationId xmlns:a16="http://schemas.microsoft.com/office/drawing/2014/main" id="{ED779FE4-A18A-3B93-0F13-4A39D1F641B0}"/>
                </a:ext>
              </a:extLst>
            </p:cNvPr>
            <p:cNvSpPr/>
            <p:nvPr/>
          </p:nvSpPr>
          <p:spPr bwMode="auto">
            <a:xfrm>
              <a:off x="7497340" y="686597"/>
              <a:ext cx="26750" cy="18239"/>
            </a:xfrm>
            <a:custGeom>
              <a:avLst/>
              <a:gdLst>
                <a:gd name="T0" fmla="*/ 2 w 39"/>
                <a:gd name="T1" fmla="*/ 27 h 27"/>
                <a:gd name="T2" fmla="*/ 38 w 39"/>
                <a:gd name="T3" fmla="*/ 2 h 27"/>
                <a:gd name="T4" fmla="*/ 37 w 39"/>
                <a:gd name="T5" fmla="*/ 0 h 27"/>
                <a:gd name="T6" fmla="*/ 1 w 39"/>
                <a:gd name="T7" fmla="*/ 26 h 27"/>
                <a:gd name="T8" fmla="*/ 2 w 3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2" y="27"/>
                  </a:moveTo>
                  <a:cubicBezTo>
                    <a:pt x="13" y="18"/>
                    <a:pt x="25" y="9"/>
                    <a:pt x="38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24" y="7"/>
                    <a:pt x="10" y="15"/>
                    <a:pt x="1" y="26"/>
                  </a:cubicBezTo>
                  <a:cubicBezTo>
                    <a:pt x="0" y="27"/>
                    <a:pt x="1" y="27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465">
              <a:extLst>
                <a:ext uri="{FF2B5EF4-FFF2-40B4-BE49-F238E27FC236}">
                  <a16:creationId xmlns:a16="http://schemas.microsoft.com/office/drawing/2014/main" id="{65BEB77E-6678-5783-6560-54C915677A62}"/>
                </a:ext>
              </a:extLst>
            </p:cNvPr>
            <p:cNvSpPr/>
            <p:nvPr/>
          </p:nvSpPr>
          <p:spPr bwMode="auto">
            <a:xfrm>
              <a:off x="7541114" y="872634"/>
              <a:ext cx="26750" cy="25534"/>
            </a:xfrm>
            <a:custGeom>
              <a:avLst/>
              <a:gdLst>
                <a:gd name="T0" fmla="*/ 1 w 38"/>
                <a:gd name="T1" fmla="*/ 36 h 38"/>
                <a:gd name="T2" fmla="*/ 2 w 38"/>
                <a:gd name="T3" fmla="*/ 37 h 38"/>
                <a:gd name="T4" fmla="*/ 38 w 38"/>
                <a:gd name="T5" fmla="*/ 0 h 38"/>
                <a:gd name="T6" fmla="*/ 38 w 38"/>
                <a:gd name="T7" fmla="*/ 0 h 38"/>
                <a:gd name="T8" fmla="*/ 1 w 38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" y="36"/>
                  </a:moveTo>
                  <a:cubicBezTo>
                    <a:pt x="0" y="37"/>
                    <a:pt x="1" y="38"/>
                    <a:pt x="2" y="37"/>
                  </a:cubicBezTo>
                  <a:cubicBezTo>
                    <a:pt x="12" y="23"/>
                    <a:pt x="24" y="1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10"/>
                    <a:pt x="11" y="22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466">
              <a:extLst>
                <a:ext uri="{FF2B5EF4-FFF2-40B4-BE49-F238E27FC236}">
                  <a16:creationId xmlns:a16="http://schemas.microsoft.com/office/drawing/2014/main" id="{809E74C8-8718-AA5C-9745-81F809D2D8AF}"/>
                </a:ext>
              </a:extLst>
            </p:cNvPr>
            <p:cNvSpPr/>
            <p:nvPr/>
          </p:nvSpPr>
          <p:spPr bwMode="auto">
            <a:xfrm>
              <a:off x="7511931" y="983284"/>
              <a:ext cx="41342" cy="36478"/>
            </a:xfrm>
            <a:custGeom>
              <a:avLst/>
              <a:gdLst>
                <a:gd name="T0" fmla="*/ 0 w 60"/>
                <a:gd name="T1" fmla="*/ 52 h 53"/>
                <a:gd name="T2" fmla="*/ 2 w 60"/>
                <a:gd name="T3" fmla="*/ 53 h 53"/>
                <a:gd name="T4" fmla="*/ 25 w 60"/>
                <a:gd name="T5" fmla="*/ 27 h 53"/>
                <a:gd name="T6" fmla="*/ 59 w 60"/>
                <a:gd name="T7" fmla="*/ 2 h 53"/>
                <a:gd name="T8" fmla="*/ 59 w 60"/>
                <a:gd name="T9" fmla="*/ 1 h 53"/>
                <a:gd name="T10" fmla="*/ 0 w 60"/>
                <a:gd name="T1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3">
                  <a:moveTo>
                    <a:pt x="0" y="52"/>
                  </a:moveTo>
                  <a:cubicBezTo>
                    <a:pt x="0" y="53"/>
                    <a:pt x="1" y="53"/>
                    <a:pt x="2" y="53"/>
                  </a:cubicBezTo>
                  <a:cubicBezTo>
                    <a:pt x="9" y="44"/>
                    <a:pt x="16" y="35"/>
                    <a:pt x="25" y="27"/>
                  </a:cubicBezTo>
                  <a:cubicBezTo>
                    <a:pt x="36" y="18"/>
                    <a:pt x="48" y="10"/>
                    <a:pt x="59" y="2"/>
                  </a:cubicBezTo>
                  <a:cubicBezTo>
                    <a:pt x="60" y="1"/>
                    <a:pt x="59" y="0"/>
                    <a:pt x="59" y="1"/>
                  </a:cubicBezTo>
                  <a:cubicBezTo>
                    <a:pt x="38" y="14"/>
                    <a:pt x="11" y="29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467">
              <a:extLst>
                <a:ext uri="{FF2B5EF4-FFF2-40B4-BE49-F238E27FC236}">
                  <a16:creationId xmlns:a16="http://schemas.microsoft.com/office/drawing/2014/main" id="{3719FF4E-E6EC-E178-88AC-DB8969CA69DE}"/>
                </a:ext>
              </a:extLst>
            </p:cNvPr>
            <p:cNvSpPr/>
            <p:nvPr/>
          </p:nvSpPr>
          <p:spPr bwMode="auto">
            <a:xfrm>
              <a:off x="7268746" y="696325"/>
              <a:ext cx="3648" cy="2432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3 h 3"/>
                <a:gd name="T4" fmla="*/ 3 w 4"/>
                <a:gd name="T5" fmla="*/ 1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468">
              <a:extLst>
                <a:ext uri="{FF2B5EF4-FFF2-40B4-BE49-F238E27FC236}">
                  <a16:creationId xmlns:a16="http://schemas.microsoft.com/office/drawing/2014/main" id="{E0BB039D-EACD-072F-D9D1-9AAE016FC50D}"/>
                </a:ext>
              </a:extLst>
            </p:cNvPr>
            <p:cNvSpPr/>
            <p:nvPr/>
          </p:nvSpPr>
          <p:spPr bwMode="auto">
            <a:xfrm>
              <a:off x="7221325" y="770496"/>
              <a:ext cx="30398" cy="41342"/>
            </a:xfrm>
            <a:custGeom>
              <a:avLst/>
              <a:gdLst>
                <a:gd name="T0" fmla="*/ 2 w 45"/>
                <a:gd name="T1" fmla="*/ 60 h 60"/>
                <a:gd name="T2" fmla="*/ 19 w 45"/>
                <a:gd name="T3" fmla="*/ 31 h 60"/>
                <a:gd name="T4" fmla="*/ 45 w 45"/>
                <a:gd name="T5" fmla="*/ 1 h 60"/>
                <a:gd name="T6" fmla="*/ 44 w 45"/>
                <a:gd name="T7" fmla="*/ 1 h 60"/>
                <a:gd name="T8" fmla="*/ 16 w 45"/>
                <a:gd name="T9" fmla="*/ 32 h 60"/>
                <a:gd name="T10" fmla="*/ 0 w 45"/>
                <a:gd name="T11" fmla="*/ 59 h 60"/>
                <a:gd name="T12" fmla="*/ 2 w 45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0">
                  <a:moveTo>
                    <a:pt x="2" y="60"/>
                  </a:moveTo>
                  <a:cubicBezTo>
                    <a:pt x="7" y="49"/>
                    <a:pt x="12" y="40"/>
                    <a:pt x="19" y="31"/>
                  </a:cubicBezTo>
                  <a:cubicBezTo>
                    <a:pt x="28" y="21"/>
                    <a:pt x="37" y="11"/>
                    <a:pt x="45" y="1"/>
                  </a:cubicBezTo>
                  <a:cubicBezTo>
                    <a:pt x="45" y="1"/>
                    <a:pt x="44" y="0"/>
                    <a:pt x="44" y="1"/>
                  </a:cubicBezTo>
                  <a:cubicBezTo>
                    <a:pt x="35" y="11"/>
                    <a:pt x="25" y="21"/>
                    <a:pt x="16" y="32"/>
                  </a:cubicBezTo>
                  <a:cubicBezTo>
                    <a:pt x="9" y="39"/>
                    <a:pt x="1" y="4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469">
              <a:extLst>
                <a:ext uri="{FF2B5EF4-FFF2-40B4-BE49-F238E27FC236}">
                  <a16:creationId xmlns:a16="http://schemas.microsoft.com/office/drawing/2014/main" id="{F6391D3B-3EDF-7EB6-B513-CCC05736370F}"/>
                </a:ext>
              </a:extLst>
            </p:cNvPr>
            <p:cNvSpPr/>
            <p:nvPr/>
          </p:nvSpPr>
          <p:spPr bwMode="auto">
            <a:xfrm>
              <a:off x="7466942" y="1013682"/>
              <a:ext cx="17023" cy="17023"/>
            </a:xfrm>
            <a:custGeom>
              <a:avLst/>
              <a:gdLst>
                <a:gd name="T0" fmla="*/ 23 w 25"/>
                <a:gd name="T1" fmla="*/ 0 h 25"/>
                <a:gd name="T2" fmla="*/ 1 w 25"/>
                <a:gd name="T3" fmla="*/ 22 h 25"/>
                <a:gd name="T4" fmla="*/ 3 w 25"/>
                <a:gd name="T5" fmla="*/ 23 h 25"/>
                <a:gd name="T6" fmla="*/ 24 w 25"/>
                <a:gd name="T7" fmla="*/ 2 h 25"/>
                <a:gd name="T8" fmla="*/ 23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3" y="4"/>
                    <a:pt x="6" y="13"/>
                    <a:pt x="1" y="22"/>
                  </a:cubicBezTo>
                  <a:cubicBezTo>
                    <a:pt x="0" y="23"/>
                    <a:pt x="2" y="25"/>
                    <a:pt x="3" y="23"/>
                  </a:cubicBezTo>
                  <a:cubicBezTo>
                    <a:pt x="7" y="14"/>
                    <a:pt x="14" y="5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32">
            <a:extLst>
              <a:ext uri="{FF2B5EF4-FFF2-40B4-BE49-F238E27FC236}">
                <a16:creationId xmlns:a16="http://schemas.microsoft.com/office/drawing/2014/main" id="{F040E71F-3B6D-AE95-7B2A-DF8CE82B403F}"/>
              </a:ext>
            </a:extLst>
          </p:cNvPr>
          <p:cNvGrpSpPr>
            <a:grpSpLocks/>
          </p:cNvGrpSpPr>
          <p:nvPr/>
        </p:nvGrpSpPr>
        <p:grpSpPr bwMode="auto">
          <a:xfrm>
            <a:off x="409404" y="3032101"/>
            <a:ext cx="3623299" cy="618304"/>
            <a:chOff x="-1032447" y="0"/>
            <a:chExt cx="2967616" cy="506624"/>
          </a:xfrm>
          <a:solidFill>
            <a:srgbClr val="44546A"/>
          </a:solidFill>
        </p:grpSpPr>
        <p:sp>
          <p:nvSpPr>
            <p:cNvPr id="3" name="圆角矩形 33">
              <a:extLst>
                <a:ext uri="{FF2B5EF4-FFF2-40B4-BE49-F238E27FC236}">
                  <a16:creationId xmlns:a16="http://schemas.microsoft.com/office/drawing/2014/main" id="{70AC2C4C-85F1-A792-9939-15EDF3805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solidFill>
              <a:srgbClr val="116A4E"/>
            </a:solidFill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等腰三角形 34">
              <a:extLst>
                <a:ext uri="{FF2B5EF4-FFF2-40B4-BE49-F238E27FC236}">
                  <a16:creationId xmlns:a16="http://schemas.microsoft.com/office/drawing/2014/main" id="{BF75430A-328F-7598-874A-DA1B0DB378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116A4E"/>
            </a:solidFill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" name="椭圆 35">
            <a:extLst>
              <a:ext uri="{FF2B5EF4-FFF2-40B4-BE49-F238E27FC236}">
                <a16:creationId xmlns:a16="http://schemas.microsoft.com/office/drawing/2014/main" id="{ADED5AF4-0419-3530-F669-9901DE7C9F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2987" y="1427223"/>
            <a:ext cx="1294756" cy="1294756"/>
          </a:xfrm>
          <a:prstGeom prst="ellipse">
            <a:avLst/>
          </a:prstGeom>
          <a:solidFill>
            <a:srgbClr val="116A4E"/>
          </a:solidFill>
          <a:ln>
            <a:noFill/>
          </a:ln>
        </p:spPr>
        <p:txBody>
          <a:bodyPr/>
          <a:lstStyle/>
          <a:p>
            <a:endParaRPr lang="zh-CN" altLang="zh-CN" sz="2400" kern="0">
              <a:solidFill>
                <a:schemeClr val="bg1">
                  <a:lumMod val="50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组合 36">
            <a:extLst>
              <a:ext uri="{FF2B5EF4-FFF2-40B4-BE49-F238E27FC236}">
                <a16:creationId xmlns:a16="http://schemas.microsoft.com/office/drawing/2014/main" id="{0012F86E-0A0B-D729-B16A-947F5449E3E5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3891209" y="3123199"/>
            <a:ext cx="2362736" cy="618305"/>
            <a:chOff x="0" y="0"/>
            <a:chExt cx="1935168" cy="506624"/>
          </a:xfrm>
          <a:solidFill>
            <a:srgbClr val="004F38"/>
          </a:solidFill>
        </p:grpSpPr>
        <p:sp>
          <p:nvSpPr>
            <p:cNvPr id="7" name="圆角矩形 37">
              <a:extLst>
                <a:ext uri="{FF2B5EF4-FFF2-40B4-BE49-F238E27FC236}">
                  <a16:creationId xmlns:a16="http://schemas.microsoft.com/office/drawing/2014/main" id="{D0499F71-2546-32BB-10AD-2DCA80768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等腰三角形 38">
              <a:extLst>
                <a:ext uri="{FF2B5EF4-FFF2-40B4-BE49-F238E27FC236}">
                  <a16:creationId xmlns:a16="http://schemas.microsoft.com/office/drawing/2014/main" id="{3E60644D-E4FA-6D2D-4002-9FA8F69890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椭圆 39">
            <a:extLst>
              <a:ext uri="{FF2B5EF4-FFF2-40B4-BE49-F238E27FC236}">
                <a16:creationId xmlns:a16="http://schemas.microsoft.com/office/drawing/2014/main" id="{B5270C53-5A77-F727-73B5-8CEE9508D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3697" y="4153493"/>
            <a:ext cx="1294756" cy="1294756"/>
          </a:xfrm>
          <a:prstGeom prst="ellipse">
            <a:avLst/>
          </a:prstGeom>
          <a:solidFill>
            <a:srgbClr val="004F38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0" name="组合 40">
            <a:extLst>
              <a:ext uri="{FF2B5EF4-FFF2-40B4-BE49-F238E27FC236}">
                <a16:creationId xmlns:a16="http://schemas.microsoft.com/office/drawing/2014/main" id="{7DC808B9-00A5-9E2F-89EF-78FDA01CA53B}"/>
              </a:ext>
            </a:extLst>
          </p:cNvPr>
          <p:cNvGrpSpPr>
            <a:grpSpLocks/>
          </p:cNvGrpSpPr>
          <p:nvPr/>
        </p:nvGrpSpPr>
        <p:grpSpPr bwMode="auto">
          <a:xfrm>
            <a:off x="6116330" y="3032101"/>
            <a:ext cx="2364673" cy="618304"/>
            <a:chOff x="0" y="0"/>
            <a:chExt cx="1935168" cy="506624"/>
          </a:xfrm>
          <a:solidFill>
            <a:srgbClr val="44546A"/>
          </a:solidFill>
        </p:grpSpPr>
        <p:sp>
          <p:nvSpPr>
            <p:cNvPr id="33" name="圆角矩形 41">
              <a:extLst>
                <a:ext uri="{FF2B5EF4-FFF2-40B4-BE49-F238E27FC236}">
                  <a16:creationId xmlns:a16="http://schemas.microsoft.com/office/drawing/2014/main" id="{37BE6B2E-DF4C-0761-3F2D-FA63B83F6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solidFill>
              <a:srgbClr val="116A4E"/>
            </a:solidFill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等腰三角形 42">
              <a:extLst>
                <a:ext uri="{FF2B5EF4-FFF2-40B4-BE49-F238E27FC236}">
                  <a16:creationId xmlns:a16="http://schemas.microsoft.com/office/drawing/2014/main" id="{96382354-2FFD-96E8-9285-01FAA51F3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116A4E"/>
            </a:solidFill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椭圆 43">
            <a:extLst>
              <a:ext uri="{FF2B5EF4-FFF2-40B4-BE49-F238E27FC236}">
                <a16:creationId xmlns:a16="http://schemas.microsoft.com/office/drawing/2014/main" id="{4AF50718-2913-1F90-91C8-42FF7AD319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1285" y="1427223"/>
            <a:ext cx="1294756" cy="1294756"/>
          </a:xfrm>
          <a:prstGeom prst="ellipse">
            <a:avLst/>
          </a:prstGeom>
          <a:solidFill>
            <a:srgbClr val="116A4E"/>
          </a:solidFill>
          <a:ln>
            <a:noFill/>
          </a:ln>
        </p:spPr>
        <p:txBody>
          <a:bodyPr/>
          <a:lstStyle/>
          <a:p>
            <a:endParaRPr lang="zh-CN" altLang="zh-CN" sz="2400" kern="0">
              <a:solidFill>
                <a:schemeClr val="bg1">
                  <a:lumMod val="50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椭圆 45">
            <a:extLst>
              <a:ext uri="{FF2B5EF4-FFF2-40B4-BE49-F238E27FC236}">
                <a16:creationId xmlns:a16="http://schemas.microsoft.com/office/drawing/2014/main" id="{2A0559A2-2695-FF6D-A999-751231158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2529" y="4153493"/>
            <a:ext cx="1294756" cy="1294756"/>
          </a:xfrm>
          <a:prstGeom prst="ellipse">
            <a:avLst/>
          </a:prstGeom>
          <a:solidFill>
            <a:srgbClr val="004F38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50">
            <a:extLst>
              <a:ext uri="{FF2B5EF4-FFF2-40B4-BE49-F238E27FC236}">
                <a16:creationId xmlns:a16="http://schemas.microsoft.com/office/drawing/2014/main" id="{DEEC0ABE-D9A6-505A-7ACE-CFEDA469F3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5101" y="3222959"/>
            <a:ext cx="1459507" cy="30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8" name="TextBox 51">
            <a:extLst>
              <a:ext uri="{FF2B5EF4-FFF2-40B4-BE49-F238E27FC236}">
                <a16:creationId xmlns:a16="http://schemas.microsoft.com/office/drawing/2014/main" id="{C7233ECA-33F8-F844-05B1-DD26C6ADF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9163" y="3234277"/>
            <a:ext cx="1459507" cy="30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9" name="TextBox 52">
            <a:extLst>
              <a:ext uri="{FF2B5EF4-FFF2-40B4-BE49-F238E27FC236}">
                <a16:creationId xmlns:a16="http://schemas.microsoft.com/office/drawing/2014/main" id="{374707B8-AF28-E4CC-1853-D9CEBA1AD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8689" y="3234277"/>
            <a:ext cx="1457569" cy="30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grpSp>
        <p:nvGrpSpPr>
          <p:cNvPr id="40" name="组合 53">
            <a:extLst>
              <a:ext uri="{FF2B5EF4-FFF2-40B4-BE49-F238E27FC236}">
                <a16:creationId xmlns:a16="http://schemas.microsoft.com/office/drawing/2014/main" id="{FF92D6E6-3CA6-4422-F4A2-203F46A3CBAB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8337569" y="3123195"/>
            <a:ext cx="3501188" cy="618306"/>
            <a:chOff x="-1" y="0"/>
            <a:chExt cx="2865253" cy="506625"/>
          </a:xfrm>
          <a:solidFill>
            <a:srgbClr val="004F38"/>
          </a:solidFill>
        </p:grpSpPr>
        <p:sp>
          <p:nvSpPr>
            <p:cNvPr id="41" name="圆角矩形 54">
              <a:extLst>
                <a:ext uri="{FF2B5EF4-FFF2-40B4-BE49-F238E27FC236}">
                  <a16:creationId xmlns:a16="http://schemas.microsoft.com/office/drawing/2014/main" id="{99500B68-5279-E382-9240-720D825A6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等腰三角形 55">
              <a:extLst>
                <a:ext uri="{FF2B5EF4-FFF2-40B4-BE49-F238E27FC236}">
                  <a16:creationId xmlns:a16="http://schemas.microsoft.com/office/drawing/2014/main" id="{BC0CCD82-3529-95B5-00B3-2C23B3DDD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/>
            <a:lstStyle/>
            <a:p>
              <a:endParaRPr lang="zh-CN" altLang="zh-CN" sz="2400" kern="0">
                <a:solidFill>
                  <a:schemeClr val="bg1">
                    <a:lumMod val="50000"/>
                  </a:schemeClr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56">
            <a:extLst>
              <a:ext uri="{FF2B5EF4-FFF2-40B4-BE49-F238E27FC236}">
                <a16:creationId xmlns:a16="http://schemas.microsoft.com/office/drawing/2014/main" id="{7A736AE5-C1CC-8942-7DE7-6FB00FFD7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0374" y="3233728"/>
            <a:ext cx="1459508" cy="30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44" name="TextBox 67">
            <a:extLst>
              <a:ext uri="{FF2B5EF4-FFF2-40B4-BE49-F238E27FC236}">
                <a16:creationId xmlns:a16="http://schemas.microsoft.com/office/drawing/2014/main" id="{56A08D5B-B278-D98A-A00B-C4AA839D4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9316" y="1834078"/>
            <a:ext cx="762100" cy="43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添加描</a:t>
            </a:r>
            <a:endParaRPr lang="en-US" altLang="zh-CN" sz="1200" b="1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述文本</a:t>
            </a:r>
          </a:p>
        </p:txBody>
      </p:sp>
      <p:sp>
        <p:nvSpPr>
          <p:cNvPr id="45" name="TextBox 68">
            <a:extLst>
              <a:ext uri="{FF2B5EF4-FFF2-40B4-BE49-F238E27FC236}">
                <a16:creationId xmlns:a16="http://schemas.microsoft.com/office/drawing/2014/main" id="{1F60BE6A-27CF-F86E-226A-5900DB854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7725" y="1834078"/>
            <a:ext cx="759945" cy="43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添加描</a:t>
            </a:r>
            <a:endParaRPr lang="en-US" altLang="zh-CN" sz="1200" b="1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述文本</a:t>
            </a:r>
          </a:p>
        </p:txBody>
      </p:sp>
      <p:sp>
        <p:nvSpPr>
          <p:cNvPr id="46" name="TextBox 70">
            <a:extLst>
              <a:ext uri="{FF2B5EF4-FFF2-40B4-BE49-F238E27FC236}">
                <a16:creationId xmlns:a16="http://schemas.microsoft.com/office/drawing/2014/main" id="{9BD93ADF-BEFF-7CF7-D87B-19F092B264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0027" y="4560349"/>
            <a:ext cx="762100" cy="43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添加描</a:t>
            </a:r>
            <a:endParaRPr lang="en-US" altLang="zh-CN" sz="1200" b="1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述文本</a:t>
            </a:r>
          </a:p>
        </p:txBody>
      </p:sp>
      <p:sp>
        <p:nvSpPr>
          <p:cNvPr id="47" name="TextBox 72">
            <a:extLst>
              <a:ext uri="{FF2B5EF4-FFF2-40B4-BE49-F238E27FC236}">
                <a16:creationId xmlns:a16="http://schemas.microsoft.com/office/drawing/2014/main" id="{1C9375BD-F449-6B86-3316-A823CF7EF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38858" y="4560349"/>
            <a:ext cx="762100" cy="43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添加描</a:t>
            </a:r>
            <a:endParaRPr lang="en-US" altLang="zh-CN" sz="1200" b="1" dirty="0">
              <a:solidFill>
                <a:schemeClr val="bg1"/>
              </a:solidFill>
              <a:latin typeface="+mn-ea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rPr>
              <a:t>述文本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566817B-7B4D-DA6A-6685-3053FE3E114B}"/>
              </a:ext>
            </a:extLst>
          </p:cNvPr>
          <p:cNvGrpSpPr/>
          <p:nvPr/>
        </p:nvGrpSpPr>
        <p:grpSpPr>
          <a:xfrm>
            <a:off x="3614454" y="1729723"/>
            <a:ext cx="2859096" cy="791122"/>
            <a:chOff x="-94764" y="1931934"/>
            <a:chExt cx="2859096" cy="7911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F672CDF-093C-163D-A733-B64751633D2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0AD1CA7-8B56-A338-2D88-26CC53E7B35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2DFB222-C643-718A-0AC9-FA6F522E3F3C}"/>
              </a:ext>
            </a:extLst>
          </p:cNvPr>
          <p:cNvGrpSpPr/>
          <p:nvPr/>
        </p:nvGrpSpPr>
        <p:grpSpPr>
          <a:xfrm>
            <a:off x="1482859" y="4405310"/>
            <a:ext cx="2887673" cy="791122"/>
            <a:chOff x="-94764" y="1931934"/>
            <a:chExt cx="2887673" cy="7911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F65F7BC-4C60-F97A-D574-EBAFE2484A7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8686430-297F-EB81-4A60-D6E24751BB7D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7315CE3-E633-34A1-E649-8DA3C3F62675}"/>
              </a:ext>
            </a:extLst>
          </p:cNvPr>
          <p:cNvGrpSpPr/>
          <p:nvPr/>
        </p:nvGrpSpPr>
        <p:grpSpPr>
          <a:xfrm>
            <a:off x="5891654" y="4405310"/>
            <a:ext cx="2887673" cy="791122"/>
            <a:chOff x="-94764" y="1931934"/>
            <a:chExt cx="2887673" cy="7911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A98128F-9A88-7CFB-C1FC-0F9C23D7088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8CB1E65-C75C-7B90-F3B4-C5EFB991153D}"/>
                </a:ext>
              </a:extLst>
            </p:cNvPr>
            <p:cNvSpPr txBox="1"/>
            <p:nvPr/>
          </p:nvSpPr>
          <p:spPr>
            <a:xfrm>
              <a:off x="557342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D33E423-C38F-37C2-935C-FFB80DC99300}"/>
              </a:ext>
            </a:extLst>
          </p:cNvPr>
          <p:cNvGrpSpPr/>
          <p:nvPr/>
        </p:nvGrpSpPr>
        <p:grpSpPr>
          <a:xfrm>
            <a:off x="8061784" y="1729723"/>
            <a:ext cx="2859096" cy="791122"/>
            <a:chOff x="-94764" y="1931934"/>
            <a:chExt cx="2859096" cy="7911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E1DD0B3-FA43-2C53-C205-51A1E9E773E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5A4DA7F-FB0E-9A81-94E0-F6A0F3AA909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048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5562D44-65EE-6E1C-FD3D-8637D3560DF9}"/>
              </a:ext>
            </a:extLst>
          </p:cNvPr>
          <p:cNvSpPr/>
          <p:nvPr/>
        </p:nvSpPr>
        <p:spPr>
          <a:xfrm>
            <a:off x="303007" y="115003"/>
            <a:ext cx="702674" cy="656110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3D95B4-BDFB-CC19-5B64-82938D578397}"/>
              </a:ext>
            </a:extLst>
          </p:cNvPr>
          <p:cNvSpPr/>
          <p:nvPr/>
        </p:nvSpPr>
        <p:spPr>
          <a:xfrm>
            <a:off x="835880" y="608830"/>
            <a:ext cx="347601" cy="324566"/>
          </a:xfrm>
          <a:prstGeom prst="roundRect">
            <a:avLst/>
          </a:prstGeom>
          <a:noFill/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158B67-D5C8-E02A-8ED5-CC1F9035191A}"/>
              </a:ext>
            </a:extLst>
          </p:cNvPr>
          <p:cNvSpPr/>
          <p:nvPr/>
        </p:nvSpPr>
        <p:spPr>
          <a:xfrm>
            <a:off x="353971" y="160622"/>
            <a:ext cx="108786" cy="10157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DF862E5-B3E1-4715-290D-E7688E6BB855}"/>
              </a:ext>
            </a:extLst>
          </p:cNvPr>
          <p:cNvGrpSpPr/>
          <p:nvPr/>
        </p:nvGrpSpPr>
        <p:grpSpPr>
          <a:xfrm>
            <a:off x="437015" y="211410"/>
            <a:ext cx="455864" cy="444644"/>
            <a:chOff x="7203086" y="656199"/>
            <a:chExt cx="395176" cy="385449"/>
          </a:xfrm>
          <a:blipFill>
            <a:blip r:embed="rId3"/>
            <a:stretch>
              <a:fillRect/>
            </a:stretch>
          </a:blipFill>
        </p:grpSpPr>
        <p:sp>
          <p:nvSpPr>
            <p:cNvPr id="12" name="Freeform 1453">
              <a:extLst>
                <a:ext uri="{FF2B5EF4-FFF2-40B4-BE49-F238E27FC236}">
                  <a16:creationId xmlns:a16="http://schemas.microsoft.com/office/drawing/2014/main" id="{F6DEB517-EEB5-B1D3-92EE-9CBAF3D73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3086" y="656199"/>
              <a:ext cx="395176" cy="385449"/>
            </a:xfrm>
            <a:custGeom>
              <a:avLst/>
              <a:gdLst>
                <a:gd name="T0" fmla="*/ 242 w 580"/>
                <a:gd name="T1" fmla="*/ 2 h 566"/>
                <a:gd name="T2" fmla="*/ 57 w 580"/>
                <a:gd name="T3" fmla="*/ 16 h 566"/>
                <a:gd name="T4" fmla="*/ 26 w 580"/>
                <a:gd name="T5" fmla="*/ 161 h 566"/>
                <a:gd name="T6" fmla="*/ 53 w 580"/>
                <a:gd name="T7" fmla="*/ 528 h 566"/>
                <a:gd name="T8" fmla="*/ 462 w 580"/>
                <a:gd name="T9" fmla="*/ 556 h 566"/>
                <a:gd name="T10" fmla="*/ 507 w 580"/>
                <a:gd name="T11" fmla="*/ 539 h 566"/>
                <a:gd name="T12" fmla="*/ 554 w 580"/>
                <a:gd name="T13" fmla="*/ 266 h 566"/>
                <a:gd name="T14" fmla="*/ 541 w 580"/>
                <a:gd name="T15" fmla="*/ 283 h 566"/>
                <a:gd name="T16" fmla="*/ 521 w 580"/>
                <a:gd name="T17" fmla="*/ 399 h 566"/>
                <a:gd name="T18" fmla="*/ 524 w 580"/>
                <a:gd name="T19" fmla="*/ 359 h 566"/>
                <a:gd name="T20" fmla="*/ 535 w 580"/>
                <a:gd name="T21" fmla="*/ 293 h 566"/>
                <a:gd name="T22" fmla="*/ 549 w 580"/>
                <a:gd name="T23" fmla="*/ 177 h 566"/>
                <a:gd name="T24" fmla="*/ 512 w 580"/>
                <a:gd name="T25" fmla="*/ 256 h 566"/>
                <a:gd name="T26" fmla="*/ 554 w 580"/>
                <a:gd name="T27" fmla="*/ 133 h 566"/>
                <a:gd name="T28" fmla="*/ 570 w 580"/>
                <a:gd name="T29" fmla="*/ 92 h 566"/>
                <a:gd name="T30" fmla="*/ 559 w 580"/>
                <a:gd name="T31" fmla="*/ 89 h 566"/>
                <a:gd name="T32" fmla="*/ 554 w 580"/>
                <a:gd name="T33" fmla="*/ 91 h 566"/>
                <a:gd name="T34" fmla="*/ 505 w 580"/>
                <a:gd name="T35" fmla="*/ 84 h 566"/>
                <a:gd name="T36" fmla="*/ 457 w 580"/>
                <a:gd name="T37" fmla="*/ 78 h 566"/>
                <a:gd name="T38" fmla="*/ 80 w 580"/>
                <a:gd name="T39" fmla="*/ 20 h 566"/>
                <a:gd name="T40" fmla="*/ 208 w 580"/>
                <a:gd name="T41" fmla="*/ 37 h 566"/>
                <a:gd name="T42" fmla="*/ 259 w 580"/>
                <a:gd name="T43" fmla="*/ 37 h 566"/>
                <a:gd name="T44" fmla="*/ 279 w 580"/>
                <a:gd name="T45" fmla="*/ 49 h 566"/>
                <a:gd name="T46" fmla="*/ 417 w 580"/>
                <a:gd name="T47" fmla="*/ 83 h 566"/>
                <a:gd name="T48" fmla="*/ 500 w 580"/>
                <a:gd name="T49" fmla="*/ 129 h 566"/>
                <a:gd name="T50" fmla="*/ 492 w 580"/>
                <a:gd name="T51" fmla="*/ 184 h 566"/>
                <a:gd name="T52" fmla="*/ 476 w 580"/>
                <a:gd name="T53" fmla="*/ 482 h 566"/>
                <a:gd name="T54" fmla="*/ 501 w 580"/>
                <a:gd name="T55" fmla="*/ 457 h 566"/>
                <a:gd name="T56" fmla="*/ 506 w 580"/>
                <a:gd name="T57" fmla="*/ 519 h 566"/>
                <a:gd name="T58" fmla="*/ 458 w 580"/>
                <a:gd name="T59" fmla="*/ 543 h 566"/>
                <a:gd name="T60" fmla="*/ 442 w 580"/>
                <a:gd name="T61" fmla="*/ 528 h 566"/>
                <a:gd name="T62" fmla="*/ 368 w 580"/>
                <a:gd name="T63" fmla="*/ 525 h 566"/>
                <a:gd name="T64" fmla="*/ 478 w 580"/>
                <a:gd name="T65" fmla="*/ 502 h 566"/>
                <a:gd name="T66" fmla="*/ 83 w 580"/>
                <a:gd name="T67" fmla="*/ 209 h 566"/>
                <a:gd name="T68" fmla="*/ 84 w 580"/>
                <a:gd name="T69" fmla="*/ 72 h 566"/>
                <a:gd name="T70" fmla="*/ 81 w 580"/>
                <a:gd name="T71" fmla="*/ 107 h 566"/>
                <a:gd name="T72" fmla="*/ 80 w 580"/>
                <a:gd name="T73" fmla="*/ 20 h 566"/>
                <a:gd name="T74" fmla="*/ 187 w 580"/>
                <a:gd name="T75" fmla="*/ 511 h 566"/>
                <a:gd name="T76" fmla="*/ 123 w 580"/>
                <a:gd name="T77" fmla="*/ 526 h 566"/>
                <a:gd name="T78" fmla="*/ 43 w 580"/>
                <a:gd name="T79" fmla="*/ 512 h 566"/>
                <a:gd name="T80" fmla="*/ 259 w 580"/>
                <a:gd name="T81" fmla="*/ 548 h 566"/>
                <a:gd name="T82" fmla="*/ 237 w 580"/>
                <a:gd name="T83" fmla="*/ 518 h 566"/>
                <a:gd name="T84" fmla="*/ 64 w 580"/>
                <a:gd name="T85" fmla="*/ 259 h 566"/>
                <a:gd name="T86" fmla="*/ 71 w 580"/>
                <a:gd name="T87" fmla="*/ 212 h 566"/>
                <a:gd name="T88" fmla="*/ 49 w 580"/>
                <a:gd name="T89" fmla="*/ 363 h 566"/>
                <a:gd name="T90" fmla="*/ 13 w 580"/>
                <a:gd name="T91" fmla="*/ 330 h 566"/>
                <a:gd name="T92" fmla="*/ 13 w 580"/>
                <a:gd name="T93" fmla="*/ 330 h 566"/>
                <a:gd name="T94" fmla="*/ 22 w 580"/>
                <a:gd name="T95" fmla="*/ 440 h 566"/>
                <a:gd name="T96" fmla="*/ 50 w 580"/>
                <a:gd name="T97" fmla="*/ 440 h 566"/>
                <a:gd name="T98" fmla="*/ 49 w 580"/>
                <a:gd name="T99" fmla="*/ 491 h 566"/>
                <a:gd name="T100" fmla="*/ 296 w 580"/>
                <a:gd name="T101" fmla="*/ 512 h 566"/>
                <a:gd name="T102" fmla="*/ 260 w 580"/>
                <a:gd name="T103" fmla="*/ 548 h 566"/>
                <a:gd name="T104" fmla="*/ 32 w 580"/>
                <a:gd name="T105" fmla="*/ 112 h 566"/>
                <a:gd name="T106" fmla="*/ 20 w 580"/>
                <a:gd name="T107" fmla="*/ 307 h 566"/>
                <a:gd name="T108" fmla="*/ 19 w 580"/>
                <a:gd name="T109" fmla="*/ 461 h 566"/>
                <a:gd name="T110" fmla="*/ 117 w 580"/>
                <a:gd name="T111" fmla="*/ 536 h 566"/>
                <a:gd name="T112" fmla="*/ 115 w 580"/>
                <a:gd name="T113" fmla="*/ 541 h 566"/>
                <a:gd name="T114" fmla="*/ 546 w 580"/>
                <a:gd name="T115" fmla="*/ 31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0" h="566">
                  <a:moveTo>
                    <a:pt x="579" y="103"/>
                  </a:moveTo>
                  <a:cubicBezTo>
                    <a:pt x="580" y="90"/>
                    <a:pt x="578" y="78"/>
                    <a:pt x="576" y="66"/>
                  </a:cubicBezTo>
                  <a:cubicBezTo>
                    <a:pt x="574" y="60"/>
                    <a:pt x="571" y="41"/>
                    <a:pt x="564" y="40"/>
                  </a:cubicBezTo>
                  <a:cubicBezTo>
                    <a:pt x="526" y="36"/>
                    <a:pt x="489" y="31"/>
                    <a:pt x="452" y="26"/>
                  </a:cubicBezTo>
                  <a:cubicBezTo>
                    <a:pt x="381" y="17"/>
                    <a:pt x="310" y="8"/>
                    <a:pt x="239" y="5"/>
                  </a:cubicBezTo>
                  <a:cubicBezTo>
                    <a:pt x="240" y="4"/>
                    <a:pt x="241" y="3"/>
                    <a:pt x="242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9" y="2"/>
                    <a:pt x="238" y="4"/>
                    <a:pt x="236" y="5"/>
                  </a:cubicBezTo>
                  <a:cubicBezTo>
                    <a:pt x="229" y="5"/>
                    <a:pt x="221" y="5"/>
                    <a:pt x="213" y="4"/>
                  </a:cubicBezTo>
                  <a:cubicBezTo>
                    <a:pt x="162" y="3"/>
                    <a:pt x="107" y="4"/>
                    <a:pt x="57" y="17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6" y="17"/>
                    <a:pt x="56" y="17"/>
                  </a:cubicBezTo>
                  <a:cubicBezTo>
                    <a:pt x="51" y="18"/>
                    <a:pt x="47" y="20"/>
                    <a:pt x="42" y="21"/>
                  </a:cubicBezTo>
                  <a:cubicBezTo>
                    <a:pt x="39" y="22"/>
                    <a:pt x="41" y="25"/>
                    <a:pt x="43" y="25"/>
                  </a:cubicBezTo>
                  <a:cubicBezTo>
                    <a:pt x="44" y="25"/>
                    <a:pt x="45" y="25"/>
                    <a:pt x="47" y="24"/>
                  </a:cubicBezTo>
                  <a:cubicBezTo>
                    <a:pt x="32" y="48"/>
                    <a:pt x="32" y="75"/>
                    <a:pt x="32" y="102"/>
                  </a:cubicBezTo>
                  <a:cubicBezTo>
                    <a:pt x="29" y="122"/>
                    <a:pt x="27" y="141"/>
                    <a:pt x="26" y="161"/>
                  </a:cubicBezTo>
                  <a:cubicBezTo>
                    <a:pt x="23" y="172"/>
                    <a:pt x="21" y="183"/>
                    <a:pt x="18" y="194"/>
                  </a:cubicBezTo>
                  <a:cubicBezTo>
                    <a:pt x="14" y="214"/>
                    <a:pt x="11" y="235"/>
                    <a:pt x="8" y="256"/>
                  </a:cubicBezTo>
                  <a:cubicBezTo>
                    <a:pt x="0" y="301"/>
                    <a:pt x="1" y="348"/>
                    <a:pt x="2" y="393"/>
                  </a:cubicBezTo>
                  <a:cubicBezTo>
                    <a:pt x="3" y="418"/>
                    <a:pt x="5" y="444"/>
                    <a:pt x="9" y="469"/>
                  </a:cubicBezTo>
                  <a:cubicBezTo>
                    <a:pt x="12" y="485"/>
                    <a:pt x="16" y="503"/>
                    <a:pt x="28" y="515"/>
                  </a:cubicBezTo>
                  <a:cubicBezTo>
                    <a:pt x="34" y="522"/>
                    <a:pt x="43" y="525"/>
                    <a:pt x="53" y="528"/>
                  </a:cubicBezTo>
                  <a:cubicBezTo>
                    <a:pt x="68" y="534"/>
                    <a:pt x="85" y="538"/>
                    <a:pt x="98" y="542"/>
                  </a:cubicBezTo>
                  <a:cubicBezTo>
                    <a:pt x="156" y="558"/>
                    <a:pt x="216" y="561"/>
                    <a:pt x="276" y="561"/>
                  </a:cubicBezTo>
                  <a:cubicBezTo>
                    <a:pt x="300" y="564"/>
                    <a:pt x="324" y="566"/>
                    <a:pt x="349" y="565"/>
                  </a:cubicBezTo>
                  <a:cubicBezTo>
                    <a:pt x="375" y="565"/>
                    <a:pt x="400" y="561"/>
                    <a:pt x="426" y="558"/>
                  </a:cubicBezTo>
                  <a:cubicBezTo>
                    <a:pt x="426" y="558"/>
                    <a:pt x="426" y="558"/>
                    <a:pt x="427" y="558"/>
                  </a:cubicBezTo>
                  <a:cubicBezTo>
                    <a:pt x="438" y="557"/>
                    <a:pt x="450" y="557"/>
                    <a:pt x="462" y="556"/>
                  </a:cubicBezTo>
                  <a:cubicBezTo>
                    <a:pt x="462" y="556"/>
                    <a:pt x="462" y="556"/>
                    <a:pt x="463" y="556"/>
                  </a:cubicBezTo>
                  <a:cubicBezTo>
                    <a:pt x="463" y="556"/>
                    <a:pt x="463" y="556"/>
                    <a:pt x="463" y="555"/>
                  </a:cubicBezTo>
                  <a:cubicBezTo>
                    <a:pt x="473" y="554"/>
                    <a:pt x="483" y="552"/>
                    <a:pt x="492" y="549"/>
                  </a:cubicBezTo>
                  <a:cubicBezTo>
                    <a:pt x="495" y="548"/>
                    <a:pt x="497" y="547"/>
                    <a:pt x="499" y="545"/>
                  </a:cubicBezTo>
                  <a:cubicBezTo>
                    <a:pt x="502" y="544"/>
                    <a:pt x="504" y="544"/>
                    <a:pt x="507" y="542"/>
                  </a:cubicBezTo>
                  <a:cubicBezTo>
                    <a:pt x="508" y="542"/>
                    <a:pt x="508" y="540"/>
                    <a:pt x="507" y="539"/>
                  </a:cubicBezTo>
                  <a:cubicBezTo>
                    <a:pt x="508" y="538"/>
                    <a:pt x="509" y="537"/>
                    <a:pt x="510" y="536"/>
                  </a:cubicBezTo>
                  <a:cubicBezTo>
                    <a:pt x="512" y="539"/>
                    <a:pt x="517" y="539"/>
                    <a:pt x="518" y="535"/>
                  </a:cubicBezTo>
                  <a:cubicBezTo>
                    <a:pt x="518" y="529"/>
                    <a:pt x="519" y="524"/>
                    <a:pt x="520" y="519"/>
                  </a:cubicBezTo>
                  <a:cubicBezTo>
                    <a:pt x="529" y="495"/>
                    <a:pt x="530" y="465"/>
                    <a:pt x="532" y="445"/>
                  </a:cubicBezTo>
                  <a:cubicBezTo>
                    <a:pt x="535" y="418"/>
                    <a:pt x="541" y="391"/>
                    <a:pt x="545" y="364"/>
                  </a:cubicBezTo>
                  <a:cubicBezTo>
                    <a:pt x="549" y="332"/>
                    <a:pt x="552" y="299"/>
                    <a:pt x="554" y="266"/>
                  </a:cubicBezTo>
                  <a:cubicBezTo>
                    <a:pt x="565" y="212"/>
                    <a:pt x="579" y="158"/>
                    <a:pt x="579" y="103"/>
                  </a:cubicBezTo>
                  <a:close/>
                  <a:moveTo>
                    <a:pt x="548" y="251"/>
                  </a:moveTo>
                  <a:cubicBezTo>
                    <a:pt x="531" y="258"/>
                    <a:pt x="514" y="269"/>
                    <a:pt x="505" y="285"/>
                  </a:cubicBezTo>
                  <a:cubicBezTo>
                    <a:pt x="505" y="286"/>
                    <a:pt x="506" y="286"/>
                    <a:pt x="506" y="286"/>
                  </a:cubicBezTo>
                  <a:cubicBezTo>
                    <a:pt x="517" y="270"/>
                    <a:pt x="531" y="260"/>
                    <a:pt x="547" y="252"/>
                  </a:cubicBezTo>
                  <a:cubicBezTo>
                    <a:pt x="545" y="262"/>
                    <a:pt x="543" y="272"/>
                    <a:pt x="541" y="283"/>
                  </a:cubicBezTo>
                  <a:cubicBezTo>
                    <a:pt x="535" y="318"/>
                    <a:pt x="531" y="354"/>
                    <a:pt x="526" y="390"/>
                  </a:cubicBezTo>
                  <a:cubicBezTo>
                    <a:pt x="525" y="406"/>
                    <a:pt x="523" y="421"/>
                    <a:pt x="521" y="437"/>
                  </a:cubicBezTo>
                  <a:cubicBezTo>
                    <a:pt x="514" y="443"/>
                    <a:pt x="507" y="449"/>
                    <a:pt x="500" y="456"/>
                  </a:cubicBezTo>
                  <a:cubicBezTo>
                    <a:pt x="496" y="459"/>
                    <a:pt x="492" y="463"/>
                    <a:pt x="488" y="467"/>
                  </a:cubicBezTo>
                  <a:cubicBezTo>
                    <a:pt x="488" y="456"/>
                    <a:pt x="489" y="446"/>
                    <a:pt x="489" y="435"/>
                  </a:cubicBezTo>
                  <a:cubicBezTo>
                    <a:pt x="501" y="424"/>
                    <a:pt x="510" y="410"/>
                    <a:pt x="521" y="399"/>
                  </a:cubicBezTo>
                  <a:cubicBezTo>
                    <a:pt x="522" y="398"/>
                    <a:pt x="520" y="397"/>
                    <a:pt x="519" y="398"/>
                  </a:cubicBezTo>
                  <a:cubicBezTo>
                    <a:pt x="511" y="406"/>
                    <a:pt x="504" y="414"/>
                    <a:pt x="496" y="422"/>
                  </a:cubicBezTo>
                  <a:cubicBezTo>
                    <a:pt x="494" y="425"/>
                    <a:pt x="492" y="427"/>
                    <a:pt x="490" y="430"/>
                  </a:cubicBezTo>
                  <a:cubicBezTo>
                    <a:pt x="490" y="428"/>
                    <a:pt x="490" y="427"/>
                    <a:pt x="490" y="426"/>
                  </a:cubicBezTo>
                  <a:cubicBezTo>
                    <a:pt x="491" y="414"/>
                    <a:pt x="492" y="402"/>
                    <a:pt x="493" y="391"/>
                  </a:cubicBezTo>
                  <a:cubicBezTo>
                    <a:pt x="502" y="379"/>
                    <a:pt x="512" y="368"/>
                    <a:pt x="524" y="359"/>
                  </a:cubicBezTo>
                  <a:cubicBezTo>
                    <a:pt x="525" y="358"/>
                    <a:pt x="524" y="357"/>
                    <a:pt x="523" y="358"/>
                  </a:cubicBezTo>
                  <a:cubicBezTo>
                    <a:pt x="513" y="366"/>
                    <a:pt x="502" y="376"/>
                    <a:pt x="493" y="387"/>
                  </a:cubicBezTo>
                  <a:cubicBezTo>
                    <a:pt x="495" y="370"/>
                    <a:pt x="496" y="353"/>
                    <a:pt x="497" y="336"/>
                  </a:cubicBezTo>
                  <a:cubicBezTo>
                    <a:pt x="497" y="331"/>
                    <a:pt x="497" y="327"/>
                    <a:pt x="498" y="322"/>
                  </a:cubicBezTo>
                  <a:cubicBezTo>
                    <a:pt x="498" y="323"/>
                    <a:pt x="499" y="323"/>
                    <a:pt x="499" y="322"/>
                  </a:cubicBezTo>
                  <a:cubicBezTo>
                    <a:pt x="509" y="310"/>
                    <a:pt x="520" y="301"/>
                    <a:pt x="535" y="293"/>
                  </a:cubicBezTo>
                  <a:cubicBezTo>
                    <a:pt x="535" y="293"/>
                    <a:pt x="535" y="292"/>
                    <a:pt x="534" y="292"/>
                  </a:cubicBezTo>
                  <a:cubicBezTo>
                    <a:pt x="520" y="299"/>
                    <a:pt x="507" y="308"/>
                    <a:pt x="498" y="321"/>
                  </a:cubicBezTo>
                  <a:cubicBezTo>
                    <a:pt x="498" y="322"/>
                    <a:pt x="498" y="322"/>
                    <a:pt x="498" y="322"/>
                  </a:cubicBezTo>
                  <a:cubicBezTo>
                    <a:pt x="499" y="287"/>
                    <a:pt x="502" y="253"/>
                    <a:pt x="507" y="218"/>
                  </a:cubicBezTo>
                  <a:cubicBezTo>
                    <a:pt x="507" y="214"/>
                    <a:pt x="508" y="209"/>
                    <a:pt x="508" y="205"/>
                  </a:cubicBezTo>
                  <a:cubicBezTo>
                    <a:pt x="523" y="197"/>
                    <a:pt x="536" y="187"/>
                    <a:pt x="549" y="177"/>
                  </a:cubicBezTo>
                  <a:cubicBezTo>
                    <a:pt x="550" y="176"/>
                    <a:pt x="549" y="175"/>
                    <a:pt x="549" y="176"/>
                  </a:cubicBezTo>
                  <a:cubicBezTo>
                    <a:pt x="536" y="185"/>
                    <a:pt x="522" y="195"/>
                    <a:pt x="508" y="203"/>
                  </a:cubicBezTo>
                  <a:cubicBezTo>
                    <a:pt x="510" y="191"/>
                    <a:pt x="511" y="179"/>
                    <a:pt x="511" y="168"/>
                  </a:cubicBezTo>
                  <a:cubicBezTo>
                    <a:pt x="525" y="156"/>
                    <a:pt x="537" y="143"/>
                    <a:pt x="554" y="134"/>
                  </a:cubicBezTo>
                  <a:cubicBezTo>
                    <a:pt x="553" y="163"/>
                    <a:pt x="553" y="192"/>
                    <a:pt x="551" y="221"/>
                  </a:cubicBezTo>
                  <a:cubicBezTo>
                    <a:pt x="536" y="228"/>
                    <a:pt x="519" y="240"/>
                    <a:pt x="512" y="256"/>
                  </a:cubicBezTo>
                  <a:cubicBezTo>
                    <a:pt x="512" y="257"/>
                    <a:pt x="513" y="258"/>
                    <a:pt x="514" y="257"/>
                  </a:cubicBezTo>
                  <a:cubicBezTo>
                    <a:pt x="520" y="250"/>
                    <a:pt x="524" y="242"/>
                    <a:pt x="532" y="235"/>
                  </a:cubicBezTo>
                  <a:cubicBezTo>
                    <a:pt x="538" y="230"/>
                    <a:pt x="544" y="226"/>
                    <a:pt x="551" y="223"/>
                  </a:cubicBezTo>
                  <a:cubicBezTo>
                    <a:pt x="551" y="227"/>
                    <a:pt x="551" y="231"/>
                    <a:pt x="551" y="236"/>
                  </a:cubicBezTo>
                  <a:cubicBezTo>
                    <a:pt x="550" y="241"/>
                    <a:pt x="549" y="246"/>
                    <a:pt x="548" y="251"/>
                  </a:cubicBezTo>
                  <a:close/>
                  <a:moveTo>
                    <a:pt x="554" y="133"/>
                  </a:moveTo>
                  <a:cubicBezTo>
                    <a:pt x="539" y="140"/>
                    <a:pt x="525" y="151"/>
                    <a:pt x="512" y="162"/>
                  </a:cubicBezTo>
                  <a:cubicBezTo>
                    <a:pt x="512" y="149"/>
                    <a:pt x="512" y="136"/>
                    <a:pt x="512" y="122"/>
                  </a:cubicBezTo>
                  <a:cubicBezTo>
                    <a:pt x="525" y="112"/>
                    <a:pt x="539" y="101"/>
                    <a:pt x="554" y="93"/>
                  </a:cubicBezTo>
                  <a:cubicBezTo>
                    <a:pt x="554" y="106"/>
                    <a:pt x="554" y="120"/>
                    <a:pt x="554" y="133"/>
                  </a:cubicBezTo>
                  <a:close/>
                  <a:moveTo>
                    <a:pt x="561" y="50"/>
                  </a:moveTo>
                  <a:cubicBezTo>
                    <a:pt x="567" y="63"/>
                    <a:pt x="569" y="78"/>
                    <a:pt x="570" y="92"/>
                  </a:cubicBezTo>
                  <a:cubicBezTo>
                    <a:pt x="572" y="125"/>
                    <a:pt x="566" y="158"/>
                    <a:pt x="560" y="190"/>
                  </a:cubicBezTo>
                  <a:cubicBezTo>
                    <a:pt x="559" y="196"/>
                    <a:pt x="558" y="202"/>
                    <a:pt x="557" y="207"/>
                  </a:cubicBezTo>
                  <a:cubicBezTo>
                    <a:pt x="558" y="168"/>
                    <a:pt x="559" y="129"/>
                    <a:pt x="559" y="90"/>
                  </a:cubicBezTo>
                  <a:cubicBezTo>
                    <a:pt x="559" y="90"/>
                    <a:pt x="560" y="89"/>
                    <a:pt x="560" y="89"/>
                  </a:cubicBezTo>
                  <a:cubicBezTo>
                    <a:pt x="561" y="89"/>
                    <a:pt x="560" y="88"/>
                    <a:pt x="560" y="88"/>
                  </a:cubicBezTo>
                  <a:cubicBezTo>
                    <a:pt x="559" y="88"/>
                    <a:pt x="559" y="89"/>
                    <a:pt x="559" y="89"/>
                  </a:cubicBezTo>
                  <a:cubicBezTo>
                    <a:pt x="559" y="75"/>
                    <a:pt x="559" y="62"/>
                    <a:pt x="559" y="48"/>
                  </a:cubicBezTo>
                  <a:cubicBezTo>
                    <a:pt x="560" y="49"/>
                    <a:pt x="561" y="49"/>
                    <a:pt x="561" y="50"/>
                  </a:cubicBezTo>
                  <a:close/>
                  <a:moveTo>
                    <a:pt x="511" y="43"/>
                  </a:moveTo>
                  <a:cubicBezTo>
                    <a:pt x="520" y="44"/>
                    <a:pt x="529" y="45"/>
                    <a:pt x="538" y="46"/>
                  </a:cubicBezTo>
                  <a:cubicBezTo>
                    <a:pt x="540" y="47"/>
                    <a:pt x="548" y="47"/>
                    <a:pt x="554" y="48"/>
                  </a:cubicBezTo>
                  <a:cubicBezTo>
                    <a:pt x="554" y="62"/>
                    <a:pt x="554" y="77"/>
                    <a:pt x="554" y="91"/>
                  </a:cubicBezTo>
                  <a:cubicBezTo>
                    <a:pt x="539" y="99"/>
                    <a:pt x="524" y="108"/>
                    <a:pt x="511" y="118"/>
                  </a:cubicBezTo>
                  <a:cubicBezTo>
                    <a:pt x="511" y="108"/>
                    <a:pt x="510" y="97"/>
                    <a:pt x="508" y="87"/>
                  </a:cubicBezTo>
                  <a:cubicBezTo>
                    <a:pt x="508" y="87"/>
                    <a:pt x="507" y="86"/>
                    <a:pt x="507" y="86"/>
                  </a:cubicBezTo>
                  <a:cubicBezTo>
                    <a:pt x="522" y="76"/>
                    <a:pt x="537" y="65"/>
                    <a:pt x="549" y="52"/>
                  </a:cubicBezTo>
                  <a:cubicBezTo>
                    <a:pt x="550" y="52"/>
                    <a:pt x="549" y="52"/>
                    <a:pt x="549" y="52"/>
                  </a:cubicBezTo>
                  <a:cubicBezTo>
                    <a:pt x="536" y="64"/>
                    <a:pt x="520" y="73"/>
                    <a:pt x="505" y="84"/>
                  </a:cubicBezTo>
                  <a:cubicBezTo>
                    <a:pt x="504" y="83"/>
                    <a:pt x="503" y="83"/>
                    <a:pt x="502" y="83"/>
                  </a:cubicBezTo>
                  <a:cubicBezTo>
                    <a:pt x="488" y="83"/>
                    <a:pt x="475" y="81"/>
                    <a:pt x="461" y="79"/>
                  </a:cubicBezTo>
                  <a:cubicBezTo>
                    <a:pt x="467" y="75"/>
                    <a:pt x="473" y="70"/>
                    <a:pt x="480" y="67"/>
                  </a:cubicBezTo>
                  <a:cubicBezTo>
                    <a:pt x="488" y="61"/>
                    <a:pt x="497" y="57"/>
                    <a:pt x="506" y="53"/>
                  </a:cubicBezTo>
                  <a:cubicBezTo>
                    <a:pt x="507" y="53"/>
                    <a:pt x="506" y="51"/>
                    <a:pt x="505" y="51"/>
                  </a:cubicBezTo>
                  <a:cubicBezTo>
                    <a:pt x="490" y="58"/>
                    <a:pt x="469" y="66"/>
                    <a:pt x="457" y="78"/>
                  </a:cubicBezTo>
                  <a:cubicBezTo>
                    <a:pt x="442" y="76"/>
                    <a:pt x="427" y="73"/>
                    <a:pt x="412" y="70"/>
                  </a:cubicBezTo>
                  <a:cubicBezTo>
                    <a:pt x="371" y="63"/>
                    <a:pt x="331" y="56"/>
                    <a:pt x="290" y="51"/>
                  </a:cubicBezTo>
                  <a:cubicBezTo>
                    <a:pt x="294" y="44"/>
                    <a:pt x="296" y="38"/>
                    <a:pt x="301" y="32"/>
                  </a:cubicBezTo>
                  <a:cubicBezTo>
                    <a:pt x="305" y="27"/>
                    <a:pt x="309" y="23"/>
                    <a:pt x="314" y="19"/>
                  </a:cubicBezTo>
                  <a:cubicBezTo>
                    <a:pt x="380" y="25"/>
                    <a:pt x="446" y="34"/>
                    <a:pt x="511" y="43"/>
                  </a:cubicBezTo>
                  <a:close/>
                  <a:moveTo>
                    <a:pt x="80" y="20"/>
                  </a:moveTo>
                  <a:cubicBezTo>
                    <a:pt x="62" y="35"/>
                    <a:pt x="35" y="59"/>
                    <a:pt x="41" y="82"/>
                  </a:cubicBezTo>
                  <a:cubicBezTo>
                    <a:pt x="42" y="83"/>
                    <a:pt x="44" y="83"/>
                    <a:pt x="44" y="81"/>
                  </a:cubicBezTo>
                  <a:cubicBezTo>
                    <a:pt x="44" y="57"/>
                    <a:pt x="65" y="35"/>
                    <a:pt x="83" y="20"/>
                  </a:cubicBezTo>
                  <a:cubicBezTo>
                    <a:pt x="107" y="16"/>
                    <a:pt x="132" y="14"/>
                    <a:pt x="157" y="13"/>
                  </a:cubicBezTo>
                  <a:cubicBezTo>
                    <a:pt x="181" y="12"/>
                    <a:pt x="204" y="12"/>
                    <a:pt x="228" y="13"/>
                  </a:cubicBezTo>
                  <a:cubicBezTo>
                    <a:pt x="221" y="21"/>
                    <a:pt x="213" y="28"/>
                    <a:pt x="208" y="37"/>
                  </a:cubicBezTo>
                  <a:cubicBezTo>
                    <a:pt x="208" y="38"/>
                    <a:pt x="209" y="39"/>
                    <a:pt x="209" y="38"/>
                  </a:cubicBezTo>
                  <a:cubicBezTo>
                    <a:pt x="216" y="29"/>
                    <a:pt x="224" y="21"/>
                    <a:pt x="231" y="13"/>
                  </a:cubicBezTo>
                  <a:cubicBezTo>
                    <a:pt x="246" y="14"/>
                    <a:pt x="260" y="15"/>
                    <a:pt x="275" y="16"/>
                  </a:cubicBezTo>
                  <a:cubicBezTo>
                    <a:pt x="278" y="16"/>
                    <a:pt x="281" y="16"/>
                    <a:pt x="284" y="16"/>
                  </a:cubicBezTo>
                  <a:cubicBezTo>
                    <a:pt x="279" y="18"/>
                    <a:pt x="275" y="20"/>
                    <a:pt x="270" y="24"/>
                  </a:cubicBezTo>
                  <a:cubicBezTo>
                    <a:pt x="266" y="27"/>
                    <a:pt x="260" y="32"/>
                    <a:pt x="259" y="37"/>
                  </a:cubicBezTo>
                  <a:cubicBezTo>
                    <a:pt x="258" y="38"/>
                    <a:pt x="259" y="39"/>
                    <a:pt x="260" y="39"/>
                  </a:cubicBezTo>
                  <a:cubicBezTo>
                    <a:pt x="264" y="36"/>
                    <a:pt x="267" y="31"/>
                    <a:pt x="271" y="27"/>
                  </a:cubicBezTo>
                  <a:cubicBezTo>
                    <a:pt x="276" y="23"/>
                    <a:pt x="282" y="19"/>
                    <a:pt x="288" y="17"/>
                  </a:cubicBezTo>
                  <a:cubicBezTo>
                    <a:pt x="297" y="17"/>
                    <a:pt x="305" y="18"/>
                    <a:pt x="313" y="19"/>
                  </a:cubicBezTo>
                  <a:cubicBezTo>
                    <a:pt x="302" y="26"/>
                    <a:pt x="290" y="38"/>
                    <a:pt x="288" y="50"/>
                  </a:cubicBezTo>
                  <a:cubicBezTo>
                    <a:pt x="285" y="50"/>
                    <a:pt x="282" y="49"/>
                    <a:pt x="279" y="49"/>
                  </a:cubicBezTo>
                  <a:cubicBezTo>
                    <a:pt x="238" y="44"/>
                    <a:pt x="196" y="39"/>
                    <a:pt x="155" y="44"/>
                  </a:cubicBezTo>
                  <a:cubicBezTo>
                    <a:pt x="133" y="46"/>
                    <a:pt x="102" y="51"/>
                    <a:pt x="92" y="73"/>
                  </a:cubicBezTo>
                  <a:cubicBezTo>
                    <a:pt x="91" y="75"/>
                    <a:pt x="94" y="77"/>
                    <a:pt x="95" y="75"/>
                  </a:cubicBezTo>
                  <a:cubicBezTo>
                    <a:pt x="107" y="51"/>
                    <a:pt x="144" y="51"/>
                    <a:pt x="167" y="51"/>
                  </a:cubicBezTo>
                  <a:cubicBezTo>
                    <a:pt x="208" y="51"/>
                    <a:pt x="250" y="56"/>
                    <a:pt x="290" y="62"/>
                  </a:cubicBezTo>
                  <a:cubicBezTo>
                    <a:pt x="333" y="68"/>
                    <a:pt x="375" y="76"/>
                    <a:pt x="417" y="83"/>
                  </a:cubicBezTo>
                  <a:cubicBezTo>
                    <a:pt x="442" y="87"/>
                    <a:pt x="467" y="93"/>
                    <a:pt x="492" y="94"/>
                  </a:cubicBezTo>
                  <a:cubicBezTo>
                    <a:pt x="492" y="95"/>
                    <a:pt x="491" y="95"/>
                    <a:pt x="491" y="95"/>
                  </a:cubicBezTo>
                  <a:cubicBezTo>
                    <a:pt x="490" y="96"/>
                    <a:pt x="491" y="97"/>
                    <a:pt x="491" y="97"/>
                  </a:cubicBezTo>
                  <a:cubicBezTo>
                    <a:pt x="493" y="96"/>
                    <a:pt x="494" y="95"/>
                    <a:pt x="495" y="94"/>
                  </a:cubicBezTo>
                  <a:cubicBezTo>
                    <a:pt x="495" y="94"/>
                    <a:pt x="496" y="94"/>
                    <a:pt x="497" y="94"/>
                  </a:cubicBezTo>
                  <a:cubicBezTo>
                    <a:pt x="499" y="106"/>
                    <a:pt x="500" y="118"/>
                    <a:pt x="500" y="129"/>
                  </a:cubicBezTo>
                  <a:cubicBezTo>
                    <a:pt x="499" y="130"/>
                    <a:pt x="499" y="131"/>
                    <a:pt x="498" y="132"/>
                  </a:cubicBezTo>
                  <a:cubicBezTo>
                    <a:pt x="497" y="133"/>
                    <a:pt x="498" y="134"/>
                    <a:pt x="499" y="133"/>
                  </a:cubicBezTo>
                  <a:cubicBezTo>
                    <a:pt x="499" y="133"/>
                    <a:pt x="500" y="132"/>
                    <a:pt x="500" y="132"/>
                  </a:cubicBezTo>
                  <a:cubicBezTo>
                    <a:pt x="501" y="146"/>
                    <a:pt x="500" y="160"/>
                    <a:pt x="499" y="174"/>
                  </a:cubicBezTo>
                  <a:cubicBezTo>
                    <a:pt x="496" y="177"/>
                    <a:pt x="493" y="180"/>
                    <a:pt x="491" y="183"/>
                  </a:cubicBezTo>
                  <a:cubicBezTo>
                    <a:pt x="490" y="183"/>
                    <a:pt x="491" y="185"/>
                    <a:pt x="492" y="184"/>
                  </a:cubicBezTo>
                  <a:cubicBezTo>
                    <a:pt x="494" y="182"/>
                    <a:pt x="496" y="181"/>
                    <a:pt x="499" y="179"/>
                  </a:cubicBezTo>
                  <a:cubicBezTo>
                    <a:pt x="497" y="194"/>
                    <a:pt x="496" y="209"/>
                    <a:pt x="494" y="224"/>
                  </a:cubicBezTo>
                  <a:cubicBezTo>
                    <a:pt x="489" y="263"/>
                    <a:pt x="486" y="302"/>
                    <a:pt x="484" y="342"/>
                  </a:cubicBezTo>
                  <a:cubicBezTo>
                    <a:pt x="483" y="373"/>
                    <a:pt x="480" y="403"/>
                    <a:pt x="478" y="433"/>
                  </a:cubicBezTo>
                  <a:cubicBezTo>
                    <a:pt x="477" y="445"/>
                    <a:pt x="473" y="466"/>
                    <a:pt x="477" y="480"/>
                  </a:cubicBezTo>
                  <a:cubicBezTo>
                    <a:pt x="476" y="481"/>
                    <a:pt x="476" y="481"/>
                    <a:pt x="476" y="482"/>
                  </a:cubicBezTo>
                  <a:cubicBezTo>
                    <a:pt x="475" y="483"/>
                    <a:pt x="477" y="484"/>
                    <a:pt x="477" y="483"/>
                  </a:cubicBezTo>
                  <a:cubicBezTo>
                    <a:pt x="477" y="483"/>
                    <a:pt x="477" y="483"/>
                    <a:pt x="478" y="483"/>
                  </a:cubicBezTo>
                  <a:cubicBezTo>
                    <a:pt x="479" y="486"/>
                    <a:pt x="480" y="489"/>
                    <a:pt x="482" y="491"/>
                  </a:cubicBezTo>
                  <a:cubicBezTo>
                    <a:pt x="484" y="492"/>
                    <a:pt x="486" y="491"/>
                    <a:pt x="486" y="489"/>
                  </a:cubicBezTo>
                  <a:cubicBezTo>
                    <a:pt x="487" y="484"/>
                    <a:pt x="487" y="479"/>
                    <a:pt x="487" y="473"/>
                  </a:cubicBezTo>
                  <a:cubicBezTo>
                    <a:pt x="492" y="468"/>
                    <a:pt x="497" y="462"/>
                    <a:pt x="501" y="457"/>
                  </a:cubicBezTo>
                  <a:cubicBezTo>
                    <a:pt x="508" y="451"/>
                    <a:pt x="514" y="445"/>
                    <a:pt x="520" y="439"/>
                  </a:cubicBezTo>
                  <a:cubicBezTo>
                    <a:pt x="517" y="469"/>
                    <a:pt x="513" y="499"/>
                    <a:pt x="509" y="530"/>
                  </a:cubicBezTo>
                  <a:cubicBezTo>
                    <a:pt x="507" y="533"/>
                    <a:pt x="505" y="535"/>
                    <a:pt x="502" y="538"/>
                  </a:cubicBezTo>
                  <a:cubicBezTo>
                    <a:pt x="502" y="538"/>
                    <a:pt x="502" y="538"/>
                    <a:pt x="502" y="538"/>
                  </a:cubicBezTo>
                  <a:cubicBezTo>
                    <a:pt x="495" y="537"/>
                    <a:pt x="488" y="538"/>
                    <a:pt x="481" y="539"/>
                  </a:cubicBezTo>
                  <a:cubicBezTo>
                    <a:pt x="488" y="531"/>
                    <a:pt x="496" y="524"/>
                    <a:pt x="506" y="519"/>
                  </a:cubicBezTo>
                  <a:cubicBezTo>
                    <a:pt x="506" y="519"/>
                    <a:pt x="506" y="518"/>
                    <a:pt x="506" y="519"/>
                  </a:cubicBezTo>
                  <a:cubicBezTo>
                    <a:pt x="495" y="524"/>
                    <a:pt x="485" y="531"/>
                    <a:pt x="476" y="539"/>
                  </a:cubicBezTo>
                  <a:cubicBezTo>
                    <a:pt x="471" y="540"/>
                    <a:pt x="466" y="541"/>
                    <a:pt x="461" y="542"/>
                  </a:cubicBezTo>
                  <a:cubicBezTo>
                    <a:pt x="465" y="535"/>
                    <a:pt x="468" y="527"/>
                    <a:pt x="470" y="519"/>
                  </a:cubicBezTo>
                  <a:cubicBezTo>
                    <a:pt x="470" y="519"/>
                    <a:pt x="469" y="518"/>
                    <a:pt x="469" y="519"/>
                  </a:cubicBezTo>
                  <a:cubicBezTo>
                    <a:pt x="466" y="527"/>
                    <a:pt x="462" y="535"/>
                    <a:pt x="458" y="543"/>
                  </a:cubicBezTo>
                  <a:cubicBezTo>
                    <a:pt x="456" y="543"/>
                    <a:pt x="455" y="543"/>
                    <a:pt x="453" y="543"/>
                  </a:cubicBezTo>
                  <a:cubicBezTo>
                    <a:pt x="447" y="544"/>
                    <a:pt x="441" y="545"/>
                    <a:pt x="435" y="546"/>
                  </a:cubicBezTo>
                  <a:cubicBezTo>
                    <a:pt x="438" y="541"/>
                    <a:pt x="440" y="535"/>
                    <a:pt x="443" y="529"/>
                  </a:cubicBezTo>
                  <a:cubicBezTo>
                    <a:pt x="448" y="522"/>
                    <a:pt x="455" y="515"/>
                    <a:pt x="462" y="511"/>
                  </a:cubicBezTo>
                  <a:cubicBezTo>
                    <a:pt x="462" y="511"/>
                    <a:pt x="462" y="511"/>
                    <a:pt x="462" y="511"/>
                  </a:cubicBezTo>
                  <a:cubicBezTo>
                    <a:pt x="454" y="516"/>
                    <a:pt x="447" y="520"/>
                    <a:pt x="442" y="528"/>
                  </a:cubicBezTo>
                  <a:cubicBezTo>
                    <a:pt x="438" y="533"/>
                    <a:pt x="433" y="540"/>
                    <a:pt x="433" y="547"/>
                  </a:cubicBezTo>
                  <a:cubicBezTo>
                    <a:pt x="417" y="549"/>
                    <a:pt x="401" y="551"/>
                    <a:pt x="385" y="553"/>
                  </a:cubicBezTo>
                  <a:cubicBezTo>
                    <a:pt x="383" y="553"/>
                    <a:pt x="381" y="553"/>
                    <a:pt x="379" y="553"/>
                  </a:cubicBezTo>
                  <a:cubicBezTo>
                    <a:pt x="367" y="553"/>
                    <a:pt x="355" y="553"/>
                    <a:pt x="343" y="553"/>
                  </a:cubicBezTo>
                  <a:cubicBezTo>
                    <a:pt x="351" y="545"/>
                    <a:pt x="360" y="536"/>
                    <a:pt x="369" y="526"/>
                  </a:cubicBezTo>
                  <a:cubicBezTo>
                    <a:pt x="369" y="526"/>
                    <a:pt x="368" y="525"/>
                    <a:pt x="368" y="525"/>
                  </a:cubicBezTo>
                  <a:cubicBezTo>
                    <a:pt x="358" y="535"/>
                    <a:pt x="348" y="544"/>
                    <a:pt x="339" y="554"/>
                  </a:cubicBezTo>
                  <a:cubicBezTo>
                    <a:pt x="332" y="554"/>
                    <a:pt x="324" y="554"/>
                    <a:pt x="317" y="554"/>
                  </a:cubicBezTo>
                  <a:cubicBezTo>
                    <a:pt x="313" y="554"/>
                    <a:pt x="309" y="554"/>
                    <a:pt x="305" y="554"/>
                  </a:cubicBezTo>
                  <a:cubicBezTo>
                    <a:pt x="309" y="548"/>
                    <a:pt x="312" y="542"/>
                    <a:pt x="315" y="536"/>
                  </a:cubicBezTo>
                  <a:cubicBezTo>
                    <a:pt x="320" y="529"/>
                    <a:pt x="325" y="521"/>
                    <a:pt x="331" y="514"/>
                  </a:cubicBezTo>
                  <a:cubicBezTo>
                    <a:pt x="380" y="517"/>
                    <a:pt x="431" y="514"/>
                    <a:pt x="478" y="502"/>
                  </a:cubicBezTo>
                  <a:cubicBezTo>
                    <a:pt x="485" y="500"/>
                    <a:pt x="482" y="490"/>
                    <a:pt x="475" y="491"/>
                  </a:cubicBezTo>
                  <a:cubicBezTo>
                    <a:pt x="410" y="508"/>
                    <a:pt x="339" y="506"/>
                    <a:pt x="272" y="497"/>
                  </a:cubicBezTo>
                  <a:cubicBezTo>
                    <a:pt x="220" y="491"/>
                    <a:pt x="168" y="489"/>
                    <a:pt x="117" y="476"/>
                  </a:cubicBezTo>
                  <a:cubicBezTo>
                    <a:pt x="99" y="471"/>
                    <a:pt x="75" y="465"/>
                    <a:pt x="65" y="448"/>
                  </a:cubicBezTo>
                  <a:cubicBezTo>
                    <a:pt x="54" y="428"/>
                    <a:pt x="59" y="398"/>
                    <a:pt x="61" y="377"/>
                  </a:cubicBezTo>
                  <a:cubicBezTo>
                    <a:pt x="66" y="321"/>
                    <a:pt x="80" y="266"/>
                    <a:pt x="83" y="209"/>
                  </a:cubicBezTo>
                  <a:cubicBezTo>
                    <a:pt x="86" y="162"/>
                    <a:pt x="89" y="116"/>
                    <a:pt x="88" y="69"/>
                  </a:cubicBezTo>
                  <a:cubicBezTo>
                    <a:pt x="91" y="66"/>
                    <a:pt x="94" y="64"/>
                    <a:pt x="97" y="62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8" y="66"/>
                    <a:pt x="87" y="63"/>
                    <a:pt x="87" y="59"/>
                  </a:cubicBezTo>
                  <a:cubicBezTo>
                    <a:pt x="87" y="58"/>
                    <a:pt x="85" y="58"/>
                    <a:pt x="84" y="59"/>
                  </a:cubicBezTo>
                  <a:cubicBezTo>
                    <a:pt x="84" y="64"/>
                    <a:pt x="84" y="68"/>
                    <a:pt x="84" y="72"/>
                  </a:cubicBezTo>
                  <a:cubicBezTo>
                    <a:pt x="74" y="81"/>
                    <a:pt x="65" y="91"/>
                    <a:pt x="57" y="102"/>
                  </a:cubicBezTo>
                  <a:cubicBezTo>
                    <a:pt x="52" y="109"/>
                    <a:pt x="35" y="129"/>
                    <a:pt x="42" y="140"/>
                  </a:cubicBezTo>
                  <a:cubicBezTo>
                    <a:pt x="42" y="141"/>
                    <a:pt x="44" y="140"/>
                    <a:pt x="43" y="139"/>
                  </a:cubicBezTo>
                  <a:cubicBezTo>
                    <a:pt x="39" y="128"/>
                    <a:pt x="55" y="109"/>
                    <a:pt x="61" y="100"/>
                  </a:cubicBezTo>
                  <a:cubicBezTo>
                    <a:pt x="68" y="91"/>
                    <a:pt x="75" y="81"/>
                    <a:pt x="84" y="73"/>
                  </a:cubicBezTo>
                  <a:cubicBezTo>
                    <a:pt x="83" y="84"/>
                    <a:pt x="82" y="96"/>
                    <a:pt x="81" y="107"/>
                  </a:cubicBezTo>
                  <a:cubicBezTo>
                    <a:pt x="68" y="121"/>
                    <a:pt x="57" y="136"/>
                    <a:pt x="46" y="151"/>
                  </a:cubicBezTo>
                  <a:cubicBezTo>
                    <a:pt x="43" y="156"/>
                    <a:pt x="39" y="161"/>
                    <a:pt x="35" y="167"/>
                  </a:cubicBezTo>
                  <a:cubicBezTo>
                    <a:pt x="36" y="159"/>
                    <a:pt x="37" y="152"/>
                    <a:pt x="38" y="144"/>
                  </a:cubicBezTo>
                  <a:cubicBezTo>
                    <a:pt x="41" y="121"/>
                    <a:pt x="38" y="96"/>
                    <a:pt x="39" y="72"/>
                  </a:cubicBezTo>
                  <a:cubicBezTo>
                    <a:pt x="43" y="55"/>
                    <a:pt x="48" y="39"/>
                    <a:pt x="54" y="23"/>
                  </a:cubicBezTo>
                  <a:cubicBezTo>
                    <a:pt x="63" y="22"/>
                    <a:pt x="71" y="21"/>
                    <a:pt x="80" y="20"/>
                  </a:cubicBezTo>
                  <a:close/>
                  <a:moveTo>
                    <a:pt x="237" y="518"/>
                  </a:moveTo>
                  <a:cubicBezTo>
                    <a:pt x="232" y="521"/>
                    <a:pt x="226" y="525"/>
                    <a:pt x="221" y="530"/>
                  </a:cubicBezTo>
                  <a:cubicBezTo>
                    <a:pt x="219" y="533"/>
                    <a:pt x="215" y="536"/>
                    <a:pt x="215" y="540"/>
                  </a:cubicBezTo>
                  <a:cubicBezTo>
                    <a:pt x="200" y="538"/>
                    <a:pt x="185" y="535"/>
                    <a:pt x="169" y="532"/>
                  </a:cubicBezTo>
                  <a:cubicBezTo>
                    <a:pt x="177" y="527"/>
                    <a:pt x="184" y="519"/>
                    <a:pt x="187" y="511"/>
                  </a:cubicBezTo>
                  <a:cubicBezTo>
                    <a:pt x="188" y="511"/>
                    <a:pt x="187" y="511"/>
                    <a:pt x="187" y="511"/>
                  </a:cubicBezTo>
                  <a:cubicBezTo>
                    <a:pt x="182" y="519"/>
                    <a:pt x="174" y="527"/>
                    <a:pt x="166" y="532"/>
                  </a:cubicBezTo>
                  <a:cubicBezTo>
                    <a:pt x="156" y="530"/>
                    <a:pt x="145" y="528"/>
                    <a:pt x="135" y="527"/>
                  </a:cubicBezTo>
                  <a:cubicBezTo>
                    <a:pt x="132" y="527"/>
                    <a:pt x="129" y="527"/>
                    <a:pt x="127" y="526"/>
                  </a:cubicBezTo>
                  <a:cubicBezTo>
                    <a:pt x="132" y="519"/>
                    <a:pt x="138" y="511"/>
                    <a:pt x="144" y="504"/>
                  </a:cubicBezTo>
                  <a:cubicBezTo>
                    <a:pt x="145" y="504"/>
                    <a:pt x="144" y="503"/>
                    <a:pt x="143" y="504"/>
                  </a:cubicBezTo>
                  <a:cubicBezTo>
                    <a:pt x="137" y="510"/>
                    <a:pt x="130" y="518"/>
                    <a:pt x="123" y="526"/>
                  </a:cubicBezTo>
                  <a:cubicBezTo>
                    <a:pt x="109" y="524"/>
                    <a:pt x="95" y="523"/>
                    <a:pt x="81" y="521"/>
                  </a:cubicBezTo>
                  <a:cubicBezTo>
                    <a:pt x="86" y="508"/>
                    <a:pt x="95" y="497"/>
                    <a:pt x="108" y="490"/>
                  </a:cubicBezTo>
                  <a:cubicBezTo>
                    <a:pt x="108" y="490"/>
                    <a:pt x="108" y="489"/>
                    <a:pt x="107" y="489"/>
                  </a:cubicBezTo>
                  <a:cubicBezTo>
                    <a:pt x="94" y="496"/>
                    <a:pt x="85" y="507"/>
                    <a:pt x="79" y="521"/>
                  </a:cubicBezTo>
                  <a:cubicBezTo>
                    <a:pt x="71" y="519"/>
                    <a:pt x="62" y="518"/>
                    <a:pt x="53" y="515"/>
                  </a:cubicBezTo>
                  <a:cubicBezTo>
                    <a:pt x="49" y="514"/>
                    <a:pt x="46" y="513"/>
                    <a:pt x="43" y="512"/>
                  </a:cubicBezTo>
                  <a:cubicBezTo>
                    <a:pt x="43" y="511"/>
                    <a:pt x="43" y="511"/>
                    <a:pt x="43" y="511"/>
                  </a:cubicBezTo>
                  <a:cubicBezTo>
                    <a:pt x="42" y="503"/>
                    <a:pt x="51" y="493"/>
                    <a:pt x="56" y="488"/>
                  </a:cubicBezTo>
                  <a:cubicBezTo>
                    <a:pt x="61" y="482"/>
                    <a:pt x="67" y="477"/>
                    <a:pt x="73" y="472"/>
                  </a:cubicBezTo>
                  <a:cubicBezTo>
                    <a:pt x="96" y="487"/>
                    <a:pt x="129" y="491"/>
                    <a:pt x="152" y="495"/>
                  </a:cubicBezTo>
                  <a:cubicBezTo>
                    <a:pt x="199" y="502"/>
                    <a:pt x="247" y="507"/>
                    <a:pt x="294" y="511"/>
                  </a:cubicBezTo>
                  <a:cubicBezTo>
                    <a:pt x="278" y="514"/>
                    <a:pt x="251" y="529"/>
                    <a:pt x="259" y="548"/>
                  </a:cubicBezTo>
                  <a:cubicBezTo>
                    <a:pt x="259" y="548"/>
                    <a:pt x="259" y="548"/>
                    <a:pt x="259" y="548"/>
                  </a:cubicBezTo>
                  <a:cubicBezTo>
                    <a:pt x="256" y="548"/>
                    <a:pt x="253" y="547"/>
                    <a:pt x="250" y="547"/>
                  </a:cubicBezTo>
                  <a:cubicBezTo>
                    <a:pt x="239" y="545"/>
                    <a:pt x="228" y="543"/>
                    <a:pt x="217" y="541"/>
                  </a:cubicBezTo>
                  <a:cubicBezTo>
                    <a:pt x="218" y="537"/>
                    <a:pt x="222" y="534"/>
                    <a:pt x="225" y="532"/>
                  </a:cubicBezTo>
                  <a:cubicBezTo>
                    <a:pt x="229" y="527"/>
                    <a:pt x="233" y="523"/>
                    <a:pt x="238" y="519"/>
                  </a:cubicBezTo>
                  <a:cubicBezTo>
                    <a:pt x="239" y="519"/>
                    <a:pt x="238" y="517"/>
                    <a:pt x="237" y="518"/>
                  </a:cubicBezTo>
                  <a:close/>
                  <a:moveTo>
                    <a:pt x="57" y="307"/>
                  </a:moveTo>
                  <a:cubicBezTo>
                    <a:pt x="45" y="319"/>
                    <a:pt x="32" y="332"/>
                    <a:pt x="22" y="345"/>
                  </a:cubicBezTo>
                  <a:cubicBezTo>
                    <a:pt x="22" y="339"/>
                    <a:pt x="22" y="332"/>
                    <a:pt x="23" y="325"/>
                  </a:cubicBezTo>
                  <a:cubicBezTo>
                    <a:pt x="23" y="320"/>
                    <a:pt x="23" y="315"/>
                    <a:pt x="24" y="309"/>
                  </a:cubicBezTo>
                  <a:cubicBezTo>
                    <a:pt x="34" y="291"/>
                    <a:pt x="50" y="275"/>
                    <a:pt x="65" y="260"/>
                  </a:cubicBezTo>
                  <a:cubicBezTo>
                    <a:pt x="65" y="260"/>
                    <a:pt x="64" y="259"/>
                    <a:pt x="64" y="259"/>
                  </a:cubicBezTo>
                  <a:cubicBezTo>
                    <a:pt x="52" y="271"/>
                    <a:pt x="35" y="285"/>
                    <a:pt x="24" y="301"/>
                  </a:cubicBezTo>
                  <a:cubicBezTo>
                    <a:pt x="25" y="275"/>
                    <a:pt x="25" y="247"/>
                    <a:pt x="26" y="220"/>
                  </a:cubicBezTo>
                  <a:cubicBezTo>
                    <a:pt x="28" y="206"/>
                    <a:pt x="31" y="192"/>
                    <a:pt x="33" y="177"/>
                  </a:cubicBezTo>
                  <a:cubicBezTo>
                    <a:pt x="48" y="154"/>
                    <a:pt x="62" y="130"/>
                    <a:pt x="81" y="109"/>
                  </a:cubicBezTo>
                  <a:cubicBezTo>
                    <a:pt x="79" y="137"/>
                    <a:pt x="75" y="165"/>
                    <a:pt x="73" y="193"/>
                  </a:cubicBezTo>
                  <a:cubicBezTo>
                    <a:pt x="72" y="199"/>
                    <a:pt x="72" y="205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57" y="229"/>
                    <a:pt x="41" y="245"/>
                    <a:pt x="27" y="262"/>
                  </a:cubicBezTo>
                  <a:cubicBezTo>
                    <a:pt x="26" y="264"/>
                    <a:pt x="28" y="266"/>
                    <a:pt x="29" y="265"/>
                  </a:cubicBezTo>
                  <a:cubicBezTo>
                    <a:pt x="43" y="248"/>
                    <a:pt x="57" y="232"/>
                    <a:pt x="71" y="215"/>
                  </a:cubicBezTo>
                  <a:cubicBezTo>
                    <a:pt x="69" y="238"/>
                    <a:pt x="67" y="261"/>
                    <a:pt x="63" y="284"/>
                  </a:cubicBezTo>
                  <a:cubicBezTo>
                    <a:pt x="58" y="309"/>
                    <a:pt x="52" y="336"/>
                    <a:pt x="49" y="363"/>
                  </a:cubicBezTo>
                  <a:cubicBezTo>
                    <a:pt x="42" y="368"/>
                    <a:pt x="36" y="374"/>
                    <a:pt x="30" y="380"/>
                  </a:cubicBezTo>
                  <a:cubicBezTo>
                    <a:pt x="26" y="385"/>
                    <a:pt x="21" y="392"/>
                    <a:pt x="20" y="399"/>
                  </a:cubicBezTo>
                  <a:cubicBezTo>
                    <a:pt x="20" y="383"/>
                    <a:pt x="20" y="367"/>
                    <a:pt x="21" y="351"/>
                  </a:cubicBezTo>
                  <a:cubicBezTo>
                    <a:pt x="34" y="337"/>
                    <a:pt x="44" y="321"/>
                    <a:pt x="57" y="308"/>
                  </a:cubicBezTo>
                  <a:cubicBezTo>
                    <a:pt x="58" y="307"/>
                    <a:pt x="57" y="307"/>
                    <a:pt x="57" y="307"/>
                  </a:cubicBezTo>
                  <a:close/>
                  <a:moveTo>
                    <a:pt x="13" y="330"/>
                  </a:moveTo>
                  <a:cubicBezTo>
                    <a:pt x="14" y="330"/>
                    <a:pt x="14" y="330"/>
                    <a:pt x="15" y="329"/>
                  </a:cubicBezTo>
                  <a:cubicBezTo>
                    <a:pt x="16" y="325"/>
                    <a:pt x="18" y="321"/>
                    <a:pt x="20" y="316"/>
                  </a:cubicBezTo>
                  <a:cubicBezTo>
                    <a:pt x="20" y="321"/>
                    <a:pt x="19" y="325"/>
                    <a:pt x="19" y="329"/>
                  </a:cubicBezTo>
                  <a:cubicBezTo>
                    <a:pt x="18" y="336"/>
                    <a:pt x="18" y="343"/>
                    <a:pt x="18" y="350"/>
                  </a:cubicBezTo>
                  <a:cubicBezTo>
                    <a:pt x="16" y="353"/>
                    <a:pt x="14" y="355"/>
                    <a:pt x="13" y="357"/>
                  </a:cubicBezTo>
                  <a:cubicBezTo>
                    <a:pt x="13" y="348"/>
                    <a:pt x="13" y="339"/>
                    <a:pt x="13" y="330"/>
                  </a:cubicBezTo>
                  <a:close/>
                  <a:moveTo>
                    <a:pt x="21" y="422"/>
                  </a:moveTo>
                  <a:cubicBezTo>
                    <a:pt x="20" y="416"/>
                    <a:pt x="20" y="409"/>
                    <a:pt x="20" y="402"/>
                  </a:cubicBezTo>
                  <a:cubicBezTo>
                    <a:pt x="21" y="403"/>
                    <a:pt x="21" y="403"/>
                    <a:pt x="22" y="402"/>
                  </a:cubicBezTo>
                  <a:cubicBezTo>
                    <a:pt x="24" y="388"/>
                    <a:pt x="37" y="375"/>
                    <a:pt x="49" y="365"/>
                  </a:cubicBezTo>
                  <a:cubicBezTo>
                    <a:pt x="47" y="378"/>
                    <a:pt x="46" y="392"/>
                    <a:pt x="46" y="405"/>
                  </a:cubicBezTo>
                  <a:cubicBezTo>
                    <a:pt x="36" y="415"/>
                    <a:pt x="26" y="427"/>
                    <a:pt x="22" y="440"/>
                  </a:cubicBezTo>
                  <a:cubicBezTo>
                    <a:pt x="21" y="434"/>
                    <a:pt x="21" y="428"/>
                    <a:pt x="21" y="422"/>
                  </a:cubicBezTo>
                  <a:close/>
                  <a:moveTo>
                    <a:pt x="27" y="490"/>
                  </a:moveTo>
                  <a:cubicBezTo>
                    <a:pt x="24" y="476"/>
                    <a:pt x="23" y="461"/>
                    <a:pt x="22" y="445"/>
                  </a:cubicBezTo>
                  <a:cubicBezTo>
                    <a:pt x="26" y="438"/>
                    <a:pt x="30" y="430"/>
                    <a:pt x="34" y="422"/>
                  </a:cubicBezTo>
                  <a:cubicBezTo>
                    <a:pt x="38" y="417"/>
                    <a:pt x="42" y="412"/>
                    <a:pt x="46" y="407"/>
                  </a:cubicBezTo>
                  <a:cubicBezTo>
                    <a:pt x="47" y="418"/>
                    <a:pt x="48" y="429"/>
                    <a:pt x="50" y="440"/>
                  </a:cubicBezTo>
                  <a:cubicBezTo>
                    <a:pt x="50" y="442"/>
                    <a:pt x="51" y="444"/>
                    <a:pt x="52" y="446"/>
                  </a:cubicBezTo>
                  <a:cubicBezTo>
                    <a:pt x="41" y="456"/>
                    <a:pt x="33" y="468"/>
                    <a:pt x="27" y="482"/>
                  </a:cubicBezTo>
                  <a:cubicBezTo>
                    <a:pt x="26" y="483"/>
                    <a:pt x="29" y="484"/>
                    <a:pt x="29" y="483"/>
                  </a:cubicBezTo>
                  <a:cubicBezTo>
                    <a:pt x="35" y="469"/>
                    <a:pt x="42" y="457"/>
                    <a:pt x="52" y="447"/>
                  </a:cubicBezTo>
                  <a:cubicBezTo>
                    <a:pt x="56" y="457"/>
                    <a:pt x="63" y="465"/>
                    <a:pt x="72" y="471"/>
                  </a:cubicBezTo>
                  <a:cubicBezTo>
                    <a:pt x="64" y="477"/>
                    <a:pt x="56" y="484"/>
                    <a:pt x="49" y="491"/>
                  </a:cubicBezTo>
                  <a:cubicBezTo>
                    <a:pt x="45" y="496"/>
                    <a:pt x="40" y="503"/>
                    <a:pt x="41" y="510"/>
                  </a:cubicBezTo>
                  <a:cubicBezTo>
                    <a:pt x="35" y="506"/>
                    <a:pt x="30" y="501"/>
                    <a:pt x="27" y="493"/>
                  </a:cubicBezTo>
                  <a:cubicBezTo>
                    <a:pt x="27" y="492"/>
                    <a:pt x="27" y="491"/>
                    <a:pt x="27" y="490"/>
                  </a:cubicBezTo>
                  <a:close/>
                  <a:moveTo>
                    <a:pt x="260" y="548"/>
                  </a:moveTo>
                  <a:cubicBezTo>
                    <a:pt x="260" y="548"/>
                    <a:pt x="261" y="548"/>
                    <a:pt x="261" y="548"/>
                  </a:cubicBezTo>
                  <a:cubicBezTo>
                    <a:pt x="260" y="529"/>
                    <a:pt x="279" y="516"/>
                    <a:pt x="296" y="512"/>
                  </a:cubicBezTo>
                  <a:cubicBezTo>
                    <a:pt x="296" y="512"/>
                    <a:pt x="296" y="512"/>
                    <a:pt x="296" y="511"/>
                  </a:cubicBezTo>
                  <a:cubicBezTo>
                    <a:pt x="298" y="511"/>
                    <a:pt x="299" y="512"/>
                    <a:pt x="301" y="512"/>
                  </a:cubicBezTo>
                  <a:cubicBezTo>
                    <a:pt x="310" y="513"/>
                    <a:pt x="319" y="513"/>
                    <a:pt x="329" y="514"/>
                  </a:cubicBezTo>
                  <a:cubicBezTo>
                    <a:pt x="324" y="519"/>
                    <a:pt x="320" y="524"/>
                    <a:pt x="315" y="530"/>
                  </a:cubicBezTo>
                  <a:cubicBezTo>
                    <a:pt x="311" y="537"/>
                    <a:pt x="305" y="545"/>
                    <a:pt x="302" y="553"/>
                  </a:cubicBezTo>
                  <a:cubicBezTo>
                    <a:pt x="288" y="552"/>
                    <a:pt x="274" y="551"/>
                    <a:pt x="260" y="548"/>
                  </a:cubicBezTo>
                  <a:close/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3" y="24"/>
                    <a:pt x="54" y="24"/>
                  </a:cubicBezTo>
                  <a:cubicBezTo>
                    <a:pt x="48" y="37"/>
                    <a:pt x="43" y="52"/>
                    <a:pt x="39" y="66"/>
                  </a:cubicBezTo>
                  <a:cubicBezTo>
                    <a:pt x="40" y="52"/>
                    <a:pt x="44" y="37"/>
                    <a:pt x="51" y="24"/>
                  </a:cubicBezTo>
                  <a:close/>
                  <a:moveTo>
                    <a:pt x="32" y="112"/>
                  </a:moveTo>
                  <a:cubicBezTo>
                    <a:pt x="32" y="118"/>
                    <a:pt x="31" y="123"/>
                    <a:pt x="31" y="129"/>
                  </a:cubicBezTo>
                  <a:cubicBezTo>
                    <a:pt x="30" y="135"/>
                    <a:pt x="29" y="141"/>
                    <a:pt x="28" y="147"/>
                  </a:cubicBezTo>
                  <a:cubicBezTo>
                    <a:pt x="29" y="135"/>
                    <a:pt x="30" y="124"/>
                    <a:pt x="32" y="112"/>
                  </a:cubicBezTo>
                  <a:close/>
                  <a:moveTo>
                    <a:pt x="19" y="259"/>
                  </a:moveTo>
                  <a:cubicBezTo>
                    <a:pt x="20" y="252"/>
                    <a:pt x="21" y="244"/>
                    <a:pt x="23" y="237"/>
                  </a:cubicBezTo>
                  <a:cubicBezTo>
                    <a:pt x="22" y="260"/>
                    <a:pt x="22" y="284"/>
                    <a:pt x="20" y="307"/>
                  </a:cubicBezTo>
                  <a:cubicBezTo>
                    <a:pt x="17" y="313"/>
                    <a:pt x="15" y="318"/>
                    <a:pt x="13" y="324"/>
                  </a:cubicBezTo>
                  <a:cubicBezTo>
                    <a:pt x="14" y="302"/>
                    <a:pt x="16" y="280"/>
                    <a:pt x="19" y="259"/>
                  </a:cubicBezTo>
                  <a:close/>
                  <a:moveTo>
                    <a:pt x="13" y="359"/>
                  </a:moveTo>
                  <a:cubicBezTo>
                    <a:pt x="13" y="359"/>
                    <a:pt x="14" y="359"/>
                    <a:pt x="14" y="359"/>
                  </a:cubicBezTo>
                  <a:cubicBezTo>
                    <a:pt x="15" y="358"/>
                    <a:pt x="16" y="357"/>
                    <a:pt x="18" y="356"/>
                  </a:cubicBezTo>
                  <a:cubicBezTo>
                    <a:pt x="16" y="391"/>
                    <a:pt x="17" y="426"/>
                    <a:pt x="19" y="461"/>
                  </a:cubicBezTo>
                  <a:cubicBezTo>
                    <a:pt x="19" y="462"/>
                    <a:pt x="19" y="462"/>
                    <a:pt x="19" y="463"/>
                  </a:cubicBezTo>
                  <a:cubicBezTo>
                    <a:pt x="16" y="442"/>
                    <a:pt x="15" y="421"/>
                    <a:pt x="14" y="400"/>
                  </a:cubicBezTo>
                  <a:cubicBezTo>
                    <a:pt x="13" y="386"/>
                    <a:pt x="13" y="373"/>
                    <a:pt x="13" y="359"/>
                  </a:cubicBezTo>
                  <a:close/>
                  <a:moveTo>
                    <a:pt x="79" y="531"/>
                  </a:moveTo>
                  <a:cubicBezTo>
                    <a:pt x="83" y="532"/>
                    <a:pt x="87" y="532"/>
                    <a:pt x="91" y="532"/>
                  </a:cubicBezTo>
                  <a:cubicBezTo>
                    <a:pt x="99" y="534"/>
                    <a:pt x="108" y="535"/>
                    <a:pt x="117" y="536"/>
                  </a:cubicBezTo>
                  <a:cubicBezTo>
                    <a:pt x="116" y="537"/>
                    <a:pt x="115" y="539"/>
                    <a:pt x="114" y="540"/>
                  </a:cubicBezTo>
                  <a:cubicBezTo>
                    <a:pt x="114" y="541"/>
                    <a:pt x="114" y="541"/>
                    <a:pt x="115" y="541"/>
                  </a:cubicBezTo>
                  <a:cubicBezTo>
                    <a:pt x="103" y="538"/>
                    <a:pt x="91" y="535"/>
                    <a:pt x="79" y="531"/>
                  </a:cubicBezTo>
                  <a:close/>
                  <a:moveTo>
                    <a:pt x="119" y="542"/>
                  </a:moveTo>
                  <a:cubicBezTo>
                    <a:pt x="118" y="542"/>
                    <a:pt x="116" y="542"/>
                    <a:pt x="115" y="541"/>
                  </a:cubicBezTo>
                  <a:cubicBezTo>
                    <a:pt x="115" y="541"/>
                    <a:pt x="115" y="541"/>
                    <a:pt x="115" y="541"/>
                  </a:cubicBezTo>
                  <a:cubicBezTo>
                    <a:pt x="117" y="539"/>
                    <a:pt x="118" y="538"/>
                    <a:pt x="120" y="536"/>
                  </a:cubicBezTo>
                  <a:cubicBezTo>
                    <a:pt x="141" y="539"/>
                    <a:pt x="163" y="541"/>
                    <a:pt x="185" y="545"/>
                  </a:cubicBezTo>
                  <a:cubicBezTo>
                    <a:pt x="205" y="549"/>
                    <a:pt x="225" y="553"/>
                    <a:pt x="245" y="556"/>
                  </a:cubicBezTo>
                  <a:cubicBezTo>
                    <a:pt x="203" y="555"/>
                    <a:pt x="161" y="552"/>
                    <a:pt x="119" y="542"/>
                  </a:cubicBezTo>
                  <a:close/>
                  <a:moveTo>
                    <a:pt x="534" y="399"/>
                  </a:moveTo>
                  <a:cubicBezTo>
                    <a:pt x="538" y="371"/>
                    <a:pt x="541" y="343"/>
                    <a:pt x="546" y="315"/>
                  </a:cubicBezTo>
                  <a:cubicBezTo>
                    <a:pt x="543" y="343"/>
                    <a:pt x="539" y="371"/>
                    <a:pt x="534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454">
              <a:extLst>
                <a:ext uri="{FF2B5EF4-FFF2-40B4-BE49-F238E27FC236}">
                  <a16:creationId xmlns:a16="http://schemas.microsoft.com/office/drawing/2014/main" id="{FF354E7C-ED00-87F6-0041-BC8D5E89E3E7}"/>
                </a:ext>
              </a:extLst>
            </p:cNvPr>
            <p:cNvSpPr/>
            <p:nvPr/>
          </p:nvSpPr>
          <p:spPr bwMode="auto">
            <a:xfrm>
              <a:off x="7328326" y="759553"/>
              <a:ext cx="181173" cy="115513"/>
            </a:xfrm>
            <a:custGeom>
              <a:avLst/>
              <a:gdLst>
                <a:gd name="T0" fmla="*/ 3 w 267"/>
                <a:gd name="T1" fmla="*/ 41 h 170"/>
                <a:gd name="T2" fmla="*/ 50 w 267"/>
                <a:gd name="T3" fmla="*/ 97 h 170"/>
                <a:gd name="T4" fmla="*/ 75 w 267"/>
                <a:gd name="T5" fmla="*/ 132 h 170"/>
                <a:gd name="T6" fmla="*/ 78 w 267"/>
                <a:gd name="T7" fmla="*/ 144 h 170"/>
                <a:gd name="T8" fmla="*/ 81 w 267"/>
                <a:gd name="T9" fmla="*/ 161 h 170"/>
                <a:gd name="T10" fmla="*/ 81 w 267"/>
                <a:gd name="T11" fmla="*/ 163 h 170"/>
                <a:gd name="T12" fmla="*/ 82 w 267"/>
                <a:gd name="T13" fmla="*/ 165 h 170"/>
                <a:gd name="T14" fmla="*/ 92 w 267"/>
                <a:gd name="T15" fmla="*/ 167 h 170"/>
                <a:gd name="T16" fmla="*/ 92 w 267"/>
                <a:gd name="T17" fmla="*/ 166 h 170"/>
                <a:gd name="T18" fmla="*/ 97 w 267"/>
                <a:gd name="T19" fmla="*/ 166 h 170"/>
                <a:gd name="T20" fmla="*/ 98 w 267"/>
                <a:gd name="T21" fmla="*/ 166 h 170"/>
                <a:gd name="T22" fmla="*/ 107 w 267"/>
                <a:gd name="T23" fmla="*/ 165 h 170"/>
                <a:gd name="T24" fmla="*/ 109 w 267"/>
                <a:gd name="T25" fmla="*/ 161 h 170"/>
                <a:gd name="T26" fmla="*/ 121 w 267"/>
                <a:gd name="T27" fmla="*/ 146 h 170"/>
                <a:gd name="T28" fmla="*/ 122 w 267"/>
                <a:gd name="T29" fmla="*/ 143 h 170"/>
                <a:gd name="T30" fmla="*/ 123 w 267"/>
                <a:gd name="T31" fmla="*/ 139 h 170"/>
                <a:gd name="T32" fmla="*/ 136 w 267"/>
                <a:gd name="T33" fmla="*/ 126 h 170"/>
                <a:gd name="T34" fmla="*/ 181 w 267"/>
                <a:gd name="T35" fmla="*/ 78 h 170"/>
                <a:gd name="T36" fmla="*/ 226 w 267"/>
                <a:gd name="T37" fmla="*/ 33 h 170"/>
                <a:gd name="T38" fmla="*/ 266 w 267"/>
                <a:gd name="T39" fmla="*/ 4 h 170"/>
                <a:gd name="T40" fmla="*/ 265 w 267"/>
                <a:gd name="T41" fmla="*/ 1 h 170"/>
                <a:gd name="T42" fmla="*/ 175 w 267"/>
                <a:gd name="T43" fmla="*/ 53 h 170"/>
                <a:gd name="T44" fmla="*/ 129 w 267"/>
                <a:gd name="T45" fmla="*/ 101 h 170"/>
                <a:gd name="T46" fmla="*/ 113 w 267"/>
                <a:gd name="T47" fmla="*/ 116 h 170"/>
                <a:gd name="T48" fmla="*/ 110 w 267"/>
                <a:gd name="T49" fmla="*/ 115 h 170"/>
                <a:gd name="T50" fmla="*/ 107 w 267"/>
                <a:gd name="T51" fmla="*/ 115 h 170"/>
                <a:gd name="T52" fmla="*/ 98 w 267"/>
                <a:gd name="T53" fmla="*/ 107 h 170"/>
                <a:gd name="T54" fmla="*/ 91 w 267"/>
                <a:gd name="T55" fmla="*/ 108 h 170"/>
                <a:gd name="T56" fmla="*/ 86 w 267"/>
                <a:gd name="T57" fmla="*/ 112 h 170"/>
                <a:gd name="T58" fmla="*/ 5 w 267"/>
                <a:gd name="T59" fmla="*/ 36 h 170"/>
                <a:gd name="T60" fmla="*/ 3 w 267"/>
                <a:gd name="T61" fmla="*/ 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170">
                  <a:moveTo>
                    <a:pt x="3" y="41"/>
                  </a:moveTo>
                  <a:cubicBezTo>
                    <a:pt x="23" y="53"/>
                    <a:pt x="37" y="78"/>
                    <a:pt x="50" y="97"/>
                  </a:cubicBezTo>
                  <a:cubicBezTo>
                    <a:pt x="57" y="108"/>
                    <a:pt x="65" y="121"/>
                    <a:pt x="75" y="132"/>
                  </a:cubicBezTo>
                  <a:cubicBezTo>
                    <a:pt x="74" y="136"/>
                    <a:pt x="75" y="140"/>
                    <a:pt x="78" y="144"/>
                  </a:cubicBezTo>
                  <a:cubicBezTo>
                    <a:pt x="78" y="150"/>
                    <a:pt x="79" y="155"/>
                    <a:pt x="81" y="161"/>
                  </a:cubicBezTo>
                  <a:cubicBezTo>
                    <a:pt x="81" y="162"/>
                    <a:pt x="81" y="162"/>
                    <a:pt x="81" y="163"/>
                  </a:cubicBezTo>
                  <a:cubicBezTo>
                    <a:pt x="81" y="164"/>
                    <a:pt x="81" y="165"/>
                    <a:pt x="82" y="165"/>
                  </a:cubicBezTo>
                  <a:cubicBezTo>
                    <a:pt x="84" y="169"/>
                    <a:pt x="89" y="170"/>
                    <a:pt x="92" y="167"/>
                  </a:cubicBezTo>
                  <a:cubicBezTo>
                    <a:pt x="92" y="167"/>
                    <a:pt x="92" y="166"/>
                    <a:pt x="92" y="166"/>
                  </a:cubicBezTo>
                  <a:cubicBezTo>
                    <a:pt x="94" y="166"/>
                    <a:pt x="96" y="166"/>
                    <a:pt x="97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101" y="169"/>
                    <a:pt x="105" y="169"/>
                    <a:pt x="107" y="165"/>
                  </a:cubicBezTo>
                  <a:cubicBezTo>
                    <a:pt x="107" y="164"/>
                    <a:pt x="108" y="163"/>
                    <a:pt x="109" y="161"/>
                  </a:cubicBezTo>
                  <a:cubicBezTo>
                    <a:pt x="114" y="158"/>
                    <a:pt x="118" y="153"/>
                    <a:pt x="121" y="146"/>
                  </a:cubicBezTo>
                  <a:cubicBezTo>
                    <a:pt x="121" y="145"/>
                    <a:pt x="122" y="144"/>
                    <a:pt x="122" y="143"/>
                  </a:cubicBezTo>
                  <a:cubicBezTo>
                    <a:pt x="123" y="142"/>
                    <a:pt x="123" y="140"/>
                    <a:pt x="123" y="139"/>
                  </a:cubicBezTo>
                  <a:cubicBezTo>
                    <a:pt x="128" y="134"/>
                    <a:pt x="132" y="129"/>
                    <a:pt x="136" y="126"/>
                  </a:cubicBezTo>
                  <a:cubicBezTo>
                    <a:pt x="152" y="110"/>
                    <a:pt x="166" y="94"/>
                    <a:pt x="181" y="78"/>
                  </a:cubicBezTo>
                  <a:cubicBezTo>
                    <a:pt x="196" y="62"/>
                    <a:pt x="210" y="47"/>
                    <a:pt x="226" y="33"/>
                  </a:cubicBezTo>
                  <a:cubicBezTo>
                    <a:pt x="239" y="23"/>
                    <a:pt x="250" y="11"/>
                    <a:pt x="266" y="4"/>
                  </a:cubicBezTo>
                  <a:cubicBezTo>
                    <a:pt x="267" y="3"/>
                    <a:pt x="266" y="1"/>
                    <a:pt x="265" y="1"/>
                  </a:cubicBezTo>
                  <a:cubicBezTo>
                    <a:pt x="227" y="0"/>
                    <a:pt x="200" y="28"/>
                    <a:pt x="175" y="53"/>
                  </a:cubicBezTo>
                  <a:cubicBezTo>
                    <a:pt x="159" y="69"/>
                    <a:pt x="144" y="86"/>
                    <a:pt x="129" y="101"/>
                  </a:cubicBezTo>
                  <a:cubicBezTo>
                    <a:pt x="124" y="107"/>
                    <a:pt x="118" y="111"/>
                    <a:pt x="113" y="116"/>
                  </a:cubicBezTo>
                  <a:cubicBezTo>
                    <a:pt x="112" y="116"/>
                    <a:pt x="111" y="116"/>
                    <a:pt x="110" y="115"/>
                  </a:cubicBezTo>
                  <a:cubicBezTo>
                    <a:pt x="109" y="115"/>
                    <a:pt x="108" y="115"/>
                    <a:pt x="107" y="115"/>
                  </a:cubicBezTo>
                  <a:cubicBezTo>
                    <a:pt x="104" y="112"/>
                    <a:pt x="101" y="109"/>
                    <a:pt x="98" y="107"/>
                  </a:cubicBezTo>
                  <a:cubicBezTo>
                    <a:pt x="95" y="105"/>
                    <a:pt x="92" y="106"/>
                    <a:pt x="91" y="108"/>
                  </a:cubicBezTo>
                  <a:cubicBezTo>
                    <a:pt x="89" y="109"/>
                    <a:pt x="87" y="111"/>
                    <a:pt x="86" y="112"/>
                  </a:cubicBezTo>
                  <a:cubicBezTo>
                    <a:pt x="60" y="84"/>
                    <a:pt x="45" y="43"/>
                    <a:pt x="5" y="36"/>
                  </a:cubicBezTo>
                  <a:cubicBezTo>
                    <a:pt x="2" y="36"/>
                    <a:pt x="0" y="39"/>
                    <a:pt x="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55">
              <a:extLst>
                <a:ext uri="{FF2B5EF4-FFF2-40B4-BE49-F238E27FC236}">
                  <a16:creationId xmlns:a16="http://schemas.microsoft.com/office/drawing/2014/main" id="{B5113B62-DE9C-06A2-1C0A-669EEE4906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2498" y="710916"/>
              <a:ext cx="19455" cy="42557"/>
            </a:xfrm>
            <a:custGeom>
              <a:avLst/>
              <a:gdLst>
                <a:gd name="T0" fmla="*/ 4 w 28"/>
                <a:gd name="T1" fmla="*/ 62 h 63"/>
                <a:gd name="T2" fmla="*/ 24 w 28"/>
                <a:gd name="T3" fmla="*/ 55 h 63"/>
                <a:gd name="T4" fmla="*/ 27 w 28"/>
                <a:gd name="T5" fmla="*/ 52 h 63"/>
                <a:gd name="T6" fmla="*/ 19 w 28"/>
                <a:gd name="T7" fmla="*/ 8 h 63"/>
                <a:gd name="T8" fmla="*/ 17 w 28"/>
                <a:gd name="T9" fmla="*/ 7 h 63"/>
                <a:gd name="T10" fmla="*/ 18 w 28"/>
                <a:gd name="T11" fmla="*/ 2 h 63"/>
                <a:gd name="T12" fmla="*/ 16 w 28"/>
                <a:gd name="T13" fmla="*/ 1 h 63"/>
                <a:gd name="T14" fmla="*/ 0 w 28"/>
                <a:gd name="T15" fmla="*/ 60 h 63"/>
                <a:gd name="T16" fmla="*/ 4 w 28"/>
                <a:gd name="T17" fmla="*/ 62 h 63"/>
                <a:gd name="T18" fmla="*/ 15 w 28"/>
                <a:gd name="T19" fmla="*/ 11 h 63"/>
                <a:gd name="T20" fmla="*/ 21 w 28"/>
                <a:gd name="T21" fmla="*/ 50 h 63"/>
                <a:gd name="T22" fmla="*/ 6 w 28"/>
                <a:gd name="T23" fmla="*/ 55 h 63"/>
                <a:gd name="T24" fmla="*/ 15 w 28"/>
                <a:gd name="T25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63">
                  <a:moveTo>
                    <a:pt x="4" y="62"/>
                  </a:moveTo>
                  <a:cubicBezTo>
                    <a:pt x="11" y="59"/>
                    <a:pt x="17" y="56"/>
                    <a:pt x="24" y="55"/>
                  </a:cubicBezTo>
                  <a:cubicBezTo>
                    <a:pt x="27" y="55"/>
                    <a:pt x="28" y="54"/>
                    <a:pt x="27" y="52"/>
                  </a:cubicBezTo>
                  <a:cubicBezTo>
                    <a:pt x="24" y="37"/>
                    <a:pt x="24" y="22"/>
                    <a:pt x="19" y="8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5"/>
                    <a:pt x="18" y="4"/>
                    <a:pt x="18" y="2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8" y="20"/>
                    <a:pt x="0" y="38"/>
                    <a:pt x="0" y="60"/>
                  </a:cubicBezTo>
                  <a:cubicBezTo>
                    <a:pt x="0" y="62"/>
                    <a:pt x="2" y="63"/>
                    <a:pt x="4" y="62"/>
                  </a:cubicBezTo>
                  <a:close/>
                  <a:moveTo>
                    <a:pt x="15" y="11"/>
                  </a:moveTo>
                  <a:cubicBezTo>
                    <a:pt x="14" y="23"/>
                    <a:pt x="18" y="37"/>
                    <a:pt x="21" y="50"/>
                  </a:cubicBezTo>
                  <a:cubicBezTo>
                    <a:pt x="15" y="51"/>
                    <a:pt x="11" y="53"/>
                    <a:pt x="6" y="55"/>
                  </a:cubicBezTo>
                  <a:cubicBezTo>
                    <a:pt x="7" y="40"/>
                    <a:pt x="11" y="2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56">
              <a:extLst>
                <a:ext uri="{FF2B5EF4-FFF2-40B4-BE49-F238E27FC236}">
                  <a16:creationId xmlns:a16="http://schemas.microsoft.com/office/drawing/2014/main" id="{EE20EA0F-F706-0E1B-7A80-8BC7A20839E0}"/>
                </a:ext>
              </a:extLst>
            </p:cNvPr>
            <p:cNvSpPr/>
            <p:nvPr/>
          </p:nvSpPr>
          <p:spPr bwMode="auto">
            <a:xfrm>
              <a:off x="7379395" y="944374"/>
              <a:ext cx="19455" cy="31614"/>
            </a:xfrm>
            <a:custGeom>
              <a:avLst/>
              <a:gdLst>
                <a:gd name="T0" fmla="*/ 21 w 29"/>
                <a:gd name="T1" fmla="*/ 27 h 46"/>
                <a:gd name="T2" fmla="*/ 18 w 29"/>
                <a:gd name="T3" fmla="*/ 15 h 46"/>
                <a:gd name="T4" fmla="*/ 14 w 29"/>
                <a:gd name="T5" fmla="*/ 16 h 46"/>
                <a:gd name="T6" fmla="*/ 17 w 29"/>
                <a:gd name="T7" fmla="*/ 33 h 46"/>
                <a:gd name="T8" fmla="*/ 22 w 29"/>
                <a:gd name="T9" fmla="*/ 43 h 46"/>
                <a:gd name="T10" fmla="*/ 14 w 29"/>
                <a:gd name="T11" fmla="*/ 43 h 46"/>
                <a:gd name="T12" fmla="*/ 4 w 29"/>
                <a:gd name="T13" fmla="*/ 41 h 46"/>
                <a:gd name="T14" fmla="*/ 4 w 29"/>
                <a:gd name="T15" fmla="*/ 30 h 46"/>
                <a:gd name="T16" fmla="*/ 23 w 29"/>
                <a:gd name="T17" fmla="*/ 1 h 46"/>
                <a:gd name="T18" fmla="*/ 23 w 29"/>
                <a:gd name="T19" fmla="*/ 1 h 46"/>
                <a:gd name="T20" fmla="*/ 0 w 29"/>
                <a:gd name="T21" fmla="*/ 41 h 46"/>
                <a:gd name="T22" fmla="*/ 1 w 29"/>
                <a:gd name="T23" fmla="*/ 42 h 46"/>
                <a:gd name="T24" fmla="*/ 27 w 29"/>
                <a:gd name="T25" fmla="*/ 46 h 46"/>
                <a:gd name="T26" fmla="*/ 28 w 29"/>
                <a:gd name="T27" fmla="*/ 43 h 46"/>
                <a:gd name="T28" fmla="*/ 21 w 29"/>
                <a:gd name="T2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46">
                  <a:moveTo>
                    <a:pt x="21" y="27"/>
                  </a:moveTo>
                  <a:cubicBezTo>
                    <a:pt x="21" y="22"/>
                    <a:pt x="20" y="18"/>
                    <a:pt x="18" y="15"/>
                  </a:cubicBezTo>
                  <a:cubicBezTo>
                    <a:pt x="16" y="12"/>
                    <a:pt x="13" y="14"/>
                    <a:pt x="14" y="16"/>
                  </a:cubicBezTo>
                  <a:cubicBezTo>
                    <a:pt x="18" y="22"/>
                    <a:pt x="17" y="27"/>
                    <a:pt x="17" y="33"/>
                  </a:cubicBezTo>
                  <a:cubicBezTo>
                    <a:pt x="18" y="37"/>
                    <a:pt x="20" y="40"/>
                    <a:pt x="22" y="43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11" y="42"/>
                    <a:pt x="8" y="42"/>
                    <a:pt x="4" y="41"/>
                  </a:cubicBezTo>
                  <a:cubicBezTo>
                    <a:pt x="1" y="40"/>
                    <a:pt x="4" y="32"/>
                    <a:pt x="4" y="30"/>
                  </a:cubicBezTo>
                  <a:cubicBezTo>
                    <a:pt x="6" y="19"/>
                    <a:pt x="14" y="8"/>
                    <a:pt x="23" y="1"/>
                  </a:cubicBezTo>
                  <a:cubicBezTo>
                    <a:pt x="24" y="1"/>
                    <a:pt x="24" y="0"/>
                    <a:pt x="23" y="1"/>
                  </a:cubicBezTo>
                  <a:cubicBezTo>
                    <a:pt x="9" y="10"/>
                    <a:pt x="1" y="24"/>
                    <a:pt x="0" y="41"/>
                  </a:cubicBezTo>
                  <a:cubicBezTo>
                    <a:pt x="0" y="41"/>
                    <a:pt x="0" y="42"/>
                    <a:pt x="1" y="42"/>
                  </a:cubicBezTo>
                  <a:cubicBezTo>
                    <a:pt x="9" y="46"/>
                    <a:pt x="18" y="46"/>
                    <a:pt x="27" y="46"/>
                  </a:cubicBezTo>
                  <a:cubicBezTo>
                    <a:pt x="28" y="46"/>
                    <a:pt x="29" y="44"/>
                    <a:pt x="28" y="43"/>
                  </a:cubicBezTo>
                  <a:cubicBezTo>
                    <a:pt x="22" y="38"/>
                    <a:pt x="20" y="34"/>
                    <a:pt x="2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457">
              <a:extLst>
                <a:ext uri="{FF2B5EF4-FFF2-40B4-BE49-F238E27FC236}">
                  <a16:creationId xmlns:a16="http://schemas.microsoft.com/office/drawing/2014/main" id="{F8EBF864-036B-83B9-10F6-95BD97378E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1178" y="809406"/>
              <a:ext cx="36478" cy="41342"/>
            </a:xfrm>
            <a:custGeom>
              <a:avLst/>
              <a:gdLst>
                <a:gd name="T0" fmla="*/ 5 w 54"/>
                <a:gd name="T1" fmla="*/ 58 h 60"/>
                <a:gd name="T2" fmla="*/ 8 w 54"/>
                <a:gd name="T3" fmla="*/ 60 h 60"/>
                <a:gd name="T4" fmla="*/ 52 w 54"/>
                <a:gd name="T5" fmla="*/ 45 h 60"/>
                <a:gd name="T6" fmla="*/ 53 w 54"/>
                <a:gd name="T7" fmla="*/ 41 h 60"/>
                <a:gd name="T8" fmla="*/ 8 w 54"/>
                <a:gd name="T9" fmla="*/ 1 h 60"/>
                <a:gd name="T10" fmla="*/ 7 w 54"/>
                <a:gd name="T11" fmla="*/ 3 h 60"/>
                <a:gd name="T12" fmla="*/ 14 w 54"/>
                <a:gd name="T13" fmla="*/ 8 h 60"/>
                <a:gd name="T14" fmla="*/ 14 w 54"/>
                <a:gd name="T15" fmla="*/ 8 h 60"/>
                <a:gd name="T16" fmla="*/ 5 w 54"/>
                <a:gd name="T17" fmla="*/ 58 h 60"/>
                <a:gd name="T18" fmla="*/ 16 w 54"/>
                <a:gd name="T19" fmla="*/ 10 h 60"/>
                <a:gd name="T20" fmla="*/ 16 w 54"/>
                <a:gd name="T21" fmla="*/ 9 h 60"/>
                <a:gd name="T22" fmla="*/ 47 w 54"/>
                <a:gd name="T23" fmla="*/ 41 h 60"/>
                <a:gd name="T24" fmla="*/ 10 w 54"/>
                <a:gd name="T25" fmla="*/ 54 h 60"/>
                <a:gd name="T26" fmla="*/ 16 w 54"/>
                <a:gd name="T2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0">
                  <a:moveTo>
                    <a:pt x="5" y="58"/>
                  </a:moveTo>
                  <a:cubicBezTo>
                    <a:pt x="5" y="59"/>
                    <a:pt x="6" y="60"/>
                    <a:pt x="8" y="60"/>
                  </a:cubicBezTo>
                  <a:cubicBezTo>
                    <a:pt x="23" y="59"/>
                    <a:pt x="37" y="50"/>
                    <a:pt x="52" y="45"/>
                  </a:cubicBezTo>
                  <a:cubicBezTo>
                    <a:pt x="53" y="44"/>
                    <a:pt x="54" y="43"/>
                    <a:pt x="53" y="41"/>
                  </a:cubicBezTo>
                  <a:cubicBezTo>
                    <a:pt x="44" y="22"/>
                    <a:pt x="26" y="11"/>
                    <a:pt x="8" y="1"/>
                  </a:cubicBezTo>
                  <a:cubicBezTo>
                    <a:pt x="7" y="0"/>
                    <a:pt x="6" y="2"/>
                    <a:pt x="7" y="3"/>
                  </a:cubicBezTo>
                  <a:cubicBezTo>
                    <a:pt x="9" y="5"/>
                    <a:pt x="12" y="6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0" y="16"/>
                    <a:pt x="2" y="45"/>
                    <a:pt x="5" y="58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9"/>
                  </a:cubicBezTo>
                  <a:cubicBezTo>
                    <a:pt x="29" y="18"/>
                    <a:pt x="41" y="27"/>
                    <a:pt x="47" y="41"/>
                  </a:cubicBezTo>
                  <a:cubicBezTo>
                    <a:pt x="35" y="45"/>
                    <a:pt x="23" y="52"/>
                    <a:pt x="10" y="54"/>
                  </a:cubicBezTo>
                  <a:cubicBezTo>
                    <a:pt x="8" y="38"/>
                    <a:pt x="11" y="25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58">
              <a:extLst>
                <a:ext uri="{FF2B5EF4-FFF2-40B4-BE49-F238E27FC236}">
                  <a16:creationId xmlns:a16="http://schemas.microsoft.com/office/drawing/2014/main" id="{1AC4C736-8A28-9989-1498-D83F38C10FFB}"/>
                </a:ext>
              </a:extLst>
            </p:cNvPr>
            <p:cNvSpPr/>
            <p:nvPr/>
          </p:nvSpPr>
          <p:spPr bwMode="auto">
            <a:xfrm>
              <a:off x="7481533" y="830077"/>
              <a:ext cx="44989" cy="47421"/>
            </a:xfrm>
            <a:custGeom>
              <a:avLst/>
              <a:gdLst>
                <a:gd name="T0" fmla="*/ 3 w 66"/>
                <a:gd name="T1" fmla="*/ 12 h 69"/>
                <a:gd name="T2" fmla="*/ 0 w 66"/>
                <a:gd name="T3" fmla="*/ 16 h 69"/>
                <a:gd name="T4" fmla="*/ 0 w 66"/>
                <a:gd name="T5" fmla="*/ 65 h 69"/>
                <a:gd name="T6" fmla="*/ 3 w 66"/>
                <a:gd name="T7" fmla="*/ 69 h 69"/>
                <a:gd name="T8" fmla="*/ 63 w 66"/>
                <a:gd name="T9" fmla="*/ 32 h 69"/>
                <a:gd name="T10" fmla="*/ 58 w 66"/>
                <a:gd name="T11" fmla="*/ 27 h 69"/>
                <a:gd name="T12" fmla="*/ 6 w 66"/>
                <a:gd name="T13" fmla="*/ 63 h 69"/>
                <a:gd name="T14" fmla="*/ 5 w 66"/>
                <a:gd name="T15" fmla="*/ 18 h 69"/>
                <a:gd name="T16" fmla="*/ 61 w 66"/>
                <a:gd name="T17" fmla="*/ 0 h 69"/>
                <a:gd name="T18" fmla="*/ 60 w 66"/>
                <a:gd name="T19" fmla="*/ 0 h 69"/>
                <a:gd name="T20" fmla="*/ 3 w 66"/>
                <a:gd name="T21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9">
                  <a:moveTo>
                    <a:pt x="3" y="12"/>
                  </a:moveTo>
                  <a:cubicBezTo>
                    <a:pt x="1" y="12"/>
                    <a:pt x="0" y="14"/>
                    <a:pt x="0" y="16"/>
                  </a:cubicBezTo>
                  <a:cubicBezTo>
                    <a:pt x="3" y="33"/>
                    <a:pt x="3" y="48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29" y="68"/>
                    <a:pt x="44" y="47"/>
                    <a:pt x="63" y="32"/>
                  </a:cubicBezTo>
                  <a:cubicBezTo>
                    <a:pt x="66" y="29"/>
                    <a:pt x="61" y="25"/>
                    <a:pt x="58" y="27"/>
                  </a:cubicBezTo>
                  <a:cubicBezTo>
                    <a:pt x="42" y="41"/>
                    <a:pt x="28" y="60"/>
                    <a:pt x="6" y="63"/>
                  </a:cubicBezTo>
                  <a:cubicBezTo>
                    <a:pt x="8" y="47"/>
                    <a:pt x="8" y="33"/>
                    <a:pt x="5" y="18"/>
                  </a:cubicBezTo>
                  <a:cubicBezTo>
                    <a:pt x="26" y="20"/>
                    <a:pt x="46" y="16"/>
                    <a:pt x="61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44" y="14"/>
                    <a:pt x="23" y="16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59">
              <a:extLst>
                <a:ext uri="{FF2B5EF4-FFF2-40B4-BE49-F238E27FC236}">
                  <a16:creationId xmlns:a16="http://schemas.microsoft.com/office/drawing/2014/main" id="{D63385CE-45BF-895C-6C76-C35B78AF271A}"/>
                </a:ext>
              </a:extLst>
            </p:cNvPr>
            <p:cNvSpPr/>
            <p:nvPr/>
          </p:nvSpPr>
          <p:spPr bwMode="auto">
            <a:xfrm>
              <a:off x="7271178" y="665927"/>
              <a:ext cx="15807" cy="26750"/>
            </a:xfrm>
            <a:custGeom>
              <a:avLst/>
              <a:gdLst>
                <a:gd name="T0" fmla="*/ 2 w 24"/>
                <a:gd name="T1" fmla="*/ 38 h 39"/>
                <a:gd name="T2" fmla="*/ 13 w 24"/>
                <a:gd name="T3" fmla="*/ 21 h 39"/>
                <a:gd name="T4" fmla="*/ 23 w 24"/>
                <a:gd name="T5" fmla="*/ 1 h 39"/>
                <a:gd name="T6" fmla="*/ 23 w 24"/>
                <a:gd name="T7" fmla="*/ 0 h 39"/>
                <a:gd name="T8" fmla="*/ 12 w 24"/>
                <a:gd name="T9" fmla="*/ 17 h 39"/>
                <a:gd name="T10" fmla="*/ 0 w 24"/>
                <a:gd name="T11" fmla="*/ 37 h 39"/>
                <a:gd name="T12" fmla="*/ 2 w 24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2" y="38"/>
                  </a:moveTo>
                  <a:cubicBezTo>
                    <a:pt x="7" y="33"/>
                    <a:pt x="10" y="27"/>
                    <a:pt x="13" y="21"/>
                  </a:cubicBezTo>
                  <a:cubicBezTo>
                    <a:pt x="17" y="14"/>
                    <a:pt x="20" y="8"/>
                    <a:pt x="23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18" y="6"/>
                    <a:pt x="15" y="11"/>
                    <a:pt x="12" y="17"/>
                  </a:cubicBezTo>
                  <a:cubicBezTo>
                    <a:pt x="8" y="24"/>
                    <a:pt x="3" y="30"/>
                    <a:pt x="0" y="37"/>
                  </a:cubicBezTo>
                  <a:cubicBezTo>
                    <a:pt x="0" y="38"/>
                    <a:pt x="1" y="39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460">
              <a:extLst>
                <a:ext uri="{FF2B5EF4-FFF2-40B4-BE49-F238E27FC236}">
                  <a16:creationId xmlns:a16="http://schemas.microsoft.com/office/drawing/2014/main" id="{A61B8961-9BE6-6657-E28E-9551DFF43CF2}"/>
                </a:ext>
              </a:extLst>
            </p:cNvPr>
            <p:cNvSpPr/>
            <p:nvPr/>
          </p:nvSpPr>
          <p:spPr bwMode="auto">
            <a:xfrm>
              <a:off x="7302792" y="665927"/>
              <a:ext cx="25534" cy="17023"/>
            </a:xfrm>
            <a:custGeom>
              <a:avLst/>
              <a:gdLst>
                <a:gd name="T0" fmla="*/ 11 w 36"/>
                <a:gd name="T1" fmla="*/ 25 h 25"/>
                <a:gd name="T2" fmla="*/ 12 w 36"/>
                <a:gd name="T3" fmla="*/ 23 h 25"/>
                <a:gd name="T4" fmla="*/ 19 w 36"/>
                <a:gd name="T5" fmla="*/ 14 h 25"/>
                <a:gd name="T6" fmla="*/ 34 w 36"/>
                <a:gd name="T7" fmla="*/ 3 h 25"/>
                <a:gd name="T8" fmla="*/ 32 w 36"/>
                <a:gd name="T9" fmla="*/ 0 h 25"/>
                <a:gd name="T10" fmla="*/ 11 w 36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11" y="25"/>
                  </a:moveTo>
                  <a:cubicBezTo>
                    <a:pt x="12" y="25"/>
                    <a:pt x="13" y="24"/>
                    <a:pt x="12" y="23"/>
                  </a:cubicBezTo>
                  <a:cubicBezTo>
                    <a:pt x="11" y="21"/>
                    <a:pt x="17" y="15"/>
                    <a:pt x="19" y="14"/>
                  </a:cubicBezTo>
                  <a:cubicBezTo>
                    <a:pt x="23" y="10"/>
                    <a:pt x="28" y="6"/>
                    <a:pt x="34" y="3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28" y="2"/>
                    <a:pt x="0" y="1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461">
              <a:extLst>
                <a:ext uri="{FF2B5EF4-FFF2-40B4-BE49-F238E27FC236}">
                  <a16:creationId xmlns:a16="http://schemas.microsoft.com/office/drawing/2014/main" id="{4EB1FD8F-F10B-1641-9372-96C85C3F17DA}"/>
                </a:ext>
              </a:extLst>
            </p:cNvPr>
            <p:cNvSpPr/>
            <p:nvPr/>
          </p:nvSpPr>
          <p:spPr bwMode="auto">
            <a:xfrm>
              <a:off x="7428032" y="675654"/>
              <a:ext cx="17023" cy="17023"/>
            </a:xfrm>
            <a:custGeom>
              <a:avLst/>
              <a:gdLst>
                <a:gd name="T0" fmla="*/ 3 w 26"/>
                <a:gd name="T1" fmla="*/ 24 h 25"/>
                <a:gd name="T2" fmla="*/ 6 w 26"/>
                <a:gd name="T3" fmla="*/ 18 h 25"/>
                <a:gd name="T4" fmla="*/ 10 w 26"/>
                <a:gd name="T5" fmla="*/ 12 h 25"/>
                <a:gd name="T6" fmla="*/ 24 w 26"/>
                <a:gd name="T7" fmla="*/ 3 h 25"/>
                <a:gd name="T8" fmla="*/ 23 w 26"/>
                <a:gd name="T9" fmla="*/ 0 h 25"/>
                <a:gd name="T10" fmla="*/ 9 w 26"/>
                <a:gd name="T11" fmla="*/ 9 h 25"/>
                <a:gd name="T12" fmla="*/ 1 w 26"/>
                <a:gd name="T13" fmla="*/ 23 h 25"/>
                <a:gd name="T14" fmla="*/ 3 w 2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5">
                  <a:moveTo>
                    <a:pt x="3" y="24"/>
                  </a:moveTo>
                  <a:cubicBezTo>
                    <a:pt x="4" y="22"/>
                    <a:pt x="5" y="20"/>
                    <a:pt x="6" y="18"/>
                  </a:cubicBezTo>
                  <a:cubicBezTo>
                    <a:pt x="7" y="16"/>
                    <a:pt x="8" y="14"/>
                    <a:pt x="10" y="12"/>
                  </a:cubicBezTo>
                  <a:cubicBezTo>
                    <a:pt x="14" y="7"/>
                    <a:pt x="19" y="5"/>
                    <a:pt x="24" y="3"/>
                  </a:cubicBezTo>
                  <a:cubicBezTo>
                    <a:pt x="26" y="2"/>
                    <a:pt x="25" y="0"/>
                    <a:pt x="23" y="0"/>
                  </a:cubicBezTo>
                  <a:cubicBezTo>
                    <a:pt x="18" y="2"/>
                    <a:pt x="13" y="5"/>
                    <a:pt x="9" y="9"/>
                  </a:cubicBezTo>
                  <a:cubicBezTo>
                    <a:pt x="5" y="12"/>
                    <a:pt x="0" y="18"/>
                    <a:pt x="1" y="23"/>
                  </a:cubicBezTo>
                  <a:cubicBezTo>
                    <a:pt x="1" y="24"/>
                    <a:pt x="2" y="25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62">
              <a:extLst>
                <a:ext uri="{FF2B5EF4-FFF2-40B4-BE49-F238E27FC236}">
                  <a16:creationId xmlns:a16="http://schemas.microsoft.com/office/drawing/2014/main" id="{51BE4DEF-D4AE-A6F3-A859-839239F7EAC3}"/>
                </a:ext>
              </a:extLst>
            </p:cNvPr>
            <p:cNvSpPr/>
            <p:nvPr/>
          </p:nvSpPr>
          <p:spPr bwMode="auto">
            <a:xfrm>
              <a:off x="7448703" y="676870"/>
              <a:ext cx="19455" cy="20671"/>
            </a:xfrm>
            <a:custGeom>
              <a:avLst/>
              <a:gdLst>
                <a:gd name="T0" fmla="*/ 1 w 30"/>
                <a:gd name="T1" fmla="*/ 30 h 31"/>
                <a:gd name="T2" fmla="*/ 13 w 30"/>
                <a:gd name="T3" fmla="*/ 14 h 31"/>
                <a:gd name="T4" fmla="*/ 30 w 30"/>
                <a:gd name="T5" fmla="*/ 1 h 31"/>
                <a:gd name="T6" fmla="*/ 30 w 30"/>
                <a:gd name="T7" fmla="*/ 0 h 31"/>
                <a:gd name="T8" fmla="*/ 13 w 30"/>
                <a:gd name="T9" fmla="*/ 12 h 31"/>
                <a:gd name="T10" fmla="*/ 0 w 30"/>
                <a:gd name="T11" fmla="*/ 29 h 31"/>
                <a:gd name="T12" fmla="*/ 1 w 30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1" y="30"/>
                  </a:moveTo>
                  <a:cubicBezTo>
                    <a:pt x="6" y="26"/>
                    <a:pt x="9" y="19"/>
                    <a:pt x="13" y="14"/>
                  </a:cubicBezTo>
                  <a:cubicBezTo>
                    <a:pt x="18" y="9"/>
                    <a:pt x="23" y="3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2"/>
                    <a:pt x="18" y="7"/>
                    <a:pt x="13" y="12"/>
                  </a:cubicBezTo>
                  <a:cubicBezTo>
                    <a:pt x="9" y="16"/>
                    <a:pt x="2" y="23"/>
                    <a:pt x="0" y="29"/>
                  </a:cubicBezTo>
                  <a:cubicBezTo>
                    <a:pt x="0" y="30"/>
                    <a:pt x="1" y="31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463">
              <a:extLst>
                <a:ext uri="{FF2B5EF4-FFF2-40B4-BE49-F238E27FC236}">
                  <a16:creationId xmlns:a16="http://schemas.microsoft.com/office/drawing/2014/main" id="{B54D04C4-7B90-B333-9342-34B9EA813B15}"/>
                </a:ext>
              </a:extLst>
            </p:cNvPr>
            <p:cNvSpPr/>
            <p:nvPr/>
          </p:nvSpPr>
          <p:spPr bwMode="auto">
            <a:xfrm>
              <a:off x="7477885" y="681734"/>
              <a:ext cx="20671" cy="20671"/>
            </a:xfrm>
            <a:custGeom>
              <a:avLst/>
              <a:gdLst>
                <a:gd name="T0" fmla="*/ 2 w 31"/>
                <a:gd name="T1" fmla="*/ 30 h 31"/>
                <a:gd name="T2" fmla="*/ 31 w 31"/>
                <a:gd name="T3" fmla="*/ 1 h 31"/>
                <a:gd name="T4" fmla="*/ 30 w 31"/>
                <a:gd name="T5" fmla="*/ 0 h 31"/>
                <a:gd name="T6" fmla="*/ 1 w 31"/>
                <a:gd name="T7" fmla="*/ 29 h 31"/>
                <a:gd name="T8" fmla="*/ 2 w 3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" y="30"/>
                  </a:moveTo>
                  <a:cubicBezTo>
                    <a:pt x="14" y="23"/>
                    <a:pt x="21" y="11"/>
                    <a:pt x="31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20" y="10"/>
                    <a:pt x="12" y="21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464">
              <a:extLst>
                <a:ext uri="{FF2B5EF4-FFF2-40B4-BE49-F238E27FC236}">
                  <a16:creationId xmlns:a16="http://schemas.microsoft.com/office/drawing/2014/main" id="{ED779FE4-A18A-3B93-0F13-4A39D1F641B0}"/>
                </a:ext>
              </a:extLst>
            </p:cNvPr>
            <p:cNvSpPr/>
            <p:nvPr/>
          </p:nvSpPr>
          <p:spPr bwMode="auto">
            <a:xfrm>
              <a:off x="7497340" y="686597"/>
              <a:ext cx="26750" cy="18239"/>
            </a:xfrm>
            <a:custGeom>
              <a:avLst/>
              <a:gdLst>
                <a:gd name="T0" fmla="*/ 2 w 39"/>
                <a:gd name="T1" fmla="*/ 27 h 27"/>
                <a:gd name="T2" fmla="*/ 38 w 39"/>
                <a:gd name="T3" fmla="*/ 2 h 27"/>
                <a:gd name="T4" fmla="*/ 37 w 39"/>
                <a:gd name="T5" fmla="*/ 0 h 27"/>
                <a:gd name="T6" fmla="*/ 1 w 39"/>
                <a:gd name="T7" fmla="*/ 26 h 27"/>
                <a:gd name="T8" fmla="*/ 2 w 3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2" y="27"/>
                  </a:moveTo>
                  <a:cubicBezTo>
                    <a:pt x="13" y="18"/>
                    <a:pt x="25" y="9"/>
                    <a:pt x="38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24" y="7"/>
                    <a:pt x="10" y="15"/>
                    <a:pt x="1" y="26"/>
                  </a:cubicBezTo>
                  <a:cubicBezTo>
                    <a:pt x="0" y="27"/>
                    <a:pt x="1" y="27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465">
              <a:extLst>
                <a:ext uri="{FF2B5EF4-FFF2-40B4-BE49-F238E27FC236}">
                  <a16:creationId xmlns:a16="http://schemas.microsoft.com/office/drawing/2014/main" id="{65BEB77E-6678-5783-6560-54C915677A62}"/>
                </a:ext>
              </a:extLst>
            </p:cNvPr>
            <p:cNvSpPr/>
            <p:nvPr/>
          </p:nvSpPr>
          <p:spPr bwMode="auto">
            <a:xfrm>
              <a:off x="7541114" y="872634"/>
              <a:ext cx="26750" cy="25534"/>
            </a:xfrm>
            <a:custGeom>
              <a:avLst/>
              <a:gdLst>
                <a:gd name="T0" fmla="*/ 1 w 38"/>
                <a:gd name="T1" fmla="*/ 36 h 38"/>
                <a:gd name="T2" fmla="*/ 2 w 38"/>
                <a:gd name="T3" fmla="*/ 37 h 38"/>
                <a:gd name="T4" fmla="*/ 38 w 38"/>
                <a:gd name="T5" fmla="*/ 0 h 38"/>
                <a:gd name="T6" fmla="*/ 38 w 38"/>
                <a:gd name="T7" fmla="*/ 0 h 38"/>
                <a:gd name="T8" fmla="*/ 1 w 38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" y="36"/>
                  </a:moveTo>
                  <a:cubicBezTo>
                    <a:pt x="0" y="37"/>
                    <a:pt x="1" y="38"/>
                    <a:pt x="2" y="37"/>
                  </a:cubicBezTo>
                  <a:cubicBezTo>
                    <a:pt x="12" y="23"/>
                    <a:pt x="24" y="1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10"/>
                    <a:pt x="11" y="22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466">
              <a:extLst>
                <a:ext uri="{FF2B5EF4-FFF2-40B4-BE49-F238E27FC236}">
                  <a16:creationId xmlns:a16="http://schemas.microsoft.com/office/drawing/2014/main" id="{809E74C8-8718-AA5C-9745-81F809D2D8AF}"/>
                </a:ext>
              </a:extLst>
            </p:cNvPr>
            <p:cNvSpPr/>
            <p:nvPr/>
          </p:nvSpPr>
          <p:spPr bwMode="auto">
            <a:xfrm>
              <a:off x="7511931" y="983284"/>
              <a:ext cx="41342" cy="36478"/>
            </a:xfrm>
            <a:custGeom>
              <a:avLst/>
              <a:gdLst>
                <a:gd name="T0" fmla="*/ 0 w 60"/>
                <a:gd name="T1" fmla="*/ 52 h 53"/>
                <a:gd name="T2" fmla="*/ 2 w 60"/>
                <a:gd name="T3" fmla="*/ 53 h 53"/>
                <a:gd name="T4" fmla="*/ 25 w 60"/>
                <a:gd name="T5" fmla="*/ 27 h 53"/>
                <a:gd name="T6" fmla="*/ 59 w 60"/>
                <a:gd name="T7" fmla="*/ 2 h 53"/>
                <a:gd name="T8" fmla="*/ 59 w 60"/>
                <a:gd name="T9" fmla="*/ 1 h 53"/>
                <a:gd name="T10" fmla="*/ 0 w 60"/>
                <a:gd name="T1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3">
                  <a:moveTo>
                    <a:pt x="0" y="52"/>
                  </a:moveTo>
                  <a:cubicBezTo>
                    <a:pt x="0" y="53"/>
                    <a:pt x="1" y="53"/>
                    <a:pt x="2" y="53"/>
                  </a:cubicBezTo>
                  <a:cubicBezTo>
                    <a:pt x="9" y="44"/>
                    <a:pt x="16" y="35"/>
                    <a:pt x="25" y="27"/>
                  </a:cubicBezTo>
                  <a:cubicBezTo>
                    <a:pt x="36" y="18"/>
                    <a:pt x="48" y="10"/>
                    <a:pt x="59" y="2"/>
                  </a:cubicBezTo>
                  <a:cubicBezTo>
                    <a:pt x="60" y="1"/>
                    <a:pt x="59" y="0"/>
                    <a:pt x="59" y="1"/>
                  </a:cubicBezTo>
                  <a:cubicBezTo>
                    <a:pt x="38" y="14"/>
                    <a:pt x="11" y="29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467">
              <a:extLst>
                <a:ext uri="{FF2B5EF4-FFF2-40B4-BE49-F238E27FC236}">
                  <a16:creationId xmlns:a16="http://schemas.microsoft.com/office/drawing/2014/main" id="{3719FF4E-E6EC-E178-88AC-DB8969CA69DE}"/>
                </a:ext>
              </a:extLst>
            </p:cNvPr>
            <p:cNvSpPr/>
            <p:nvPr/>
          </p:nvSpPr>
          <p:spPr bwMode="auto">
            <a:xfrm>
              <a:off x="7268746" y="696325"/>
              <a:ext cx="3648" cy="2432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3 h 3"/>
                <a:gd name="T4" fmla="*/ 3 w 4"/>
                <a:gd name="T5" fmla="*/ 1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468">
              <a:extLst>
                <a:ext uri="{FF2B5EF4-FFF2-40B4-BE49-F238E27FC236}">
                  <a16:creationId xmlns:a16="http://schemas.microsoft.com/office/drawing/2014/main" id="{E0BB039D-EACD-072F-D9D1-9AAE016FC50D}"/>
                </a:ext>
              </a:extLst>
            </p:cNvPr>
            <p:cNvSpPr/>
            <p:nvPr/>
          </p:nvSpPr>
          <p:spPr bwMode="auto">
            <a:xfrm>
              <a:off x="7221325" y="770496"/>
              <a:ext cx="30398" cy="41342"/>
            </a:xfrm>
            <a:custGeom>
              <a:avLst/>
              <a:gdLst>
                <a:gd name="T0" fmla="*/ 2 w 45"/>
                <a:gd name="T1" fmla="*/ 60 h 60"/>
                <a:gd name="T2" fmla="*/ 19 w 45"/>
                <a:gd name="T3" fmla="*/ 31 h 60"/>
                <a:gd name="T4" fmla="*/ 45 w 45"/>
                <a:gd name="T5" fmla="*/ 1 h 60"/>
                <a:gd name="T6" fmla="*/ 44 w 45"/>
                <a:gd name="T7" fmla="*/ 1 h 60"/>
                <a:gd name="T8" fmla="*/ 16 w 45"/>
                <a:gd name="T9" fmla="*/ 32 h 60"/>
                <a:gd name="T10" fmla="*/ 0 w 45"/>
                <a:gd name="T11" fmla="*/ 59 h 60"/>
                <a:gd name="T12" fmla="*/ 2 w 45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0">
                  <a:moveTo>
                    <a:pt x="2" y="60"/>
                  </a:moveTo>
                  <a:cubicBezTo>
                    <a:pt x="7" y="49"/>
                    <a:pt x="12" y="40"/>
                    <a:pt x="19" y="31"/>
                  </a:cubicBezTo>
                  <a:cubicBezTo>
                    <a:pt x="28" y="21"/>
                    <a:pt x="37" y="11"/>
                    <a:pt x="45" y="1"/>
                  </a:cubicBezTo>
                  <a:cubicBezTo>
                    <a:pt x="45" y="1"/>
                    <a:pt x="44" y="0"/>
                    <a:pt x="44" y="1"/>
                  </a:cubicBezTo>
                  <a:cubicBezTo>
                    <a:pt x="35" y="11"/>
                    <a:pt x="25" y="21"/>
                    <a:pt x="16" y="32"/>
                  </a:cubicBezTo>
                  <a:cubicBezTo>
                    <a:pt x="9" y="39"/>
                    <a:pt x="1" y="4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469">
              <a:extLst>
                <a:ext uri="{FF2B5EF4-FFF2-40B4-BE49-F238E27FC236}">
                  <a16:creationId xmlns:a16="http://schemas.microsoft.com/office/drawing/2014/main" id="{F6391D3B-3EDF-7EB6-B513-CCC05736370F}"/>
                </a:ext>
              </a:extLst>
            </p:cNvPr>
            <p:cNvSpPr/>
            <p:nvPr/>
          </p:nvSpPr>
          <p:spPr bwMode="auto">
            <a:xfrm>
              <a:off x="7466942" y="1013682"/>
              <a:ext cx="17023" cy="17023"/>
            </a:xfrm>
            <a:custGeom>
              <a:avLst/>
              <a:gdLst>
                <a:gd name="T0" fmla="*/ 23 w 25"/>
                <a:gd name="T1" fmla="*/ 0 h 25"/>
                <a:gd name="T2" fmla="*/ 1 w 25"/>
                <a:gd name="T3" fmla="*/ 22 h 25"/>
                <a:gd name="T4" fmla="*/ 3 w 25"/>
                <a:gd name="T5" fmla="*/ 23 h 25"/>
                <a:gd name="T6" fmla="*/ 24 w 25"/>
                <a:gd name="T7" fmla="*/ 2 h 25"/>
                <a:gd name="T8" fmla="*/ 23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3" y="4"/>
                    <a:pt x="6" y="13"/>
                    <a:pt x="1" y="22"/>
                  </a:cubicBezTo>
                  <a:cubicBezTo>
                    <a:pt x="0" y="23"/>
                    <a:pt x="2" y="25"/>
                    <a:pt x="3" y="23"/>
                  </a:cubicBezTo>
                  <a:cubicBezTo>
                    <a:pt x="7" y="14"/>
                    <a:pt x="14" y="5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27C4D35-09B8-4BDD-BF0B-011CE9D4740F}"/>
              </a:ext>
            </a:extLst>
          </p:cNvPr>
          <p:cNvSpPr/>
          <p:nvPr/>
        </p:nvSpPr>
        <p:spPr>
          <a:xfrm>
            <a:off x="0" y="4765101"/>
            <a:ext cx="12192000" cy="2092899"/>
          </a:xfrm>
          <a:custGeom>
            <a:avLst/>
            <a:gdLst>
              <a:gd name="connsiteX0" fmla="*/ 4451530 w 12192000"/>
              <a:gd name="connsiteY0" fmla="*/ 1210 h 2092899"/>
              <a:gd name="connsiteX1" fmla="*/ 6037237 w 12192000"/>
              <a:gd name="connsiteY1" fmla="*/ 641391 h 2092899"/>
              <a:gd name="connsiteX2" fmla="*/ 7997932 w 12192000"/>
              <a:gd name="connsiteY2" fmla="*/ 720258 h 2092899"/>
              <a:gd name="connsiteX3" fmla="*/ 10332706 w 12192000"/>
              <a:gd name="connsiteY3" fmla="*/ 89319 h 2092899"/>
              <a:gd name="connsiteX4" fmla="*/ 12167015 w 12192000"/>
              <a:gd name="connsiteY4" fmla="*/ 667332 h 2092899"/>
              <a:gd name="connsiteX5" fmla="*/ 12192000 w 12192000"/>
              <a:gd name="connsiteY5" fmla="*/ 667522 h 2092899"/>
              <a:gd name="connsiteX6" fmla="*/ 12192000 w 12192000"/>
              <a:gd name="connsiteY6" fmla="*/ 2092899 h 2092899"/>
              <a:gd name="connsiteX7" fmla="*/ 0 w 12192000"/>
              <a:gd name="connsiteY7" fmla="*/ 2092899 h 2092899"/>
              <a:gd name="connsiteX8" fmla="*/ 0 w 12192000"/>
              <a:gd name="connsiteY8" fmla="*/ 450965 h 2092899"/>
              <a:gd name="connsiteX9" fmla="*/ 132039 w 12192000"/>
              <a:gd name="connsiteY9" fmla="*/ 457254 h 2092899"/>
              <a:gd name="connsiteX10" fmla="*/ 1909459 w 12192000"/>
              <a:gd name="connsiteY10" fmla="*/ 877993 h 2092899"/>
              <a:gd name="connsiteX11" fmla="*/ 3790178 w 12192000"/>
              <a:gd name="connsiteY11" fmla="*/ 236538 h 2092899"/>
              <a:gd name="connsiteX12" fmla="*/ 4451530 w 12192000"/>
              <a:gd name="connsiteY12" fmla="*/ 1210 h 2092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092899">
                <a:moveTo>
                  <a:pt x="4451530" y="1210"/>
                </a:moveTo>
                <a:cubicBezTo>
                  <a:pt x="5074304" y="-27668"/>
                  <a:pt x="5586730" y="468540"/>
                  <a:pt x="6037237" y="641391"/>
                </a:cubicBezTo>
                <a:cubicBezTo>
                  <a:pt x="6637915" y="871859"/>
                  <a:pt x="7452291" y="1009439"/>
                  <a:pt x="7997932" y="720258"/>
                </a:cubicBezTo>
                <a:cubicBezTo>
                  <a:pt x="8543572" y="431078"/>
                  <a:pt x="9498552" y="27977"/>
                  <a:pt x="10332706" y="89319"/>
                </a:cubicBezTo>
                <a:cubicBezTo>
                  <a:pt x="11016974" y="139639"/>
                  <a:pt x="11718602" y="632215"/>
                  <a:pt x="12167015" y="667332"/>
                </a:cubicBezTo>
                <a:lnTo>
                  <a:pt x="12192000" y="667522"/>
                </a:lnTo>
                <a:lnTo>
                  <a:pt x="12192000" y="2092899"/>
                </a:lnTo>
                <a:lnTo>
                  <a:pt x="0" y="2092899"/>
                </a:lnTo>
                <a:lnTo>
                  <a:pt x="0" y="450965"/>
                </a:lnTo>
                <a:lnTo>
                  <a:pt x="132039" y="457254"/>
                </a:lnTo>
                <a:cubicBezTo>
                  <a:pt x="766239" y="518332"/>
                  <a:pt x="1369946" y="777163"/>
                  <a:pt x="1909459" y="877993"/>
                </a:cubicBezTo>
                <a:cubicBezTo>
                  <a:pt x="2526046" y="993228"/>
                  <a:pt x="2854549" y="867478"/>
                  <a:pt x="3790178" y="236538"/>
                </a:cubicBezTo>
                <a:cubicBezTo>
                  <a:pt x="4024086" y="78803"/>
                  <a:pt x="4243938" y="10836"/>
                  <a:pt x="4451530" y="1210"/>
                </a:cubicBezTo>
                <a:close/>
              </a:path>
            </a:pathLst>
          </a:custGeom>
          <a:blipFill dpi="0" rotWithShape="1"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</a:endParaRPr>
          </a:p>
        </p:txBody>
      </p:sp>
      <p:sp>
        <p:nvSpPr>
          <p:cNvPr id="3" name="对话气泡: 矩形 2">
            <a:extLst>
              <a:ext uri="{FF2B5EF4-FFF2-40B4-BE49-F238E27FC236}">
                <a16:creationId xmlns:a16="http://schemas.microsoft.com/office/drawing/2014/main" id="{CE9DA641-6225-BE0A-A215-FE26A4EBCBF6}"/>
              </a:ext>
            </a:extLst>
          </p:cNvPr>
          <p:cNvSpPr/>
          <p:nvPr/>
        </p:nvSpPr>
        <p:spPr>
          <a:xfrm>
            <a:off x="4035315" y="1767912"/>
            <a:ext cx="1715837" cy="2430591"/>
          </a:xfrm>
          <a:prstGeom prst="wedgeRectCallout">
            <a:avLst>
              <a:gd name="adj1" fmla="val -20864"/>
              <a:gd name="adj2" fmla="val 60251"/>
            </a:avLst>
          </a:prstGeom>
          <a:solidFill>
            <a:srgbClr val="004F3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4" name="对话气泡: 矩形 3">
            <a:extLst>
              <a:ext uri="{FF2B5EF4-FFF2-40B4-BE49-F238E27FC236}">
                <a16:creationId xmlns:a16="http://schemas.microsoft.com/office/drawing/2014/main" id="{A7651803-BE32-92CF-5988-AEF242E408F0}"/>
              </a:ext>
            </a:extLst>
          </p:cNvPr>
          <p:cNvSpPr/>
          <p:nvPr/>
        </p:nvSpPr>
        <p:spPr>
          <a:xfrm>
            <a:off x="1635066" y="2569152"/>
            <a:ext cx="1715837" cy="2430591"/>
          </a:xfrm>
          <a:prstGeom prst="wedgeRectCallout">
            <a:avLst>
              <a:gd name="adj1" fmla="val -20331"/>
              <a:gd name="adj2" fmla="val 62508"/>
            </a:avLst>
          </a:prstGeom>
          <a:solidFill>
            <a:srgbClr val="116A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E39CBBE-0780-CB8C-EFA5-4A2872196A67}"/>
              </a:ext>
            </a:extLst>
          </p:cNvPr>
          <p:cNvCxnSpPr/>
          <p:nvPr/>
        </p:nvCxnSpPr>
        <p:spPr>
          <a:xfrm>
            <a:off x="1846970" y="3751475"/>
            <a:ext cx="1292028" cy="0"/>
          </a:xfrm>
          <a:prstGeom prst="line">
            <a:avLst/>
          </a:prstGeom>
          <a:grpFill/>
          <a:ln w="6350" cap="flat" cmpd="sng" algn="ctr">
            <a:solidFill>
              <a:srgbClr val="DCD6CA">
                <a:alpha val="18000"/>
              </a:srgbClr>
            </a:solidFill>
            <a:prstDash val="dash"/>
            <a:miter lim="800000"/>
          </a:ln>
          <a:effectLst/>
        </p:spPr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D3E98649-A78C-D892-ADF1-D4AE1DE38C67}"/>
              </a:ext>
            </a:extLst>
          </p:cNvPr>
          <p:cNvSpPr txBox="1"/>
          <p:nvPr/>
        </p:nvSpPr>
        <p:spPr>
          <a:xfrm>
            <a:off x="1752212" y="3283636"/>
            <a:ext cx="14815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7AD2C3-4FA3-C223-E4A2-8D966EF68812}"/>
              </a:ext>
            </a:extLst>
          </p:cNvPr>
          <p:cNvSpPr txBox="1"/>
          <p:nvPr/>
        </p:nvSpPr>
        <p:spPr>
          <a:xfrm>
            <a:off x="1698697" y="3885455"/>
            <a:ext cx="1588575" cy="879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... ...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DA26E27-2A17-2A76-1F79-3EF32253E5C1}"/>
              </a:ext>
            </a:extLst>
          </p:cNvPr>
          <p:cNvGrpSpPr/>
          <p:nvPr/>
        </p:nvGrpSpPr>
        <p:grpSpPr>
          <a:xfrm>
            <a:off x="4098945" y="2490341"/>
            <a:ext cx="1588575" cy="1481740"/>
            <a:chOff x="1698697" y="3488111"/>
            <a:chExt cx="1588575" cy="1481740"/>
          </a:xfr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8100000" scaled="1"/>
            <a:tileRect/>
          </a:gradFill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0815D53-A07B-E32C-1FCF-C4356133B4EF}"/>
                </a:ext>
              </a:extLst>
            </p:cNvPr>
            <p:cNvCxnSpPr/>
            <p:nvPr/>
          </p:nvCxnSpPr>
          <p:spPr>
            <a:xfrm>
              <a:off x="1846970" y="3955950"/>
              <a:ext cx="1292028" cy="0"/>
            </a:xfrm>
            <a:prstGeom prst="line">
              <a:avLst/>
            </a:prstGeom>
            <a:grpFill/>
            <a:ln w="6350" cap="flat" cmpd="sng" algn="ctr">
              <a:solidFill>
                <a:srgbClr val="DCD6CA">
                  <a:alpha val="18000"/>
                </a:srgbClr>
              </a:solidFill>
              <a:prstDash val="dash"/>
              <a:miter lim="800000"/>
            </a:ln>
            <a:effectLst/>
          </p:spPr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1C0161A-270A-FDD8-4C0A-B71D108A389F}"/>
                </a:ext>
              </a:extLst>
            </p:cNvPr>
            <p:cNvSpPr txBox="1"/>
            <p:nvPr/>
          </p:nvSpPr>
          <p:spPr>
            <a:xfrm>
              <a:off x="1752212" y="3488111"/>
              <a:ext cx="14815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1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E3C4390-987F-C59E-2CC3-7A5CDB611367}"/>
                </a:ext>
              </a:extLst>
            </p:cNvPr>
            <p:cNvSpPr txBox="1"/>
            <p:nvPr/>
          </p:nvSpPr>
          <p:spPr>
            <a:xfrm>
              <a:off x="1698697" y="4089930"/>
              <a:ext cx="1588575" cy="8799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0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/>
                  </a:solidFill>
                </a:rPr>
                <a:t>尽量简洁</a:t>
              </a:r>
              <a:r>
                <a:rPr lang="en-US" altLang="zh-CN" dirty="0">
                  <a:solidFill>
                    <a:schemeClr val="bg1"/>
                  </a:solidFill>
                </a:rPr>
                <a:t>... ...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BD796D3-45B2-45F1-9B99-3451CE0CB30B}"/>
              </a:ext>
            </a:extLst>
          </p:cNvPr>
          <p:cNvGrpSpPr/>
          <p:nvPr/>
        </p:nvGrpSpPr>
        <p:grpSpPr>
          <a:xfrm>
            <a:off x="6435564" y="2600341"/>
            <a:ext cx="1715837" cy="2430591"/>
            <a:chOff x="1635066" y="2773627"/>
            <a:chExt cx="1715837" cy="2430591"/>
          </a:xfr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8100000" scaled="1"/>
            <a:tileRect/>
          </a:gradFill>
        </p:grpSpPr>
        <p:sp>
          <p:nvSpPr>
            <p:cNvPr id="35" name="对话气泡: 矩形 34">
              <a:extLst>
                <a:ext uri="{FF2B5EF4-FFF2-40B4-BE49-F238E27FC236}">
                  <a16:creationId xmlns:a16="http://schemas.microsoft.com/office/drawing/2014/main" id="{68FFEFD7-1FE6-12E3-7E02-5B917DAB8802}"/>
                </a:ext>
              </a:extLst>
            </p:cNvPr>
            <p:cNvSpPr/>
            <p:nvPr/>
          </p:nvSpPr>
          <p:spPr>
            <a:xfrm>
              <a:off x="1635066" y="2773627"/>
              <a:ext cx="1715837" cy="2430591"/>
            </a:xfrm>
            <a:prstGeom prst="wedgeRectCallout">
              <a:avLst>
                <a:gd name="adj1" fmla="val -20331"/>
                <a:gd name="adj2" fmla="val 61755"/>
              </a:avLst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  <a:cs typeface="+mn-ea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9E83F163-F881-7D6B-6D90-A11F28E0CDF1}"/>
                </a:ext>
              </a:extLst>
            </p:cNvPr>
            <p:cNvCxnSpPr/>
            <p:nvPr/>
          </p:nvCxnSpPr>
          <p:spPr>
            <a:xfrm>
              <a:off x="1846970" y="3955950"/>
              <a:ext cx="1292028" cy="0"/>
            </a:xfrm>
            <a:prstGeom prst="line">
              <a:avLst/>
            </a:prstGeom>
            <a:grpFill/>
            <a:ln w="6350" cap="flat" cmpd="sng" algn="ctr">
              <a:solidFill>
                <a:srgbClr val="DCD6CA">
                  <a:alpha val="18000"/>
                </a:srgbClr>
              </a:solidFill>
              <a:prstDash val="dash"/>
              <a:miter lim="800000"/>
            </a:ln>
            <a:effectLst/>
          </p:spPr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08EE1C-A4CD-D0AD-B22C-D87B7422B008}"/>
                </a:ext>
              </a:extLst>
            </p:cNvPr>
            <p:cNvSpPr txBox="1"/>
            <p:nvPr/>
          </p:nvSpPr>
          <p:spPr>
            <a:xfrm>
              <a:off x="1752212" y="3488111"/>
              <a:ext cx="14815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b="1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0A77557-6414-9D51-F08C-9D01E35EBAE8}"/>
                </a:ext>
              </a:extLst>
            </p:cNvPr>
            <p:cNvSpPr txBox="1"/>
            <p:nvPr/>
          </p:nvSpPr>
          <p:spPr>
            <a:xfrm>
              <a:off x="1698697" y="4089930"/>
              <a:ext cx="1588575" cy="8799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0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根据自己的需要添加适当的文字，此处添加详细文本描述，建议与标题相关</a:t>
              </a:r>
              <a:r>
                <a:rPr lang="zh-CN" altLang="en-US">
                  <a:solidFill>
                    <a:schemeClr val="bg1"/>
                  </a:solidFill>
                </a:rPr>
                <a:t>尽量简洁</a:t>
              </a:r>
              <a:r>
                <a:rPr lang="en-US" altLang="zh-CN" dirty="0">
                  <a:solidFill>
                    <a:schemeClr val="bg1"/>
                  </a:solidFill>
                </a:rPr>
                <a:t>... ...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对话气泡: 矩形 38">
            <a:extLst>
              <a:ext uri="{FF2B5EF4-FFF2-40B4-BE49-F238E27FC236}">
                <a16:creationId xmlns:a16="http://schemas.microsoft.com/office/drawing/2014/main" id="{D5B4F816-C8AF-92AD-1D52-63F871003C77}"/>
              </a:ext>
            </a:extLst>
          </p:cNvPr>
          <p:cNvSpPr/>
          <p:nvPr/>
        </p:nvSpPr>
        <p:spPr>
          <a:xfrm>
            <a:off x="8835813" y="1767912"/>
            <a:ext cx="1715837" cy="2430591"/>
          </a:xfrm>
          <a:prstGeom prst="wedgeRectCallout">
            <a:avLst>
              <a:gd name="adj1" fmla="val -20331"/>
              <a:gd name="adj2" fmla="val 63637"/>
            </a:avLst>
          </a:prstGeom>
          <a:solidFill>
            <a:srgbClr val="004F3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04214BF6-AB0C-EB2E-CDBE-224CD0903FFB}"/>
              </a:ext>
            </a:extLst>
          </p:cNvPr>
          <p:cNvCxnSpPr/>
          <p:nvPr/>
        </p:nvCxnSpPr>
        <p:spPr>
          <a:xfrm>
            <a:off x="9047717" y="2950235"/>
            <a:ext cx="1292028" cy="0"/>
          </a:xfrm>
          <a:prstGeom prst="line">
            <a:avLst/>
          </a:prstGeom>
          <a:grpFill/>
          <a:ln w="6350" cap="flat" cmpd="sng" algn="ctr">
            <a:solidFill>
              <a:srgbClr val="DCD6CA">
                <a:alpha val="18000"/>
              </a:srgbClr>
            </a:solidFill>
            <a:prstDash val="dash"/>
            <a:miter lim="800000"/>
          </a:ln>
          <a:effectLst/>
        </p:spPr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F8E647FA-29B0-F67C-D0F0-2657A5996A47}"/>
              </a:ext>
            </a:extLst>
          </p:cNvPr>
          <p:cNvSpPr txBox="1"/>
          <p:nvPr/>
        </p:nvSpPr>
        <p:spPr>
          <a:xfrm>
            <a:off x="8952959" y="2482396"/>
            <a:ext cx="14815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1" i="0" u="none" strike="noStrike" kern="0" cap="none" spc="0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2AA3397-D449-1A52-2D9B-E0F07E6BE56B}"/>
              </a:ext>
            </a:extLst>
          </p:cNvPr>
          <p:cNvSpPr txBox="1"/>
          <p:nvPr/>
        </p:nvSpPr>
        <p:spPr>
          <a:xfrm>
            <a:off x="8899444" y="3084215"/>
            <a:ext cx="1588575" cy="8799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00" b="0" i="0" u="none" strike="noStrike" kern="0" cap="none" spc="0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</a:t>
            </a:r>
            <a:r>
              <a:rPr lang="zh-CN" altLang="en-US">
                <a:solidFill>
                  <a:schemeClr val="bg1"/>
                </a:solidFill>
              </a:rPr>
              <a:t>尽量简洁</a:t>
            </a:r>
            <a:r>
              <a:rPr lang="en-US" altLang="zh-CN" dirty="0">
                <a:solidFill>
                  <a:schemeClr val="bg1"/>
                </a:solidFill>
              </a:rPr>
              <a:t>... ...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B3801E1-63C7-93D1-511D-FE633066F2F1}"/>
              </a:ext>
            </a:extLst>
          </p:cNvPr>
          <p:cNvGrpSpPr/>
          <p:nvPr/>
        </p:nvGrpSpPr>
        <p:grpSpPr>
          <a:xfrm>
            <a:off x="2006305" y="5543061"/>
            <a:ext cx="269376" cy="269376"/>
            <a:chOff x="7892333" y="1927189"/>
            <a:chExt cx="273728" cy="273728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F462C48E-F279-A167-8160-6CFE4DE5C2F8}"/>
                </a:ext>
              </a:extLst>
            </p:cNvPr>
            <p:cNvSpPr/>
            <p:nvPr/>
          </p:nvSpPr>
          <p:spPr>
            <a:xfrm>
              <a:off x="7892333" y="1927189"/>
              <a:ext cx="273728" cy="273728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E24F039-67A0-DD22-0EBC-382C78B41510}"/>
                </a:ext>
              </a:extLst>
            </p:cNvPr>
            <p:cNvSpPr/>
            <p:nvPr/>
          </p:nvSpPr>
          <p:spPr>
            <a:xfrm>
              <a:off x="7985454" y="2020310"/>
              <a:ext cx="87487" cy="87487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986C909-5897-F1B9-C25A-EFA87C9C1422}"/>
              </a:ext>
            </a:extLst>
          </p:cNvPr>
          <p:cNvGrpSpPr/>
          <p:nvPr/>
        </p:nvGrpSpPr>
        <p:grpSpPr>
          <a:xfrm>
            <a:off x="4404508" y="4616037"/>
            <a:ext cx="269376" cy="269376"/>
            <a:chOff x="7892333" y="1927189"/>
            <a:chExt cx="273728" cy="273728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9340081D-A1B8-0BB5-F6BF-1C13E468A7BE}"/>
                </a:ext>
              </a:extLst>
            </p:cNvPr>
            <p:cNvSpPr/>
            <p:nvPr/>
          </p:nvSpPr>
          <p:spPr>
            <a:xfrm>
              <a:off x="7892333" y="1927189"/>
              <a:ext cx="273728" cy="273728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C5DC402-3C4E-4D52-EEE7-F1F79AA397C3}"/>
                </a:ext>
              </a:extLst>
            </p:cNvPr>
            <p:cNvSpPr/>
            <p:nvPr/>
          </p:nvSpPr>
          <p:spPr>
            <a:xfrm>
              <a:off x="7985454" y="2020310"/>
              <a:ext cx="87487" cy="87487"/>
            </a:xfrm>
            <a:prstGeom prst="ellipse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81767D7-0710-A8EE-A648-19D4E6004DF0}"/>
              </a:ext>
            </a:extLst>
          </p:cNvPr>
          <p:cNvGrpSpPr/>
          <p:nvPr/>
        </p:nvGrpSpPr>
        <p:grpSpPr>
          <a:xfrm>
            <a:off x="6783461" y="5489003"/>
            <a:ext cx="269376" cy="269376"/>
            <a:chOff x="7892333" y="1927189"/>
            <a:chExt cx="273728" cy="273728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F3B556C3-1C7F-0F6A-9FEA-4EFCCDDC05FB}"/>
                </a:ext>
              </a:extLst>
            </p:cNvPr>
            <p:cNvSpPr/>
            <p:nvPr/>
          </p:nvSpPr>
          <p:spPr>
            <a:xfrm>
              <a:off x="7892333" y="1927189"/>
              <a:ext cx="273728" cy="273728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9E43FDB9-8876-57EC-4399-67B975F8B133}"/>
                </a:ext>
              </a:extLst>
            </p:cNvPr>
            <p:cNvSpPr/>
            <p:nvPr/>
          </p:nvSpPr>
          <p:spPr>
            <a:xfrm>
              <a:off x="7985454" y="2020310"/>
              <a:ext cx="87487" cy="87487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056469A-D545-E585-21F5-D14424AC7FA6}"/>
              </a:ext>
            </a:extLst>
          </p:cNvPr>
          <p:cNvGrpSpPr/>
          <p:nvPr/>
        </p:nvGrpSpPr>
        <p:grpSpPr>
          <a:xfrm>
            <a:off x="9245488" y="4813650"/>
            <a:ext cx="269376" cy="269376"/>
            <a:chOff x="7892333" y="1927189"/>
            <a:chExt cx="273728" cy="273728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42118314-BCF0-CE32-35A9-0D166EDE7ACC}"/>
                </a:ext>
              </a:extLst>
            </p:cNvPr>
            <p:cNvSpPr/>
            <p:nvPr/>
          </p:nvSpPr>
          <p:spPr>
            <a:xfrm>
              <a:off x="7892333" y="1927189"/>
              <a:ext cx="273728" cy="273728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CC69DEDD-7A63-EA71-27A3-6EC6E2ECC1A7}"/>
                </a:ext>
              </a:extLst>
            </p:cNvPr>
            <p:cNvSpPr/>
            <p:nvPr/>
          </p:nvSpPr>
          <p:spPr>
            <a:xfrm>
              <a:off x="7985454" y="2020310"/>
              <a:ext cx="87487" cy="87487"/>
            </a:xfrm>
            <a:prstGeom prst="ellipse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43EA767-C998-6CC2-8CC3-D7A7130E0E55}"/>
              </a:ext>
            </a:extLst>
          </p:cNvPr>
          <p:cNvGrpSpPr/>
          <p:nvPr/>
        </p:nvGrpSpPr>
        <p:grpSpPr>
          <a:xfrm>
            <a:off x="2376172" y="2879400"/>
            <a:ext cx="331411" cy="336213"/>
            <a:chOff x="2271486" y="2771595"/>
            <a:chExt cx="430980" cy="437226"/>
          </a:xfrm>
          <a:solidFill>
            <a:schemeClr val="bg1"/>
          </a:soli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9CAA6D9-B287-B3DA-AF1C-189663C83776}"/>
                </a:ext>
              </a:extLst>
            </p:cNvPr>
            <p:cNvSpPr/>
            <p:nvPr/>
          </p:nvSpPr>
          <p:spPr>
            <a:xfrm>
              <a:off x="2271486" y="2771595"/>
              <a:ext cx="430980" cy="437226"/>
            </a:xfrm>
            <a:custGeom>
              <a:avLst/>
              <a:gdLst>
                <a:gd name="connsiteX0" fmla="*/ 393504 w 430980"/>
                <a:gd name="connsiteY0" fmla="*/ 399750 h 437226"/>
                <a:gd name="connsiteX1" fmla="*/ 0 w 430980"/>
                <a:gd name="connsiteY1" fmla="*/ 399750 h 437226"/>
                <a:gd name="connsiteX2" fmla="*/ 0 w 430980"/>
                <a:gd name="connsiteY2" fmla="*/ 437227 h 437226"/>
                <a:gd name="connsiteX3" fmla="*/ 430980 w 430980"/>
                <a:gd name="connsiteY3" fmla="*/ 437227 h 437226"/>
                <a:gd name="connsiteX4" fmla="*/ 430980 w 430980"/>
                <a:gd name="connsiteY4" fmla="*/ 0 h 437226"/>
                <a:gd name="connsiteX5" fmla="*/ 393504 w 430980"/>
                <a:gd name="connsiteY5" fmla="*/ 0 h 437226"/>
                <a:gd name="connsiteX6" fmla="*/ 393504 w 430980"/>
                <a:gd name="connsiteY6" fmla="*/ 399750 h 43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980" h="437226">
                  <a:moveTo>
                    <a:pt x="393504" y="399750"/>
                  </a:moveTo>
                  <a:lnTo>
                    <a:pt x="0" y="399750"/>
                  </a:lnTo>
                  <a:lnTo>
                    <a:pt x="0" y="437227"/>
                  </a:lnTo>
                  <a:lnTo>
                    <a:pt x="430980" y="437227"/>
                  </a:lnTo>
                  <a:lnTo>
                    <a:pt x="430980" y="0"/>
                  </a:lnTo>
                  <a:lnTo>
                    <a:pt x="393504" y="0"/>
                  </a:lnTo>
                  <a:lnTo>
                    <a:pt x="393504" y="399750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6C74CCE-A0F8-CCC9-785A-36B27EFD243B}"/>
                </a:ext>
              </a:extLst>
            </p:cNvPr>
            <p:cNvSpPr/>
            <p:nvPr/>
          </p:nvSpPr>
          <p:spPr>
            <a:xfrm>
              <a:off x="2271486" y="2771595"/>
              <a:ext cx="93691" cy="362273"/>
            </a:xfrm>
            <a:custGeom>
              <a:avLst/>
              <a:gdLst>
                <a:gd name="connsiteX0" fmla="*/ 0 w 93691"/>
                <a:gd name="connsiteY0" fmla="*/ 0 h 362273"/>
                <a:gd name="connsiteX1" fmla="*/ 93691 w 93691"/>
                <a:gd name="connsiteY1" fmla="*/ 0 h 362273"/>
                <a:gd name="connsiteX2" fmla="*/ 93691 w 93691"/>
                <a:gd name="connsiteY2" fmla="*/ 362273 h 362273"/>
                <a:gd name="connsiteX3" fmla="*/ 0 w 93691"/>
                <a:gd name="connsiteY3" fmla="*/ 362273 h 36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91" h="362273">
                  <a:moveTo>
                    <a:pt x="0" y="0"/>
                  </a:moveTo>
                  <a:lnTo>
                    <a:pt x="93691" y="0"/>
                  </a:lnTo>
                  <a:lnTo>
                    <a:pt x="93691" y="362273"/>
                  </a:lnTo>
                  <a:lnTo>
                    <a:pt x="0" y="362273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2CC395B-C94E-9B57-87B4-4EE681323D9B}"/>
                </a:ext>
              </a:extLst>
            </p:cNvPr>
            <p:cNvSpPr/>
            <p:nvPr/>
          </p:nvSpPr>
          <p:spPr>
            <a:xfrm>
              <a:off x="2402654" y="2896517"/>
              <a:ext cx="93691" cy="237351"/>
            </a:xfrm>
            <a:custGeom>
              <a:avLst/>
              <a:gdLst>
                <a:gd name="connsiteX0" fmla="*/ 0 w 93691"/>
                <a:gd name="connsiteY0" fmla="*/ 0 h 237351"/>
                <a:gd name="connsiteX1" fmla="*/ 93691 w 93691"/>
                <a:gd name="connsiteY1" fmla="*/ 0 h 237351"/>
                <a:gd name="connsiteX2" fmla="*/ 93691 w 93691"/>
                <a:gd name="connsiteY2" fmla="*/ 237352 h 237351"/>
                <a:gd name="connsiteX3" fmla="*/ 0 w 93691"/>
                <a:gd name="connsiteY3" fmla="*/ 237352 h 23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91" h="237351">
                  <a:moveTo>
                    <a:pt x="0" y="0"/>
                  </a:moveTo>
                  <a:lnTo>
                    <a:pt x="93691" y="0"/>
                  </a:lnTo>
                  <a:lnTo>
                    <a:pt x="93691" y="237352"/>
                  </a:lnTo>
                  <a:lnTo>
                    <a:pt x="0" y="237352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50F83CB-809C-B0D1-D913-91165E290E64}"/>
                </a:ext>
              </a:extLst>
            </p:cNvPr>
            <p:cNvSpPr/>
            <p:nvPr/>
          </p:nvSpPr>
          <p:spPr>
            <a:xfrm>
              <a:off x="2533822" y="3008946"/>
              <a:ext cx="93691" cy="124921"/>
            </a:xfrm>
            <a:custGeom>
              <a:avLst/>
              <a:gdLst>
                <a:gd name="connsiteX0" fmla="*/ 0 w 93691"/>
                <a:gd name="connsiteY0" fmla="*/ 0 h 124921"/>
                <a:gd name="connsiteX1" fmla="*/ 93691 w 93691"/>
                <a:gd name="connsiteY1" fmla="*/ 0 h 124921"/>
                <a:gd name="connsiteX2" fmla="*/ 93691 w 93691"/>
                <a:gd name="connsiteY2" fmla="*/ 124922 h 124921"/>
                <a:gd name="connsiteX3" fmla="*/ 0 w 93691"/>
                <a:gd name="connsiteY3" fmla="*/ 124922 h 12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91" h="124921">
                  <a:moveTo>
                    <a:pt x="0" y="0"/>
                  </a:moveTo>
                  <a:lnTo>
                    <a:pt x="93691" y="0"/>
                  </a:lnTo>
                  <a:lnTo>
                    <a:pt x="93691" y="124922"/>
                  </a:lnTo>
                  <a:lnTo>
                    <a:pt x="0" y="124922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4523058-91C5-A8D5-C3FA-38EE390D326D}"/>
                </a:ext>
              </a:extLst>
            </p:cNvPr>
            <p:cNvSpPr/>
            <p:nvPr/>
          </p:nvSpPr>
          <p:spPr>
            <a:xfrm>
              <a:off x="2427638" y="2771595"/>
              <a:ext cx="202435" cy="202435"/>
            </a:xfrm>
            <a:custGeom>
              <a:avLst/>
              <a:gdLst>
                <a:gd name="connsiteX0" fmla="*/ 34104 w 202435"/>
                <a:gd name="connsiteY0" fmla="*/ 51780 h 202435"/>
                <a:gd name="connsiteX1" fmla="*/ 184822 w 202435"/>
                <a:gd name="connsiteY1" fmla="*/ 202436 h 202435"/>
                <a:gd name="connsiteX2" fmla="*/ 202436 w 202435"/>
                <a:gd name="connsiteY2" fmla="*/ 184822 h 202435"/>
                <a:gd name="connsiteX3" fmla="*/ 51718 w 202435"/>
                <a:gd name="connsiteY3" fmla="*/ 34104 h 202435"/>
                <a:gd name="connsiteX4" fmla="*/ 85821 w 202435"/>
                <a:gd name="connsiteY4" fmla="*/ 0 h 202435"/>
                <a:gd name="connsiteX5" fmla="*/ 0 w 202435"/>
                <a:gd name="connsiteY5" fmla="*/ 0 h 202435"/>
                <a:gd name="connsiteX6" fmla="*/ 0 w 202435"/>
                <a:gd name="connsiteY6" fmla="*/ 85821 h 202435"/>
                <a:gd name="connsiteX7" fmla="*/ 34104 w 202435"/>
                <a:gd name="connsiteY7" fmla="*/ 51780 h 20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435" h="202435">
                  <a:moveTo>
                    <a:pt x="34104" y="51780"/>
                  </a:moveTo>
                  <a:lnTo>
                    <a:pt x="184822" y="202436"/>
                  </a:lnTo>
                  <a:lnTo>
                    <a:pt x="202436" y="184822"/>
                  </a:lnTo>
                  <a:lnTo>
                    <a:pt x="51718" y="34104"/>
                  </a:lnTo>
                  <a:lnTo>
                    <a:pt x="85821" y="0"/>
                  </a:lnTo>
                  <a:lnTo>
                    <a:pt x="0" y="0"/>
                  </a:lnTo>
                  <a:lnTo>
                    <a:pt x="0" y="85821"/>
                  </a:lnTo>
                  <a:lnTo>
                    <a:pt x="34104" y="51780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1" name="图形 76" descr="书籍 纯色填充">
            <a:extLst>
              <a:ext uri="{FF2B5EF4-FFF2-40B4-BE49-F238E27FC236}">
                <a16:creationId xmlns:a16="http://schemas.microsoft.com/office/drawing/2014/main" id="{E83C35D8-F991-B381-FCB6-25E31BC22A3E}"/>
              </a:ext>
            </a:extLst>
          </p:cNvPr>
          <p:cNvSpPr/>
          <p:nvPr/>
        </p:nvSpPr>
        <p:spPr>
          <a:xfrm>
            <a:off x="7113799" y="2896424"/>
            <a:ext cx="297164" cy="277284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BA7C0AF-A175-4A83-4EA6-2C3D8D34B85F}"/>
              </a:ext>
            </a:extLst>
          </p:cNvPr>
          <p:cNvGrpSpPr/>
          <p:nvPr/>
        </p:nvGrpSpPr>
        <p:grpSpPr>
          <a:xfrm>
            <a:off x="4738410" y="1939434"/>
            <a:ext cx="309644" cy="396345"/>
            <a:chOff x="3217440" y="2448329"/>
            <a:chExt cx="595312" cy="762000"/>
          </a:xfrm>
          <a:solidFill>
            <a:schemeClr val="bg1"/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B012942-5708-E6C6-D786-0D706CB419AD}"/>
                </a:ext>
              </a:extLst>
            </p:cNvPr>
            <p:cNvSpPr/>
            <p:nvPr/>
          </p:nvSpPr>
          <p:spPr>
            <a:xfrm>
              <a:off x="3217440" y="2734079"/>
              <a:ext cx="595312" cy="476250"/>
            </a:xfrm>
            <a:custGeom>
              <a:avLst/>
              <a:gdLst>
                <a:gd name="connsiteX0" fmla="*/ 595312 w 595312"/>
                <a:gd name="connsiteY0" fmla="*/ 201930 h 476250"/>
                <a:gd name="connsiteX1" fmla="*/ 457200 w 595312"/>
                <a:gd name="connsiteY1" fmla="*/ 57150 h 476250"/>
                <a:gd name="connsiteX2" fmla="*/ 457200 w 595312"/>
                <a:gd name="connsiteY2" fmla="*/ 0 h 476250"/>
                <a:gd name="connsiteX3" fmla="*/ 0 w 595312"/>
                <a:gd name="connsiteY3" fmla="*/ 0 h 476250"/>
                <a:gd name="connsiteX4" fmla="*/ 0 w 595312"/>
                <a:gd name="connsiteY4" fmla="*/ 438150 h 476250"/>
                <a:gd name="connsiteX5" fmla="*/ 38100 w 595312"/>
                <a:gd name="connsiteY5" fmla="*/ 476250 h 476250"/>
                <a:gd name="connsiteX6" fmla="*/ 419100 w 595312"/>
                <a:gd name="connsiteY6" fmla="*/ 476250 h 476250"/>
                <a:gd name="connsiteX7" fmla="*/ 457200 w 595312"/>
                <a:gd name="connsiteY7" fmla="*/ 438150 h 476250"/>
                <a:gd name="connsiteX8" fmla="*/ 457200 w 595312"/>
                <a:gd name="connsiteY8" fmla="*/ 347663 h 476250"/>
                <a:gd name="connsiteX9" fmla="*/ 595312 w 595312"/>
                <a:gd name="connsiteY9" fmla="*/ 201930 h 476250"/>
                <a:gd name="connsiteX10" fmla="*/ 458153 w 595312"/>
                <a:gd name="connsiteY10" fmla="*/ 290513 h 476250"/>
                <a:gd name="connsiteX11" fmla="*/ 458153 w 595312"/>
                <a:gd name="connsiteY11" fmla="*/ 114300 h 476250"/>
                <a:gd name="connsiteX12" fmla="*/ 539115 w 595312"/>
                <a:gd name="connsiteY12" fmla="*/ 201930 h 476250"/>
                <a:gd name="connsiteX13" fmla="*/ 458153 w 595312"/>
                <a:gd name="connsiteY13" fmla="*/ 2905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95312" h="476250">
                  <a:moveTo>
                    <a:pt x="595312" y="201930"/>
                  </a:moveTo>
                  <a:cubicBezTo>
                    <a:pt x="595312" y="123825"/>
                    <a:pt x="534353" y="60960"/>
                    <a:pt x="457200" y="57150"/>
                  </a:cubicBezTo>
                  <a:lnTo>
                    <a:pt x="457200" y="0"/>
                  </a:lnTo>
                  <a:lnTo>
                    <a:pt x="0" y="0"/>
                  </a:lnTo>
                  <a:lnTo>
                    <a:pt x="0" y="438150"/>
                  </a:lnTo>
                  <a:cubicBezTo>
                    <a:pt x="0" y="459105"/>
                    <a:pt x="17145" y="476250"/>
                    <a:pt x="38100" y="476250"/>
                  </a:cubicBezTo>
                  <a:lnTo>
                    <a:pt x="419100" y="476250"/>
                  </a:lnTo>
                  <a:cubicBezTo>
                    <a:pt x="440055" y="476250"/>
                    <a:pt x="457200" y="459105"/>
                    <a:pt x="457200" y="438150"/>
                  </a:cubicBezTo>
                  <a:lnTo>
                    <a:pt x="457200" y="347663"/>
                  </a:lnTo>
                  <a:cubicBezTo>
                    <a:pt x="534353" y="343853"/>
                    <a:pt x="595312" y="280035"/>
                    <a:pt x="595312" y="201930"/>
                  </a:cubicBezTo>
                  <a:close/>
                  <a:moveTo>
                    <a:pt x="458153" y="290513"/>
                  </a:moveTo>
                  <a:lnTo>
                    <a:pt x="458153" y="114300"/>
                  </a:lnTo>
                  <a:cubicBezTo>
                    <a:pt x="503872" y="118110"/>
                    <a:pt x="539115" y="156210"/>
                    <a:pt x="539115" y="201930"/>
                  </a:cubicBezTo>
                  <a:cubicBezTo>
                    <a:pt x="539115" y="247650"/>
                    <a:pt x="502920" y="286703"/>
                    <a:pt x="458153" y="290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8F681B8-E5C0-E0D1-21BA-87D7A3A4A8C8}"/>
                </a:ext>
              </a:extLst>
            </p:cNvPr>
            <p:cNvSpPr/>
            <p:nvPr/>
          </p:nvSpPr>
          <p:spPr>
            <a:xfrm>
              <a:off x="3408892" y="2448329"/>
              <a:ext cx="66675" cy="172402"/>
            </a:xfrm>
            <a:custGeom>
              <a:avLst/>
              <a:gdLst>
                <a:gd name="connsiteX0" fmla="*/ 20003 w 66675"/>
                <a:gd name="connsiteY0" fmla="*/ 100013 h 172402"/>
                <a:gd name="connsiteX1" fmla="*/ 28575 w 66675"/>
                <a:gd name="connsiteY1" fmla="*/ 120015 h 172402"/>
                <a:gd name="connsiteX2" fmla="*/ 20003 w 66675"/>
                <a:gd name="connsiteY2" fmla="*/ 140018 h 172402"/>
                <a:gd name="connsiteX3" fmla="*/ 20003 w 66675"/>
                <a:gd name="connsiteY3" fmla="*/ 166688 h 172402"/>
                <a:gd name="connsiteX4" fmla="*/ 33338 w 66675"/>
                <a:gd name="connsiteY4" fmla="*/ 172403 h 172402"/>
                <a:gd name="connsiteX5" fmla="*/ 46673 w 66675"/>
                <a:gd name="connsiteY5" fmla="*/ 166688 h 172402"/>
                <a:gd name="connsiteX6" fmla="*/ 66675 w 66675"/>
                <a:gd name="connsiteY6" fmla="*/ 119063 h 172402"/>
                <a:gd name="connsiteX7" fmla="*/ 46673 w 66675"/>
                <a:gd name="connsiteY7" fmla="*/ 72390 h 172402"/>
                <a:gd name="connsiteX8" fmla="*/ 46673 w 66675"/>
                <a:gd name="connsiteY8" fmla="*/ 72390 h 172402"/>
                <a:gd name="connsiteX9" fmla="*/ 46673 w 66675"/>
                <a:gd name="connsiteY9" fmla="*/ 32385 h 172402"/>
                <a:gd name="connsiteX10" fmla="*/ 46673 w 66675"/>
                <a:gd name="connsiteY10" fmla="*/ 5715 h 172402"/>
                <a:gd name="connsiteX11" fmla="*/ 20003 w 66675"/>
                <a:gd name="connsiteY11" fmla="*/ 5715 h 172402"/>
                <a:gd name="connsiteX12" fmla="*/ 20003 w 66675"/>
                <a:gd name="connsiteY12" fmla="*/ 100013 h 172402"/>
                <a:gd name="connsiteX13" fmla="*/ 20003 w 66675"/>
                <a:gd name="connsiteY13" fmla="*/ 100013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5" h="172402">
                  <a:moveTo>
                    <a:pt x="20003" y="100013"/>
                  </a:moveTo>
                  <a:cubicBezTo>
                    <a:pt x="25718" y="105728"/>
                    <a:pt x="28575" y="112395"/>
                    <a:pt x="28575" y="120015"/>
                  </a:cubicBezTo>
                  <a:cubicBezTo>
                    <a:pt x="28575" y="127635"/>
                    <a:pt x="25718" y="135255"/>
                    <a:pt x="20003" y="140018"/>
                  </a:cubicBezTo>
                  <a:cubicBezTo>
                    <a:pt x="12382" y="147638"/>
                    <a:pt x="12382" y="159068"/>
                    <a:pt x="20003" y="166688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3" y="166688"/>
                  </a:cubicBezTo>
                  <a:cubicBezTo>
                    <a:pt x="59055" y="154305"/>
                    <a:pt x="66675" y="137160"/>
                    <a:pt x="66675" y="119063"/>
                  </a:cubicBezTo>
                  <a:cubicBezTo>
                    <a:pt x="66675" y="100965"/>
                    <a:pt x="60007" y="84772"/>
                    <a:pt x="46673" y="72390"/>
                  </a:cubicBezTo>
                  <a:cubicBezTo>
                    <a:pt x="46673" y="72390"/>
                    <a:pt x="46673" y="72390"/>
                    <a:pt x="46673" y="72390"/>
                  </a:cubicBezTo>
                  <a:cubicBezTo>
                    <a:pt x="35243" y="60960"/>
                    <a:pt x="35243" y="42862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3" y="-1905"/>
                    <a:pt x="27623" y="-1905"/>
                    <a:pt x="20003" y="5715"/>
                  </a:cubicBezTo>
                  <a:cubicBezTo>
                    <a:pt x="-6668" y="31433"/>
                    <a:pt x="-6668" y="74295"/>
                    <a:pt x="20003" y="100013"/>
                  </a:cubicBezTo>
                  <a:cubicBezTo>
                    <a:pt x="20003" y="100013"/>
                    <a:pt x="20003" y="100013"/>
                    <a:pt x="20003" y="100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63FD05D-B79B-480A-E66D-129286723779}"/>
                </a:ext>
              </a:extLst>
            </p:cNvPr>
            <p:cNvSpPr/>
            <p:nvPr/>
          </p:nvSpPr>
          <p:spPr>
            <a:xfrm>
              <a:off x="3512715" y="2503574"/>
              <a:ext cx="65960" cy="172402"/>
            </a:xfrm>
            <a:custGeom>
              <a:avLst/>
              <a:gdLst>
                <a:gd name="connsiteX0" fmla="*/ 20002 w 65960"/>
                <a:gd name="connsiteY0" fmla="*/ 100012 h 172402"/>
                <a:gd name="connsiteX1" fmla="*/ 20002 w 65960"/>
                <a:gd name="connsiteY1" fmla="*/ 140018 h 172402"/>
                <a:gd name="connsiteX2" fmla="*/ 20002 w 65960"/>
                <a:gd name="connsiteY2" fmla="*/ 166687 h 172402"/>
                <a:gd name="connsiteX3" fmla="*/ 33338 w 65960"/>
                <a:gd name="connsiteY3" fmla="*/ 172403 h 172402"/>
                <a:gd name="connsiteX4" fmla="*/ 46672 w 65960"/>
                <a:gd name="connsiteY4" fmla="*/ 166687 h 172402"/>
                <a:gd name="connsiteX5" fmla="*/ 46672 w 65960"/>
                <a:gd name="connsiteY5" fmla="*/ 72390 h 172402"/>
                <a:gd name="connsiteX6" fmla="*/ 46672 w 65960"/>
                <a:gd name="connsiteY6" fmla="*/ 72390 h 172402"/>
                <a:gd name="connsiteX7" fmla="*/ 38100 w 65960"/>
                <a:gd name="connsiteY7" fmla="*/ 52387 h 172402"/>
                <a:gd name="connsiteX8" fmla="*/ 46672 w 65960"/>
                <a:gd name="connsiteY8" fmla="*/ 32385 h 172402"/>
                <a:gd name="connsiteX9" fmla="*/ 46672 w 65960"/>
                <a:gd name="connsiteY9" fmla="*/ 5715 h 172402"/>
                <a:gd name="connsiteX10" fmla="*/ 20002 w 65960"/>
                <a:gd name="connsiteY10" fmla="*/ 5715 h 172402"/>
                <a:gd name="connsiteX11" fmla="*/ 0 w 65960"/>
                <a:gd name="connsiteY11" fmla="*/ 53340 h 172402"/>
                <a:gd name="connsiteX12" fmla="*/ 20002 w 65960"/>
                <a:gd name="connsiteY12" fmla="*/ 100012 h 172402"/>
                <a:gd name="connsiteX13" fmla="*/ 20002 w 65960"/>
                <a:gd name="connsiteY13" fmla="*/ 100012 h 17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0" h="172402">
                  <a:moveTo>
                    <a:pt x="20002" y="100012"/>
                  </a:moveTo>
                  <a:cubicBezTo>
                    <a:pt x="31432" y="111443"/>
                    <a:pt x="31432" y="129540"/>
                    <a:pt x="20002" y="140018"/>
                  </a:cubicBezTo>
                  <a:cubicBezTo>
                    <a:pt x="12382" y="147637"/>
                    <a:pt x="12382" y="159068"/>
                    <a:pt x="20002" y="166687"/>
                  </a:cubicBezTo>
                  <a:cubicBezTo>
                    <a:pt x="23813" y="170498"/>
                    <a:pt x="28575" y="172403"/>
                    <a:pt x="33338" y="172403"/>
                  </a:cubicBezTo>
                  <a:cubicBezTo>
                    <a:pt x="38100" y="172403"/>
                    <a:pt x="42863" y="170498"/>
                    <a:pt x="46672" y="166687"/>
                  </a:cubicBezTo>
                  <a:cubicBezTo>
                    <a:pt x="72390" y="140970"/>
                    <a:pt x="72390" y="98108"/>
                    <a:pt x="46672" y="72390"/>
                  </a:cubicBezTo>
                  <a:cubicBezTo>
                    <a:pt x="46672" y="72390"/>
                    <a:pt x="46672" y="72390"/>
                    <a:pt x="46672" y="72390"/>
                  </a:cubicBezTo>
                  <a:cubicBezTo>
                    <a:pt x="40957" y="66675"/>
                    <a:pt x="38100" y="60008"/>
                    <a:pt x="38100" y="52387"/>
                  </a:cubicBezTo>
                  <a:cubicBezTo>
                    <a:pt x="38100" y="44768"/>
                    <a:pt x="40957" y="37148"/>
                    <a:pt x="46672" y="32385"/>
                  </a:cubicBezTo>
                  <a:cubicBezTo>
                    <a:pt x="54293" y="24765"/>
                    <a:pt x="54293" y="13335"/>
                    <a:pt x="46672" y="5715"/>
                  </a:cubicBezTo>
                  <a:cubicBezTo>
                    <a:pt x="39052" y="-1905"/>
                    <a:pt x="27622" y="-1905"/>
                    <a:pt x="20002" y="5715"/>
                  </a:cubicBezTo>
                  <a:cubicBezTo>
                    <a:pt x="7620" y="18097"/>
                    <a:pt x="0" y="35243"/>
                    <a:pt x="0" y="53340"/>
                  </a:cubicBezTo>
                  <a:cubicBezTo>
                    <a:pt x="952" y="71437"/>
                    <a:pt x="7620" y="87630"/>
                    <a:pt x="20002" y="100012"/>
                  </a:cubicBezTo>
                  <a:cubicBezTo>
                    <a:pt x="20002" y="100012"/>
                    <a:pt x="20002" y="100012"/>
                    <a:pt x="20002" y="1000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F8183C7-5616-7281-40AC-7603FEB582D6}"/>
                </a:ext>
              </a:extLst>
            </p:cNvPr>
            <p:cNvSpPr/>
            <p:nvPr/>
          </p:nvSpPr>
          <p:spPr>
            <a:xfrm>
              <a:off x="3313643" y="2502621"/>
              <a:ext cx="66674" cy="173354"/>
            </a:xfrm>
            <a:custGeom>
              <a:avLst/>
              <a:gdLst>
                <a:gd name="connsiteX0" fmla="*/ 20002 w 66674"/>
                <a:gd name="connsiteY0" fmla="*/ 100965 h 173354"/>
                <a:gd name="connsiteX1" fmla="*/ 28575 w 66674"/>
                <a:gd name="connsiteY1" fmla="*/ 120967 h 173354"/>
                <a:gd name="connsiteX2" fmla="*/ 20002 w 66674"/>
                <a:gd name="connsiteY2" fmla="*/ 140970 h 173354"/>
                <a:gd name="connsiteX3" fmla="*/ 20002 w 66674"/>
                <a:gd name="connsiteY3" fmla="*/ 167640 h 173354"/>
                <a:gd name="connsiteX4" fmla="*/ 33337 w 66674"/>
                <a:gd name="connsiteY4" fmla="*/ 173355 h 173354"/>
                <a:gd name="connsiteX5" fmla="*/ 46673 w 66674"/>
                <a:gd name="connsiteY5" fmla="*/ 167640 h 173354"/>
                <a:gd name="connsiteX6" fmla="*/ 66675 w 66674"/>
                <a:gd name="connsiteY6" fmla="*/ 120015 h 173354"/>
                <a:gd name="connsiteX7" fmla="*/ 46673 w 66674"/>
                <a:gd name="connsiteY7" fmla="*/ 72390 h 173354"/>
                <a:gd name="connsiteX8" fmla="*/ 46673 w 66674"/>
                <a:gd name="connsiteY8" fmla="*/ 72390 h 173354"/>
                <a:gd name="connsiteX9" fmla="*/ 46673 w 66674"/>
                <a:gd name="connsiteY9" fmla="*/ 32385 h 173354"/>
                <a:gd name="connsiteX10" fmla="*/ 46673 w 66674"/>
                <a:gd name="connsiteY10" fmla="*/ 5715 h 173354"/>
                <a:gd name="connsiteX11" fmla="*/ 20002 w 66674"/>
                <a:gd name="connsiteY11" fmla="*/ 5715 h 173354"/>
                <a:gd name="connsiteX12" fmla="*/ 20002 w 66674"/>
                <a:gd name="connsiteY12" fmla="*/ 100965 h 173354"/>
                <a:gd name="connsiteX13" fmla="*/ 20002 w 66674"/>
                <a:gd name="connsiteY13" fmla="*/ 100965 h 17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674" h="173354">
                  <a:moveTo>
                    <a:pt x="20002" y="100965"/>
                  </a:moveTo>
                  <a:cubicBezTo>
                    <a:pt x="25717" y="106680"/>
                    <a:pt x="28575" y="113348"/>
                    <a:pt x="28575" y="120967"/>
                  </a:cubicBezTo>
                  <a:cubicBezTo>
                    <a:pt x="28575" y="128588"/>
                    <a:pt x="25717" y="136208"/>
                    <a:pt x="20002" y="140970"/>
                  </a:cubicBezTo>
                  <a:cubicBezTo>
                    <a:pt x="12383" y="148590"/>
                    <a:pt x="12383" y="160020"/>
                    <a:pt x="20002" y="167640"/>
                  </a:cubicBezTo>
                  <a:cubicBezTo>
                    <a:pt x="23812" y="171450"/>
                    <a:pt x="28575" y="173355"/>
                    <a:pt x="33337" y="173355"/>
                  </a:cubicBezTo>
                  <a:cubicBezTo>
                    <a:pt x="38100" y="173355"/>
                    <a:pt x="42862" y="171450"/>
                    <a:pt x="46673" y="167640"/>
                  </a:cubicBezTo>
                  <a:cubicBezTo>
                    <a:pt x="59055" y="155258"/>
                    <a:pt x="66675" y="138113"/>
                    <a:pt x="66675" y="120015"/>
                  </a:cubicBezTo>
                  <a:cubicBezTo>
                    <a:pt x="66675" y="101917"/>
                    <a:pt x="60007" y="85725"/>
                    <a:pt x="46673" y="72390"/>
                  </a:cubicBezTo>
                  <a:lnTo>
                    <a:pt x="46673" y="72390"/>
                  </a:lnTo>
                  <a:cubicBezTo>
                    <a:pt x="35243" y="60960"/>
                    <a:pt x="35243" y="42863"/>
                    <a:pt x="46673" y="32385"/>
                  </a:cubicBezTo>
                  <a:cubicBezTo>
                    <a:pt x="54293" y="24765"/>
                    <a:pt x="54293" y="13335"/>
                    <a:pt x="46673" y="5715"/>
                  </a:cubicBezTo>
                  <a:cubicBezTo>
                    <a:pt x="39052" y="-1905"/>
                    <a:pt x="27623" y="-1905"/>
                    <a:pt x="20002" y="5715"/>
                  </a:cubicBezTo>
                  <a:cubicBezTo>
                    <a:pt x="-6667" y="33338"/>
                    <a:pt x="-6667" y="75248"/>
                    <a:pt x="20002" y="100965"/>
                  </a:cubicBezTo>
                  <a:cubicBezTo>
                    <a:pt x="20002" y="100965"/>
                    <a:pt x="20002" y="100965"/>
                    <a:pt x="20002" y="1009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AC5FBAA-4E0F-D628-8D32-F1207A5154C1}"/>
              </a:ext>
            </a:extLst>
          </p:cNvPr>
          <p:cNvGrpSpPr/>
          <p:nvPr/>
        </p:nvGrpSpPr>
        <p:grpSpPr>
          <a:xfrm>
            <a:off x="9563448" y="2000820"/>
            <a:ext cx="260566" cy="336214"/>
            <a:chOff x="4766535" y="1694790"/>
            <a:chExt cx="590550" cy="762000"/>
          </a:xfrm>
          <a:solidFill>
            <a:schemeClr val="bg1"/>
          </a:soli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33F6F2B-47AA-C521-6615-3D654056DA7C}"/>
                </a:ext>
              </a:extLst>
            </p:cNvPr>
            <p:cNvSpPr/>
            <p:nvPr/>
          </p:nvSpPr>
          <p:spPr>
            <a:xfrm>
              <a:off x="4766535" y="169479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B8B9EA2-1808-3B05-E16B-53CA19D150D5}"/>
                </a:ext>
              </a:extLst>
            </p:cNvPr>
            <p:cNvSpPr/>
            <p:nvPr/>
          </p:nvSpPr>
          <p:spPr>
            <a:xfrm>
              <a:off x="4880835" y="204721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F072F56-88C1-EAA4-1572-05739011CEE6}"/>
                </a:ext>
              </a:extLst>
            </p:cNvPr>
            <p:cNvSpPr/>
            <p:nvPr/>
          </p:nvSpPr>
          <p:spPr>
            <a:xfrm>
              <a:off x="4880835" y="197101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72ADE4C-19C0-D69E-E751-CCCAFD8640F8}"/>
                </a:ext>
              </a:extLst>
            </p:cNvPr>
            <p:cNvSpPr/>
            <p:nvPr/>
          </p:nvSpPr>
          <p:spPr>
            <a:xfrm>
              <a:off x="4880835" y="212341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4584AAC-0B8B-7518-2AD0-9FF4BB553045}"/>
                </a:ext>
              </a:extLst>
            </p:cNvPr>
            <p:cNvSpPr/>
            <p:nvPr/>
          </p:nvSpPr>
          <p:spPr>
            <a:xfrm>
              <a:off x="4880835" y="219961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519ECEB-C244-339A-4739-E2910231550A}"/>
                </a:ext>
              </a:extLst>
            </p:cNvPr>
            <p:cNvSpPr/>
            <p:nvPr/>
          </p:nvSpPr>
          <p:spPr>
            <a:xfrm>
              <a:off x="4880835" y="227581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416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常用图形-3" hidden="1">
            <a:extLst>
              <a:ext uri="{FF2B5EF4-FFF2-40B4-BE49-F238E27FC236}">
                <a16:creationId xmlns:a16="http://schemas.microsoft.com/office/drawing/2014/main" id="{E0C03ABA-A667-8627-5A60-7A8AD89154D5}"/>
              </a:ext>
            </a:extLst>
          </p:cNvPr>
          <p:cNvSpPr/>
          <p:nvPr/>
        </p:nvSpPr>
        <p:spPr>
          <a:xfrm>
            <a:off x="2414861" y="1107244"/>
            <a:ext cx="7843110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004F38"/>
                </a:solidFill>
                <a:latin typeface="瀞ノクーゲル明朝" pitchFamily="50" charset="-122"/>
                <a:ea typeface="瀞ノクーゲル明朝" pitchFamily="50" charset="-122"/>
                <a:sym typeface="+mn-lt"/>
              </a:rPr>
              <a:t>新学期班会</a:t>
            </a:r>
          </a:p>
        </p:txBody>
      </p:sp>
      <p:sp>
        <p:nvSpPr>
          <p:cNvPr id="5" name="常用图形-5" hidden="1">
            <a:extLst>
              <a:ext uri="{FF2B5EF4-FFF2-40B4-BE49-F238E27FC236}">
                <a16:creationId xmlns:a16="http://schemas.microsoft.com/office/drawing/2014/main" id="{6E8DC53B-5D6B-7918-D980-E2874449178E}"/>
              </a:ext>
            </a:extLst>
          </p:cNvPr>
          <p:cNvSpPr/>
          <p:nvPr/>
        </p:nvSpPr>
        <p:spPr>
          <a:xfrm>
            <a:off x="2414861" y="3574673"/>
            <a:ext cx="7843110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004F38"/>
                </a:solidFill>
                <a:latin typeface="瀞ノクーゲル明朝" pitchFamily="50" charset="-122"/>
                <a:ea typeface="瀞ノクーゲル明朝" pitchFamily="50" charset="-122"/>
                <a:sym typeface="+mn-lt"/>
              </a:rPr>
              <a:t>班会结束</a:t>
            </a:r>
          </a:p>
        </p:txBody>
      </p:sp>
      <p:grpSp>
        <p:nvGrpSpPr>
          <p:cNvPr id="18" name="常用图形-5_矢量">
            <a:extLst>
              <a:ext uri="{FF2B5EF4-FFF2-40B4-BE49-F238E27FC236}">
                <a16:creationId xmlns:a16="http://schemas.microsoft.com/office/drawing/2014/main" id="{AFA4AC4B-5A9F-7FA4-78B9-0E740CF54A3B}"/>
              </a:ext>
            </a:extLst>
          </p:cNvPr>
          <p:cNvGrpSpPr/>
          <p:nvPr/>
        </p:nvGrpSpPr>
        <p:grpSpPr>
          <a:xfrm>
            <a:off x="2506301" y="3795168"/>
            <a:ext cx="5801612" cy="1452070"/>
            <a:chOff x="2506301" y="3795168"/>
            <a:chExt cx="5801612" cy="1452070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FAA2DE6-F7F2-2BCF-97D1-D245DD31C6B9}"/>
                </a:ext>
              </a:extLst>
            </p:cNvPr>
            <p:cNvSpPr/>
            <p:nvPr/>
          </p:nvSpPr>
          <p:spPr>
            <a:xfrm>
              <a:off x="2506301" y="3811199"/>
              <a:ext cx="1460564" cy="1384459"/>
            </a:xfrm>
            <a:custGeom>
              <a:avLst/>
              <a:gdLst/>
              <a:ahLst/>
              <a:cxnLst/>
              <a:rect l="l" t="t" r="r" b="b"/>
              <a:pathLst>
                <a:path w="1460564" h="1384459">
                  <a:moveTo>
                    <a:pt x="1460564" y="638555"/>
                  </a:moveTo>
                  <a:lnTo>
                    <a:pt x="1460564" y="656228"/>
                  </a:lnTo>
                  <a:lnTo>
                    <a:pt x="1457325" y="658711"/>
                  </a:lnTo>
                  <a:lnTo>
                    <a:pt x="1457325" y="644138"/>
                  </a:lnTo>
                  <a:close/>
                  <a:moveTo>
                    <a:pt x="719919" y="187995"/>
                  </a:moveTo>
                  <a:lnTo>
                    <a:pt x="719919" y="679114"/>
                  </a:lnTo>
                  <a:lnTo>
                    <a:pt x="896255" y="679114"/>
                  </a:lnTo>
                  <a:lnTo>
                    <a:pt x="896255" y="187995"/>
                  </a:lnTo>
                  <a:close/>
                  <a:moveTo>
                    <a:pt x="1209580" y="7287"/>
                  </a:moveTo>
                  <a:cubicBezTo>
                    <a:pt x="1210839" y="8069"/>
                    <a:pt x="1223703" y="17029"/>
                    <a:pt x="1248172" y="34166"/>
                  </a:cubicBezTo>
                  <a:cubicBezTo>
                    <a:pt x="1272641" y="51303"/>
                    <a:pt x="1301158" y="71922"/>
                    <a:pt x="1333723" y="96022"/>
                  </a:cubicBezTo>
                  <a:cubicBezTo>
                    <a:pt x="1366287" y="120121"/>
                    <a:pt x="1395344" y="143007"/>
                    <a:pt x="1420892" y="164678"/>
                  </a:cubicBezTo>
                  <a:cubicBezTo>
                    <a:pt x="1418585" y="172663"/>
                    <a:pt x="1413363" y="178553"/>
                    <a:pt x="1405226" y="182348"/>
                  </a:cubicBezTo>
                  <a:cubicBezTo>
                    <a:pt x="1397089" y="186143"/>
                    <a:pt x="1386766" y="188025"/>
                    <a:pt x="1374258" y="187995"/>
                  </a:cubicBezTo>
                  <a:lnTo>
                    <a:pt x="1167318" y="187995"/>
                  </a:lnTo>
                  <a:lnTo>
                    <a:pt x="1167318" y="679114"/>
                  </a:lnTo>
                  <a:lnTo>
                    <a:pt x="1260586" y="542125"/>
                  </a:lnTo>
                  <a:cubicBezTo>
                    <a:pt x="1261558" y="542953"/>
                    <a:pt x="1270788" y="551984"/>
                    <a:pt x="1288276" y="569220"/>
                  </a:cubicBezTo>
                  <a:cubicBezTo>
                    <a:pt x="1305763" y="586456"/>
                    <a:pt x="1325680" y="606931"/>
                    <a:pt x="1348026" y="630644"/>
                  </a:cubicBezTo>
                  <a:cubicBezTo>
                    <a:pt x="1370372" y="654357"/>
                    <a:pt x="1389317" y="676343"/>
                    <a:pt x="1404862" y="696601"/>
                  </a:cubicBezTo>
                  <a:cubicBezTo>
                    <a:pt x="1403283" y="704586"/>
                    <a:pt x="1398789" y="710476"/>
                    <a:pt x="1391381" y="714271"/>
                  </a:cubicBezTo>
                  <a:cubicBezTo>
                    <a:pt x="1383973" y="718067"/>
                    <a:pt x="1374379" y="719949"/>
                    <a:pt x="1362599" y="719919"/>
                  </a:cubicBezTo>
                  <a:lnTo>
                    <a:pt x="1167318" y="719919"/>
                  </a:lnTo>
                  <a:lnTo>
                    <a:pt x="1167318" y="1320336"/>
                  </a:lnTo>
                  <a:lnTo>
                    <a:pt x="1171690" y="1320336"/>
                  </a:lnTo>
                  <a:lnTo>
                    <a:pt x="1282446" y="1154201"/>
                  </a:lnTo>
                  <a:cubicBezTo>
                    <a:pt x="1283589" y="1155200"/>
                    <a:pt x="1294258" y="1165995"/>
                    <a:pt x="1314453" y="1186586"/>
                  </a:cubicBezTo>
                  <a:cubicBezTo>
                    <a:pt x="1334649" y="1207178"/>
                    <a:pt x="1357517" y="1231575"/>
                    <a:pt x="1383056" y="1259776"/>
                  </a:cubicBezTo>
                  <a:cubicBezTo>
                    <a:pt x="1408595" y="1287978"/>
                    <a:pt x="1429951" y="1313994"/>
                    <a:pt x="1447124" y="1337824"/>
                  </a:cubicBezTo>
                  <a:cubicBezTo>
                    <a:pt x="1444877" y="1345809"/>
                    <a:pt x="1440262" y="1351699"/>
                    <a:pt x="1433279" y="1355494"/>
                  </a:cubicBezTo>
                  <a:cubicBezTo>
                    <a:pt x="1426296" y="1359290"/>
                    <a:pt x="1417310" y="1361172"/>
                    <a:pt x="1406319" y="1361141"/>
                  </a:cubicBezTo>
                  <a:lnTo>
                    <a:pt x="543582" y="1361141"/>
                  </a:lnTo>
                  <a:lnTo>
                    <a:pt x="529009" y="1320336"/>
                  </a:lnTo>
                  <a:lnTo>
                    <a:pt x="896255" y="1320336"/>
                  </a:lnTo>
                  <a:lnTo>
                    <a:pt x="896255" y="719919"/>
                  </a:lnTo>
                  <a:lnTo>
                    <a:pt x="730120" y="719919"/>
                  </a:lnTo>
                  <a:lnTo>
                    <a:pt x="718461" y="692229"/>
                  </a:lnTo>
                  <a:cubicBezTo>
                    <a:pt x="713847" y="846584"/>
                    <a:pt x="669155" y="983451"/>
                    <a:pt x="584388" y="1102831"/>
                  </a:cubicBezTo>
                  <a:cubicBezTo>
                    <a:pt x="499620" y="1222210"/>
                    <a:pt x="363117" y="1316086"/>
                    <a:pt x="174879" y="1384459"/>
                  </a:cubicBezTo>
                  <a:lnTo>
                    <a:pt x="164678" y="1371343"/>
                  </a:lnTo>
                  <a:cubicBezTo>
                    <a:pt x="280383" y="1281474"/>
                    <a:pt x="361933" y="1176304"/>
                    <a:pt x="409326" y="1055832"/>
                  </a:cubicBezTo>
                  <a:cubicBezTo>
                    <a:pt x="456720" y="935360"/>
                    <a:pt x="479612" y="801043"/>
                    <a:pt x="478003" y="652882"/>
                  </a:cubicBezTo>
                  <a:lnTo>
                    <a:pt x="478003" y="17488"/>
                  </a:lnTo>
                  <a:lnTo>
                    <a:pt x="792785" y="40805"/>
                  </a:lnTo>
                  <a:cubicBezTo>
                    <a:pt x="791115" y="51067"/>
                    <a:pt x="784982" y="59690"/>
                    <a:pt x="774386" y="66673"/>
                  </a:cubicBezTo>
                  <a:cubicBezTo>
                    <a:pt x="763790" y="73656"/>
                    <a:pt x="745634" y="78635"/>
                    <a:pt x="719919" y="81610"/>
                  </a:cubicBezTo>
                  <a:lnTo>
                    <a:pt x="719919" y="147190"/>
                  </a:lnTo>
                  <a:lnTo>
                    <a:pt x="1076963" y="147190"/>
                  </a:lnTo>
                  <a:close/>
                  <a:moveTo>
                    <a:pt x="164678" y="0"/>
                  </a:moveTo>
                  <a:cubicBezTo>
                    <a:pt x="165461" y="756"/>
                    <a:pt x="174420" y="9446"/>
                    <a:pt x="191557" y="26070"/>
                  </a:cubicBezTo>
                  <a:cubicBezTo>
                    <a:pt x="208695" y="42694"/>
                    <a:pt x="229313" y="62719"/>
                    <a:pt x="253413" y="86144"/>
                  </a:cubicBezTo>
                  <a:cubicBezTo>
                    <a:pt x="277513" y="109569"/>
                    <a:pt x="300398" y="131861"/>
                    <a:pt x="322069" y="153019"/>
                  </a:cubicBezTo>
                  <a:cubicBezTo>
                    <a:pt x="316240" y="168807"/>
                    <a:pt x="301666" y="176579"/>
                    <a:pt x="278349" y="176336"/>
                  </a:cubicBezTo>
                  <a:lnTo>
                    <a:pt x="141361" y="176336"/>
                  </a:lnTo>
                  <a:lnTo>
                    <a:pt x="141361" y="556698"/>
                  </a:lnTo>
                  <a:lnTo>
                    <a:pt x="176337" y="478003"/>
                  </a:lnTo>
                  <a:cubicBezTo>
                    <a:pt x="176883" y="478640"/>
                    <a:pt x="182712" y="485745"/>
                    <a:pt x="193824" y="499316"/>
                  </a:cubicBezTo>
                  <a:cubicBezTo>
                    <a:pt x="204937" y="512887"/>
                    <a:pt x="218052" y="529100"/>
                    <a:pt x="233172" y="547954"/>
                  </a:cubicBezTo>
                  <a:lnTo>
                    <a:pt x="233172" y="177794"/>
                  </a:lnTo>
                  <a:lnTo>
                    <a:pt x="459058" y="196739"/>
                  </a:lnTo>
                  <a:cubicBezTo>
                    <a:pt x="457297" y="204784"/>
                    <a:pt x="452803" y="211646"/>
                    <a:pt x="445577" y="217323"/>
                  </a:cubicBezTo>
                  <a:cubicBezTo>
                    <a:pt x="438351" y="223001"/>
                    <a:pt x="425843" y="227312"/>
                    <a:pt x="408051" y="230257"/>
                  </a:cubicBezTo>
                  <a:lnTo>
                    <a:pt x="408051" y="853992"/>
                  </a:lnTo>
                  <a:cubicBezTo>
                    <a:pt x="405987" y="861552"/>
                    <a:pt x="389713" y="870478"/>
                    <a:pt x="359231" y="880771"/>
                  </a:cubicBezTo>
                  <a:cubicBezTo>
                    <a:pt x="328748" y="891063"/>
                    <a:pt x="296445" y="896710"/>
                    <a:pt x="262319" y="897712"/>
                  </a:cubicBezTo>
                  <a:lnTo>
                    <a:pt x="233172" y="897712"/>
                  </a:lnTo>
                  <a:lnTo>
                    <a:pt x="233172" y="620820"/>
                  </a:lnTo>
                  <a:lnTo>
                    <a:pt x="141361" y="620820"/>
                  </a:lnTo>
                  <a:lnTo>
                    <a:pt x="141361" y="969121"/>
                  </a:lnTo>
                  <a:cubicBezTo>
                    <a:pt x="161824" y="961045"/>
                    <a:pt x="183198" y="952423"/>
                    <a:pt x="205483" y="943254"/>
                  </a:cubicBezTo>
                  <a:cubicBezTo>
                    <a:pt x="227768" y="934085"/>
                    <a:pt x="250600" y="924733"/>
                    <a:pt x="273977" y="915200"/>
                  </a:cubicBezTo>
                  <a:lnTo>
                    <a:pt x="276892" y="928316"/>
                  </a:lnTo>
                  <a:cubicBezTo>
                    <a:pt x="240884" y="967937"/>
                    <a:pt x="201779" y="1014389"/>
                    <a:pt x="159577" y="1067673"/>
                  </a:cubicBezTo>
                  <a:cubicBezTo>
                    <a:pt x="117376" y="1120956"/>
                    <a:pt x="73899" y="1179431"/>
                    <a:pt x="29147" y="1243098"/>
                  </a:cubicBezTo>
                  <a:cubicBezTo>
                    <a:pt x="28388" y="1253451"/>
                    <a:pt x="26991" y="1262620"/>
                    <a:pt x="24957" y="1270605"/>
                  </a:cubicBezTo>
                  <a:cubicBezTo>
                    <a:pt x="22923" y="1278590"/>
                    <a:pt x="20433" y="1284480"/>
                    <a:pt x="17488" y="1288275"/>
                  </a:cubicBezTo>
                  <a:lnTo>
                    <a:pt x="0" y="1068219"/>
                  </a:lnTo>
                  <a:cubicBezTo>
                    <a:pt x="2915" y="1059232"/>
                    <a:pt x="13116" y="1046602"/>
                    <a:pt x="30604" y="1030329"/>
                  </a:cubicBezTo>
                  <a:lnTo>
                    <a:pt x="30604" y="620820"/>
                  </a:lnTo>
                  <a:lnTo>
                    <a:pt x="2915" y="620820"/>
                  </a:lnTo>
                  <a:lnTo>
                    <a:pt x="1458" y="580015"/>
                  </a:lnTo>
                  <a:lnTo>
                    <a:pt x="30604" y="580015"/>
                  </a:lnTo>
                  <a:lnTo>
                    <a:pt x="30604" y="176336"/>
                  </a:lnTo>
                  <a:lnTo>
                    <a:pt x="1458" y="176336"/>
                  </a:lnTo>
                  <a:lnTo>
                    <a:pt x="0" y="135531"/>
                  </a:lnTo>
                  <a:lnTo>
                    <a:pt x="97641" y="135531"/>
                  </a:ln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4F38"/>
                </a:solidFill>
                <a:latin typeface="瀞ノクーゲル明朝" pitchFamily="50" charset="-122"/>
                <a:ea typeface="瀞ノクーゲル明朝" pitchFamily="50" charset="-122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20C24DE-BC97-19D2-0ECF-8CAD87FA98E2}"/>
                </a:ext>
              </a:extLst>
            </p:cNvPr>
            <p:cNvSpPr/>
            <p:nvPr/>
          </p:nvSpPr>
          <p:spPr>
            <a:xfrm>
              <a:off x="3966802" y="3795168"/>
              <a:ext cx="1435205" cy="1406319"/>
            </a:xfrm>
            <a:custGeom>
              <a:avLst/>
              <a:gdLst/>
              <a:ahLst/>
              <a:cxnLst/>
              <a:rect l="l" t="t" r="r" b="b"/>
              <a:pathLst>
                <a:path w="1435205" h="1406319">
                  <a:moveTo>
                    <a:pt x="1113136" y="660169"/>
                  </a:moveTo>
                  <a:cubicBezTo>
                    <a:pt x="1114611" y="660942"/>
                    <a:pt x="1129958" y="669920"/>
                    <a:pt x="1159177" y="687102"/>
                  </a:cubicBezTo>
                  <a:cubicBezTo>
                    <a:pt x="1188395" y="704284"/>
                    <a:pt x="1222634" y="725029"/>
                    <a:pt x="1261891" y="749335"/>
                  </a:cubicBezTo>
                  <a:cubicBezTo>
                    <a:pt x="1301149" y="773642"/>
                    <a:pt x="1336575" y="796869"/>
                    <a:pt x="1368168" y="819017"/>
                  </a:cubicBezTo>
                  <a:cubicBezTo>
                    <a:pt x="1365800" y="827002"/>
                    <a:pt x="1360335" y="832892"/>
                    <a:pt x="1351773" y="836687"/>
                  </a:cubicBezTo>
                  <a:cubicBezTo>
                    <a:pt x="1343211" y="840482"/>
                    <a:pt x="1332646" y="842365"/>
                    <a:pt x="1320076" y="842334"/>
                  </a:cubicBezTo>
                  <a:lnTo>
                    <a:pt x="524377" y="842334"/>
                  </a:lnTo>
                  <a:cubicBezTo>
                    <a:pt x="476376" y="896316"/>
                    <a:pt x="427009" y="950844"/>
                    <a:pt x="376276" y="1005919"/>
                  </a:cubicBezTo>
                  <a:cubicBezTo>
                    <a:pt x="325543" y="1060994"/>
                    <a:pt x="277269" y="1111879"/>
                    <a:pt x="231455" y="1158574"/>
                  </a:cubicBezTo>
                  <a:cubicBezTo>
                    <a:pt x="313642" y="1156357"/>
                    <a:pt x="410857" y="1153504"/>
                    <a:pt x="523102" y="1150012"/>
                  </a:cubicBezTo>
                  <a:cubicBezTo>
                    <a:pt x="635346" y="1146520"/>
                    <a:pt x="759158" y="1142574"/>
                    <a:pt x="894537" y="1138171"/>
                  </a:cubicBezTo>
                  <a:cubicBezTo>
                    <a:pt x="864450" y="1099370"/>
                    <a:pt x="831721" y="1062208"/>
                    <a:pt x="796350" y="1026686"/>
                  </a:cubicBezTo>
                  <a:cubicBezTo>
                    <a:pt x="760980" y="991164"/>
                    <a:pt x="724243" y="958374"/>
                    <a:pt x="686140" y="928316"/>
                  </a:cubicBezTo>
                  <a:lnTo>
                    <a:pt x="702171" y="919573"/>
                  </a:lnTo>
                  <a:cubicBezTo>
                    <a:pt x="860461" y="948286"/>
                    <a:pt x="983118" y="986693"/>
                    <a:pt x="1070139" y="1034794"/>
                  </a:cubicBezTo>
                  <a:cubicBezTo>
                    <a:pt x="1157161" y="1082896"/>
                    <a:pt x="1215392" y="1132799"/>
                    <a:pt x="1244832" y="1184503"/>
                  </a:cubicBezTo>
                  <a:cubicBezTo>
                    <a:pt x="1274272" y="1236207"/>
                    <a:pt x="1281764" y="1281819"/>
                    <a:pt x="1267310" y="1321340"/>
                  </a:cubicBezTo>
                  <a:cubicBezTo>
                    <a:pt x="1252855" y="1360860"/>
                    <a:pt x="1223296" y="1386396"/>
                    <a:pt x="1178634" y="1397948"/>
                  </a:cubicBezTo>
                  <a:cubicBezTo>
                    <a:pt x="1133972" y="1409500"/>
                    <a:pt x="1081050" y="1399174"/>
                    <a:pt x="1019867" y="1366971"/>
                  </a:cubicBezTo>
                  <a:cubicBezTo>
                    <a:pt x="1011063" y="1336276"/>
                    <a:pt x="998797" y="1305490"/>
                    <a:pt x="983070" y="1274613"/>
                  </a:cubicBezTo>
                  <a:cubicBezTo>
                    <a:pt x="967343" y="1243736"/>
                    <a:pt x="948519" y="1213315"/>
                    <a:pt x="926598" y="1183348"/>
                  </a:cubicBezTo>
                  <a:cubicBezTo>
                    <a:pt x="814263" y="1209246"/>
                    <a:pt x="687719" y="1237603"/>
                    <a:pt x="546965" y="1268420"/>
                  </a:cubicBezTo>
                  <a:cubicBezTo>
                    <a:pt x="406212" y="1299236"/>
                    <a:pt x="256351" y="1334515"/>
                    <a:pt x="97381" y="1374258"/>
                  </a:cubicBezTo>
                  <a:cubicBezTo>
                    <a:pt x="93677" y="1383063"/>
                    <a:pt x="89426" y="1390228"/>
                    <a:pt x="84629" y="1395753"/>
                  </a:cubicBezTo>
                  <a:cubicBezTo>
                    <a:pt x="79832" y="1401279"/>
                    <a:pt x="74853" y="1404801"/>
                    <a:pt x="69691" y="1406319"/>
                  </a:cubicBezTo>
                  <a:lnTo>
                    <a:pt x="17228" y="1167318"/>
                  </a:lnTo>
                  <a:cubicBezTo>
                    <a:pt x="27308" y="1167257"/>
                    <a:pt x="43581" y="1166650"/>
                    <a:pt x="66048" y="1165496"/>
                  </a:cubicBezTo>
                  <a:cubicBezTo>
                    <a:pt x="88515" y="1164342"/>
                    <a:pt x="117905" y="1163006"/>
                    <a:pt x="154216" y="1161488"/>
                  </a:cubicBezTo>
                  <a:cubicBezTo>
                    <a:pt x="166907" y="1111575"/>
                    <a:pt x="179780" y="1058383"/>
                    <a:pt x="192836" y="1001911"/>
                  </a:cubicBezTo>
                  <a:cubicBezTo>
                    <a:pt x="205891" y="945440"/>
                    <a:pt x="217306" y="892248"/>
                    <a:pt x="227083" y="842334"/>
                  </a:cubicBezTo>
                  <a:lnTo>
                    <a:pt x="11398" y="842334"/>
                  </a:lnTo>
                  <a:lnTo>
                    <a:pt x="8484" y="801529"/>
                  </a:lnTo>
                  <a:lnTo>
                    <a:pt x="960117" y="801529"/>
                  </a:lnTo>
                  <a:close/>
                  <a:moveTo>
                    <a:pt x="343669" y="0"/>
                  </a:moveTo>
                  <a:lnTo>
                    <a:pt x="740061" y="78696"/>
                  </a:lnTo>
                  <a:cubicBezTo>
                    <a:pt x="736205" y="89504"/>
                    <a:pt x="726065" y="97763"/>
                    <a:pt x="709639" y="103470"/>
                  </a:cubicBezTo>
                  <a:cubicBezTo>
                    <a:pt x="693214" y="109178"/>
                    <a:pt x="667407" y="113064"/>
                    <a:pt x="632219" y="115129"/>
                  </a:cubicBezTo>
                  <a:cubicBezTo>
                    <a:pt x="695487" y="170975"/>
                    <a:pt x="774272" y="219103"/>
                    <a:pt x="868575" y="259512"/>
                  </a:cubicBezTo>
                  <a:cubicBezTo>
                    <a:pt x="962879" y="299922"/>
                    <a:pt x="1060340" y="332720"/>
                    <a:pt x="1160958" y="357909"/>
                  </a:cubicBezTo>
                  <a:cubicBezTo>
                    <a:pt x="1261576" y="383097"/>
                    <a:pt x="1352992" y="400783"/>
                    <a:pt x="1435205" y="410966"/>
                  </a:cubicBezTo>
                  <a:lnTo>
                    <a:pt x="1433748" y="434283"/>
                  </a:lnTo>
                  <a:cubicBezTo>
                    <a:pt x="1382407" y="451407"/>
                    <a:pt x="1340813" y="480553"/>
                    <a:pt x="1308964" y="521723"/>
                  </a:cubicBezTo>
                  <a:cubicBezTo>
                    <a:pt x="1277116" y="562892"/>
                    <a:pt x="1257017" y="605155"/>
                    <a:pt x="1248667" y="648510"/>
                  </a:cubicBezTo>
                  <a:cubicBezTo>
                    <a:pt x="1100992" y="599143"/>
                    <a:pt x="970440" y="530649"/>
                    <a:pt x="857011" y="443027"/>
                  </a:cubicBezTo>
                  <a:cubicBezTo>
                    <a:pt x="743583" y="355405"/>
                    <a:pt x="658937" y="251935"/>
                    <a:pt x="603072" y="132617"/>
                  </a:cubicBezTo>
                  <a:cubicBezTo>
                    <a:pt x="546066" y="208128"/>
                    <a:pt x="478561" y="280886"/>
                    <a:pt x="400558" y="350892"/>
                  </a:cubicBezTo>
                  <a:cubicBezTo>
                    <a:pt x="322555" y="420898"/>
                    <a:pt x="246738" y="483940"/>
                    <a:pt x="173108" y="540020"/>
                  </a:cubicBezTo>
                  <a:lnTo>
                    <a:pt x="160786" y="549412"/>
                  </a:lnTo>
                  <a:lnTo>
                    <a:pt x="607444" y="549412"/>
                  </a:lnTo>
                  <a:lnTo>
                    <a:pt x="745890" y="421167"/>
                  </a:lnTo>
                  <a:cubicBezTo>
                    <a:pt x="747285" y="421860"/>
                    <a:pt x="762470" y="430028"/>
                    <a:pt x="791445" y="445672"/>
                  </a:cubicBezTo>
                  <a:cubicBezTo>
                    <a:pt x="820421" y="461316"/>
                    <a:pt x="854821" y="480279"/>
                    <a:pt x="894645" y="502562"/>
                  </a:cubicBezTo>
                  <a:cubicBezTo>
                    <a:pt x="934470" y="524844"/>
                    <a:pt x="971353" y="546290"/>
                    <a:pt x="1005294" y="566900"/>
                  </a:cubicBezTo>
                  <a:cubicBezTo>
                    <a:pt x="1002167" y="574885"/>
                    <a:pt x="995670" y="580775"/>
                    <a:pt x="985802" y="584570"/>
                  </a:cubicBezTo>
                  <a:cubicBezTo>
                    <a:pt x="975935" y="588365"/>
                    <a:pt x="963973" y="590248"/>
                    <a:pt x="949916" y="590217"/>
                  </a:cubicBezTo>
                  <a:lnTo>
                    <a:pt x="148387" y="590217"/>
                  </a:lnTo>
                  <a:lnTo>
                    <a:pt x="142611" y="563264"/>
                  </a:lnTo>
                  <a:lnTo>
                    <a:pt x="120672" y="579985"/>
                  </a:lnTo>
                  <a:cubicBezTo>
                    <a:pt x="95849" y="598921"/>
                    <a:pt x="73117" y="616285"/>
                    <a:pt x="52476" y="632077"/>
                  </a:cubicBezTo>
                  <a:lnTo>
                    <a:pt x="0" y="672308"/>
                  </a:lnTo>
                  <a:lnTo>
                    <a:pt x="0" y="654697"/>
                  </a:lnTo>
                  <a:lnTo>
                    <a:pt x="48628" y="570887"/>
                  </a:lnTo>
                  <a:cubicBezTo>
                    <a:pt x="67987" y="538313"/>
                    <a:pt x="89437" y="502926"/>
                    <a:pt x="112979" y="464725"/>
                  </a:cubicBezTo>
                  <a:cubicBezTo>
                    <a:pt x="160064" y="388323"/>
                    <a:pt x="205367" y="309250"/>
                    <a:pt x="248889" y="227505"/>
                  </a:cubicBezTo>
                  <a:cubicBezTo>
                    <a:pt x="292410" y="145760"/>
                    <a:pt x="324004" y="69925"/>
                    <a:pt x="343669" y="0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4F38"/>
                </a:solidFill>
                <a:latin typeface="瀞ノクーゲル明朝" pitchFamily="50" charset="-122"/>
                <a:ea typeface="瀞ノクーゲル明朝" pitchFamily="50" charset="-122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E0E86BC-D0FB-88D1-917B-26492B87E732}"/>
                </a:ext>
              </a:extLst>
            </p:cNvPr>
            <p:cNvSpPr/>
            <p:nvPr/>
          </p:nvSpPr>
          <p:spPr>
            <a:xfrm>
              <a:off x="5438029" y="3836878"/>
              <a:ext cx="1449836" cy="1410360"/>
            </a:xfrm>
            <a:custGeom>
              <a:avLst/>
              <a:gdLst/>
              <a:ahLst/>
              <a:cxnLst/>
              <a:rect l="l" t="t" r="r" b="b"/>
              <a:pathLst>
                <a:path w="1449836" h="1410360">
                  <a:moveTo>
                    <a:pt x="1449836" y="1264338"/>
                  </a:moveTo>
                  <a:lnTo>
                    <a:pt x="1449836" y="1290307"/>
                  </a:lnTo>
                  <a:lnTo>
                    <a:pt x="1441704" y="1297571"/>
                  </a:lnTo>
                  <a:lnTo>
                    <a:pt x="1440247" y="1281540"/>
                  </a:lnTo>
                  <a:close/>
                  <a:moveTo>
                    <a:pt x="513764" y="1088724"/>
                  </a:moveTo>
                  <a:cubicBezTo>
                    <a:pt x="510918" y="1126675"/>
                    <a:pt x="509495" y="1162729"/>
                    <a:pt x="509495" y="1196885"/>
                  </a:cubicBezTo>
                  <a:cubicBezTo>
                    <a:pt x="355792" y="1229143"/>
                    <a:pt x="196398" y="1267094"/>
                    <a:pt x="31310" y="1310738"/>
                  </a:cubicBezTo>
                  <a:lnTo>
                    <a:pt x="0" y="1201154"/>
                  </a:lnTo>
                  <a:cubicBezTo>
                    <a:pt x="175524" y="1166998"/>
                    <a:pt x="346779" y="1129521"/>
                    <a:pt x="513764" y="1088724"/>
                  </a:cubicBezTo>
                  <a:close/>
                  <a:moveTo>
                    <a:pt x="691660" y="932175"/>
                  </a:moveTo>
                  <a:lnTo>
                    <a:pt x="691660" y="1222502"/>
                  </a:lnTo>
                  <a:lnTo>
                    <a:pt x="1221079" y="1222502"/>
                  </a:lnTo>
                  <a:lnTo>
                    <a:pt x="1221079" y="932175"/>
                  </a:lnTo>
                  <a:close/>
                  <a:moveTo>
                    <a:pt x="580653" y="832554"/>
                  </a:moveTo>
                  <a:lnTo>
                    <a:pt x="1332086" y="832554"/>
                  </a:lnTo>
                  <a:lnTo>
                    <a:pt x="1332086" y="1410360"/>
                  </a:lnTo>
                  <a:lnTo>
                    <a:pt x="1221079" y="1410360"/>
                  </a:lnTo>
                  <a:lnTo>
                    <a:pt x="1221079" y="1322124"/>
                  </a:lnTo>
                  <a:lnTo>
                    <a:pt x="691660" y="1322124"/>
                  </a:lnTo>
                  <a:lnTo>
                    <a:pt x="691660" y="1410360"/>
                  </a:lnTo>
                  <a:lnTo>
                    <a:pt x="580653" y="1410360"/>
                  </a:lnTo>
                  <a:close/>
                  <a:moveTo>
                    <a:pt x="1443162" y="191461"/>
                  </a:moveTo>
                  <a:lnTo>
                    <a:pt x="1449836" y="191461"/>
                  </a:lnTo>
                  <a:lnTo>
                    <a:pt x="1449836" y="232266"/>
                  </a:lnTo>
                  <a:lnTo>
                    <a:pt x="1444619" y="232266"/>
                  </a:lnTo>
                  <a:close/>
                  <a:moveTo>
                    <a:pt x="899443" y="9962"/>
                  </a:moveTo>
                  <a:lnTo>
                    <a:pt x="1013296" y="9962"/>
                  </a:lnTo>
                  <a:lnTo>
                    <a:pt x="1013296" y="237669"/>
                  </a:lnTo>
                  <a:lnTo>
                    <a:pt x="1411784" y="237669"/>
                  </a:lnTo>
                  <a:lnTo>
                    <a:pt x="1411784" y="340137"/>
                  </a:lnTo>
                  <a:lnTo>
                    <a:pt x="1013296" y="340137"/>
                  </a:lnTo>
                  <a:lnTo>
                    <a:pt x="1013296" y="562151"/>
                  </a:lnTo>
                  <a:lnTo>
                    <a:pt x="1361973" y="562151"/>
                  </a:lnTo>
                  <a:lnTo>
                    <a:pt x="1361973" y="664620"/>
                  </a:lnTo>
                  <a:lnTo>
                    <a:pt x="552190" y="664620"/>
                  </a:lnTo>
                  <a:lnTo>
                    <a:pt x="552190" y="562151"/>
                  </a:lnTo>
                  <a:lnTo>
                    <a:pt x="899443" y="562151"/>
                  </a:lnTo>
                  <a:lnTo>
                    <a:pt x="899443" y="340137"/>
                  </a:lnTo>
                  <a:lnTo>
                    <a:pt x="505225" y="340137"/>
                  </a:lnTo>
                  <a:lnTo>
                    <a:pt x="505225" y="237669"/>
                  </a:lnTo>
                  <a:lnTo>
                    <a:pt x="899443" y="237669"/>
                  </a:lnTo>
                  <a:close/>
                  <a:moveTo>
                    <a:pt x="277518" y="0"/>
                  </a:moveTo>
                  <a:lnTo>
                    <a:pt x="385679" y="42695"/>
                  </a:lnTo>
                  <a:cubicBezTo>
                    <a:pt x="283211" y="243836"/>
                    <a:pt x="199244" y="395166"/>
                    <a:pt x="133778" y="496686"/>
                  </a:cubicBezTo>
                  <a:cubicBezTo>
                    <a:pt x="188807" y="495263"/>
                    <a:pt x="246208" y="493602"/>
                    <a:pt x="305982" y="491705"/>
                  </a:cubicBezTo>
                  <a:cubicBezTo>
                    <a:pt x="338240" y="436675"/>
                    <a:pt x="371922" y="376665"/>
                    <a:pt x="407027" y="311674"/>
                  </a:cubicBezTo>
                  <a:lnTo>
                    <a:pt x="512341" y="364331"/>
                  </a:lnTo>
                  <a:cubicBezTo>
                    <a:pt x="404180" y="544599"/>
                    <a:pt x="295545" y="711584"/>
                    <a:pt x="186435" y="865286"/>
                  </a:cubicBezTo>
                  <a:cubicBezTo>
                    <a:pt x="312623" y="847260"/>
                    <a:pt x="416989" y="831130"/>
                    <a:pt x="499533" y="816899"/>
                  </a:cubicBezTo>
                  <a:cubicBezTo>
                    <a:pt x="493840" y="853901"/>
                    <a:pt x="489570" y="889955"/>
                    <a:pt x="486724" y="925059"/>
                  </a:cubicBezTo>
                  <a:cubicBezTo>
                    <a:pt x="381409" y="940240"/>
                    <a:pt x="237669" y="962536"/>
                    <a:pt x="55504" y="991948"/>
                  </a:cubicBezTo>
                  <a:lnTo>
                    <a:pt x="32733" y="886634"/>
                  </a:lnTo>
                  <a:cubicBezTo>
                    <a:pt x="93455" y="823540"/>
                    <a:pt x="165799" y="723444"/>
                    <a:pt x="249766" y="586345"/>
                  </a:cubicBezTo>
                  <a:cubicBezTo>
                    <a:pt x="170069" y="591564"/>
                    <a:pt x="97724" y="596782"/>
                    <a:pt x="32733" y="602000"/>
                  </a:cubicBezTo>
                  <a:lnTo>
                    <a:pt x="5693" y="505225"/>
                  </a:lnTo>
                  <a:cubicBezTo>
                    <a:pt x="92981" y="388525"/>
                    <a:pt x="183589" y="220116"/>
                    <a:pt x="277518" y="0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4F38"/>
                </a:solidFill>
                <a:latin typeface="瀞ノクーゲル明朝" pitchFamily="50" charset="-122"/>
                <a:ea typeface="瀞ノクーゲル明朝" pitchFamily="50" charset="-122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9F39002-D9DC-AA75-FAA8-4700128D1E03}"/>
                </a:ext>
              </a:extLst>
            </p:cNvPr>
            <p:cNvSpPr/>
            <p:nvPr/>
          </p:nvSpPr>
          <p:spPr>
            <a:xfrm>
              <a:off x="6887802" y="3814114"/>
              <a:ext cx="1420111" cy="1383001"/>
            </a:xfrm>
            <a:custGeom>
              <a:avLst/>
              <a:gdLst/>
              <a:ahLst/>
              <a:cxnLst/>
              <a:rect l="l" t="t" r="r" b="b"/>
              <a:pathLst>
                <a:path w="1420111" h="1383001">
                  <a:moveTo>
                    <a:pt x="636070" y="461972"/>
                  </a:moveTo>
                  <a:lnTo>
                    <a:pt x="636070" y="728662"/>
                  </a:lnTo>
                  <a:lnTo>
                    <a:pt x="902761" y="728662"/>
                  </a:lnTo>
                  <a:lnTo>
                    <a:pt x="902761" y="461972"/>
                  </a:lnTo>
                  <a:close/>
                  <a:moveTo>
                    <a:pt x="179927" y="461972"/>
                  </a:moveTo>
                  <a:lnTo>
                    <a:pt x="179927" y="728662"/>
                  </a:lnTo>
                  <a:lnTo>
                    <a:pt x="367922" y="728662"/>
                  </a:lnTo>
                  <a:lnTo>
                    <a:pt x="367922" y="461972"/>
                  </a:lnTo>
                  <a:close/>
                  <a:moveTo>
                    <a:pt x="367922" y="0"/>
                  </a:moveTo>
                  <a:lnTo>
                    <a:pt x="708936" y="26231"/>
                  </a:lnTo>
                  <a:cubicBezTo>
                    <a:pt x="707449" y="36493"/>
                    <a:pt x="701680" y="45116"/>
                    <a:pt x="691630" y="52099"/>
                  </a:cubicBezTo>
                  <a:cubicBezTo>
                    <a:pt x="681581" y="59082"/>
                    <a:pt x="663061" y="64061"/>
                    <a:pt x="636070" y="67037"/>
                  </a:cubicBezTo>
                  <a:lnTo>
                    <a:pt x="636070" y="214226"/>
                  </a:lnTo>
                  <a:lnTo>
                    <a:pt x="971255" y="214226"/>
                  </a:lnTo>
                  <a:lnTo>
                    <a:pt x="1130104" y="68494"/>
                  </a:lnTo>
                  <a:cubicBezTo>
                    <a:pt x="1131588" y="69267"/>
                    <a:pt x="1147078" y="78407"/>
                    <a:pt x="1176576" y="95913"/>
                  </a:cubicBezTo>
                  <a:cubicBezTo>
                    <a:pt x="1206073" y="113419"/>
                    <a:pt x="1240671" y="134649"/>
                    <a:pt x="1280370" y="159604"/>
                  </a:cubicBezTo>
                  <a:cubicBezTo>
                    <a:pt x="1320068" y="184558"/>
                    <a:pt x="1355962" y="208595"/>
                    <a:pt x="1388050" y="231714"/>
                  </a:cubicBezTo>
                  <a:cubicBezTo>
                    <a:pt x="1384984" y="239699"/>
                    <a:pt x="1379094" y="245589"/>
                    <a:pt x="1370380" y="249384"/>
                  </a:cubicBezTo>
                  <a:cubicBezTo>
                    <a:pt x="1361666" y="253179"/>
                    <a:pt x="1351040" y="255062"/>
                    <a:pt x="1338501" y="255031"/>
                  </a:cubicBezTo>
                  <a:lnTo>
                    <a:pt x="636070" y="255031"/>
                  </a:lnTo>
                  <a:lnTo>
                    <a:pt x="636070" y="421167"/>
                  </a:lnTo>
                  <a:lnTo>
                    <a:pt x="882358" y="421167"/>
                  </a:lnTo>
                  <a:lnTo>
                    <a:pt x="1012060" y="319154"/>
                  </a:lnTo>
                  <a:lnTo>
                    <a:pt x="1265634" y="464886"/>
                  </a:lnTo>
                  <a:cubicBezTo>
                    <a:pt x="1260504" y="470898"/>
                    <a:pt x="1251820" y="476727"/>
                    <a:pt x="1239585" y="482374"/>
                  </a:cubicBezTo>
                  <a:cubicBezTo>
                    <a:pt x="1227350" y="488021"/>
                    <a:pt x="1211744" y="492393"/>
                    <a:pt x="1192768" y="495490"/>
                  </a:cubicBezTo>
                  <a:lnTo>
                    <a:pt x="1192768" y="791327"/>
                  </a:lnTo>
                  <a:cubicBezTo>
                    <a:pt x="1190726" y="796122"/>
                    <a:pt x="1176999" y="802725"/>
                    <a:pt x="1151586" y="811136"/>
                  </a:cubicBezTo>
                  <a:cubicBezTo>
                    <a:pt x="1126173" y="819547"/>
                    <a:pt x="1095497" y="827230"/>
                    <a:pt x="1059558" y="834183"/>
                  </a:cubicBezTo>
                  <a:cubicBezTo>
                    <a:pt x="1023620" y="841137"/>
                    <a:pt x="988842" y="844825"/>
                    <a:pt x="955224" y="845248"/>
                  </a:cubicBezTo>
                  <a:lnTo>
                    <a:pt x="902761" y="845248"/>
                  </a:lnTo>
                  <a:lnTo>
                    <a:pt x="902761" y="769467"/>
                  </a:lnTo>
                  <a:lnTo>
                    <a:pt x="691449" y="769467"/>
                  </a:lnTo>
                  <a:cubicBezTo>
                    <a:pt x="748995" y="825421"/>
                    <a:pt x="818335" y="875114"/>
                    <a:pt x="899468" y="918546"/>
                  </a:cubicBezTo>
                  <a:cubicBezTo>
                    <a:pt x="980602" y="961978"/>
                    <a:pt x="1066350" y="998609"/>
                    <a:pt x="1156713" y="1028439"/>
                  </a:cubicBezTo>
                  <a:cubicBezTo>
                    <a:pt x="1247076" y="1058269"/>
                    <a:pt x="1334876" y="1080759"/>
                    <a:pt x="1420111" y="1095908"/>
                  </a:cubicBezTo>
                  <a:lnTo>
                    <a:pt x="1415739" y="1113396"/>
                  </a:lnTo>
                  <a:cubicBezTo>
                    <a:pt x="1371473" y="1123233"/>
                    <a:pt x="1332490" y="1144728"/>
                    <a:pt x="1298789" y="1177883"/>
                  </a:cubicBezTo>
                  <a:cubicBezTo>
                    <a:pt x="1265088" y="1211037"/>
                    <a:pt x="1239949" y="1253664"/>
                    <a:pt x="1223372" y="1305763"/>
                  </a:cubicBezTo>
                  <a:cubicBezTo>
                    <a:pt x="1082072" y="1252176"/>
                    <a:pt x="965000" y="1181192"/>
                    <a:pt x="872157" y="1092811"/>
                  </a:cubicBezTo>
                  <a:cubicBezTo>
                    <a:pt x="779313" y="1004430"/>
                    <a:pt x="705961" y="896649"/>
                    <a:pt x="652101" y="769467"/>
                  </a:cubicBezTo>
                  <a:lnTo>
                    <a:pt x="636070" y="769467"/>
                  </a:lnTo>
                  <a:lnTo>
                    <a:pt x="636070" y="1310135"/>
                  </a:lnTo>
                  <a:cubicBezTo>
                    <a:pt x="635162" y="1317457"/>
                    <a:pt x="623377" y="1326777"/>
                    <a:pt x="600717" y="1338094"/>
                  </a:cubicBezTo>
                  <a:cubicBezTo>
                    <a:pt x="578056" y="1349411"/>
                    <a:pt x="549971" y="1359594"/>
                    <a:pt x="516462" y="1368644"/>
                  </a:cubicBezTo>
                  <a:cubicBezTo>
                    <a:pt x="482952" y="1377693"/>
                    <a:pt x="449470" y="1382479"/>
                    <a:pt x="416014" y="1383001"/>
                  </a:cubicBezTo>
                  <a:lnTo>
                    <a:pt x="367922" y="1383001"/>
                  </a:lnTo>
                  <a:lnTo>
                    <a:pt x="367922" y="995353"/>
                  </a:lnTo>
                  <a:cubicBezTo>
                    <a:pt x="291504" y="1064727"/>
                    <a:pt x="219913" y="1126724"/>
                    <a:pt x="153149" y="1181344"/>
                  </a:cubicBezTo>
                  <a:cubicBezTo>
                    <a:pt x="119767" y="1208654"/>
                    <a:pt x="89642" y="1233891"/>
                    <a:pt x="62772" y="1257057"/>
                  </a:cubicBezTo>
                  <a:lnTo>
                    <a:pt x="0" y="1313129"/>
                  </a:lnTo>
                  <a:lnTo>
                    <a:pt x="0" y="1287218"/>
                  </a:lnTo>
                  <a:lnTo>
                    <a:pt x="52138" y="1193686"/>
                  </a:lnTo>
                  <a:cubicBezTo>
                    <a:pt x="74788" y="1153306"/>
                    <a:pt x="99532" y="1109419"/>
                    <a:pt x="126371" y="1062025"/>
                  </a:cubicBezTo>
                  <a:cubicBezTo>
                    <a:pt x="180049" y="967238"/>
                    <a:pt x="230448" y="869719"/>
                    <a:pt x="277568" y="769467"/>
                  </a:cubicBezTo>
                  <a:lnTo>
                    <a:pt x="179927" y="769467"/>
                  </a:lnTo>
                  <a:lnTo>
                    <a:pt x="179927" y="817559"/>
                  </a:lnTo>
                  <a:cubicBezTo>
                    <a:pt x="177924" y="828580"/>
                    <a:pt x="163351" y="841878"/>
                    <a:pt x="136208" y="857453"/>
                  </a:cubicBezTo>
                  <a:cubicBezTo>
                    <a:pt x="109065" y="873028"/>
                    <a:pt x="81376" y="881590"/>
                    <a:pt x="53140" y="883139"/>
                  </a:cubicBezTo>
                  <a:lnTo>
                    <a:pt x="40024" y="883139"/>
                  </a:lnTo>
                  <a:lnTo>
                    <a:pt x="40024" y="336642"/>
                  </a:lnTo>
                  <a:lnTo>
                    <a:pt x="190129" y="421167"/>
                  </a:lnTo>
                  <a:lnTo>
                    <a:pt x="367922" y="421167"/>
                  </a:lnTo>
                  <a:lnTo>
                    <a:pt x="367922" y="255031"/>
                  </a:lnTo>
                  <a:lnTo>
                    <a:pt x="0" y="255031"/>
                  </a:lnTo>
                  <a:lnTo>
                    <a:pt x="0" y="214226"/>
                  </a:lnTo>
                  <a:lnTo>
                    <a:pt x="367922" y="214226"/>
                  </a:ln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4F38"/>
                </a:solidFill>
                <a:latin typeface="瀞ノクーゲル明朝" pitchFamily="50" charset="-122"/>
                <a:ea typeface="瀞ノクーゲル明朝" pitchFamily="50" charset="-122"/>
                <a:sym typeface="+mn-lt"/>
              </a:endParaRPr>
            </a:p>
          </p:txBody>
        </p:sp>
      </p:grpSp>
      <p:grpSp>
        <p:nvGrpSpPr>
          <p:cNvPr id="34" name="常用图形-3_矢量">
            <a:extLst>
              <a:ext uri="{FF2B5EF4-FFF2-40B4-BE49-F238E27FC236}">
                <a16:creationId xmlns:a16="http://schemas.microsoft.com/office/drawing/2014/main" id="{7AE5E66B-12DB-09C5-90DA-D8B70B2EE02B}"/>
              </a:ext>
            </a:extLst>
          </p:cNvPr>
          <p:cNvGrpSpPr/>
          <p:nvPr/>
        </p:nvGrpSpPr>
        <p:grpSpPr>
          <a:xfrm>
            <a:off x="2506301" y="1470614"/>
            <a:ext cx="7267680" cy="1406319"/>
            <a:chOff x="2506301" y="1470614"/>
            <a:chExt cx="7267680" cy="1406319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9700732-032B-EA8C-4AB1-14346C3FB1AC}"/>
                </a:ext>
              </a:extLst>
            </p:cNvPr>
            <p:cNvSpPr/>
            <p:nvPr/>
          </p:nvSpPr>
          <p:spPr>
            <a:xfrm>
              <a:off x="2506301" y="1486644"/>
              <a:ext cx="1460564" cy="1385916"/>
            </a:xfrm>
            <a:custGeom>
              <a:avLst/>
              <a:gdLst/>
              <a:ahLst/>
              <a:cxnLst/>
              <a:rect l="l" t="t" r="r" b="b"/>
              <a:pathLst>
                <a:path w="1460564" h="1385916">
                  <a:moveTo>
                    <a:pt x="1460240" y="865651"/>
                  </a:moveTo>
                  <a:lnTo>
                    <a:pt x="1460564" y="865651"/>
                  </a:lnTo>
                  <a:lnTo>
                    <a:pt x="1460564" y="874730"/>
                  </a:lnTo>
                  <a:close/>
                  <a:moveTo>
                    <a:pt x="90355" y="596046"/>
                  </a:moveTo>
                  <a:lnTo>
                    <a:pt x="294380" y="617906"/>
                  </a:lnTo>
                  <a:cubicBezTo>
                    <a:pt x="293864" y="626103"/>
                    <a:pt x="290160" y="633390"/>
                    <a:pt x="283268" y="639766"/>
                  </a:cubicBezTo>
                  <a:cubicBezTo>
                    <a:pt x="276376" y="646141"/>
                    <a:pt x="265021" y="650513"/>
                    <a:pt x="249203" y="652882"/>
                  </a:cubicBezTo>
                  <a:lnTo>
                    <a:pt x="249203" y="762181"/>
                  </a:lnTo>
                  <a:lnTo>
                    <a:pt x="292923" y="762181"/>
                  </a:lnTo>
                  <a:lnTo>
                    <a:pt x="380362" y="647052"/>
                  </a:lnTo>
                  <a:cubicBezTo>
                    <a:pt x="381307" y="647691"/>
                    <a:pt x="391724" y="655158"/>
                    <a:pt x="411614" y="669452"/>
                  </a:cubicBezTo>
                  <a:cubicBezTo>
                    <a:pt x="431503" y="683746"/>
                    <a:pt x="455198" y="701036"/>
                    <a:pt x="482699" y="721322"/>
                  </a:cubicBezTo>
                  <a:cubicBezTo>
                    <a:pt x="510199" y="741607"/>
                    <a:pt x="535837" y="761057"/>
                    <a:pt x="559613" y="779669"/>
                  </a:cubicBezTo>
                  <a:cubicBezTo>
                    <a:pt x="556577" y="787654"/>
                    <a:pt x="550626" y="793544"/>
                    <a:pt x="541761" y="797339"/>
                  </a:cubicBezTo>
                  <a:cubicBezTo>
                    <a:pt x="532896" y="801134"/>
                    <a:pt x="521844" y="803016"/>
                    <a:pt x="508607" y="802986"/>
                  </a:cubicBezTo>
                  <a:lnTo>
                    <a:pt x="249203" y="802986"/>
                  </a:lnTo>
                  <a:lnTo>
                    <a:pt x="249203" y="840877"/>
                  </a:lnTo>
                  <a:lnTo>
                    <a:pt x="256489" y="836505"/>
                  </a:lnTo>
                  <a:cubicBezTo>
                    <a:pt x="369702" y="854884"/>
                    <a:pt x="445946" y="881974"/>
                    <a:pt x="485221" y="917773"/>
                  </a:cubicBezTo>
                  <a:cubicBezTo>
                    <a:pt x="524497" y="953572"/>
                    <a:pt x="538303" y="988359"/>
                    <a:pt x="526641" y="1022131"/>
                  </a:cubicBezTo>
                  <a:cubicBezTo>
                    <a:pt x="514979" y="1055904"/>
                    <a:pt x="489346" y="1078940"/>
                    <a:pt x="449744" y="1091240"/>
                  </a:cubicBezTo>
                  <a:cubicBezTo>
                    <a:pt x="410142" y="1103540"/>
                    <a:pt x="368070" y="1095381"/>
                    <a:pt x="323527" y="1066762"/>
                  </a:cubicBezTo>
                  <a:cubicBezTo>
                    <a:pt x="322069" y="1028112"/>
                    <a:pt x="314054" y="989554"/>
                    <a:pt x="299481" y="951087"/>
                  </a:cubicBezTo>
                  <a:cubicBezTo>
                    <a:pt x="284907" y="912619"/>
                    <a:pt x="268148" y="878797"/>
                    <a:pt x="249203" y="849621"/>
                  </a:cubicBezTo>
                  <a:lnTo>
                    <a:pt x="249203" y="1333452"/>
                  </a:lnTo>
                  <a:cubicBezTo>
                    <a:pt x="247017" y="1342652"/>
                    <a:pt x="231351" y="1353400"/>
                    <a:pt x="202204" y="1365696"/>
                  </a:cubicBezTo>
                  <a:cubicBezTo>
                    <a:pt x="173058" y="1377992"/>
                    <a:pt x="143547" y="1384732"/>
                    <a:pt x="113672" y="1385916"/>
                  </a:cubicBezTo>
                  <a:lnTo>
                    <a:pt x="90355" y="1385916"/>
                  </a:lnTo>
                  <a:lnTo>
                    <a:pt x="90355" y="1071134"/>
                  </a:lnTo>
                  <a:cubicBezTo>
                    <a:pt x="70529" y="1106929"/>
                    <a:pt x="52980" y="1140630"/>
                    <a:pt x="37708" y="1172236"/>
                  </a:cubicBezTo>
                  <a:cubicBezTo>
                    <a:pt x="22437" y="1203841"/>
                    <a:pt x="10353" y="1232806"/>
                    <a:pt x="1458" y="1259129"/>
                  </a:cubicBezTo>
                  <a:lnTo>
                    <a:pt x="0" y="1243098"/>
                  </a:lnTo>
                  <a:cubicBezTo>
                    <a:pt x="9746" y="1183409"/>
                    <a:pt x="20858" y="1114793"/>
                    <a:pt x="33337" y="1037251"/>
                  </a:cubicBezTo>
                  <a:cubicBezTo>
                    <a:pt x="45815" y="959709"/>
                    <a:pt x="58020" y="881621"/>
                    <a:pt x="69952" y="802986"/>
                  </a:cubicBezTo>
                  <a:lnTo>
                    <a:pt x="2915" y="802986"/>
                  </a:lnTo>
                  <a:lnTo>
                    <a:pt x="1458" y="762181"/>
                  </a:lnTo>
                  <a:lnTo>
                    <a:pt x="90355" y="762181"/>
                  </a:lnTo>
                  <a:close/>
                  <a:moveTo>
                    <a:pt x="1460564" y="465464"/>
                  </a:moveTo>
                  <a:lnTo>
                    <a:pt x="1460564" y="564137"/>
                  </a:lnTo>
                  <a:lnTo>
                    <a:pt x="1458783" y="547954"/>
                  </a:lnTo>
                  <a:cubicBezTo>
                    <a:pt x="1457993" y="517198"/>
                    <a:pt x="1458479" y="490542"/>
                    <a:pt x="1460240" y="467983"/>
                  </a:cubicBezTo>
                  <a:close/>
                  <a:moveTo>
                    <a:pt x="1154202" y="0"/>
                  </a:moveTo>
                  <a:lnTo>
                    <a:pt x="1409234" y="167592"/>
                  </a:lnTo>
                  <a:cubicBezTo>
                    <a:pt x="1399973" y="175759"/>
                    <a:pt x="1386432" y="180556"/>
                    <a:pt x="1368611" y="181983"/>
                  </a:cubicBezTo>
                  <a:cubicBezTo>
                    <a:pt x="1350789" y="183410"/>
                    <a:pt x="1327411" y="180556"/>
                    <a:pt x="1298477" y="173422"/>
                  </a:cubicBezTo>
                  <a:cubicBezTo>
                    <a:pt x="1246195" y="186720"/>
                    <a:pt x="1181709" y="199107"/>
                    <a:pt x="1105017" y="210583"/>
                  </a:cubicBezTo>
                  <a:cubicBezTo>
                    <a:pt x="1028325" y="222060"/>
                    <a:pt x="947079" y="231532"/>
                    <a:pt x="861279" y="239001"/>
                  </a:cubicBezTo>
                  <a:lnTo>
                    <a:pt x="861279" y="524637"/>
                  </a:lnTo>
                  <a:lnTo>
                    <a:pt x="1074049" y="524637"/>
                  </a:lnTo>
                  <a:lnTo>
                    <a:pt x="1212495" y="377447"/>
                  </a:lnTo>
                  <a:cubicBezTo>
                    <a:pt x="1213835" y="378266"/>
                    <a:pt x="1227347" y="387639"/>
                    <a:pt x="1253030" y="405568"/>
                  </a:cubicBezTo>
                  <a:cubicBezTo>
                    <a:pt x="1278713" y="423497"/>
                    <a:pt x="1308525" y="445069"/>
                    <a:pt x="1342467" y="470284"/>
                  </a:cubicBezTo>
                  <a:cubicBezTo>
                    <a:pt x="1376408" y="495499"/>
                    <a:pt x="1406436" y="519446"/>
                    <a:pt x="1432551" y="542125"/>
                  </a:cubicBezTo>
                  <a:cubicBezTo>
                    <a:pt x="1430820" y="550110"/>
                    <a:pt x="1425902" y="556000"/>
                    <a:pt x="1417796" y="559795"/>
                  </a:cubicBezTo>
                  <a:cubicBezTo>
                    <a:pt x="1409689" y="563590"/>
                    <a:pt x="1400034" y="565472"/>
                    <a:pt x="1388831" y="565442"/>
                  </a:cubicBezTo>
                  <a:lnTo>
                    <a:pt x="1269330" y="565442"/>
                  </a:lnTo>
                  <a:lnTo>
                    <a:pt x="1269330" y="1329080"/>
                  </a:lnTo>
                  <a:cubicBezTo>
                    <a:pt x="1268359" y="1336488"/>
                    <a:pt x="1249171" y="1347175"/>
                    <a:pt x="1211766" y="1361141"/>
                  </a:cubicBezTo>
                  <a:cubicBezTo>
                    <a:pt x="1174361" y="1375108"/>
                    <a:pt x="1120198" y="1382880"/>
                    <a:pt x="1049274" y="1384459"/>
                  </a:cubicBezTo>
                  <a:lnTo>
                    <a:pt x="996811" y="1384459"/>
                  </a:lnTo>
                  <a:lnTo>
                    <a:pt x="996811" y="565442"/>
                  </a:lnTo>
                  <a:lnTo>
                    <a:pt x="861279" y="565442"/>
                  </a:lnTo>
                  <a:lnTo>
                    <a:pt x="861279" y="622278"/>
                  </a:lnTo>
                  <a:cubicBezTo>
                    <a:pt x="862308" y="688651"/>
                    <a:pt x="857974" y="756560"/>
                    <a:pt x="848277" y="826007"/>
                  </a:cubicBezTo>
                  <a:cubicBezTo>
                    <a:pt x="838581" y="895454"/>
                    <a:pt x="817351" y="963865"/>
                    <a:pt x="784588" y="1031240"/>
                  </a:cubicBezTo>
                  <a:cubicBezTo>
                    <a:pt x="751824" y="1098614"/>
                    <a:pt x="701357" y="1162380"/>
                    <a:pt x="633185" y="1222536"/>
                  </a:cubicBezTo>
                  <a:cubicBezTo>
                    <a:pt x="565013" y="1282693"/>
                    <a:pt x="472967" y="1336667"/>
                    <a:pt x="357045" y="1384459"/>
                  </a:cubicBezTo>
                  <a:lnTo>
                    <a:pt x="342472" y="1369885"/>
                  </a:lnTo>
                  <a:cubicBezTo>
                    <a:pt x="414753" y="1298081"/>
                    <a:pt x="468386" y="1220987"/>
                    <a:pt x="503371" y="1138603"/>
                  </a:cubicBezTo>
                  <a:cubicBezTo>
                    <a:pt x="538356" y="1056219"/>
                    <a:pt x="561115" y="970920"/>
                    <a:pt x="571649" y="882707"/>
                  </a:cubicBezTo>
                  <a:cubicBezTo>
                    <a:pt x="582184" y="794494"/>
                    <a:pt x="586916" y="705741"/>
                    <a:pt x="585845" y="616448"/>
                  </a:cubicBezTo>
                  <a:lnTo>
                    <a:pt x="585845" y="569814"/>
                  </a:lnTo>
                  <a:cubicBezTo>
                    <a:pt x="582111" y="570573"/>
                    <a:pt x="577921" y="571241"/>
                    <a:pt x="573276" y="571818"/>
                  </a:cubicBezTo>
                  <a:cubicBezTo>
                    <a:pt x="568630" y="572395"/>
                    <a:pt x="564076" y="572698"/>
                    <a:pt x="559613" y="572729"/>
                  </a:cubicBezTo>
                  <a:lnTo>
                    <a:pt x="1458" y="572729"/>
                  </a:lnTo>
                  <a:lnTo>
                    <a:pt x="0" y="531924"/>
                  </a:lnTo>
                  <a:lnTo>
                    <a:pt x="183623" y="531924"/>
                  </a:lnTo>
                  <a:cubicBezTo>
                    <a:pt x="194037" y="488416"/>
                    <a:pt x="203813" y="440993"/>
                    <a:pt x="212952" y="389652"/>
                  </a:cubicBezTo>
                  <a:cubicBezTo>
                    <a:pt x="222090" y="338312"/>
                    <a:pt x="229316" y="290524"/>
                    <a:pt x="234630" y="246288"/>
                  </a:cubicBezTo>
                  <a:lnTo>
                    <a:pt x="37891" y="246288"/>
                  </a:lnTo>
                  <a:cubicBezTo>
                    <a:pt x="93163" y="279977"/>
                    <a:pt x="128442" y="316888"/>
                    <a:pt x="143729" y="357022"/>
                  </a:cubicBezTo>
                  <a:cubicBezTo>
                    <a:pt x="159016" y="397155"/>
                    <a:pt x="161505" y="432928"/>
                    <a:pt x="151198" y="464340"/>
                  </a:cubicBezTo>
                  <a:cubicBezTo>
                    <a:pt x="140890" y="495752"/>
                    <a:pt x="124981" y="515221"/>
                    <a:pt x="103470" y="522747"/>
                  </a:cubicBezTo>
                  <a:cubicBezTo>
                    <a:pt x="81960" y="530273"/>
                    <a:pt x="62043" y="518272"/>
                    <a:pt x="43720" y="486746"/>
                  </a:cubicBezTo>
                  <a:cubicBezTo>
                    <a:pt x="44176" y="445213"/>
                    <a:pt x="42536" y="403315"/>
                    <a:pt x="38802" y="361052"/>
                  </a:cubicBezTo>
                  <a:cubicBezTo>
                    <a:pt x="35067" y="318790"/>
                    <a:pt x="30877" y="280535"/>
                    <a:pt x="26232" y="246288"/>
                  </a:cubicBezTo>
                  <a:lnTo>
                    <a:pt x="4372" y="246288"/>
                  </a:lnTo>
                  <a:lnTo>
                    <a:pt x="2915" y="205483"/>
                  </a:lnTo>
                  <a:lnTo>
                    <a:pt x="93269" y="205483"/>
                  </a:lnTo>
                  <a:lnTo>
                    <a:pt x="93269" y="7286"/>
                  </a:lnTo>
                  <a:lnTo>
                    <a:pt x="311868" y="26232"/>
                  </a:lnTo>
                  <a:cubicBezTo>
                    <a:pt x="311625" y="36494"/>
                    <a:pt x="307739" y="45116"/>
                    <a:pt x="300209" y="52099"/>
                  </a:cubicBezTo>
                  <a:cubicBezTo>
                    <a:pt x="292680" y="59082"/>
                    <a:pt x="278592" y="64061"/>
                    <a:pt x="257947" y="67037"/>
                  </a:cubicBezTo>
                  <a:lnTo>
                    <a:pt x="257947" y="205483"/>
                  </a:lnTo>
                  <a:lnTo>
                    <a:pt x="273977" y="205483"/>
                  </a:lnTo>
                  <a:lnTo>
                    <a:pt x="362874" y="90354"/>
                  </a:lnTo>
                  <a:cubicBezTo>
                    <a:pt x="363837" y="90993"/>
                    <a:pt x="374380" y="98459"/>
                    <a:pt x="394504" y="112754"/>
                  </a:cubicBezTo>
                  <a:cubicBezTo>
                    <a:pt x="414627" y="127048"/>
                    <a:pt x="438556" y="144338"/>
                    <a:pt x="466290" y="164624"/>
                  </a:cubicBezTo>
                  <a:cubicBezTo>
                    <a:pt x="494024" y="184909"/>
                    <a:pt x="519788" y="204358"/>
                    <a:pt x="543582" y="222971"/>
                  </a:cubicBezTo>
                  <a:cubicBezTo>
                    <a:pt x="541245" y="230956"/>
                    <a:pt x="535719" y="236846"/>
                    <a:pt x="527005" y="240641"/>
                  </a:cubicBezTo>
                  <a:cubicBezTo>
                    <a:pt x="518292" y="244436"/>
                    <a:pt x="507301" y="246318"/>
                    <a:pt x="494034" y="246288"/>
                  </a:cubicBezTo>
                  <a:lnTo>
                    <a:pt x="272520" y="246288"/>
                  </a:lnTo>
                  <a:lnTo>
                    <a:pt x="489661" y="304581"/>
                  </a:lnTo>
                  <a:cubicBezTo>
                    <a:pt x="486109" y="313507"/>
                    <a:pt x="479005" y="320429"/>
                    <a:pt x="468348" y="325348"/>
                  </a:cubicBezTo>
                  <a:cubicBezTo>
                    <a:pt x="457691" y="330266"/>
                    <a:pt x="442936" y="332088"/>
                    <a:pt x="424082" y="330813"/>
                  </a:cubicBezTo>
                  <a:cubicBezTo>
                    <a:pt x="394966" y="361417"/>
                    <a:pt x="361751" y="394571"/>
                    <a:pt x="324437" y="430275"/>
                  </a:cubicBezTo>
                  <a:cubicBezTo>
                    <a:pt x="287124" y="465980"/>
                    <a:pt x="249901" y="499862"/>
                    <a:pt x="212770" y="531924"/>
                  </a:cubicBezTo>
                  <a:lnTo>
                    <a:pt x="319154" y="531924"/>
                  </a:lnTo>
                  <a:lnTo>
                    <a:pt x="416795" y="410966"/>
                  </a:lnTo>
                  <a:cubicBezTo>
                    <a:pt x="417533" y="411460"/>
                    <a:pt x="426744" y="417919"/>
                    <a:pt x="444430" y="430343"/>
                  </a:cubicBezTo>
                  <a:cubicBezTo>
                    <a:pt x="462116" y="442766"/>
                    <a:pt x="483850" y="458185"/>
                    <a:pt x="509633" y="476599"/>
                  </a:cubicBezTo>
                  <a:cubicBezTo>
                    <a:pt x="535415" y="495014"/>
                    <a:pt x="560819" y="513455"/>
                    <a:pt x="585845" y="531924"/>
                  </a:cubicBezTo>
                  <a:lnTo>
                    <a:pt x="585845" y="120958"/>
                  </a:lnTo>
                  <a:lnTo>
                    <a:pt x="853993" y="182165"/>
                  </a:lnTo>
                  <a:cubicBezTo>
                    <a:pt x="914775" y="152989"/>
                    <a:pt x="971732" y="122081"/>
                    <a:pt x="1024864" y="89443"/>
                  </a:cubicBezTo>
                  <a:cubicBezTo>
                    <a:pt x="1077996" y="56805"/>
                    <a:pt x="1121108" y="26991"/>
                    <a:pt x="1154202" y="0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4F38"/>
                </a:solidFill>
                <a:latin typeface="瀞ノクーゲル明朝" pitchFamily="50" charset="-122"/>
                <a:ea typeface="瀞ノクーゲル明朝" pitchFamily="50" charset="-122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A9079E3-0047-D9CB-02A7-21232DDBF27F}"/>
                </a:ext>
              </a:extLst>
            </p:cNvPr>
            <p:cNvSpPr/>
            <p:nvPr/>
          </p:nvSpPr>
          <p:spPr>
            <a:xfrm>
              <a:off x="3966801" y="1486645"/>
              <a:ext cx="1460564" cy="1388831"/>
            </a:xfrm>
            <a:custGeom>
              <a:avLst/>
              <a:gdLst/>
              <a:ahLst/>
              <a:cxnLst/>
              <a:rect l="l" t="t" r="r" b="b"/>
              <a:pathLst>
                <a:path w="1460564" h="1388831">
                  <a:moveTo>
                    <a:pt x="1460564" y="1322203"/>
                  </a:moveTo>
                  <a:lnTo>
                    <a:pt x="1460564" y="1379970"/>
                  </a:lnTo>
                  <a:lnTo>
                    <a:pt x="1455608" y="1388831"/>
                  </a:lnTo>
                  <a:lnTo>
                    <a:pt x="1454150" y="1377172"/>
                  </a:lnTo>
                  <a:close/>
                  <a:moveTo>
                    <a:pt x="1454150" y="896255"/>
                  </a:moveTo>
                  <a:lnTo>
                    <a:pt x="1460564" y="896255"/>
                  </a:lnTo>
                  <a:lnTo>
                    <a:pt x="1460564" y="937060"/>
                  </a:lnTo>
                  <a:lnTo>
                    <a:pt x="1455608" y="937060"/>
                  </a:lnTo>
                  <a:close/>
                  <a:moveTo>
                    <a:pt x="1455608" y="249202"/>
                  </a:moveTo>
                  <a:lnTo>
                    <a:pt x="1460564" y="249202"/>
                  </a:lnTo>
                  <a:lnTo>
                    <a:pt x="1460564" y="290008"/>
                  </a:lnTo>
                  <a:lnTo>
                    <a:pt x="1457065" y="290008"/>
                  </a:lnTo>
                  <a:close/>
                  <a:moveTo>
                    <a:pt x="74063" y="17488"/>
                  </a:moveTo>
                  <a:cubicBezTo>
                    <a:pt x="180126" y="34444"/>
                    <a:pt x="251633" y="63378"/>
                    <a:pt x="288586" y="104290"/>
                  </a:cubicBezTo>
                  <a:cubicBezTo>
                    <a:pt x="325539" y="145201"/>
                    <a:pt x="338617" y="185976"/>
                    <a:pt x="327820" y="226614"/>
                  </a:cubicBezTo>
                  <a:cubicBezTo>
                    <a:pt x="317023" y="267252"/>
                    <a:pt x="293030" y="295639"/>
                    <a:pt x="255842" y="311776"/>
                  </a:cubicBezTo>
                  <a:cubicBezTo>
                    <a:pt x="218654" y="327913"/>
                    <a:pt x="178949" y="319685"/>
                    <a:pt x="136729" y="287093"/>
                  </a:cubicBezTo>
                  <a:cubicBezTo>
                    <a:pt x="132539" y="239639"/>
                    <a:pt x="123795" y="192822"/>
                    <a:pt x="110497" y="146643"/>
                  </a:cubicBezTo>
                  <a:cubicBezTo>
                    <a:pt x="97199" y="100464"/>
                    <a:pt x="82625" y="59841"/>
                    <a:pt x="66777" y="24774"/>
                  </a:cubicBezTo>
                  <a:close/>
                  <a:moveTo>
                    <a:pt x="882879" y="0"/>
                  </a:moveTo>
                  <a:lnTo>
                    <a:pt x="1234094" y="97641"/>
                  </a:lnTo>
                  <a:cubicBezTo>
                    <a:pt x="1229844" y="105899"/>
                    <a:pt x="1221585" y="112335"/>
                    <a:pt x="1209319" y="116950"/>
                  </a:cubicBezTo>
                  <a:cubicBezTo>
                    <a:pt x="1197054" y="121565"/>
                    <a:pt x="1180052" y="122901"/>
                    <a:pt x="1158313" y="120958"/>
                  </a:cubicBezTo>
                  <a:cubicBezTo>
                    <a:pt x="1110525" y="152503"/>
                    <a:pt x="1053446" y="187054"/>
                    <a:pt x="987078" y="224610"/>
                  </a:cubicBezTo>
                  <a:cubicBezTo>
                    <a:pt x="920709" y="262167"/>
                    <a:pt x="851971" y="297082"/>
                    <a:pt x="780866" y="329355"/>
                  </a:cubicBezTo>
                  <a:lnTo>
                    <a:pt x="1056300" y="329355"/>
                  </a:lnTo>
                  <a:lnTo>
                    <a:pt x="1204948" y="217141"/>
                  </a:lnTo>
                  <a:lnTo>
                    <a:pt x="1429376" y="397850"/>
                  </a:lnTo>
                  <a:cubicBezTo>
                    <a:pt x="1423850" y="404984"/>
                    <a:pt x="1416321" y="410024"/>
                    <a:pt x="1406787" y="412969"/>
                  </a:cubicBezTo>
                  <a:cubicBezTo>
                    <a:pt x="1397254" y="415914"/>
                    <a:pt x="1383895" y="417675"/>
                    <a:pt x="1366711" y="418252"/>
                  </a:cubicBezTo>
                  <a:cubicBezTo>
                    <a:pt x="1328729" y="437774"/>
                    <a:pt x="1281184" y="458116"/>
                    <a:pt x="1224075" y="479278"/>
                  </a:cubicBezTo>
                  <a:cubicBezTo>
                    <a:pt x="1166966" y="500439"/>
                    <a:pt x="1109584" y="518959"/>
                    <a:pt x="1051929" y="534838"/>
                  </a:cubicBezTo>
                  <a:lnTo>
                    <a:pt x="1139368" y="597503"/>
                  </a:lnTo>
                  <a:cubicBezTo>
                    <a:pt x="1132415" y="603909"/>
                    <a:pt x="1123004" y="608585"/>
                    <a:pt x="1111132" y="611530"/>
                  </a:cubicBezTo>
                  <a:cubicBezTo>
                    <a:pt x="1099261" y="614475"/>
                    <a:pt x="1082927" y="616600"/>
                    <a:pt x="1062130" y="617906"/>
                  </a:cubicBezTo>
                  <a:cubicBezTo>
                    <a:pt x="1008118" y="635819"/>
                    <a:pt x="945635" y="655007"/>
                    <a:pt x="874681" y="675470"/>
                  </a:cubicBezTo>
                  <a:cubicBezTo>
                    <a:pt x="803728" y="695933"/>
                    <a:pt x="733594" y="715122"/>
                    <a:pt x="664280" y="733034"/>
                  </a:cubicBezTo>
                  <a:lnTo>
                    <a:pt x="721116" y="735949"/>
                  </a:lnTo>
                  <a:cubicBezTo>
                    <a:pt x="719112" y="746727"/>
                    <a:pt x="712918" y="755046"/>
                    <a:pt x="702535" y="760906"/>
                  </a:cubicBezTo>
                  <a:cubicBezTo>
                    <a:pt x="692151" y="766765"/>
                    <a:pt x="676485" y="771077"/>
                    <a:pt x="655536" y="773840"/>
                  </a:cubicBezTo>
                  <a:lnTo>
                    <a:pt x="655536" y="865651"/>
                  </a:lnTo>
                  <a:lnTo>
                    <a:pt x="1025697" y="865651"/>
                  </a:lnTo>
                  <a:lnTo>
                    <a:pt x="1174344" y="718461"/>
                  </a:lnTo>
                  <a:cubicBezTo>
                    <a:pt x="1175774" y="719253"/>
                    <a:pt x="1190401" y="728519"/>
                    <a:pt x="1218225" y="746258"/>
                  </a:cubicBezTo>
                  <a:cubicBezTo>
                    <a:pt x="1246050" y="763998"/>
                    <a:pt x="1278489" y="785462"/>
                    <a:pt x="1315542" y="810651"/>
                  </a:cubicBezTo>
                  <a:cubicBezTo>
                    <a:pt x="1352596" y="835839"/>
                    <a:pt x="1385683" y="860002"/>
                    <a:pt x="1414802" y="883139"/>
                  </a:cubicBezTo>
                  <a:cubicBezTo>
                    <a:pt x="1411797" y="891124"/>
                    <a:pt x="1406150" y="897014"/>
                    <a:pt x="1397861" y="900809"/>
                  </a:cubicBezTo>
                  <a:cubicBezTo>
                    <a:pt x="1389572" y="904604"/>
                    <a:pt x="1379189" y="906487"/>
                    <a:pt x="1366711" y="906456"/>
                  </a:cubicBezTo>
                  <a:lnTo>
                    <a:pt x="655536" y="906456"/>
                  </a:lnTo>
                  <a:lnTo>
                    <a:pt x="655536" y="1142543"/>
                  </a:lnTo>
                  <a:cubicBezTo>
                    <a:pt x="656832" y="1190581"/>
                    <a:pt x="648735" y="1231494"/>
                    <a:pt x="631247" y="1265282"/>
                  </a:cubicBezTo>
                  <a:cubicBezTo>
                    <a:pt x="613759" y="1299070"/>
                    <a:pt x="579108" y="1326058"/>
                    <a:pt x="527292" y="1346244"/>
                  </a:cubicBezTo>
                  <a:cubicBezTo>
                    <a:pt x="475476" y="1366431"/>
                    <a:pt x="398723" y="1380141"/>
                    <a:pt x="297034" y="1387373"/>
                  </a:cubicBezTo>
                  <a:cubicBezTo>
                    <a:pt x="293755" y="1352549"/>
                    <a:pt x="288290" y="1322735"/>
                    <a:pt x="280639" y="1297930"/>
                  </a:cubicBezTo>
                  <a:cubicBezTo>
                    <a:pt x="272988" y="1273125"/>
                    <a:pt x="260966" y="1252419"/>
                    <a:pt x="244570" y="1235812"/>
                  </a:cubicBezTo>
                  <a:cubicBezTo>
                    <a:pt x="228813" y="1219872"/>
                    <a:pt x="210415" y="1205845"/>
                    <a:pt x="189374" y="1193731"/>
                  </a:cubicBezTo>
                  <a:cubicBezTo>
                    <a:pt x="168334" y="1181617"/>
                    <a:pt x="138641" y="1170870"/>
                    <a:pt x="100295" y="1161488"/>
                  </a:cubicBezTo>
                  <a:lnTo>
                    <a:pt x="100295" y="1144000"/>
                  </a:lnTo>
                  <a:cubicBezTo>
                    <a:pt x="102481" y="1144180"/>
                    <a:pt x="120131" y="1145439"/>
                    <a:pt x="153245" y="1147778"/>
                  </a:cubicBezTo>
                  <a:cubicBezTo>
                    <a:pt x="186359" y="1150117"/>
                    <a:pt x="221820" y="1152456"/>
                    <a:pt x="259630" y="1154795"/>
                  </a:cubicBezTo>
                  <a:cubicBezTo>
                    <a:pt x="297439" y="1157134"/>
                    <a:pt x="324481" y="1158393"/>
                    <a:pt x="340754" y="1158573"/>
                  </a:cubicBezTo>
                  <a:cubicBezTo>
                    <a:pt x="353627" y="1158664"/>
                    <a:pt x="362492" y="1156661"/>
                    <a:pt x="367350" y="1152562"/>
                  </a:cubicBezTo>
                  <a:cubicBezTo>
                    <a:pt x="372208" y="1148463"/>
                    <a:pt x="374515" y="1141723"/>
                    <a:pt x="374272" y="1132341"/>
                  </a:cubicBezTo>
                  <a:lnTo>
                    <a:pt x="374272" y="906456"/>
                  </a:lnTo>
                  <a:lnTo>
                    <a:pt x="1197" y="906456"/>
                  </a:lnTo>
                  <a:lnTo>
                    <a:pt x="0" y="872938"/>
                  </a:lnTo>
                  <a:lnTo>
                    <a:pt x="0" y="865651"/>
                  </a:lnTo>
                  <a:lnTo>
                    <a:pt x="374272" y="865651"/>
                  </a:lnTo>
                  <a:lnTo>
                    <a:pt x="374272" y="714089"/>
                  </a:lnTo>
                  <a:lnTo>
                    <a:pt x="556438" y="725748"/>
                  </a:lnTo>
                  <a:cubicBezTo>
                    <a:pt x="582397" y="701247"/>
                    <a:pt x="608811" y="675197"/>
                    <a:pt x="635680" y="647599"/>
                  </a:cubicBezTo>
                  <a:cubicBezTo>
                    <a:pt x="662550" y="620001"/>
                    <a:pt x="687142" y="593587"/>
                    <a:pt x="709457" y="568357"/>
                  </a:cubicBezTo>
                  <a:lnTo>
                    <a:pt x="100295" y="568357"/>
                  </a:lnTo>
                  <a:lnTo>
                    <a:pt x="93009" y="527552"/>
                  </a:lnTo>
                  <a:lnTo>
                    <a:pt x="721116" y="527552"/>
                  </a:lnTo>
                  <a:lnTo>
                    <a:pt x="882879" y="418252"/>
                  </a:lnTo>
                  <a:lnTo>
                    <a:pt x="1012581" y="507149"/>
                  </a:lnTo>
                  <a:cubicBezTo>
                    <a:pt x="1022236" y="485684"/>
                    <a:pt x="1031708" y="463035"/>
                    <a:pt x="1040999" y="439201"/>
                  </a:cubicBezTo>
                  <a:cubicBezTo>
                    <a:pt x="1050289" y="415368"/>
                    <a:pt x="1058304" y="392354"/>
                    <a:pt x="1065044" y="370160"/>
                  </a:cubicBezTo>
                  <a:lnTo>
                    <a:pt x="76978" y="370160"/>
                  </a:lnTo>
                  <a:cubicBezTo>
                    <a:pt x="82109" y="427998"/>
                    <a:pt x="80227" y="476272"/>
                    <a:pt x="71331" y="514982"/>
                  </a:cubicBezTo>
                  <a:cubicBezTo>
                    <a:pt x="62435" y="553692"/>
                    <a:pt x="50716" y="581199"/>
                    <a:pt x="36173" y="597503"/>
                  </a:cubicBezTo>
                  <a:cubicBezTo>
                    <a:pt x="25850" y="614020"/>
                    <a:pt x="17349" y="617784"/>
                    <a:pt x="10670" y="608797"/>
                  </a:cubicBezTo>
                  <a:cubicBezTo>
                    <a:pt x="7330" y="604304"/>
                    <a:pt x="4628" y="596987"/>
                    <a:pt x="2564" y="586846"/>
                  </a:cubicBezTo>
                  <a:lnTo>
                    <a:pt x="0" y="563556"/>
                  </a:lnTo>
                  <a:lnTo>
                    <a:pt x="0" y="465961"/>
                  </a:lnTo>
                  <a:lnTo>
                    <a:pt x="3611" y="437903"/>
                  </a:lnTo>
                  <a:cubicBezTo>
                    <a:pt x="5311" y="429129"/>
                    <a:pt x="7421" y="421607"/>
                    <a:pt x="9941" y="415338"/>
                  </a:cubicBezTo>
                  <a:cubicBezTo>
                    <a:pt x="18624" y="398426"/>
                    <a:pt x="26397" y="371041"/>
                    <a:pt x="33258" y="333181"/>
                  </a:cubicBezTo>
                  <a:cubicBezTo>
                    <a:pt x="40120" y="295321"/>
                    <a:pt x="42063" y="252269"/>
                    <a:pt x="39088" y="204025"/>
                  </a:cubicBezTo>
                  <a:lnTo>
                    <a:pt x="47832" y="202568"/>
                  </a:lnTo>
                  <a:cubicBezTo>
                    <a:pt x="59733" y="247745"/>
                    <a:pt x="67991" y="290008"/>
                    <a:pt x="72606" y="329355"/>
                  </a:cubicBezTo>
                  <a:lnTo>
                    <a:pt x="709457" y="329355"/>
                  </a:lnTo>
                  <a:cubicBezTo>
                    <a:pt x="742915" y="278926"/>
                    <a:pt x="775097" y="223851"/>
                    <a:pt x="806005" y="164131"/>
                  </a:cubicBezTo>
                  <a:cubicBezTo>
                    <a:pt x="836912" y="104411"/>
                    <a:pt x="862537" y="49701"/>
                    <a:pt x="882879" y="0"/>
                  </a:cubicBezTo>
                  <a:close/>
                  <a:moveTo>
                    <a:pt x="362614" y="0"/>
                  </a:moveTo>
                  <a:cubicBezTo>
                    <a:pt x="475578" y="20762"/>
                    <a:pt x="557378" y="47674"/>
                    <a:pt x="608016" y="80736"/>
                  </a:cubicBezTo>
                  <a:cubicBezTo>
                    <a:pt x="658653" y="113798"/>
                    <a:pt x="685868" y="147355"/>
                    <a:pt x="689661" y="181408"/>
                  </a:cubicBezTo>
                  <a:cubicBezTo>
                    <a:pt x="693454" y="215461"/>
                    <a:pt x="681566" y="244354"/>
                    <a:pt x="653997" y="268089"/>
                  </a:cubicBezTo>
                  <a:cubicBezTo>
                    <a:pt x="626428" y="291824"/>
                    <a:pt x="590920" y="304746"/>
                    <a:pt x="547473" y="306854"/>
                  </a:cubicBezTo>
                  <a:cubicBezTo>
                    <a:pt x="504025" y="308963"/>
                    <a:pt x="460379" y="294603"/>
                    <a:pt x="416535" y="263776"/>
                  </a:cubicBezTo>
                  <a:cubicBezTo>
                    <a:pt x="416656" y="217323"/>
                    <a:pt x="410220" y="171782"/>
                    <a:pt x="397225" y="127151"/>
                  </a:cubicBezTo>
                  <a:cubicBezTo>
                    <a:pt x="384231" y="82521"/>
                    <a:pt x="368322" y="42080"/>
                    <a:pt x="349498" y="5829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4F38"/>
                </a:solidFill>
                <a:latin typeface="瀞ノクーゲル明朝" pitchFamily="50" charset="-122"/>
                <a:ea typeface="瀞ノクーゲル明朝" pitchFamily="50" charset="-122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0CC65AC-CE0C-388A-CCC1-8A421DD82165}"/>
                </a:ext>
              </a:extLst>
            </p:cNvPr>
            <p:cNvSpPr/>
            <p:nvPr/>
          </p:nvSpPr>
          <p:spPr>
            <a:xfrm>
              <a:off x="5427301" y="1507047"/>
              <a:ext cx="1460564" cy="1362599"/>
            </a:xfrm>
            <a:custGeom>
              <a:avLst/>
              <a:gdLst/>
              <a:ahLst/>
              <a:cxnLst/>
              <a:rect l="l" t="t" r="r" b="b"/>
              <a:pathLst>
                <a:path w="1460564" h="1362599">
                  <a:moveTo>
                    <a:pt x="1460564" y="1035945"/>
                  </a:moveTo>
                  <a:lnTo>
                    <a:pt x="1460564" y="1168478"/>
                  </a:lnTo>
                  <a:lnTo>
                    <a:pt x="1450975" y="1047817"/>
                  </a:lnTo>
                  <a:close/>
                  <a:moveTo>
                    <a:pt x="47571" y="925402"/>
                  </a:moveTo>
                  <a:lnTo>
                    <a:pt x="220993" y="1023043"/>
                  </a:lnTo>
                  <a:cubicBezTo>
                    <a:pt x="217987" y="1031969"/>
                    <a:pt x="211976" y="1038891"/>
                    <a:pt x="202959" y="1043810"/>
                  </a:cubicBezTo>
                  <a:cubicBezTo>
                    <a:pt x="193941" y="1048728"/>
                    <a:pt x="182465" y="1050550"/>
                    <a:pt x="168529" y="1049275"/>
                  </a:cubicBezTo>
                  <a:cubicBezTo>
                    <a:pt x="131519" y="1125511"/>
                    <a:pt x="97697" y="1189815"/>
                    <a:pt x="67063" y="1242188"/>
                  </a:cubicBezTo>
                  <a:cubicBezTo>
                    <a:pt x="51746" y="1268374"/>
                    <a:pt x="38091" y="1291987"/>
                    <a:pt x="26099" y="1313028"/>
                  </a:cubicBezTo>
                  <a:lnTo>
                    <a:pt x="0" y="1359683"/>
                  </a:lnTo>
                  <a:lnTo>
                    <a:pt x="0" y="1302349"/>
                  </a:lnTo>
                  <a:lnTo>
                    <a:pt x="3715" y="1270515"/>
                  </a:lnTo>
                  <a:cubicBezTo>
                    <a:pt x="7662" y="1238757"/>
                    <a:pt x="12201" y="1203994"/>
                    <a:pt x="17332" y="1166225"/>
                  </a:cubicBezTo>
                  <a:cubicBezTo>
                    <a:pt x="27594" y="1090687"/>
                    <a:pt x="37674" y="1010413"/>
                    <a:pt x="47571" y="925402"/>
                  </a:cubicBezTo>
                  <a:close/>
                  <a:moveTo>
                    <a:pt x="116065" y="683486"/>
                  </a:moveTo>
                  <a:lnTo>
                    <a:pt x="116065" y="875853"/>
                  </a:lnTo>
                  <a:lnTo>
                    <a:pt x="229737" y="875853"/>
                  </a:lnTo>
                  <a:lnTo>
                    <a:pt x="229737" y="683486"/>
                  </a:lnTo>
                  <a:close/>
                  <a:moveTo>
                    <a:pt x="1452432" y="559613"/>
                  </a:moveTo>
                  <a:lnTo>
                    <a:pt x="1460564" y="559613"/>
                  </a:lnTo>
                  <a:lnTo>
                    <a:pt x="1460564" y="600418"/>
                  </a:lnTo>
                  <a:lnTo>
                    <a:pt x="1453890" y="600418"/>
                  </a:lnTo>
                  <a:close/>
                  <a:moveTo>
                    <a:pt x="116065" y="469259"/>
                  </a:moveTo>
                  <a:lnTo>
                    <a:pt x="116065" y="642681"/>
                  </a:lnTo>
                  <a:lnTo>
                    <a:pt x="229737" y="642681"/>
                  </a:lnTo>
                  <a:lnTo>
                    <a:pt x="229737" y="469259"/>
                  </a:lnTo>
                  <a:close/>
                  <a:moveTo>
                    <a:pt x="885533" y="463430"/>
                  </a:moveTo>
                  <a:lnTo>
                    <a:pt x="885533" y="568357"/>
                  </a:lnTo>
                  <a:cubicBezTo>
                    <a:pt x="885654" y="598931"/>
                    <a:pt x="885048" y="629595"/>
                    <a:pt x="883712" y="660351"/>
                  </a:cubicBezTo>
                  <a:cubicBezTo>
                    <a:pt x="882375" y="691107"/>
                    <a:pt x="879582" y="722135"/>
                    <a:pt x="875332" y="753438"/>
                  </a:cubicBezTo>
                  <a:lnTo>
                    <a:pt x="1099760" y="753438"/>
                  </a:lnTo>
                  <a:lnTo>
                    <a:pt x="1099760" y="463430"/>
                  </a:lnTo>
                  <a:close/>
                  <a:moveTo>
                    <a:pt x="116065" y="269606"/>
                  </a:moveTo>
                  <a:lnTo>
                    <a:pt x="116065" y="428454"/>
                  </a:lnTo>
                  <a:lnTo>
                    <a:pt x="229737" y="428454"/>
                  </a:lnTo>
                  <a:lnTo>
                    <a:pt x="229737" y="269606"/>
                  </a:lnTo>
                  <a:close/>
                  <a:moveTo>
                    <a:pt x="626129" y="266691"/>
                  </a:moveTo>
                  <a:cubicBezTo>
                    <a:pt x="621848" y="267450"/>
                    <a:pt x="617659" y="268118"/>
                    <a:pt x="613560" y="268695"/>
                  </a:cubicBezTo>
                  <a:cubicBezTo>
                    <a:pt x="609461" y="269272"/>
                    <a:pt x="604907" y="269575"/>
                    <a:pt x="599897" y="269606"/>
                  </a:cubicBezTo>
                  <a:lnTo>
                    <a:pt x="441049" y="269606"/>
                  </a:lnTo>
                  <a:lnTo>
                    <a:pt x="441049" y="839420"/>
                  </a:lnTo>
                  <a:lnTo>
                    <a:pt x="506628" y="750523"/>
                  </a:lnTo>
                  <a:cubicBezTo>
                    <a:pt x="507752" y="751312"/>
                    <a:pt x="518621" y="759935"/>
                    <a:pt x="539236" y="776390"/>
                  </a:cubicBezTo>
                  <a:cubicBezTo>
                    <a:pt x="559851" y="792846"/>
                    <a:pt x="583472" y="812399"/>
                    <a:pt x="610099" y="835048"/>
                  </a:cubicBezTo>
                  <a:cubicBezTo>
                    <a:pt x="615867" y="792026"/>
                    <a:pt x="619997" y="748367"/>
                    <a:pt x="622486" y="704071"/>
                  </a:cubicBezTo>
                  <a:cubicBezTo>
                    <a:pt x="624975" y="659774"/>
                    <a:pt x="626190" y="615022"/>
                    <a:pt x="626129" y="569815"/>
                  </a:cubicBezTo>
                  <a:close/>
                  <a:moveTo>
                    <a:pt x="885533" y="144276"/>
                  </a:moveTo>
                  <a:lnTo>
                    <a:pt x="885533" y="422625"/>
                  </a:lnTo>
                  <a:lnTo>
                    <a:pt x="1099760" y="422625"/>
                  </a:lnTo>
                  <a:lnTo>
                    <a:pt x="1099760" y="144276"/>
                  </a:lnTo>
                  <a:close/>
                  <a:moveTo>
                    <a:pt x="1450975" y="115129"/>
                  </a:moveTo>
                  <a:lnTo>
                    <a:pt x="1460564" y="115129"/>
                  </a:lnTo>
                  <a:lnTo>
                    <a:pt x="1460564" y="155934"/>
                  </a:lnTo>
                  <a:lnTo>
                    <a:pt x="1452432" y="155934"/>
                  </a:lnTo>
                  <a:close/>
                  <a:moveTo>
                    <a:pt x="16967" y="0"/>
                  </a:moveTo>
                  <a:lnTo>
                    <a:pt x="149584" y="21860"/>
                  </a:lnTo>
                  <a:cubicBezTo>
                    <a:pt x="149007" y="30665"/>
                    <a:pt x="146153" y="38194"/>
                    <a:pt x="141022" y="44449"/>
                  </a:cubicBezTo>
                  <a:cubicBezTo>
                    <a:pt x="135891" y="50703"/>
                    <a:pt x="127572" y="55318"/>
                    <a:pt x="116065" y="58293"/>
                  </a:cubicBezTo>
                  <a:lnTo>
                    <a:pt x="116065" y="228800"/>
                  </a:lnTo>
                  <a:lnTo>
                    <a:pt x="229737" y="228800"/>
                  </a:lnTo>
                  <a:lnTo>
                    <a:pt x="229737" y="1458"/>
                  </a:lnTo>
                  <a:lnTo>
                    <a:pt x="500799" y="23318"/>
                  </a:lnTo>
                  <a:cubicBezTo>
                    <a:pt x="499858" y="32821"/>
                    <a:pt x="495182" y="40775"/>
                    <a:pt x="486772" y="47181"/>
                  </a:cubicBezTo>
                  <a:cubicBezTo>
                    <a:pt x="478363" y="53587"/>
                    <a:pt x="463121" y="58263"/>
                    <a:pt x="441049" y="61208"/>
                  </a:cubicBezTo>
                  <a:lnTo>
                    <a:pt x="441049" y="202569"/>
                  </a:lnTo>
                  <a:lnTo>
                    <a:pt x="502257" y="116586"/>
                  </a:lnTo>
                  <a:cubicBezTo>
                    <a:pt x="504139" y="117983"/>
                    <a:pt x="518226" y="129763"/>
                    <a:pt x="544519" y="151927"/>
                  </a:cubicBezTo>
                  <a:cubicBezTo>
                    <a:pt x="570812" y="174090"/>
                    <a:pt x="598015" y="198257"/>
                    <a:pt x="626129" y="224429"/>
                  </a:cubicBezTo>
                  <a:lnTo>
                    <a:pt x="626129" y="27690"/>
                  </a:lnTo>
                  <a:lnTo>
                    <a:pt x="926338" y="103471"/>
                  </a:lnTo>
                  <a:lnTo>
                    <a:pt x="1080815" y="103471"/>
                  </a:lnTo>
                  <a:lnTo>
                    <a:pt x="1197401" y="2915"/>
                  </a:lnTo>
                  <a:lnTo>
                    <a:pt x="1413085" y="144276"/>
                  </a:lnTo>
                  <a:cubicBezTo>
                    <a:pt x="1407316" y="150894"/>
                    <a:pt x="1399179" y="156966"/>
                    <a:pt x="1388675" y="162492"/>
                  </a:cubicBezTo>
                  <a:cubicBezTo>
                    <a:pt x="1378170" y="168018"/>
                    <a:pt x="1364932" y="172633"/>
                    <a:pt x="1348963" y="176337"/>
                  </a:cubicBezTo>
                  <a:lnTo>
                    <a:pt x="1348963" y="1139629"/>
                  </a:lnTo>
                  <a:cubicBezTo>
                    <a:pt x="1350177" y="1183780"/>
                    <a:pt x="1343862" y="1221293"/>
                    <a:pt x="1330017" y="1252167"/>
                  </a:cubicBezTo>
                  <a:cubicBezTo>
                    <a:pt x="1316173" y="1283040"/>
                    <a:pt x="1287512" y="1307599"/>
                    <a:pt x="1244035" y="1325842"/>
                  </a:cubicBezTo>
                  <a:cubicBezTo>
                    <a:pt x="1200558" y="1344086"/>
                    <a:pt x="1134979" y="1356338"/>
                    <a:pt x="1047296" y="1362599"/>
                  </a:cubicBezTo>
                  <a:cubicBezTo>
                    <a:pt x="1043987" y="1330447"/>
                    <a:pt x="1039311" y="1302576"/>
                    <a:pt x="1033269" y="1278985"/>
                  </a:cubicBezTo>
                  <a:cubicBezTo>
                    <a:pt x="1027228" y="1255395"/>
                    <a:pt x="1017816" y="1236632"/>
                    <a:pt x="1005034" y="1222696"/>
                  </a:cubicBezTo>
                  <a:cubicBezTo>
                    <a:pt x="990825" y="1207455"/>
                    <a:pt x="971880" y="1194582"/>
                    <a:pt x="948198" y="1184077"/>
                  </a:cubicBezTo>
                  <a:cubicBezTo>
                    <a:pt x="924517" y="1173572"/>
                    <a:pt x="889541" y="1165071"/>
                    <a:pt x="843271" y="1158574"/>
                  </a:cubicBezTo>
                  <a:lnTo>
                    <a:pt x="843271" y="1139629"/>
                  </a:lnTo>
                  <a:cubicBezTo>
                    <a:pt x="845250" y="1139719"/>
                    <a:pt x="861208" y="1140348"/>
                    <a:pt x="891146" y="1141518"/>
                  </a:cubicBezTo>
                  <a:cubicBezTo>
                    <a:pt x="921085" y="1142687"/>
                    <a:pt x="953128" y="1143857"/>
                    <a:pt x="987276" y="1145026"/>
                  </a:cubicBezTo>
                  <a:cubicBezTo>
                    <a:pt x="1021424" y="1146196"/>
                    <a:pt x="1045803" y="1146825"/>
                    <a:pt x="1060412" y="1146915"/>
                  </a:cubicBezTo>
                  <a:cubicBezTo>
                    <a:pt x="1076078" y="1146885"/>
                    <a:pt x="1086644" y="1144395"/>
                    <a:pt x="1092109" y="1139447"/>
                  </a:cubicBezTo>
                  <a:cubicBezTo>
                    <a:pt x="1097574" y="1134498"/>
                    <a:pt x="1100124" y="1127272"/>
                    <a:pt x="1099760" y="1117769"/>
                  </a:cubicBezTo>
                  <a:lnTo>
                    <a:pt x="1099760" y="794243"/>
                  </a:lnTo>
                  <a:lnTo>
                    <a:pt x="869503" y="794243"/>
                  </a:lnTo>
                  <a:cubicBezTo>
                    <a:pt x="858249" y="865058"/>
                    <a:pt x="835094" y="934416"/>
                    <a:pt x="800036" y="1002316"/>
                  </a:cubicBezTo>
                  <a:cubicBezTo>
                    <a:pt x="764980" y="1070217"/>
                    <a:pt x="712678" y="1134393"/>
                    <a:pt x="643131" y="1194845"/>
                  </a:cubicBezTo>
                  <a:cubicBezTo>
                    <a:pt x="573585" y="1255297"/>
                    <a:pt x="481449" y="1309758"/>
                    <a:pt x="366725" y="1358227"/>
                  </a:cubicBezTo>
                  <a:lnTo>
                    <a:pt x="352152" y="1346569"/>
                  </a:lnTo>
                  <a:cubicBezTo>
                    <a:pt x="386111" y="1314751"/>
                    <a:pt x="416404" y="1281839"/>
                    <a:pt x="443030" y="1247835"/>
                  </a:cubicBezTo>
                  <a:lnTo>
                    <a:pt x="477600" y="1194991"/>
                  </a:lnTo>
                  <a:lnTo>
                    <a:pt x="461284" y="1207438"/>
                  </a:lnTo>
                  <a:cubicBezTo>
                    <a:pt x="452686" y="1212529"/>
                    <a:pt x="443117" y="1216894"/>
                    <a:pt x="432578" y="1220533"/>
                  </a:cubicBezTo>
                  <a:cubicBezTo>
                    <a:pt x="390422" y="1235087"/>
                    <a:pt x="344668" y="1227064"/>
                    <a:pt x="295316" y="1196464"/>
                  </a:cubicBezTo>
                  <a:cubicBezTo>
                    <a:pt x="291582" y="1151196"/>
                    <a:pt x="280834" y="1106566"/>
                    <a:pt x="263073" y="1062573"/>
                  </a:cubicBezTo>
                  <a:cubicBezTo>
                    <a:pt x="245312" y="1018580"/>
                    <a:pt x="225456" y="980143"/>
                    <a:pt x="203505" y="947262"/>
                  </a:cubicBezTo>
                  <a:lnTo>
                    <a:pt x="213706" y="939975"/>
                  </a:lnTo>
                  <a:cubicBezTo>
                    <a:pt x="336319" y="958560"/>
                    <a:pt x="419538" y="987426"/>
                    <a:pt x="463364" y="1026572"/>
                  </a:cubicBezTo>
                  <a:cubicBezTo>
                    <a:pt x="496234" y="1055932"/>
                    <a:pt x="513656" y="1084914"/>
                    <a:pt x="515631" y="1113518"/>
                  </a:cubicBezTo>
                  <a:lnTo>
                    <a:pt x="512558" y="1141095"/>
                  </a:lnTo>
                  <a:lnTo>
                    <a:pt x="561392" y="1031787"/>
                  </a:lnTo>
                  <a:cubicBezTo>
                    <a:pt x="575085" y="994139"/>
                    <a:pt x="585977" y="955763"/>
                    <a:pt x="594068" y="916658"/>
                  </a:cubicBezTo>
                  <a:lnTo>
                    <a:pt x="0" y="916658"/>
                  </a:lnTo>
                  <a:lnTo>
                    <a:pt x="0" y="875853"/>
                  </a:lnTo>
                  <a:lnTo>
                    <a:pt x="16967" y="875853"/>
                  </a:lnTo>
                  <a:lnTo>
                    <a:pt x="16967" y="269606"/>
                  </a:lnTo>
                  <a:lnTo>
                    <a:pt x="0" y="269606"/>
                  </a:lnTo>
                  <a:lnTo>
                    <a:pt x="0" y="228800"/>
                  </a:lnTo>
                  <a:lnTo>
                    <a:pt x="16967" y="228800"/>
                  </a:ln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4F38"/>
                </a:solidFill>
                <a:latin typeface="瀞ノクーゲル明朝" pitchFamily="50" charset="-122"/>
                <a:ea typeface="瀞ノクーゲル明朝" pitchFamily="50" charset="-122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4A63D88-B81F-C9C2-F12A-46D5B798259B}"/>
                </a:ext>
              </a:extLst>
            </p:cNvPr>
            <p:cNvSpPr/>
            <p:nvPr/>
          </p:nvSpPr>
          <p:spPr>
            <a:xfrm>
              <a:off x="6887802" y="1486645"/>
              <a:ext cx="1460565" cy="1384459"/>
            </a:xfrm>
            <a:custGeom>
              <a:avLst/>
              <a:gdLst/>
              <a:ahLst/>
              <a:cxnLst/>
              <a:rect l="l" t="t" r="r" b="b"/>
              <a:pathLst>
                <a:path w="1460565" h="1384459">
                  <a:moveTo>
                    <a:pt x="1459459" y="785498"/>
                  </a:moveTo>
                  <a:lnTo>
                    <a:pt x="1460565" y="785498"/>
                  </a:lnTo>
                  <a:lnTo>
                    <a:pt x="1460565" y="800987"/>
                  </a:lnTo>
                  <a:close/>
                  <a:moveTo>
                    <a:pt x="1460565" y="622137"/>
                  </a:moveTo>
                  <a:lnTo>
                    <a:pt x="1460565" y="648925"/>
                  </a:lnTo>
                  <a:lnTo>
                    <a:pt x="1447800" y="658711"/>
                  </a:lnTo>
                  <a:lnTo>
                    <a:pt x="1447800" y="644138"/>
                  </a:lnTo>
                  <a:close/>
                  <a:moveTo>
                    <a:pt x="710394" y="187995"/>
                  </a:moveTo>
                  <a:lnTo>
                    <a:pt x="710394" y="679113"/>
                  </a:lnTo>
                  <a:lnTo>
                    <a:pt x="886730" y="679113"/>
                  </a:lnTo>
                  <a:lnTo>
                    <a:pt x="886730" y="187995"/>
                  </a:lnTo>
                  <a:close/>
                  <a:moveTo>
                    <a:pt x="1200055" y="7286"/>
                  </a:moveTo>
                  <a:cubicBezTo>
                    <a:pt x="1201314" y="8069"/>
                    <a:pt x="1214178" y="17029"/>
                    <a:pt x="1238647" y="34166"/>
                  </a:cubicBezTo>
                  <a:cubicBezTo>
                    <a:pt x="1263116" y="51303"/>
                    <a:pt x="1291633" y="71922"/>
                    <a:pt x="1324198" y="96021"/>
                  </a:cubicBezTo>
                  <a:cubicBezTo>
                    <a:pt x="1356763" y="120121"/>
                    <a:pt x="1385819" y="143007"/>
                    <a:pt x="1411367" y="164678"/>
                  </a:cubicBezTo>
                  <a:cubicBezTo>
                    <a:pt x="1409060" y="172663"/>
                    <a:pt x="1403838" y="178553"/>
                    <a:pt x="1395701" y="182348"/>
                  </a:cubicBezTo>
                  <a:cubicBezTo>
                    <a:pt x="1387564" y="186143"/>
                    <a:pt x="1377242" y="188025"/>
                    <a:pt x="1364733" y="187995"/>
                  </a:cubicBezTo>
                  <a:lnTo>
                    <a:pt x="1157793" y="187995"/>
                  </a:lnTo>
                  <a:lnTo>
                    <a:pt x="1157793" y="679113"/>
                  </a:lnTo>
                  <a:lnTo>
                    <a:pt x="1251061" y="542125"/>
                  </a:lnTo>
                  <a:cubicBezTo>
                    <a:pt x="1252033" y="542952"/>
                    <a:pt x="1261263" y="551984"/>
                    <a:pt x="1278750" y="569220"/>
                  </a:cubicBezTo>
                  <a:cubicBezTo>
                    <a:pt x="1296238" y="586456"/>
                    <a:pt x="1316155" y="606931"/>
                    <a:pt x="1338501" y="630644"/>
                  </a:cubicBezTo>
                  <a:cubicBezTo>
                    <a:pt x="1360847" y="654357"/>
                    <a:pt x="1379792" y="676343"/>
                    <a:pt x="1395336" y="696601"/>
                  </a:cubicBezTo>
                  <a:cubicBezTo>
                    <a:pt x="1393758" y="704586"/>
                    <a:pt x="1389264" y="710476"/>
                    <a:pt x="1381856" y="714271"/>
                  </a:cubicBezTo>
                  <a:cubicBezTo>
                    <a:pt x="1374448" y="718066"/>
                    <a:pt x="1364854" y="719949"/>
                    <a:pt x="1353074" y="719919"/>
                  </a:cubicBezTo>
                  <a:lnTo>
                    <a:pt x="1157793" y="719919"/>
                  </a:lnTo>
                  <a:lnTo>
                    <a:pt x="1157793" y="1320336"/>
                  </a:lnTo>
                  <a:lnTo>
                    <a:pt x="1162165" y="1320336"/>
                  </a:lnTo>
                  <a:lnTo>
                    <a:pt x="1272921" y="1154201"/>
                  </a:lnTo>
                  <a:cubicBezTo>
                    <a:pt x="1274064" y="1155200"/>
                    <a:pt x="1284733" y="1165995"/>
                    <a:pt x="1304929" y="1186586"/>
                  </a:cubicBezTo>
                  <a:cubicBezTo>
                    <a:pt x="1325124" y="1207178"/>
                    <a:pt x="1347992" y="1231575"/>
                    <a:pt x="1373531" y="1259776"/>
                  </a:cubicBezTo>
                  <a:cubicBezTo>
                    <a:pt x="1399070" y="1287978"/>
                    <a:pt x="1420426" y="1313994"/>
                    <a:pt x="1437599" y="1337824"/>
                  </a:cubicBezTo>
                  <a:cubicBezTo>
                    <a:pt x="1435352" y="1345809"/>
                    <a:pt x="1430738" y="1351699"/>
                    <a:pt x="1423754" y="1355494"/>
                  </a:cubicBezTo>
                  <a:cubicBezTo>
                    <a:pt x="1416771" y="1359290"/>
                    <a:pt x="1407784" y="1361172"/>
                    <a:pt x="1396794" y="1361141"/>
                  </a:cubicBezTo>
                  <a:lnTo>
                    <a:pt x="534058" y="1361141"/>
                  </a:lnTo>
                  <a:lnTo>
                    <a:pt x="519484" y="1320336"/>
                  </a:lnTo>
                  <a:lnTo>
                    <a:pt x="886730" y="1320336"/>
                  </a:lnTo>
                  <a:lnTo>
                    <a:pt x="886730" y="719919"/>
                  </a:lnTo>
                  <a:lnTo>
                    <a:pt x="720595" y="719919"/>
                  </a:lnTo>
                  <a:lnTo>
                    <a:pt x="708936" y="692229"/>
                  </a:lnTo>
                  <a:cubicBezTo>
                    <a:pt x="704322" y="846584"/>
                    <a:pt x="659630" y="983451"/>
                    <a:pt x="574863" y="1102831"/>
                  </a:cubicBezTo>
                  <a:cubicBezTo>
                    <a:pt x="490095" y="1222210"/>
                    <a:pt x="353592" y="1316086"/>
                    <a:pt x="165354" y="1384459"/>
                  </a:cubicBezTo>
                  <a:lnTo>
                    <a:pt x="155153" y="1371343"/>
                  </a:lnTo>
                  <a:cubicBezTo>
                    <a:pt x="270858" y="1281474"/>
                    <a:pt x="352408" y="1176304"/>
                    <a:pt x="399801" y="1055832"/>
                  </a:cubicBezTo>
                  <a:cubicBezTo>
                    <a:pt x="447195" y="935360"/>
                    <a:pt x="470087" y="801043"/>
                    <a:pt x="468478" y="652882"/>
                  </a:cubicBezTo>
                  <a:lnTo>
                    <a:pt x="468478" y="17488"/>
                  </a:lnTo>
                  <a:lnTo>
                    <a:pt x="783260" y="40805"/>
                  </a:lnTo>
                  <a:cubicBezTo>
                    <a:pt x="781590" y="51067"/>
                    <a:pt x="775457" y="59689"/>
                    <a:pt x="764861" y="66673"/>
                  </a:cubicBezTo>
                  <a:cubicBezTo>
                    <a:pt x="754266" y="73656"/>
                    <a:pt x="736110" y="78635"/>
                    <a:pt x="710394" y="81610"/>
                  </a:cubicBezTo>
                  <a:lnTo>
                    <a:pt x="710394" y="147190"/>
                  </a:lnTo>
                  <a:lnTo>
                    <a:pt x="1067438" y="147190"/>
                  </a:lnTo>
                  <a:close/>
                  <a:moveTo>
                    <a:pt x="155153" y="0"/>
                  </a:moveTo>
                  <a:cubicBezTo>
                    <a:pt x="155936" y="755"/>
                    <a:pt x="164895" y="9445"/>
                    <a:pt x="182033" y="26070"/>
                  </a:cubicBezTo>
                  <a:cubicBezTo>
                    <a:pt x="199170" y="42694"/>
                    <a:pt x="219788" y="62719"/>
                    <a:pt x="243888" y="86144"/>
                  </a:cubicBezTo>
                  <a:cubicBezTo>
                    <a:pt x="267988" y="109569"/>
                    <a:pt x="290873" y="131861"/>
                    <a:pt x="312544" y="153019"/>
                  </a:cubicBezTo>
                  <a:cubicBezTo>
                    <a:pt x="306715" y="168807"/>
                    <a:pt x="292141" y="176579"/>
                    <a:pt x="268824" y="176336"/>
                  </a:cubicBezTo>
                  <a:lnTo>
                    <a:pt x="131836" y="176336"/>
                  </a:lnTo>
                  <a:lnTo>
                    <a:pt x="131836" y="556698"/>
                  </a:lnTo>
                  <a:lnTo>
                    <a:pt x="166812" y="478003"/>
                  </a:lnTo>
                  <a:cubicBezTo>
                    <a:pt x="167358" y="478640"/>
                    <a:pt x="173187" y="485745"/>
                    <a:pt x="184300" y="499316"/>
                  </a:cubicBezTo>
                  <a:cubicBezTo>
                    <a:pt x="195412" y="512887"/>
                    <a:pt x="208528" y="529100"/>
                    <a:pt x="223647" y="547954"/>
                  </a:cubicBezTo>
                  <a:lnTo>
                    <a:pt x="223647" y="177794"/>
                  </a:lnTo>
                  <a:lnTo>
                    <a:pt x="449532" y="196739"/>
                  </a:lnTo>
                  <a:cubicBezTo>
                    <a:pt x="447772" y="204784"/>
                    <a:pt x="443278" y="211646"/>
                    <a:pt x="436052" y="217323"/>
                  </a:cubicBezTo>
                  <a:cubicBezTo>
                    <a:pt x="428827" y="223001"/>
                    <a:pt x="416318" y="227312"/>
                    <a:pt x="398526" y="230257"/>
                  </a:cubicBezTo>
                  <a:lnTo>
                    <a:pt x="398526" y="853992"/>
                  </a:lnTo>
                  <a:cubicBezTo>
                    <a:pt x="396462" y="861552"/>
                    <a:pt x="380188" y="870478"/>
                    <a:pt x="349706" y="880771"/>
                  </a:cubicBezTo>
                  <a:cubicBezTo>
                    <a:pt x="319224" y="891063"/>
                    <a:pt x="286919" y="896710"/>
                    <a:pt x="252794" y="897712"/>
                  </a:cubicBezTo>
                  <a:lnTo>
                    <a:pt x="223647" y="897712"/>
                  </a:lnTo>
                  <a:lnTo>
                    <a:pt x="223647" y="620820"/>
                  </a:lnTo>
                  <a:lnTo>
                    <a:pt x="131836" y="620820"/>
                  </a:lnTo>
                  <a:lnTo>
                    <a:pt x="131836" y="969121"/>
                  </a:lnTo>
                  <a:cubicBezTo>
                    <a:pt x="152299" y="961045"/>
                    <a:pt x="173673" y="952423"/>
                    <a:pt x="195958" y="943254"/>
                  </a:cubicBezTo>
                  <a:cubicBezTo>
                    <a:pt x="218243" y="934085"/>
                    <a:pt x="241075" y="924733"/>
                    <a:pt x="264452" y="915200"/>
                  </a:cubicBezTo>
                  <a:lnTo>
                    <a:pt x="267367" y="928316"/>
                  </a:lnTo>
                  <a:cubicBezTo>
                    <a:pt x="231359" y="967937"/>
                    <a:pt x="192254" y="1014389"/>
                    <a:pt x="150052" y="1067673"/>
                  </a:cubicBezTo>
                  <a:cubicBezTo>
                    <a:pt x="107851" y="1120956"/>
                    <a:pt x="64374" y="1179431"/>
                    <a:pt x="19622" y="1243098"/>
                  </a:cubicBezTo>
                  <a:cubicBezTo>
                    <a:pt x="18863" y="1253451"/>
                    <a:pt x="17466" y="1262620"/>
                    <a:pt x="15432" y="1270605"/>
                  </a:cubicBezTo>
                  <a:cubicBezTo>
                    <a:pt x="13398" y="1278590"/>
                    <a:pt x="10908" y="1284480"/>
                    <a:pt x="7963" y="1288275"/>
                  </a:cubicBezTo>
                  <a:lnTo>
                    <a:pt x="0" y="1188075"/>
                  </a:lnTo>
                  <a:lnTo>
                    <a:pt x="0" y="1056426"/>
                  </a:lnTo>
                  <a:lnTo>
                    <a:pt x="21079" y="1030329"/>
                  </a:lnTo>
                  <a:lnTo>
                    <a:pt x="21079" y="620820"/>
                  </a:lnTo>
                  <a:lnTo>
                    <a:pt x="0" y="620820"/>
                  </a:lnTo>
                  <a:lnTo>
                    <a:pt x="0" y="580015"/>
                  </a:lnTo>
                  <a:lnTo>
                    <a:pt x="21079" y="580015"/>
                  </a:lnTo>
                  <a:lnTo>
                    <a:pt x="21079" y="176336"/>
                  </a:lnTo>
                  <a:lnTo>
                    <a:pt x="0" y="176336"/>
                  </a:lnTo>
                  <a:lnTo>
                    <a:pt x="0" y="135531"/>
                  </a:lnTo>
                  <a:lnTo>
                    <a:pt x="88116" y="135531"/>
                  </a:ln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4F38"/>
                </a:solidFill>
                <a:latin typeface="瀞ノクーゲル明朝" pitchFamily="50" charset="-122"/>
                <a:ea typeface="瀞ノクーゲル明朝" pitchFamily="50" charset="-122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0A81331-DA06-5407-97A7-592BD199CE61}"/>
                </a:ext>
              </a:extLst>
            </p:cNvPr>
            <p:cNvSpPr/>
            <p:nvPr/>
          </p:nvSpPr>
          <p:spPr>
            <a:xfrm>
              <a:off x="8348302" y="1470614"/>
              <a:ext cx="1425679" cy="1406319"/>
            </a:xfrm>
            <a:custGeom>
              <a:avLst/>
              <a:gdLst/>
              <a:ahLst/>
              <a:cxnLst/>
              <a:rect l="l" t="t" r="r" b="b"/>
              <a:pathLst>
                <a:path w="1425679" h="1406319">
                  <a:moveTo>
                    <a:pt x="1103611" y="660169"/>
                  </a:moveTo>
                  <a:cubicBezTo>
                    <a:pt x="1105086" y="660942"/>
                    <a:pt x="1120433" y="669920"/>
                    <a:pt x="1149651" y="687102"/>
                  </a:cubicBezTo>
                  <a:cubicBezTo>
                    <a:pt x="1178870" y="704284"/>
                    <a:pt x="1213108" y="725029"/>
                    <a:pt x="1252366" y="749335"/>
                  </a:cubicBezTo>
                  <a:cubicBezTo>
                    <a:pt x="1291623" y="773642"/>
                    <a:pt x="1327049" y="796869"/>
                    <a:pt x="1358643" y="819017"/>
                  </a:cubicBezTo>
                  <a:cubicBezTo>
                    <a:pt x="1356275" y="827002"/>
                    <a:pt x="1350809" y="832892"/>
                    <a:pt x="1342248" y="836687"/>
                  </a:cubicBezTo>
                  <a:cubicBezTo>
                    <a:pt x="1333686" y="840482"/>
                    <a:pt x="1323121" y="842365"/>
                    <a:pt x="1310551" y="842334"/>
                  </a:cubicBezTo>
                  <a:lnTo>
                    <a:pt x="514852" y="842334"/>
                  </a:lnTo>
                  <a:cubicBezTo>
                    <a:pt x="466851" y="896316"/>
                    <a:pt x="417484" y="950844"/>
                    <a:pt x="366751" y="1005919"/>
                  </a:cubicBezTo>
                  <a:cubicBezTo>
                    <a:pt x="316018" y="1060994"/>
                    <a:pt x="267743" y="1111879"/>
                    <a:pt x="221929" y="1158574"/>
                  </a:cubicBezTo>
                  <a:cubicBezTo>
                    <a:pt x="304117" y="1156357"/>
                    <a:pt x="401332" y="1153504"/>
                    <a:pt x="513577" y="1150012"/>
                  </a:cubicBezTo>
                  <a:cubicBezTo>
                    <a:pt x="625821" y="1146520"/>
                    <a:pt x="749633" y="1142574"/>
                    <a:pt x="885013" y="1138171"/>
                  </a:cubicBezTo>
                  <a:cubicBezTo>
                    <a:pt x="854925" y="1099370"/>
                    <a:pt x="822195" y="1062208"/>
                    <a:pt x="786825" y="1026686"/>
                  </a:cubicBezTo>
                  <a:cubicBezTo>
                    <a:pt x="751455" y="991164"/>
                    <a:pt x="714717" y="958374"/>
                    <a:pt x="676615" y="928316"/>
                  </a:cubicBezTo>
                  <a:lnTo>
                    <a:pt x="692645" y="919573"/>
                  </a:lnTo>
                  <a:cubicBezTo>
                    <a:pt x="850936" y="948286"/>
                    <a:pt x="973593" y="986693"/>
                    <a:pt x="1060614" y="1034794"/>
                  </a:cubicBezTo>
                  <a:cubicBezTo>
                    <a:pt x="1147636" y="1082896"/>
                    <a:pt x="1205867" y="1132799"/>
                    <a:pt x="1235307" y="1184503"/>
                  </a:cubicBezTo>
                  <a:cubicBezTo>
                    <a:pt x="1264746" y="1236207"/>
                    <a:pt x="1272239" y="1281819"/>
                    <a:pt x="1257785" y="1321340"/>
                  </a:cubicBezTo>
                  <a:cubicBezTo>
                    <a:pt x="1243329" y="1360860"/>
                    <a:pt x="1213771" y="1386396"/>
                    <a:pt x="1169109" y="1397948"/>
                  </a:cubicBezTo>
                  <a:cubicBezTo>
                    <a:pt x="1124447" y="1409500"/>
                    <a:pt x="1071525" y="1399174"/>
                    <a:pt x="1010342" y="1366971"/>
                  </a:cubicBezTo>
                  <a:cubicBezTo>
                    <a:pt x="1001537" y="1336276"/>
                    <a:pt x="989271" y="1305490"/>
                    <a:pt x="973545" y="1274613"/>
                  </a:cubicBezTo>
                  <a:cubicBezTo>
                    <a:pt x="957818" y="1243736"/>
                    <a:pt x="938994" y="1213315"/>
                    <a:pt x="917073" y="1183348"/>
                  </a:cubicBezTo>
                  <a:cubicBezTo>
                    <a:pt x="804737" y="1209246"/>
                    <a:pt x="678193" y="1237603"/>
                    <a:pt x="537440" y="1268420"/>
                  </a:cubicBezTo>
                  <a:cubicBezTo>
                    <a:pt x="396687" y="1299236"/>
                    <a:pt x="246825" y="1334515"/>
                    <a:pt x="87855" y="1374258"/>
                  </a:cubicBezTo>
                  <a:cubicBezTo>
                    <a:pt x="84151" y="1383063"/>
                    <a:pt x="79901" y="1390228"/>
                    <a:pt x="75103" y="1395753"/>
                  </a:cubicBezTo>
                  <a:cubicBezTo>
                    <a:pt x="70307" y="1401279"/>
                    <a:pt x="65327" y="1404801"/>
                    <a:pt x="60166" y="1406319"/>
                  </a:cubicBezTo>
                  <a:lnTo>
                    <a:pt x="7703" y="1167318"/>
                  </a:lnTo>
                  <a:cubicBezTo>
                    <a:pt x="17782" y="1167257"/>
                    <a:pt x="34056" y="1166650"/>
                    <a:pt x="56523" y="1165496"/>
                  </a:cubicBezTo>
                  <a:cubicBezTo>
                    <a:pt x="78990" y="1164342"/>
                    <a:pt x="108379" y="1163006"/>
                    <a:pt x="144691" y="1161488"/>
                  </a:cubicBezTo>
                  <a:cubicBezTo>
                    <a:pt x="157382" y="1111575"/>
                    <a:pt x="170255" y="1058383"/>
                    <a:pt x="183311" y="1001911"/>
                  </a:cubicBezTo>
                  <a:cubicBezTo>
                    <a:pt x="196365" y="945440"/>
                    <a:pt x="207781" y="892248"/>
                    <a:pt x="217557" y="842334"/>
                  </a:cubicBezTo>
                  <a:lnTo>
                    <a:pt x="1874" y="842334"/>
                  </a:lnTo>
                  <a:lnTo>
                    <a:pt x="0" y="816108"/>
                  </a:lnTo>
                  <a:lnTo>
                    <a:pt x="0" y="801529"/>
                  </a:lnTo>
                  <a:lnTo>
                    <a:pt x="950591" y="801529"/>
                  </a:lnTo>
                  <a:close/>
                  <a:moveTo>
                    <a:pt x="334143" y="0"/>
                  </a:moveTo>
                  <a:lnTo>
                    <a:pt x="730536" y="78696"/>
                  </a:lnTo>
                  <a:cubicBezTo>
                    <a:pt x="726679" y="89504"/>
                    <a:pt x="716539" y="97762"/>
                    <a:pt x="700114" y="103470"/>
                  </a:cubicBezTo>
                  <a:cubicBezTo>
                    <a:pt x="683689" y="109178"/>
                    <a:pt x="657882" y="113064"/>
                    <a:pt x="622693" y="115129"/>
                  </a:cubicBezTo>
                  <a:cubicBezTo>
                    <a:pt x="685961" y="170975"/>
                    <a:pt x="764747" y="219103"/>
                    <a:pt x="859050" y="259512"/>
                  </a:cubicBezTo>
                  <a:cubicBezTo>
                    <a:pt x="953353" y="299921"/>
                    <a:pt x="1050815" y="332720"/>
                    <a:pt x="1151433" y="357909"/>
                  </a:cubicBezTo>
                  <a:cubicBezTo>
                    <a:pt x="1252051" y="383097"/>
                    <a:pt x="1343467" y="400783"/>
                    <a:pt x="1425679" y="410966"/>
                  </a:cubicBezTo>
                  <a:lnTo>
                    <a:pt x="1424223" y="434283"/>
                  </a:lnTo>
                  <a:cubicBezTo>
                    <a:pt x="1372882" y="451407"/>
                    <a:pt x="1331287" y="480553"/>
                    <a:pt x="1299439" y="521723"/>
                  </a:cubicBezTo>
                  <a:cubicBezTo>
                    <a:pt x="1267590" y="562892"/>
                    <a:pt x="1247491" y="605155"/>
                    <a:pt x="1239142" y="648510"/>
                  </a:cubicBezTo>
                  <a:cubicBezTo>
                    <a:pt x="1091467" y="599143"/>
                    <a:pt x="960915" y="530649"/>
                    <a:pt x="847486" y="443027"/>
                  </a:cubicBezTo>
                  <a:cubicBezTo>
                    <a:pt x="734057" y="355405"/>
                    <a:pt x="649411" y="251935"/>
                    <a:pt x="593547" y="132617"/>
                  </a:cubicBezTo>
                  <a:cubicBezTo>
                    <a:pt x="536541" y="208128"/>
                    <a:pt x="469036" y="280886"/>
                    <a:pt x="391033" y="350892"/>
                  </a:cubicBezTo>
                  <a:cubicBezTo>
                    <a:pt x="313030" y="420897"/>
                    <a:pt x="237213" y="483940"/>
                    <a:pt x="163582" y="540020"/>
                  </a:cubicBezTo>
                  <a:lnTo>
                    <a:pt x="151260" y="549412"/>
                  </a:lnTo>
                  <a:lnTo>
                    <a:pt x="597919" y="549412"/>
                  </a:lnTo>
                  <a:lnTo>
                    <a:pt x="736365" y="421167"/>
                  </a:lnTo>
                  <a:cubicBezTo>
                    <a:pt x="737759" y="421860"/>
                    <a:pt x="752945" y="430028"/>
                    <a:pt x="781920" y="445672"/>
                  </a:cubicBezTo>
                  <a:cubicBezTo>
                    <a:pt x="810895" y="461316"/>
                    <a:pt x="845295" y="480279"/>
                    <a:pt x="885120" y="502562"/>
                  </a:cubicBezTo>
                  <a:cubicBezTo>
                    <a:pt x="924945" y="524844"/>
                    <a:pt x="961827" y="546290"/>
                    <a:pt x="995769" y="566900"/>
                  </a:cubicBezTo>
                  <a:cubicBezTo>
                    <a:pt x="992641" y="574885"/>
                    <a:pt x="986145" y="580775"/>
                    <a:pt x="976277" y="584570"/>
                  </a:cubicBezTo>
                  <a:cubicBezTo>
                    <a:pt x="966410" y="588365"/>
                    <a:pt x="954447" y="590247"/>
                    <a:pt x="940391" y="590217"/>
                  </a:cubicBezTo>
                  <a:lnTo>
                    <a:pt x="138862" y="590217"/>
                  </a:lnTo>
                  <a:lnTo>
                    <a:pt x="133086" y="563264"/>
                  </a:lnTo>
                  <a:lnTo>
                    <a:pt x="111147" y="579985"/>
                  </a:lnTo>
                  <a:cubicBezTo>
                    <a:pt x="86324" y="598920"/>
                    <a:pt x="63592" y="616284"/>
                    <a:pt x="42951" y="632077"/>
                  </a:cubicBezTo>
                  <a:lnTo>
                    <a:pt x="0" y="665005"/>
                  </a:lnTo>
                  <a:lnTo>
                    <a:pt x="0" y="638280"/>
                  </a:lnTo>
                  <a:lnTo>
                    <a:pt x="39103" y="570887"/>
                  </a:lnTo>
                  <a:cubicBezTo>
                    <a:pt x="58462" y="538313"/>
                    <a:pt x="79912" y="502926"/>
                    <a:pt x="103455" y="464725"/>
                  </a:cubicBezTo>
                  <a:cubicBezTo>
                    <a:pt x="150539" y="388323"/>
                    <a:pt x="195841" y="309250"/>
                    <a:pt x="239363" y="227505"/>
                  </a:cubicBezTo>
                  <a:cubicBezTo>
                    <a:pt x="282885" y="145760"/>
                    <a:pt x="314479" y="69925"/>
                    <a:pt x="334143" y="0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rgbClr val="004F38"/>
                </a:solidFill>
                <a:latin typeface="瀞ノクーゲル明朝" pitchFamily="50" charset="-122"/>
                <a:ea typeface="瀞ノクーゲル明朝" pitchFamily="50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54531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4" name="任意多边形: 形状 2133">
            <a:extLst>
              <a:ext uri="{FF2B5EF4-FFF2-40B4-BE49-F238E27FC236}">
                <a16:creationId xmlns:a16="http://schemas.microsoft.com/office/drawing/2014/main" id="{09474B30-A77F-FB95-26E9-0FDBF5FD704C}"/>
              </a:ext>
            </a:extLst>
          </p:cNvPr>
          <p:cNvSpPr/>
          <p:nvPr/>
        </p:nvSpPr>
        <p:spPr>
          <a:xfrm>
            <a:off x="0" y="4183530"/>
            <a:ext cx="12192000" cy="1579074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0">
                <a:srgbClr val="004F38">
                  <a:alpha val="0"/>
                </a:srgbClr>
              </a:gs>
              <a:gs pos="100000">
                <a:srgbClr val="116A4E">
                  <a:alpha val="15000"/>
                </a:srgbClr>
              </a:gs>
            </a:gsLst>
            <a:lin ang="135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0904B45-7886-0C72-C243-AE35D302736D}"/>
              </a:ext>
            </a:extLst>
          </p:cNvPr>
          <p:cNvGrpSpPr/>
          <p:nvPr/>
        </p:nvGrpSpPr>
        <p:grpSpPr>
          <a:xfrm>
            <a:off x="5545275" y="4957411"/>
            <a:ext cx="286638" cy="359488"/>
            <a:chOff x="7886658" y="5504096"/>
            <a:chExt cx="547985" cy="687258"/>
          </a:xfrm>
          <a:gradFill>
            <a:gsLst>
              <a:gs pos="0">
                <a:srgbClr val="004F38"/>
              </a:gs>
              <a:gs pos="100000">
                <a:srgbClr val="116A4E">
                  <a:alpha val="34000"/>
                </a:srgbClr>
              </a:gs>
            </a:gsLst>
            <a:lin ang="5400000" scaled="1"/>
          </a:gra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BCEF9D3-3F9F-E87F-8B7C-B342F04D0CB5}"/>
                </a:ext>
              </a:extLst>
            </p:cNvPr>
            <p:cNvSpPr/>
            <p:nvPr/>
          </p:nvSpPr>
          <p:spPr>
            <a:xfrm flipV="1">
              <a:off x="7886658" y="5504096"/>
              <a:ext cx="451514" cy="687258"/>
            </a:xfrm>
            <a:custGeom>
              <a:avLst/>
              <a:gdLst>
                <a:gd name="connsiteX0" fmla="*/ 346869 w 451514"/>
                <a:gd name="connsiteY0" fmla="*/ 677365 h 687258"/>
                <a:gd name="connsiteX1" fmla="*/ 295532 w 451514"/>
                <a:gd name="connsiteY1" fmla="*/ 659028 h 687258"/>
                <a:gd name="connsiteX2" fmla="*/ 67572 w 451514"/>
                <a:gd name="connsiteY2" fmla="*/ 498274 h 687258"/>
                <a:gd name="connsiteX3" fmla="*/ 107297 w 451514"/>
                <a:gd name="connsiteY3" fmla="*/ 190826 h 687258"/>
                <a:gd name="connsiteX4" fmla="*/ 126243 w 451514"/>
                <a:gd name="connsiteY4" fmla="*/ 151707 h 687258"/>
                <a:gd name="connsiteX5" fmla="*/ 61461 w 451514"/>
                <a:gd name="connsiteY5" fmla="*/ 179823 h 687258"/>
                <a:gd name="connsiteX6" fmla="*/ -6988 w 451514"/>
                <a:gd name="connsiteY6" fmla="*/ 201828 h 687258"/>
                <a:gd name="connsiteX7" fmla="*/ 98130 w 451514"/>
                <a:gd name="connsiteY7" fmla="*/ 87528 h 687258"/>
                <a:gd name="connsiteX8" fmla="*/ 235028 w 451514"/>
                <a:gd name="connsiteY8" fmla="*/ 733 h 687258"/>
                <a:gd name="connsiteX9" fmla="*/ 205082 w 451514"/>
                <a:gd name="connsiteY9" fmla="*/ 72247 h 687258"/>
                <a:gd name="connsiteX10" fmla="*/ 173302 w 451514"/>
                <a:gd name="connsiteY10" fmla="*/ 131536 h 687258"/>
                <a:gd name="connsiteX11" fmla="*/ 264975 w 451514"/>
                <a:gd name="connsiteY11" fmla="*/ 94862 h 687258"/>
                <a:gd name="connsiteX12" fmla="*/ 275364 w 451514"/>
                <a:gd name="connsiteY12" fmla="*/ 78359 h 687258"/>
                <a:gd name="connsiteX13" fmla="*/ 296755 w 451514"/>
                <a:gd name="connsiteY13" fmla="*/ 78359 h 687258"/>
                <a:gd name="connsiteX14" fmla="*/ 330368 w 451514"/>
                <a:gd name="connsiteY14" fmla="*/ 90584 h 687258"/>
                <a:gd name="connsiteX15" fmla="*/ 369482 w 451514"/>
                <a:gd name="connsiteY15" fmla="*/ 100364 h 687258"/>
                <a:gd name="connsiteX16" fmla="*/ 308978 w 451514"/>
                <a:gd name="connsiteY16" fmla="*/ 134592 h 687258"/>
                <a:gd name="connsiteX17" fmla="*/ 218527 w 451514"/>
                <a:gd name="connsiteY17" fmla="*/ 155374 h 687258"/>
                <a:gd name="connsiteX18" fmla="*/ 103019 w 451514"/>
                <a:gd name="connsiteY18" fmla="*/ 272119 h 687258"/>
                <a:gd name="connsiteX19" fmla="*/ 82851 w 451514"/>
                <a:gd name="connsiteY19" fmla="*/ 374806 h 687258"/>
                <a:gd name="connsiteX20" fmla="*/ 102408 w 451514"/>
                <a:gd name="connsiteY20" fmla="*/ 476881 h 687258"/>
                <a:gd name="connsiteX21" fmla="*/ 307755 w 451514"/>
                <a:gd name="connsiteY21" fmla="*/ 618075 h 687258"/>
                <a:gd name="connsiteX22" fmla="*/ 389650 w 451514"/>
                <a:gd name="connsiteY22" fmla="*/ 610129 h 687258"/>
                <a:gd name="connsiteX23" fmla="*/ 437931 w 451514"/>
                <a:gd name="connsiteY23" fmla="*/ 627244 h 687258"/>
                <a:gd name="connsiteX24" fmla="*/ 403706 w 451514"/>
                <a:gd name="connsiteY24" fmla="*/ 647414 h 687258"/>
                <a:gd name="connsiteX25" fmla="*/ 373149 w 451514"/>
                <a:gd name="connsiteY25" fmla="*/ 665751 h 687258"/>
                <a:gd name="connsiteX26" fmla="*/ 364593 w 451514"/>
                <a:gd name="connsiteY26" fmla="*/ 682866 h 687258"/>
                <a:gd name="connsiteX27" fmla="*/ 346869 w 451514"/>
                <a:gd name="connsiteY27" fmla="*/ 677365 h 68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1514" h="687258">
                  <a:moveTo>
                    <a:pt x="346869" y="677365"/>
                  </a:moveTo>
                  <a:cubicBezTo>
                    <a:pt x="339535" y="666974"/>
                    <a:pt x="327924" y="662695"/>
                    <a:pt x="295532" y="659028"/>
                  </a:cubicBezTo>
                  <a:cubicBezTo>
                    <a:pt x="191025" y="645581"/>
                    <a:pt x="113409" y="591181"/>
                    <a:pt x="67572" y="498274"/>
                  </a:cubicBezTo>
                  <a:cubicBezTo>
                    <a:pt x="20514" y="401700"/>
                    <a:pt x="36404" y="277620"/>
                    <a:pt x="107297" y="190826"/>
                  </a:cubicBezTo>
                  <a:cubicBezTo>
                    <a:pt x="126243" y="168210"/>
                    <a:pt x="134188" y="151707"/>
                    <a:pt x="126243" y="151707"/>
                  </a:cubicBezTo>
                  <a:cubicBezTo>
                    <a:pt x="125021" y="151707"/>
                    <a:pt x="95685" y="164543"/>
                    <a:pt x="61461" y="179823"/>
                  </a:cubicBezTo>
                  <a:cubicBezTo>
                    <a:pt x="18680" y="199383"/>
                    <a:pt x="-2710" y="206106"/>
                    <a:pt x="-6988" y="201828"/>
                  </a:cubicBezTo>
                  <a:cubicBezTo>
                    <a:pt x="-22878" y="185936"/>
                    <a:pt x="-3321" y="165154"/>
                    <a:pt x="98130" y="87528"/>
                  </a:cubicBezTo>
                  <a:cubicBezTo>
                    <a:pt x="209971" y="1956"/>
                    <a:pt x="220972" y="-4768"/>
                    <a:pt x="235028" y="733"/>
                  </a:cubicBezTo>
                  <a:cubicBezTo>
                    <a:pt x="252752" y="7457"/>
                    <a:pt x="244807" y="25794"/>
                    <a:pt x="205082" y="72247"/>
                  </a:cubicBezTo>
                  <a:cubicBezTo>
                    <a:pt x="168413" y="115033"/>
                    <a:pt x="154967" y="139482"/>
                    <a:pt x="173302" y="131536"/>
                  </a:cubicBezTo>
                  <a:cubicBezTo>
                    <a:pt x="187970" y="124813"/>
                    <a:pt x="253974" y="98530"/>
                    <a:pt x="264975" y="94862"/>
                  </a:cubicBezTo>
                  <a:cubicBezTo>
                    <a:pt x="270475" y="92418"/>
                    <a:pt x="275364" y="85083"/>
                    <a:pt x="275364" y="78359"/>
                  </a:cubicBezTo>
                  <a:cubicBezTo>
                    <a:pt x="275364" y="62467"/>
                    <a:pt x="291866" y="62467"/>
                    <a:pt x="296755" y="78359"/>
                  </a:cubicBezTo>
                  <a:cubicBezTo>
                    <a:pt x="299810" y="88139"/>
                    <a:pt x="305922" y="90584"/>
                    <a:pt x="330368" y="90584"/>
                  </a:cubicBezTo>
                  <a:cubicBezTo>
                    <a:pt x="349314" y="90584"/>
                    <a:pt x="363370" y="94251"/>
                    <a:pt x="369482" y="100364"/>
                  </a:cubicBezTo>
                  <a:cubicBezTo>
                    <a:pt x="392095" y="122368"/>
                    <a:pt x="376205" y="130925"/>
                    <a:pt x="308978" y="134592"/>
                  </a:cubicBezTo>
                  <a:cubicBezTo>
                    <a:pt x="264364" y="137037"/>
                    <a:pt x="246640" y="141316"/>
                    <a:pt x="218527" y="155374"/>
                  </a:cubicBezTo>
                  <a:cubicBezTo>
                    <a:pt x="170857" y="178601"/>
                    <a:pt x="128077" y="221998"/>
                    <a:pt x="103019" y="272119"/>
                  </a:cubicBezTo>
                  <a:cubicBezTo>
                    <a:pt x="84074" y="310627"/>
                    <a:pt x="82851" y="317350"/>
                    <a:pt x="82851" y="374806"/>
                  </a:cubicBezTo>
                  <a:cubicBezTo>
                    <a:pt x="82851" y="430428"/>
                    <a:pt x="84685" y="439596"/>
                    <a:pt x="102408" y="476881"/>
                  </a:cubicBezTo>
                  <a:cubicBezTo>
                    <a:pt x="142133" y="561231"/>
                    <a:pt x="222194" y="616853"/>
                    <a:pt x="307755" y="618075"/>
                  </a:cubicBezTo>
                  <a:cubicBezTo>
                    <a:pt x="331590" y="618687"/>
                    <a:pt x="368871" y="615019"/>
                    <a:pt x="389650" y="610129"/>
                  </a:cubicBezTo>
                  <a:cubicBezTo>
                    <a:pt x="431820" y="600961"/>
                    <a:pt x="444654" y="605240"/>
                    <a:pt x="437931" y="627244"/>
                  </a:cubicBezTo>
                  <a:cubicBezTo>
                    <a:pt x="434875" y="635801"/>
                    <a:pt x="424486" y="641913"/>
                    <a:pt x="403706" y="647414"/>
                  </a:cubicBezTo>
                  <a:cubicBezTo>
                    <a:pt x="382316" y="652915"/>
                    <a:pt x="373149" y="658417"/>
                    <a:pt x="373149" y="665751"/>
                  </a:cubicBezTo>
                  <a:cubicBezTo>
                    <a:pt x="373149" y="671252"/>
                    <a:pt x="369482" y="679198"/>
                    <a:pt x="364593" y="682866"/>
                  </a:cubicBezTo>
                  <a:cubicBezTo>
                    <a:pt x="357870" y="688978"/>
                    <a:pt x="354203" y="687756"/>
                    <a:pt x="346869" y="67736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A352C59-E61F-C635-C560-EFF2EA5FE046}"/>
                </a:ext>
              </a:extLst>
            </p:cNvPr>
            <p:cNvSpPr/>
            <p:nvPr/>
          </p:nvSpPr>
          <p:spPr>
            <a:xfrm flipV="1">
              <a:off x="8004829" y="5593136"/>
              <a:ext cx="429814" cy="439844"/>
            </a:xfrm>
            <a:custGeom>
              <a:avLst/>
              <a:gdLst>
                <a:gd name="connsiteX0" fmla="*/ 161924 w 429814"/>
                <a:gd name="connsiteY0" fmla="*/ 433356 h 439844"/>
                <a:gd name="connsiteX1" fmla="*/ -8588 w 429814"/>
                <a:gd name="connsiteY1" fmla="*/ 253044 h 439844"/>
                <a:gd name="connsiteX2" fmla="*/ 50694 w 429814"/>
                <a:gd name="connsiteY2" fmla="*/ 66618 h 439844"/>
                <a:gd name="connsiteX3" fmla="*/ 329380 w 429814"/>
                <a:gd name="connsiteY3" fmla="*/ 39724 h 439844"/>
                <a:gd name="connsiteX4" fmla="*/ 298822 w 429814"/>
                <a:gd name="connsiteY4" fmla="*/ 411352 h 439844"/>
                <a:gd name="connsiteX5" fmla="*/ 194315 w 429814"/>
                <a:gd name="connsiteY5" fmla="*/ 438857 h 439844"/>
                <a:gd name="connsiteX6" fmla="*/ 161924 w 429814"/>
                <a:gd name="connsiteY6" fmla="*/ 433356 h 439844"/>
                <a:gd name="connsiteX7" fmla="*/ 159479 w 429814"/>
                <a:gd name="connsiteY7" fmla="*/ 381402 h 439844"/>
                <a:gd name="connsiteX8" fmla="*/ 137478 w 429814"/>
                <a:gd name="connsiteY8" fmla="*/ 360009 h 439844"/>
                <a:gd name="connsiteX9" fmla="*/ 108142 w 429814"/>
                <a:gd name="connsiteY9" fmla="*/ 377734 h 439844"/>
                <a:gd name="connsiteX10" fmla="*/ 164980 w 429814"/>
                <a:gd name="connsiteY10" fmla="*/ 402184 h 439844"/>
                <a:gd name="connsiteX11" fmla="*/ 159479 w 429814"/>
                <a:gd name="connsiteY11" fmla="*/ 381402 h 439844"/>
                <a:gd name="connsiteX12" fmla="*/ 304934 w 429814"/>
                <a:gd name="connsiteY12" fmla="*/ 377734 h 439844"/>
                <a:gd name="connsiteX13" fmla="*/ 334269 w 429814"/>
                <a:gd name="connsiteY13" fmla="*/ 353285 h 439844"/>
                <a:gd name="connsiteX14" fmla="*/ 300656 w 429814"/>
                <a:gd name="connsiteY14" fmla="*/ 336782 h 439844"/>
                <a:gd name="connsiteX15" fmla="*/ 270709 w 429814"/>
                <a:gd name="connsiteY15" fmla="*/ 396683 h 439844"/>
                <a:gd name="connsiteX16" fmla="*/ 304934 w 429814"/>
                <a:gd name="connsiteY16" fmla="*/ 377734 h 439844"/>
                <a:gd name="connsiteX17" fmla="*/ 206538 w 429814"/>
                <a:gd name="connsiteY17" fmla="*/ 361842 h 439844"/>
                <a:gd name="connsiteX18" fmla="*/ 175369 w 429814"/>
                <a:gd name="connsiteY18" fmla="*/ 341672 h 439844"/>
                <a:gd name="connsiteX19" fmla="*/ 184536 w 429814"/>
                <a:gd name="connsiteY19" fmla="*/ 366121 h 439844"/>
                <a:gd name="connsiteX20" fmla="*/ 205927 w 429814"/>
                <a:gd name="connsiteY20" fmla="*/ 384458 h 439844"/>
                <a:gd name="connsiteX21" fmla="*/ 206538 w 429814"/>
                <a:gd name="connsiteY21" fmla="*/ 361842 h 439844"/>
                <a:gd name="connsiteX22" fmla="*/ 254819 w 429814"/>
                <a:gd name="connsiteY22" fmla="*/ 360009 h 439844"/>
                <a:gd name="connsiteX23" fmla="*/ 248096 w 429814"/>
                <a:gd name="connsiteY23" fmla="*/ 329447 h 439844"/>
                <a:gd name="connsiteX24" fmla="*/ 232818 w 429814"/>
                <a:gd name="connsiteY24" fmla="*/ 348395 h 439844"/>
                <a:gd name="connsiteX25" fmla="*/ 236484 w 429814"/>
                <a:gd name="connsiteY25" fmla="*/ 375901 h 439844"/>
                <a:gd name="connsiteX26" fmla="*/ 254819 w 429814"/>
                <a:gd name="connsiteY26" fmla="*/ 360009 h 439844"/>
                <a:gd name="connsiteX27" fmla="*/ 117921 w 429814"/>
                <a:gd name="connsiteY27" fmla="*/ 332503 h 439844"/>
                <a:gd name="connsiteX28" fmla="*/ 105698 w 429814"/>
                <a:gd name="connsiteY28" fmla="*/ 286661 h 439844"/>
                <a:gd name="connsiteX29" fmla="*/ 91030 w 429814"/>
                <a:gd name="connsiteY29" fmla="*/ 246931 h 439844"/>
                <a:gd name="connsiteX30" fmla="*/ 67806 w 429814"/>
                <a:gd name="connsiteY30" fmla="*/ 248765 h 439844"/>
                <a:gd name="connsiteX31" fmla="*/ 22581 w 429814"/>
                <a:gd name="connsiteY31" fmla="*/ 267102 h 439844"/>
                <a:gd name="connsiteX32" fmla="*/ 64139 w 429814"/>
                <a:gd name="connsiteY32" fmla="*/ 344728 h 439844"/>
                <a:gd name="connsiteX33" fmla="*/ 96530 w 429814"/>
                <a:gd name="connsiteY33" fmla="*/ 349618 h 439844"/>
                <a:gd name="connsiteX34" fmla="*/ 117921 w 429814"/>
                <a:gd name="connsiteY34" fmla="*/ 332503 h 439844"/>
                <a:gd name="connsiteX35" fmla="*/ 376438 w 429814"/>
                <a:gd name="connsiteY35" fmla="*/ 289717 h 439844"/>
                <a:gd name="connsiteX36" fmla="*/ 389273 w 429814"/>
                <a:gd name="connsiteY36" fmla="*/ 231650 h 439844"/>
                <a:gd name="connsiteX37" fmla="*/ 389273 w 429814"/>
                <a:gd name="connsiteY37" fmla="*/ 207813 h 439844"/>
                <a:gd name="connsiteX38" fmla="*/ 366660 w 429814"/>
                <a:gd name="connsiteY38" fmla="*/ 210869 h 439844"/>
                <a:gd name="connsiteX39" fmla="*/ 315934 w 429814"/>
                <a:gd name="connsiteY39" fmla="*/ 246320 h 439844"/>
                <a:gd name="connsiteX40" fmla="*/ 312267 w 429814"/>
                <a:gd name="connsiteY40" fmla="*/ 291551 h 439844"/>
                <a:gd name="connsiteX41" fmla="*/ 325713 w 429814"/>
                <a:gd name="connsiteY41" fmla="*/ 316000 h 439844"/>
                <a:gd name="connsiteX42" fmla="*/ 376438 w 429814"/>
                <a:gd name="connsiteY42" fmla="*/ 289717 h 439844"/>
                <a:gd name="connsiteX43" fmla="*/ 180870 w 429814"/>
                <a:gd name="connsiteY43" fmla="*/ 310499 h 439844"/>
                <a:gd name="connsiteX44" fmla="*/ 196760 w 429814"/>
                <a:gd name="connsiteY44" fmla="*/ 275048 h 439844"/>
                <a:gd name="connsiteX45" fmla="*/ 168035 w 429814"/>
                <a:gd name="connsiteY45" fmla="*/ 235929 h 439844"/>
                <a:gd name="connsiteX46" fmla="*/ 127088 w 429814"/>
                <a:gd name="connsiteY46" fmla="*/ 264046 h 439844"/>
                <a:gd name="connsiteX47" fmla="*/ 180870 w 429814"/>
                <a:gd name="connsiteY47" fmla="*/ 310499 h 439844"/>
                <a:gd name="connsiteX48" fmla="*/ 281710 w 429814"/>
                <a:gd name="connsiteY48" fmla="*/ 291551 h 439844"/>
                <a:gd name="connsiteX49" fmla="*/ 287210 w 429814"/>
                <a:gd name="connsiteY49" fmla="*/ 251821 h 439844"/>
                <a:gd name="connsiteX50" fmla="*/ 290266 w 429814"/>
                <a:gd name="connsiteY50" fmla="*/ 225538 h 439844"/>
                <a:gd name="connsiteX51" fmla="*/ 263986 w 429814"/>
                <a:gd name="connsiteY51" fmla="*/ 225538 h 439844"/>
                <a:gd name="connsiteX52" fmla="*/ 221817 w 429814"/>
                <a:gd name="connsiteY52" fmla="*/ 260990 h 439844"/>
                <a:gd name="connsiteX53" fmla="*/ 254208 w 429814"/>
                <a:gd name="connsiteY53" fmla="*/ 304998 h 439844"/>
                <a:gd name="connsiteX54" fmla="*/ 281710 w 429814"/>
                <a:gd name="connsiteY54" fmla="*/ 291551 h 439844"/>
                <a:gd name="connsiteX55" fmla="*/ 87363 w 429814"/>
                <a:gd name="connsiteY55" fmla="*/ 217592 h 439844"/>
                <a:gd name="connsiteX56" fmla="*/ 90419 w 429814"/>
                <a:gd name="connsiteY56" fmla="*/ 171139 h 439844"/>
                <a:gd name="connsiteX57" fmla="*/ 92864 w 429814"/>
                <a:gd name="connsiteY57" fmla="*/ 125908 h 439844"/>
                <a:gd name="connsiteX58" fmla="*/ 69640 w 429814"/>
                <a:gd name="connsiteY58" fmla="*/ 117962 h 439844"/>
                <a:gd name="connsiteX59" fmla="*/ 47027 w 429814"/>
                <a:gd name="connsiteY59" fmla="*/ 110016 h 439844"/>
                <a:gd name="connsiteX60" fmla="*/ 34193 w 429814"/>
                <a:gd name="connsiteY60" fmla="*/ 135076 h 439844"/>
                <a:gd name="connsiteX61" fmla="*/ 18303 w 429814"/>
                <a:gd name="connsiteY61" fmla="*/ 193754 h 439844"/>
                <a:gd name="connsiteX62" fmla="*/ 14636 w 429814"/>
                <a:gd name="connsiteY62" fmla="*/ 227372 h 439844"/>
                <a:gd name="connsiteX63" fmla="*/ 50694 w 429814"/>
                <a:gd name="connsiteY63" fmla="*/ 222482 h 439844"/>
                <a:gd name="connsiteX64" fmla="*/ 87363 w 429814"/>
                <a:gd name="connsiteY64" fmla="*/ 217592 h 439844"/>
                <a:gd name="connsiteX65" fmla="*/ 182703 w 429814"/>
                <a:gd name="connsiteY65" fmla="*/ 201700 h 439844"/>
                <a:gd name="connsiteX66" fmla="*/ 183314 w 429814"/>
                <a:gd name="connsiteY66" fmla="*/ 165638 h 439844"/>
                <a:gd name="connsiteX67" fmla="*/ 179647 w 429814"/>
                <a:gd name="connsiteY67" fmla="*/ 133242 h 439844"/>
                <a:gd name="connsiteX68" fmla="*/ 151534 w 429814"/>
                <a:gd name="connsiteY68" fmla="*/ 135076 h 439844"/>
                <a:gd name="connsiteX69" fmla="*/ 123421 w 429814"/>
                <a:gd name="connsiteY69" fmla="*/ 136910 h 439844"/>
                <a:gd name="connsiteX70" fmla="*/ 120365 w 429814"/>
                <a:gd name="connsiteY70" fmla="*/ 172361 h 439844"/>
                <a:gd name="connsiteX71" fmla="*/ 119754 w 429814"/>
                <a:gd name="connsiteY71" fmla="*/ 210869 h 439844"/>
                <a:gd name="connsiteX72" fmla="*/ 182703 w 429814"/>
                <a:gd name="connsiteY72" fmla="*/ 201700 h 439844"/>
                <a:gd name="connsiteX73" fmla="*/ 256653 w 429814"/>
                <a:gd name="connsiteY73" fmla="*/ 197422 h 439844"/>
                <a:gd name="connsiteX74" fmla="*/ 279265 w 429814"/>
                <a:gd name="connsiteY74" fmla="*/ 179696 h 439844"/>
                <a:gd name="connsiteX75" fmla="*/ 257875 w 429814"/>
                <a:gd name="connsiteY75" fmla="*/ 116739 h 439844"/>
                <a:gd name="connsiteX76" fmla="*/ 230984 w 429814"/>
                <a:gd name="connsiteY76" fmla="*/ 122240 h 439844"/>
                <a:gd name="connsiteX77" fmla="*/ 205316 w 429814"/>
                <a:gd name="connsiteY77" fmla="*/ 129575 h 439844"/>
                <a:gd name="connsiteX78" fmla="*/ 208983 w 429814"/>
                <a:gd name="connsiteY78" fmla="*/ 157692 h 439844"/>
                <a:gd name="connsiteX79" fmla="*/ 256653 w 429814"/>
                <a:gd name="connsiteY79" fmla="*/ 197422 h 439844"/>
                <a:gd name="connsiteX80" fmla="*/ 384383 w 429814"/>
                <a:gd name="connsiteY80" fmla="*/ 179085 h 439844"/>
                <a:gd name="connsiteX81" fmla="*/ 337936 w 429814"/>
                <a:gd name="connsiteY81" fmla="*/ 84955 h 439844"/>
                <a:gd name="connsiteX82" fmla="*/ 306156 w 429814"/>
                <a:gd name="connsiteY82" fmla="*/ 88011 h 439844"/>
                <a:gd name="connsiteX83" fmla="*/ 286599 w 429814"/>
                <a:gd name="connsiteY83" fmla="*/ 105737 h 439844"/>
                <a:gd name="connsiteX84" fmla="*/ 300656 w 429814"/>
                <a:gd name="connsiteY84" fmla="*/ 150968 h 439844"/>
                <a:gd name="connsiteX85" fmla="*/ 312879 w 429814"/>
                <a:gd name="connsiteY85" fmla="*/ 190087 h 439844"/>
                <a:gd name="connsiteX86" fmla="*/ 346492 w 429814"/>
                <a:gd name="connsiteY86" fmla="*/ 185808 h 439844"/>
                <a:gd name="connsiteX87" fmla="*/ 384383 w 429814"/>
                <a:gd name="connsiteY87" fmla="*/ 179085 h 439844"/>
                <a:gd name="connsiteX88" fmla="*/ 174758 w 429814"/>
                <a:gd name="connsiteY88" fmla="*/ 92901 h 439844"/>
                <a:gd name="connsiteX89" fmla="*/ 169869 w 429814"/>
                <a:gd name="connsiteY89" fmla="*/ 66618 h 439844"/>
                <a:gd name="connsiteX90" fmla="*/ 165591 w 429814"/>
                <a:gd name="connsiteY90" fmla="*/ 51338 h 439844"/>
                <a:gd name="connsiteX91" fmla="*/ 152145 w 429814"/>
                <a:gd name="connsiteY91" fmla="*/ 72731 h 439844"/>
                <a:gd name="connsiteX92" fmla="*/ 157035 w 429814"/>
                <a:gd name="connsiteY92" fmla="*/ 103292 h 439844"/>
                <a:gd name="connsiteX93" fmla="*/ 174758 w 429814"/>
                <a:gd name="connsiteY93" fmla="*/ 92901 h 439844"/>
                <a:gd name="connsiteX94" fmla="*/ 122199 w 429814"/>
                <a:gd name="connsiteY94" fmla="*/ 69675 h 439844"/>
                <a:gd name="connsiteX95" fmla="*/ 99586 w 429814"/>
                <a:gd name="connsiteY95" fmla="*/ 59284 h 439844"/>
                <a:gd name="connsiteX96" fmla="*/ 81863 w 429814"/>
                <a:gd name="connsiteY96" fmla="*/ 92901 h 439844"/>
                <a:gd name="connsiteX97" fmla="*/ 122199 w 429814"/>
                <a:gd name="connsiteY97" fmla="*/ 69675 h 439844"/>
                <a:gd name="connsiteX98" fmla="*/ 230373 w 429814"/>
                <a:gd name="connsiteY98" fmla="*/ 91068 h 439844"/>
                <a:gd name="connsiteX99" fmla="*/ 221206 w 429814"/>
                <a:gd name="connsiteY99" fmla="*/ 66618 h 439844"/>
                <a:gd name="connsiteX100" fmla="*/ 199815 w 429814"/>
                <a:gd name="connsiteY100" fmla="*/ 48281 h 439844"/>
                <a:gd name="connsiteX101" fmla="*/ 198593 w 429814"/>
                <a:gd name="connsiteY101" fmla="*/ 72731 h 439844"/>
                <a:gd name="connsiteX102" fmla="*/ 230373 w 429814"/>
                <a:gd name="connsiteY102" fmla="*/ 91068 h 439844"/>
                <a:gd name="connsiteX103" fmla="*/ 295766 w 429814"/>
                <a:gd name="connsiteY103" fmla="*/ 56227 h 439844"/>
                <a:gd name="connsiteX104" fmla="*/ 230984 w 429814"/>
                <a:gd name="connsiteY104" fmla="*/ 29945 h 439844"/>
                <a:gd name="connsiteX105" fmla="*/ 245652 w 429814"/>
                <a:gd name="connsiteY105" fmla="*/ 54394 h 439844"/>
                <a:gd name="connsiteX106" fmla="*/ 281710 w 429814"/>
                <a:gd name="connsiteY106" fmla="*/ 70897 h 439844"/>
                <a:gd name="connsiteX107" fmla="*/ 295766 w 429814"/>
                <a:gd name="connsiteY107" fmla="*/ 56227 h 43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29814" h="439844">
                  <a:moveTo>
                    <a:pt x="161924" y="433356"/>
                  </a:moveTo>
                  <a:cubicBezTo>
                    <a:pt x="78196" y="419298"/>
                    <a:pt x="8524" y="345339"/>
                    <a:pt x="-8588" y="253044"/>
                  </a:cubicBezTo>
                  <a:cubicBezTo>
                    <a:pt x="-20811" y="185808"/>
                    <a:pt x="-643" y="121018"/>
                    <a:pt x="50694" y="66618"/>
                  </a:cubicBezTo>
                  <a:cubicBezTo>
                    <a:pt x="124032" y="-11619"/>
                    <a:pt x="243207" y="-23232"/>
                    <a:pt x="329380" y="39724"/>
                  </a:cubicBezTo>
                  <a:cubicBezTo>
                    <a:pt x="459555" y="135687"/>
                    <a:pt x="443054" y="338004"/>
                    <a:pt x="298822" y="411352"/>
                  </a:cubicBezTo>
                  <a:cubicBezTo>
                    <a:pt x="274376" y="423577"/>
                    <a:pt x="206538" y="441302"/>
                    <a:pt x="194315" y="438857"/>
                  </a:cubicBezTo>
                  <a:cubicBezTo>
                    <a:pt x="192481" y="438246"/>
                    <a:pt x="177814" y="435801"/>
                    <a:pt x="161924" y="433356"/>
                  </a:cubicBezTo>
                  <a:close/>
                  <a:moveTo>
                    <a:pt x="159479" y="381402"/>
                  </a:moveTo>
                  <a:cubicBezTo>
                    <a:pt x="150923" y="369788"/>
                    <a:pt x="140533" y="360009"/>
                    <a:pt x="137478" y="360009"/>
                  </a:cubicBezTo>
                  <a:cubicBezTo>
                    <a:pt x="128310" y="360009"/>
                    <a:pt x="108142" y="372233"/>
                    <a:pt x="108142" y="377734"/>
                  </a:cubicBezTo>
                  <a:cubicBezTo>
                    <a:pt x="108142" y="384458"/>
                    <a:pt x="149701" y="402184"/>
                    <a:pt x="164980" y="402184"/>
                  </a:cubicBezTo>
                  <a:cubicBezTo>
                    <a:pt x="174758" y="402795"/>
                    <a:pt x="173536" y="399739"/>
                    <a:pt x="159479" y="381402"/>
                  </a:cubicBezTo>
                  <a:close/>
                  <a:moveTo>
                    <a:pt x="304934" y="377734"/>
                  </a:moveTo>
                  <a:cubicBezTo>
                    <a:pt x="320824" y="367344"/>
                    <a:pt x="334269" y="356341"/>
                    <a:pt x="334269" y="353285"/>
                  </a:cubicBezTo>
                  <a:cubicBezTo>
                    <a:pt x="334269" y="347784"/>
                    <a:pt x="303711" y="333115"/>
                    <a:pt x="300656" y="336782"/>
                  </a:cubicBezTo>
                  <a:cubicBezTo>
                    <a:pt x="287210" y="357564"/>
                    <a:pt x="267653" y="396683"/>
                    <a:pt x="270709" y="396683"/>
                  </a:cubicBezTo>
                  <a:cubicBezTo>
                    <a:pt x="273154" y="396683"/>
                    <a:pt x="288432" y="388125"/>
                    <a:pt x="304934" y="377734"/>
                  </a:cubicBezTo>
                  <a:close/>
                  <a:moveTo>
                    <a:pt x="206538" y="361842"/>
                  </a:moveTo>
                  <a:cubicBezTo>
                    <a:pt x="202260" y="338004"/>
                    <a:pt x="191870" y="330670"/>
                    <a:pt x="175369" y="341672"/>
                  </a:cubicBezTo>
                  <a:cubicBezTo>
                    <a:pt x="168035" y="345950"/>
                    <a:pt x="169258" y="350229"/>
                    <a:pt x="184536" y="366121"/>
                  </a:cubicBezTo>
                  <a:cubicBezTo>
                    <a:pt x="194315" y="375901"/>
                    <a:pt x="204093" y="384458"/>
                    <a:pt x="205927" y="384458"/>
                  </a:cubicBezTo>
                  <a:cubicBezTo>
                    <a:pt x="208371" y="384458"/>
                    <a:pt x="208371" y="374067"/>
                    <a:pt x="206538" y="361842"/>
                  </a:cubicBezTo>
                  <a:close/>
                  <a:moveTo>
                    <a:pt x="254819" y="360009"/>
                  </a:moveTo>
                  <a:cubicBezTo>
                    <a:pt x="270709" y="329447"/>
                    <a:pt x="270709" y="329447"/>
                    <a:pt x="248096" y="329447"/>
                  </a:cubicBezTo>
                  <a:cubicBezTo>
                    <a:pt x="229762" y="329447"/>
                    <a:pt x="229151" y="330670"/>
                    <a:pt x="232818" y="348395"/>
                  </a:cubicBezTo>
                  <a:cubicBezTo>
                    <a:pt x="234651" y="358786"/>
                    <a:pt x="236484" y="371622"/>
                    <a:pt x="236484" y="375901"/>
                  </a:cubicBezTo>
                  <a:cubicBezTo>
                    <a:pt x="236484" y="389959"/>
                    <a:pt x="241985" y="385680"/>
                    <a:pt x="254819" y="360009"/>
                  </a:cubicBezTo>
                  <a:close/>
                  <a:moveTo>
                    <a:pt x="117921" y="332503"/>
                  </a:moveTo>
                  <a:cubicBezTo>
                    <a:pt x="119143" y="329447"/>
                    <a:pt x="113643" y="308665"/>
                    <a:pt x="105698" y="286661"/>
                  </a:cubicBezTo>
                  <a:lnTo>
                    <a:pt x="91030" y="246931"/>
                  </a:lnTo>
                  <a:lnTo>
                    <a:pt x="67806" y="248765"/>
                  </a:lnTo>
                  <a:cubicBezTo>
                    <a:pt x="32971" y="251821"/>
                    <a:pt x="22581" y="255488"/>
                    <a:pt x="22581" y="267102"/>
                  </a:cubicBezTo>
                  <a:cubicBezTo>
                    <a:pt x="22581" y="280549"/>
                    <a:pt x="45805" y="323946"/>
                    <a:pt x="64139" y="344728"/>
                  </a:cubicBezTo>
                  <a:cubicBezTo>
                    <a:pt x="77585" y="360620"/>
                    <a:pt x="78196" y="360620"/>
                    <a:pt x="96530" y="349618"/>
                  </a:cubicBezTo>
                  <a:cubicBezTo>
                    <a:pt x="106920" y="343506"/>
                    <a:pt x="116698" y="336171"/>
                    <a:pt x="117921" y="332503"/>
                  </a:cubicBezTo>
                  <a:close/>
                  <a:moveTo>
                    <a:pt x="376438" y="289717"/>
                  </a:moveTo>
                  <a:cubicBezTo>
                    <a:pt x="383772" y="270769"/>
                    <a:pt x="389273" y="245098"/>
                    <a:pt x="389273" y="231650"/>
                  </a:cubicBezTo>
                  <a:lnTo>
                    <a:pt x="389273" y="207813"/>
                  </a:lnTo>
                  <a:lnTo>
                    <a:pt x="366660" y="210869"/>
                  </a:lnTo>
                  <a:cubicBezTo>
                    <a:pt x="315323" y="217592"/>
                    <a:pt x="315934" y="217592"/>
                    <a:pt x="315934" y="246320"/>
                  </a:cubicBezTo>
                  <a:cubicBezTo>
                    <a:pt x="315934" y="260990"/>
                    <a:pt x="314101" y="281160"/>
                    <a:pt x="312267" y="291551"/>
                  </a:cubicBezTo>
                  <a:cubicBezTo>
                    <a:pt x="309212" y="307443"/>
                    <a:pt x="310434" y="310499"/>
                    <a:pt x="325713" y="316000"/>
                  </a:cubicBezTo>
                  <a:cubicBezTo>
                    <a:pt x="358715" y="327614"/>
                    <a:pt x="362993" y="325169"/>
                    <a:pt x="376438" y="289717"/>
                  </a:cubicBezTo>
                  <a:close/>
                  <a:moveTo>
                    <a:pt x="180870" y="310499"/>
                  </a:moveTo>
                  <a:cubicBezTo>
                    <a:pt x="199815" y="303776"/>
                    <a:pt x="200426" y="303164"/>
                    <a:pt x="196760" y="275048"/>
                  </a:cubicBezTo>
                  <a:cubicBezTo>
                    <a:pt x="191259" y="234095"/>
                    <a:pt x="190648" y="233484"/>
                    <a:pt x="168035" y="235929"/>
                  </a:cubicBezTo>
                  <a:cubicBezTo>
                    <a:pt x="121588" y="241430"/>
                    <a:pt x="120977" y="242041"/>
                    <a:pt x="127088" y="264046"/>
                  </a:cubicBezTo>
                  <a:cubicBezTo>
                    <a:pt x="142367" y="319056"/>
                    <a:pt x="146645" y="322113"/>
                    <a:pt x="180870" y="310499"/>
                  </a:cubicBezTo>
                  <a:close/>
                  <a:moveTo>
                    <a:pt x="281710" y="291551"/>
                  </a:moveTo>
                  <a:cubicBezTo>
                    <a:pt x="283543" y="283605"/>
                    <a:pt x="285988" y="265879"/>
                    <a:pt x="287210" y="251821"/>
                  </a:cubicBezTo>
                  <a:lnTo>
                    <a:pt x="290266" y="225538"/>
                  </a:lnTo>
                  <a:lnTo>
                    <a:pt x="263986" y="225538"/>
                  </a:lnTo>
                  <a:cubicBezTo>
                    <a:pt x="221817" y="225538"/>
                    <a:pt x="218150" y="228594"/>
                    <a:pt x="221817" y="260990"/>
                  </a:cubicBezTo>
                  <a:cubicBezTo>
                    <a:pt x="226706" y="303776"/>
                    <a:pt x="227928" y="304998"/>
                    <a:pt x="254208" y="304998"/>
                  </a:cubicBezTo>
                  <a:cubicBezTo>
                    <a:pt x="274987" y="304998"/>
                    <a:pt x="279265" y="302553"/>
                    <a:pt x="281710" y="291551"/>
                  </a:cubicBezTo>
                  <a:close/>
                  <a:moveTo>
                    <a:pt x="87363" y="217592"/>
                  </a:moveTo>
                  <a:cubicBezTo>
                    <a:pt x="87974" y="216981"/>
                    <a:pt x="89197" y="196199"/>
                    <a:pt x="90419" y="171139"/>
                  </a:cubicBezTo>
                  <a:lnTo>
                    <a:pt x="92864" y="125908"/>
                  </a:lnTo>
                  <a:lnTo>
                    <a:pt x="69640" y="117962"/>
                  </a:lnTo>
                  <a:lnTo>
                    <a:pt x="47027" y="110016"/>
                  </a:lnTo>
                  <a:lnTo>
                    <a:pt x="34193" y="135076"/>
                  </a:lnTo>
                  <a:cubicBezTo>
                    <a:pt x="27470" y="148523"/>
                    <a:pt x="20136" y="174806"/>
                    <a:pt x="18303" y="193754"/>
                  </a:cubicBezTo>
                  <a:lnTo>
                    <a:pt x="14636" y="227372"/>
                  </a:lnTo>
                  <a:lnTo>
                    <a:pt x="50694" y="222482"/>
                  </a:lnTo>
                  <a:cubicBezTo>
                    <a:pt x="70251" y="220037"/>
                    <a:pt x="87363" y="217592"/>
                    <a:pt x="87363" y="217592"/>
                  </a:cubicBezTo>
                  <a:close/>
                  <a:moveTo>
                    <a:pt x="182703" y="201700"/>
                  </a:moveTo>
                  <a:cubicBezTo>
                    <a:pt x="185148" y="199255"/>
                    <a:pt x="185759" y="183363"/>
                    <a:pt x="183314" y="165638"/>
                  </a:cubicBezTo>
                  <a:lnTo>
                    <a:pt x="179647" y="133242"/>
                  </a:lnTo>
                  <a:lnTo>
                    <a:pt x="151534" y="135076"/>
                  </a:lnTo>
                  <a:lnTo>
                    <a:pt x="123421" y="136910"/>
                  </a:lnTo>
                  <a:lnTo>
                    <a:pt x="120365" y="172361"/>
                  </a:lnTo>
                  <a:cubicBezTo>
                    <a:pt x="118532" y="191921"/>
                    <a:pt x="118532" y="209035"/>
                    <a:pt x="119754" y="210869"/>
                  </a:cubicBezTo>
                  <a:cubicBezTo>
                    <a:pt x="124032" y="214536"/>
                    <a:pt x="177203" y="206590"/>
                    <a:pt x="182703" y="201700"/>
                  </a:cubicBezTo>
                  <a:close/>
                  <a:moveTo>
                    <a:pt x="256653" y="197422"/>
                  </a:moveTo>
                  <a:cubicBezTo>
                    <a:pt x="274987" y="194365"/>
                    <a:pt x="279265" y="190698"/>
                    <a:pt x="279265" y="179696"/>
                  </a:cubicBezTo>
                  <a:cubicBezTo>
                    <a:pt x="279265" y="168083"/>
                    <a:pt x="263986" y="123463"/>
                    <a:pt x="257875" y="116739"/>
                  </a:cubicBezTo>
                  <a:cubicBezTo>
                    <a:pt x="256653" y="115517"/>
                    <a:pt x="244429" y="117962"/>
                    <a:pt x="230984" y="122240"/>
                  </a:cubicBezTo>
                  <a:lnTo>
                    <a:pt x="205316" y="129575"/>
                  </a:lnTo>
                  <a:lnTo>
                    <a:pt x="208983" y="157692"/>
                  </a:lnTo>
                  <a:cubicBezTo>
                    <a:pt x="215705" y="205979"/>
                    <a:pt x="213872" y="204145"/>
                    <a:pt x="256653" y="197422"/>
                  </a:cubicBezTo>
                  <a:close/>
                  <a:moveTo>
                    <a:pt x="384383" y="179085"/>
                  </a:moveTo>
                  <a:cubicBezTo>
                    <a:pt x="394162" y="172972"/>
                    <a:pt x="359937" y="103903"/>
                    <a:pt x="337936" y="84955"/>
                  </a:cubicBezTo>
                  <a:cubicBezTo>
                    <a:pt x="328769" y="77621"/>
                    <a:pt x="324490" y="78232"/>
                    <a:pt x="306156" y="88011"/>
                  </a:cubicBezTo>
                  <a:cubicBezTo>
                    <a:pt x="294544" y="94124"/>
                    <a:pt x="285988" y="102070"/>
                    <a:pt x="286599" y="105737"/>
                  </a:cubicBezTo>
                  <a:cubicBezTo>
                    <a:pt x="287821" y="109404"/>
                    <a:pt x="294544" y="129575"/>
                    <a:pt x="300656" y="150968"/>
                  </a:cubicBezTo>
                  <a:lnTo>
                    <a:pt x="312879" y="190087"/>
                  </a:lnTo>
                  <a:lnTo>
                    <a:pt x="346492" y="185808"/>
                  </a:lnTo>
                  <a:cubicBezTo>
                    <a:pt x="364827" y="183363"/>
                    <a:pt x="381939" y="180307"/>
                    <a:pt x="384383" y="179085"/>
                  </a:cubicBezTo>
                  <a:close/>
                  <a:moveTo>
                    <a:pt x="174758" y="92901"/>
                  </a:moveTo>
                  <a:cubicBezTo>
                    <a:pt x="174147" y="86789"/>
                    <a:pt x="172313" y="75176"/>
                    <a:pt x="169869" y="66618"/>
                  </a:cubicBezTo>
                  <a:lnTo>
                    <a:pt x="165591" y="51338"/>
                  </a:lnTo>
                  <a:lnTo>
                    <a:pt x="152145" y="72731"/>
                  </a:lnTo>
                  <a:cubicBezTo>
                    <a:pt x="135033" y="100847"/>
                    <a:pt x="135033" y="103292"/>
                    <a:pt x="157035" y="103292"/>
                  </a:cubicBezTo>
                  <a:cubicBezTo>
                    <a:pt x="170480" y="103292"/>
                    <a:pt x="175369" y="100236"/>
                    <a:pt x="174758" y="92901"/>
                  </a:cubicBezTo>
                  <a:close/>
                  <a:moveTo>
                    <a:pt x="122199" y="69675"/>
                  </a:moveTo>
                  <a:cubicBezTo>
                    <a:pt x="139922" y="37891"/>
                    <a:pt x="134422" y="35446"/>
                    <a:pt x="99586" y="59284"/>
                  </a:cubicBezTo>
                  <a:cubicBezTo>
                    <a:pt x="71473" y="78232"/>
                    <a:pt x="65973" y="88623"/>
                    <a:pt x="81863" y="92901"/>
                  </a:cubicBezTo>
                  <a:cubicBezTo>
                    <a:pt x="103864" y="98402"/>
                    <a:pt x="107531" y="96569"/>
                    <a:pt x="122199" y="69675"/>
                  </a:cubicBezTo>
                  <a:close/>
                  <a:moveTo>
                    <a:pt x="230373" y="91068"/>
                  </a:moveTo>
                  <a:cubicBezTo>
                    <a:pt x="237707" y="86178"/>
                    <a:pt x="236484" y="82510"/>
                    <a:pt x="221206" y="66618"/>
                  </a:cubicBezTo>
                  <a:cubicBezTo>
                    <a:pt x="211427" y="56839"/>
                    <a:pt x="202260" y="48281"/>
                    <a:pt x="199815" y="48281"/>
                  </a:cubicBezTo>
                  <a:cubicBezTo>
                    <a:pt x="197982" y="48281"/>
                    <a:pt x="197371" y="59284"/>
                    <a:pt x="198593" y="72731"/>
                  </a:cubicBezTo>
                  <a:cubicBezTo>
                    <a:pt x="201038" y="97791"/>
                    <a:pt x="210816" y="103903"/>
                    <a:pt x="230373" y="91068"/>
                  </a:cubicBezTo>
                  <a:close/>
                  <a:moveTo>
                    <a:pt x="295766" y="56227"/>
                  </a:moveTo>
                  <a:cubicBezTo>
                    <a:pt x="298211" y="49504"/>
                    <a:pt x="249319" y="29945"/>
                    <a:pt x="230984" y="29945"/>
                  </a:cubicBezTo>
                  <a:cubicBezTo>
                    <a:pt x="224873" y="29945"/>
                    <a:pt x="230373" y="39113"/>
                    <a:pt x="245652" y="54394"/>
                  </a:cubicBezTo>
                  <a:cubicBezTo>
                    <a:pt x="267042" y="76398"/>
                    <a:pt x="270709" y="78232"/>
                    <a:pt x="281710" y="70897"/>
                  </a:cubicBezTo>
                  <a:cubicBezTo>
                    <a:pt x="288432" y="66007"/>
                    <a:pt x="294544" y="59895"/>
                    <a:pt x="295766" y="5622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9A54E8B-3630-F1CF-2941-BB5CFDCFC5B5}"/>
              </a:ext>
            </a:extLst>
          </p:cNvPr>
          <p:cNvGrpSpPr/>
          <p:nvPr/>
        </p:nvGrpSpPr>
        <p:grpSpPr>
          <a:xfrm>
            <a:off x="4849049" y="4957411"/>
            <a:ext cx="316742" cy="349939"/>
            <a:chOff x="11269145" y="1852673"/>
            <a:chExt cx="668180" cy="738212"/>
          </a:xfrm>
          <a:gradFill>
            <a:gsLst>
              <a:gs pos="0">
                <a:srgbClr val="004F38"/>
              </a:gs>
              <a:gs pos="100000">
                <a:srgbClr val="116A4E">
                  <a:alpha val="34000"/>
                </a:srgbClr>
              </a:gs>
            </a:gsLst>
            <a:lin ang="5400000" scaled="1"/>
          </a:gra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3126105-AF4C-2DEC-7CAE-00857E401167}"/>
                </a:ext>
              </a:extLst>
            </p:cNvPr>
            <p:cNvSpPr/>
            <p:nvPr/>
          </p:nvSpPr>
          <p:spPr>
            <a:xfrm flipV="1">
              <a:off x="11578582" y="1852673"/>
              <a:ext cx="334302" cy="339777"/>
            </a:xfrm>
            <a:custGeom>
              <a:avLst/>
              <a:gdLst>
                <a:gd name="connsiteX0" fmla="*/ 180836 w 334302"/>
                <a:gd name="connsiteY0" fmla="*/ 326121 h 339777"/>
                <a:gd name="connsiteX1" fmla="*/ 79996 w 334302"/>
                <a:gd name="connsiteY1" fmla="*/ 310840 h 339777"/>
                <a:gd name="connsiteX2" fmla="*/ -2510 w 334302"/>
                <a:gd name="connsiteY2" fmla="*/ 122582 h 339777"/>
                <a:gd name="connsiteX3" fmla="*/ 46993 w 334302"/>
                <a:gd name="connsiteY3" fmla="*/ -6999 h 339777"/>
                <a:gd name="connsiteX4" fmla="*/ 173502 w 334302"/>
                <a:gd name="connsiteY4" fmla="*/ 5225 h 339777"/>
                <a:gd name="connsiteX5" fmla="*/ 301233 w 334302"/>
                <a:gd name="connsiteY5" fmla="*/ 37621 h 339777"/>
                <a:gd name="connsiteX6" fmla="*/ 303066 w 334302"/>
                <a:gd name="connsiteY6" fmla="*/ 192873 h 339777"/>
                <a:gd name="connsiteX7" fmla="*/ 180836 w 334302"/>
                <a:gd name="connsiteY7" fmla="*/ 326121 h 339777"/>
                <a:gd name="connsiteX8" fmla="*/ 256619 w 334302"/>
                <a:gd name="connsiteY8" fmla="*/ 264387 h 339777"/>
                <a:gd name="connsiteX9" fmla="*/ 281676 w 334302"/>
                <a:gd name="connsiteY9" fmla="*/ 82852 h 339777"/>
                <a:gd name="connsiteX10" fmla="*/ 168613 w 334302"/>
                <a:gd name="connsiteY10" fmla="*/ 39454 h 339777"/>
                <a:gd name="connsiteX11" fmla="*/ 66550 w 334302"/>
                <a:gd name="connsiteY11" fmla="*/ 23562 h 339777"/>
                <a:gd name="connsiteX12" fmla="*/ 50049 w 334302"/>
                <a:gd name="connsiteY12" fmla="*/ 32119 h 339777"/>
                <a:gd name="connsiteX13" fmla="*/ 18269 w 334302"/>
                <a:gd name="connsiteY13" fmla="*/ 261331 h 339777"/>
                <a:gd name="connsiteX14" fmla="*/ 224839 w 334302"/>
                <a:gd name="connsiteY14" fmla="*/ 295560 h 339777"/>
                <a:gd name="connsiteX15" fmla="*/ 250507 w 334302"/>
                <a:gd name="connsiteY15" fmla="*/ 296171 h 339777"/>
                <a:gd name="connsiteX16" fmla="*/ 256619 w 334302"/>
                <a:gd name="connsiteY16" fmla="*/ 264387 h 33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4302" h="339777">
                  <a:moveTo>
                    <a:pt x="180836" y="326121"/>
                  </a:moveTo>
                  <a:cubicBezTo>
                    <a:pt x="164335" y="323676"/>
                    <a:pt x="118498" y="316341"/>
                    <a:pt x="79996" y="310840"/>
                  </a:cubicBezTo>
                  <a:cubicBezTo>
                    <a:pt x="-28790" y="294337"/>
                    <a:pt x="-29401" y="293115"/>
                    <a:pt x="-2510" y="122582"/>
                  </a:cubicBezTo>
                  <a:cubicBezTo>
                    <a:pt x="13380" y="19895"/>
                    <a:pt x="21325" y="-887"/>
                    <a:pt x="46993" y="-6999"/>
                  </a:cubicBezTo>
                  <a:cubicBezTo>
                    <a:pt x="55549" y="-9444"/>
                    <a:pt x="112387" y="-3943"/>
                    <a:pt x="173502" y="5225"/>
                  </a:cubicBezTo>
                  <a:cubicBezTo>
                    <a:pt x="274342" y="19284"/>
                    <a:pt x="285343" y="22340"/>
                    <a:pt x="301233" y="37621"/>
                  </a:cubicBezTo>
                  <a:cubicBezTo>
                    <a:pt x="322012" y="57791"/>
                    <a:pt x="322012" y="60236"/>
                    <a:pt x="303066" y="192873"/>
                  </a:cubicBezTo>
                  <a:cubicBezTo>
                    <a:pt x="282287" y="335901"/>
                    <a:pt x="276787" y="342013"/>
                    <a:pt x="180836" y="326121"/>
                  </a:cubicBezTo>
                  <a:close/>
                  <a:moveTo>
                    <a:pt x="256619" y="264387"/>
                  </a:moveTo>
                  <a:cubicBezTo>
                    <a:pt x="267620" y="209987"/>
                    <a:pt x="281676" y="107912"/>
                    <a:pt x="281676" y="82852"/>
                  </a:cubicBezTo>
                  <a:cubicBezTo>
                    <a:pt x="281676" y="53513"/>
                    <a:pt x="287788" y="55957"/>
                    <a:pt x="168613" y="39454"/>
                  </a:cubicBezTo>
                  <a:cubicBezTo>
                    <a:pt x="118498" y="32119"/>
                    <a:pt x="72051" y="25396"/>
                    <a:pt x="66550" y="23562"/>
                  </a:cubicBezTo>
                  <a:cubicBezTo>
                    <a:pt x="60439" y="21729"/>
                    <a:pt x="53716" y="25396"/>
                    <a:pt x="50049" y="32119"/>
                  </a:cubicBezTo>
                  <a:cubicBezTo>
                    <a:pt x="40271" y="50456"/>
                    <a:pt x="11546" y="254607"/>
                    <a:pt x="18269" y="261331"/>
                  </a:cubicBezTo>
                  <a:cubicBezTo>
                    <a:pt x="24381" y="267443"/>
                    <a:pt x="186947" y="294948"/>
                    <a:pt x="224839" y="295560"/>
                  </a:cubicBezTo>
                  <a:lnTo>
                    <a:pt x="250507" y="296171"/>
                  </a:lnTo>
                  <a:lnTo>
                    <a:pt x="256619" y="264387"/>
                  </a:ln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6CD5DBA-0EE7-E656-67E3-06E7F8B13D1F}"/>
                </a:ext>
              </a:extLst>
            </p:cNvPr>
            <p:cNvSpPr/>
            <p:nvPr/>
          </p:nvSpPr>
          <p:spPr>
            <a:xfrm flipV="1">
              <a:off x="11667757" y="1927572"/>
              <a:ext cx="185303" cy="205525"/>
            </a:xfrm>
            <a:custGeom>
              <a:avLst/>
              <a:gdLst>
                <a:gd name="connsiteX0" fmla="*/ 40914 w 185303"/>
                <a:gd name="connsiteY0" fmla="*/ 194657 h 205525"/>
                <a:gd name="connsiteX1" fmla="*/ -17146 w 185303"/>
                <a:gd name="connsiteY1" fmla="*/ 16789 h 205525"/>
                <a:gd name="connsiteX2" fmla="*/ 12190 w 185303"/>
                <a:gd name="connsiteY2" fmla="*/ 13121 h 205525"/>
                <a:gd name="connsiteX3" fmla="*/ 82472 w 185303"/>
                <a:gd name="connsiteY3" fmla="*/ 46128 h 205525"/>
                <a:gd name="connsiteX4" fmla="*/ 131364 w 185303"/>
                <a:gd name="connsiteY4" fmla="*/ 33292 h 205525"/>
                <a:gd name="connsiteX5" fmla="*/ 168034 w 185303"/>
                <a:gd name="connsiteY5" fmla="*/ 31458 h 205525"/>
                <a:gd name="connsiteX6" fmla="*/ 126475 w 185303"/>
                <a:gd name="connsiteY6" fmla="*/ 99916 h 205525"/>
                <a:gd name="connsiteX7" fmla="*/ 40914 w 185303"/>
                <a:gd name="connsiteY7" fmla="*/ 194657 h 205525"/>
                <a:gd name="connsiteX8" fmla="*/ 76361 w 185303"/>
                <a:gd name="connsiteY8" fmla="*/ 111529 h 205525"/>
                <a:gd name="connsiteX9" fmla="*/ 87361 w 185303"/>
                <a:gd name="connsiteY9" fmla="*/ 81579 h 205525"/>
                <a:gd name="connsiteX10" fmla="*/ 33580 w 185303"/>
                <a:gd name="connsiteY10" fmla="*/ 77300 h 205525"/>
                <a:gd name="connsiteX11" fmla="*/ 54970 w 185303"/>
                <a:gd name="connsiteY11" fmla="*/ 139035 h 205525"/>
                <a:gd name="connsiteX12" fmla="*/ 76361 w 185303"/>
                <a:gd name="connsiteY12" fmla="*/ 111529 h 205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303" h="205525">
                  <a:moveTo>
                    <a:pt x="40914" y="194657"/>
                  </a:moveTo>
                  <a:cubicBezTo>
                    <a:pt x="31746" y="189156"/>
                    <a:pt x="-15312" y="44294"/>
                    <a:pt x="-17146" y="16789"/>
                  </a:cubicBezTo>
                  <a:cubicBezTo>
                    <a:pt x="-18979" y="-13773"/>
                    <a:pt x="-33" y="-16218"/>
                    <a:pt x="12190" y="13121"/>
                  </a:cubicBezTo>
                  <a:cubicBezTo>
                    <a:pt x="21968" y="36348"/>
                    <a:pt x="25635" y="38182"/>
                    <a:pt x="82472" y="46128"/>
                  </a:cubicBezTo>
                  <a:cubicBezTo>
                    <a:pt x="114863" y="51018"/>
                    <a:pt x="116697" y="50406"/>
                    <a:pt x="131364" y="33292"/>
                  </a:cubicBezTo>
                  <a:cubicBezTo>
                    <a:pt x="146643" y="16177"/>
                    <a:pt x="168034" y="14955"/>
                    <a:pt x="168034" y="31458"/>
                  </a:cubicBezTo>
                  <a:cubicBezTo>
                    <a:pt x="168034" y="35737"/>
                    <a:pt x="149699" y="66298"/>
                    <a:pt x="126475" y="99916"/>
                  </a:cubicBezTo>
                  <a:cubicBezTo>
                    <a:pt x="58637" y="200158"/>
                    <a:pt x="55581" y="203825"/>
                    <a:pt x="40914" y="194657"/>
                  </a:cubicBezTo>
                  <a:close/>
                  <a:moveTo>
                    <a:pt x="76361" y="111529"/>
                  </a:moveTo>
                  <a:cubicBezTo>
                    <a:pt x="89806" y="91970"/>
                    <a:pt x="92862" y="83413"/>
                    <a:pt x="87361" y="81579"/>
                  </a:cubicBezTo>
                  <a:cubicBezTo>
                    <a:pt x="69027" y="75467"/>
                    <a:pt x="33580" y="73022"/>
                    <a:pt x="33580" y="77300"/>
                  </a:cubicBezTo>
                  <a:cubicBezTo>
                    <a:pt x="33580" y="84024"/>
                    <a:pt x="52526" y="139035"/>
                    <a:pt x="54970" y="139035"/>
                  </a:cubicBezTo>
                  <a:cubicBezTo>
                    <a:pt x="56193" y="139035"/>
                    <a:pt x="65971" y="126810"/>
                    <a:pt x="76361" y="11152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AFCC561-E3BD-AA6D-D98A-D3F0923C818E}"/>
                </a:ext>
              </a:extLst>
            </p:cNvPr>
            <p:cNvSpPr/>
            <p:nvPr/>
          </p:nvSpPr>
          <p:spPr>
            <a:xfrm flipV="1">
              <a:off x="11269145" y="2097893"/>
              <a:ext cx="320486" cy="327550"/>
            </a:xfrm>
            <a:custGeom>
              <a:avLst/>
              <a:gdLst>
                <a:gd name="connsiteX0" fmla="*/ 22596 w 320486"/>
                <a:gd name="connsiteY0" fmla="*/ 312608 h 327550"/>
                <a:gd name="connsiteX1" fmla="*/ -17 w 320486"/>
                <a:gd name="connsiteY1" fmla="*/ 286936 h 327550"/>
                <a:gd name="connsiteX2" fmla="*/ -14073 w 320486"/>
                <a:gd name="connsiteY2" fmla="*/ 35721 h 327550"/>
                <a:gd name="connsiteX3" fmla="*/ 131992 w 320486"/>
                <a:gd name="connsiteY3" fmla="*/ -2787 h 327550"/>
                <a:gd name="connsiteX4" fmla="*/ 284169 w 320486"/>
                <a:gd name="connsiteY4" fmla="*/ 22885 h 327550"/>
                <a:gd name="connsiteX5" fmla="*/ 302504 w 320486"/>
                <a:gd name="connsiteY5" fmla="*/ 267988 h 327550"/>
                <a:gd name="connsiteX6" fmla="*/ 157049 w 320486"/>
                <a:gd name="connsiteY6" fmla="*/ 312608 h 327550"/>
                <a:gd name="connsiteX7" fmla="*/ 22596 w 320486"/>
                <a:gd name="connsiteY7" fmla="*/ 312608 h 327550"/>
                <a:gd name="connsiteX8" fmla="*/ 157661 w 320486"/>
                <a:gd name="connsiteY8" fmla="*/ 278379 h 327550"/>
                <a:gd name="connsiteX9" fmla="*/ 269502 w 320486"/>
                <a:gd name="connsiteY9" fmla="*/ 258820 h 327550"/>
                <a:gd name="connsiteX10" fmla="*/ 264001 w 320486"/>
                <a:gd name="connsiteY10" fmla="*/ 147576 h 327550"/>
                <a:gd name="connsiteX11" fmla="*/ 255445 w 320486"/>
                <a:gd name="connsiteY11" fmla="*/ 35109 h 327550"/>
                <a:gd name="connsiteX12" fmla="*/ 159494 w 320486"/>
                <a:gd name="connsiteY12" fmla="*/ 30831 h 327550"/>
                <a:gd name="connsiteX13" fmla="*/ 41541 w 320486"/>
                <a:gd name="connsiteY13" fmla="*/ 39388 h 327550"/>
                <a:gd name="connsiteX14" fmla="*/ 18318 w 320486"/>
                <a:gd name="connsiteY14" fmla="*/ 71172 h 327550"/>
                <a:gd name="connsiteX15" fmla="*/ 32985 w 320486"/>
                <a:gd name="connsiteY15" fmla="*/ 280213 h 327550"/>
                <a:gd name="connsiteX16" fmla="*/ 157661 w 320486"/>
                <a:gd name="connsiteY16" fmla="*/ 278379 h 32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486" h="327550">
                  <a:moveTo>
                    <a:pt x="22596" y="312608"/>
                  </a:moveTo>
                  <a:cubicBezTo>
                    <a:pt x="14040" y="307718"/>
                    <a:pt x="3650" y="296105"/>
                    <a:pt x="-17" y="286936"/>
                  </a:cubicBezTo>
                  <a:cubicBezTo>
                    <a:pt x="-11018" y="258820"/>
                    <a:pt x="-22018" y="51001"/>
                    <a:pt x="-14073" y="35721"/>
                  </a:cubicBezTo>
                  <a:cubicBezTo>
                    <a:pt x="-17" y="9438"/>
                    <a:pt x="15873" y="5159"/>
                    <a:pt x="131992" y="-2787"/>
                  </a:cubicBezTo>
                  <a:cubicBezTo>
                    <a:pt x="255445" y="-11344"/>
                    <a:pt x="268890" y="-9510"/>
                    <a:pt x="284169" y="22885"/>
                  </a:cubicBezTo>
                  <a:cubicBezTo>
                    <a:pt x="293336" y="41222"/>
                    <a:pt x="308004" y="244761"/>
                    <a:pt x="302504" y="267988"/>
                  </a:cubicBezTo>
                  <a:cubicBezTo>
                    <a:pt x="294559" y="297938"/>
                    <a:pt x="278058" y="302828"/>
                    <a:pt x="157049" y="312608"/>
                  </a:cubicBezTo>
                  <a:cubicBezTo>
                    <a:pt x="23818" y="322999"/>
                    <a:pt x="42153" y="322999"/>
                    <a:pt x="22596" y="312608"/>
                  </a:cubicBezTo>
                  <a:close/>
                  <a:moveTo>
                    <a:pt x="157661" y="278379"/>
                  </a:moveTo>
                  <a:cubicBezTo>
                    <a:pt x="256056" y="271044"/>
                    <a:pt x="265223" y="269211"/>
                    <a:pt x="269502" y="258820"/>
                  </a:cubicBezTo>
                  <a:cubicBezTo>
                    <a:pt x="271335" y="254541"/>
                    <a:pt x="268890" y="204420"/>
                    <a:pt x="264001" y="147576"/>
                  </a:cubicBezTo>
                  <a:cubicBezTo>
                    <a:pt x="259723" y="90120"/>
                    <a:pt x="256056" y="39999"/>
                    <a:pt x="255445" y="35109"/>
                  </a:cubicBezTo>
                  <a:cubicBezTo>
                    <a:pt x="255445" y="27775"/>
                    <a:pt x="239555" y="27163"/>
                    <a:pt x="159494" y="30831"/>
                  </a:cubicBezTo>
                  <a:cubicBezTo>
                    <a:pt x="106324" y="33276"/>
                    <a:pt x="53153" y="36943"/>
                    <a:pt x="41541" y="39388"/>
                  </a:cubicBezTo>
                  <a:cubicBezTo>
                    <a:pt x="21373" y="43667"/>
                    <a:pt x="20151" y="45500"/>
                    <a:pt x="18318" y="71172"/>
                  </a:cubicBezTo>
                  <a:cubicBezTo>
                    <a:pt x="15873" y="101122"/>
                    <a:pt x="28096" y="272267"/>
                    <a:pt x="32985" y="280213"/>
                  </a:cubicBezTo>
                  <a:cubicBezTo>
                    <a:pt x="37263" y="286936"/>
                    <a:pt x="59265" y="286325"/>
                    <a:pt x="157661" y="27837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AF3F729-5D3F-23E1-DAB3-F20817B5528A}"/>
                </a:ext>
              </a:extLst>
            </p:cNvPr>
            <p:cNvSpPr/>
            <p:nvPr/>
          </p:nvSpPr>
          <p:spPr>
            <a:xfrm flipV="1">
              <a:off x="11359199" y="2158479"/>
              <a:ext cx="132497" cy="206980"/>
            </a:xfrm>
            <a:custGeom>
              <a:avLst/>
              <a:gdLst>
                <a:gd name="connsiteX0" fmla="*/ 4664 w 132497"/>
                <a:gd name="connsiteY0" fmla="*/ 193334 h 206980"/>
                <a:gd name="connsiteX1" fmla="*/ -13060 w 132497"/>
                <a:gd name="connsiteY1" fmla="*/ 107762 h 206980"/>
                <a:gd name="connsiteX2" fmla="*/ -15504 w 132497"/>
                <a:gd name="connsiteY2" fmla="*/ 15466 h 206980"/>
                <a:gd name="connsiteX3" fmla="*/ 49889 w 132497"/>
                <a:gd name="connsiteY3" fmla="*/ -7149 h 206980"/>
                <a:gd name="connsiteX4" fmla="*/ 105504 w 132497"/>
                <a:gd name="connsiteY4" fmla="*/ 90648 h 206980"/>
                <a:gd name="connsiteX5" fmla="*/ 95725 w 132497"/>
                <a:gd name="connsiteY5" fmla="*/ 135267 h 206980"/>
                <a:gd name="connsiteX6" fmla="*/ 85336 w 132497"/>
                <a:gd name="connsiteY6" fmla="*/ 178053 h 206980"/>
                <a:gd name="connsiteX7" fmla="*/ 4664 w 132497"/>
                <a:gd name="connsiteY7" fmla="*/ 193334 h 206980"/>
                <a:gd name="connsiteX8" fmla="*/ 61501 w 132497"/>
                <a:gd name="connsiteY8" fmla="*/ 154827 h 206980"/>
                <a:gd name="connsiteX9" fmla="*/ 39499 w 132497"/>
                <a:gd name="connsiteY9" fmla="*/ 127321 h 206980"/>
                <a:gd name="connsiteX10" fmla="*/ 24832 w 132497"/>
                <a:gd name="connsiteY10" fmla="*/ 145658 h 206980"/>
                <a:gd name="connsiteX11" fmla="*/ 39499 w 132497"/>
                <a:gd name="connsiteY11" fmla="*/ 163995 h 206980"/>
                <a:gd name="connsiteX12" fmla="*/ 61501 w 132497"/>
                <a:gd name="connsiteY12" fmla="*/ 154827 h 206980"/>
                <a:gd name="connsiteX13" fmla="*/ 72502 w 132497"/>
                <a:gd name="connsiteY13" fmla="*/ 77200 h 206980"/>
                <a:gd name="connsiteX14" fmla="*/ 72502 w 132497"/>
                <a:gd name="connsiteY14" fmla="*/ 36859 h 206980"/>
                <a:gd name="connsiteX15" fmla="*/ 41944 w 132497"/>
                <a:gd name="connsiteY15" fmla="*/ 29525 h 206980"/>
                <a:gd name="connsiteX16" fmla="*/ 18720 w 132497"/>
                <a:gd name="connsiteY16" fmla="*/ 29525 h 206980"/>
                <a:gd name="connsiteX17" fmla="*/ 18720 w 132497"/>
                <a:gd name="connsiteY17" fmla="*/ 55807 h 206980"/>
                <a:gd name="connsiteX18" fmla="*/ 22998 w 132497"/>
                <a:gd name="connsiteY18" fmla="*/ 86980 h 206980"/>
                <a:gd name="connsiteX19" fmla="*/ 72502 w 132497"/>
                <a:gd name="connsiteY19" fmla="*/ 77200 h 20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497" h="206980">
                  <a:moveTo>
                    <a:pt x="4664" y="193334"/>
                  </a:moveTo>
                  <a:cubicBezTo>
                    <a:pt x="-3893" y="186611"/>
                    <a:pt x="-7559" y="170107"/>
                    <a:pt x="-13060" y="107762"/>
                  </a:cubicBezTo>
                  <a:cubicBezTo>
                    <a:pt x="-16727" y="65587"/>
                    <a:pt x="-17949" y="24023"/>
                    <a:pt x="-15504" y="15466"/>
                  </a:cubicBezTo>
                  <a:cubicBezTo>
                    <a:pt x="-11838" y="-426"/>
                    <a:pt x="7108" y="-7149"/>
                    <a:pt x="49889" y="-7149"/>
                  </a:cubicBezTo>
                  <a:cubicBezTo>
                    <a:pt x="100003" y="-7149"/>
                    <a:pt x="133617" y="52140"/>
                    <a:pt x="105504" y="90648"/>
                  </a:cubicBezTo>
                  <a:cubicBezTo>
                    <a:pt x="94503" y="104706"/>
                    <a:pt x="92670" y="113874"/>
                    <a:pt x="95725" y="135267"/>
                  </a:cubicBezTo>
                  <a:cubicBezTo>
                    <a:pt x="98781" y="157272"/>
                    <a:pt x="96948" y="164606"/>
                    <a:pt x="85336" y="178053"/>
                  </a:cubicBezTo>
                  <a:cubicBezTo>
                    <a:pt x="67612" y="198224"/>
                    <a:pt x="22387" y="206781"/>
                    <a:pt x="4664" y="193334"/>
                  </a:cubicBezTo>
                  <a:close/>
                  <a:moveTo>
                    <a:pt x="61501" y="154827"/>
                  </a:moveTo>
                  <a:cubicBezTo>
                    <a:pt x="71890" y="142602"/>
                    <a:pt x="59667" y="127321"/>
                    <a:pt x="39499" y="127321"/>
                  </a:cubicBezTo>
                  <a:cubicBezTo>
                    <a:pt x="27276" y="127321"/>
                    <a:pt x="24832" y="130377"/>
                    <a:pt x="24832" y="145658"/>
                  </a:cubicBezTo>
                  <a:cubicBezTo>
                    <a:pt x="24832" y="160939"/>
                    <a:pt x="27276" y="163995"/>
                    <a:pt x="39499" y="163995"/>
                  </a:cubicBezTo>
                  <a:cubicBezTo>
                    <a:pt x="47444" y="163995"/>
                    <a:pt x="57223" y="159717"/>
                    <a:pt x="61501" y="154827"/>
                  </a:cubicBezTo>
                  <a:close/>
                  <a:moveTo>
                    <a:pt x="72502" y="77200"/>
                  </a:moveTo>
                  <a:cubicBezTo>
                    <a:pt x="81669" y="69255"/>
                    <a:pt x="82280" y="46639"/>
                    <a:pt x="72502" y="36859"/>
                  </a:cubicBezTo>
                  <a:cubicBezTo>
                    <a:pt x="68223" y="32581"/>
                    <a:pt x="54778" y="29525"/>
                    <a:pt x="41944" y="29525"/>
                  </a:cubicBezTo>
                  <a:lnTo>
                    <a:pt x="18720" y="29525"/>
                  </a:lnTo>
                  <a:lnTo>
                    <a:pt x="18720" y="55807"/>
                  </a:lnTo>
                  <a:cubicBezTo>
                    <a:pt x="18720" y="70477"/>
                    <a:pt x="20554" y="84535"/>
                    <a:pt x="22998" y="86980"/>
                  </a:cubicBezTo>
                  <a:cubicBezTo>
                    <a:pt x="28499" y="91870"/>
                    <a:pt x="61501" y="85146"/>
                    <a:pt x="72502" y="77200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D37FB28-141F-3E1A-936C-908A549DB3EC}"/>
                </a:ext>
              </a:extLst>
            </p:cNvPr>
            <p:cNvSpPr/>
            <p:nvPr/>
          </p:nvSpPr>
          <p:spPr>
            <a:xfrm flipV="1">
              <a:off x="11566376" y="2219335"/>
              <a:ext cx="370949" cy="371550"/>
            </a:xfrm>
            <a:custGeom>
              <a:avLst/>
              <a:gdLst>
                <a:gd name="connsiteX0" fmla="*/ 75080 w 370949"/>
                <a:gd name="connsiteY0" fmla="*/ 350560 h 371550"/>
                <a:gd name="connsiteX1" fmla="*/ -15982 w 370949"/>
                <a:gd name="connsiteY1" fmla="*/ 132351 h 371550"/>
                <a:gd name="connsiteX2" fmla="*/ 127028 w 370949"/>
                <a:gd name="connsiteY2" fmla="*/ 23552 h 371550"/>
                <a:gd name="connsiteX3" fmla="*/ 255981 w 370949"/>
                <a:gd name="connsiteY3" fmla="*/ 3381 h 371550"/>
                <a:gd name="connsiteX4" fmla="*/ 353155 w 370949"/>
                <a:gd name="connsiteY4" fmla="*/ 224646 h 371550"/>
                <a:gd name="connsiteX5" fmla="*/ 347043 w 370949"/>
                <a:gd name="connsiteY5" fmla="*/ 259486 h 371550"/>
                <a:gd name="connsiteX6" fmla="*/ 240702 w 370949"/>
                <a:gd name="connsiteY6" fmla="*/ 318776 h 371550"/>
                <a:gd name="connsiteX7" fmla="*/ 116027 w 370949"/>
                <a:gd name="connsiteY7" fmla="*/ 363395 h 371550"/>
                <a:gd name="connsiteX8" fmla="*/ 75080 w 370949"/>
                <a:gd name="connsiteY8" fmla="*/ 350560 h 371550"/>
                <a:gd name="connsiteX9" fmla="*/ 225424 w 370949"/>
                <a:gd name="connsiteY9" fmla="*/ 287603 h 371550"/>
                <a:gd name="connsiteX10" fmla="*/ 318319 w 370949"/>
                <a:gd name="connsiteY10" fmla="*/ 238093 h 371550"/>
                <a:gd name="connsiteX11" fmla="*/ 229091 w 370949"/>
                <a:gd name="connsiteY11" fmla="*/ 24774 h 371550"/>
                <a:gd name="connsiteX12" fmla="*/ 26188 w 370949"/>
                <a:gd name="connsiteY12" fmla="*/ 106068 h 371550"/>
                <a:gd name="connsiteX13" fmla="*/ 16409 w 370949"/>
                <a:gd name="connsiteY13" fmla="*/ 128683 h 371550"/>
                <a:gd name="connsiteX14" fmla="*/ 99526 w 370949"/>
                <a:gd name="connsiteY14" fmla="*/ 327333 h 371550"/>
                <a:gd name="connsiteX15" fmla="*/ 225424 w 370949"/>
                <a:gd name="connsiteY15" fmla="*/ 287603 h 3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0949" h="371550">
                  <a:moveTo>
                    <a:pt x="75080" y="350560"/>
                  </a:moveTo>
                  <a:cubicBezTo>
                    <a:pt x="57968" y="328555"/>
                    <a:pt x="-12315" y="160467"/>
                    <a:pt x="-15982" y="132351"/>
                  </a:cubicBezTo>
                  <a:cubicBezTo>
                    <a:pt x="-22093" y="89564"/>
                    <a:pt x="-11093" y="81618"/>
                    <a:pt x="127028" y="23552"/>
                  </a:cubicBezTo>
                  <a:cubicBezTo>
                    <a:pt x="207700" y="-10066"/>
                    <a:pt x="238258" y="-14345"/>
                    <a:pt x="255981" y="3381"/>
                  </a:cubicBezTo>
                  <a:cubicBezTo>
                    <a:pt x="268204" y="15606"/>
                    <a:pt x="347043" y="197141"/>
                    <a:pt x="353155" y="224646"/>
                  </a:cubicBezTo>
                  <a:cubicBezTo>
                    <a:pt x="354988" y="233815"/>
                    <a:pt x="351932" y="249095"/>
                    <a:pt x="347043" y="259486"/>
                  </a:cubicBezTo>
                  <a:cubicBezTo>
                    <a:pt x="339098" y="274156"/>
                    <a:pt x="321375" y="283936"/>
                    <a:pt x="240702" y="318776"/>
                  </a:cubicBezTo>
                  <a:cubicBezTo>
                    <a:pt x="186921" y="342002"/>
                    <a:pt x="131917" y="362173"/>
                    <a:pt x="116027" y="363395"/>
                  </a:cubicBezTo>
                  <a:cubicBezTo>
                    <a:pt x="90970" y="366452"/>
                    <a:pt x="86692" y="364618"/>
                    <a:pt x="75080" y="350560"/>
                  </a:cubicBezTo>
                  <a:close/>
                  <a:moveTo>
                    <a:pt x="225424" y="287603"/>
                  </a:moveTo>
                  <a:cubicBezTo>
                    <a:pt x="291428" y="259486"/>
                    <a:pt x="318319" y="244817"/>
                    <a:pt x="318319" y="238093"/>
                  </a:cubicBezTo>
                  <a:cubicBezTo>
                    <a:pt x="318319" y="221590"/>
                    <a:pt x="237647" y="27830"/>
                    <a:pt x="229091" y="24774"/>
                  </a:cubicBezTo>
                  <a:cubicBezTo>
                    <a:pt x="221757" y="21718"/>
                    <a:pt x="51245" y="90176"/>
                    <a:pt x="26188" y="106068"/>
                  </a:cubicBezTo>
                  <a:cubicBezTo>
                    <a:pt x="15798" y="112791"/>
                    <a:pt x="13354" y="118903"/>
                    <a:pt x="16409" y="128683"/>
                  </a:cubicBezTo>
                  <a:cubicBezTo>
                    <a:pt x="23743" y="154355"/>
                    <a:pt x="93415" y="319387"/>
                    <a:pt x="99526" y="327333"/>
                  </a:cubicBezTo>
                  <a:cubicBezTo>
                    <a:pt x="107471" y="337113"/>
                    <a:pt x="110527" y="335890"/>
                    <a:pt x="225424" y="287603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89BA2F0-D770-4649-DDFE-EFBBF716683A}"/>
                </a:ext>
              </a:extLst>
            </p:cNvPr>
            <p:cNvSpPr/>
            <p:nvPr/>
          </p:nvSpPr>
          <p:spPr>
            <a:xfrm flipV="1">
              <a:off x="11666806" y="2313977"/>
              <a:ext cx="184100" cy="192065"/>
            </a:xfrm>
            <a:custGeom>
              <a:avLst/>
              <a:gdLst>
                <a:gd name="connsiteX0" fmla="*/ 49201 w 184100"/>
                <a:gd name="connsiteY0" fmla="*/ 181987 h 192065"/>
                <a:gd name="connsiteX1" fmla="*/ -14359 w 184100"/>
                <a:gd name="connsiteY1" fmla="*/ 67076 h 192065"/>
                <a:gd name="connsiteX2" fmla="*/ 78536 w 184100"/>
                <a:gd name="connsiteY2" fmla="*/ -6883 h 192065"/>
                <a:gd name="connsiteX3" fmla="*/ 118872 w 184100"/>
                <a:gd name="connsiteY3" fmla="*/ 15121 h 192065"/>
                <a:gd name="connsiteX4" fmla="*/ 84036 w 184100"/>
                <a:gd name="connsiteY4" fmla="*/ 27346 h 192065"/>
                <a:gd name="connsiteX5" fmla="*/ 33311 w 184100"/>
                <a:gd name="connsiteY5" fmla="*/ 47517 h 192065"/>
                <a:gd name="connsiteX6" fmla="*/ 36978 w 184100"/>
                <a:gd name="connsiteY6" fmla="*/ 131255 h 192065"/>
                <a:gd name="connsiteX7" fmla="*/ 73647 w 184100"/>
                <a:gd name="connsiteY7" fmla="*/ 152037 h 192065"/>
                <a:gd name="connsiteX8" fmla="*/ 132317 w 184100"/>
                <a:gd name="connsiteY8" fmla="*/ 121475 h 192065"/>
                <a:gd name="connsiteX9" fmla="*/ 165931 w 184100"/>
                <a:gd name="connsiteY9" fmla="*/ 115363 h 192065"/>
                <a:gd name="connsiteX10" fmla="*/ 127428 w 184100"/>
                <a:gd name="connsiteY10" fmla="*/ 172819 h 192065"/>
                <a:gd name="connsiteX11" fmla="*/ 49201 w 184100"/>
                <a:gd name="connsiteY11" fmla="*/ 181987 h 19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100" h="192065">
                  <a:moveTo>
                    <a:pt x="49201" y="181987"/>
                  </a:moveTo>
                  <a:cubicBezTo>
                    <a:pt x="3975" y="169151"/>
                    <a:pt x="-27193" y="112918"/>
                    <a:pt x="-14359" y="67076"/>
                  </a:cubicBezTo>
                  <a:cubicBezTo>
                    <a:pt x="-2136" y="20011"/>
                    <a:pt x="32088" y="-6883"/>
                    <a:pt x="78536" y="-6883"/>
                  </a:cubicBezTo>
                  <a:cubicBezTo>
                    <a:pt x="110316" y="-6883"/>
                    <a:pt x="121928" y="-159"/>
                    <a:pt x="118872" y="15121"/>
                  </a:cubicBezTo>
                  <a:cubicBezTo>
                    <a:pt x="117039" y="24901"/>
                    <a:pt x="110927" y="26735"/>
                    <a:pt x="84036" y="27346"/>
                  </a:cubicBezTo>
                  <a:cubicBezTo>
                    <a:pt x="54701" y="27957"/>
                    <a:pt x="48590" y="30402"/>
                    <a:pt x="33311" y="47517"/>
                  </a:cubicBezTo>
                  <a:cubicBezTo>
                    <a:pt x="8253" y="75022"/>
                    <a:pt x="9476" y="103750"/>
                    <a:pt x="36978" y="131255"/>
                  </a:cubicBezTo>
                  <a:cubicBezTo>
                    <a:pt x="50423" y="144702"/>
                    <a:pt x="63868" y="152037"/>
                    <a:pt x="73647" y="152037"/>
                  </a:cubicBezTo>
                  <a:cubicBezTo>
                    <a:pt x="95037" y="152037"/>
                    <a:pt x="124372" y="136756"/>
                    <a:pt x="132317" y="121475"/>
                  </a:cubicBezTo>
                  <a:cubicBezTo>
                    <a:pt x="139040" y="108640"/>
                    <a:pt x="159819" y="104972"/>
                    <a:pt x="165931" y="115363"/>
                  </a:cubicBezTo>
                  <a:cubicBezTo>
                    <a:pt x="172042" y="124532"/>
                    <a:pt x="145763" y="163650"/>
                    <a:pt x="127428" y="172819"/>
                  </a:cubicBezTo>
                  <a:cubicBezTo>
                    <a:pt x="103593" y="184432"/>
                    <a:pt x="71202" y="188711"/>
                    <a:pt x="49201" y="18198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57" name="图片 456" descr="D:\51PPT模板网\51pptmoban.com\图片001.jpg">
            <a:extLst>
              <a:ext uri="{FF2B5EF4-FFF2-40B4-BE49-F238E27FC236}">
                <a16:creationId xmlns:a16="http://schemas.microsoft.com/office/drawing/2014/main" id="{3220BF2C-9728-CC20-FAD3-5CB2C165F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237" y="983752"/>
            <a:ext cx="9091525" cy="362440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EA83FA8C-C09B-D5B6-49A6-5BFCC4545359}"/>
              </a:ext>
            </a:extLst>
          </p:cNvPr>
          <p:cNvGrpSpPr/>
          <p:nvPr/>
        </p:nvGrpSpPr>
        <p:grpSpPr>
          <a:xfrm>
            <a:off x="3103990" y="1568238"/>
            <a:ext cx="9088010" cy="1912848"/>
            <a:chOff x="3116690" y="1406182"/>
            <a:chExt cx="7236171" cy="191284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93D3A16-F02B-4D4D-AEA2-2CFB1ED96E65}"/>
                </a:ext>
              </a:extLst>
            </p:cNvPr>
            <p:cNvSpPr/>
            <p:nvPr/>
          </p:nvSpPr>
          <p:spPr>
            <a:xfrm>
              <a:off x="3167490" y="1456982"/>
              <a:ext cx="6244941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500" dirty="0">
                  <a:blipFill dpi="0" rotWithShape="1">
                    <a:blip r:embed="rId4">
                      <a:alphaModFix amt="32000"/>
                    </a:blip>
                    <a:srcRect/>
                    <a:tile tx="0" ty="0" sx="100000" sy="100000" flip="none" algn="tl"/>
                  </a:blipFill>
                  <a:latin typeface="瀞ノクーゲル明朝" pitchFamily="50" charset="-122"/>
                  <a:ea typeface="瀞ノクーゲル明朝" pitchFamily="50" charset="-122"/>
                  <a:sym typeface="+mn-lt"/>
                </a:rPr>
                <a:t>班会结束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D635062-062E-72EF-807D-0233AA0D004E}"/>
                </a:ext>
              </a:extLst>
            </p:cNvPr>
            <p:cNvSpPr/>
            <p:nvPr/>
          </p:nvSpPr>
          <p:spPr>
            <a:xfrm>
              <a:off x="3116690" y="1406182"/>
              <a:ext cx="7236171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1500" dirty="0">
                  <a:ln w="25400" cmpd="sng">
                    <a:gradFill>
                      <a:gsLst>
                        <a:gs pos="10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7600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瀞ノクーゲル明朝" pitchFamily="50" charset="-122"/>
                  <a:ea typeface="瀞ノクーゲル明朝" pitchFamily="50" charset="-122"/>
                  <a:sym typeface="+mn-lt"/>
                </a:rPr>
                <a:t>班会结束</a:t>
              </a:r>
            </a:p>
          </p:txBody>
        </p:sp>
      </p:grpSp>
      <p:grpSp>
        <p:nvGrpSpPr>
          <p:cNvPr id="470" name="组合 469">
            <a:extLst>
              <a:ext uri="{FF2B5EF4-FFF2-40B4-BE49-F238E27FC236}">
                <a16:creationId xmlns:a16="http://schemas.microsoft.com/office/drawing/2014/main" id="{253968CF-FEF0-A2CF-C262-58C1F8B726CC}"/>
              </a:ext>
            </a:extLst>
          </p:cNvPr>
          <p:cNvGrpSpPr/>
          <p:nvPr/>
        </p:nvGrpSpPr>
        <p:grpSpPr>
          <a:xfrm>
            <a:off x="6960821" y="4989133"/>
            <a:ext cx="348390" cy="339815"/>
            <a:chOff x="7203086" y="656199"/>
            <a:chExt cx="395176" cy="385449"/>
          </a:xfrm>
          <a:gradFill>
            <a:gsLst>
              <a:gs pos="0">
                <a:srgbClr val="004F38"/>
              </a:gs>
              <a:gs pos="100000">
                <a:srgbClr val="116A4E">
                  <a:alpha val="34000"/>
                </a:srgbClr>
              </a:gs>
            </a:gsLst>
            <a:lin ang="5400000" scaled="1"/>
          </a:gradFill>
        </p:grpSpPr>
        <p:sp>
          <p:nvSpPr>
            <p:cNvPr id="471" name="Freeform 1453">
              <a:extLst>
                <a:ext uri="{FF2B5EF4-FFF2-40B4-BE49-F238E27FC236}">
                  <a16:creationId xmlns:a16="http://schemas.microsoft.com/office/drawing/2014/main" id="{AA5F389E-3C08-0FFB-3926-85A2502F2B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3086" y="656199"/>
              <a:ext cx="395176" cy="385449"/>
            </a:xfrm>
            <a:custGeom>
              <a:avLst/>
              <a:gdLst>
                <a:gd name="T0" fmla="*/ 242 w 580"/>
                <a:gd name="T1" fmla="*/ 2 h 566"/>
                <a:gd name="T2" fmla="*/ 57 w 580"/>
                <a:gd name="T3" fmla="*/ 16 h 566"/>
                <a:gd name="T4" fmla="*/ 26 w 580"/>
                <a:gd name="T5" fmla="*/ 161 h 566"/>
                <a:gd name="T6" fmla="*/ 53 w 580"/>
                <a:gd name="T7" fmla="*/ 528 h 566"/>
                <a:gd name="T8" fmla="*/ 462 w 580"/>
                <a:gd name="T9" fmla="*/ 556 h 566"/>
                <a:gd name="T10" fmla="*/ 507 w 580"/>
                <a:gd name="T11" fmla="*/ 539 h 566"/>
                <a:gd name="T12" fmla="*/ 554 w 580"/>
                <a:gd name="T13" fmla="*/ 266 h 566"/>
                <a:gd name="T14" fmla="*/ 541 w 580"/>
                <a:gd name="T15" fmla="*/ 283 h 566"/>
                <a:gd name="T16" fmla="*/ 521 w 580"/>
                <a:gd name="T17" fmla="*/ 399 h 566"/>
                <a:gd name="T18" fmla="*/ 524 w 580"/>
                <a:gd name="T19" fmla="*/ 359 h 566"/>
                <a:gd name="T20" fmla="*/ 535 w 580"/>
                <a:gd name="T21" fmla="*/ 293 h 566"/>
                <a:gd name="T22" fmla="*/ 549 w 580"/>
                <a:gd name="T23" fmla="*/ 177 h 566"/>
                <a:gd name="T24" fmla="*/ 512 w 580"/>
                <a:gd name="T25" fmla="*/ 256 h 566"/>
                <a:gd name="T26" fmla="*/ 554 w 580"/>
                <a:gd name="T27" fmla="*/ 133 h 566"/>
                <a:gd name="T28" fmla="*/ 570 w 580"/>
                <a:gd name="T29" fmla="*/ 92 h 566"/>
                <a:gd name="T30" fmla="*/ 559 w 580"/>
                <a:gd name="T31" fmla="*/ 89 h 566"/>
                <a:gd name="T32" fmla="*/ 554 w 580"/>
                <a:gd name="T33" fmla="*/ 91 h 566"/>
                <a:gd name="T34" fmla="*/ 505 w 580"/>
                <a:gd name="T35" fmla="*/ 84 h 566"/>
                <a:gd name="T36" fmla="*/ 457 w 580"/>
                <a:gd name="T37" fmla="*/ 78 h 566"/>
                <a:gd name="T38" fmla="*/ 80 w 580"/>
                <a:gd name="T39" fmla="*/ 20 h 566"/>
                <a:gd name="T40" fmla="*/ 208 w 580"/>
                <a:gd name="T41" fmla="*/ 37 h 566"/>
                <a:gd name="T42" fmla="*/ 259 w 580"/>
                <a:gd name="T43" fmla="*/ 37 h 566"/>
                <a:gd name="T44" fmla="*/ 279 w 580"/>
                <a:gd name="T45" fmla="*/ 49 h 566"/>
                <a:gd name="T46" fmla="*/ 417 w 580"/>
                <a:gd name="T47" fmla="*/ 83 h 566"/>
                <a:gd name="T48" fmla="*/ 500 w 580"/>
                <a:gd name="T49" fmla="*/ 129 h 566"/>
                <a:gd name="T50" fmla="*/ 492 w 580"/>
                <a:gd name="T51" fmla="*/ 184 h 566"/>
                <a:gd name="T52" fmla="*/ 476 w 580"/>
                <a:gd name="T53" fmla="*/ 482 h 566"/>
                <a:gd name="T54" fmla="*/ 501 w 580"/>
                <a:gd name="T55" fmla="*/ 457 h 566"/>
                <a:gd name="T56" fmla="*/ 506 w 580"/>
                <a:gd name="T57" fmla="*/ 519 h 566"/>
                <a:gd name="T58" fmla="*/ 458 w 580"/>
                <a:gd name="T59" fmla="*/ 543 h 566"/>
                <a:gd name="T60" fmla="*/ 442 w 580"/>
                <a:gd name="T61" fmla="*/ 528 h 566"/>
                <a:gd name="T62" fmla="*/ 368 w 580"/>
                <a:gd name="T63" fmla="*/ 525 h 566"/>
                <a:gd name="T64" fmla="*/ 478 w 580"/>
                <a:gd name="T65" fmla="*/ 502 h 566"/>
                <a:gd name="T66" fmla="*/ 83 w 580"/>
                <a:gd name="T67" fmla="*/ 209 h 566"/>
                <a:gd name="T68" fmla="*/ 84 w 580"/>
                <a:gd name="T69" fmla="*/ 72 h 566"/>
                <a:gd name="T70" fmla="*/ 81 w 580"/>
                <a:gd name="T71" fmla="*/ 107 h 566"/>
                <a:gd name="T72" fmla="*/ 80 w 580"/>
                <a:gd name="T73" fmla="*/ 20 h 566"/>
                <a:gd name="T74" fmla="*/ 187 w 580"/>
                <a:gd name="T75" fmla="*/ 511 h 566"/>
                <a:gd name="T76" fmla="*/ 123 w 580"/>
                <a:gd name="T77" fmla="*/ 526 h 566"/>
                <a:gd name="T78" fmla="*/ 43 w 580"/>
                <a:gd name="T79" fmla="*/ 512 h 566"/>
                <a:gd name="T80" fmla="*/ 259 w 580"/>
                <a:gd name="T81" fmla="*/ 548 h 566"/>
                <a:gd name="T82" fmla="*/ 237 w 580"/>
                <a:gd name="T83" fmla="*/ 518 h 566"/>
                <a:gd name="T84" fmla="*/ 64 w 580"/>
                <a:gd name="T85" fmla="*/ 259 h 566"/>
                <a:gd name="T86" fmla="*/ 71 w 580"/>
                <a:gd name="T87" fmla="*/ 212 h 566"/>
                <a:gd name="T88" fmla="*/ 49 w 580"/>
                <a:gd name="T89" fmla="*/ 363 h 566"/>
                <a:gd name="T90" fmla="*/ 13 w 580"/>
                <a:gd name="T91" fmla="*/ 330 h 566"/>
                <a:gd name="T92" fmla="*/ 13 w 580"/>
                <a:gd name="T93" fmla="*/ 330 h 566"/>
                <a:gd name="T94" fmla="*/ 22 w 580"/>
                <a:gd name="T95" fmla="*/ 440 h 566"/>
                <a:gd name="T96" fmla="*/ 50 w 580"/>
                <a:gd name="T97" fmla="*/ 440 h 566"/>
                <a:gd name="T98" fmla="*/ 49 w 580"/>
                <a:gd name="T99" fmla="*/ 491 h 566"/>
                <a:gd name="T100" fmla="*/ 296 w 580"/>
                <a:gd name="T101" fmla="*/ 512 h 566"/>
                <a:gd name="T102" fmla="*/ 260 w 580"/>
                <a:gd name="T103" fmla="*/ 548 h 566"/>
                <a:gd name="T104" fmla="*/ 32 w 580"/>
                <a:gd name="T105" fmla="*/ 112 h 566"/>
                <a:gd name="T106" fmla="*/ 20 w 580"/>
                <a:gd name="T107" fmla="*/ 307 h 566"/>
                <a:gd name="T108" fmla="*/ 19 w 580"/>
                <a:gd name="T109" fmla="*/ 461 h 566"/>
                <a:gd name="T110" fmla="*/ 117 w 580"/>
                <a:gd name="T111" fmla="*/ 536 h 566"/>
                <a:gd name="T112" fmla="*/ 115 w 580"/>
                <a:gd name="T113" fmla="*/ 541 h 566"/>
                <a:gd name="T114" fmla="*/ 546 w 580"/>
                <a:gd name="T115" fmla="*/ 31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0" h="566">
                  <a:moveTo>
                    <a:pt x="579" y="103"/>
                  </a:moveTo>
                  <a:cubicBezTo>
                    <a:pt x="580" y="90"/>
                    <a:pt x="578" y="78"/>
                    <a:pt x="576" y="66"/>
                  </a:cubicBezTo>
                  <a:cubicBezTo>
                    <a:pt x="574" y="60"/>
                    <a:pt x="571" y="41"/>
                    <a:pt x="564" y="40"/>
                  </a:cubicBezTo>
                  <a:cubicBezTo>
                    <a:pt x="526" y="36"/>
                    <a:pt x="489" y="31"/>
                    <a:pt x="452" y="26"/>
                  </a:cubicBezTo>
                  <a:cubicBezTo>
                    <a:pt x="381" y="17"/>
                    <a:pt x="310" y="8"/>
                    <a:pt x="239" y="5"/>
                  </a:cubicBezTo>
                  <a:cubicBezTo>
                    <a:pt x="240" y="4"/>
                    <a:pt x="241" y="3"/>
                    <a:pt x="242" y="2"/>
                  </a:cubicBezTo>
                  <a:cubicBezTo>
                    <a:pt x="243" y="1"/>
                    <a:pt x="242" y="0"/>
                    <a:pt x="241" y="1"/>
                  </a:cubicBezTo>
                  <a:cubicBezTo>
                    <a:pt x="239" y="2"/>
                    <a:pt x="238" y="4"/>
                    <a:pt x="236" y="5"/>
                  </a:cubicBezTo>
                  <a:cubicBezTo>
                    <a:pt x="229" y="5"/>
                    <a:pt x="221" y="5"/>
                    <a:pt x="213" y="4"/>
                  </a:cubicBezTo>
                  <a:cubicBezTo>
                    <a:pt x="162" y="3"/>
                    <a:pt x="107" y="4"/>
                    <a:pt x="57" y="17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6" y="17"/>
                    <a:pt x="56" y="17"/>
                  </a:cubicBezTo>
                  <a:cubicBezTo>
                    <a:pt x="51" y="18"/>
                    <a:pt x="47" y="20"/>
                    <a:pt x="42" y="21"/>
                  </a:cubicBezTo>
                  <a:cubicBezTo>
                    <a:pt x="39" y="22"/>
                    <a:pt x="41" y="25"/>
                    <a:pt x="43" y="25"/>
                  </a:cubicBezTo>
                  <a:cubicBezTo>
                    <a:pt x="44" y="25"/>
                    <a:pt x="45" y="25"/>
                    <a:pt x="47" y="24"/>
                  </a:cubicBezTo>
                  <a:cubicBezTo>
                    <a:pt x="32" y="48"/>
                    <a:pt x="32" y="75"/>
                    <a:pt x="32" y="102"/>
                  </a:cubicBezTo>
                  <a:cubicBezTo>
                    <a:pt x="29" y="122"/>
                    <a:pt x="27" y="141"/>
                    <a:pt x="26" y="161"/>
                  </a:cubicBezTo>
                  <a:cubicBezTo>
                    <a:pt x="23" y="172"/>
                    <a:pt x="21" y="183"/>
                    <a:pt x="18" y="194"/>
                  </a:cubicBezTo>
                  <a:cubicBezTo>
                    <a:pt x="14" y="214"/>
                    <a:pt x="11" y="235"/>
                    <a:pt x="8" y="256"/>
                  </a:cubicBezTo>
                  <a:cubicBezTo>
                    <a:pt x="0" y="301"/>
                    <a:pt x="1" y="348"/>
                    <a:pt x="2" y="393"/>
                  </a:cubicBezTo>
                  <a:cubicBezTo>
                    <a:pt x="3" y="418"/>
                    <a:pt x="5" y="444"/>
                    <a:pt x="9" y="469"/>
                  </a:cubicBezTo>
                  <a:cubicBezTo>
                    <a:pt x="12" y="485"/>
                    <a:pt x="16" y="503"/>
                    <a:pt x="28" y="515"/>
                  </a:cubicBezTo>
                  <a:cubicBezTo>
                    <a:pt x="34" y="522"/>
                    <a:pt x="43" y="525"/>
                    <a:pt x="53" y="528"/>
                  </a:cubicBezTo>
                  <a:cubicBezTo>
                    <a:pt x="68" y="534"/>
                    <a:pt x="85" y="538"/>
                    <a:pt x="98" y="542"/>
                  </a:cubicBezTo>
                  <a:cubicBezTo>
                    <a:pt x="156" y="558"/>
                    <a:pt x="216" y="561"/>
                    <a:pt x="276" y="561"/>
                  </a:cubicBezTo>
                  <a:cubicBezTo>
                    <a:pt x="300" y="564"/>
                    <a:pt x="324" y="566"/>
                    <a:pt x="349" y="565"/>
                  </a:cubicBezTo>
                  <a:cubicBezTo>
                    <a:pt x="375" y="565"/>
                    <a:pt x="400" y="561"/>
                    <a:pt x="426" y="558"/>
                  </a:cubicBezTo>
                  <a:cubicBezTo>
                    <a:pt x="426" y="558"/>
                    <a:pt x="426" y="558"/>
                    <a:pt x="427" y="558"/>
                  </a:cubicBezTo>
                  <a:cubicBezTo>
                    <a:pt x="438" y="557"/>
                    <a:pt x="450" y="557"/>
                    <a:pt x="462" y="556"/>
                  </a:cubicBezTo>
                  <a:cubicBezTo>
                    <a:pt x="462" y="556"/>
                    <a:pt x="462" y="556"/>
                    <a:pt x="463" y="556"/>
                  </a:cubicBezTo>
                  <a:cubicBezTo>
                    <a:pt x="463" y="556"/>
                    <a:pt x="463" y="556"/>
                    <a:pt x="463" y="555"/>
                  </a:cubicBezTo>
                  <a:cubicBezTo>
                    <a:pt x="473" y="554"/>
                    <a:pt x="483" y="552"/>
                    <a:pt x="492" y="549"/>
                  </a:cubicBezTo>
                  <a:cubicBezTo>
                    <a:pt x="495" y="548"/>
                    <a:pt x="497" y="547"/>
                    <a:pt x="499" y="545"/>
                  </a:cubicBezTo>
                  <a:cubicBezTo>
                    <a:pt x="502" y="544"/>
                    <a:pt x="504" y="544"/>
                    <a:pt x="507" y="542"/>
                  </a:cubicBezTo>
                  <a:cubicBezTo>
                    <a:pt x="508" y="542"/>
                    <a:pt x="508" y="540"/>
                    <a:pt x="507" y="539"/>
                  </a:cubicBezTo>
                  <a:cubicBezTo>
                    <a:pt x="508" y="538"/>
                    <a:pt x="509" y="537"/>
                    <a:pt x="510" y="536"/>
                  </a:cubicBezTo>
                  <a:cubicBezTo>
                    <a:pt x="512" y="539"/>
                    <a:pt x="517" y="539"/>
                    <a:pt x="518" y="535"/>
                  </a:cubicBezTo>
                  <a:cubicBezTo>
                    <a:pt x="518" y="529"/>
                    <a:pt x="519" y="524"/>
                    <a:pt x="520" y="519"/>
                  </a:cubicBezTo>
                  <a:cubicBezTo>
                    <a:pt x="529" y="495"/>
                    <a:pt x="530" y="465"/>
                    <a:pt x="532" y="445"/>
                  </a:cubicBezTo>
                  <a:cubicBezTo>
                    <a:pt x="535" y="418"/>
                    <a:pt x="541" y="391"/>
                    <a:pt x="545" y="364"/>
                  </a:cubicBezTo>
                  <a:cubicBezTo>
                    <a:pt x="549" y="332"/>
                    <a:pt x="552" y="299"/>
                    <a:pt x="554" y="266"/>
                  </a:cubicBezTo>
                  <a:cubicBezTo>
                    <a:pt x="565" y="212"/>
                    <a:pt x="579" y="158"/>
                    <a:pt x="579" y="103"/>
                  </a:cubicBezTo>
                  <a:close/>
                  <a:moveTo>
                    <a:pt x="548" y="251"/>
                  </a:moveTo>
                  <a:cubicBezTo>
                    <a:pt x="531" y="258"/>
                    <a:pt x="514" y="269"/>
                    <a:pt x="505" y="285"/>
                  </a:cubicBezTo>
                  <a:cubicBezTo>
                    <a:pt x="505" y="286"/>
                    <a:pt x="506" y="286"/>
                    <a:pt x="506" y="286"/>
                  </a:cubicBezTo>
                  <a:cubicBezTo>
                    <a:pt x="517" y="270"/>
                    <a:pt x="531" y="260"/>
                    <a:pt x="547" y="252"/>
                  </a:cubicBezTo>
                  <a:cubicBezTo>
                    <a:pt x="545" y="262"/>
                    <a:pt x="543" y="272"/>
                    <a:pt x="541" y="283"/>
                  </a:cubicBezTo>
                  <a:cubicBezTo>
                    <a:pt x="535" y="318"/>
                    <a:pt x="531" y="354"/>
                    <a:pt x="526" y="390"/>
                  </a:cubicBezTo>
                  <a:cubicBezTo>
                    <a:pt x="525" y="406"/>
                    <a:pt x="523" y="421"/>
                    <a:pt x="521" y="437"/>
                  </a:cubicBezTo>
                  <a:cubicBezTo>
                    <a:pt x="514" y="443"/>
                    <a:pt x="507" y="449"/>
                    <a:pt x="500" y="456"/>
                  </a:cubicBezTo>
                  <a:cubicBezTo>
                    <a:pt x="496" y="459"/>
                    <a:pt x="492" y="463"/>
                    <a:pt x="488" y="467"/>
                  </a:cubicBezTo>
                  <a:cubicBezTo>
                    <a:pt x="488" y="456"/>
                    <a:pt x="489" y="446"/>
                    <a:pt x="489" y="435"/>
                  </a:cubicBezTo>
                  <a:cubicBezTo>
                    <a:pt x="501" y="424"/>
                    <a:pt x="510" y="410"/>
                    <a:pt x="521" y="399"/>
                  </a:cubicBezTo>
                  <a:cubicBezTo>
                    <a:pt x="522" y="398"/>
                    <a:pt x="520" y="397"/>
                    <a:pt x="519" y="398"/>
                  </a:cubicBezTo>
                  <a:cubicBezTo>
                    <a:pt x="511" y="406"/>
                    <a:pt x="504" y="414"/>
                    <a:pt x="496" y="422"/>
                  </a:cubicBezTo>
                  <a:cubicBezTo>
                    <a:pt x="494" y="425"/>
                    <a:pt x="492" y="427"/>
                    <a:pt x="490" y="430"/>
                  </a:cubicBezTo>
                  <a:cubicBezTo>
                    <a:pt x="490" y="428"/>
                    <a:pt x="490" y="427"/>
                    <a:pt x="490" y="426"/>
                  </a:cubicBezTo>
                  <a:cubicBezTo>
                    <a:pt x="491" y="414"/>
                    <a:pt x="492" y="402"/>
                    <a:pt x="493" y="391"/>
                  </a:cubicBezTo>
                  <a:cubicBezTo>
                    <a:pt x="502" y="379"/>
                    <a:pt x="512" y="368"/>
                    <a:pt x="524" y="359"/>
                  </a:cubicBezTo>
                  <a:cubicBezTo>
                    <a:pt x="525" y="358"/>
                    <a:pt x="524" y="357"/>
                    <a:pt x="523" y="358"/>
                  </a:cubicBezTo>
                  <a:cubicBezTo>
                    <a:pt x="513" y="366"/>
                    <a:pt x="502" y="376"/>
                    <a:pt x="493" y="387"/>
                  </a:cubicBezTo>
                  <a:cubicBezTo>
                    <a:pt x="495" y="370"/>
                    <a:pt x="496" y="353"/>
                    <a:pt x="497" y="336"/>
                  </a:cubicBezTo>
                  <a:cubicBezTo>
                    <a:pt x="497" y="331"/>
                    <a:pt x="497" y="327"/>
                    <a:pt x="498" y="322"/>
                  </a:cubicBezTo>
                  <a:cubicBezTo>
                    <a:pt x="498" y="323"/>
                    <a:pt x="499" y="323"/>
                    <a:pt x="499" y="322"/>
                  </a:cubicBezTo>
                  <a:cubicBezTo>
                    <a:pt x="509" y="310"/>
                    <a:pt x="520" y="301"/>
                    <a:pt x="535" y="293"/>
                  </a:cubicBezTo>
                  <a:cubicBezTo>
                    <a:pt x="535" y="293"/>
                    <a:pt x="535" y="292"/>
                    <a:pt x="534" y="292"/>
                  </a:cubicBezTo>
                  <a:cubicBezTo>
                    <a:pt x="520" y="299"/>
                    <a:pt x="507" y="308"/>
                    <a:pt x="498" y="321"/>
                  </a:cubicBezTo>
                  <a:cubicBezTo>
                    <a:pt x="498" y="322"/>
                    <a:pt x="498" y="322"/>
                    <a:pt x="498" y="322"/>
                  </a:cubicBezTo>
                  <a:cubicBezTo>
                    <a:pt x="499" y="287"/>
                    <a:pt x="502" y="253"/>
                    <a:pt x="507" y="218"/>
                  </a:cubicBezTo>
                  <a:cubicBezTo>
                    <a:pt x="507" y="214"/>
                    <a:pt x="508" y="209"/>
                    <a:pt x="508" y="205"/>
                  </a:cubicBezTo>
                  <a:cubicBezTo>
                    <a:pt x="523" y="197"/>
                    <a:pt x="536" y="187"/>
                    <a:pt x="549" y="177"/>
                  </a:cubicBezTo>
                  <a:cubicBezTo>
                    <a:pt x="550" y="176"/>
                    <a:pt x="549" y="175"/>
                    <a:pt x="549" y="176"/>
                  </a:cubicBezTo>
                  <a:cubicBezTo>
                    <a:pt x="536" y="185"/>
                    <a:pt x="522" y="195"/>
                    <a:pt x="508" y="203"/>
                  </a:cubicBezTo>
                  <a:cubicBezTo>
                    <a:pt x="510" y="191"/>
                    <a:pt x="511" y="179"/>
                    <a:pt x="511" y="168"/>
                  </a:cubicBezTo>
                  <a:cubicBezTo>
                    <a:pt x="525" y="156"/>
                    <a:pt x="537" y="143"/>
                    <a:pt x="554" y="134"/>
                  </a:cubicBezTo>
                  <a:cubicBezTo>
                    <a:pt x="553" y="163"/>
                    <a:pt x="553" y="192"/>
                    <a:pt x="551" y="221"/>
                  </a:cubicBezTo>
                  <a:cubicBezTo>
                    <a:pt x="536" y="228"/>
                    <a:pt x="519" y="240"/>
                    <a:pt x="512" y="256"/>
                  </a:cubicBezTo>
                  <a:cubicBezTo>
                    <a:pt x="512" y="257"/>
                    <a:pt x="513" y="258"/>
                    <a:pt x="514" y="257"/>
                  </a:cubicBezTo>
                  <a:cubicBezTo>
                    <a:pt x="520" y="250"/>
                    <a:pt x="524" y="242"/>
                    <a:pt x="532" y="235"/>
                  </a:cubicBezTo>
                  <a:cubicBezTo>
                    <a:pt x="538" y="230"/>
                    <a:pt x="544" y="226"/>
                    <a:pt x="551" y="223"/>
                  </a:cubicBezTo>
                  <a:cubicBezTo>
                    <a:pt x="551" y="227"/>
                    <a:pt x="551" y="231"/>
                    <a:pt x="551" y="236"/>
                  </a:cubicBezTo>
                  <a:cubicBezTo>
                    <a:pt x="550" y="241"/>
                    <a:pt x="549" y="246"/>
                    <a:pt x="548" y="251"/>
                  </a:cubicBezTo>
                  <a:close/>
                  <a:moveTo>
                    <a:pt x="554" y="133"/>
                  </a:moveTo>
                  <a:cubicBezTo>
                    <a:pt x="539" y="140"/>
                    <a:pt x="525" y="151"/>
                    <a:pt x="512" y="162"/>
                  </a:cubicBezTo>
                  <a:cubicBezTo>
                    <a:pt x="512" y="149"/>
                    <a:pt x="512" y="136"/>
                    <a:pt x="512" y="122"/>
                  </a:cubicBezTo>
                  <a:cubicBezTo>
                    <a:pt x="525" y="112"/>
                    <a:pt x="539" y="101"/>
                    <a:pt x="554" y="93"/>
                  </a:cubicBezTo>
                  <a:cubicBezTo>
                    <a:pt x="554" y="106"/>
                    <a:pt x="554" y="120"/>
                    <a:pt x="554" y="133"/>
                  </a:cubicBezTo>
                  <a:close/>
                  <a:moveTo>
                    <a:pt x="561" y="50"/>
                  </a:moveTo>
                  <a:cubicBezTo>
                    <a:pt x="567" y="63"/>
                    <a:pt x="569" y="78"/>
                    <a:pt x="570" y="92"/>
                  </a:cubicBezTo>
                  <a:cubicBezTo>
                    <a:pt x="572" y="125"/>
                    <a:pt x="566" y="158"/>
                    <a:pt x="560" y="190"/>
                  </a:cubicBezTo>
                  <a:cubicBezTo>
                    <a:pt x="559" y="196"/>
                    <a:pt x="558" y="202"/>
                    <a:pt x="557" y="207"/>
                  </a:cubicBezTo>
                  <a:cubicBezTo>
                    <a:pt x="558" y="168"/>
                    <a:pt x="559" y="129"/>
                    <a:pt x="559" y="90"/>
                  </a:cubicBezTo>
                  <a:cubicBezTo>
                    <a:pt x="559" y="90"/>
                    <a:pt x="560" y="89"/>
                    <a:pt x="560" y="89"/>
                  </a:cubicBezTo>
                  <a:cubicBezTo>
                    <a:pt x="561" y="89"/>
                    <a:pt x="560" y="88"/>
                    <a:pt x="560" y="88"/>
                  </a:cubicBezTo>
                  <a:cubicBezTo>
                    <a:pt x="559" y="88"/>
                    <a:pt x="559" y="89"/>
                    <a:pt x="559" y="89"/>
                  </a:cubicBezTo>
                  <a:cubicBezTo>
                    <a:pt x="559" y="75"/>
                    <a:pt x="559" y="62"/>
                    <a:pt x="559" y="48"/>
                  </a:cubicBezTo>
                  <a:cubicBezTo>
                    <a:pt x="560" y="49"/>
                    <a:pt x="561" y="49"/>
                    <a:pt x="561" y="50"/>
                  </a:cubicBezTo>
                  <a:close/>
                  <a:moveTo>
                    <a:pt x="511" y="43"/>
                  </a:moveTo>
                  <a:cubicBezTo>
                    <a:pt x="520" y="44"/>
                    <a:pt x="529" y="45"/>
                    <a:pt x="538" y="46"/>
                  </a:cubicBezTo>
                  <a:cubicBezTo>
                    <a:pt x="540" y="47"/>
                    <a:pt x="548" y="47"/>
                    <a:pt x="554" y="48"/>
                  </a:cubicBezTo>
                  <a:cubicBezTo>
                    <a:pt x="554" y="62"/>
                    <a:pt x="554" y="77"/>
                    <a:pt x="554" y="91"/>
                  </a:cubicBezTo>
                  <a:cubicBezTo>
                    <a:pt x="539" y="99"/>
                    <a:pt x="524" y="108"/>
                    <a:pt x="511" y="118"/>
                  </a:cubicBezTo>
                  <a:cubicBezTo>
                    <a:pt x="511" y="108"/>
                    <a:pt x="510" y="97"/>
                    <a:pt x="508" y="87"/>
                  </a:cubicBezTo>
                  <a:cubicBezTo>
                    <a:pt x="508" y="87"/>
                    <a:pt x="507" y="86"/>
                    <a:pt x="507" y="86"/>
                  </a:cubicBezTo>
                  <a:cubicBezTo>
                    <a:pt x="522" y="76"/>
                    <a:pt x="537" y="65"/>
                    <a:pt x="549" y="52"/>
                  </a:cubicBezTo>
                  <a:cubicBezTo>
                    <a:pt x="550" y="52"/>
                    <a:pt x="549" y="52"/>
                    <a:pt x="549" y="52"/>
                  </a:cubicBezTo>
                  <a:cubicBezTo>
                    <a:pt x="536" y="64"/>
                    <a:pt x="520" y="73"/>
                    <a:pt x="505" y="84"/>
                  </a:cubicBezTo>
                  <a:cubicBezTo>
                    <a:pt x="504" y="83"/>
                    <a:pt x="503" y="83"/>
                    <a:pt x="502" y="83"/>
                  </a:cubicBezTo>
                  <a:cubicBezTo>
                    <a:pt x="488" y="83"/>
                    <a:pt x="475" y="81"/>
                    <a:pt x="461" y="79"/>
                  </a:cubicBezTo>
                  <a:cubicBezTo>
                    <a:pt x="467" y="75"/>
                    <a:pt x="473" y="70"/>
                    <a:pt x="480" y="67"/>
                  </a:cubicBezTo>
                  <a:cubicBezTo>
                    <a:pt x="488" y="61"/>
                    <a:pt x="497" y="57"/>
                    <a:pt x="506" y="53"/>
                  </a:cubicBezTo>
                  <a:cubicBezTo>
                    <a:pt x="507" y="53"/>
                    <a:pt x="506" y="51"/>
                    <a:pt x="505" y="51"/>
                  </a:cubicBezTo>
                  <a:cubicBezTo>
                    <a:pt x="490" y="58"/>
                    <a:pt x="469" y="66"/>
                    <a:pt x="457" y="78"/>
                  </a:cubicBezTo>
                  <a:cubicBezTo>
                    <a:pt x="442" y="76"/>
                    <a:pt x="427" y="73"/>
                    <a:pt x="412" y="70"/>
                  </a:cubicBezTo>
                  <a:cubicBezTo>
                    <a:pt x="371" y="63"/>
                    <a:pt x="331" y="56"/>
                    <a:pt x="290" y="51"/>
                  </a:cubicBezTo>
                  <a:cubicBezTo>
                    <a:pt x="294" y="44"/>
                    <a:pt x="296" y="38"/>
                    <a:pt x="301" y="32"/>
                  </a:cubicBezTo>
                  <a:cubicBezTo>
                    <a:pt x="305" y="27"/>
                    <a:pt x="309" y="23"/>
                    <a:pt x="314" y="19"/>
                  </a:cubicBezTo>
                  <a:cubicBezTo>
                    <a:pt x="380" y="25"/>
                    <a:pt x="446" y="34"/>
                    <a:pt x="511" y="43"/>
                  </a:cubicBezTo>
                  <a:close/>
                  <a:moveTo>
                    <a:pt x="80" y="20"/>
                  </a:moveTo>
                  <a:cubicBezTo>
                    <a:pt x="62" y="35"/>
                    <a:pt x="35" y="59"/>
                    <a:pt x="41" y="82"/>
                  </a:cubicBezTo>
                  <a:cubicBezTo>
                    <a:pt x="42" y="83"/>
                    <a:pt x="44" y="83"/>
                    <a:pt x="44" y="81"/>
                  </a:cubicBezTo>
                  <a:cubicBezTo>
                    <a:pt x="44" y="57"/>
                    <a:pt x="65" y="35"/>
                    <a:pt x="83" y="20"/>
                  </a:cubicBezTo>
                  <a:cubicBezTo>
                    <a:pt x="107" y="16"/>
                    <a:pt x="132" y="14"/>
                    <a:pt x="157" y="13"/>
                  </a:cubicBezTo>
                  <a:cubicBezTo>
                    <a:pt x="181" y="12"/>
                    <a:pt x="204" y="12"/>
                    <a:pt x="228" y="13"/>
                  </a:cubicBezTo>
                  <a:cubicBezTo>
                    <a:pt x="221" y="21"/>
                    <a:pt x="213" y="28"/>
                    <a:pt x="208" y="37"/>
                  </a:cubicBezTo>
                  <a:cubicBezTo>
                    <a:pt x="208" y="38"/>
                    <a:pt x="209" y="39"/>
                    <a:pt x="209" y="38"/>
                  </a:cubicBezTo>
                  <a:cubicBezTo>
                    <a:pt x="216" y="29"/>
                    <a:pt x="224" y="21"/>
                    <a:pt x="231" y="13"/>
                  </a:cubicBezTo>
                  <a:cubicBezTo>
                    <a:pt x="246" y="14"/>
                    <a:pt x="260" y="15"/>
                    <a:pt x="275" y="16"/>
                  </a:cubicBezTo>
                  <a:cubicBezTo>
                    <a:pt x="278" y="16"/>
                    <a:pt x="281" y="16"/>
                    <a:pt x="284" y="16"/>
                  </a:cubicBezTo>
                  <a:cubicBezTo>
                    <a:pt x="279" y="18"/>
                    <a:pt x="275" y="20"/>
                    <a:pt x="270" y="24"/>
                  </a:cubicBezTo>
                  <a:cubicBezTo>
                    <a:pt x="266" y="27"/>
                    <a:pt x="260" y="32"/>
                    <a:pt x="259" y="37"/>
                  </a:cubicBezTo>
                  <a:cubicBezTo>
                    <a:pt x="258" y="38"/>
                    <a:pt x="259" y="39"/>
                    <a:pt x="260" y="39"/>
                  </a:cubicBezTo>
                  <a:cubicBezTo>
                    <a:pt x="264" y="36"/>
                    <a:pt x="267" y="31"/>
                    <a:pt x="271" y="27"/>
                  </a:cubicBezTo>
                  <a:cubicBezTo>
                    <a:pt x="276" y="23"/>
                    <a:pt x="282" y="19"/>
                    <a:pt x="288" y="17"/>
                  </a:cubicBezTo>
                  <a:cubicBezTo>
                    <a:pt x="297" y="17"/>
                    <a:pt x="305" y="18"/>
                    <a:pt x="313" y="19"/>
                  </a:cubicBezTo>
                  <a:cubicBezTo>
                    <a:pt x="302" y="26"/>
                    <a:pt x="290" y="38"/>
                    <a:pt x="288" y="50"/>
                  </a:cubicBezTo>
                  <a:cubicBezTo>
                    <a:pt x="285" y="50"/>
                    <a:pt x="282" y="49"/>
                    <a:pt x="279" y="49"/>
                  </a:cubicBezTo>
                  <a:cubicBezTo>
                    <a:pt x="238" y="44"/>
                    <a:pt x="196" y="39"/>
                    <a:pt x="155" y="44"/>
                  </a:cubicBezTo>
                  <a:cubicBezTo>
                    <a:pt x="133" y="46"/>
                    <a:pt x="102" y="51"/>
                    <a:pt x="92" y="73"/>
                  </a:cubicBezTo>
                  <a:cubicBezTo>
                    <a:pt x="91" y="75"/>
                    <a:pt x="94" y="77"/>
                    <a:pt x="95" y="75"/>
                  </a:cubicBezTo>
                  <a:cubicBezTo>
                    <a:pt x="107" y="51"/>
                    <a:pt x="144" y="51"/>
                    <a:pt x="167" y="51"/>
                  </a:cubicBezTo>
                  <a:cubicBezTo>
                    <a:pt x="208" y="51"/>
                    <a:pt x="250" y="56"/>
                    <a:pt x="290" y="62"/>
                  </a:cubicBezTo>
                  <a:cubicBezTo>
                    <a:pt x="333" y="68"/>
                    <a:pt x="375" y="76"/>
                    <a:pt x="417" y="83"/>
                  </a:cubicBezTo>
                  <a:cubicBezTo>
                    <a:pt x="442" y="87"/>
                    <a:pt x="467" y="93"/>
                    <a:pt x="492" y="94"/>
                  </a:cubicBezTo>
                  <a:cubicBezTo>
                    <a:pt x="492" y="95"/>
                    <a:pt x="491" y="95"/>
                    <a:pt x="491" y="95"/>
                  </a:cubicBezTo>
                  <a:cubicBezTo>
                    <a:pt x="490" y="96"/>
                    <a:pt x="491" y="97"/>
                    <a:pt x="491" y="97"/>
                  </a:cubicBezTo>
                  <a:cubicBezTo>
                    <a:pt x="493" y="96"/>
                    <a:pt x="494" y="95"/>
                    <a:pt x="495" y="94"/>
                  </a:cubicBezTo>
                  <a:cubicBezTo>
                    <a:pt x="495" y="94"/>
                    <a:pt x="496" y="94"/>
                    <a:pt x="497" y="94"/>
                  </a:cubicBezTo>
                  <a:cubicBezTo>
                    <a:pt x="499" y="106"/>
                    <a:pt x="500" y="118"/>
                    <a:pt x="500" y="129"/>
                  </a:cubicBezTo>
                  <a:cubicBezTo>
                    <a:pt x="499" y="130"/>
                    <a:pt x="499" y="131"/>
                    <a:pt x="498" y="132"/>
                  </a:cubicBezTo>
                  <a:cubicBezTo>
                    <a:pt x="497" y="133"/>
                    <a:pt x="498" y="134"/>
                    <a:pt x="499" y="133"/>
                  </a:cubicBezTo>
                  <a:cubicBezTo>
                    <a:pt x="499" y="133"/>
                    <a:pt x="500" y="132"/>
                    <a:pt x="500" y="132"/>
                  </a:cubicBezTo>
                  <a:cubicBezTo>
                    <a:pt x="501" y="146"/>
                    <a:pt x="500" y="160"/>
                    <a:pt x="499" y="174"/>
                  </a:cubicBezTo>
                  <a:cubicBezTo>
                    <a:pt x="496" y="177"/>
                    <a:pt x="493" y="180"/>
                    <a:pt x="491" y="183"/>
                  </a:cubicBezTo>
                  <a:cubicBezTo>
                    <a:pt x="490" y="183"/>
                    <a:pt x="491" y="185"/>
                    <a:pt x="492" y="184"/>
                  </a:cubicBezTo>
                  <a:cubicBezTo>
                    <a:pt x="494" y="182"/>
                    <a:pt x="496" y="181"/>
                    <a:pt x="499" y="179"/>
                  </a:cubicBezTo>
                  <a:cubicBezTo>
                    <a:pt x="497" y="194"/>
                    <a:pt x="496" y="209"/>
                    <a:pt x="494" y="224"/>
                  </a:cubicBezTo>
                  <a:cubicBezTo>
                    <a:pt x="489" y="263"/>
                    <a:pt x="486" y="302"/>
                    <a:pt x="484" y="342"/>
                  </a:cubicBezTo>
                  <a:cubicBezTo>
                    <a:pt x="483" y="373"/>
                    <a:pt x="480" y="403"/>
                    <a:pt x="478" y="433"/>
                  </a:cubicBezTo>
                  <a:cubicBezTo>
                    <a:pt x="477" y="445"/>
                    <a:pt x="473" y="466"/>
                    <a:pt x="477" y="480"/>
                  </a:cubicBezTo>
                  <a:cubicBezTo>
                    <a:pt x="476" y="481"/>
                    <a:pt x="476" y="481"/>
                    <a:pt x="476" y="482"/>
                  </a:cubicBezTo>
                  <a:cubicBezTo>
                    <a:pt x="475" y="483"/>
                    <a:pt x="477" y="484"/>
                    <a:pt x="477" y="483"/>
                  </a:cubicBezTo>
                  <a:cubicBezTo>
                    <a:pt x="477" y="483"/>
                    <a:pt x="477" y="483"/>
                    <a:pt x="478" y="483"/>
                  </a:cubicBezTo>
                  <a:cubicBezTo>
                    <a:pt x="479" y="486"/>
                    <a:pt x="480" y="489"/>
                    <a:pt x="482" y="491"/>
                  </a:cubicBezTo>
                  <a:cubicBezTo>
                    <a:pt x="484" y="492"/>
                    <a:pt x="486" y="491"/>
                    <a:pt x="486" y="489"/>
                  </a:cubicBezTo>
                  <a:cubicBezTo>
                    <a:pt x="487" y="484"/>
                    <a:pt x="487" y="479"/>
                    <a:pt x="487" y="473"/>
                  </a:cubicBezTo>
                  <a:cubicBezTo>
                    <a:pt x="492" y="468"/>
                    <a:pt x="497" y="462"/>
                    <a:pt x="501" y="457"/>
                  </a:cubicBezTo>
                  <a:cubicBezTo>
                    <a:pt x="508" y="451"/>
                    <a:pt x="514" y="445"/>
                    <a:pt x="520" y="439"/>
                  </a:cubicBezTo>
                  <a:cubicBezTo>
                    <a:pt x="517" y="469"/>
                    <a:pt x="513" y="499"/>
                    <a:pt x="509" y="530"/>
                  </a:cubicBezTo>
                  <a:cubicBezTo>
                    <a:pt x="507" y="533"/>
                    <a:pt x="505" y="535"/>
                    <a:pt x="502" y="538"/>
                  </a:cubicBezTo>
                  <a:cubicBezTo>
                    <a:pt x="502" y="538"/>
                    <a:pt x="502" y="538"/>
                    <a:pt x="502" y="538"/>
                  </a:cubicBezTo>
                  <a:cubicBezTo>
                    <a:pt x="495" y="537"/>
                    <a:pt x="488" y="538"/>
                    <a:pt x="481" y="539"/>
                  </a:cubicBezTo>
                  <a:cubicBezTo>
                    <a:pt x="488" y="531"/>
                    <a:pt x="496" y="524"/>
                    <a:pt x="506" y="519"/>
                  </a:cubicBezTo>
                  <a:cubicBezTo>
                    <a:pt x="506" y="519"/>
                    <a:pt x="506" y="518"/>
                    <a:pt x="506" y="519"/>
                  </a:cubicBezTo>
                  <a:cubicBezTo>
                    <a:pt x="495" y="524"/>
                    <a:pt x="485" y="531"/>
                    <a:pt x="476" y="539"/>
                  </a:cubicBezTo>
                  <a:cubicBezTo>
                    <a:pt x="471" y="540"/>
                    <a:pt x="466" y="541"/>
                    <a:pt x="461" y="542"/>
                  </a:cubicBezTo>
                  <a:cubicBezTo>
                    <a:pt x="465" y="535"/>
                    <a:pt x="468" y="527"/>
                    <a:pt x="470" y="519"/>
                  </a:cubicBezTo>
                  <a:cubicBezTo>
                    <a:pt x="470" y="519"/>
                    <a:pt x="469" y="518"/>
                    <a:pt x="469" y="519"/>
                  </a:cubicBezTo>
                  <a:cubicBezTo>
                    <a:pt x="466" y="527"/>
                    <a:pt x="462" y="535"/>
                    <a:pt x="458" y="543"/>
                  </a:cubicBezTo>
                  <a:cubicBezTo>
                    <a:pt x="456" y="543"/>
                    <a:pt x="455" y="543"/>
                    <a:pt x="453" y="543"/>
                  </a:cubicBezTo>
                  <a:cubicBezTo>
                    <a:pt x="447" y="544"/>
                    <a:pt x="441" y="545"/>
                    <a:pt x="435" y="546"/>
                  </a:cubicBezTo>
                  <a:cubicBezTo>
                    <a:pt x="438" y="541"/>
                    <a:pt x="440" y="535"/>
                    <a:pt x="443" y="529"/>
                  </a:cubicBezTo>
                  <a:cubicBezTo>
                    <a:pt x="448" y="522"/>
                    <a:pt x="455" y="515"/>
                    <a:pt x="462" y="511"/>
                  </a:cubicBezTo>
                  <a:cubicBezTo>
                    <a:pt x="462" y="511"/>
                    <a:pt x="462" y="511"/>
                    <a:pt x="462" y="511"/>
                  </a:cubicBezTo>
                  <a:cubicBezTo>
                    <a:pt x="454" y="516"/>
                    <a:pt x="447" y="520"/>
                    <a:pt x="442" y="528"/>
                  </a:cubicBezTo>
                  <a:cubicBezTo>
                    <a:pt x="438" y="533"/>
                    <a:pt x="433" y="540"/>
                    <a:pt x="433" y="547"/>
                  </a:cubicBezTo>
                  <a:cubicBezTo>
                    <a:pt x="417" y="549"/>
                    <a:pt x="401" y="551"/>
                    <a:pt x="385" y="553"/>
                  </a:cubicBezTo>
                  <a:cubicBezTo>
                    <a:pt x="383" y="553"/>
                    <a:pt x="381" y="553"/>
                    <a:pt x="379" y="553"/>
                  </a:cubicBezTo>
                  <a:cubicBezTo>
                    <a:pt x="367" y="553"/>
                    <a:pt x="355" y="553"/>
                    <a:pt x="343" y="553"/>
                  </a:cubicBezTo>
                  <a:cubicBezTo>
                    <a:pt x="351" y="545"/>
                    <a:pt x="360" y="536"/>
                    <a:pt x="369" y="526"/>
                  </a:cubicBezTo>
                  <a:cubicBezTo>
                    <a:pt x="369" y="526"/>
                    <a:pt x="368" y="525"/>
                    <a:pt x="368" y="525"/>
                  </a:cubicBezTo>
                  <a:cubicBezTo>
                    <a:pt x="358" y="535"/>
                    <a:pt x="348" y="544"/>
                    <a:pt x="339" y="554"/>
                  </a:cubicBezTo>
                  <a:cubicBezTo>
                    <a:pt x="332" y="554"/>
                    <a:pt x="324" y="554"/>
                    <a:pt x="317" y="554"/>
                  </a:cubicBezTo>
                  <a:cubicBezTo>
                    <a:pt x="313" y="554"/>
                    <a:pt x="309" y="554"/>
                    <a:pt x="305" y="554"/>
                  </a:cubicBezTo>
                  <a:cubicBezTo>
                    <a:pt x="309" y="548"/>
                    <a:pt x="312" y="542"/>
                    <a:pt x="315" y="536"/>
                  </a:cubicBezTo>
                  <a:cubicBezTo>
                    <a:pt x="320" y="529"/>
                    <a:pt x="325" y="521"/>
                    <a:pt x="331" y="514"/>
                  </a:cubicBezTo>
                  <a:cubicBezTo>
                    <a:pt x="380" y="517"/>
                    <a:pt x="431" y="514"/>
                    <a:pt x="478" y="502"/>
                  </a:cubicBezTo>
                  <a:cubicBezTo>
                    <a:pt x="485" y="500"/>
                    <a:pt x="482" y="490"/>
                    <a:pt x="475" y="491"/>
                  </a:cubicBezTo>
                  <a:cubicBezTo>
                    <a:pt x="410" y="508"/>
                    <a:pt x="339" y="506"/>
                    <a:pt x="272" y="497"/>
                  </a:cubicBezTo>
                  <a:cubicBezTo>
                    <a:pt x="220" y="491"/>
                    <a:pt x="168" y="489"/>
                    <a:pt x="117" y="476"/>
                  </a:cubicBezTo>
                  <a:cubicBezTo>
                    <a:pt x="99" y="471"/>
                    <a:pt x="75" y="465"/>
                    <a:pt x="65" y="448"/>
                  </a:cubicBezTo>
                  <a:cubicBezTo>
                    <a:pt x="54" y="428"/>
                    <a:pt x="59" y="398"/>
                    <a:pt x="61" y="377"/>
                  </a:cubicBezTo>
                  <a:cubicBezTo>
                    <a:pt x="66" y="321"/>
                    <a:pt x="80" y="266"/>
                    <a:pt x="83" y="209"/>
                  </a:cubicBezTo>
                  <a:cubicBezTo>
                    <a:pt x="86" y="162"/>
                    <a:pt x="89" y="116"/>
                    <a:pt x="88" y="69"/>
                  </a:cubicBezTo>
                  <a:cubicBezTo>
                    <a:pt x="91" y="66"/>
                    <a:pt x="94" y="64"/>
                    <a:pt x="97" y="62"/>
                  </a:cubicBezTo>
                  <a:cubicBezTo>
                    <a:pt x="94" y="64"/>
                    <a:pt x="91" y="66"/>
                    <a:pt x="88" y="69"/>
                  </a:cubicBezTo>
                  <a:cubicBezTo>
                    <a:pt x="88" y="66"/>
                    <a:pt x="87" y="63"/>
                    <a:pt x="87" y="59"/>
                  </a:cubicBezTo>
                  <a:cubicBezTo>
                    <a:pt x="87" y="58"/>
                    <a:pt x="85" y="58"/>
                    <a:pt x="84" y="59"/>
                  </a:cubicBezTo>
                  <a:cubicBezTo>
                    <a:pt x="84" y="64"/>
                    <a:pt x="84" y="68"/>
                    <a:pt x="84" y="72"/>
                  </a:cubicBezTo>
                  <a:cubicBezTo>
                    <a:pt x="74" y="81"/>
                    <a:pt x="65" y="91"/>
                    <a:pt x="57" y="102"/>
                  </a:cubicBezTo>
                  <a:cubicBezTo>
                    <a:pt x="52" y="109"/>
                    <a:pt x="35" y="129"/>
                    <a:pt x="42" y="140"/>
                  </a:cubicBezTo>
                  <a:cubicBezTo>
                    <a:pt x="42" y="141"/>
                    <a:pt x="44" y="140"/>
                    <a:pt x="43" y="139"/>
                  </a:cubicBezTo>
                  <a:cubicBezTo>
                    <a:pt x="39" y="128"/>
                    <a:pt x="55" y="109"/>
                    <a:pt x="61" y="100"/>
                  </a:cubicBezTo>
                  <a:cubicBezTo>
                    <a:pt x="68" y="91"/>
                    <a:pt x="75" y="81"/>
                    <a:pt x="84" y="73"/>
                  </a:cubicBezTo>
                  <a:cubicBezTo>
                    <a:pt x="83" y="84"/>
                    <a:pt x="82" y="96"/>
                    <a:pt x="81" y="107"/>
                  </a:cubicBezTo>
                  <a:cubicBezTo>
                    <a:pt x="68" y="121"/>
                    <a:pt x="57" y="136"/>
                    <a:pt x="46" y="151"/>
                  </a:cubicBezTo>
                  <a:cubicBezTo>
                    <a:pt x="43" y="156"/>
                    <a:pt x="39" y="161"/>
                    <a:pt x="35" y="167"/>
                  </a:cubicBezTo>
                  <a:cubicBezTo>
                    <a:pt x="36" y="159"/>
                    <a:pt x="37" y="152"/>
                    <a:pt x="38" y="144"/>
                  </a:cubicBezTo>
                  <a:cubicBezTo>
                    <a:pt x="41" y="121"/>
                    <a:pt x="38" y="96"/>
                    <a:pt x="39" y="72"/>
                  </a:cubicBezTo>
                  <a:cubicBezTo>
                    <a:pt x="43" y="55"/>
                    <a:pt x="48" y="39"/>
                    <a:pt x="54" y="23"/>
                  </a:cubicBezTo>
                  <a:cubicBezTo>
                    <a:pt x="63" y="22"/>
                    <a:pt x="71" y="21"/>
                    <a:pt x="80" y="20"/>
                  </a:cubicBezTo>
                  <a:close/>
                  <a:moveTo>
                    <a:pt x="237" y="518"/>
                  </a:moveTo>
                  <a:cubicBezTo>
                    <a:pt x="232" y="521"/>
                    <a:pt x="226" y="525"/>
                    <a:pt x="221" y="530"/>
                  </a:cubicBezTo>
                  <a:cubicBezTo>
                    <a:pt x="219" y="533"/>
                    <a:pt x="215" y="536"/>
                    <a:pt x="215" y="540"/>
                  </a:cubicBezTo>
                  <a:cubicBezTo>
                    <a:pt x="200" y="538"/>
                    <a:pt x="185" y="535"/>
                    <a:pt x="169" y="532"/>
                  </a:cubicBezTo>
                  <a:cubicBezTo>
                    <a:pt x="177" y="527"/>
                    <a:pt x="184" y="519"/>
                    <a:pt x="187" y="511"/>
                  </a:cubicBezTo>
                  <a:cubicBezTo>
                    <a:pt x="188" y="511"/>
                    <a:pt x="187" y="511"/>
                    <a:pt x="187" y="511"/>
                  </a:cubicBezTo>
                  <a:cubicBezTo>
                    <a:pt x="182" y="519"/>
                    <a:pt x="174" y="527"/>
                    <a:pt x="166" y="532"/>
                  </a:cubicBezTo>
                  <a:cubicBezTo>
                    <a:pt x="156" y="530"/>
                    <a:pt x="145" y="528"/>
                    <a:pt x="135" y="527"/>
                  </a:cubicBezTo>
                  <a:cubicBezTo>
                    <a:pt x="132" y="527"/>
                    <a:pt x="129" y="527"/>
                    <a:pt x="127" y="526"/>
                  </a:cubicBezTo>
                  <a:cubicBezTo>
                    <a:pt x="132" y="519"/>
                    <a:pt x="138" y="511"/>
                    <a:pt x="144" y="504"/>
                  </a:cubicBezTo>
                  <a:cubicBezTo>
                    <a:pt x="145" y="504"/>
                    <a:pt x="144" y="503"/>
                    <a:pt x="143" y="504"/>
                  </a:cubicBezTo>
                  <a:cubicBezTo>
                    <a:pt x="137" y="510"/>
                    <a:pt x="130" y="518"/>
                    <a:pt x="123" y="526"/>
                  </a:cubicBezTo>
                  <a:cubicBezTo>
                    <a:pt x="109" y="524"/>
                    <a:pt x="95" y="523"/>
                    <a:pt x="81" y="521"/>
                  </a:cubicBezTo>
                  <a:cubicBezTo>
                    <a:pt x="86" y="508"/>
                    <a:pt x="95" y="497"/>
                    <a:pt x="108" y="490"/>
                  </a:cubicBezTo>
                  <a:cubicBezTo>
                    <a:pt x="108" y="490"/>
                    <a:pt x="108" y="489"/>
                    <a:pt x="107" y="489"/>
                  </a:cubicBezTo>
                  <a:cubicBezTo>
                    <a:pt x="94" y="496"/>
                    <a:pt x="85" y="507"/>
                    <a:pt x="79" y="521"/>
                  </a:cubicBezTo>
                  <a:cubicBezTo>
                    <a:pt x="71" y="519"/>
                    <a:pt x="62" y="518"/>
                    <a:pt x="53" y="515"/>
                  </a:cubicBezTo>
                  <a:cubicBezTo>
                    <a:pt x="49" y="514"/>
                    <a:pt x="46" y="513"/>
                    <a:pt x="43" y="512"/>
                  </a:cubicBezTo>
                  <a:cubicBezTo>
                    <a:pt x="43" y="511"/>
                    <a:pt x="43" y="511"/>
                    <a:pt x="43" y="511"/>
                  </a:cubicBezTo>
                  <a:cubicBezTo>
                    <a:pt x="42" y="503"/>
                    <a:pt x="51" y="493"/>
                    <a:pt x="56" y="488"/>
                  </a:cubicBezTo>
                  <a:cubicBezTo>
                    <a:pt x="61" y="482"/>
                    <a:pt x="67" y="477"/>
                    <a:pt x="73" y="472"/>
                  </a:cubicBezTo>
                  <a:cubicBezTo>
                    <a:pt x="96" y="487"/>
                    <a:pt x="129" y="491"/>
                    <a:pt x="152" y="495"/>
                  </a:cubicBezTo>
                  <a:cubicBezTo>
                    <a:pt x="199" y="502"/>
                    <a:pt x="247" y="507"/>
                    <a:pt x="294" y="511"/>
                  </a:cubicBezTo>
                  <a:cubicBezTo>
                    <a:pt x="278" y="514"/>
                    <a:pt x="251" y="529"/>
                    <a:pt x="259" y="548"/>
                  </a:cubicBezTo>
                  <a:cubicBezTo>
                    <a:pt x="259" y="548"/>
                    <a:pt x="259" y="548"/>
                    <a:pt x="259" y="548"/>
                  </a:cubicBezTo>
                  <a:cubicBezTo>
                    <a:pt x="256" y="548"/>
                    <a:pt x="253" y="547"/>
                    <a:pt x="250" y="547"/>
                  </a:cubicBezTo>
                  <a:cubicBezTo>
                    <a:pt x="239" y="545"/>
                    <a:pt x="228" y="543"/>
                    <a:pt x="217" y="541"/>
                  </a:cubicBezTo>
                  <a:cubicBezTo>
                    <a:pt x="218" y="537"/>
                    <a:pt x="222" y="534"/>
                    <a:pt x="225" y="532"/>
                  </a:cubicBezTo>
                  <a:cubicBezTo>
                    <a:pt x="229" y="527"/>
                    <a:pt x="233" y="523"/>
                    <a:pt x="238" y="519"/>
                  </a:cubicBezTo>
                  <a:cubicBezTo>
                    <a:pt x="239" y="519"/>
                    <a:pt x="238" y="517"/>
                    <a:pt x="237" y="518"/>
                  </a:cubicBezTo>
                  <a:close/>
                  <a:moveTo>
                    <a:pt x="57" y="307"/>
                  </a:moveTo>
                  <a:cubicBezTo>
                    <a:pt x="45" y="319"/>
                    <a:pt x="32" y="332"/>
                    <a:pt x="22" y="345"/>
                  </a:cubicBezTo>
                  <a:cubicBezTo>
                    <a:pt x="22" y="339"/>
                    <a:pt x="22" y="332"/>
                    <a:pt x="23" y="325"/>
                  </a:cubicBezTo>
                  <a:cubicBezTo>
                    <a:pt x="23" y="320"/>
                    <a:pt x="23" y="315"/>
                    <a:pt x="24" y="309"/>
                  </a:cubicBezTo>
                  <a:cubicBezTo>
                    <a:pt x="34" y="291"/>
                    <a:pt x="50" y="275"/>
                    <a:pt x="65" y="260"/>
                  </a:cubicBezTo>
                  <a:cubicBezTo>
                    <a:pt x="65" y="260"/>
                    <a:pt x="64" y="259"/>
                    <a:pt x="64" y="259"/>
                  </a:cubicBezTo>
                  <a:cubicBezTo>
                    <a:pt x="52" y="271"/>
                    <a:pt x="35" y="285"/>
                    <a:pt x="24" y="301"/>
                  </a:cubicBezTo>
                  <a:cubicBezTo>
                    <a:pt x="25" y="275"/>
                    <a:pt x="25" y="247"/>
                    <a:pt x="26" y="220"/>
                  </a:cubicBezTo>
                  <a:cubicBezTo>
                    <a:pt x="28" y="206"/>
                    <a:pt x="31" y="192"/>
                    <a:pt x="33" y="177"/>
                  </a:cubicBezTo>
                  <a:cubicBezTo>
                    <a:pt x="48" y="154"/>
                    <a:pt x="62" y="130"/>
                    <a:pt x="81" y="109"/>
                  </a:cubicBezTo>
                  <a:cubicBezTo>
                    <a:pt x="79" y="137"/>
                    <a:pt x="75" y="165"/>
                    <a:pt x="73" y="193"/>
                  </a:cubicBezTo>
                  <a:cubicBezTo>
                    <a:pt x="72" y="199"/>
                    <a:pt x="72" y="205"/>
                    <a:pt x="71" y="212"/>
                  </a:cubicBezTo>
                  <a:cubicBezTo>
                    <a:pt x="71" y="212"/>
                    <a:pt x="71" y="212"/>
                    <a:pt x="71" y="212"/>
                  </a:cubicBezTo>
                  <a:cubicBezTo>
                    <a:pt x="57" y="229"/>
                    <a:pt x="41" y="245"/>
                    <a:pt x="27" y="262"/>
                  </a:cubicBezTo>
                  <a:cubicBezTo>
                    <a:pt x="26" y="264"/>
                    <a:pt x="28" y="266"/>
                    <a:pt x="29" y="265"/>
                  </a:cubicBezTo>
                  <a:cubicBezTo>
                    <a:pt x="43" y="248"/>
                    <a:pt x="57" y="232"/>
                    <a:pt x="71" y="215"/>
                  </a:cubicBezTo>
                  <a:cubicBezTo>
                    <a:pt x="69" y="238"/>
                    <a:pt x="67" y="261"/>
                    <a:pt x="63" y="284"/>
                  </a:cubicBezTo>
                  <a:cubicBezTo>
                    <a:pt x="58" y="309"/>
                    <a:pt x="52" y="336"/>
                    <a:pt x="49" y="363"/>
                  </a:cubicBezTo>
                  <a:cubicBezTo>
                    <a:pt x="42" y="368"/>
                    <a:pt x="36" y="374"/>
                    <a:pt x="30" y="380"/>
                  </a:cubicBezTo>
                  <a:cubicBezTo>
                    <a:pt x="26" y="385"/>
                    <a:pt x="21" y="392"/>
                    <a:pt x="20" y="399"/>
                  </a:cubicBezTo>
                  <a:cubicBezTo>
                    <a:pt x="20" y="383"/>
                    <a:pt x="20" y="367"/>
                    <a:pt x="21" y="351"/>
                  </a:cubicBezTo>
                  <a:cubicBezTo>
                    <a:pt x="34" y="337"/>
                    <a:pt x="44" y="321"/>
                    <a:pt x="57" y="308"/>
                  </a:cubicBezTo>
                  <a:cubicBezTo>
                    <a:pt x="58" y="307"/>
                    <a:pt x="57" y="307"/>
                    <a:pt x="57" y="307"/>
                  </a:cubicBezTo>
                  <a:close/>
                  <a:moveTo>
                    <a:pt x="13" y="330"/>
                  </a:moveTo>
                  <a:cubicBezTo>
                    <a:pt x="14" y="330"/>
                    <a:pt x="14" y="330"/>
                    <a:pt x="15" y="329"/>
                  </a:cubicBezTo>
                  <a:cubicBezTo>
                    <a:pt x="16" y="325"/>
                    <a:pt x="18" y="321"/>
                    <a:pt x="20" y="316"/>
                  </a:cubicBezTo>
                  <a:cubicBezTo>
                    <a:pt x="20" y="321"/>
                    <a:pt x="19" y="325"/>
                    <a:pt x="19" y="329"/>
                  </a:cubicBezTo>
                  <a:cubicBezTo>
                    <a:pt x="18" y="336"/>
                    <a:pt x="18" y="343"/>
                    <a:pt x="18" y="350"/>
                  </a:cubicBezTo>
                  <a:cubicBezTo>
                    <a:pt x="16" y="353"/>
                    <a:pt x="14" y="355"/>
                    <a:pt x="13" y="357"/>
                  </a:cubicBezTo>
                  <a:cubicBezTo>
                    <a:pt x="13" y="348"/>
                    <a:pt x="13" y="339"/>
                    <a:pt x="13" y="330"/>
                  </a:cubicBezTo>
                  <a:close/>
                  <a:moveTo>
                    <a:pt x="21" y="422"/>
                  </a:moveTo>
                  <a:cubicBezTo>
                    <a:pt x="20" y="416"/>
                    <a:pt x="20" y="409"/>
                    <a:pt x="20" y="402"/>
                  </a:cubicBezTo>
                  <a:cubicBezTo>
                    <a:pt x="21" y="403"/>
                    <a:pt x="21" y="403"/>
                    <a:pt x="22" y="402"/>
                  </a:cubicBezTo>
                  <a:cubicBezTo>
                    <a:pt x="24" y="388"/>
                    <a:pt x="37" y="375"/>
                    <a:pt x="49" y="365"/>
                  </a:cubicBezTo>
                  <a:cubicBezTo>
                    <a:pt x="47" y="378"/>
                    <a:pt x="46" y="392"/>
                    <a:pt x="46" y="405"/>
                  </a:cubicBezTo>
                  <a:cubicBezTo>
                    <a:pt x="36" y="415"/>
                    <a:pt x="26" y="427"/>
                    <a:pt x="22" y="440"/>
                  </a:cubicBezTo>
                  <a:cubicBezTo>
                    <a:pt x="21" y="434"/>
                    <a:pt x="21" y="428"/>
                    <a:pt x="21" y="422"/>
                  </a:cubicBezTo>
                  <a:close/>
                  <a:moveTo>
                    <a:pt x="27" y="490"/>
                  </a:moveTo>
                  <a:cubicBezTo>
                    <a:pt x="24" y="476"/>
                    <a:pt x="23" y="461"/>
                    <a:pt x="22" y="445"/>
                  </a:cubicBezTo>
                  <a:cubicBezTo>
                    <a:pt x="26" y="438"/>
                    <a:pt x="30" y="430"/>
                    <a:pt x="34" y="422"/>
                  </a:cubicBezTo>
                  <a:cubicBezTo>
                    <a:pt x="38" y="417"/>
                    <a:pt x="42" y="412"/>
                    <a:pt x="46" y="407"/>
                  </a:cubicBezTo>
                  <a:cubicBezTo>
                    <a:pt x="47" y="418"/>
                    <a:pt x="48" y="429"/>
                    <a:pt x="50" y="440"/>
                  </a:cubicBezTo>
                  <a:cubicBezTo>
                    <a:pt x="50" y="442"/>
                    <a:pt x="51" y="444"/>
                    <a:pt x="52" y="446"/>
                  </a:cubicBezTo>
                  <a:cubicBezTo>
                    <a:pt x="41" y="456"/>
                    <a:pt x="33" y="468"/>
                    <a:pt x="27" y="482"/>
                  </a:cubicBezTo>
                  <a:cubicBezTo>
                    <a:pt x="26" y="483"/>
                    <a:pt x="29" y="484"/>
                    <a:pt x="29" y="483"/>
                  </a:cubicBezTo>
                  <a:cubicBezTo>
                    <a:pt x="35" y="469"/>
                    <a:pt x="42" y="457"/>
                    <a:pt x="52" y="447"/>
                  </a:cubicBezTo>
                  <a:cubicBezTo>
                    <a:pt x="56" y="457"/>
                    <a:pt x="63" y="465"/>
                    <a:pt x="72" y="471"/>
                  </a:cubicBezTo>
                  <a:cubicBezTo>
                    <a:pt x="64" y="477"/>
                    <a:pt x="56" y="484"/>
                    <a:pt x="49" y="491"/>
                  </a:cubicBezTo>
                  <a:cubicBezTo>
                    <a:pt x="45" y="496"/>
                    <a:pt x="40" y="503"/>
                    <a:pt x="41" y="510"/>
                  </a:cubicBezTo>
                  <a:cubicBezTo>
                    <a:pt x="35" y="506"/>
                    <a:pt x="30" y="501"/>
                    <a:pt x="27" y="493"/>
                  </a:cubicBezTo>
                  <a:cubicBezTo>
                    <a:pt x="27" y="492"/>
                    <a:pt x="27" y="491"/>
                    <a:pt x="27" y="490"/>
                  </a:cubicBezTo>
                  <a:close/>
                  <a:moveTo>
                    <a:pt x="260" y="548"/>
                  </a:moveTo>
                  <a:cubicBezTo>
                    <a:pt x="260" y="548"/>
                    <a:pt x="261" y="548"/>
                    <a:pt x="261" y="548"/>
                  </a:cubicBezTo>
                  <a:cubicBezTo>
                    <a:pt x="260" y="529"/>
                    <a:pt x="279" y="516"/>
                    <a:pt x="296" y="512"/>
                  </a:cubicBezTo>
                  <a:cubicBezTo>
                    <a:pt x="296" y="512"/>
                    <a:pt x="296" y="512"/>
                    <a:pt x="296" y="511"/>
                  </a:cubicBezTo>
                  <a:cubicBezTo>
                    <a:pt x="298" y="511"/>
                    <a:pt x="299" y="512"/>
                    <a:pt x="301" y="512"/>
                  </a:cubicBezTo>
                  <a:cubicBezTo>
                    <a:pt x="310" y="513"/>
                    <a:pt x="319" y="513"/>
                    <a:pt x="329" y="514"/>
                  </a:cubicBezTo>
                  <a:cubicBezTo>
                    <a:pt x="324" y="519"/>
                    <a:pt x="320" y="524"/>
                    <a:pt x="315" y="530"/>
                  </a:cubicBezTo>
                  <a:cubicBezTo>
                    <a:pt x="311" y="537"/>
                    <a:pt x="305" y="545"/>
                    <a:pt x="302" y="553"/>
                  </a:cubicBezTo>
                  <a:cubicBezTo>
                    <a:pt x="288" y="552"/>
                    <a:pt x="274" y="551"/>
                    <a:pt x="260" y="548"/>
                  </a:cubicBezTo>
                  <a:close/>
                  <a:moveTo>
                    <a:pt x="51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3" y="24"/>
                    <a:pt x="54" y="24"/>
                  </a:cubicBezTo>
                  <a:cubicBezTo>
                    <a:pt x="48" y="37"/>
                    <a:pt x="43" y="52"/>
                    <a:pt x="39" y="66"/>
                  </a:cubicBezTo>
                  <a:cubicBezTo>
                    <a:pt x="40" y="52"/>
                    <a:pt x="44" y="37"/>
                    <a:pt x="51" y="24"/>
                  </a:cubicBezTo>
                  <a:close/>
                  <a:moveTo>
                    <a:pt x="32" y="112"/>
                  </a:moveTo>
                  <a:cubicBezTo>
                    <a:pt x="32" y="118"/>
                    <a:pt x="31" y="123"/>
                    <a:pt x="31" y="129"/>
                  </a:cubicBezTo>
                  <a:cubicBezTo>
                    <a:pt x="30" y="135"/>
                    <a:pt x="29" y="141"/>
                    <a:pt x="28" y="147"/>
                  </a:cubicBezTo>
                  <a:cubicBezTo>
                    <a:pt x="29" y="135"/>
                    <a:pt x="30" y="124"/>
                    <a:pt x="32" y="112"/>
                  </a:cubicBezTo>
                  <a:close/>
                  <a:moveTo>
                    <a:pt x="19" y="259"/>
                  </a:moveTo>
                  <a:cubicBezTo>
                    <a:pt x="20" y="252"/>
                    <a:pt x="21" y="244"/>
                    <a:pt x="23" y="237"/>
                  </a:cubicBezTo>
                  <a:cubicBezTo>
                    <a:pt x="22" y="260"/>
                    <a:pt x="22" y="284"/>
                    <a:pt x="20" y="307"/>
                  </a:cubicBezTo>
                  <a:cubicBezTo>
                    <a:pt x="17" y="313"/>
                    <a:pt x="15" y="318"/>
                    <a:pt x="13" y="324"/>
                  </a:cubicBezTo>
                  <a:cubicBezTo>
                    <a:pt x="14" y="302"/>
                    <a:pt x="16" y="280"/>
                    <a:pt x="19" y="259"/>
                  </a:cubicBezTo>
                  <a:close/>
                  <a:moveTo>
                    <a:pt x="13" y="359"/>
                  </a:moveTo>
                  <a:cubicBezTo>
                    <a:pt x="13" y="359"/>
                    <a:pt x="14" y="359"/>
                    <a:pt x="14" y="359"/>
                  </a:cubicBezTo>
                  <a:cubicBezTo>
                    <a:pt x="15" y="358"/>
                    <a:pt x="16" y="357"/>
                    <a:pt x="18" y="356"/>
                  </a:cubicBezTo>
                  <a:cubicBezTo>
                    <a:pt x="16" y="391"/>
                    <a:pt x="17" y="426"/>
                    <a:pt x="19" y="461"/>
                  </a:cubicBezTo>
                  <a:cubicBezTo>
                    <a:pt x="19" y="462"/>
                    <a:pt x="19" y="462"/>
                    <a:pt x="19" y="463"/>
                  </a:cubicBezTo>
                  <a:cubicBezTo>
                    <a:pt x="16" y="442"/>
                    <a:pt x="15" y="421"/>
                    <a:pt x="14" y="400"/>
                  </a:cubicBezTo>
                  <a:cubicBezTo>
                    <a:pt x="13" y="386"/>
                    <a:pt x="13" y="373"/>
                    <a:pt x="13" y="359"/>
                  </a:cubicBezTo>
                  <a:close/>
                  <a:moveTo>
                    <a:pt x="79" y="531"/>
                  </a:moveTo>
                  <a:cubicBezTo>
                    <a:pt x="83" y="532"/>
                    <a:pt x="87" y="532"/>
                    <a:pt x="91" y="532"/>
                  </a:cubicBezTo>
                  <a:cubicBezTo>
                    <a:pt x="99" y="534"/>
                    <a:pt x="108" y="535"/>
                    <a:pt x="117" y="536"/>
                  </a:cubicBezTo>
                  <a:cubicBezTo>
                    <a:pt x="116" y="537"/>
                    <a:pt x="115" y="539"/>
                    <a:pt x="114" y="540"/>
                  </a:cubicBezTo>
                  <a:cubicBezTo>
                    <a:pt x="114" y="541"/>
                    <a:pt x="114" y="541"/>
                    <a:pt x="115" y="541"/>
                  </a:cubicBezTo>
                  <a:cubicBezTo>
                    <a:pt x="103" y="538"/>
                    <a:pt x="91" y="535"/>
                    <a:pt x="79" y="531"/>
                  </a:cubicBezTo>
                  <a:close/>
                  <a:moveTo>
                    <a:pt x="119" y="542"/>
                  </a:moveTo>
                  <a:cubicBezTo>
                    <a:pt x="118" y="542"/>
                    <a:pt x="116" y="542"/>
                    <a:pt x="115" y="541"/>
                  </a:cubicBezTo>
                  <a:cubicBezTo>
                    <a:pt x="115" y="541"/>
                    <a:pt x="115" y="541"/>
                    <a:pt x="115" y="541"/>
                  </a:cubicBezTo>
                  <a:cubicBezTo>
                    <a:pt x="117" y="539"/>
                    <a:pt x="118" y="538"/>
                    <a:pt x="120" y="536"/>
                  </a:cubicBezTo>
                  <a:cubicBezTo>
                    <a:pt x="141" y="539"/>
                    <a:pt x="163" y="541"/>
                    <a:pt x="185" y="545"/>
                  </a:cubicBezTo>
                  <a:cubicBezTo>
                    <a:pt x="205" y="549"/>
                    <a:pt x="225" y="553"/>
                    <a:pt x="245" y="556"/>
                  </a:cubicBezTo>
                  <a:cubicBezTo>
                    <a:pt x="203" y="555"/>
                    <a:pt x="161" y="552"/>
                    <a:pt x="119" y="542"/>
                  </a:cubicBezTo>
                  <a:close/>
                  <a:moveTo>
                    <a:pt x="534" y="399"/>
                  </a:moveTo>
                  <a:cubicBezTo>
                    <a:pt x="538" y="371"/>
                    <a:pt x="541" y="343"/>
                    <a:pt x="546" y="315"/>
                  </a:cubicBezTo>
                  <a:cubicBezTo>
                    <a:pt x="543" y="343"/>
                    <a:pt x="539" y="371"/>
                    <a:pt x="534" y="3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2" name="Freeform 1454">
              <a:extLst>
                <a:ext uri="{FF2B5EF4-FFF2-40B4-BE49-F238E27FC236}">
                  <a16:creationId xmlns:a16="http://schemas.microsoft.com/office/drawing/2014/main" id="{3DCA2DA0-AE70-8076-79F9-2F308924CF14}"/>
                </a:ext>
              </a:extLst>
            </p:cNvPr>
            <p:cNvSpPr/>
            <p:nvPr/>
          </p:nvSpPr>
          <p:spPr bwMode="auto">
            <a:xfrm>
              <a:off x="7328326" y="759553"/>
              <a:ext cx="181173" cy="115513"/>
            </a:xfrm>
            <a:custGeom>
              <a:avLst/>
              <a:gdLst>
                <a:gd name="T0" fmla="*/ 3 w 267"/>
                <a:gd name="T1" fmla="*/ 41 h 170"/>
                <a:gd name="T2" fmla="*/ 50 w 267"/>
                <a:gd name="T3" fmla="*/ 97 h 170"/>
                <a:gd name="T4" fmla="*/ 75 w 267"/>
                <a:gd name="T5" fmla="*/ 132 h 170"/>
                <a:gd name="T6" fmla="*/ 78 w 267"/>
                <a:gd name="T7" fmla="*/ 144 h 170"/>
                <a:gd name="T8" fmla="*/ 81 w 267"/>
                <a:gd name="T9" fmla="*/ 161 h 170"/>
                <a:gd name="T10" fmla="*/ 81 w 267"/>
                <a:gd name="T11" fmla="*/ 163 h 170"/>
                <a:gd name="T12" fmla="*/ 82 w 267"/>
                <a:gd name="T13" fmla="*/ 165 h 170"/>
                <a:gd name="T14" fmla="*/ 92 w 267"/>
                <a:gd name="T15" fmla="*/ 167 h 170"/>
                <a:gd name="T16" fmla="*/ 92 w 267"/>
                <a:gd name="T17" fmla="*/ 166 h 170"/>
                <a:gd name="T18" fmla="*/ 97 w 267"/>
                <a:gd name="T19" fmla="*/ 166 h 170"/>
                <a:gd name="T20" fmla="*/ 98 w 267"/>
                <a:gd name="T21" fmla="*/ 166 h 170"/>
                <a:gd name="T22" fmla="*/ 107 w 267"/>
                <a:gd name="T23" fmla="*/ 165 h 170"/>
                <a:gd name="T24" fmla="*/ 109 w 267"/>
                <a:gd name="T25" fmla="*/ 161 h 170"/>
                <a:gd name="T26" fmla="*/ 121 w 267"/>
                <a:gd name="T27" fmla="*/ 146 h 170"/>
                <a:gd name="T28" fmla="*/ 122 w 267"/>
                <a:gd name="T29" fmla="*/ 143 h 170"/>
                <a:gd name="T30" fmla="*/ 123 w 267"/>
                <a:gd name="T31" fmla="*/ 139 h 170"/>
                <a:gd name="T32" fmla="*/ 136 w 267"/>
                <a:gd name="T33" fmla="*/ 126 h 170"/>
                <a:gd name="T34" fmla="*/ 181 w 267"/>
                <a:gd name="T35" fmla="*/ 78 h 170"/>
                <a:gd name="T36" fmla="*/ 226 w 267"/>
                <a:gd name="T37" fmla="*/ 33 h 170"/>
                <a:gd name="T38" fmla="*/ 266 w 267"/>
                <a:gd name="T39" fmla="*/ 4 h 170"/>
                <a:gd name="T40" fmla="*/ 265 w 267"/>
                <a:gd name="T41" fmla="*/ 1 h 170"/>
                <a:gd name="T42" fmla="*/ 175 w 267"/>
                <a:gd name="T43" fmla="*/ 53 h 170"/>
                <a:gd name="T44" fmla="*/ 129 w 267"/>
                <a:gd name="T45" fmla="*/ 101 h 170"/>
                <a:gd name="T46" fmla="*/ 113 w 267"/>
                <a:gd name="T47" fmla="*/ 116 h 170"/>
                <a:gd name="T48" fmla="*/ 110 w 267"/>
                <a:gd name="T49" fmla="*/ 115 h 170"/>
                <a:gd name="T50" fmla="*/ 107 w 267"/>
                <a:gd name="T51" fmla="*/ 115 h 170"/>
                <a:gd name="T52" fmla="*/ 98 w 267"/>
                <a:gd name="T53" fmla="*/ 107 h 170"/>
                <a:gd name="T54" fmla="*/ 91 w 267"/>
                <a:gd name="T55" fmla="*/ 108 h 170"/>
                <a:gd name="T56" fmla="*/ 86 w 267"/>
                <a:gd name="T57" fmla="*/ 112 h 170"/>
                <a:gd name="T58" fmla="*/ 5 w 267"/>
                <a:gd name="T59" fmla="*/ 36 h 170"/>
                <a:gd name="T60" fmla="*/ 3 w 267"/>
                <a:gd name="T61" fmla="*/ 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7" h="170">
                  <a:moveTo>
                    <a:pt x="3" y="41"/>
                  </a:moveTo>
                  <a:cubicBezTo>
                    <a:pt x="23" y="53"/>
                    <a:pt x="37" y="78"/>
                    <a:pt x="50" y="97"/>
                  </a:cubicBezTo>
                  <a:cubicBezTo>
                    <a:pt x="57" y="108"/>
                    <a:pt x="65" y="121"/>
                    <a:pt x="75" y="132"/>
                  </a:cubicBezTo>
                  <a:cubicBezTo>
                    <a:pt x="74" y="136"/>
                    <a:pt x="75" y="140"/>
                    <a:pt x="78" y="144"/>
                  </a:cubicBezTo>
                  <a:cubicBezTo>
                    <a:pt x="78" y="150"/>
                    <a:pt x="79" y="155"/>
                    <a:pt x="81" y="161"/>
                  </a:cubicBezTo>
                  <a:cubicBezTo>
                    <a:pt x="81" y="162"/>
                    <a:pt x="81" y="162"/>
                    <a:pt x="81" y="163"/>
                  </a:cubicBezTo>
                  <a:cubicBezTo>
                    <a:pt x="81" y="164"/>
                    <a:pt x="81" y="165"/>
                    <a:pt x="82" y="165"/>
                  </a:cubicBezTo>
                  <a:cubicBezTo>
                    <a:pt x="84" y="169"/>
                    <a:pt x="89" y="170"/>
                    <a:pt x="92" y="167"/>
                  </a:cubicBezTo>
                  <a:cubicBezTo>
                    <a:pt x="92" y="167"/>
                    <a:pt x="92" y="166"/>
                    <a:pt x="92" y="166"/>
                  </a:cubicBezTo>
                  <a:cubicBezTo>
                    <a:pt x="94" y="166"/>
                    <a:pt x="96" y="166"/>
                    <a:pt x="97" y="166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101" y="169"/>
                    <a:pt x="105" y="169"/>
                    <a:pt x="107" y="165"/>
                  </a:cubicBezTo>
                  <a:cubicBezTo>
                    <a:pt x="107" y="164"/>
                    <a:pt x="108" y="163"/>
                    <a:pt x="109" y="161"/>
                  </a:cubicBezTo>
                  <a:cubicBezTo>
                    <a:pt x="114" y="158"/>
                    <a:pt x="118" y="153"/>
                    <a:pt x="121" y="146"/>
                  </a:cubicBezTo>
                  <a:cubicBezTo>
                    <a:pt x="121" y="145"/>
                    <a:pt x="122" y="144"/>
                    <a:pt x="122" y="143"/>
                  </a:cubicBezTo>
                  <a:cubicBezTo>
                    <a:pt x="123" y="142"/>
                    <a:pt x="123" y="140"/>
                    <a:pt x="123" y="139"/>
                  </a:cubicBezTo>
                  <a:cubicBezTo>
                    <a:pt x="128" y="134"/>
                    <a:pt x="132" y="129"/>
                    <a:pt x="136" y="126"/>
                  </a:cubicBezTo>
                  <a:cubicBezTo>
                    <a:pt x="152" y="110"/>
                    <a:pt x="166" y="94"/>
                    <a:pt x="181" y="78"/>
                  </a:cubicBezTo>
                  <a:cubicBezTo>
                    <a:pt x="196" y="62"/>
                    <a:pt x="210" y="47"/>
                    <a:pt x="226" y="33"/>
                  </a:cubicBezTo>
                  <a:cubicBezTo>
                    <a:pt x="239" y="23"/>
                    <a:pt x="250" y="11"/>
                    <a:pt x="266" y="4"/>
                  </a:cubicBezTo>
                  <a:cubicBezTo>
                    <a:pt x="267" y="3"/>
                    <a:pt x="266" y="1"/>
                    <a:pt x="265" y="1"/>
                  </a:cubicBezTo>
                  <a:cubicBezTo>
                    <a:pt x="227" y="0"/>
                    <a:pt x="200" y="28"/>
                    <a:pt x="175" y="53"/>
                  </a:cubicBezTo>
                  <a:cubicBezTo>
                    <a:pt x="159" y="69"/>
                    <a:pt x="144" y="86"/>
                    <a:pt x="129" y="101"/>
                  </a:cubicBezTo>
                  <a:cubicBezTo>
                    <a:pt x="124" y="107"/>
                    <a:pt x="118" y="111"/>
                    <a:pt x="113" y="116"/>
                  </a:cubicBezTo>
                  <a:cubicBezTo>
                    <a:pt x="112" y="116"/>
                    <a:pt x="111" y="116"/>
                    <a:pt x="110" y="115"/>
                  </a:cubicBezTo>
                  <a:cubicBezTo>
                    <a:pt x="109" y="115"/>
                    <a:pt x="108" y="115"/>
                    <a:pt x="107" y="115"/>
                  </a:cubicBezTo>
                  <a:cubicBezTo>
                    <a:pt x="104" y="112"/>
                    <a:pt x="101" y="109"/>
                    <a:pt x="98" y="107"/>
                  </a:cubicBezTo>
                  <a:cubicBezTo>
                    <a:pt x="95" y="105"/>
                    <a:pt x="92" y="106"/>
                    <a:pt x="91" y="108"/>
                  </a:cubicBezTo>
                  <a:cubicBezTo>
                    <a:pt x="89" y="109"/>
                    <a:pt x="87" y="111"/>
                    <a:pt x="86" y="112"/>
                  </a:cubicBezTo>
                  <a:cubicBezTo>
                    <a:pt x="60" y="84"/>
                    <a:pt x="45" y="43"/>
                    <a:pt x="5" y="36"/>
                  </a:cubicBezTo>
                  <a:cubicBezTo>
                    <a:pt x="2" y="36"/>
                    <a:pt x="0" y="39"/>
                    <a:pt x="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3" name="Freeform 1455">
              <a:extLst>
                <a:ext uri="{FF2B5EF4-FFF2-40B4-BE49-F238E27FC236}">
                  <a16:creationId xmlns:a16="http://schemas.microsoft.com/office/drawing/2014/main" id="{44BB38EF-051C-7258-E923-465568C3B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2498" y="710916"/>
              <a:ext cx="19455" cy="42557"/>
            </a:xfrm>
            <a:custGeom>
              <a:avLst/>
              <a:gdLst>
                <a:gd name="T0" fmla="*/ 4 w 28"/>
                <a:gd name="T1" fmla="*/ 62 h 63"/>
                <a:gd name="T2" fmla="*/ 24 w 28"/>
                <a:gd name="T3" fmla="*/ 55 h 63"/>
                <a:gd name="T4" fmla="*/ 27 w 28"/>
                <a:gd name="T5" fmla="*/ 52 h 63"/>
                <a:gd name="T6" fmla="*/ 19 w 28"/>
                <a:gd name="T7" fmla="*/ 8 h 63"/>
                <a:gd name="T8" fmla="*/ 17 w 28"/>
                <a:gd name="T9" fmla="*/ 7 h 63"/>
                <a:gd name="T10" fmla="*/ 18 w 28"/>
                <a:gd name="T11" fmla="*/ 2 h 63"/>
                <a:gd name="T12" fmla="*/ 16 w 28"/>
                <a:gd name="T13" fmla="*/ 1 h 63"/>
                <a:gd name="T14" fmla="*/ 0 w 28"/>
                <a:gd name="T15" fmla="*/ 60 h 63"/>
                <a:gd name="T16" fmla="*/ 4 w 28"/>
                <a:gd name="T17" fmla="*/ 62 h 63"/>
                <a:gd name="T18" fmla="*/ 15 w 28"/>
                <a:gd name="T19" fmla="*/ 11 h 63"/>
                <a:gd name="T20" fmla="*/ 21 w 28"/>
                <a:gd name="T21" fmla="*/ 50 h 63"/>
                <a:gd name="T22" fmla="*/ 6 w 28"/>
                <a:gd name="T23" fmla="*/ 55 h 63"/>
                <a:gd name="T24" fmla="*/ 15 w 28"/>
                <a:gd name="T25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63">
                  <a:moveTo>
                    <a:pt x="4" y="62"/>
                  </a:moveTo>
                  <a:cubicBezTo>
                    <a:pt x="11" y="59"/>
                    <a:pt x="17" y="56"/>
                    <a:pt x="24" y="55"/>
                  </a:cubicBezTo>
                  <a:cubicBezTo>
                    <a:pt x="27" y="55"/>
                    <a:pt x="28" y="54"/>
                    <a:pt x="27" y="52"/>
                  </a:cubicBezTo>
                  <a:cubicBezTo>
                    <a:pt x="24" y="37"/>
                    <a:pt x="24" y="22"/>
                    <a:pt x="19" y="8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5"/>
                    <a:pt x="18" y="4"/>
                    <a:pt x="18" y="2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8" y="20"/>
                    <a:pt x="0" y="38"/>
                    <a:pt x="0" y="60"/>
                  </a:cubicBezTo>
                  <a:cubicBezTo>
                    <a:pt x="0" y="62"/>
                    <a:pt x="2" y="63"/>
                    <a:pt x="4" y="62"/>
                  </a:cubicBezTo>
                  <a:close/>
                  <a:moveTo>
                    <a:pt x="15" y="11"/>
                  </a:moveTo>
                  <a:cubicBezTo>
                    <a:pt x="14" y="23"/>
                    <a:pt x="18" y="37"/>
                    <a:pt x="21" y="50"/>
                  </a:cubicBezTo>
                  <a:cubicBezTo>
                    <a:pt x="15" y="51"/>
                    <a:pt x="11" y="53"/>
                    <a:pt x="6" y="55"/>
                  </a:cubicBezTo>
                  <a:cubicBezTo>
                    <a:pt x="7" y="40"/>
                    <a:pt x="11" y="2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4" name="Freeform 1456">
              <a:extLst>
                <a:ext uri="{FF2B5EF4-FFF2-40B4-BE49-F238E27FC236}">
                  <a16:creationId xmlns:a16="http://schemas.microsoft.com/office/drawing/2014/main" id="{CF8F594E-22C6-F950-739A-2D90EA2398D8}"/>
                </a:ext>
              </a:extLst>
            </p:cNvPr>
            <p:cNvSpPr/>
            <p:nvPr/>
          </p:nvSpPr>
          <p:spPr bwMode="auto">
            <a:xfrm>
              <a:off x="7379395" y="944374"/>
              <a:ext cx="19455" cy="31614"/>
            </a:xfrm>
            <a:custGeom>
              <a:avLst/>
              <a:gdLst>
                <a:gd name="T0" fmla="*/ 21 w 29"/>
                <a:gd name="T1" fmla="*/ 27 h 46"/>
                <a:gd name="T2" fmla="*/ 18 w 29"/>
                <a:gd name="T3" fmla="*/ 15 h 46"/>
                <a:gd name="T4" fmla="*/ 14 w 29"/>
                <a:gd name="T5" fmla="*/ 16 h 46"/>
                <a:gd name="T6" fmla="*/ 17 w 29"/>
                <a:gd name="T7" fmla="*/ 33 h 46"/>
                <a:gd name="T8" fmla="*/ 22 w 29"/>
                <a:gd name="T9" fmla="*/ 43 h 46"/>
                <a:gd name="T10" fmla="*/ 14 w 29"/>
                <a:gd name="T11" fmla="*/ 43 h 46"/>
                <a:gd name="T12" fmla="*/ 4 w 29"/>
                <a:gd name="T13" fmla="*/ 41 h 46"/>
                <a:gd name="T14" fmla="*/ 4 w 29"/>
                <a:gd name="T15" fmla="*/ 30 h 46"/>
                <a:gd name="T16" fmla="*/ 23 w 29"/>
                <a:gd name="T17" fmla="*/ 1 h 46"/>
                <a:gd name="T18" fmla="*/ 23 w 29"/>
                <a:gd name="T19" fmla="*/ 1 h 46"/>
                <a:gd name="T20" fmla="*/ 0 w 29"/>
                <a:gd name="T21" fmla="*/ 41 h 46"/>
                <a:gd name="T22" fmla="*/ 1 w 29"/>
                <a:gd name="T23" fmla="*/ 42 h 46"/>
                <a:gd name="T24" fmla="*/ 27 w 29"/>
                <a:gd name="T25" fmla="*/ 46 h 46"/>
                <a:gd name="T26" fmla="*/ 28 w 29"/>
                <a:gd name="T27" fmla="*/ 43 h 46"/>
                <a:gd name="T28" fmla="*/ 21 w 29"/>
                <a:gd name="T29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46">
                  <a:moveTo>
                    <a:pt x="21" y="27"/>
                  </a:moveTo>
                  <a:cubicBezTo>
                    <a:pt x="21" y="22"/>
                    <a:pt x="20" y="18"/>
                    <a:pt x="18" y="15"/>
                  </a:cubicBezTo>
                  <a:cubicBezTo>
                    <a:pt x="16" y="12"/>
                    <a:pt x="13" y="14"/>
                    <a:pt x="14" y="16"/>
                  </a:cubicBezTo>
                  <a:cubicBezTo>
                    <a:pt x="18" y="22"/>
                    <a:pt x="17" y="27"/>
                    <a:pt x="17" y="33"/>
                  </a:cubicBezTo>
                  <a:cubicBezTo>
                    <a:pt x="18" y="37"/>
                    <a:pt x="20" y="40"/>
                    <a:pt x="22" y="43"/>
                  </a:cubicBezTo>
                  <a:cubicBezTo>
                    <a:pt x="20" y="43"/>
                    <a:pt x="17" y="43"/>
                    <a:pt x="14" y="43"/>
                  </a:cubicBezTo>
                  <a:cubicBezTo>
                    <a:pt x="11" y="42"/>
                    <a:pt x="8" y="42"/>
                    <a:pt x="4" y="41"/>
                  </a:cubicBezTo>
                  <a:cubicBezTo>
                    <a:pt x="1" y="40"/>
                    <a:pt x="4" y="32"/>
                    <a:pt x="4" y="30"/>
                  </a:cubicBezTo>
                  <a:cubicBezTo>
                    <a:pt x="6" y="19"/>
                    <a:pt x="14" y="8"/>
                    <a:pt x="23" y="1"/>
                  </a:cubicBezTo>
                  <a:cubicBezTo>
                    <a:pt x="24" y="1"/>
                    <a:pt x="24" y="0"/>
                    <a:pt x="23" y="1"/>
                  </a:cubicBezTo>
                  <a:cubicBezTo>
                    <a:pt x="9" y="10"/>
                    <a:pt x="1" y="24"/>
                    <a:pt x="0" y="41"/>
                  </a:cubicBezTo>
                  <a:cubicBezTo>
                    <a:pt x="0" y="41"/>
                    <a:pt x="0" y="42"/>
                    <a:pt x="1" y="42"/>
                  </a:cubicBezTo>
                  <a:cubicBezTo>
                    <a:pt x="9" y="46"/>
                    <a:pt x="18" y="46"/>
                    <a:pt x="27" y="46"/>
                  </a:cubicBezTo>
                  <a:cubicBezTo>
                    <a:pt x="28" y="46"/>
                    <a:pt x="29" y="44"/>
                    <a:pt x="28" y="43"/>
                  </a:cubicBezTo>
                  <a:cubicBezTo>
                    <a:pt x="22" y="38"/>
                    <a:pt x="20" y="34"/>
                    <a:pt x="2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5" name="Freeform 1457">
              <a:extLst>
                <a:ext uri="{FF2B5EF4-FFF2-40B4-BE49-F238E27FC236}">
                  <a16:creationId xmlns:a16="http://schemas.microsoft.com/office/drawing/2014/main" id="{6BFF042A-0D51-EEC0-F2D2-27EEC39EC5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1178" y="809406"/>
              <a:ext cx="36478" cy="41342"/>
            </a:xfrm>
            <a:custGeom>
              <a:avLst/>
              <a:gdLst>
                <a:gd name="T0" fmla="*/ 5 w 54"/>
                <a:gd name="T1" fmla="*/ 58 h 60"/>
                <a:gd name="T2" fmla="*/ 8 w 54"/>
                <a:gd name="T3" fmla="*/ 60 h 60"/>
                <a:gd name="T4" fmla="*/ 52 w 54"/>
                <a:gd name="T5" fmla="*/ 45 h 60"/>
                <a:gd name="T6" fmla="*/ 53 w 54"/>
                <a:gd name="T7" fmla="*/ 41 h 60"/>
                <a:gd name="T8" fmla="*/ 8 w 54"/>
                <a:gd name="T9" fmla="*/ 1 h 60"/>
                <a:gd name="T10" fmla="*/ 7 w 54"/>
                <a:gd name="T11" fmla="*/ 3 h 60"/>
                <a:gd name="T12" fmla="*/ 14 w 54"/>
                <a:gd name="T13" fmla="*/ 8 h 60"/>
                <a:gd name="T14" fmla="*/ 14 w 54"/>
                <a:gd name="T15" fmla="*/ 8 h 60"/>
                <a:gd name="T16" fmla="*/ 5 w 54"/>
                <a:gd name="T17" fmla="*/ 58 h 60"/>
                <a:gd name="T18" fmla="*/ 16 w 54"/>
                <a:gd name="T19" fmla="*/ 10 h 60"/>
                <a:gd name="T20" fmla="*/ 16 w 54"/>
                <a:gd name="T21" fmla="*/ 9 h 60"/>
                <a:gd name="T22" fmla="*/ 47 w 54"/>
                <a:gd name="T23" fmla="*/ 41 h 60"/>
                <a:gd name="T24" fmla="*/ 10 w 54"/>
                <a:gd name="T25" fmla="*/ 54 h 60"/>
                <a:gd name="T26" fmla="*/ 16 w 54"/>
                <a:gd name="T2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0">
                  <a:moveTo>
                    <a:pt x="5" y="58"/>
                  </a:moveTo>
                  <a:cubicBezTo>
                    <a:pt x="5" y="59"/>
                    <a:pt x="6" y="60"/>
                    <a:pt x="8" y="60"/>
                  </a:cubicBezTo>
                  <a:cubicBezTo>
                    <a:pt x="23" y="59"/>
                    <a:pt x="37" y="50"/>
                    <a:pt x="52" y="45"/>
                  </a:cubicBezTo>
                  <a:cubicBezTo>
                    <a:pt x="53" y="44"/>
                    <a:pt x="54" y="43"/>
                    <a:pt x="53" y="41"/>
                  </a:cubicBezTo>
                  <a:cubicBezTo>
                    <a:pt x="44" y="22"/>
                    <a:pt x="26" y="11"/>
                    <a:pt x="8" y="1"/>
                  </a:cubicBezTo>
                  <a:cubicBezTo>
                    <a:pt x="7" y="0"/>
                    <a:pt x="6" y="2"/>
                    <a:pt x="7" y="3"/>
                  </a:cubicBezTo>
                  <a:cubicBezTo>
                    <a:pt x="9" y="5"/>
                    <a:pt x="12" y="6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0" y="16"/>
                    <a:pt x="2" y="45"/>
                    <a:pt x="5" y="58"/>
                  </a:cubicBezTo>
                  <a:close/>
                  <a:moveTo>
                    <a:pt x="16" y="10"/>
                  </a:moveTo>
                  <a:cubicBezTo>
                    <a:pt x="16" y="10"/>
                    <a:pt x="16" y="10"/>
                    <a:pt x="16" y="9"/>
                  </a:cubicBezTo>
                  <a:cubicBezTo>
                    <a:pt x="29" y="18"/>
                    <a:pt x="41" y="27"/>
                    <a:pt x="47" y="41"/>
                  </a:cubicBezTo>
                  <a:cubicBezTo>
                    <a:pt x="35" y="45"/>
                    <a:pt x="23" y="52"/>
                    <a:pt x="10" y="54"/>
                  </a:cubicBezTo>
                  <a:cubicBezTo>
                    <a:pt x="8" y="38"/>
                    <a:pt x="11" y="25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Freeform 1458">
              <a:extLst>
                <a:ext uri="{FF2B5EF4-FFF2-40B4-BE49-F238E27FC236}">
                  <a16:creationId xmlns:a16="http://schemas.microsoft.com/office/drawing/2014/main" id="{08D3C056-5058-DCEE-5424-F281A5CB1EA8}"/>
                </a:ext>
              </a:extLst>
            </p:cNvPr>
            <p:cNvSpPr/>
            <p:nvPr/>
          </p:nvSpPr>
          <p:spPr bwMode="auto">
            <a:xfrm>
              <a:off x="7481533" y="830077"/>
              <a:ext cx="44989" cy="47421"/>
            </a:xfrm>
            <a:custGeom>
              <a:avLst/>
              <a:gdLst>
                <a:gd name="T0" fmla="*/ 3 w 66"/>
                <a:gd name="T1" fmla="*/ 12 h 69"/>
                <a:gd name="T2" fmla="*/ 0 w 66"/>
                <a:gd name="T3" fmla="*/ 16 h 69"/>
                <a:gd name="T4" fmla="*/ 0 w 66"/>
                <a:gd name="T5" fmla="*/ 65 h 69"/>
                <a:gd name="T6" fmla="*/ 3 w 66"/>
                <a:gd name="T7" fmla="*/ 69 h 69"/>
                <a:gd name="T8" fmla="*/ 63 w 66"/>
                <a:gd name="T9" fmla="*/ 32 h 69"/>
                <a:gd name="T10" fmla="*/ 58 w 66"/>
                <a:gd name="T11" fmla="*/ 27 h 69"/>
                <a:gd name="T12" fmla="*/ 6 w 66"/>
                <a:gd name="T13" fmla="*/ 63 h 69"/>
                <a:gd name="T14" fmla="*/ 5 w 66"/>
                <a:gd name="T15" fmla="*/ 18 h 69"/>
                <a:gd name="T16" fmla="*/ 61 w 66"/>
                <a:gd name="T17" fmla="*/ 0 h 69"/>
                <a:gd name="T18" fmla="*/ 60 w 66"/>
                <a:gd name="T19" fmla="*/ 0 h 69"/>
                <a:gd name="T20" fmla="*/ 3 w 66"/>
                <a:gd name="T21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9">
                  <a:moveTo>
                    <a:pt x="3" y="12"/>
                  </a:moveTo>
                  <a:cubicBezTo>
                    <a:pt x="1" y="12"/>
                    <a:pt x="0" y="14"/>
                    <a:pt x="0" y="16"/>
                  </a:cubicBezTo>
                  <a:cubicBezTo>
                    <a:pt x="3" y="33"/>
                    <a:pt x="3" y="48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29" y="68"/>
                    <a:pt x="44" y="47"/>
                    <a:pt x="63" y="32"/>
                  </a:cubicBezTo>
                  <a:cubicBezTo>
                    <a:pt x="66" y="29"/>
                    <a:pt x="61" y="25"/>
                    <a:pt x="58" y="27"/>
                  </a:cubicBezTo>
                  <a:cubicBezTo>
                    <a:pt x="42" y="41"/>
                    <a:pt x="28" y="60"/>
                    <a:pt x="6" y="63"/>
                  </a:cubicBezTo>
                  <a:cubicBezTo>
                    <a:pt x="8" y="47"/>
                    <a:pt x="8" y="33"/>
                    <a:pt x="5" y="18"/>
                  </a:cubicBezTo>
                  <a:cubicBezTo>
                    <a:pt x="26" y="20"/>
                    <a:pt x="46" y="16"/>
                    <a:pt x="61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44" y="14"/>
                    <a:pt x="23" y="16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Freeform 1459">
              <a:extLst>
                <a:ext uri="{FF2B5EF4-FFF2-40B4-BE49-F238E27FC236}">
                  <a16:creationId xmlns:a16="http://schemas.microsoft.com/office/drawing/2014/main" id="{8D37530D-F05C-75AB-A293-1EC9D17053BA}"/>
                </a:ext>
              </a:extLst>
            </p:cNvPr>
            <p:cNvSpPr/>
            <p:nvPr/>
          </p:nvSpPr>
          <p:spPr bwMode="auto">
            <a:xfrm>
              <a:off x="7271178" y="665927"/>
              <a:ext cx="15807" cy="26750"/>
            </a:xfrm>
            <a:custGeom>
              <a:avLst/>
              <a:gdLst>
                <a:gd name="T0" fmla="*/ 2 w 24"/>
                <a:gd name="T1" fmla="*/ 38 h 39"/>
                <a:gd name="T2" fmla="*/ 13 w 24"/>
                <a:gd name="T3" fmla="*/ 21 h 39"/>
                <a:gd name="T4" fmla="*/ 23 w 24"/>
                <a:gd name="T5" fmla="*/ 1 h 39"/>
                <a:gd name="T6" fmla="*/ 23 w 24"/>
                <a:gd name="T7" fmla="*/ 0 h 39"/>
                <a:gd name="T8" fmla="*/ 12 w 24"/>
                <a:gd name="T9" fmla="*/ 17 h 39"/>
                <a:gd name="T10" fmla="*/ 0 w 24"/>
                <a:gd name="T11" fmla="*/ 37 h 39"/>
                <a:gd name="T12" fmla="*/ 2 w 24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9">
                  <a:moveTo>
                    <a:pt x="2" y="38"/>
                  </a:moveTo>
                  <a:cubicBezTo>
                    <a:pt x="7" y="33"/>
                    <a:pt x="10" y="27"/>
                    <a:pt x="13" y="21"/>
                  </a:cubicBezTo>
                  <a:cubicBezTo>
                    <a:pt x="17" y="14"/>
                    <a:pt x="20" y="8"/>
                    <a:pt x="23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18" y="6"/>
                    <a:pt x="15" y="11"/>
                    <a:pt x="12" y="17"/>
                  </a:cubicBezTo>
                  <a:cubicBezTo>
                    <a:pt x="8" y="24"/>
                    <a:pt x="3" y="30"/>
                    <a:pt x="0" y="37"/>
                  </a:cubicBezTo>
                  <a:cubicBezTo>
                    <a:pt x="0" y="38"/>
                    <a:pt x="1" y="39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Freeform 1460">
              <a:extLst>
                <a:ext uri="{FF2B5EF4-FFF2-40B4-BE49-F238E27FC236}">
                  <a16:creationId xmlns:a16="http://schemas.microsoft.com/office/drawing/2014/main" id="{0A9DFB16-AF1E-A641-E19A-747221609E3A}"/>
                </a:ext>
              </a:extLst>
            </p:cNvPr>
            <p:cNvSpPr/>
            <p:nvPr/>
          </p:nvSpPr>
          <p:spPr bwMode="auto">
            <a:xfrm>
              <a:off x="7302792" y="665927"/>
              <a:ext cx="25534" cy="17023"/>
            </a:xfrm>
            <a:custGeom>
              <a:avLst/>
              <a:gdLst>
                <a:gd name="T0" fmla="*/ 11 w 36"/>
                <a:gd name="T1" fmla="*/ 25 h 25"/>
                <a:gd name="T2" fmla="*/ 12 w 36"/>
                <a:gd name="T3" fmla="*/ 23 h 25"/>
                <a:gd name="T4" fmla="*/ 19 w 36"/>
                <a:gd name="T5" fmla="*/ 14 h 25"/>
                <a:gd name="T6" fmla="*/ 34 w 36"/>
                <a:gd name="T7" fmla="*/ 3 h 25"/>
                <a:gd name="T8" fmla="*/ 32 w 36"/>
                <a:gd name="T9" fmla="*/ 0 h 25"/>
                <a:gd name="T10" fmla="*/ 11 w 36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5">
                  <a:moveTo>
                    <a:pt x="11" y="25"/>
                  </a:moveTo>
                  <a:cubicBezTo>
                    <a:pt x="12" y="25"/>
                    <a:pt x="13" y="24"/>
                    <a:pt x="12" y="23"/>
                  </a:cubicBezTo>
                  <a:cubicBezTo>
                    <a:pt x="11" y="21"/>
                    <a:pt x="17" y="15"/>
                    <a:pt x="19" y="14"/>
                  </a:cubicBezTo>
                  <a:cubicBezTo>
                    <a:pt x="23" y="10"/>
                    <a:pt x="28" y="6"/>
                    <a:pt x="34" y="3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28" y="2"/>
                    <a:pt x="0" y="1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Freeform 1461">
              <a:extLst>
                <a:ext uri="{FF2B5EF4-FFF2-40B4-BE49-F238E27FC236}">
                  <a16:creationId xmlns:a16="http://schemas.microsoft.com/office/drawing/2014/main" id="{5019C85F-31EB-92C8-2868-E6E6EB33E4BB}"/>
                </a:ext>
              </a:extLst>
            </p:cNvPr>
            <p:cNvSpPr/>
            <p:nvPr/>
          </p:nvSpPr>
          <p:spPr bwMode="auto">
            <a:xfrm>
              <a:off x="7428032" y="675654"/>
              <a:ext cx="17023" cy="17023"/>
            </a:xfrm>
            <a:custGeom>
              <a:avLst/>
              <a:gdLst>
                <a:gd name="T0" fmla="*/ 3 w 26"/>
                <a:gd name="T1" fmla="*/ 24 h 25"/>
                <a:gd name="T2" fmla="*/ 6 w 26"/>
                <a:gd name="T3" fmla="*/ 18 h 25"/>
                <a:gd name="T4" fmla="*/ 10 w 26"/>
                <a:gd name="T5" fmla="*/ 12 h 25"/>
                <a:gd name="T6" fmla="*/ 24 w 26"/>
                <a:gd name="T7" fmla="*/ 3 h 25"/>
                <a:gd name="T8" fmla="*/ 23 w 26"/>
                <a:gd name="T9" fmla="*/ 0 h 25"/>
                <a:gd name="T10" fmla="*/ 9 w 26"/>
                <a:gd name="T11" fmla="*/ 9 h 25"/>
                <a:gd name="T12" fmla="*/ 1 w 26"/>
                <a:gd name="T13" fmla="*/ 23 h 25"/>
                <a:gd name="T14" fmla="*/ 3 w 2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5">
                  <a:moveTo>
                    <a:pt x="3" y="24"/>
                  </a:moveTo>
                  <a:cubicBezTo>
                    <a:pt x="4" y="22"/>
                    <a:pt x="5" y="20"/>
                    <a:pt x="6" y="18"/>
                  </a:cubicBezTo>
                  <a:cubicBezTo>
                    <a:pt x="7" y="16"/>
                    <a:pt x="8" y="14"/>
                    <a:pt x="10" y="12"/>
                  </a:cubicBezTo>
                  <a:cubicBezTo>
                    <a:pt x="14" y="7"/>
                    <a:pt x="19" y="5"/>
                    <a:pt x="24" y="3"/>
                  </a:cubicBezTo>
                  <a:cubicBezTo>
                    <a:pt x="26" y="2"/>
                    <a:pt x="25" y="0"/>
                    <a:pt x="23" y="0"/>
                  </a:cubicBezTo>
                  <a:cubicBezTo>
                    <a:pt x="18" y="2"/>
                    <a:pt x="13" y="5"/>
                    <a:pt x="9" y="9"/>
                  </a:cubicBezTo>
                  <a:cubicBezTo>
                    <a:pt x="5" y="12"/>
                    <a:pt x="0" y="18"/>
                    <a:pt x="1" y="23"/>
                  </a:cubicBezTo>
                  <a:cubicBezTo>
                    <a:pt x="1" y="24"/>
                    <a:pt x="2" y="25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0" name="Freeform 1462">
              <a:extLst>
                <a:ext uri="{FF2B5EF4-FFF2-40B4-BE49-F238E27FC236}">
                  <a16:creationId xmlns:a16="http://schemas.microsoft.com/office/drawing/2014/main" id="{E99D866E-69D9-8503-92DB-962A691F0315}"/>
                </a:ext>
              </a:extLst>
            </p:cNvPr>
            <p:cNvSpPr/>
            <p:nvPr/>
          </p:nvSpPr>
          <p:spPr bwMode="auto">
            <a:xfrm>
              <a:off x="7448703" y="676870"/>
              <a:ext cx="19455" cy="20671"/>
            </a:xfrm>
            <a:custGeom>
              <a:avLst/>
              <a:gdLst>
                <a:gd name="T0" fmla="*/ 1 w 30"/>
                <a:gd name="T1" fmla="*/ 30 h 31"/>
                <a:gd name="T2" fmla="*/ 13 w 30"/>
                <a:gd name="T3" fmla="*/ 14 h 31"/>
                <a:gd name="T4" fmla="*/ 30 w 30"/>
                <a:gd name="T5" fmla="*/ 1 h 31"/>
                <a:gd name="T6" fmla="*/ 30 w 30"/>
                <a:gd name="T7" fmla="*/ 0 h 31"/>
                <a:gd name="T8" fmla="*/ 13 w 30"/>
                <a:gd name="T9" fmla="*/ 12 h 31"/>
                <a:gd name="T10" fmla="*/ 0 w 30"/>
                <a:gd name="T11" fmla="*/ 29 h 31"/>
                <a:gd name="T12" fmla="*/ 1 w 30"/>
                <a:gd name="T1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1" y="30"/>
                  </a:moveTo>
                  <a:cubicBezTo>
                    <a:pt x="6" y="26"/>
                    <a:pt x="9" y="19"/>
                    <a:pt x="13" y="14"/>
                  </a:cubicBezTo>
                  <a:cubicBezTo>
                    <a:pt x="18" y="9"/>
                    <a:pt x="23" y="3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2"/>
                    <a:pt x="18" y="7"/>
                    <a:pt x="13" y="12"/>
                  </a:cubicBezTo>
                  <a:cubicBezTo>
                    <a:pt x="9" y="16"/>
                    <a:pt x="2" y="23"/>
                    <a:pt x="0" y="29"/>
                  </a:cubicBezTo>
                  <a:cubicBezTo>
                    <a:pt x="0" y="30"/>
                    <a:pt x="1" y="31"/>
                    <a:pt x="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1" name="Freeform 1463">
              <a:extLst>
                <a:ext uri="{FF2B5EF4-FFF2-40B4-BE49-F238E27FC236}">
                  <a16:creationId xmlns:a16="http://schemas.microsoft.com/office/drawing/2014/main" id="{74F15112-3128-515E-2667-19C1CE06F22F}"/>
                </a:ext>
              </a:extLst>
            </p:cNvPr>
            <p:cNvSpPr/>
            <p:nvPr/>
          </p:nvSpPr>
          <p:spPr bwMode="auto">
            <a:xfrm>
              <a:off x="7477885" y="681734"/>
              <a:ext cx="20671" cy="20671"/>
            </a:xfrm>
            <a:custGeom>
              <a:avLst/>
              <a:gdLst>
                <a:gd name="T0" fmla="*/ 2 w 31"/>
                <a:gd name="T1" fmla="*/ 30 h 31"/>
                <a:gd name="T2" fmla="*/ 31 w 31"/>
                <a:gd name="T3" fmla="*/ 1 h 31"/>
                <a:gd name="T4" fmla="*/ 30 w 31"/>
                <a:gd name="T5" fmla="*/ 0 h 31"/>
                <a:gd name="T6" fmla="*/ 1 w 31"/>
                <a:gd name="T7" fmla="*/ 29 h 31"/>
                <a:gd name="T8" fmla="*/ 2 w 31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" y="30"/>
                  </a:moveTo>
                  <a:cubicBezTo>
                    <a:pt x="14" y="23"/>
                    <a:pt x="21" y="11"/>
                    <a:pt x="31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20" y="10"/>
                    <a:pt x="12" y="21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Freeform 1464">
              <a:extLst>
                <a:ext uri="{FF2B5EF4-FFF2-40B4-BE49-F238E27FC236}">
                  <a16:creationId xmlns:a16="http://schemas.microsoft.com/office/drawing/2014/main" id="{9E005600-5FEE-D80F-117C-85CB4ABA769B}"/>
                </a:ext>
              </a:extLst>
            </p:cNvPr>
            <p:cNvSpPr/>
            <p:nvPr/>
          </p:nvSpPr>
          <p:spPr bwMode="auto">
            <a:xfrm>
              <a:off x="7497340" y="686597"/>
              <a:ext cx="26750" cy="18239"/>
            </a:xfrm>
            <a:custGeom>
              <a:avLst/>
              <a:gdLst>
                <a:gd name="T0" fmla="*/ 2 w 39"/>
                <a:gd name="T1" fmla="*/ 27 h 27"/>
                <a:gd name="T2" fmla="*/ 38 w 39"/>
                <a:gd name="T3" fmla="*/ 2 h 27"/>
                <a:gd name="T4" fmla="*/ 37 w 39"/>
                <a:gd name="T5" fmla="*/ 0 h 27"/>
                <a:gd name="T6" fmla="*/ 1 w 39"/>
                <a:gd name="T7" fmla="*/ 26 h 27"/>
                <a:gd name="T8" fmla="*/ 2 w 3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2" y="27"/>
                  </a:moveTo>
                  <a:cubicBezTo>
                    <a:pt x="13" y="18"/>
                    <a:pt x="25" y="9"/>
                    <a:pt x="38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24" y="7"/>
                    <a:pt x="10" y="15"/>
                    <a:pt x="1" y="26"/>
                  </a:cubicBezTo>
                  <a:cubicBezTo>
                    <a:pt x="0" y="27"/>
                    <a:pt x="1" y="27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3" name="Freeform 1465">
              <a:extLst>
                <a:ext uri="{FF2B5EF4-FFF2-40B4-BE49-F238E27FC236}">
                  <a16:creationId xmlns:a16="http://schemas.microsoft.com/office/drawing/2014/main" id="{937F4823-4668-E06A-9EC0-DF2CD4ABF9C5}"/>
                </a:ext>
              </a:extLst>
            </p:cNvPr>
            <p:cNvSpPr/>
            <p:nvPr/>
          </p:nvSpPr>
          <p:spPr bwMode="auto">
            <a:xfrm>
              <a:off x="7541114" y="872634"/>
              <a:ext cx="26750" cy="25534"/>
            </a:xfrm>
            <a:custGeom>
              <a:avLst/>
              <a:gdLst>
                <a:gd name="T0" fmla="*/ 1 w 38"/>
                <a:gd name="T1" fmla="*/ 36 h 38"/>
                <a:gd name="T2" fmla="*/ 2 w 38"/>
                <a:gd name="T3" fmla="*/ 37 h 38"/>
                <a:gd name="T4" fmla="*/ 38 w 38"/>
                <a:gd name="T5" fmla="*/ 0 h 38"/>
                <a:gd name="T6" fmla="*/ 38 w 38"/>
                <a:gd name="T7" fmla="*/ 0 h 38"/>
                <a:gd name="T8" fmla="*/ 1 w 38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" y="36"/>
                  </a:moveTo>
                  <a:cubicBezTo>
                    <a:pt x="0" y="37"/>
                    <a:pt x="1" y="38"/>
                    <a:pt x="2" y="37"/>
                  </a:cubicBezTo>
                  <a:cubicBezTo>
                    <a:pt x="12" y="23"/>
                    <a:pt x="24" y="1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10"/>
                    <a:pt x="11" y="22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4" name="Freeform 1466">
              <a:extLst>
                <a:ext uri="{FF2B5EF4-FFF2-40B4-BE49-F238E27FC236}">
                  <a16:creationId xmlns:a16="http://schemas.microsoft.com/office/drawing/2014/main" id="{77C25DD3-A928-F429-3D74-6367999C203A}"/>
                </a:ext>
              </a:extLst>
            </p:cNvPr>
            <p:cNvSpPr/>
            <p:nvPr/>
          </p:nvSpPr>
          <p:spPr bwMode="auto">
            <a:xfrm>
              <a:off x="7511931" y="983284"/>
              <a:ext cx="41342" cy="36478"/>
            </a:xfrm>
            <a:custGeom>
              <a:avLst/>
              <a:gdLst>
                <a:gd name="T0" fmla="*/ 0 w 60"/>
                <a:gd name="T1" fmla="*/ 52 h 53"/>
                <a:gd name="T2" fmla="*/ 2 w 60"/>
                <a:gd name="T3" fmla="*/ 53 h 53"/>
                <a:gd name="T4" fmla="*/ 25 w 60"/>
                <a:gd name="T5" fmla="*/ 27 h 53"/>
                <a:gd name="T6" fmla="*/ 59 w 60"/>
                <a:gd name="T7" fmla="*/ 2 h 53"/>
                <a:gd name="T8" fmla="*/ 59 w 60"/>
                <a:gd name="T9" fmla="*/ 1 h 53"/>
                <a:gd name="T10" fmla="*/ 0 w 60"/>
                <a:gd name="T1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53">
                  <a:moveTo>
                    <a:pt x="0" y="52"/>
                  </a:moveTo>
                  <a:cubicBezTo>
                    <a:pt x="0" y="53"/>
                    <a:pt x="1" y="53"/>
                    <a:pt x="2" y="53"/>
                  </a:cubicBezTo>
                  <a:cubicBezTo>
                    <a:pt x="9" y="44"/>
                    <a:pt x="16" y="35"/>
                    <a:pt x="25" y="27"/>
                  </a:cubicBezTo>
                  <a:cubicBezTo>
                    <a:pt x="36" y="18"/>
                    <a:pt x="48" y="10"/>
                    <a:pt x="59" y="2"/>
                  </a:cubicBezTo>
                  <a:cubicBezTo>
                    <a:pt x="60" y="1"/>
                    <a:pt x="59" y="0"/>
                    <a:pt x="59" y="1"/>
                  </a:cubicBezTo>
                  <a:cubicBezTo>
                    <a:pt x="38" y="14"/>
                    <a:pt x="11" y="29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5" name="Freeform 1467">
              <a:extLst>
                <a:ext uri="{FF2B5EF4-FFF2-40B4-BE49-F238E27FC236}">
                  <a16:creationId xmlns:a16="http://schemas.microsoft.com/office/drawing/2014/main" id="{F794E398-24B7-DC81-B857-AC1C06E04F7F}"/>
                </a:ext>
              </a:extLst>
            </p:cNvPr>
            <p:cNvSpPr/>
            <p:nvPr/>
          </p:nvSpPr>
          <p:spPr bwMode="auto">
            <a:xfrm>
              <a:off x="7268746" y="696325"/>
              <a:ext cx="3648" cy="2432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3 h 3"/>
                <a:gd name="T4" fmla="*/ 3 w 4"/>
                <a:gd name="T5" fmla="*/ 1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6" name="Freeform 1468">
              <a:extLst>
                <a:ext uri="{FF2B5EF4-FFF2-40B4-BE49-F238E27FC236}">
                  <a16:creationId xmlns:a16="http://schemas.microsoft.com/office/drawing/2014/main" id="{0C523EE5-8F10-122E-A96C-0E064909D7DD}"/>
                </a:ext>
              </a:extLst>
            </p:cNvPr>
            <p:cNvSpPr/>
            <p:nvPr/>
          </p:nvSpPr>
          <p:spPr bwMode="auto">
            <a:xfrm>
              <a:off x="7221325" y="770496"/>
              <a:ext cx="30398" cy="41342"/>
            </a:xfrm>
            <a:custGeom>
              <a:avLst/>
              <a:gdLst>
                <a:gd name="T0" fmla="*/ 2 w 45"/>
                <a:gd name="T1" fmla="*/ 60 h 60"/>
                <a:gd name="T2" fmla="*/ 19 w 45"/>
                <a:gd name="T3" fmla="*/ 31 h 60"/>
                <a:gd name="T4" fmla="*/ 45 w 45"/>
                <a:gd name="T5" fmla="*/ 1 h 60"/>
                <a:gd name="T6" fmla="*/ 44 w 45"/>
                <a:gd name="T7" fmla="*/ 1 h 60"/>
                <a:gd name="T8" fmla="*/ 16 w 45"/>
                <a:gd name="T9" fmla="*/ 32 h 60"/>
                <a:gd name="T10" fmla="*/ 0 w 45"/>
                <a:gd name="T11" fmla="*/ 59 h 60"/>
                <a:gd name="T12" fmla="*/ 2 w 45"/>
                <a:gd name="T1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60">
                  <a:moveTo>
                    <a:pt x="2" y="60"/>
                  </a:moveTo>
                  <a:cubicBezTo>
                    <a:pt x="7" y="49"/>
                    <a:pt x="12" y="40"/>
                    <a:pt x="19" y="31"/>
                  </a:cubicBezTo>
                  <a:cubicBezTo>
                    <a:pt x="28" y="21"/>
                    <a:pt x="37" y="11"/>
                    <a:pt x="45" y="1"/>
                  </a:cubicBezTo>
                  <a:cubicBezTo>
                    <a:pt x="45" y="1"/>
                    <a:pt x="44" y="0"/>
                    <a:pt x="44" y="1"/>
                  </a:cubicBezTo>
                  <a:cubicBezTo>
                    <a:pt x="35" y="11"/>
                    <a:pt x="25" y="21"/>
                    <a:pt x="16" y="32"/>
                  </a:cubicBezTo>
                  <a:cubicBezTo>
                    <a:pt x="9" y="39"/>
                    <a:pt x="1" y="49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7" name="Freeform 1469">
              <a:extLst>
                <a:ext uri="{FF2B5EF4-FFF2-40B4-BE49-F238E27FC236}">
                  <a16:creationId xmlns:a16="http://schemas.microsoft.com/office/drawing/2014/main" id="{CDA64724-B6F1-79A5-B9E6-1F449ED53883}"/>
                </a:ext>
              </a:extLst>
            </p:cNvPr>
            <p:cNvSpPr/>
            <p:nvPr/>
          </p:nvSpPr>
          <p:spPr bwMode="auto">
            <a:xfrm>
              <a:off x="7466942" y="1013682"/>
              <a:ext cx="17023" cy="17023"/>
            </a:xfrm>
            <a:custGeom>
              <a:avLst/>
              <a:gdLst>
                <a:gd name="T0" fmla="*/ 23 w 25"/>
                <a:gd name="T1" fmla="*/ 0 h 25"/>
                <a:gd name="T2" fmla="*/ 1 w 25"/>
                <a:gd name="T3" fmla="*/ 22 h 25"/>
                <a:gd name="T4" fmla="*/ 3 w 25"/>
                <a:gd name="T5" fmla="*/ 23 h 25"/>
                <a:gd name="T6" fmla="*/ 24 w 25"/>
                <a:gd name="T7" fmla="*/ 2 h 25"/>
                <a:gd name="T8" fmla="*/ 23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3" y="4"/>
                    <a:pt x="6" y="13"/>
                    <a:pt x="1" y="22"/>
                  </a:cubicBezTo>
                  <a:cubicBezTo>
                    <a:pt x="0" y="23"/>
                    <a:pt x="2" y="25"/>
                    <a:pt x="3" y="23"/>
                  </a:cubicBezTo>
                  <a:cubicBezTo>
                    <a:pt x="7" y="14"/>
                    <a:pt x="14" y="5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5" name="组合 494">
            <a:extLst>
              <a:ext uri="{FF2B5EF4-FFF2-40B4-BE49-F238E27FC236}">
                <a16:creationId xmlns:a16="http://schemas.microsoft.com/office/drawing/2014/main" id="{425D9724-5D5F-636E-393A-54817EFD6182}"/>
              </a:ext>
            </a:extLst>
          </p:cNvPr>
          <p:cNvGrpSpPr/>
          <p:nvPr/>
        </p:nvGrpSpPr>
        <p:grpSpPr>
          <a:xfrm>
            <a:off x="6361747" y="4973067"/>
            <a:ext cx="229661" cy="359488"/>
            <a:chOff x="6995236" y="507280"/>
            <a:chExt cx="410037" cy="641831"/>
          </a:xfrm>
          <a:gradFill>
            <a:gsLst>
              <a:gs pos="0">
                <a:srgbClr val="004F38"/>
              </a:gs>
              <a:gs pos="100000">
                <a:srgbClr val="116A4E">
                  <a:alpha val="34000"/>
                </a:srgbClr>
              </a:gs>
            </a:gsLst>
            <a:lin ang="5400000" scaled="1"/>
          </a:gradFill>
        </p:grpSpPr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id="{2B6BBA7B-52D5-1A16-441A-2EBBD8B55236}"/>
                </a:ext>
              </a:extLst>
            </p:cNvPr>
            <p:cNvSpPr/>
            <p:nvPr/>
          </p:nvSpPr>
          <p:spPr>
            <a:xfrm flipV="1">
              <a:off x="7248236" y="507280"/>
              <a:ext cx="76034" cy="85527"/>
            </a:xfrm>
            <a:custGeom>
              <a:avLst/>
              <a:gdLst>
                <a:gd name="connsiteX0" fmla="*/ 12941 w 76034"/>
                <a:gd name="connsiteY0" fmla="*/ 70367 h 85527"/>
                <a:gd name="connsiteX1" fmla="*/ 718 w 76034"/>
                <a:gd name="connsiteY1" fmla="*/ 34915 h 85527"/>
                <a:gd name="connsiteX2" fmla="*/ -3561 w 76034"/>
                <a:gd name="connsiteY2" fmla="*/ -2370 h 85527"/>
                <a:gd name="connsiteX3" fmla="*/ 39220 w 76034"/>
                <a:gd name="connsiteY3" fmla="*/ 17190 h 85527"/>
                <a:gd name="connsiteX4" fmla="*/ 58166 w 76034"/>
                <a:gd name="connsiteY4" fmla="*/ 44695 h 85527"/>
                <a:gd name="connsiteX5" fmla="*/ 47776 w 76034"/>
                <a:gd name="connsiteY5" fmla="*/ 64866 h 85527"/>
                <a:gd name="connsiteX6" fmla="*/ 12941 w 76034"/>
                <a:gd name="connsiteY6" fmla="*/ 70367 h 8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034" h="85527">
                  <a:moveTo>
                    <a:pt x="12941" y="70367"/>
                  </a:moveTo>
                  <a:cubicBezTo>
                    <a:pt x="14774" y="67310"/>
                    <a:pt x="9274" y="51418"/>
                    <a:pt x="718" y="34915"/>
                  </a:cubicBezTo>
                  <a:cubicBezTo>
                    <a:pt x="-13339" y="6799"/>
                    <a:pt x="-13950" y="4354"/>
                    <a:pt x="-3561" y="-2370"/>
                  </a:cubicBezTo>
                  <a:cubicBezTo>
                    <a:pt x="15385" y="-17039"/>
                    <a:pt x="26997" y="-11538"/>
                    <a:pt x="39220" y="17190"/>
                  </a:cubicBezTo>
                  <a:cubicBezTo>
                    <a:pt x="45332" y="32470"/>
                    <a:pt x="53888" y="44695"/>
                    <a:pt x="58166" y="44695"/>
                  </a:cubicBezTo>
                  <a:cubicBezTo>
                    <a:pt x="71000" y="44695"/>
                    <a:pt x="66111" y="53863"/>
                    <a:pt x="47776" y="64866"/>
                  </a:cubicBezTo>
                  <a:cubicBezTo>
                    <a:pt x="29442" y="75868"/>
                    <a:pt x="7440" y="78924"/>
                    <a:pt x="12941" y="703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id="{9D6617D9-C868-637F-5460-0C32CDA5AFD0}"/>
                </a:ext>
              </a:extLst>
            </p:cNvPr>
            <p:cNvSpPr/>
            <p:nvPr/>
          </p:nvSpPr>
          <p:spPr>
            <a:xfrm flipV="1">
              <a:off x="7131114" y="586780"/>
              <a:ext cx="168856" cy="198450"/>
            </a:xfrm>
            <a:custGeom>
              <a:avLst/>
              <a:gdLst>
                <a:gd name="connsiteX0" fmla="*/ 58662 w 168856"/>
                <a:gd name="connsiteY0" fmla="*/ 165849 h 198450"/>
                <a:gd name="connsiteX1" fmla="*/ -10398 w 168856"/>
                <a:gd name="connsiteY1" fmla="*/ 25878 h 198450"/>
                <a:gd name="connsiteX2" fmla="*/ 72108 w 168856"/>
                <a:gd name="connsiteY2" fmla="*/ -8962 h 198450"/>
                <a:gd name="connsiteX3" fmla="*/ 158280 w 168856"/>
                <a:gd name="connsiteY3" fmla="*/ 144456 h 198450"/>
                <a:gd name="connsiteX4" fmla="*/ 75775 w 168856"/>
                <a:gd name="connsiteY4" fmla="*/ 188465 h 198450"/>
                <a:gd name="connsiteX5" fmla="*/ 58662 w 168856"/>
                <a:gd name="connsiteY5" fmla="*/ 165849 h 1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856" h="198450">
                  <a:moveTo>
                    <a:pt x="58662" y="165849"/>
                  </a:moveTo>
                  <a:cubicBezTo>
                    <a:pt x="23215" y="108394"/>
                    <a:pt x="-13454" y="33824"/>
                    <a:pt x="-10398" y="25878"/>
                  </a:cubicBezTo>
                  <a:cubicBezTo>
                    <a:pt x="-5509" y="12431"/>
                    <a:pt x="61107" y="-15686"/>
                    <a:pt x="72108" y="-8962"/>
                  </a:cubicBezTo>
                  <a:cubicBezTo>
                    <a:pt x="81886" y="-2850"/>
                    <a:pt x="158280" y="132843"/>
                    <a:pt x="158280" y="144456"/>
                  </a:cubicBezTo>
                  <a:cubicBezTo>
                    <a:pt x="158280" y="151180"/>
                    <a:pt x="87998" y="188465"/>
                    <a:pt x="75775" y="188465"/>
                  </a:cubicBezTo>
                  <a:cubicBezTo>
                    <a:pt x="74552" y="188465"/>
                    <a:pt x="66607" y="178074"/>
                    <a:pt x="58662" y="165849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F801069C-A92D-3888-E5A9-85EEBDE52B39}"/>
                </a:ext>
              </a:extLst>
            </p:cNvPr>
            <p:cNvSpPr/>
            <p:nvPr/>
          </p:nvSpPr>
          <p:spPr>
            <a:xfrm flipV="1">
              <a:off x="7019829" y="696802"/>
              <a:ext cx="385444" cy="375906"/>
            </a:xfrm>
            <a:custGeom>
              <a:avLst/>
              <a:gdLst>
                <a:gd name="connsiteX0" fmla="*/ 248790 w 385444"/>
                <a:gd name="connsiteY0" fmla="*/ 339385 h 375906"/>
                <a:gd name="connsiteX1" fmla="*/ 248179 w 385444"/>
                <a:gd name="connsiteY1" fmla="*/ 292931 h 375906"/>
                <a:gd name="connsiteX2" fmla="*/ 279959 w 385444"/>
                <a:gd name="connsiteY2" fmla="*/ 260536 h 375906"/>
                <a:gd name="connsiteX3" fmla="*/ 297071 w 385444"/>
                <a:gd name="connsiteY3" fmla="*/ 189022 h 375906"/>
                <a:gd name="connsiteX4" fmla="*/ 279348 w 385444"/>
                <a:gd name="connsiteY4" fmla="*/ 116286 h 375906"/>
                <a:gd name="connsiteX5" fmla="*/ 81334 w 385444"/>
                <a:gd name="connsiteY5" fmla="*/ 115674 h 375906"/>
                <a:gd name="connsiteX6" fmla="*/ 29386 w 385444"/>
                <a:gd name="connsiteY6" fmla="*/ 152959 h 375906"/>
                <a:gd name="connsiteX7" fmla="*/ -10339 w 385444"/>
                <a:gd name="connsiteY7" fmla="*/ 159683 h 375906"/>
                <a:gd name="connsiteX8" fmla="*/ 37942 w 385444"/>
                <a:gd name="connsiteY8" fmla="*/ 51495 h 375906"/>
                <a:gd name="connsiteX9" fmla="*/ 93557 w 385444"/>
                <a:gd name="connsiteY9" fmla="*/ 8098 h 375906"/>
                <a:gd name="connsiteX10" fmla="*/ 180952 w 385444"/>
                <a:gd name="connsiteY10" fmla="*/ -9628 h 375906"/>
                <a:gd name="connsiteX11" fmla="*/ 267125 w 385444"/>
                <a:gd name="connsiteY11" fmla="*/ 6875 h 375906"/>
                <a:gd name="connsiteX12" fmla="*/ 306850 w 385444"/>
                <a:gd name="connsiteY12" fmla="*/ 342441 h 375906"/>
                <a:gd name="connsiteX13" fmla="*/ 272625 w 385444"/>
                <a:gd name="connsiteY13" fmla="*/ 366279 h 375906"/>
                <a:gd name="connsiteX14" fmla="*/ 248790 w 385444"/>
                <a:gd name="connsiteY14" fmla="*/ 339385 h 37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5444" h="375906">
                  <a:moveTo>
                    <a:pt x="248790" y="339385"/>
                  </a:moveTo>
                  <a:cubicBezTo>
                    <a:pt x="229233" y="305767"/>
                    <a:pt x="229233" y="303322"/>
                    <a:pt x="248179" y="292931"/>
                  </a:cubicBezTo>
                  <a:cubicBezTo>
                    <a:pt x="256124" y="288652"/>
                    <a:pt x="270792" y="273983"/>
                    <a:pt x="279959" y="260536"/>
                  </a:cubicBezTo>
                  <a:cubicBezTo>
                    <a:pt x="295238" y="238532"/>
                    <a:pt x="297071" y="230586"/>
                    <a:pt x="297071" y="189022"/>
                  </a:cubicBezTo>
                  <a:cubicBezTo>
                    <a:pt x="297071" y="146847"/>
                    <a:pt x="295238" y="139512"/>
                    <a:pt x="279348" y="116286"/>
                  </a:cubicBezTo>
                  <a:cubicBezTo>
                    <a:pt x="231678" y="47828"/>
                    <a:pt x="130838" y="47828"/>
                    <a:pt x="81334" y="115674"/>
                  </a:cubicBezTo>
                  <a:cubicBezTo>
                    <a:pt x="72778" y="126677"/>
                    <a:pt x="50777" y="142569"/>
                    <a:pt x="29386" y="152959"/>
                  </a:cubicBezTo>
                  <a:cubicBezTo>
                    <a:pt x="-5449" y="169463"/>
                    <a:pt x="-8505" y="170074"/>
                    <a:pt x="-10339" y="159683"/>
                  </a:cubicBezTo>
                  <a:cubicBezTo>
                    <a:pt x="-13394" y="139512"/>
                    <a:pt x="14108" y="77778"/>
                    <a:pt x="37942" y="51495"/>
                  </a:cubicBezTo>
                  <a:cubicBezTo>
                    <a:pt x="50777" y="37437"/>
                    <a:pt x="75834" y="17878"/>
                    <a:pt x="93557" y="8098"/>
                  </a:cubicBezTo>
                  <a:cubicBezTo>
                    <a:pt x="122893" y="-7794"/>
                    <a:pt x="131449" y="-9628"/>
                    <a:pt x="180952" y="-9628"/>
                  </a:cubicBezTo>
                  <a:cubicBezTo>
                    <a:pt x="228622" y="-9628"/>
                    <a:pt x="240234" y="-7183"/>
                    <a:pt x="267125" y="6875"/>
                  </a:cubicBezTo>
                  <a:cubicBezTo>
                    <a:pt x="391800" y="72277"/>
                    <a:pt x="412579" y="249534"/>
                    <a:pt x="306850" y="342441"/>
                  </a:cubicBezTo>
                  <a:cubicBezTo>
                    <a:pt x="292182" y="355277"/>
                    <a:pt x="276292" y="366279"/>
                    <a:pt x="272625" y="366279"/>
                  </a:cubicBezTo>
                  <a:cubicBezTo>
                    <a:pt x="268347" y="366279"/>
                    <a:pt x="257346" y="354054"/>
                    <a:pt x="248790" y="3393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83D0BF78-2FAD-FAF5-7FDF-F1E8A62137B1}"/>
                </a:ext>
              </a:extLst>
            </p:cNvPr>
            <p:cNvSpPr/>
            <p:nvPr/>
          </p:nvSpPr>
          <p:spPr>
            <a:xfrm flipV="1">
              <a:off x="7117301" y="777058"/>
              <a:ext cx="59828" cy="71762"/>
            </a:xfrm>
            <a:custGeom>
              <a:avLst/>
              <a:gdLst>
                <a:gd name="connsiteX0" fmla="*/ -763 w 59828"/>
                <a:gd name="connsiteY0" fmla="*/ 41408 h 71762"/>
                <a:gd name="connsiteX1" fmla="*/ 460 w 59828"/>
                <a:gd name="connsiteY1" fmla="*/ -4434 h 71762"/>
                <a:gd name="connsiteX2" fmla="*/ 36518 w 59828"/>
                <a:gd name="connsiteY2" fmla="*/ 16959 h 71762"/>
                <a:gd name="connsiteX3" fmla="*/ 49352 w 59828"/>
                <a:gd name="connsiteY3" fmla="*/ 43853 h 71762"/>
                <a:gd name="connsiteX4" fmla="*/ 35907 w 59828"/>
                <a:gd name="connsiteY4" fmla="*/ 53633 h 71762"/>
                <a:gd name="connsiteX5" fmla="*/ -763 w 59828"/>
                <a:gd name="connsiteY5" fmla="*/ 41408 h 7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28" h="71762">
                  <a:moveTo>
                    <a:pt x="-763" y="41408"/>
                  </a:moveTo>
                  <a:cubicBezTo>
                    <a:pt x="-14208" y="13292"/>
                    <a:pt x="-13597" y="3512"/>
                    <a:pt x="460" y="-4434"/>
                  </a:cubicBezTo>
                  <a:cubicBezTo>
                    <a:pt x="19406" y="-14213"/>
                    <a:pt x="22461" y="-12380"/>
                    <a:pt x="36518" y="16959"/>
                  </a:cubicBezTo>
                  <a:lnTo>
                    <a:pt x="49352" y="43853"/>
                  </a:lnTo>
                  <a:lnTo>
                    <a:pt x="35907" y="53633"/>
                  </a:lnTo>
                  <a:cubicBezTo>
                    <a:pt x="16350" y="67080"/>
                    <a:pt x="10849" y="65246"/>
                    <a:pt x="-763" y="41408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id="{16674E67-AE1D-D86B-FFBC-D7DACEA21BF5}"/>
                </a:ext>
              </a:extLst>
            </p:cNvPr>
            <p:cNvSpPr/>
            <p:nvPr/>
          </p:nvSpPr>
          <p:spPr>
            <a:xfrm flipV="1">
              <a:off x="6995236" y="827214"/>
              <a:ext cx="219058" cy="120069"/>
            </a:xfrm>
            <a:custGeom>
              <a:avLst/>
              <a:gdLst>
                <a:gd name="connsiteX0" fmla="*/ -10033 w 219058"/>
                <a:gd name="connsiteY0" fmla="*/ 103332 h 120069"/>
                <a:gd name="connsiteX1" fmla="*/ 205704 w 219058"/>
                <a:gd name="connsiteY1" fmla="*/ -9134 h 120069"/>
                <a:gd name="connsiteX2" fmla="*/ 101197 w 219058"/>
                <a:gd name="connsiteY2" fmla="*/ 58712 h 120069"/>
                <a:gd name="connsiteX3" fmla="*/ -10033 w 219058"/>
                <a:gd name="connsiteY3" fmla="*/ 103332 h 12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058" h="120069">
                  <a:moveTo>
                    <a:pt x="-10033" y="103332"/>
                  </a:moveTo>
                  <a:cubicBezTo>
                    <a:pt x="-7589" y="88663"/>
                    <a:pt x="197148" y="-17691"/>
                    <a:pt x="205704" y="-9134"/>
                  </a:cubicBezTo>
                  <a:cubicBezTo>
                    <a:pt x="213038" y="-1799"/>
                    <a:pt x="215482" y="-3022"/>
                    <a:pt x="101197" y="58712"/>
                  </a:cubicBezTo>
                  <a:cubicBezTo>
                    <a:pt x="356" y="113112"/>
                    <a:pt x="-13089" y="118002"/>
                    <a:pt x="-10033" y="103332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D5B9740E-833B-9319-7854-F999FA3E1C34}"/>
                </a:ext>
              </a:extLst>
            </p:cNvPr>
            <p:cNvSpPr/>
            <p:nvPr/>
          </p:nvSpPr>
          <p:spPr>
            <a:xfrm flipV="1">
              <a:off x="7171629" y="1087989"/>
              <a:ext cx="134453" cy="24449"/>
            </a:xfrm>
            <a:custGeom>
              <a:avLst/>
              <a:gdLst>
                <a:gd name="connsiteX0" fmla="*/ -10611 w 134453"/>
                <a:gd name="connsiteY0" fmla="*/ 2985 h 24449"/>
                <a:gd name="connsiteX1" fmla="*/ 56616 w 134453"/>
                <a:gd name="connsiteY1" fmla="*/ -9240 h 24449"/>
                <a:gd name="connsiteX2" fmla="*/ 123843 w 134453"/>
                <a:gd name="connsiteY2" fmla="*/ 2985 h 24449"/>
                <a:gd name="connsiteX3" fmla="*/ 56616 w 134453"/>
                <a:gd name="connsiteY3" fmla="*/ 15209 h 24449"/>
                <a:gd name="connsiteX4" fmla="*/ -10611 w 134453"/>
                <a:gd name="connsiteY4" fmla="*/ 2985 h 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453" h="24449">
                  <a:moveTo>
                    <a:pt x="-10611" y="2985"/>
                  </a:moveTo>
                  <a:cubicBezTo>
                    <a:pt x="-10611" y="-8629"/>
                    <a:pt x="-6333" y="-9240"/>
                    <a:pt x="56616" y="-9240"/>
                  </a:cubicBezTo>
                  <a:cubicBezTo>
                    <a:pt x="119565" y="-9240"/>
                    <a:pt x="123843" y="-8629"/>
                    <a:pt x="123843" y="2985"/>
                  </a:cubicBezTo>
                  <a:cubicBezTo>
                    <a:pt x="123843" y="14598"/>
                    <a:pt x="119565" y="15209"/>
                    <a:pt x="56616" y="15209"/>
                  </a:cubicBezTo>
                  <a:cubicBezTo>
                    <a:pt x="-6333" y="15209"/>
                    <a:pt x="-10611" y="14598"/>
                    <a:pt x="-10611" y="298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49C42574-672E-BA3E-CD3B-E06F09EEC1B2}"/>
                </a:ext>
              </a:extLst>
            </p:cNvPr>
            <p:cNvSpPr/>
            <p:nvPr/>
          </p:nvSpPr>
          <p:spPr>
            <a:xfrm flipV="1">
              <a:off x="7095299" y="1130775"/>
              <a:ext cx="278010" cy="18336"/>
            </a:xfrm>
            <a:custGeom>
              <a:avLst/>
              <a:gdLst>
                <a:gd name="connsiteX0" fmla="*/ -10058 w 278010"/>
                <a:gd name="connsiteY0" fmla="*/ 3667 h 18336"/>
                <a:gd name="connsiteX1" fmla="*/ 150064 w 278010"/>
                <a:gd name="connsiteY1" fmla="*/ -9169 h 18336"/>
                <a:gd name="connsiteX2" fmla="*/ 267406 w 278010"/>
                <a:gd name="connsiteY2" fmla="*/ 0 h 18336"/>
                <a:gd name="connsiteX3" fmla="*/ 130508 w 278010"/>
                <a:gd name="connsiteY3" fmla="*/ 9168 h 18336"/>
                <a:gd name="connsiteX4" fmla="*/ -10058 w 278010"/>
                <a:gd name="connsiteY4" fmla="*/ 3667 h 1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010" h="18336">
                  <a:moveTo>
                    <a:pt x="-10058" y="3667"/>
                  </a:moveTo>
                  <a:cubicBezTo>
                    <a:pt x="-16169" y="-5501"/>
                    <a:pt x="28445" y="-9169"/>
                    <a:pt x="150064" y="-9169"/>
                  </a:cubicBezTo>
                  <a:cubicBezTo>
                    <a:pt x="250293" y="-9169"/>
                    <a:pt x="267406" y="-7946"/>
                    <a:pt x="267406" y="0"/>
                  </a:cubicBezTo>
                  <a:cubicBezTo>
                    <a:pt x="267406" y="7946"/>
                    <a:pt x="247849" y="9168"/>
                    <a:pt x="130508" y="9168"/>
                  </a:cubicBezTo>
                  <a:cubicBezTo>
                    <a:pt x="54725" y="9168"/>
                    <a:pt x="-8224" y="6723"/>
                    <a:pt x="-10058" y="366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7" name="组合 496">
            <a:extLst>
              <a:ext uri="{FF2B5EF4-FFF2-40B4-BE49-F238E27FC236}">
                <a16:creationId xmlns:a16="http://schemas.microsoft.com/office/drawing/2014/main" id="{F9E95ECC-A3B3-4E01-F92F-6514C0E35DBA}"/>
              </a:ext>
            </a:extLst>
          </p:cNvPr>
          <p:cNvGrpSpPr/>
          <p:nvPr/>
        </p:nvGrpSpPr>
        <p:grpSpPr>
          <a:xfrm>
            <a:off x="4076386" y="6043140"/>
            <a:ext cx="3897104" cy="307778"/>
            <a:chOff x="4265781" y="5868700"/>
            <a:chExt cx="2103780" cy="307778"/>
          </a:xfrm>
        </p:grpSpPr>
        <p:sp>
          <p:nvSpPr>
            <p:cNvPr id="498" name="文本框 497">
              <a:extLst>
                <a:ext uri="{FF2B5EF4-FFF2-40B4-BE49-F238E27FC236}">
                  <a16:creationId xmlns:a16="http://schemas.microsoft.com/office/drawing/2014/main" id="{4D6E62F4-B508-5B8C-E936-D3C5BB46234D}"/>
                </a:ext>
              </a:extLst>
            </p:cNvPr>
            <p:cNvSpPr txBox="1"/>
            <p:nvPr/>
          </p:nvSpPr>
          <p:spPr>
            <a:xfrm>
              <a:off x="4265781" y="5868701"/>
              <a:ext cx="11065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</a:t>
              </a:r>
              <a:r>
                <a:rPr lang="zh-CN" altLang="en-US" sz="1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网</a:t>
              </a:r>
            </a:p>
          </p:txBody>
        </p:sp>
        <p:sp>
          <p:nvSpPr>
            <p:cNvPr id="499" name="文本框 498">
              <a:extLst>
                <a:ext uri="{FF2B5EF4-FFF2-40B4-BE49-F238E27FC236}">
                  <a16:creationId xmlns:a16="http://schemas.microsoft.com/office/drawing/2014/main" id="{B5EE6765-F824-654B-110F-7E82280A7FE3}"/>
                </a:ext>
              </a:extLst>
            </p:cNvPr>
            <p:cNvSpPr txBox="1"/>
            <p:nvPr/>
          </p:nvSpPr>
          <p:spPr>
            <a:xfrm>
              <a:off x="5406734" y="5868700"/>
              <a:ext cx="9628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2023.08.25</a:t>
              </a:r>
              <a:endParaRPr lang="zh-CN" altLang="en-US" sz="14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pic>
        <p:nvPicPr>
          <p:cNvPr id="2129" name="图片 2128">
            <a:extLst>
              <a:ext uri="{FF2B5EF4-FFF2-40B4-BE49-F238E27FC236}">
                <a16:creationId xmlns:a16="http://schemas.microsoft.com/office/drawing/2014/main" id="{A3610A3A-C5DB-6207-4168-C16BCD21E38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32957" b="37469"/>
          <a:stretch>
            <a:fillRect/>
          </a:stretch>
        </p:blipFill>
        <p:spPr>
          <a:xfrm>
            <a:off x="9396630" y="3149829"/>
            <a:ext cx="919642" cy="1044544"/>
          </a:xfrm>
          <a:custGeom>
            <a:avLst/>
            <a:gdLst>
              <a:gd name="connsiteX0" fmla="*/ 0 w 919642"/>
              <a:gd name="connsiteY0" fmla="*/ 0 h 1044544"/>
              <a:gd name="connsiteX1" fmla="*/ 919642 w 919642"/>
              <a:gd name="connsiteY1" fmla="*/ 0 h 1044544"/>
              <a:gd name="connsiteX2" fmla="*/ 919642 w 919642"/>
              <a:gd name="connsiteY2" fmla="*/ 1044544 h 1044544"/>
              <a:gd name="connsiteX3" fmla="*/ 0 w 919642"/>
              <a:gd name="connsiteY3" fmla="*/ 1044544 h 1044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9642" h="1044544">
                <a:moveTo>
                  <a:pt x="0" y="0"/>
                </a:moveTo>
                <a:lnTo>
                  <a:pt x="919642" y="0"/>
                </a:lnTo>
                <a:lnTo>
                  <a:pt x="919642" y="1044544"/>
                </a:lnTo>
                <a:lnTo>
                  <a:pt x="0" y="1044544"/>
                </a:lnTo>
                <a:close/>
              </a:path>
            </a:pathLst>
          </a:custGeom>
        </p:spPr>
      </p:pic>
      <p:sp>
        <p:nvSpPr>
          <p:cNvPr id="2131" name="文本框 2130">
            <a:extLst>
              <a:ext uri="{FF2B5EF4-FFF2-40B4-BE49-F238E27FC236}">
                <a16:creationId xmlns:a16="http://schemas.microsoft.com/office/drawing/2014/main" id="{5F59B059-F2D9-E64B-07C7-7AE15AD07536}"/>
              </a:ext>
            </a:extLst>
          </p:cNvPr>
          <p:cNvSpPr txBox="1"/>
          <p:nvPr/>
        </p:nvSpPr>
        <p:spPr>
          <a:xfrm>
            <a:off x="5176586" y="3573796"/>
            <a:ext cx="1858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——</a:t>
            </a:r>
            <a:r>
              <a:rPr lang="zh-CN" altLang="en-US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五年级</a:t>
            </a:r>
            <a:r>
              <a:rPr lang="en-US" altLang="zh-CN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3</a:t>
            </a:r>
            <a:r>
              <a:rPr lang="zh-CN" altLang="en-US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班</a:t>
            </a:r>
            <a:r>
              <a:rPr lang="en-US" altLang="zh-CN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——</a:t>
            </a:r>
            <a:endParaRPr lang="zh-CN" altLang="en-US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28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A83FA8C-C09B-D5B6-49A6-5BFCC4545359}"/>
              </a:ext>
            </a:extLst>
          </p:cNvPr>
          <p:cNvGrpSpPr/>
          <p:nvPr/>
        </p:nvGrpSpPr>
        <p:grpSpPr>
          <a:xfrm>
            <a:off x="1920287" y="1095396"/>
            <a:ext cx="4349230" cy="3821063"/>
            <a:chOff x="3142296" y="1406182"/>
            <a:chExt cx="2079171" cy="382106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93D3A16-F02B-4D4D-AEA2-2CFB1ED96E65}"/>
                </a:ext>
              </a:extLst>
            </p:cNvPr>
            <p:cNvSpPr/>
            <p:nvPr/>
          </p:nvSpPr>
          <p:spPr>
            <a:xfrm>
              <a:off x="3167491" y="1456982"/>
              <a:ext cx="2012359" cy="3770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3900" dirty="0">
                  <a:solidFill>
                    <a:srgbClr val="116A4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+mn-lt"/>
                </a:rPr>
                <a:t>01</a:t>
              </a:r>
              <a:endParaRPr lang="zh-CN" altLang="en-US" sz="23900" dirty="0">
                <a:solidFill>
                  <a:srgbClr val="116A4E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D635062-062E-72EF-807D-0233AA0D004E}"/>
                </a:ext>
              </a:extLst>
            </p:cNvPr>
            <p:cNvSpPr/>
            <p:nvPr/>
          </p:nvSpPr>
          <p:spPr>
            <a:xfrm>
              <a:off x="3142296" y="1406182"/>
              <a:ext cx="2079171" cy="3770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3900" dirty="0">
                  <a:ln w="25400" cmpd="sng">
                    <a:gradFill>
                      <a:gsLst>
                        <a:gs pos="10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76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rgbClr val="116A4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+mn-lt"/>
                </a:rPr>
                <a:t>01</a:t>
              </a:r>
              <a:endParaRPr lang="zh-CN" altLang="en-US" sz="23900" dirty="0">
                <a:ln w="25400" cmpd="sng">
                  <a:gradFill>
                    <a:gsLst>
                      <a:gs pos="10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alpha val="76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116A4E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endParaRP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19546C2-2FD2-F31E-2707-12EFFE445E0F}"/>
              </a:ext>
            </a:extLst>
          </p:cNvPr>
          <p:cNvSpPr/>
          <p:nvPr/>
        </p:nvSpPr>
        <p:spPr>
          <a:xfrm>
            <a:off x="0" y="4183530"/>
            <a:ext cx="12192000" cy="1579074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0">
                <a:srgbClr val="004F38">
                  <a:alpha val="0"/>
                </a:srgbClr>
              </a:gs>
              <a:gs pos="100000">
                <a:srgbClr val="116A4E">
                  <a:alpha val="15000"/>
                </a:srgbClr>
              </a:gs>
            </a:gsLst>
            <a:lin ang="135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8" name="图片 27" descr="D:\51PPT模板网\51pptmoban.com\图片001.jpg">
            <a:extLst>
              <a:ext uri="{FF2B5EF4-FFF2-40B4-BE49-F238E27FC236}">
                <a16:creationId xmlns:a16="http://schemas.microsoft.com/office/drawing/2014/main" id="{9759FF60-9413-81F4-18CF-D89C72C6A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276" y="2980527"/>
            <a:ext cx="3810000" cy="3810000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35CCFA13-937A-D89B-26EF-988C92BEBF51}"/>
              </a:ext>
            </a:extLst>
          </p:cNvPr>
          <p:cNvGrpSpPr/>
          <p:nvPr/>
        </p:nvGrpSpPr>
        <p:grpSpPr>
          <a:xfrm>
            <a:off x="6115957" y="1992286"/>
            <a:ext cx="3384176" cy="774208"/>
            <a:chOff x="1498600" y="1961152"/>
            <a:chExt cx="3719407" cy="85090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C36473F-B950-DE04-8264-41DF28EBA0D6}"/>
                </a:ext>
              </a:extLst>
            </p:cNvPr>
            <p:cNvSpPr txBox="1"/>
            <p:nvPr/>
          </p:nvSpPr>
          <p:spPr>
            <a:xfrm>
              <a:off x="3076013" y="2200123"/>
              <a:ext cx="17442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29DB70CE-2BDA-844E-EC89-BC4947E8CCE7}"/>
                </a:ext>
              </a:extLst>
            </p:cNvPr>
            <p:cNvSpPr/>
            <p:nvPr/>
          </p:nvSpPr>
          <p:spPr>
            <a:xfrm>
              <a:off x="2095143" y="1961152"/>
              <a:ext cx="3122864" cy="850900"/>
            </a:xfrm>
            <a:prstGeom prst="roundRect">
              <a:avLst/>
            </a:prstGeom>
            <a:noFill/>
            <a:ln w="254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3B0C6F9F-7E5F-1804-0190-EF5E97B1B64C}"/>
                </a:ext>
              </a:extLst>
            </p:cNvPr>
            <p:cNvSpPr/>
            <p:nvPr/>
          </p:nvSpPr>
          <p:spPr>
            <a:xfrm>
              <a:off x="1498600" y="1961152"/>
              <a:ext cx="911291" cy="850900"/>
            </a:xfrm>
            <a:prstGeom prst="roundRect">
              <a:avLst/>
            </a:prstGeom>
            <a:solidFill>
              <a:srgbClr val="116A4E"/>
            </a:solidFill>
            <a:ln w="254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37F1DCDB-D6DD-3587-A97B-D45962B28F7E}"/>
                </a:ext>
              </a:extLst>
            </p:cNvPr>
            <p:cNvGrpSpPr/>
            <p:nvPr/>
          </p:nvGrpSpPr>
          <p:grpSpPr>
            <a:xfrm>
              <a:off x="1683472" y="2112867"/>
              <a:ext cx="495533" cy="547469"/>
              <a:chOff x="11269145" y="1852673"/>
              <a:chExt cx="668180" cy="738212"/>
            </a:xfrm>
            <a:blipFill>
              <a:blip r:embed="rId4"/>
              <a:stretch>
                <a:fillRect/>
              </a:stretch>
            </a:blipFill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9065300-9BC5-1DCC-76D3-375BB6C084AB}"/>
                  </a:ext>
                </a:extLst>
              </p:cNvPr>
              <p:cNvSpPr/>
              <p:nvPr/>
            </p:nvSpPr>
            <p:spPr>
              <a:xfrm flipV="1">
                <a:off x="11578582" y="1852673"/>
                <a:ext cx="334302" cy="339777"/>
              </a:xfrm>
              <a:custGeom>
                <a:avLst/>
                <a:gdLst>
                  <a:gd name="connsiteX0" fmla="*/ 180836 w 334302"/>
                  <a:gd name="connsiteY0" fmla="*/ 326121 h 339777"/>
                  <a:gd name="connsiteX1" fmla="*/ 79996 w 334302"/>
                  <a:gd name="connsiteY1" fmla="*/ 310840 h 339777"/>
                  <a:gd name="connsiteX2" fmla="*/ -2510 w 334302"/>
                  <a:gd name="connsiteY2" fmla="*/ 122582 h 339777"/>
                  <a:gd name="connsiteX3" fmla="*/ 46993 w 334302"/>
                  <a:gd name="connsiteY3" fmla="*/ -6999 h 339777"/>
                  <a:gd name="connsiteX4" fmla="*/ 173502 w 334302"/>
                  <a:gd name="connsiteY4" fmla="*/ 5225 h 339777"/>
                  <a:gd name="connsiteX5" fmla="*/ 301233 w 334302"/>
                  <a:gd name="connsiteY5" fmla="*/ 37621 h 339777"/>
                  <a:gd name="connsiteX6" fmla="*/ 303066 w 334302"/>
                  <a:gd name="connsiteY6" fmla="*/ 192873 h 339777"/>
                  <a:gd name="connsiteX7" fmla="*/ 180836 w 334302"/>
                  <a:gd name="connsiteY7" fmla="*/ 326121 h 339777"/>
                  <a:gd name="connsiteX8" fmla="*/ 256619 w 334302"/>
                  <a:gd name="connsiteY8" fmla="*/ 264387 h 339777"/>
                  <a:gd name="connsiteX9" fmla="*/ 281676 w 334302"/>
                  <a:gd name="connsiteY9" fmla="*/ 82852 h 339777"/>
                  <a:gd name="connsiteX10" fmla="*/ 168613 w 334302"/>
                  <a:gd name="connsiteY10" fmla="*/ 39454 h 339777"/>
                  <a:gd name="connsiteX11" fmla="*/ 66550 w 334302"/>
                  <a:gd name="connsiteY11" fmla="*/ 23562 h 339777"/>
                  <a:gd name="connsiteX12" fmla="*/ 50049 w 334302"/>
                  <a:gd name="connsiteY12" fmla="*/ 32119 h 339777"/>
                  <a:gd name="connsiteX13" fmla="*/ 18269 w 334302"/>
                  <a:gd name="connsiteY13" fmla="*/ 261331 h 339777"/>
                  <a:gd name="connsiteX14" fmla="*/ 224839 w 334302"/>
                  <a:gd name="connsiteY14" fmla="*/ 295560 h 339777"/>
                  <a:gd name="connsiteX15" fmla="*/ 250507 w 334302"/>
                  <a:gd name="connsiteY15" fmla="*/ 296171 h 339777"/>
                  <a:gd name="connsiteX16" fmla="*/ 256619 w 334302"/>
                  <a:gd name="connsiteY16" fmla="*/ 264387 h 339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4302" h="339777">
                    <a:moveTo>
                      <a:pt x="180836" y="326121"/>
                    </a:moveTo>
                    <a:cubicBezTo>
                      <a:pt x="164335" y="323676"/>
                      <a:pt x="118498" y="316341"/>
                      <a:pt x="79996" y="310840"/>
                    </a:cubicBezTo>
                    <a:cubicBezTo>
                      <a:pt x="-28790" y="294337"/>
                      <a:pt x="-29401" y="293115"/>
                      <a:pt x="-2510" y="122582"/>
                    </a:cubicBezTo>
                    <a:cubicBezTo>
                      <a:pt x="13380" y="19895"/>
                      <a:pt x="21325" y="-887"/>
                      <a:pt x="46993" y="-6999"/>
                    </a:cubicBezTo>
                    <a:cubicBezTo>
                      <a:pt x="55549" y="-9444"/>
                      <a:pt x="112387" y="-3943"/>
                      <a:pt x="173502" y="5225"/>
                    </a:cubicBezTo>
                    <a:cubicBezTo>
                      <a:pt x="274342" y="19284"/>
                      <a:pt x="285343" y="22340"/>
                      <a:pt x="301233" y="37621"/>
                    </a:cubicBezTo>
                    <a:cubicBezTo>
                      <a:pt x="322012" y="57791"/>
                      <a:pt x="322012" y="60236"/>
                      <a:pt x="303066" y="192873"/>
                    </a:cubicBezTo>
                    <a:cubicBezTo>
                      <a:pt x="282287" y="335901"/>
                      <a:pt x="276787" y="342013"/>
                      <a:pt x="180836" y="326121"/>
                    </a:cubicBezTo>
                    <a:close/>
                    <a:moveTo>
                      <a:pt x="256619" y="264387"/>
                    </a:moveTo>
                    <a:cubicBezTo>
                      <a:pt x="267620" y="209987"/>
                      <a:pt x="281676" y="107912"/>
                      <a:pt x="281676" y="82852"/>
                    </a:cubicBezTo>
                    <a:cubicBezTo>
                      <a:pt x="281676" y="53513"/>
                      <a:pt x="287788" y="55957"/>
                      <a:pt x="168613" y="39454"/>
                    </a:cubicBezTo>
                    <a:cubicBezTo>
                      <a:pt x="118498" y="32119"/>
                      <a:pt x="72051" y="25396"/>
                      <a:pt x="66550" y="23562"/>
                    </a:cubicBezTo>
                    <a:cubicBezTo>
                      <a:pt x="60439" y="21729"/>
                      <a:pt x="53716" y="25396"/>
                      <a:pt x="50049" y="32119"/>
                    </a:cubicBezTo>
                    <a:cubicBezTo>
                      <a:pt x="40271" y="50456"/>
                      <a:pt x="11546" y="254607"/>
                      <a:pt x="18269" y="261331"/>
                    </a:cubicBezTo>
                    <a:cubicBezTo>
                      <a:pt x="24381" y="267443"/>
                      <a:pt x="186947" y="294948"/>
                      <a:pt x="224839" y="295560"/>
                    </a:cubicBezTo>
                    <a:lnTo>
                      <a:pt x="250507" y="296171"/>
                    </a:lnTo>
                    <a:lnTo>
                      <a:pt x="256619" y="264387"/>
                    </a:ln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B1DD740-7326-3855-1411-B8E7BDA04151}"/>
                  </a:ext>
                </a:extLst>
              </p:cNvPr>
              <p:cNvSpPr/>
              <p:nvPr/>
            </p:nvSpPr>
            <p:spPr>
              <a:xfrm flipV="1">
                <a:off x="11667757" y="1927572"/>
                <a:ext cx="185303" cy="205525"/>
              </a:xfrm>
              <a:custGeom>
                <a:avLst/>
                <a:gdLst>
                  <a:gd name="connsiteX0" fmla="*/ 40914 w 185303"/>
                  <a:gd name="connsiteY0" fmla="*/ 194657 h 205525"/>
                  <a:gd name="connsiteX1" fmla="*/ -17146 w 185303"/>
                  <a:gd name="connsiteY1" fmla="*/ 16789 h 205525"/>
                  <a:gd name="connsiteX2" fmla="*/ 12190 w 185303"/>
                  <a:gd name="connsiteY2" fmla="*/ 13121 h 205525"/>
                  <a:gd name="connsiteX3" fmla="*/ 82472 w 185303"/>
                  <a:gd name="connsiteY3" fmla="*/ 46128 h 205525"/>
                  <a:gd name="connsiteX4" fmla="*/ 131364 w 185303"/>
                  <a:gd name="connsiteY4" fmla="*/ 33292 h 205525"/>
                  <a:gd name="connsiteX5" fmla="*/ 168034 w 185303"/>
                  <a:gd name="connsiteY5" fmla="*/ 31458 h 205525"/>
                  <a:gd name="connsiteX6" fmla="*/ 126475 w 185303"/>
                  <a:gd name="connsiteY6" fmla="*/ 99916 h 205525"/>
                  <a:gd name="connsiteX7" fmla="*/ 40914 w 185303"/>
                  <a:gd name="connsiteY7" fmla="*/ 194657 h 205525"/>
                  <a:gd name="connsiteX8" fmla="*/ 76361 w 185303"/>
                  <a:gd name="connsiteY8" fmla="*/ 111529 h 205525"/>
                  <a:gd name="connsiteX9" fmla="*/ 87361 w 185303"/>
                  <a:gd name="connsiteY9" fmla="*/ 81579 h 205525"/>
                  <a:gd name="connsiteX10" fmla="*/ 33580 w 185303"/>
                  <a:gd name="connsiteY10" fmla="*/ 77300 h 205525"/>
                  <a:gd name="connsiteX11" fmla="*/ 54970 w 185303"/>
                  <a:gd name="connsiteY11" fmla="*/ 139035 h 205525"/>
                  <a:gd name="connsiteX12" fmla="*/ 76361 w 185303"/>
                  <a:gd name="connsiteY12" fmla="*/ 111529 h 20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303" h="205525">
                    <a:moveTo>
                      <a:pt x="40914" y="194657"/>
                    </a:moveTo>
                    <a:cubicBezTo>
                      <a:pt x="31746" y="189156"/>
                      <a:pt x="-15312" y="44294"/>
                      <a:pt x="-17146" y="16789"/>
                    </a:cubicBezTo>
                    <a:cubicBezTo>
                      <a:pt x="-18979" y="-13773"/>
                      <a:pt x="-33" y="-16218"/>
                      <a:pt x="12190" y="13121"/>
                    </a:cubicBezTo>
                    <a:cubicBezTo>
                      <a:pt x="21968" y="36348"/>
                      <a:pt x="25635" y="38182"/>
                      <a:pt x="82472" y="46128"/>
                    </a:cubicBezTo>
                    <a:cubicBezTo>
                      <a:pt x="114863" y="51018"/>
                      <a:pt x="116697" y="50406"/>
                      <a:pt x="131364" y="33292"/>
                    </a:cubicBezTo>
                    <a:cubicBezTo>
                      <a:pt x="146643" y="16177"/>
                      <a:pt x="168034" y="14955"/>
                      <a:pt x="168034" y="31458"/>
                    </a:cubicBezTo>
                    <a:cubicBezTo>
                      <a:pt x="168034" y="35737"/>
                      <a:pt x="149699" y="66298"/>
                      <a:pt x="126475" y="99916"/>
                    </a:cubicBezTo>
                    <a:cubicBezTo>
                      <a:pt x="58637" y="200158"/>
                      <a:pt x="55581" y="203825"/>
                      <a:pt x="40914" y="194657"/>
                    </a:cubicBezTo>
                    <a:close/>
                    <a:moveTo>
                      <a:pt x="76361" y="111529"/>
                    </a:moveTo>
                    <a:cubicBezTo>
                      <a:pt x="89806" y="91970"/>
                      <a:pt x="92862" y="83413"/>
                      <a:pt x="87361" y="81579"/>
                    </a:cubicBezTo>
                    <a:cubicBezTo>
                      <a:pt x="69027" y="75467"/>
                      <a:pt x="33580" y="73022"/>
                      <a:pt x="33580" y="77300"/>
                    </a:cubicBezTo>
                    <a:cubicBezTo>
                      <a:pt x="33580" y="84024"/>
                      <a:pt x="52526" y="139035"/>
                      <a:pt x="54970" y="139035"/>
                    </a:cubicBezTo>
                    <a:cubicBezTo>
                      <a:pt x="56193" y="139035"/>
                      <a:pt x="65971" y="126810"/>
                      <a:pt x="76361" y="111529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67619CA-AC03-3A62-D9BB-473B05F62B91}"/>
                  </a:ext>
                </a:extLst>
              </p:cNvPr>
              <p:cNvSpPr/>
              <p:nvPr/>
            </p:nvSpPr>
            <p:spPr>
              <a:xfrm flipV="1">
                <a:off x="11269145" y="2097893"/>
                <a:ext cx="320486" cy="327550"/>
              </a:xfrm>
              <a:custGeom>
                <a:avLst/>
                <a:gdLst>
                  <a:gd name="connsiteX0" fmla="*/ 22596 w 320486"/>
                  <a:gd name="connsiteY0" fmla="*/ 312608 h 327550"/>
                  <a:gd name="connsiteX1" fmla="*/ -17 w 320486"/>
                  <a:gd name="connsiteY1" fmla="*/ 286936 h 327550"/>
                  <a:gd name="connsiteX2" fmla="*/ -14073 w 320486"/>
                  <a:gd name="connsiteY2" fmla="*/ 35721 h 327550"/>
                  <a:gd name="connsiteX3" fmla="*/ 131992 w 320486"/>
                  <a:gd name="connsiteY3" fmla="*/ -2787 h 327550"/>
                  <a:gd name="connsiteX4" fmla="*/ 284169 w 320486"/>
                  <a:gd name="connsiteY4" fmla="*/ 22885 h 327550"/>
                  <a:gd name="connsiteX5" fmla="*/ 302504 w 320486"/>
                  <a:gd name="connsiteY5" fmla="*/ 267988 h 327550"/>
                  <a:gd name="connsiteX6" fmla="*/ 157049 w 320486"/>
                  <a:gd name="connsiteY6" fmla="*/ 312608 h 327550"/>
                  <a:gd name="connsiteX7" fmla="*/ 22596 w 320486"/>
                  <a:gd name="connsiteY7" fmla="*/ 312608 h 327550"/>
                  <a:gd name="connsiteX8" fmla="*/ 157661 w 320486"/>
                  <a:gd name="connsiteY8" fmla="*/ 278379 h 327550"/>
                  <a:gd name="connsiteX9" fmla="*/ 269502 w 320486"/>
                  <a:gd name="connsiteY9" fmla="*/ 258820 h 327550"/>
                  <a:gd name="connsiteX10" fmla="*/ 264001 w 320486"/>
                  <a:gd name="connsiteY10" fmla="*/ 147576 h 327550"/>
                  <a:gd name="connsiteX11" fmla="*/ 255445 w 320486"/>
                  <a:gd name="connsiteY11" fmla="*/ 35109 h 327550"/>
                  <a:gd name="connsiteX12" fmla="*/ 159494 w 320486"/>
                  <a:gd name="connsiteY12" fmla="*/ 30831 h 327550"/>
                  <a:gd name="connsiteX13" fmla="*/ 41541 w 320486"/>
                  <a:gd name="connsiteY13" fmla="*/ 39388 h 327550"/>
                  <a:gd name="connsiteX14" fmla="*/ 18318 w 320486"/>
                  <a:gd name="connsiteY14" fmla="*/ 71172 h 327550"/>
                  <a:gd name="connsiteX15" fmla="*/ 32985 w 320486"/>
                  <a:gd name="connsiteY15" fmla="*/ 280213 h 327550"/>
                  <a:gd name="connsiteX16" fmla="*/ 157661 w 320486"/>
                  <a:gd name="connsiteY16" fmla="*/ 278379 h 32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0486" h="327550">
                    <a:moveTo>
                      <a:pt x="22596" y="312608"/>
                    </a:moveTo>
                    <a:cubicBezTo>
                      <a:pt x="14040" y="307718"/>
                      <a:pt x="3650" y="296105"/>
                      <a:pt x="-17" y="286936"/>
                    </a:cubicBezTo>
                    <a:cubicBezTo>
                      <a:pt x="-11018" y="258820"/>
                      <a:pt x="-22018" y="51001"/>
                      <a:pt x="-14073" y="35721"/>
                    </a:cubicBezTo>
                    <a:cubicBezTo>
                      <a:pt x="-17" y="9438"/>
                      <a:pt x="15873" y="5159"/>
                      <a:pt x="131992" y="-2787"/>
                    </a:cubicBezTo>
                    <a:cubicBezTo>
                      <a:pt x="255445" y="-11344"/>
                      <a:pt x="268890" y="-9510"/>
                      <a:pt x="284169" y="22885"/>
                    </a:cubicBezTo>
                    <a:cubicBezTo>
                      <a:pt x="293336" y="41222"/>
                      <a:pt x="308004" y="244761"/>
                      <a:pt x="302504" y="267988"/>
                    </a:cubicBezTo>
                    <a:cubicBezTo>
                      <a:pt x="294559" y="297938"/>
                      <a:pt x="278058" y="302828"/>
                      <a:pt x="157049" y="312608"/>
                    </a:cubicBezTo>
                    <a:cubicBezTo>
                      <a:pt x="23818" y="322999"/>
                      <a:pt x="42153" y="322999"/>
                      <a:pt x="22596" y="312608"/>
                    </a:cubicBezTo>
                    <a:close/>
                    <a:moveTo>
                      <a:pt x="157661" y="278379"/>
                    </a:moveTo>
                    <a:cubicBezTo>
                      <a:pt x="256056" y="271044"/>
                      <a:pt x="265223" y="269211"/>
                      <a:pt x="269502" y="258820"/>
                    </a:cubicBezTo>
                    <a:cubicBezTo>
                      <a:pt x="271335" y="254541"/>
                      <a:pt x="268890" y="204420"/>
                      <a:pt x="264001" y="147576"/>
                    </a:cubicBezTo>
                    <a:cubicBezTo>
                      <a:pt x="259723" y="90120"/>
                      <a:pt x="256056" y="39999"/>
                      <a:pt x="255445" y="35109"/>
                    </a:cubicBezTo>
                    <a:cubicBezTo>
                      <a:pt x="255445" y="27775"/>
                      <a:pt x="239555" y="27163"/>
                      <a:pt x="159494" y="30831"/>
                    </a:cubicBezTo>
                    <a:cubicBezTo>
                      <a:pt x="106324" y="33276"/>
                      <a:pt x="53153" y="36943"/>
                      <a:pt x="41541" y="39388"/>
                    </a:cubicBezTo>
                    <a:cubicBezTo>
                      <a:pt x="21373" y="43667"/>
                      <a:pt x="20151" y="45500"/>
                      <a:pt x="18318" y="71172"/>
                    </a:cubicBezTo>
                    <a:cubicBezTo>
                      <a:pt x="15873" y="101122"/>
                      <a:pt x="28096" y="272267"/>
                      <a:pt x="32985" y="280213"/>
                    </a:cubicBezTo>
                    <a:cubicBezTo>
                      <a:pt x="37263" y="286936"/>
                      <a:pt x="59265" y="286325"/>
                      <a:pt x="157661" y="278379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A29D16F-BA2A-4185-2843-DDE7718481D4}"/>
                  </a:ext>
                </a:extLst>
              </p:cNvPr>
              <p:cNvSpPr/>
              <p:nvPr/>
            </p:nvSpPr>
            <p:spPr>
              <a:xfrm flipV="1">
                <a:off x="11359199" y="2158479"/>
                <a:ext cx="132497" cy="206980"/>
              </a:xfrm>
              <a:custGeom>
                <a:avLst/>
                <a:gdLst>
                  <a:gd name="connsiteX0" fmla="*/ 4664 w 132497"/>
                  <a:gd name="connsiteY0" fmla="*/ 193334 h 206980"/>
                  <a:gd name="connsiteX1" fmla="*/ -13060 w 132497"/>
                  <a:gd name="connsiteY1" fmla="*/ 107762 h 206980"/>
                  <a:gd name="connsiteX2" fmla="*/ -15504 w 132497"/>
                  <a:gd name="connsiteY2" fmla="*/ 15466 h 206980"/>
                  <a:gd name="connsiteX3" fmla="*/ 49889 w 132497"/>
                  <a:gd name="connsiteY3" fmla="*/ -7149 h 206980"/>
                  <a:gd name="connsiteX4" fmla="*/ 105504 w 132497"/>
                  <a:gd name="connsiteY4" fmla="*/ 90648 h 206980"/>
                  <a:gd name="connsiteX5" fmla="*/ 95725 w 132497"/>
                  <a:gd name="connsiteY5" fmla="*/ 135267 h 206980"/>
                  <a:gd name="connsiteX6" fmla="*/ 85336 w 132497"/>
                  <a:gd name="connsiteY6" fmla="*/ 178053 h 206980"/>
                  <a:gd name="connsiteX7" fmla="*/ 4664 w 132497"/>
                  <a:gd name="connsiteY7" fmla="*/ 193334 h 206980"/>
                  <a:gd name="connsiteX8" fmla="*/ 61501 w 132497"/>
                  <a:gd name="connsiteY8" fmla="*/ 154827 h 206980"/>
                  <a:gd name="connsiteX9" fmla="*/ 39499 w 132497"/>
                  <a:gd name="connsiteY9" fmla="*/ 127321 h 206980"/>
                  <a:gd name="connsiteX10" fmla="*/ 24832 w 132497"/>
                  <a:gd name="connsiteY10" fmla="*/ 145658 h 206980"/>
                  <a:gd name="connsiteX11" fmla="*/ 39499 w 132497"/>
                  <a:gd name="connsiteY11" fmla="*/ 163995 h 206980"/>
                  <a:gd name="connsiteX12" fmla="*/ 61501 w 132497"/>
                  <a:gd name="connsiteY12" fmla="*/ 154827 h 206980"/>
                  <a:gd name="connsiteX13" fmla="*/ 72502 w 132497"/>
                  <a:gd name="connsiteY13" fmla="*/ 77200 h 206980"/>
                  <a:gd name="connsiteX14" fmla="*/ 72502 w 132497"/>
                  <a:gd name="connsiteY14" fmla="*/ 36859 h 206980"/>
                  <a:gd name="connsiteX15" fmla="*/ 41944 w 132497"/>
                  <a:gd name="connsiteY15" fmla="*/ 29525 h 206980"/>
                  <a:gd name="connsiteX16" fmla="*/ 18720 w 132497"/>
                  <a:gd name="connsiteY16" fmla="*/ 29525 h 206980"/>
                  <a:gd name="connsiteX17" fmla="*/ 18720 w 132497"/>
                  <a:gd name="connsiteY17" fmla="*/ 55807 h 206980"/>
                  <a:gd name="connsiteX18" fmla="*/ 22998 w 132497"/>
                  <a:gd name="connsiteY18" fmla="*/ 86980 h 206980"/>
                  <a:gd name="connsiteX19" fmla="*/ 72502 w 132497"/>
                  <a:gd name="connsiteY19" fmla="*/ 77200 h 20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2497" h="206980">
                    <a:moveTo>
                      <a:pt x="4664" y="193334"/>
                    </a:moveTo>
                    <a:cubicBezTo>
                      <a:pt x="-3893" y="186611"/>
                      <a:pt x="-7559" y="170107"/>
                      <a:pt x="-13060" y="107762"/>
                    </a:cubicBezTo>
                    <a:cubicBezTo>
                      <a:pt x="-16727" y="65587"/>
                      <a:pt x="-17949" y="24023"/>
                      <a:pt x="-15504" y="15466"/>
                    </a:cubicBezTo>
                    <a:cubicBezTo>
                      <a:pt x="-11838" y="-426"/>
                      <a:pt x="7108" y="-7149"/>
                      <a:pt x="49889" y="-7149"/>
                    </a:cubicBezTo>
                    <a:cubicBezTo>
                      <a:pt x="100003" y="-7149"/>
                      <a:pt x="133617" y="52140"/>
                      <a:pt x="105504" y="90648"/>
                    </a:cubicBezTo>
                    <a:cubicBezTo>
                      <a:pt x="94503" y="104706"/>
                      <a:pt x="92670" y="113874"/>
                      <a:pt x="95725" y="135267"/>
                    </a:cubicBezTo>
                    <a:cubicBezTo>
                      <a:pt x="98781" y="157272"/>
                      <a:pt x="96948" y="164606"/>
                      <a:pt x="85336" y="178053"/>
                    </a:cubicBezTo>
                    <a:cubicBezTo>
                      <a:pt x="67612" y="198224"/>
                      <a:pt x="22387" y="206781"/>
                      <a:pt x="4664" y="193334"/>
                    </a:cubicBezTo>
                    <a:close/>
                    <a:moveTo>
                      <a:pt x="61501" y="154827"/>
                    </a:moveTo>
                    <a:cubicBezTo>
                      <a:pt x="71890" y="142602"/>
                      <a:pt x="59667" y="127321"/>
                      <a:pt x="39499" y="127321"/>
                    </a:cubicBezTo>
                    <a:cubicBezTo>
                      <a:pt x="27276" y="127321"/>
                      <a:pt x="24832" y="130377"/>
                      <a:pt x="24832" y="145658"/>
                    </a:cubicBezTo>
                    <a:cubicBezTo>
                      <a:pt x="24832" y="160939"/>
                      <a:pt x="27276" y="163995"/>
                      <a:pt x="39499" y="163995"/>
                    </a:cubicBezTo>
                    <a:cubicBezTo>
                      <a:pt x="47444" y="163995"/>
                      <a:pt x="57223" y="159717"/>
                      <a:pt x="61501" y="154827"/>
                    </a:cubicBezTo>
                    <a:close/>
                    <a:moveTo>
                      <a:pt x="72502" y="77200"/>
                    </a:moveTo>
                    <a:cubicBezTo>
                      <a:pt x="81669" y="69255"/>
                      <a:pt x="82280" y="46639"/>
                      <a:pt x="72502" y="36859"/>
                    </a:cubicBezTo>
                    <a:cubicBezTo>
                      <a:pt x="68223" y="32581"/>
                      <a:pt x="54778" y="29525"/>
                      <a:pt x="41944" y="29525"/>
                    </a:cubicBezTo>
                    <a:lnTo>
                      <a:pt x="18720" y="29525"/>
                    </a:lnTo>
                    <a:lnTo>
                      <a:pt x="18720" y="55807"/>
                    </a:lnTo>
                    <a:cubicBezTo>
                      <a:pt x="18720" y="70477"/>
                      <a:pt x="20554" y="84535"/>
                      <a:pt x="22998" y="86980"/>
                    </a:cubicBezTo>
                    <a:cubicBezTo>
                      <a:pt x="28499" y="91870"/>
                      <a:pt x="61501" y="85146"/>
                      <a:pt x="72502" y="77200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5C6385D-C3D3-7997-CD45-BDC47C86A7A6}"/>
                  </a:ext>
                </a:extLst>
              </p:cNvPr>
              <p:cNvSpPr/>
              <p:nvPr/>
            </p:nvSpPr>
            <p:spPr>
              <a:xfrm flipV="1">
                <a:off x="11566376" y="2219335"/>
                <a:ext cx="370949" cy="371550"/>
              </a:xfrm>
              <a:custGeom>
                <a:avLst/>
                <a:gdLst>
                  <a:gd name="connsiteX0" fmla="*/ 75080 w 370949"/>
                  <a:gd name="connsiteY0" fmla="*/ 350560 h 371550"/>
                  <a:gd name="connsiteX1" fmla="*/ -15982 w 370949"/>
                  <a:gd name="connsiteY1" fmla="*/ 132351 h 371550"/>
                  <a:gd name="connsiteX2" fmla="*/ 127028 w 370949"/>
                  <a:gd name="connsiteY2" fmla="*/ 23552 h 371550"/>
                  <a:gd name="connsiteX3" fmla="*/ 255981 w 370949"/>
                  <a:gd name="connsiteY3" fmla="*/ 3381 h 371550"/>
                  <a:gd name="connsiteX4" fmla="*/ 353155 w 370949"/>
                  <a:gd name="connsiteY4" fmla="*/ 224646 h 371550"/>
                  <a:gd name="connsiteX5" fmla="*/ 347043 w 370949"/>
                  <a:gd name="connsiteY5" fmla="*/ 259486 h 371550"/>
                  <a:gd name="connsiteX6" fmla="*/ 240702 w 370949"/>
                  <a:gd name="connsiteY6" fmla="*/ 318776 h 371550"/>
                  <a:gd name="connsiteX7" fmla="*/ 116027 w 370949"/>
                  <a:gd name="connsiteY7" fmla="*/ 363395 h 371550"/>
                  <a:gd name="connsiteX8" fmla="*/ 75080 w 370949"/>
                  <a:gd name="connsiteY8" fmla="*/ 350560 h 371550"/>
                  <a:gd name="connsiteX9" fmla="*/ 225424 w 370949"/>
                  <a:gd name="connsiteY9" fmla="*/ 287603 h 371550"/>
                  <a:gd name="connsiteX10" fmla="*/ 318319 w 370949"/>
                  <a:gd name="connsiteY10" fmla="*/ 238093 h 371550"/>
                  <a:gd name="connsiteX11" fmla="*/ 229091 w 370949"/>
                  <a:gd name="connsiteY11" fmla="*/ 24774 h 371550"/>
                  <a:gd name="connsiteX12" fmla="*/ 26188 w 370949"/>
                  <a:gd name="connsiteY12" fmla="*/ 106068 h 371550"/>
                  <a:gd name="connsiteX13" fmla="*/ 16409 w 370949"/>
                  <a:gd name="connsiteY13" fmla="*/ 128683 h 371550"/>
                  <a:gd name="connsiteX14" fmla="*/ 99526 w 370949"/>
                  <a:gd name="connsiteY14" fmla="*/ 327333 h 371550"/>
                  <a:gd name="connsiteX15" fmla="*/ 225424 w 370949"/>
                  <a:gd name="connsiteY15" fmla="*/ 287603 h 37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0949" h="371550">
                    <a:moveTo>
                      <a:pt x="75080" y="350560"/>
                    </a:moveTo>
                    <a:cubicBezTo>
                      <a:pt x="57968" y="328555"/>
                      <a:pt x="-12315" y="160467"/>
                      <a:pt x="-15982" y="132351"/>
                    </a:cubicBezTo>
                    <a:cubicBezTo>
                      <a:pt x="-22093" y="89564"/>
                      <a:pt x="-11093" y="81618"/>
                      <a:pt x="127028" y="23552"/>
                    </a:cubicBezTo>
                    <a:cubicBezTo>
                      <a:pt x="207700" y="-10066"/>
                      <a:pt x="238258" y="-14345"/>
                      <a:pt x="255981" y="3381"/>
                    </a:cubicBezTo>
                    <a:cubicBezTo>
                      <a:pt x="268204" y="15606"/>
                      <a:pt x="347043" y="197141"/>
                      <a:pt x="353155" y="224646"/>
                    </a:cubicBezTo>
                    <a:cubicBezTo>
                      <a:pt x="354988" y="233815"/>
                      <a:pt x="351932" y="249095"/>
                      <a:pt x="347043" y="259486"/>
                    </a:cubicBezTo>
                    <a:cubicBezTo>
                      <a:pt x="339098" y="274156"/>
                      <a:pt x="321375" y="283936"/>
                      <a:pt x="240702" y="318776"/>
                    </a:cubicBezTo>
                    <a:cubicBezTo>
                      <a:pt x="186921" y="342002"/>
                      <a:pt x="131917" y="362173"/>
                      <a:pt x="116027" y="363395"/>
                    </a:cubicBezTo>
                    <a:cubicBezTo>
                      <a:pt x="90970" y="366452"/>
                      <a:pt x="86692" y="364618"/>
                      <a:pt x="75080" y="350560"/>
                    </a:cubicBezTo>
                    <a:close/>
                    <a:moveTo>
                      <a:pt x="225424" y="287603"/>
                    </a:moveTo>
                    <a:cubicBezTo>
                      <a:pt x="291428" y="259486"/>
                      <a:pt x="318319" y="244817"/>
                      <a:pt x="318319" y="238093"/>
                    </a:cubicBezTo>
                    <a:cubicBezTo>
                      <a:pt x="318319" y="221590"/>
                      <a:pt x="237647" y="27830"/>
                      <a:pt x="229091" y="24774"/>
                    </a:cubicBezTo>
                    <a:cubicBezTo>
                      <a:pt x="221757" y="21718"/>
                      <a:pt x="51245" y="90176"/>
                      <a:pt x="26188" y="106068"/>
                    </a:cubicBezTo>
                    <a:cubicBezTo>
                      <a:pt x="15798" y="112791"/>
                      <a:pt x="13354" y="118903"/>
                      <a:pt x="16409" y="128683"/>
                    </a:cubicBezTo>
                    <a:cubicBezTo>
                      <a:pt x="23743" y="154355"/>
                      <a:pt x="93415" y="319387"/>
                      <a:pt x="99526" y="327333"/>
                    </a:cubicBezTo>
                    <a:cubicBezTo>
                      <a:pt x="107471" y="337113"/>
                      <a:pt x="110527" y="335890"/>
                      <a:pt x="225424" y="287603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A2D68A02-08EA-1B1A-3AB2-AD9060A933D3}"/>
                  </a:ext>
                </a:extLst>
              </p:cNvPr>
              <p:cNvSpPr/>
              <p:nvPr/>
            </p:nvSpPr>
            <p:spPr>
              <a:xfrm flipV="1">
                <a:off x="11666806" y="2313977"/>
                <a:ext cx="184100" cy="192065"/>
              </a:xfrm>
              <a:custGeom>
                <a:avLst/>
                <a:gdLst>
                  <a:gd name="connsiteX0" fmla="*/ 49201 w 184100"/>
                  <a:gd name="connsiteY0" fmla="*/ 181987 h 192065"/>
                  <a:gd name="connsiteX1" fmla="*/ -14359 w 184100"/>
                  <a:gd name="connsiteY1" fmla="*/ 67076 h 192065"/>
                  <a:gd name="connsiteX2" fmla="*/ 78536 w 184100"/>
                  <a:gd name="connsiteY2" fmla="*/ -6883 h 192065"/>
                  <a:gd name="connsiteX3" fmla="*/ 118872 w 184100"/>
                  <a:gd name="connsiteY3" fmla="*/ 15121 h 192065"/>
                  <a:gd name="connsiteX4" fmla="*/ 84036 w 184100"/>
                  <a:gd name="connsiteY4" fmla="*/ 27346 h 192065"/>
                  <a:gd name="connsiteX5" fmla="*/ 33311 w 184100"/>
                  <a:gd name="connsiteY5" fmla="*/ 47517 h 192065"/>
                  <a:gd name="connsiteX6" fmla="*/ 36978 w 184100"/>
                  <a:gd name="connsiteY6" fmla="*/ 131255 h 192065"/>
                  <a:gd name="connsiteX7" fmla="*/ 73647 w 184100"/>
                  <a:gd name="connsiteY7" fmla="*/ 152037 h 192065"/>
                  <a:gd name="connsiteX8" fmla="*/ 132317 w 184100"/>
                  <a:gd name="connsiteY8" fmla="*/ 121475 h 192065"/>
                  <a:gd name="connsiteX9" fmla="*/ 165931 w 184100"/>
                  <a:gd name="connsiteY9" fmla="*/ 115363 h 192065"/>
                  <a:gd name="connsiteX10" fmla="*/ 127428 w 184100"/>
                  <a:gd name="connsiteY10" fmla="*/ 172819 h 192065"/>
                  <a:gd name="connsiteX11" fmla="*/ 49201 w 184100"/>
                  <a:gd name="connsiteY11" fmla="*/ 181987 h 19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4100" h="192065">
                    <a:moveTo>
                      <a:pt x="49201" y="181987"/>
                    </a:moveTo>
                    <a:cubicBezTo>
                      <a:pt x="3975" y="169151"/>
                      <a:pt x="-27193" y="112918"/>
                      <a:pt x="-14359" y="67076"/>
                    </a:cubicBezTo>
                    <a:cubicBezTo>
                      <a:pt x="-2136" y="20011"/>
                      <a:pt x="32088" y="-6883"/>
                      <a:pt x="78536" y="-6883"/>
                    </a:cubicBezTo>
                    <a:cubicBezTo>
                      <a:pt x="110316" y="-6883"/>
                      <a:pt x="121928" y="-159"/>
                      <a:pt x="118872" y="15121"/>
                    </a:cubicBezTo>
                    <a:cubicBezTo>
                      <a:pt x="117039" y="24901"/>
                      <a:pt x="110927" y="26735"/>
                      <a:pt x="84036" y="27346"/>
                    </a:cubicBezTo>
                    <a:cubicBezTo>
                      <a:pt x="54701" y="27957"/>
                      <a:pt x="48590" y="30402"/>
                      <a:pt x="33311" y="47517"/>
                    </a:cubicBezTo>
                    <a:cubicBezTo>
                      <a:pt x="8253" y="75022"/>
                      <a:pt x="9476" y="103750"/>
                      <a:pt x="36978" y="131255"/>
                    </a:cubicBezTo>
                    <a:cubicBezTo>
                      <a:pt x="50423" y="144702"/>
                      <a:pt x="63868" y="152037"/>
                      <a:pt x="73647" y="152037"/>
                    </a:cubicBezTo>
                    <a:cubicBezTo>
                      <a:pt x="95037" y="152037"/>
                      <a:pt x="124372" y="136756"/>
                      <a:pt x="132317" y="121475"/>
                    </a:cubicBezTo>
                    <a:cubicBezTo>
                      <a:pt x="139040" y="108640"/>
                      <a:pt x="159819" y="104972"/>
                      <a:pt x="165931" y="115363"/>
                    </a:cubicBezTo>
                    <a:cubicBezTo>
                      <a:pt x="172042" y="124532"/>
                      <a:pt x="145763" y="163650"/>
                      <a:pt x="127428" y="172819"/>
                    </a:cubicBezTo>
                    <a:cubicBezTo>
                      <a:pt x="103593" y="184432"/>
                      <a:pt x="71202" y="188711"/>
                      <a:pt x="49201" y="181987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06C571-02DA-3539-6789-04D7A7EC373B}"/>
              </a:ext>
            </a:extLst>
          </p:cNvPr>
          <p:cNvSpPr txBox="1"/>
          <p:nvPr/>
        </p:nvSpPr>
        <p:spPr>
          <a:xfrm>
            <a:off x="6017238" y="2923667"/>
            <a:ext cx="4654913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58440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E4F2095-DB39-7F77-DE20-A3F3AAB98FC3}"/>
              </a:ext>
            </a:extLst>
          </p:cNvPr>
          <p:cNvGrpSpPr/>
          <p:nvPr/>
        </p:nvGrpSpPr>
        <p:grpSpPr>
          <a:xfrm>
            <a:off x="303007" y="115003"/>
            <a:ext cx="702674" cy="656110"/>
            <a:chOff x="218018" y="189064"/>
            <a:chExt cx="544040" cy="507987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05562D44-65EE-6E1C-FD3D-8637D3560DF9}"/>
                </a:ext>
              </a:extLst>
            </p:cNvPr>
            <p:cNvSpPr/>
            <p:nvPr/>
          </p:nvSpPr>
          <p:spPr>
            <a:xfrm>
              <a:off x="218018" y="189064"/>
              <a:ext cx="544040" cy="507987"/>
            </a:xfrm>
            <a:prstGeom prst="roundRect">
              <a:avLst/>
            </a:prstGeom>
            <a:solidFill>
              <a:srgbClr val="116A4E"/>
            </a:solidFill>
            <a:ln w="254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6E02F67-64E8-3BE4-B809-BD71EDA90CC6}"/>
                </a:ext>
              </a:extLst>
            </p:cNvPr>
            <p:cNvGrpSpPr/>
            <p:nvPr/>
          </p:nvGrpSpPr>
          <p:grpSpPr>
            <a:xfrm>
              <a:off x="328387" y="279638"/>
              <a:ext cx="295833" cy="326838"/>
              <a:chOff x="11269145" y="1852673"/>
              <a:chExt cx="668180" cy="738212"/>
            </a:xfrm>
            <a:blipFill>
              <a:blip r:embed="rId3"/>
              <a:stretch>
                <a:fillRect/>
              </a:stretch>
            </a:blip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510C159-836E-6820-D822-6B605FC3DD8A}"/>
                  </a:ext>
                </a:extLst>
              </p:cNvPr>
              <p:cNvSpPr/>
              <p:nvPr/>
            </p:nvSpPr>
            <p:spPr>
              <a:xfrm flipV="1">
                <a:off x="11578582" y="1852673"/>
                <a:ext cx="334302" cy="339777"/>
              </a:xfrm>
              <a:custGeom>
                <a:avLst/>
                <a:gdLst>
                  <a:gd name="connsiteX0" fmla="*/ 180836 w 334302"/>
                  <a:gd name="connsiteY0" fmla="*/ 326121 h 339777"/>
                  <a:gd name="connsiteX1" fmla="*/ 79996 w 334302"/>
                  <a:gd name="connsiteY1" fmla="*/ 310840 h 339777"/>
                  <a:gd name="connsiteX2" fmla="*/ -2510 w 334302"/>
                  <a:gd name="connsiteY2" fmla="*/ 122582 h 339777"/>
                  <a:gd name="connsiteX3" fmla="*/ 46993 w 334302"/>
                  <a:gd name="connsiteY3" fmla="*/ -6999 h 339777"/>
                  <a:gd name="connsiteX4" fmla="*/ 173502 w 334302"/>
                  <a:gd name="connsiteY4" fmla="*/ 5225 h 339777"/>
                  <a:gd name="connsiteX5" fmla="*/ 301233 w 334302"/>
                  <a:gd name="connsiteY5" fmla="*/ 37621 h 339777"/>
                  <a:gd name="connsiteX6" fmla="*/ 303066 w 334302"/>
                  <a:gd name="connsiteY6" fmla="*/ 192873 h 339777"/>
                  <a:gd name="connsiteX7" fmla="*/ 180836 w 334302"/>
                  <a:gd name="connsiteY7" fmla="*/ 326121 h 339777"/>
                  <a:gd name="connsiteX8" fmla="*/ 256619 w 334302"/>
                  <a:gd name="connsiteY8" fmla="*/ 264387 h 339777"/>
                  <a:gd name="connsiteX9" fmla="*/ 281676 w 334302"/>
                  <a:gd name="connsiteY9" fmla="*/ 82852 h 339777"/>
                  <a:gd name="connsiteX10" fmla="*/ 168613 w 334302"/>
                  <a:gd name="connsiteY10" fmla="*/ 39454 h 339777"/>
                  <a:gd name="connsiteX11" fmla="*/ 66550 w 334302"/>
                  <a:gd name="connsiteY11" fmla="*/ 23562 h 339777"/>
                  <a:gd name="connsiteX12" fmla="*/ 50049 w 334302"/>
                  <a:gd name="connsiteY12" fmla="*/ 32119 h 339777"/>
                  <a:gd name="connsiteX13" fmla="*/ 18269 w 334302"/>
                  <a:gd name="connsiteY13" fmla="*/ 261331 h 339777"/>
                  <a:gd name="connsiteX14" fmla="*/ 224839 w 334302"/>
                  <a:gd name="connsiteY14" fmla="*/ 295560 h 339777"/>
                  <a:gd name="connsiteX15" fmla="*/ 250507 w 334302"/>
                  <a:gd name="connsiteY15" fmla="*/ 296171 h 339777"/>
                  <a:gd name="connsiteX16" fmla="*/ 256619 w 334302"/>
                  <a:gd name="connsiteY16" fmla="*/ 264387 h 339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4302" h="339777">
                    <a:moveTo>
                      <a:pt x="180836" y="326121"/>
                    </a:moveTo>
                    <a:cubicBezTo>
                      <a:pt x="164335" y="323676"/>
                      <a:pt x="118498" y="316341"/>
                      <a:pt x="79996" y="310840"/>
                    </a:cubicBezTo>
                    <a:cubicBezTo>
                      <a:pt x="-28790" y="294337"/>
                      <a:pt x="-29401" y="293115"/>
                      <a:pt x="-2510" y="122582"/>
                    </a:cubicBezTo>
                    <a:cubicBezTo>
                      <a:pt x="13380" y="19895"/>
                      <a:pt x="21325" y="-887"/>
                      <a:pt x="46993" y="-6999"/>
                    </a:cubicBezTo>
                    <a:cubicBezTo>
                      <a:pt x="55549" y="-9444"/>
                      <a:pt x="112387" y="-3943"/>
                      <a:pt x="173502" y="5225"/>
                    </a:cubicBezTo>
                    <a:cubicBezTo>
                      <a:pt x="274342" y="19284"/>
                      <a:pt x="285343" y="22340"/>
                      <a:pt x="301233" y="37621"/>
                    </a:cubicBezTo>
                    <a:cubicBezTo>
                      <a:pt x="322012" y="57791"/>
                      <a:pt x="322012" y="60236"/>
                      <a:pt x="303066" y="192873"/>
                    </a:cubicBezTo>
                    <a:cubicBezTo>
                      <a:pt x="282287" y="335901"/>
                      <a:pt x="276787" y="342013"/>
                      <a:pt x="180836" y="326121"/>
                    </a:cubicBezTo>
                    <a:close/>
                    <a:moveTo>
                      <a:pt x="256619" y="264387"/>
                    </a:moveTo>
                    <a:cubicBezTo>
                      <a:pt x="267620" y="209987"/>
                      <a:pt x="281676" y="107912"/>
                      <a:pt x="281676" y="82852"/>
                    </a:cubicBezTo>
                    <a:cubicBezTo>
                      <a:pt x="281676" y="53513"/>
                      <a:pt x="287788" y="55957"/>
                      <a:pt x="168613" y="39454"/>
                    </a:cubicBezTo>
                    <a:cubicBezTo>
                      <a:pt x="118498" y="32119"/>
                      <a:pt x="72051" y="25396"/>
                      <a:pt x="66550" y="23562"/>
                    </a:cubicBezTo>
                    <a:cubicBezTo>
                      <a:pt x="60439" y="21729"/>
                      <a:pt x="53716" y="25396"/>
                      <a:pt x="50049" y="32119"/>
                    </a:cubicBezTo>
                    <a:cubicBezTo>
                      <a:pt x="40271" y="50456"/>
                      <a:pt x="11546" y="254607"/>
                      <a:pt x="18269" y="261331"/>
                    </a:cubicBezTo>
                    <a:cubicBezTo>
                      <a:pt x="24381" y="267443"/>
                      <a:pt x="186947" y="294948"/>
                      <a:pt x="224839" y="295560"/>
                    </a:cubicBezTo>
                    <a:lnTo>
                      <a:pt x="250507" y="296171"/>
                    </a:lnTo>
                    <a:lnTo>
                      <a:pt x="256619" y="264387"/>
                    </a:ln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1F3690D-B521-CF39-5979-23A990A65B48}"/>
                  </a:ext>
                </a:extLst>
              </p:cNvPr>
              <p:cNvSpPr/>
              <p:nvPr/>
            </p:nvSpPr>
            <p:spPr>
              <a:xfrm flipV="1">
                <a:off x="11667757" y="1927572"/>
                <a:ext cx="185303" cy="205525"/>
              </a:xfrm>
              <a:custGeom>
                <a:avLst/>
                <a:gdLst>
                  <a:gd name="connsiteX0" fmla="*/ 40914 w 185303"/>
                  <a:gd name="connsiteY0" fmla="*/ 194657 h 205525"/>
                  <a:gd name="connsiteX1" fmla="*/ -17146 w 185303"/>
                  <a:gd name="connsiteY1" fmla="*/ 16789 h 205525"/>
                  <a:gd name="connsiteX2" fmla="*/ 12190 w 185303"/>
                  <a:gd name="connsiteY2" fmla="*/ 13121 h 205525"/>
                  <a:gd name="connsiteX3" fmla="*/ 82472 w 185303"/>
                  <a:gd name="connsiteY3" fmla="*/ 46128 h 205525"/>
                  <a:gd name="connsiteX4" fmla="*/ 131364 w 185303"/>
                  <a:gd name="connsiteY4" fmla="*/ 33292 h 205525"/>
                  <a:gd name="connsiteX5" fmla="*/ 168034 w 185303"/>
                  <a:gd name="connsiteY5" fmla="*/ 31458 h 205525"/>
                  <a:gd name="connsiteX6" fmla="*/ 126475 w 185303"/>
                  <a:gd name="connsiteY6" fmla="*/ 99916 h 205525"/>
                  <a:gd name="connsiteX7" fmla="*/ 40914 w 185303"/>
                  <a:gd name="connsiteY7" fmla="*/ 194657 h 205525"/>
                  <a:gd name="connsiteX8" fmla="*/ 76361 w 185303"/>
                  <a:gd name="connsiteY8" fmla="*/ 111529 h 205525"/>
                  <a:gd name="connsiteX9" fmla="*/ 87361 w 185303"/>
                  <a:gd name="connsiteY9" fmla="*/ 81579 h 205525"/>
                  <a:gd name="connsiteX10" fmla="*/ 33580 w 185303"/>
                  <a:gd name="connsiteY10" fmla="*/ 77300 h 205525"/>
                  <a:gd name="connsiteX11" fmla="*/ 54970 w 185303"/>
                  <a:gd name="connsiteY11" fmla="*/ 139035 h 205525"/>
                  <a:gd name="connsiteX12" fmla="*/ 76361 w 185303"/>
                  <a:gd name="connsiteY12" fmla="*/ 111529 h 20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303" h="205525">
                    <a:moveTo>
                      <a:pt x="40914" y="194657"/>
                    </a:moveTo>
                    <a:cubicBezTo>
                      <a:pt x="31746" y="189156"/>
                      <a:pt x="-15312" y="44294"/>
                      <a:pt x="-17146" y="16789"/>
                    </a:cubicBezTo>
                    <a:cubicBezTo>
                      <a:pt x="-18979" y="-13773"/>
                      <a:pt x="-33" y="-16218"/>
                      <a:pt x="12190" y="13121"/>
                    </a:cubicBezTo>
                    <a:cubicBezTo>
                      <a:pt x="21968" y="36348"/>
                      <a:pt x="25635" y="38182"/>
                      <a:pt x="82472" y="46128"/>
                    </a:cubicBezTo>
                    <a:cubicBezTo>
                      <a:pt x="114863" y="51018"/>
                      <a:pt x="116697" y="50406"/>
                      <a:pt x="131364" y="33292"/>
                    </a:cubicBezTo>
                    <a:cubicBezTo>
                      <a:pt x="146643" y="16177"/>
                      <a:pt x="168034" y="14955"/>
                      <a:pt x="168034" y="31458"/>
                    </a:cubicBezTo>
                    <a:cubicBezTo>
                      <a:pt x="168034" y="35737"/>
                      <a:pt x="149699" y="66298"/>
                      <a:pt x="126475" y="99916"/>
                    </a:cubicBezTo>
                    <a:cubicBezTo>
                      <a:pt x="58637" y="200158"/>
                      <a:pt x="55581" y="203825"/>
                      <a:pt x="40914" y="194657"/>
                    </a:cubicBezTo>
                    <a:close/>
                    <a:moveTo>
                      <a:pt x="76361" y="111529"/>
                    </a:moveTo>
                    <a:cubicBezTo>
                      <a:pt x="89806" y="91970"/>
                      <a:pt x="92862" y="83413"/>
                      <a:pt x="87361" y="81579"/>
                    </a:cubicBezTo>
                    <a:cubicBezTo>
                      <a:pt x="69027" y="75467"/>
                      <a:pt x="33580" y="73022"/>
                      <a:pt x="33580" y="77300"/>
                    </a:cubicBezTo>
                    <a:cubicBezTo>
                      <a:pt x="33580" y="84024"/>
                      <a:pt x="52526" y="139035"/>
                      <a:pt x="54970" y="139035"/>
                    </a:cubicBezTo>
                    <a:cubicBezTo>
                      <a:pt x="56193" y="139035"/>
                      <a:pt x="65971" y="126810"/>
                      <a:pt x="76361" y="111529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58EAD10-8EE0-82F9-BE89-6688047ED3D1}"/>
                  </a:ext>
                </a:extLst>
              </p:cNvPr>
              <p:cNvSpPr/>
              <p:nvPr/>
            </p:nvSpPr>
            <p:spPr>
              <a:xfrm flipV="1">
                <a:off x="11269145" y="2097893"/>
                <a:ext cx="320486" cy="327550"/>
              </a:xfrm>
              <a:custGeom>
                <a:avLst/>
                <a:gdLst>
                  <a:gd name="connsiteX0" fmla="*/ 22596 w 320486"/>
                  <a:gd name="connsiteY0" fmla="*/ 312608 h 327550"/>
                  <a:gd name="connsiteX1" fmla="*/ -17 w 320486"/>
                  <a:gd name="connsiteY1" fmla="*/ 286936 h 327550"/>
                  <a:gd name="connsiteX2" fmla="*/ -14073 w 320486"/>
                  <a:gd name="connsiteY2" fmla="*/ 35721 h 327550"/>
                  <a:gd name="connsiteX3" fmla="*/ 131992 w 320486"/>
                  <a:gd name="connsiteY3" fmla="*/ -2787 h 327550"/>
                  <a:gd name="connsiteX4" fmla="*/ 284169 w 320486"/>
                  <a:gd name="connsiteY4" fmla="*/ 22885 h 327550"/>
                  <a:gd name="connsiteX5" fmla="*/ 302504 w 320486"/>
                  <a:gd name="connsiteY5" fmla="*/ 267988 h 327550"/>
                  <a:gd name="connsiteX6" fmla="*/ 157049 w 320486"/>
                  <a:gd name="connsiteY6" fmla="*/ 312608 h 327550"/>
                  <a:gd name="connsiteX7" fmla="*/ 22596 w 320486"/>
                  <a:gd name="connsiteY7" fmla="*/ 312608 h 327550"/>
                  <a:gd name="connsiteX8" fmla="*/ 157661 w 320486"/>
                  <a:gd name="connsiteY8" fmla="*/ 278379 h 327550"/>
                  <a:gd name="connsiteX9" fmla="*/ 269502 w 320486"/>
                  <a:gd name="connsiteY9" fmla="*/ 258820 h 327550"/>
                  <a:gd name="connsiteX10" fmla="*/ 264001 w 320486"/>
                  <a:gd name="connsiteY10" fmla="*/ 147576 h 327550"/>
                  <a:gd name="connsiteX11" fmla="*/ 255445 w 320486"/>
                  <a:gd name="connsiteY11" fmla="*/ 35109 h 327550"/>
                  <a:gd name="connsiteX12" fmla="*/ 159494 w 320486"/>
                  <a:gd name="connsiteY12" fmla="*/ 30831 h 327550"/>
                  <a:gd name="connsiteX13" fmla="*/ 41541 w 320486"/>
                  <a:gd name="connsiteY13" fmla="*/ 39388 h 327550"/>
                  <a:gd name="connsiteX14" fmla="*/ 18318 w 320486"/>
                  <a:gd name="connsiteY14" fmla="*/ 71172 h 327550"/>
                  <a:gd name="connsiteX15" fmla="*/ 32985 w 320486"/>
                  <a:gd name="connsiteY15" fmla="*/ 280213 h 327550"/>
                  <a:gd name="connsiteX16" fmla="*/ 157661 w 320486"/>
                  <a:gd name="connsiteY16" fmla="*/ 278379 h 32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0486" h="327550">
                    <a:moveTo>
                      <a:pt x="22596" y="312608"/>
                    </a:moveTo>
                    <a:cubicBezTo>
                      <a:pt x="14040" y="307718"/>
                      <a:pt x="3650" y="296105"/>
                      <a:pt x="-17" y="286936"/>
                    </a:cubicBezTo>
                    <a:cubicBezTo>
                      <a:pt x="-11018" y="258820"/>
                      <a:pt x="-22018" y="51001"/>
                      <a:pt x="-14073" y="35721"/>
                    </a:cubicBezTo>
                    <a:cubicBezTo>
                      <a:pt x="-17" y="9438"/>
                      <a:pt x="15873" y="5159"/>
                      <a:pt x="131992" y="-2787"/>
                    </a:cubicBezTo>
                    <a:cubicBezTo>
                      <a:pt x="255445" y="-11344"/>
                      <a:pt x="268890" y="-9510"/>
                      <a:pt x="284169" y="22885"/>
                    </a:cubicBezTo>
                    <a:cubicBezTo>
                      <a:pt x="293336" y="41222"/>
                      <a:pt x="308004" y="244761"/>
                      <a:pt x="302504" y="267988"/>
                    </a:cubicBezTo>
                    <a:cubicBezTo>
                      <a:pt x="294559" y="297938"/>
                      <a:pt x="278058" y="302828"/>
                      <a:pt x="157049" y="312608"/>
                    </a:cubicBezTo>
                    <a:cubicBezTo>
                      <a:pt x="23818" y="322999"/>
                      <a:pt x="42153" y="322999"/>
                      <a:pt x="22596" y="312608"/>
                    </a:cubicBezTo>
                    <a:close/>
                    <a:moveTo>
                      <a:pt x="157661" y="278379"/>
                    </a:moveTo>
                    <a:cubicBezTo>
                      <a:pt x="256056" y="271044"/>
                      <a:pt x="265223" y="269211"/>
                      <a:pt x="269502" y="258820"/>
                    </a:cubicBezTo>
                    <a:cubicBezTo>
                      <a:pt x="271335" y="254541"/>
                      <a:pt x="268890" y="204420"/>
                      <a:pt x="264001" y="147576"/>
                    </a:cubicBezTo>
                    <a:cubicBezTo>
                      <a:pt x="259723" y="90120"/>
                      <a:pt x="256056" y="39999"/>
                      <a:pt x="255445" y="35109"/>
                    </a:cubicBezTo>
                    <a:cubicBezTo>
                      <a:pt x="255445" y="27775"/>
                      <a:pt x="239555" y="27163"/>
                      <a:pt x="159494" y="30831"/>
                    </a:cubicBezTo>
                    <a:cubicBezTo>
                      <a:pt x="106324" y="33276"/>
                      <a:pt x="53153" y="36943"/>
                      <a:pt x="41541" y="39388"/>
                    </a:cubicBezTo>
                    <a:cubicBezTo>
                      <a:pt x="21373" y="43667"/>
                      <a:pt x="20151" y="45500"/>
                      <a:pt x="18318" y="71172"/>
                    </a:cubicBezTo>
                    <a:cubicBezTo>
                      <a:pt x="15873" y="101122"/>
                      <a:pt x="28096" y="272267"/>
                      <a:pt x="32985" y="280213"/>
                    </a:cubicBezTo>
                    <a:cubicBezTo>
                      <a:pt x="37263" y="286936"/>
                      <a:pt x="59265" y="286325"/>
                      <a:pt x="157661" y="278379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B1DCBDB-0AB4-81F5-61F2-6C75DF0C6CA9}"/>
                  </a:ext>
                </a:extLst>
              </p:cNvPr>
              <p:cNvSpPr/>
              <p:nvPr/>
            </p:nvSpPr>
            <p:spPr>
              <a:xfrm flipV="1">
                <a:off x="11359199" y="2158479"/>
                <a:ext cx="132497" cy="206980"/>
              </a:xfrm>
              <a:custGeom>
                <a:avLst/>
                <a:gdLst>
                  <a:gd name="connsiteX0" fmla="*/ 4664 w 132497"/>
                  <a:gd name="connsiteY0" fmla="*/ 193334 h 206980"/>
                  <a:gd name="connsiteX1" fmla="*/ -13060 w 132497"/>
                  <a:gd name="connsiteY1" fmla="*/ 107762 h 206980"/>
                  <a:gd name="connsiteX2" fmla="*/ -15504 w 132497"/>
                  <a:gd name="connsiteY2" fmla="*/ 15466 h 206980"/>
                  <a:gd name="connsiteX3" fmla="*/ 49889 w 132497"/>
                  <a:gd name="connsiteY3" fmla="*/ -7149 h 206980"/>
                  <a:gd name="connsiteX4" fmla="*/ 105504 w 132497"/>
                  <a:gd name="connsiteY4" fmla="*/ 90648 h 206980"/>
                  <a:gd name="connsiteX5" fmla="*/ 95725 w 132497"/>
                  <a:gd name="connsiteY5" fmla="*/ 135267 h 206980"/>
                  <a:gd name="connsiteX6" fmla="*/ 85336 w 132497"/>
                  <a:gd name="connsiteY6" fmla="*/ 178053 h 206980"/>
                  <a:gd name="connsiteX7" fmla="*/ 4664 w 132497"/>
                  <a:gd name="connsiteY7" fmla="*/ 193334 h 206980"/>
                  <a:gd name="connsiteX8" fmla="*/ 61501 w 132497"/>
                  <a:gd name="connsiteY8" fmla="*/ 154827 h 206980"/>
                  <a:gd name="connsiteX9" fmla="*/ 39499 w 132497"/>
                  <a:gd name="connsiteY9" fmla="*/ 127321 h 206980"/>
                  <a:gd name="connsiteX10" fmla="*/ 24832 w 132497"/>
                  <a:gd name="connsiteY10" fmla="*/ 145658 h 206980"/>
                  <a:gd name="connsiteX11" fmla="*/ 39499 w 132497"/>
                  <a:gd name="connsiteY11" fmla="*/ 163995 h 206980"/>
                  <a:gd name="connsiteX12" fmla="*/ 61501 w 132497"/>
                  <a:gd name="connsiteY12" fmla="*/ 154827 h 206980"/>
                  <a:gd name="connsiteX13" fmla="*/ 72502 w 132497"/>
                  <a:gd name="connsiteY13" fmla="*/ 77200 h 206980"/>
                  <a:gd name="connsiteX14" fmla="*/ 72502 w 132497"/>
                  <a:gd name="connsiteY14" fmla="*/ 36859 h 206980"/>
                  <a:gd name="connsiteX15" fmla="*/ 41944 w 132497"/>
                  <a:gd name="connsiteY15" fmla="*/ 29525 h 206980"/>
                  <a:gd name="connsiteX16" fmla="*/ 18720 w 132497"/>
                  <a:gd name="connsiteY16" fmla="*/ 29525 h 206980"/>
                  <a:gd name="connsiteX17" fmla="*/ 18720 w 132497"/>
                  <a:gd name="connsiteY17" fmla="*/ 55807 h 206980"/>
                  <a:gd name="connsiteX18" fmla="*/ 22998 w 132497"/>
                  <a:gd name="connsiteY18" fmla="*/ 86980 h 206980"/>
                  <a:gd name="connsiteX19" fmla="*/ 72502 w 132497"/>
                  <a:gd name="connsiteY19" fmla="*/ 77200 h 20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2497" h="206980">
                    <a:moveTo>
                      <a:pt x="4664" y="193334"/>
                    </a:moveTo>
                    <a:cubicBezTo>
                      <a:pt x="-3893" y="186611"/>
                      <a:pt x="-7559" y="170107"/>
                      <a:pt x="-13060" y="107762"/>
                    </a:cubicBezTo>
                    <a:cubicBezTo>
                      <a:pt x="-16727" y="65587"/>
                      <a:pt x="-17949" y="24023"/>
                      <a:pt x="-15504" y="15466"/>
                    </a:cubicBezTo>
                    <a:cubicBezTo>
                      <a:pt x="-11838" y="-426"/>
                      <a:pt x="7108" y="-7149"/>
                      <a:pt x="49889" y="-7149"/>
                    </a:cubicBezTo>
                    <a:cubicBezTo>
                      <a:pt x="100003" y="-7149"/>
                      <a:pt x="133617" y="52140"/>
                      <a:pt x="105504" y="90648"/>
                    </a:cubicBezTo>
                    <a:cubicBezTo>
                      <a:pt x="94503" y="104706"/>
                      <a:pt x="92670" y="113874"/>
                      <a:pt x="95725" y="135267"/>
                    </a:cubicBezTo>
                    <a:cubicBezTo>
                      <a:pt x="98781" y="157272"/>
                      <a:pt x="96948" y="164606"/>
                      <a:pt x="85336" y="178053"/>
                    </a:cubicBezTo>
                    <a:cubicBezTo>
                      <a:pt x="67612" y="198224"/>
                      <a:pt x="22387" y="206781"/>
                      <a:pt x="4664" y="193334"/>
                    </a:cubicBezTo>
                    <a:close/>
                    <a:moveTo>
                      <a:pt x="61501" y="154827"/>
                    </a:moveTo>
                    <a:cubicBezTo>
                      <a:pt x="71890" y="142602"/>
                      <a:pt x="59667" y="127321"/>
                      <a:pt x="39499" y="127321"/>
                    </a:cubicBezTo>
                    <a:cubicBezTo>
                      <a:pt x="27276" y="127321"/>
                      <a:pt x="24832" y="130377"/>
                      <a:pt x="24832" y="145658"/>
                    </a:cubicBezTo>
                    <a:cubicBezTo>
                      <a:pt x="24832" y="160939"/>
                      <a:pt x="27276" y="163995"/>
                      <a:pt x="39499" y="163995"/>
                    </a:cubicBezTo>
                    <a:cubicBezTo>
                      <a:pt x="47444" y="163995"/>
                      <a:pt x="57223" y="159717"/>
                      <a:pt x="61501" y="154827"/>
                    </a:cubicBezTo>
                    <a:close/>
                    <a:moveTo>
                      <a:pt x="72502" y="77200"/>
                    </a:moveTo>
                    <a:cubicBezTo>
                      <a:pt x="81669" y="69255"/>
                      <a:pt x="82280" y="46639"/>
                      <a:pt x="72502" y="36859"/>
                    </a:cubicBezTo>
                    <a:cubicBezTo>
                      <a:pt x="68223" y="32581"/>
                      <a:pt x="54778" y="29525"/>
                      <a:pt x="41944" y="29525"/>
                    </a:cubicBezTo>
                    <a:lnTo>
                      <a:pt x="18720" y="29525"/>
                    </a:lnTo>
                    <a:lnTo>
                      <a:pt x="18720" y="55807"/>
                    </a:lnTo>
                    <a:cubicBezTo>
                      <a:pt x="18720" y="70477"/>
                      <a:pt x="20554" y="84535"/>
                      <a:pt x="22998" y="86980"/>
                    </a:cubicBezTo>
                    <a:cubicBezTo>
                      <a:pt x="28499" y="91870"/>
                      <a:pt x="61501" y="85146"/>
                      <a:pt x="72502" y="77200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6C57D68-EED7-6CFA-BE78-94C5AFB2AB3F}"/>
                  </a:ext>
                </a:extLst>
              </p:cNvPr>
              <p:cNvSpPr/>
              <p:nvPr/>
            </p:nvSpPr>
            <p:spPr>
              <a:xfrm flipV="1">
                <a:off x="11566376" y="2219335"/>
                <a:ext cx="370949" cy="371550"/>
              </a:xfrm>
              <a:custGeom>
                <a:avLst/>
                <a:gdLst>
                  <a:gd name="connsiteX0" fmla="*/ 75080 w 370949"/>
                  <a:gd name="connsiteY0" fmla="*/ 350560 h 371550"/>
                  <a:gd name="connsiteX1" fmla="*/ -15982 w 370949"/>
                  <a:gd name="connsiteY1" fmla="*/ 132351 h 371550"/>
                  <a:gd name="connsiteX2" fmla="*/ 127028 w 370949"/>
                  <a:gd name="connsiteY2" fmla="*/ 23552 h 371550"/>
                  <a:gd name="connsiteX3" fmla="*/ 255981 w 370949"/>
                  <a:gd name="connsiteY3" fmla="*/ 3381 h 371550"/>
                  <a:gd name="connsiteX4" fmla="*/ 353155 w 370949"/>
                  <a:gd name="connsiteY4" fmla="*/ 224646 h 371550"/>
                  <a:gd name="connsiteX5" fmla="*/ 347043 w 370949"/>
                  <a:gd name="connsiteY5" fmla="*/ 259486 h 371550"/>
                  <a:gd name="connsiteX6" fmla="*/ 240702 w 370949"/>
                  <a:gd name="connsiteY6" fmla="*/ 318776 h 371550"/>
                  <a:gd name="connsiteX7" fmla="*/ 116027 w 370949"/>
                  <a:gd name="connsiteY7" fmla="*/ 363395 h 371550"/>
                  <a:gd name="connsiteX8" fmla="*/ 75080 w 370949"/>
                  <a:gd name="connsiteY8" fmla="*/ 350560 h 371550"/>
                  <a:gd name="connsiteX9" fmla="*/ 225424 w 370949"/>
                  <a:gd name="connsiteY9" fmla="*/ 287603 h 371550"/>
                  <a:gd name="connsiteX10" fmla="*/ 318319 w 370949"/>
                  <a:gd name="connsiteY10" fmla="*/ 238093 h 371550"/>
                  <a:gd name="connsiteX11" fmla="*/ 229091 w 370949"/>
                  <a:gd name="connsiteY11" fmla="*/ 24774 h 371550"/>
                  <a:gd name="connsiteX12" fmla="*/ 26188 w 370949"/>
                  <a:gd name="connsiteY12" fmla="*/ 106068 h 371550"/>
                  <a:gd name="connsiteX13" fmla="*/ 16409 w 370949"/>
                  <a:gd name="connsiteY13" fmla="*/ 128683 h 371550"/>
                  <a:gd name="connsiteX14" fmla="*/ 99526 w 370949"/>
                  <a:gd name="connsiteY14" fmla="*/ 327333 h 371550"/>
                  <a:gd name="connsiteX15" fmla="*/ 225424 w 370949"/>
                  <a:gd name="connsiteY15" fmla="*/ 287603 h 37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0949" h="371550">
                    <a:moveTo>
                      <a:pt x="75080" y="350560"/>
                    </a:moveTo>
                    <a:cubicBezTo>
                      <a:pt x="57968" y="328555"/>
                      <a:pt x="-12315" y="160467"/>
                      <a:pt x="-15982" y="132351"/>
                    </a:cubicBezTo>
                    <a:cubicBezTo>
                      <a:pt x="-22093" y="89564"/>
                      <a:pt x="-11093" y="81618"/>
                      <a:pt x="127028" y="23552"/>
                    </a:cubicBezTo>
                    <a:cubicBezTo>
                      <a:pt x="207700" y="-10066"/>
                      <a:pt x="238258" y="-14345"/>
                      <a:pt x="255981" y="3381"/>
                    </a:cubicBezTo>
                    <a:cubicBezTo>
                      <a:pt x="268204" y="15606"/>
                      <a:pt x="347043" y="197141"/>
                      <a:pt x="353155" y="224646"/>
                    </a:cubicBezTo>
                    <a:cubicBezTo>
                      <a:pt x="354988" y="233815"/>
                      <a:pt x="351932" y="249095"/>
                      <a:pt x="347043" y="259486"/>
                    </a:cubicBezTo>
                    <a:cubicBezTo>
                      <a:pt x="339098" y="274156"/>
                      <a:pt x="321375" y="283936"/>
                      <a:pt x="240702" y="318776"/>
                    </a:cubicBezTo>
                    <a:cubicBezTo>
                      <a:pt x="186921" y="342002"/>
                      <a:pt x="131917" y="362173"/>
                      <a:pt x="116027" y="363395"/>
                    </a:cubicBezTo>
                    <a:cubicBezTo>
                      <a:pt x="90970" y="366452"/>
                      <a:pt x="86692" y="364618"/>
                      <a:pt x="75080" y="350560"/>
                    </a:cubicBezTo>
                    <a:close/>
                    <a:moveTo>
                      <a:pt x="225424" y="287603"/>
                    </a:moveTo>
                    <a:cubicBezTo>
                      <a:pt x="291428" y="259486"/>
                      <a:pt x="318319" y="244817"/>
                      <a:pt x="318319" y="238093"/>
                    </a:cubicBezTo>
                    <a:cubicBezTo>
                      <a:pt x="318319" y="221590"/>
                      <a:pt x="237647" y="27830"/>
                      <a:pt x="229091" y="24774"/>
                    </a:cubicBezTo>
                    <a:cubicBezTo>
                      <a:pt x="221757" y="21718"/>
                      <a:pt x="51245" y="90176"/>
                      <a:pt x="26188" y="106068"/>
                    </a:cubicBezTo>
                    <a:cubicBezTo>
                      <a:pt x="15798" y="112791"/>
                      <a:pt x="13354" y="118903"/>
                      <a:pt x="16409" y="128683"/>
                    </a:cubicBezTo>
                    <a:cubicBezTo>
                      <a:pt x="23743" y="154355"/>
                      <a:pt x="93415" y="319387"/>
                      <a:pt x="99526" y="327333"/>
                    </a:cubicBezTo>
                    <a:cubicBezTo>
                      <a:pt x="107471" y="337113"/>
                      <a:pt x="110527" y="335890"/>
                      <a:pt x="225424" y="287603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AB7372B-76F8-CC06-3FC8-A2EFD0F6AE39}"/>
                  </a:ext>
                </a:extLst>
              </p:cNvPr>
              <p:cNvSpPr/>
              <p:nvPr/>
            </p:nvSpPr>
            <p:spPr>
              <a:xfrm flipV="1">
                <a:off x="11666806" y="2313977"/>
                <a:ext cx="184100" cy="192065"/>
              </a:xfrm>
              <a:custGeom>
                <a:avLst/>
                <a:gdLst>
                  <a:gd name="connsiteX0" fmla="*/ 49201 w 184100"/>
                  <a:gd name="connsiteY0" fmla="*/ 181987 h 192065"/>
                  <a:gd name="connsiteX1" fmla="*/ -14359 w 184100"/>
                  <a:gd name="connsiteY1" fmla="*/ 67076 h 192065"/>
                  <a:gd name="connsiteX2" fmla="*/ 78536 w 184100"/>
                  <a:gd name="connsiteY2" fmla="*/ -6883 h 192065"/>
                  <a:gd name="connsiteX3" fmla="*/ 118872 w 184100"/>
                  <a:gd name="connsiteY3" fmla="*/ 15121 h 192065"/>
                  <a:gd name="connsiteX4" fmla="*/ 84036 w 184100"/>
                  <a:gd name="connsiteY4" fmla="*/ 27346 h 192065"/>
                  <a:gd name="connsiteX5" fmla="*/ 33311 w 184100"/>
                  <a:gd name="connsiteY5" fmla="*/ 47517 h 192065"/>
                  <a:gd name="connsiteX6" fmla="*/ 36978 w 184100"/>
                  <a:gd name="connsiteY6" fmla="*/ 131255 h 192065"/>
                  <a:gd name="connsiteX7" fmla="*/ 73647 w 184100"/>
                  <a:gd name="connsiteY7" fmla="*/ 152037 h 192065"/>
                  <a:gd name="connsiteX8" fmla="*/ 132317 w 184100"/>
                  <a:gd name="connsiteY8" fmla="*/ 121475 h 192065"/>
                  <a:gd name="connsiteX9" fmla="*/ 165931 w 184100"/>
                  <a:gd name="connsiteY9" fmla="*/ 115363 h 192065"/>
                  <a:gd name="connsiteX10" fmla="*/ 127428 w 184100"/>
                  <a:gd name="connsiteY10" fmla="*/ 172819 h 192065"/>
                  <a:gd name="connsiteX11" fmla="*/ 49201 w 184100"/>
                  <a:gd name="connsiteY11" fmla="*/ 181987 h 19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4100" h="192065">
                    <a:moveTo>
                      <a:pt x="49201" y="181987"/>
                    </a:moveTo>
                    <a:cubicBezTo>
                      <a:pt x="3975" y="169151"/>
                      <a:pt x="-27193" y="112918"/>
                      <a:pt x="-14359" y="67076"/>
                    </a:cubicBezTo>
                    <a:cubicBezTo>
                      <a:pt x="-2136" y="20011"/>
                      <a:pt x="32088" y="-6883"/>
                      <a:pt x="78536" y="-6883"/>
                    </a:cubicBezTo>
                    <a:cubicBezTo>
                      <a:pt x="110316" y="-6883"/>
                      <a:pt x="121928" y="-159"/>
                      <a:pt x="118872" y="15121"/>
                    </a:cubicBezTo>
                    <a:cubicBezTo>
                      <a:pt x="117039" y="24901"/>
                      <a:pt x="110927" y="26735"/>
                      <a:pt x="84036" y="27346"/>
                    </a:cubicBezTo>
                    <a:cubicBezTo>
                      <a:pt x="54701" y="27957"/>
                      <a:pt x="48590" y="30402"/>
                      <a:pt x="33311" y="47517"/>
                    </a:cubicBezTo>
                    <a:cubicBezTo>
                      <a:pt x="8253" y="75022"/>
                      <a:pt x="9476" y="103750"/>
                      <a:pt x="36978" y="131255"/>
                    </a:cubicBezTo>
                    <a:cubicBezTo>
                      <a:pt x="50423" y="144702"/>
                      <a:pt x="63868" y="152037"/>
                      <a:pt x="73647" y="152037"/>
                    </a:cubicBezTo>
                    <a:cubicBezTo>
                      <a:pt x="95037" y="152037"/>
                      <a:pt x="124372" y="136756"/>
                      <a:pt x="132317" y="121475"/>
                    </a:cubicBezTo>
                    <a:cubicBezTo>
                      <a:pt x="139040" y="108640"/>
                      <a:pt x="159819" y="104972"/>
                      <a:pt x="165931" y="115363"/>
                    </a:cubicBezTo>
                    <a:cubicBezTo>
                      <a:pt x="172042" y="124532"/>
                      <a:pt x="145763" y="163650"/>
                      <a:pt x="127428" y="172819"/>
                    </a:cubicBezTo>
                    <a:cubicBezTo>
                      <a:pt x="103593" y="184432"/>
                      <a:pt x="71202" y="188711"/>
                      <a:pt x="49201" y="181987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3D95B4-BDFB-CC19-5B64-82938D578397}"/>
              </a:ext>
            </a:extLst>
          </p:cNvPr>
          <p:cNvSpPr/>
          <p:nvPr/>
        </p:nvSpPr>
        <p:spPr>
          <a:xfrm>
            <a:off x="835880" y="608830"/>
            <a:ext cx="347601" cy="324566"/>
          </a:xfrm>
          <a:prstGeom prst="roundRect">
            <a:avLst/>
          </a:prstGeom>
          <a:noFill/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158B67-D5C8-E02A-8ED5-CC1F9035191A}"/>
              </a:ext>
            </a:extLst>
          </p:cNvPr>
          <p:cNvSpPr/>
          <p:nvPr/>
        </p:nvSpPr>
        <p:spPr>
          <a:xfrm>
            <a:off x="353971" y="160622"/>
            <a:ext cx="108786" cy="10157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1A2AC7F4-A7F2-B918-2E7E-BC16805E4ACE}"/>
              </a:ext>
            </a:extLst>
          </p:cNvPr>
          <p:cNvSpPr>
            <a:spLocks/>
          </p:cNvSpPr>
          <p:nvPr/>
        </p:nvSpPr>
        <p:spPr bwMode="auto">
          <a:xfrm>
            <a:off x="1346548" y="1583401"/>
            <a:ext cx="617012" cy="584537"/>
          </a:xfrm>
          <a:custGeom>
            <a:avLst/>
            <a:gdLst>
              <a:gd name="T0" fmla="*/ 56 w 112"/>
              <a:gd name="T1" fmla="*/ 0 h 106"/>
              <a:gd name="T2" fmla="*/ 112 w 112"/>
              <a:gd name="T3" fmla="*/ 40 h 106"/>
              <a:gd name="T4" fmla="*/ 91 w 112"/>
              <a:gd name="T5" fmla="*/ 106 h 106"/>
              <a:gd name="T6" fmla="*/ 22 w 112"/>
              <a:gd name="T7" fmla="*/ 106 h 106"/>
              <a:gd name="T8" fmla="*/ 0 w 112"/>
              <a:gd name="T9" fmla="*/ 40 h 106"/>
              <a:gd name="T10" fmla="*/ 56 w 112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06">
                <a:moveTo>
                  <a:pt x="56" y="0"/>
                </a:moveTo>
                <a:cubicBezTo>
                  <a:pt x="78" y="39"/>
                  <a:pt x="68" y="32"/>
                  <a:pt x="112" y="40"/>
                </a:cubicBezTo>
                <a:cubicBezTo>
                  <a:pt x="81" y="73"/>
                  <a:pt x="85" y="62"/>
                  <a:pt x="91" y="106"/>
                </a:cubicBezTo>
                <a:cubicBezTo>
                  <a:pt x="50" y="87"/>
                  <a:pt x="62" y="87"/>
                  <a:pt x="22" y="106"/>
                </a:cubicBezTo>
                <a:cubicBezTo>
                  <a:pt x="28" y="62"/>
                  <a:pt x="31" y="73"/>
                  <a:pt x="0" y="40"/>
                </a:cubicBezTo>
                <a:cubicBezTo>
                  <a:pt x="44" y="32"/>
                  <a:pt x="35" y="39"/>
                  <a:pt x="56" y="0"/>
                </a:cubicBezTo>
              </a:path>
            </a:pathLst>
          </a:custGeom>
          <a:solidFill>
            <a:srgbClr val="116A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EA6B894-2F5D-5D8C-86E9-364E16FED8AE}"/>
              </a:ext>
            </a:extLst>
          </p:cNvPr>
          <p:cNvGrpSpPr/>
          <p:nvPr/>
        </p:nvGrpSpPr>
        <p:grpSpPr>
          <a:xfrm>
            <a:off x="2170567" y="1583401"/>
            <a:ext cx="3281361" cy="816522"/>
            <a:chOff x="-328895" y="1906534"/>
            <a:chExt cx="3281361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A30544F-A613-32DD-92EC-703D7B808DAE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754A422-70F1-650C-503E-536081DD0D93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" name="Freeform 6">
            <a:extLst>
              <a:ext uri="{FF2B5EF4-FFF2-40B4-BE49-F238E27FC236}">
                <a16:creationId xmlns:a16="http://schemas.microsoft.com/office/drawing/2014/main" id="{1646A5AA-79A5-5BC3-E0E6-76B468D5D643}"/>
              </a:ext>
            </a:extLst>
          </p:cNvPr>
          <p:cNvSpPr>
            <a:spLocks/>
          </p:cNvSpPr>
          <p:nvPr/>
        </p:nvSpPr>
        <p:spPr bwMode="auto">
          <a:xfrm>
            <a:off x="6740072" y="1583401"/>
            <a:ext cx="617012" cy="584537"/>
          </a:xfrm>
          <a:custGeom>
            <a:avLst/>
            <a:gdLst>
              <a:gd name="T0" fmla="*/ 56 w 112"/>
              <a:gd name="T1" fmla="*/ 0 h 106"/>
              <a:gd name="T2" fmla="*/ 112 w 112"/>
              <a:gd name="T3" fmla="*/ 40 h 106"/>
              <a:gd name="T4" fmla="*/ 91 w 112"/>
              <a:gd name="T5" fmla="*/ 106 h 106"/>
              <a:gd name="T6" fmla="*/ 22 w 112"/>
              <a:gd name="T7" fmla="*/ 106 h 106"/>
              <a:gd name="T8" fmla="*/ 0 w 112"/>
              <a:gd name="T9" fmla="*/ 40 h 106"/>
              <a:gd name="T10" fmla="*/ 56 w 112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06">
                <a:moveTo>
                  <a:pt x="56" y="0"/>
                </a:moveTo>
                <a:cubicBezTo>
                  <a:pt x="78" y="39"/>
                  <a:pt x="68" y="32"/>
                  <a:pt x="112" y="40"/>
                </a:cubicBezTo>
                <a:cubicBezTo>
                  <a:pt x="81" y="73"/>
                  <a:pt x="85" y="62"/>
                  <a:pt x="91" y="106"/>
                </a:cubicBezTo>
                <a:cubicBezTo>
                  <a:pt x="50" y="87"/>
                  <a:pt x="62" y="87"/>
                  <a:pt x="22" y="106"/>
                </a:cubicBezTo>
                <a:cubicBezTo>
                  <a:pt x="28" y="62"/>
                  <a:pt x="31" y="73"/>
                  <a:pt x="0" y="40"/>
                </a:cubicBezTo>
                <a:cubicBezTo>
                  <a:pt x="44" y="32"/>
                  <a:pt x="35" y="39"/>
                  <a:pt x="56" y="0"/>
                </a:cubicBezTo>
              </a:path>
            </a:pathLst>
          </a:custGeom>
          <a:solidFill>
            <a:srgbClr val="004F3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187F00A-8466-FDB4-D389-0838075B90B2}"/>
              </a:ext>
            </a:extLst>
          </p:cNvPr>
          <p:cNvGrpSpPr/>
          <p:nvPr/>
        </p:nvGrpSpPr>
        <p:grpSpPr>
          <a:xfrm>
            <a:off x="7564091" y="1583401"/>
            <a:ext cx="3281361" cy="816522"/>
            <a:chOff x="-328895" y="1906534"/>
            <a:chExt cx="3281361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0B8A840-F880-45BA-AE6D-EB5B8EC0701C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46A2F6D-9C34-3F8A-7AEE-7DB4C1AEAFD7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Freeform 6">
            <a:extLst>
              <a:ext uri="{FF2B5EF4-FFF2-40B4-BE49-F238E27FC236}">
                <a16:creationId xmlns:a16="http://schemas.microsoft.com/office/drawing/2014/main" id="{B70F84D4-B779-322B-EE90-F13A4961EC6B}"/>
              </a:ext>
            </a:extLst>
          </p:cNvPr>
          <p:cNvSpPr>
            <a:spLocks/>
          </p:cNvSpPr>
          <p:nvPr/>
        </p:nvSpPr>
        <p:spPr bwMode="auto">
          <a:xfrm>
            <a:off x="1346548" y="3136731"/>
            <a:ext cx="617012" cy="584537"/>
          </a:xfrm>
          <a:custGeom>
            <a:avLst/>
            <a:gdLst>
              <a:gd name="T0" fmla="*/ 56 w 112"/>
              <a:gd name="T1" fmla="*/ 0 h 106"/>
              <a:gd name="T2" fmla="*/ 112 w 112"/>
              <a:gd name="T3" fmla="*/ 40 h 106"/>
              <a:gd name="T4" fmla="*/ 91 w 112"/>
              <a:gd name="T5" fmla="*/ 106 h 106"/>
              <a:gd name="T6" fmla="*/ 22 w 112"/>
              <a:gd name="T7" fmla="*/ 106 h 106"/>
              <a:gd name="T8" fmla="*/ 0 w 112"/>
              <a:gd name="T9" fmla="*/ 40 h 106"/>
              <a:gd name="T10" fmla="*/ 56 w 112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06">
                <a:moveTo>
                  <a:pt x="56" y="0"/>
                </a:moveTo>
                <a:cubicBezTo>
                  <a:pt x="78" y="39"/>
                  <a:pt x="68" y="32"/>
                  <a:pt x="112" y="40"/>
                </a:cubicBezTo>
                <a:cubicBezTo>
                  <a:pt x="81" y="73"/>
                  <a:pt x="85" y="62"/>
                  <a:pt x="91" y="106"/>
                </a:cubicBezTo>
                <a:cubicBezTo>
                  <a:pt x="50" y="87"/>
                  <a:pt x="62" y="87"/>
                  <a:pt x="22" y="106"/>
                </a:cubicBezTo>
                <a:cubicBezTo>
                  <a:pt x="28" y="62"/>
                  <a:pt x="31" y="73"/>
                  <a:pt x="0" y="40"/>
                </a:cubicBezTo>
                <a:cubicBezTo>
                  <a:pt x="44" y="32"/>
                  <a:pt x="35" y="39"/>
                  <a:pt x="56" y="0"/>
                </a:cubicBezTo>
              </a:path>
            </a:pathLst>
          </a:custGeom>
          <a:solidFill>
            <a:srgbClr val="004F3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C275E00-50A5-6169-50B5-E1FDB94EBF6E}"/>
              </a:ext>
            </a:extLst>
          </p:cNvPr>
          <p:cNvGrpSpPr/>
          <p:nvPr/>
        </p:nvGrpSpPr>
        <p:grpSpPr>
          <a:xfrm>
            <a:off x="2170567" y="3136731"/>
            <a:ext cx="3281361" cy="816522"/>
            <a:chOff x="-328895" y="1906534"/>
            <a:chExt cx="3281361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777C701-4448-34C7-9608-80EC5FC48B02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9625095-AE0E-F5DF-6A95-F92FD669DC44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Freeform 6">
            <a:extLst>
              <a:ext uri="{FF2B5EF4-FFF2-40B4-BE49-F238E27FC236}">
                <a16:creationId xmlns:a16="http://schemas.microsoft.com/office/drawing/2014/main" id="{3B0BD367-CDA5-D220-C259-B4AE7A7A7767}"/>
              </a:ext>
            </a:extLst>
          </p:cNvPr>
          <p:cNvSpPr>
            <a:spLocks/>
          </p:cNvSpPr>
          <p:nvPr/>
        </p:nvSpPr>
        <p:spPr bwMode="auto">
          <a:xfrm>
            <a:off x="6740072" y="3136731"/>
            <a:ext cx="617012" cy="584537"/>
          </a:xfrm>
          <a:custGeom>
            <a:avLst/>
            <a:gdLst>
              <a:gd name="T0" fmla="*/ 56 w 112"/>
              <a:gd name="T1" fmla="*/ 0 h 106"/>
              <a:gd name="T2" fmla="*/ 112 w 112"/>
              <a:gd name="T3" fmla="*/ 40 h 106"/>
              <a:gd name="T4" fmla="*/ 91 w 112"/>
              <a:gd name="T5" fmla="*/ 106 h 106"/>
              <a:gd name="T6" fmla="*/ 22 w 112"/>
              <a:gd name="T7" fmla="*/ 106 h 106"/>
              <a:gd name="T8" fmla="*/ 0 w 112"/>
              <a:gd name="T9" fmla="*/ 40 h 106"/>
              <a:gd name="T10" fmla="*/ 56 w 112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06">
                <a:moveTo>
                  <a:pt x="56" y="0"/>
                </a:moveTo>
                <a:cubicBezTo>
                  <a:pt x="78" y="39"/>
                  <a:pt x="68" y="32"/>
                  <a:pt x="112" y="40"/>
                </a:cubicBezTo>
                <a:cubicBezTo>
                  <a:pt x="81" y="73"/>
                  <a:pt x="85" y="62"/>
                  <a:pt x="91" y="106"/>
                </a:cubicBezTo>
                <a:cubicBezTo>
                  <a:pt x="50" y="87"/>
                  <a:pt x="62" y="87"/>
                  <a:pt x="22" y="106"/>
                </a:cubicBezTo>
                <a:cubicBezTo>
                  <a:pt x="28" y="62"/>
                  <a:pt x="31" y="73"/>
                  <a:pt x="0" y="40"/>
                </a:cubicBezTo>
                <a:cubicBezTo>
                  <a:pt x="44" y="32"/>
                  <a:pt x="35" y="39"/>
                  <a:pt x="56" y="0"/>
                </a:cubicBezTo>
              </a:path>
            </a:pathLst>
          </a:custGeom>
          <a:solidFill>
            <a:srgbClr val="116A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2B40725-491B-D579-7501-1627FF0B8A26}"/>
              </a:ext>
            </a:extLst>
          </p:cNvPr>
          <p:cNvGrpSpPr/>
          <p:nvPr/>
        </p:nvGrpSpPr>
        <p:grpSpPr>
          <a:xfrm>
            <a:off x="7564091" y="3136731"/>
            <a:ext cx="3281361" cy="816522"/>
            <a:chOff x="-328895" y="1906534"/>
            <a:chExt cx="3281361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45BA032-CEC5-6799-DCD8-DA135F7DDB84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6EFB5E1-64C6-89AE-3CC5-C6131F92BE2F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Freeform 6">
            <a:extLst>
              <a:ext uri="{FF2B5EF4-FFF2-40B4-BE49-F238E27FC236}">
                <a16:creationId xmlns:a16="http://schemas.microsoft.com/office/drawing/2014/main" id="{D53181AE-8656-882C-2494-392C26684D60}"/>
              </a:ext>
            </a:extLst>
          </p:cNvPr>
          <p:cNvSpPr>
            <a:spLocks/>
          </p:cNvSpPr>
          <p:nvPr/>
        </p:nvSpPr>
        <p:spPr bwMode="auto">
          <a:xfrm>
            <a:off x="1346548" y="4690061"/>
            <a:ext cx="617012" cy="584537"/>
          </a:xfrm>
          <a:custGeom>
            <a:avLst/>
            <a:gdLst>
              <a:gd name="T0" fmla="*/ 56 w 112"/>
              <a:gd name="T1" fmla="*/ 0 h 106"/>
              <a:gd name="T2" fmla="*/ 112 w 112"/>
              <a:gd name="T3" fmla="*/ 40 h 106"/>
              <a:gd name="T4" fmla="*/ 91 w 112"/>
              <a:gd name="T5" fmla="*/ 106 h 106"/>
              <a:gd name="T6" fmla="*/ 22 w 112"/>
              <a:gd name="T7" fmla="*/ 106 h 106"/>
              <a:gd name="T8" fmla="*/ 0 w 112"/>
              <a:gd name="T9" fmla="*/ 40 h 106"/>
              <a:gd name="T10" fmla="*/ 56 w 112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06">
                <a:moveTo>
                  <a:pt x="56" y="0"/>
                </a:moveTo>
                <a:cubicBezTo>
                  <a:pt x="78" y="39"/>
                  <a:pt x="68" y="32"/>
                  <a:pt x="112" y="40"/>
                </a:cubicBezTo>
                <a:cubicBezTo>
                  <a:pt x="81" y="73"/>
                  <a:pt x="85" y="62"/>
                  <a:pt x="91" y="106"/>
                </a:cubicBezTo>
                <a:cubicBezTo>
                  <a:pt x="50" y="87"/>
                  <a:pt x="62" y="87"/>
                  <a:pt x="22" y="106"/>
                </a:cubicBezTo>
                <a:cubicBezTo>
                  <a:pt x="28" y="62"/>
                  <a:pt x="31" y="73"/>
                  <a:pt x="0" y="40"/>
                </a:cubicBezTo>
                <a:cubicBezTo>
                  <a:pt x="44" y="32"/>
                  <a:pt x="35" y="39"/>
                  <a:pt x="56" y="0"/>
                </a:cubicBezTo>
              </a:path>
            </a:pathLst>
          </a:custGeom>
          <a:solidFill>
            <a:srgbClr val="116A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F757197-8A8F-CCD0-CE9C-ACDA104427C4}"/>
              </a:ext>
            </a:extLst>
          </p:cNvPr>
          <p:cNvGrpSpPr/>
          <p:nvPr/>
        </p:nvGrpSpPr>
        <p:grpSpPr>
          <a:xfrm>
            <a:off x="2170567" y="4690061"/>
            <a:ext cx="3281361" cy="816522"/>
            <a:chOff x="-328895" y="1906534"/>
            <a:chExt cx="3281361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B3370E0-4574-7282-FA7A-B11A069CF912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1D8AB85-C39F-EACC-13E0-8803909CE070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Freeform 6">
            <a:extLst>
              <a:ext uri="{FF2B5EF4-FFF2-40B4-BE49-F238E27FC236}">
                <a16:creationId xmlns:a16="http://schemas.microsoft.com/office/drawing/2014/main" id="{1A0DC095-9188-E4E2-357C-D790D9DF90B9}"/>
              </a:ext>
            </a:extLst>
          </p:cNvPr>
          <p:cNvSpPr>
            <a:spLocks/>
          </p:cNvSpPr>
          <p:nvPr/>
        </p:nvSpPr>
        <p:spPr bwMode="auto">
          <a:xfrm>
            <a:off x="6740072" y="4690061"/>
            <a:ext cx="617012" cy="584537"/>
          </a:xfrm>
          <a:custGeom>
            <a:avLst/>
            <a:gdLst>
              <a:gd name="T0" fmla="*/ 56 w 112"/>
              <a:gd name="T1" fmla="*/ 0 h 106"/>
              <a:gd name="T2" fmla="*/ 112 w 112"/>
              <a:gd name="T3" fmla="*/ 40 h 106"/>
              <a:gd name="T4" fmla="*/ 91 w 112"/>
              <a:gd name="T5" fmla="*/ 106 h 106"/>
              <a:gd name="T6" fmla="*/ 22 w 112"/>
              <a:gd name="T7" fmla="*/ 106 h 106"/>
              <a:gd name="T8" fmla="*/ 0 w 112"/>
              <a:gd name="T9" fmla="*/ 40 h 106"/>
              <a:gd name="T10" fmla="*/ 56 w 112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06">
                <a:moveTo>
                  <a:pt x="56" y="0"/>
                </a:moveTo>
                <a:cubicBezTo>
                  <a:pt x="78" y="39"/>
                  <a:pt x="68" y="32"/>
                  <a:pt x="112" y="40"/>
                </a:cubicBezTo>
                <a:cubicBezTo>
                  <a:pt x="81" y="73"/>
                  <a:pt x="85" y="62"/>
                  <a:pt x="91" y="106"/>
                </a:cubicBezTo>
                <a:cubicBezTo>
                  <a:pt x="50" y="87"/>
                  <a:pt x="62" y="87"/>
                  <a:pt x="22" y="106"/>
                </a:cubicBezTo>
                <a:cubicBezTo>
                  <a:pt x="28" y="62"/>
                  <a:pt x="31" y="73"/>
                  <a:pt x="0" y="40"/>
                </a:cubicBezTo>
                <a:cubicBezTo>
                  <a:pt x="44" y="32"/>
                  <a:pt x="35" y="39"/>
                  <a:pt x="56" y="0"/>
                </a:cubicBezTo>
              </a:path>
            </a:pathLst>
          </a:custGeom>
          <a:solidFill>
            <a:srgbClr val="004F3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5D7AC6A-CC24-2770-7464-57E606637AAF}"/>
              </a:ext>
            </a:extLst>
          </p:cNvPr>
          <p:cNvGrpSpPr/>
          <p:nvPr/>
        </p:nvGrpSpPr>
        <p:grpSpPr>
          <a:xfrm>
            <a:off x="7564091" y="4690061"/>
            <a:ext cx="3281361" cy="816522"/>
            <a:chOff x="-328895" y="1906534"/>
            <a:chExt cx="3281361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20FD2C8-2507-3E19-2450-35F42EB5E31D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EC99E85-75D6-E399-9D35-F2327DB213B1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994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E4F2095-DB39-7F77-DE20-A3F3AAB98FC3}"/>
              </a:ext>
            </a:extLst>
          </p:cNvPr>
          <p:cNvGrpSpPr/>
          <p:nvPr/>
        </p:nvGrpSpPr>
        <p:grpSpPr>
          <a:xfrm>
            <a:off x="303007" y="115003"/>
            <a:ext cx="702674" cy="656110"/>
            <a:chOff x="218018" y="189064"/>
            <a:chExt cx="544040" cy="507987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05562D44-65EE-6E1C-FD3D-8637D3560DF9}"/>
                </a:ext>
              </a:extLst>
            </p:cNvPr>
            <p:cNvSpPr/>
            <p:nvPr/>
          </p:nvSpPr>
          <p:spPr>
            <a:xfrm>
              <a:off x="218018" y="189064"/>
              <a:ext cx="544040" cy="507987"/>
            </a:xfrm>
            <a:prstGeom prst="roundRect">
              <a:avLst/>
            </a:prstGeom>
            <a:solidFill>
              <a:srgbClr val="116A4E"/>
            </a:solidFill>
            <a:ln w="254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6E02F67-64E8-3BE4-B809-BD71EDA90CC6}"/>
                </a:ext>
              </a:extLst>
            </p:cNvPr>
            <p:cNvGrpSpPr/>
            <p:nvPr/>
          </p:nvGrpSpPr>
          <p:grpSpPr>
            <a:xfrm>
              <a:off x="328387" y="279638"/>
              <a:ext cx="295833" cy="326838"/>
              <a:chOff x="11269145" y="1852673"/>
              <a:chExt cx="668180" cy="738212"/>
            </a:xfrm>
            <a:blipFill>
              <a:blip r:embed="rId3"/>
              <a:stretch>
                <a:fillRect/>
              </a:stretch>
            </a:blip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510C159-836E-6820-D822-6B605FC3DD8A}"/>
                  </a:ext>
                </a:extLst>
              </p:cNvPr>
              <p:cNvSpPr/>
              <p:nvPr/>
            </p:nvSpPr>
            <p:spPr>
              <a:xfrm flipV="1">
                <a:off x="11578582" y="1852673"/>
                <a:ext cx="334302" cy="339777"/>
              </a:xfrm>
              <a:custGeom>
                <a:avLst/>
                <a:gdLst>
                  <a:gd name="connsiteX0" fmla="*/ 180836 w 334302"/>
                  <a:gd name="connsiteY0" fmla="*/ 326121 h 339777"/>
                  <a:gd name="connsiteX1" fmla="*/ 79996 w 334302"/>
                  <a:gd name="connsiteY1" fmla="*/ 310840 h 339777"/>
                  <a:gd name="connsiteX2" fmla="*/ -2510 w 334302"/>
                  <a:gd name="connsiteY2" fmla="*/ 122582 h 339777"/>
                  <a:gd name="connsiteX3" fmla="*/ 46993 w 334302"/>
                  <a:gd name="connsiteY3" fmla="*/ -6999 h 339777"/>
                  <a:gd name="connsiteX4" fmla="*/ 173502 w 334302"/>
                  <a:gd name="connsiteY4" fmla="*/ 5225 h 339777"/>
                  <a:gd name="connsiteX5" fmla="*/ 301233 w 334302"/>
                  <a:gd name="connsiteY5" fmla="*/ 37621 h 339777"/>
                  <a:gd name="connsiteX6" fmla="*/ 303066 w 334302"/>
                  <a:gd name="connsiteY6" fmla="*/ 192873 h 339777"/>
                  <a:gd name="connsiteX7" fmla="*/ 180836 w 334302"/>
                  <a:gd name="connsiteY7" fmla="*/ 326121 h 339777"/>
                  <a:gd name="connsiteX8" fmla="*/ 256619 w 334302"/>
                  <a:gd name="connsiteY8" fmla="*/ 264387 h 339777"/>
                  <a:gd name="connsiteX9" fmla="*/ 281676 w 334302"/>
                  <a:gd name="connsiteY9" fmla="*/ 82852 h 339777"/>
                  <a:gd name="connsiteX10" fmla="*/ 168613 w 334302"/>
                  <a:gd name="connsiteY10" fmla="*/ 39454 h 339777"/>
                  <a:gd name="connsiteX11" fmla="*/ 66550 w 334302"/>
                  <a:gd name="connsiteY11" fmla="*/ 23562 h 339777"/>
                  <a:gd name="connsiteX12" fmla="*/ 50049 w 334302"/>
                  <a:gd name="connsiteY12" fmla="*/ 32119 h 339777"/>
                  <a:gd name="connsiteX13" fmla="*/ 18269 w 334302"/>
                  <a:gd name="connsiteY13" fmla="*/ 261331 h 339777"/>
                  <a:gd name="connsiteX14" fmla="*/ 224839 w 334302"/>
                  <a:gd name="connsiteY14" fmla="*/ 295560 h 339777"/>
                  <a:gd name="connsiteX15" fmla="*/ 250507 w 334302"/>
                  <a:gd name="connsiteY15" fmla="*/ 296171 h 339777"/>
                  <a:gd name="connsiteX16" fmla="*/ 256619 w 334302"/>
                  <a:gd name="connsiteY16" fmla="*/ 264387 h 339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4302" h="339777">
                    <a:moveTo>
                      <a:pt x="180836" y="326121"/>
                    </a:moveTo>
                    <a:cubicBezTo>
                      <a:pt x="164335" y="323676"/>
                      <a:pt x="118498" y="316341"/>
                      <a:pt x="79996" y="310840"/>
                    </a:cubicBezTo>
                    <a:cubicBezTo>
                      <a:pt x="-28790" y="294337"/>
                      <a:pt x="-29401" y="293115"/>
                      <a:pt x="-2510" y="122582"/>
                    </a:cubicBezTo>
                    <a:cubicBezTo>
                      <a:pt x="13380" y="19895"/>
                      <a:pt x="21325" y="-887"/>
                      <a:pt x="46993" y="-6999"/>
                    </a:cubicBezTo>
                    <a:cubicBezTo>
                      <a:pt x="55549" y="-9444"/>
                      <a:pt x="112387" y="-3943"/>
                      <a:pt x="173502" y="5225"/>
                    </a:cubicBezTo>
                    <a:cubicBezTo>
                      <a:pt x="274342" y="19284"/>
                      <a:pt x="285343" y="22340"/>
                      <a:pt x="301233" y="37621"/>
                    </a:cubicBezTo>
                    <a:cubicBezTo>
                      <a:pt x="322012" y="57791"/>
                      <a:pt x="322012" y="60236"/>
                      <a:pt x="303066" y="192873"/>
                    </a:cubicBezTo>
                    <a:cubicBezTo>
                      <a:pt x="282287" y="335901"/>
                      <a:pt x="276787" y="342013"/>
                      <a:pt x="180836" y="326121"/>
                    </a:cubicBezTo>
                    <a:close/>
                    <a:moveTo>
                      <a:pt x="256619" y="264387"/>
                    </a:moveTo>
                    <a:cubicBezTo>
                      <a:pt x="267620" y="209987"/>
                      <a:pt x="281676" y="107912"/>
                      <a:pt x="281676" y="82852"/>
                    </a:cubicBezTo>
                    <a:cubicBezTo>
                      <a:pt x="281676" y="53513"/>
                      <a:pt x="287788" y="55957"/>
                      <a:pt x="168613" y="39454"/>
                    </a:cubicBezTo>
                    <a:cubicBezTo>
                      <a:pt x="118498" y="32119"/>
                      <a:pt x="72051" y="25396"/>
                      <a:pt x="66550" y="23562"/>
                    </a:cubicBezTo>
                    <a:cubicBezTo>
                      <a:pt x="60439" y="21729"/>
                      <a:pt x="53716" y="25396"/>
                      <a:pt x="50049" y="32119"/>
                    </a:cubicBezTo>
                    <a:cubicBezTo>
                      <a:pt x="40271" y="50456"/>
                      <a:pt x="11546" y="254607"/>
                      <a:pt x="18269" y="261331"/>
                    </a:cubicBezTo>
                    <a:cubicBezTo>
                      <a:pt x="24381" y="267443"/>
                      <a:pt x="186947" y="294948"/>
                      <a:pt x="224839" y="295560"/>
                    </a:cubicBezTo>
                    <a:lnTo>
                      <a:pt x="250507" y="296171"/>
                    </a:lnTo>
                    <a:lnTo>
                      <a:pt x="256619" y="264387"/>
                    </a:ln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1F3690D-B521-CF39-5979-23A990A65B48}"/>
                  </a:ext>
                </a:extLst>
              </p:cNvPr>
              <p:cNvSpPr/>
              <p:nvPr/>
            </p:nvSpPr>
            <p:spPr>
              <a:xfrm flipV="1">
                <a:off x="11667757" y="1927572"/>
                <a:ext cx="185303" cy="205525"/>
              </a:xfrm>
              <a:custGeom>
                <a:avLst/>
                <a:gdLst>
                  <a:gd name="connsiteX0" fmla="*/ 40914 w 185303"/>
                  <a:gd name="connsiteY0" fmla="*/ 194657 h 205525"/>
                  <a:gd name="connsiteX1" fmla="*/ -17146 w 185303"/>
                  <a:gd name="connsiteY1" fmla="*/ 16789 h 205525"/>
                  <a:gd name="connsiteX2" fmla="*/ 12190 w 185303"/>
                  <a:gd name="connsiteY2" fmla="*/ 13121 h 205525"/>
                  <a:gd name="connsiteX3" fmla="*/ 82472 w 185303"/>
                  <a:gd name="connsiteY3" fmla="*/ 46128 h 205525"/>
                  <a:gd name="connsiteX4" fmla="*/ 131364 w 185303"/>
                  <a:gd name="connsiteY4" fmla="*/ 33292 h 205525"/>
                  <a:gd name="connsiteX5" fmla="*/ 168034 w 185303"/>
                  <a:gd name="connsiteY5" fmla="*/ 31458 h 205525"/>
                  <a:gd name="connsiteX6" fmla="*/ 126475 w 185303"/>
                  <a:gd name="connsiteY6" fmla="*/ 99916 h 205525"/>
                  <a:gd name="connsiteX7" fmla="*/ 40914 w 185303"/>
                  <a:gd name="connsiteY7" fmla="*/ 194657 h 205525"/>
                  <a:gd name="connsiteX8" fmla="*/ 76361 w 185303"/>
                  <a:gd name="connsiteY8" fmla="*/ 111529 h 205525"/>
                  <a:gd name="connsiteX9" fmla="*/ 87361 w 185303"/>
                  <a:gd name="connsiteY9" fmla="*/ 81579 h 205525"/>
                  <a:gd name="connsiteX10" fmla="*/ 33580 w 185303"/>
                  <a:gd name="connsiteY10" fmla="*/ 77300 h 205525"/>
                  <a:gd name="connsiteX11" fmla="*/ 54970 w 185303"/>
                  <a:gd name="connsiteY11" fmla="*/ 139035 h 205525"/>
                  <a:gd name="connsiteX12" fmla="*/ 76361 w 185303"/>
                  <a:gd name="connsiteY12" fmla="*/ 111529 h 20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303" h="205525">
                    <a:moveTo>
                      <a:pt x="40914" y="194657"/>
                    </a:moveTo>
                    <a:cubicBezTo>
                      <a:pt x="31746" y="189156"/>
                      <a:pt x="-15312" y="44294"/>
                      <a:pt x="-17146" y="16789"/>
                    </a:cubicBezTo>
                    <a:cubicBezTo>
                      <a:pt x="-18979" y="-13773"/>
                      <a:pt x="-33" y="-16218"/>
                      <a:pt x="12190" y="13121"/>
                    </a:cubicBezTo>
                    <a:cubicBezTo>
                      <a:pt x="21968" y="36348"/>
                      <a:pt x="25635" y="38182"/>
                      <a:pt x="82472" y="46128"/>
                    </a:cubicBezTo>
                    <a:cubicBezTo>
                      <a:pt x="114863" y="51018"/>
                      <a:pt x="116697" y="50406"/>
                      <a:pt x="131364" y="33292"/>
                    </a:cubicBezTo>
                    <a:cubicBezTo>
                      <a:pt x="146643" y="16177"/>
                      <a:pt x="168034" y="14955"/>
                      <a:pt x="168034" y="31458"/>
                    </a:cubicBezTo>
                    <a:cubicBezTo>
                      <a:pt x="168034" y="35737"/>
                      <a:pt x="149699" y="66298"/>
                      <a:pt x="126475" y="99916"/>
                    </a:cubicBezTo>
                    <a:cubicBezTo>
                      <a:pt x="58637" y="200158"/>
                      <a:pt x="55581" y="203825"/>
                      <a:pt x="40914" y="194657"/>
                    </a:cubicBezTo>
                    <a:close/>
                    <a:moveTo>
                      <a:pt x="76361" y="111529"/>
                    </a:moveTo>
                    <a:cubicBezTo>
                      <a:pt x="89806" y="91970"/>
                      <a:pt x="92862" y="83413"/>
                      <a:pt x="87361" y="81579"/>
                    </a:cubicBezTo>
                    <a:cubicBezTo>
                      <a:pt x="69027" y="75467"/>
                      <a:pt x="33580" y="73022"/>
                      <a:pt x="33580" y="77300"/>
                    </a:cubicBezTo>
                    <a:cubicBezTo>
                      <a:pt x="33580" y="84024"/>
                      <a:pt x="52526" y="139035"/>
                      <a:pt x="54970" y="139035"/>
                    </a:cubicBezTo>
                    <a:cubicBezTo>
                      <a:pt x="56193" y="139035"/>
                      <a:pt x="65971" y="126810"/>
                      <a:pt x="76361" y="111529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58EAD10-8EE0-82F9-BE89-6688047ED3D1}"/>
                  </a:ext>
                </a:extLst>
              </p:cNvPr>
              <p:cNvSpPr/>
              <p:nvPr/>
            </p:nvSpPr>
            <p:spPr>
              <a:xfrm flipV="1">
                <a:off x="11269145" y="2097893"/>
                <a:ext cx="320486" cy="327550"/>
              </a:xfrm>
              <a:custGeom>
                <a:avLst/>
                <a:gdLst>
                  <a:gd name="connsiteX0" fmla="*/ 22596 w 320486"/>
                  <a:gd name="connsiteY0" fmla="*/ 312608 h 327550"/>
                  <a:gd name="connsiteX1" fmla="*/ -17 w 320486"/>
                  <a:gd name="connsiteY1" fmla="*/ 286936 h 327550"/>
                  <a:gd name="connsiteX2" fmla="*/ -14073 w 320486"/>
                  <a:gd name="connsiteY2" fmla="*/ 35721 h 327550"/>
                  <a:gd name="connsiteX3" fmla="*/ 131992 w 320486"/>
                  <a:gd name="connsiteY3" fmla="*/ -2787 h 327550"/>
                  <a:gd name="connsiteX4" fmla="*/ 284169 w 320486"/>
                  <a:gd name="connsiteY4" fmla="*/ 22885 h 327550"/>
                  <a:gd name="connsiteX5" fmla="*/ 302504 w 320486"/>
                  <a:gd name="connsiteY5" fmla="*/ 267988 h 327550"/>
                  <a:gd name="connsiteX6" fmla="*/ 157049 w 320486"/>
                  <a:gd name="connsiteY6" fmla="*/ 312608 h 327550"/>
                  <a:gd name="connsiteX7" fmla="*/ 22596 w 320486"/>
                  <a:gd name="connsiteY7" fmla="*/ 312608 h 327550"/>
                  <a:gd name="connsiteX8" fmla="*/ 157661 w 320486"/>
                  <a:gd name="connsiteY8" fmla="*/ 278379 h 327550"/>
                  <a:gd name="connsiteX9" fmla="*/ 269502 w 320486"/>
                  <a:gd name="connsiteY9" fmla="*/ 258820 h 327550"/>
                  <a:gd name="connsiteX10" fmla="*/ 264001 w 320486"/>
                  <a:gd name="connsiteY10" fmla="*/ 147576 h 327550"/>
                  <a:gd name="connsiteX11" fmla="*/ 255445 w 320486"/>
                  <a:gd name="connsiteY11" fmla="*/ 35109 h 327550"/>
                  <a:gd name="connsiteX12" fmla="*/ 159494 w 320486"/>
                  <a:gd name="connsiteY12" fmla="*/ 30831 h 327550"/>
                  <a:gd name="connsiteX13" fmla="*/ 41541 w 320486"/>
                  <a:gd name="connsiteY13" fmla="*/ 39388 h 327550"/>
                  <a:gd name="connsiteX14" fmla="*/ 18318 w 320486"/>
                  <a:gd name="connsiteY14" fmla="*/ 71172 h 327550"/>
                  <a:gd name="connsiteX15" fmla="*/ 32985 w 320486"/>
                  <a:gd name="connsiteY15" fmla="*/ 280213 h 327550"/>
                  <a:gd name="connsiteX16" fmla="*/ 157661 w 320486"/>
                  <a:gd name="connsiteY16" fmla="*/ 278379 h 32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0486" h="327550">
                    <a:moveTo>
                      <a:pt x="22596" y="312608"/>
                    </a:moveTo>
                    <a:cubicBezTo>
                      <a:pt x="14040" y="307718"/>
                      <a:pt x="3650" y="296105"/>
                      <a:pt x="-17" y="286936"/>
                    </a:cubicBezTo>
                    <a:cubicBezTo>
                      <a:pt x="-11018" y="258820"/>
                      <a:pt x="-22018" y="51001"/>
                      <a:pt x="-14073" y="35721"/>
                    </a:cubicBezTo>
                    <a:cubicBezTo>
                      <a:pt x="-17" y="9438"/>
                      <a:pt x="15873" y="5159"/>
                      <a:pt x="131992" y="-2787"/>
                    </a:cubicBezTo>
                    <a:cubicBezTo>
                      <a:pt x="255445" y="-11344"/>
                      <a:pt x="268890" y="-9510"/>
                      <a:pt x="284169" y="22885"/>
                    </a:cubicBezTo>
                    <a:cubicBezTo>
                      <a:pt x="293336" y="41222"/>
                      <a:pt x="308004" y="244761"/>
                      <a:pt x="302504" y="267988"/>
                    </a:cubicBezTo>
                    <a:cubicBezTo>
                      <a:pt x="294559" y="297938"/>
                      <a:pt x="278058" y="302828"/>
                      <a:pt x="157049" y="312608"/>
                    </a:cubicBezTo>
                    <a:cubicBezTo>
                      <a:pt x="23818" y="322999"/>
                      <a:pt x="42153" y="322999"/>
                      <a:pt x="22596" y="312608"/>
                    </a:cubicBezTo>
                    <a:close/>
                    <a:moveTo>
                      <a:pt x="157661" y="278379"/>
                    </a:moveTo>
                    <a:cubicBezTo>
                      <a:pt x="256056" y="271044"/>
                      <a:pt x="265223" y="269211"/>
                      <a:pt x="269502" y="258820"/>
                    </a:cubicBezTo>
                    <a:cubicBezTo>
                      <a:pt x="271335" y="254541"/>
                      <a:pt x="268890" y="204420"/>
                      <a:pt x="264001" y="147576"/>
                    </a:cubicBezTo>
                    <a:cubicBezTo>
                      <a:pt x="259723" y="90120"/>
                      <a:pt x="256056" y="39999"/>
                      <a:pt x="255445" y="35109"/>
                    </a:cubicBezTo>
                    <a:cubicBezTo>
                      <a:pt x="255445" y="27775"/>
                      <a:pt x="239555" y="27163"/>
                      <a:pt x="159494" y="30831"/>
                    </a:cubicBezTo>
                    <a:cubicBezTo>
                      <a:pt x="106324" y="33276"/>
                      <a:pt x="53153" y="36943"/>
                      <a:pt x="41541" y="39388"/>
                    </a:cubicBezTo>
                    <a:cubicBezTo>
                      <a:pt x="21373" y="43667"/>
                      <a:pt x="20151" y="45500"/>
                      <a:pt x="18318" y="71172"/>
                    </a:cubicBezTo>
                    <a:cubicBezTo>
                      <a:pt x="15873" y="101122"/>
                      <a:pt x="28096" y="272267"/>
                      <a:pt x="32985" y="280213"/>
                    </a:cubicBezTo>
                    <a:cubicBezTo>
                      <a:pt x="37263" y="286936"/>
                      <a:pt x="59265" y="286325"/>
                      <a:pt x="157661" y="278379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B1DCBDB-0AB4-81F5-61F2-6C75DF0C6CA9}"/>
                  </a:ext>
                </a:extLst>
              </p:cNvPr>
              <p:cNvSpPr/>
              <p:nvPr/>
            </p:nvSpPr>
            <p:spPr>
              <a:xfrm flipV="1">
                <a:off x="11359199" y="2158479"/>
                <a:ext cx="132497" cy="206980"/>
              </a:xfrm>
              <a:custGeom>
                <a:avLst/>
                <a:gdLst>
                  <a:gd name="connsiteX0" fmla="*/ 4664 w 132497"/>
                  <a:gd name="connsiteY0" fmla="*/ 193334 h 206980"/>
                  <a:gd name="connsiteX1" fmla="*/ -13060 w 132497"/>
                  <a:gd name="connsiteY1" fmla="*/ 107762 h 206980"/>
                  <a:gd name="connsiteX2" fmla="*/ -15504 w 132497"/>
                  <a:gd name="connsiteY2" fmla="*/ 15466 h 206980"/>
                  <a:gd name="connsiteX3" fmla="*/ 49889 w 132497"/>
                  <a:gd name="connsiteY3" fmla="*/ -7149 h 206980"/>
                  <a:gd name="connsiteX4" fmla="*/ 105504 w 132497"/>
                  <a:gd name="connsiteY4" fmla="*/ 90648 h 206980"/>
                  <a:gd name="connsiteX5" fmla="*/ 95725 w 132497"/>
                  <a:gd name="connsiteY5" fmla="*/ 135267 h 206980"/>
                  <a:gd name="connsiteX6" fmla="*/ 85336 w 132497"/>
                  <a:gd name="connsiteY6" fmla="*/ 178053 h 206980"/>
                  <a:gd name="connsiteX7" fmla="*/ 4664 w 132497"/>
                  <a:gd name="connsiteY7" fmla="*/ 193334 h 206980"/>
                  <a:gd name="connsiteX8" fmla="*/ 61501 w 132497"/>
                  <a:gd name="connsiteY8" fmla="*/ 154827 h 206980"/>
                  <a:gd name="connsiteX9" fmla="*/ 39499 w 132497"/>
                  <a:gd name="connsiteY9" fmla="*/ 127321 h 206980"/>
                  <a:gd name="connsiteX10" fmla="*/ 24832 w 132497"/>
                  <a:gd name="connsiteY10" fmla="*/ 145658 h 206980"/>
                  <a:gd name="connsiteX11" fmla="*/ 39499 w 132497"/>
                  <a:gd name="connsiteY11" fmla="*/ 163995 h 206980"/>
                  <a:gd name="connsiteX12" fmla="*/ 61501 w 132497"/>
                  <a:gd name="connsiteY12" fmla="*/ 154827 h 206980"/>
                  <a:gd name="connsiteX13" fmla="*/ 72502 w 132497"/>
                  <a:gd name="connsiteY13" fmla="*/ 77200 h 206980"/>
                  <a:gd name="connsiteX14" fmla="*/ 72502 w 132497"/>
                  <a:gd name="connsiteY14" fmla="*/ 36859 h 206980"/>
                  <a:gd name="connsiteX15" fmla="*/ 41944 w 132497"/>
                  <a:gd name="connsiteY15" fmla="*/ 29525 h 206980"/>
                  <a:gd name="connsiteX16" fmla="*/ 18720 w 132497"/>
                  <a:gd name="connsiteY16" fmla="*/ 29525 h 206980"/>
                  <a:gd name="connsiteX17" fmla="*/ 18720 w 132497"/>
                  <a:gd name="connsiteY17" fmla="*/ 55807 h 206980"/>
                  <a:gd name="connsiteX18" fmla="*/ 22998 w 132497"/>
                  <a:gd name="connsiteY18" fmla="*/ 86980 h 206980"/>
                  <a:gd name="connsiteX19" fmla="*/ 72502 w 132497"/>
                  <a:gd name="connsiteY19" fmla="*/ 77200 h 20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2497" h="206980">
                    <a:moveTo>
                      <a:pt x="4664" y="193334"/>
                    </a:moveTo>
                    <a:cubicBezTo>
                      <a:pt x="-3893" y="186611"/>
                      <a:pt x="-7559" y="170107"/>
                      <a:pt x="-13060" y="107762"/>
                    </a:cubicBezTo>
                    <a:cubicBezTo>
                      <a:pt x="-16727" y="65587"/>
                      <a:pt x="-17949" y="24023"/>
                      <a:pt x="-15504" y="15466"/>
                    </a:cubicBezTo>
                    <a:cubicBezTo>
                      <a:pt x="-11838" y="-426"/>
                      <a:pt x="7108" y="-7149"/>
                      <a:pt x="49889" y="-7149"/>
                    </a:cubicBezTo>
                    <a:cubicBezTo>
                      <a:pt x="100003" y="-7149"/>
                      <a:pt x="133617" y="52140"/>
                      <a:pt x="105504" y="90648"/>
                    </a:cubicBezTo>
                    <a:cubicBezTo>
                      <a:pt x="94503" y="104706"/>
                      <a:pt x="92670" y="113874"/>
                      <a:pt x="95725" y="135267"/>
                    </a:cubicBezTo>
                    <a:cubicBezTo>
                      <a:pt x="98781" y="157272"/>
                      <a:pt x="96948" y="164606"/>
                      <a:pt x="85336" y="178053"/>
                    </a:cubicBezTo>
                    <a:cubicBezTo>
                      <a:pt x="67612" y="198224"/>
                      <a:pt x="22387" y="206781"/>
                      <a:pt x="4664" y="193334"/>
                    </a:cubicBezTo>
                    <a:close/>
                    <a:moveTo>
                      <a:pt x="61501" y="154827"/>
                    </a:moveTo>
                    <a:cubicBezTo>
                      <a:pt x="71890" y="142602"/>
                      <a:pt x="59667" y="127321"/>
                      <a:pt x="39499" y="127321"/>
                    </a:cubicBezTo>
                    <a:cubicBezTo>
                      <a:pt x="27276" y="127321"/>
                      <a:pt x="24832" y="130377"/>
                      <a:pt x="24832" y="145658"/>
                    </a:cubicBezTo>
                    <a:cubicBezTo>
                      <a:pt x="24832" y="160939"/>
                      <a:pt x="27276" y="163995"/>
                      <a:pt x="39499" y="163995"/>
                    </a:cubicBezTo>
                    <a:cubicBezTo>
                      <a:pt x="47444" y="163995"/>
                      <a:pt x="57223" y="159717"/>
                      <a:pt x="61501" y="154827"/>
                    </a:cubicBezTo>
                    <a:close/>
                    <a:moveTo>
                      <a:pt x="72502" y="77200"/>
                    </a:moveTo>
                    <a:cubicBezTo>
                      <a:pt x="81669" y="69255"/>
                      <a:pt x="82280" y="46639"/>
                      <a:pt x="72502" y="36859"/>
                    </a:cubicBezTo>
                    <a:cubicBezTo>
                      <a:pt x="68223" y="32581"/>
                      <a:pt x="54778" y="29525"/>
                      <a:pt x="41944" y="29525"/>
                    </a:cubicBezTo>
                    <a:lnTo>
                      <a:pt x="18720" y="29525"/>
                    </a:lnTo>
                    <a:lnTo>
                      <a:pt x="18720" y="55807"/>
                    </a:lnTo>
                    <a:cubicBezTo>
                      <a:pt x="18720" y="70477"/>
                      <a:pt x="20554" y="84535"/>
                      <a:pt x="22998" y="86980"/>
                    </a:cubicBezTo>
                    <a:cubicBezTo>
                      <a:pt x="28499" y="91870"/>
                      <a:pt x="61501" y="85146"/>
                      <a:pt x="72502" y="77200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6C57D68-EED7-6CFA-BE78-94C5AFB2AB3F}"/>
                  </a:ext>
                </a:extLst>
              </p:cNvPr>
              <p:cNvSpPr/>
              <p:nvPr/>
            </p:nvSpPr>
            <p:spPr>
              <a:xfrm flipV="1">
                <a:off x="11566376" y="2219335"/>
                <a:ext cx="370949" cy="371550"/>
              </a:xfrm>
              <a:custGeom>
                <a:avLst/>
                <a:gdLst>
                  <a:gd name="connsiteX0" fmla="*/ 75080 w 370949"/>
                  <a:gd name="connsiteY0" fmla="*/ 350560 h 371550"/>
                  <a:gd name="connsiteX1" fmla="*/ -15982 w 370949"/>
                  <a:gd name="connsiteY1" fmla="*/ 132351 h 371550"/>
                  <a:gd name="connsiteX2" fmla="*/ 127028 w 370949"/>
                  <a:gd name="connsiteY2" fmla="*/ 23552 h 371550"/>
                  <a:gd name="connsiteX3" fmla="*/ 255981 w 370949"/>
                  <a:gd name="connsiteY3" fmla="*/ 3381 h 371550"/>
                  <a:gd name="connsiteX4" fmla="*/ 353155 w 370949"/>
                  <a:gd name="connsiteY4" fmla="*/ 224646 h 371550"/>
                  <a:gd name="connsiteX5" fmla="*/ 347043 w 370949"/>
                  <a:gd name="connsiteY5" fmla="*/ 259486 h 371550"/>
                  <a:gd name="connsiteX6" fmla="*/ 240702 w 370949"/>
                  <a:gd name="connsiteY6" fmla="*/ 318776 h 371550"/>
                  <a:gd name="connsiteX7" fmla="*/ 116027 w 370949"/>
                  <a:gd name="connsiteY7" fmla="*/ 363395 h 371550"/>
                  <a:gd name="connsiteX8" fmla="*/ 75080 w 370949"/>
                  <a:gd name="connsiteY8" fmla="*/ 350560 h 371550"/>
                  <a:gd name="connsiteX9" fmla="*/ 225424 w 370949"/>
                  <a:gd name="connsiteY9" fmla="*/ 287603 h 371550"/>
                  <a:gd name="connsiteX10" fmla="*/ 318319 w 370949"/>
                  <a:gd name="connsiteY10" fmla="*/ 238093 h 371550"/>
                  <a:gd name="connsiteX11" fmla="*/ 229091 w 370949"/>
                  <a:gd name="connsiteY11" fmla="*/ 24774 h 371550"/>
                  <a:gd name="connsiteX12" fmla="*/ 26188 w 370949"/>
                  <a:gd name="connsiteY12" fmla="*/ 106068 h 371550"/>
                  <a:gd name="connsiteX13" fmla="*/ 16409 w 370949"/>
                  <a:gd name="connsiteY13" fmla="*/ 128683 h 371550"/>
                  <a:gd name="connsiteX14" fmla="*/ 99526 w 370949"/>
                  <a:gd name="connsiteY14" fmla="*/ 327333 h 371550"/>
                  <a:gd name="connsiteX15" fmla="*/ 225424 w 370949"/>
                  <a:gd name="connsiteY15" fmla="*/ 287603 h 37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0949" h="371550">
                    <a:moveTo>
                      <a:pt x="75080" y="350560"/>
                    </a:moveTo>
                    <a:cubicBezTo>
                      <a:pt x="57968" y="328555"/>
                      <a:pt x="-12315" y="160467"/>
                      <a:pt x="-15982" y="132351"/>
                    </a:cubicBezTo>
                    <a:cubicBezTo>
                      <a:pt x="-22093" y="89564"/>
                      <a:pt x="-11093" y="81618"/>
                      <a:pt x="127028" y="23552"/>
                    </a:cubicBezTo>
                    <a:cubicBezTo>
                      <a:pt x="207700" y="-10066"/>
                      <a:pt x="238258" y="-14345"/>
                      <a:pt x="255981" y="3381"/>
                    </a:cubicBezTo>
                    <a:cubicBezTo>
                      <a:pt x="268204" y="15606"/>
                      <a:pt x="347043" y="197141"/>
                      <a:pt x="353155" y="224646"/>
                    </a:cubicBezTo>
                    <a:cubicBezTo>
                      <a:pt x="354988" y="233815"/>
                      <a:pt x="351932" y="249095"/>
                      <a:pt x="347043" y="259486"/>
                    </a:cubicBezTo>
                    <a:cubicBezTo>
                      <a:pt x="339098" y="274156"/>
                      <a:pt x="321375" y="283936"/>
                      <a:pt x="240702" y="318776"/>
                    </a:cubicBezTo>
                    <a:cubicBezTo>
                      <a:pt x="186921" y="342002"/>
                      <a:pt x="131917" y="362173"/>
                      <a:pt x="116027" y="363395"/>
                    </a:cubicBezTo>
                    <a:cubicBezTo>
                      <a:pt x="90970" y="366452"/>
                      <a:pt x="86692" y="364618"/>
                      <a:pt x="75080" y="350560"/>
                    </a:cubicBezTo>
                    <a:close/>
                    <a:moveTo>
                      <a:pt x="225424" y="287603"/>
                    </a:moveTo>
                    <a:cubicBezTo>
                      <a:pt x="291428" y="259486"/>
                      <a:pt x="318319" y="244817"/>
                      <a:pt x="318319" y="238093"/>
                    </a:cubicBezTo>
                    <a:cubicBezTo>
                      <a:pt x="318319" y="221590"/>
                      <a:pt x="237647" y="27830"/>
                      <a:pt x="229091" y="24774"/>
                    </a:cubicBezTo>
                    <a:cubicBezTo>
                      <a:pt x="221757" y="21718"/>
                      <a:pt x="51245" y="90176"/>
                      <a:pt x="26188" y="106068"/>
                    </a:cubicBezTo>
                    <a:cubicBezTo>
                      <a:pt x="15798" y="112791"/>
                      <a:pt x="13354" y="118903"/>
                      <a:pt x="16409" y="128683"/>
                    </a:cubicBezTo>
                    <a:cubicBezTo>
                      <a:pt x="23743" y="154355"/>
                      <a:pt x="93415" y="319387"/>
                      <a:pt x="99526" y="327333"/>
                    </a:cubicBezTo>
                    <a:cubicBezTo>
                      <a:pt x="107471" y="337113"/>
                      <a:pt x="110527" y="335890"/>
                      <a:pt x="225424" y="287603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AB7372B-76F8-CC06-3FC8-A2EFD0F6AE39}"/>
                  </a:ext>
                </a:extLst>
              </p:cNvPr>
              <p:cNvSpPr/>
              <p:nvPr/>
            </p:nvSpPr>
            <p:spPr>
              <a:xfrm flipV="1">
                <a:off x="11666806" y="2313977"/>
                <a:ext cx="184100" cy="192065"/>
              </a:xfrm>
              <a:custGeom>
                <a:avLst/>
                <a:gdLst>
                  <a:gd name="connsiteX0" fmla="*/ 49201 w 184100"/>
                  <a:gd name="connsiteY0" fmla="*/ 181987 h 192065"/>
                  <a:gd name="connsiteX1" fmla="*/ -14359 w 184100"/>
                  <a:gd name="connsiteY1" fmla="*/ 67076 h 192065"/>
                  <a:gd name="connsiteX2" fmla="*/ 78536 w 184100"/>
                  <a:gd name="connsiteY2" fmla="*/ -6883 h 192065"/>
                  <a:gd name="connsiteX3" fmla="*/ 118872 w 184100"/>
                  <a:gd name="connsiteY3" fmla="*/ 15121 h 192065"/>
                  <a:gd name="connsiteX4" fmla="*/ 84036 w 184100"/>
                  <a:gd name="connsiteY4" fmla="*/ 27346 h 192065"/>
                  <a:gd name="connsiteX5" fmla="*/ 33311 w 184100"/>
                  <a:gd name="connsiteY5" fmla="*/ 47517 h 192065"/>
                  <a:gd name="connsiteX6" fmla="*/ 36978 w 184100"/>
                  <a:gd name="connsiteY6" fmla="*/ 131255 h 192065"/>
                  <a:gd name="connsiteX7" fmla="*/ 73647 w 184100"/>
                  <a:gd name="connsiteY7" fmla="*/ 152037 h 192065"/>
                  <a:gd name="connsiteX8" fmla="*/ 132317 w 184100"/>
                  <a:gd name="connsiteY8" fmla="*/ 121475 h 192065"/>
                  <a:gd name="connsiteX9" fmla="*/ 165931 w 184100"/>
                  <a:gd name="connsiteY9" fmla="*/ 115363 h 192065"/>
                  <a:gd name="connsiteX10" fmla="*/ 127428 w 184100"/>
                  <a:gd name="connsiteY10" fmla="*/ 172819 h 192065"/>
                  <a:gd name="connsiteX11" fmla="*/ 49201 w 184100"/>
                  <a:gd name="connsiteY11" fmla="*/ 181987 h 19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4100" h="192065">
                    <a:moveTo>
                      <a:pt x="49201" y="181987"/>
                    </a:moveTo>
                    <a:cubicBezTo>
                      <a:pt x="3975" y="169151"/>
                      <a:pt x="-27193" y="112918"/>
                      <a:pt x="-14359" y="67076"/>
                    </a:cubicBezTo>
                    <a:cubicBezTo>
                      <a:pt x="-2136" y="20011"/>
                      <a:pt x="32088" y="-6883"/>
                      <a:pt x="78536" y="-6883"/>
                    </a:cubicBezTo>
                    <a:cubicBezTo>
                      <a:pt x="110316" y="-6883"/>
                      <a:pt x="121928" y="-159"/>
                      <a:pt x="118872" y="15121"/>
                    </a:cubicBezTo>
                    <a:cubicBezTo>
                      <a:pt x="117039" y="24901"/>
                      <a:pt x="110927" y="26735"/>
                      <a:pt x="84036" y="27346"/>
                    </a:cubicBezTo>
                    <a:cubicBezTo>
                      <a:pt x="54701" y="27957"/>
                      <a:pt x="48590" y="30402"/>
                      <a:pt x="33311" y="47517"/>
                    </a:cubicBezTo>
                    <a:cubicBezTo>
                      <a:pt x="8253" y="75022"/>
                      <a:pt x="9476" y="103750"/>
                      <a:pt x="36978" y="131255"/>
                    </a:cubicBezTo>
                    <a:cubicBezTo>
                      <a:pt x="50423" y="144702"/>
                      <a:pt x="63868" y="152037"/>
                      <a:pt x="73647" y="152037"/>
                    </a:cubicBezTo>
                    <a:cubicBezTo>
                      <a:pt x="95037" y="152037"/>
                      <a:pt x="124372" y="136756"/>
                      <a:pt x="132317" y="121475"/>
                    </a:cubicBezTo>
                    <a:cubicBezTo>
                      <a:pt x="139040" y="108640"/>
                      <a:pt x="159819" y="104972"/>
                      <a:pt x="165931" y="115363"/>
                    </a:cubicBezTo>
                    <a:cubicBezTo>
                      <a:pt x="172042" y="124532"/>
                      <a:pt x="145763" y="163650"/>
                      <a:pt x="127428" y="172819"/>
                    </a:cubicBezTo>
                    <a:cubicBezTo>
                      <a:pt x="103593" y="184432"/>
                      <a:pt x="71202" y="188711"/>
                      <a:pt x="49201" y="181987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3D95B4-BDFB-CC19-5B64-82938D578397}"/>
              </a:ext>
            </a:extLst>
          </p:cNvPr>
          <p:cNvSpPr/>
          <p:nvPr/>
        </p:nvSpPr>
        <p:spPr>
          <a:xfrm>
            <a:off x="835880" y="608830"/>
            <a:ext cx="347601" cy="324566"/>
          </a:xfrm>
          <a:prstGeom prst="roundRect">
            <a:avLst/>
          </a:prstGeom>
          <a:noFill/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158B67-D5C8-E02A-8ED5-CC1F9035191A}"/>
              </a:ext>
            </a:extLst>
          </p:cNvPr>
          <p:cNvSpPr/>
          <p:nvPr/>
        </p:nvSpPr>
        <p:spPr>
          <a:xfrm>
            <a:off x="353971" y="160622"/>
            <a:ext cx="108786" cy="10157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Freeform: Shape 34">
            <a:extLst>
              <a:ext uri="{FF2B5EF4-FFF2-40B4-BE49-F238E27FC236}">
                <a16:creationId xmlns:a16="http://schemas.microsoft.com/office/drawing/2014/main" id="{4EDF0280-E994-FE39-2779-84ABC2D05830}"/>
              </a:ext>
            </a:extLst>
          </p:cNvPr>
          <p:cNvSpPr/>
          <p:nvPr/>
        </p:nvSpPr>
        <p:spPr bwMode="auto">
          <a:xfrm>
            <a:off x="5128653" y="3550278"/>
            <a:ext cx="1932463" cy="1932463"/>
          </a:xfrm>
          <a:custGeom>
            <a:avLst/>
            <a:gdLst/>
            <a:ahLst/>
            <a:cxnLst>
              <a:cxn ang="0">
                <a:pos x="403" y="188"/>
              </a:cxn>
              <a:cxn ang="0">
                <a:pos x="282" y="196"/>
              </a:cxn>
              <a:cxn ang="0">
                <a:pos x="290" y="75"/>
              </a:cxn>
              <a:cxn ang="0">
                <a:pos x="330" y="51"/>
              </a:cxn>
              <a:cxn ang="0">
                <a:pos x="239" y="0"/>
              </a:cxn>
              <a:cxn ang="0">
                <a:pos x="188" y="91"/>
              </a:cxn>
              <a:cxn ang="0">
                <a:pos x="164" y="51"/>
              </a:cxn>
              <a:cxn ang="0">
                <a:pos x="43" y="43"/>
              </a:cxn>
              <a:cxn ang="0">
                <a:pos x="51" y="164"/>
              </a:cxn>
              <a:cxn ang="0">
                <a:pos x="102" y="191"/>
              </a:cxn>
              <a:cxn ang="0">
                <a:pos x="0" y="239"/>
              </a:cxn>
              <a:cxn ang="0">
                <a:pos x="239" y="478"/>
              </a:cxn>
              <a:cxn ang="0">
                <a:pos x="478" y="239"/>
              </a:cxn>
              <a:cxn ang="0">
                <a:pos x="430" y="137"/>
              </a:cxn>
              <a:cxn ang="0">
                <a:pos x="403" y="188"/>
              </a:cxn>
            </a:cxnLst>
            <a:rect l="0" t="0" r="r" b="b"/>
            <a:pathLst>
              <a:path w="478" h="478">
                <a:moveTo>
                  <a:pt x="403" y="188"/>
                </a:moveTo>
                <a:cubicBezTo>
                  <a:pt x="367" y="223"/>
                  <a:pt x="313" y="227"/>
                  <a:pt x="282" y="196"/>
                </a:cubicBezTo>
                <a:cubicBezTo>
                  <a:pt x="251" y="165"/>
                  <a:pt x="255" y="111"/>
                  <a:pt x="290" y="75"/>
                </a:cubicBezTo>
                <a:cubicBezTo>
                  <a:pt x="302" y="64"/>
                  <a:pt x="316" y="55"/>
                  <a:pt x="330" y="51"/>
                </a:cubicBezTo>
                <a:cubicBezTo>
                  <a:pt x="301" y="32"/>
                  <a:pt x="270" y="16"/>
                  <a:pt x="239" y="0"/>
                </a:cubicBezTo>
                <a:cubicBezTo>
                  <a:pt x="223" y="31"/>
                  <a:pt x="207" y="62"/>
                  <a:pt x="188" y="91"/>
                </a:cubicBezTo>
                <a:cubicBezTo>
                  <a:pt x="184" y="77"/>
                  <a:pt x="176" y="63"/>
                  <a:pt x="164" y="51"/>
                </a:cubicBezTo>
                <a:cubicBezTo>
                  <a:pt x="128" y="16"/>
                  <a:pt x="74" y="12"/>
                  <a:pt x="43" y="43"/>
                </a:cubicBezTo>
                <a:cubicBezTo>
                  <a:pt x="12" y="74"/>
                  <a:pt x="16" y="128"/>
                  <a:pt x="51" y="164"/>
                </a:cubicBezTo>
                <a:cubicBezTo>
                  <a:pt x="66" y="178"/>
                  <a:pt x="84" y="188"/>
                  <a:pt x="102" y="191"/>
                </a:cubicBezTo>
                <a:cubicBezTo>
                  <a:pt x="73" y="213"/>
                  <a:pt x="40" y="230"/>
                  <a:pt x="0" y="239"/>
                </a:cubicBezTo>
                <a:cubicBezTo>
                  <a:pt x="239" y="478"/>
                  <a:pt x="239" y="478"/>
                  <a:pt x="239" y="478"/>
                </a:cubicBezTo>
                <a:cubicBezTo>
                  <a:pt x="478" y="239"/>
                  <a:pt x="478" y="239"/>
                  <a:pt x="478" y="239"/>
                </a:cubicBezTo>
                <a:cubicBezTo>
                  <a:pt x="469" y="199"/>
                  <a:pt x="452" y="166"/>
                  <a:pt x="430" y="137"/>
                </a:cubicBezTo>
                <a:cubicBezTo>
                  <a:pt x="427" y="155"/>
                  <a:pt x="417" y="173"/>
                  <a:pt x="403" y="188"/>
                </a:cubicBezTo>
                <a:close/>
              </a:path>
            </a:pathLst>
          </a:custGeom>
          <a:solidFill>
            <a:srgbClr val="116A4E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Freeform: Shape 35">
            <a:extLst>
              <a:ext uri="{FF2B5EF4-FFF2-40B4-BE49-F238E27FC236}">
                <a16:creationId xmlns:a16="http://schemas.microsoft.com/office/drawing/2014/main" id="{A3C5F117-2EF3-9B35-83B9-340C39D88441}"/>
              </a:ext>
            </a:extLst>
          </p:cNvPr>
          <p:cNvSpPr/>
          <p:nvPr/>
        </p:nvSpPr>
        <p:spPr bwMode="auto">
          <a:xfrm>
            <a:off x="4163537" y="2582932"/>
            <a:ext cx="1932463" cy="1932463"/>
          </a:xfrm>
          <a:custGeom>
            <a:avLst/>
            <a:gdLst/>
            <a:ahLst/>
            <a:cxnLst>
              <a:cxn ang="0">
                <a:pos x="290" y="403"/>
              </a:cxn>
              <a:cxn ang="0">
                <a:pos x="282" y="282"/>
              </a:cxn>
              <a:cxn ang="0">
                <a:pos x="403" y="290"/>
              </a:cxn>
              <a:cxn ang="0">
                <a:pos x="427" y="330"/>
              </a:cxn>
              <a:cxn ang="0">
                <a:pos x="478" y="239"/>
              </a:cxn>
              <a:cxn ang="0">
                <a:pos x="387" y="188"/>
              </a:cxn>
              <a:cxn ang="0">
                <a:pos x="427" y="164"/>
              </a:cxn>
              <a:cxn ang="0">
                <a:pos x="435" y="43"/>
              </a:cxn>
              <a:cxn ang="0">
                <a:pos x="314" y="51"/>
              </a:cxn>
              <a:cxn ang="0">
                <a:pos x="287" y="102"/>
              </a:cxn>
              <a:cxn ang="0">
                <a:pos x="239" y="0"/>
              </a:cxn>
              <a:cxn ang="0">
                <a:pos x="0" y="239"/>
              </a:cxn>
              <a:cxn ang="0">
                <a:pos x="239" y="478"/>
              </a:cxn>
              <a:cxn ang="0">
                <a:pos x="341" y="430"/>
              </a:cxn>
              <a:cxn ang="0">
                <a:pos x="290" y="403"/>
              </a:cxn>
            </a:cxnLst>
            <a:rect l="0" t="0" r="r" b="b"/>
            <a:pathLst>
              <a:path w="478" h="478">
                <a:moveTo>
                  <a:pt x="290" y="403"/>
                </a:moveTo>
                <a:cubicBezTo>
                  <a:pt x="255" y="367"/>
                  <a:pt x="251" y="313"/>
                  <a:pt x="282" y="282"/>
                </a:cubicBezTo>
                <a:cubicBezTo>
                  <a:pt x="313" y="251"/>
                  <a:pt x="367" y="255"/>
                  <a:pt x="403" y="290"/>
                </a:cubicBezTo>
                <a:cubicBezTo>
                  <a:pt x="415" y="302"/>
                  <a:pt x="423" y="316"/>
                  <a:pt x="427" y="330"/>
                </a:cubicBezTo>
                <a:cubicBezTo>
                  <a:pt x="446" y="301"/>
                  <a:pt x="462" y="270"/>
                  <a:pt x="478" y="239"/>
                </a:cubicBezTo>
                <a:cubicBezTo>
                  <a:pt x="447" y="223"/>
                  <a:pt x="416" y="207"/>
                  <a:pt x="387" y="188"/>
                </a:cubicBezTo>
                <a:cubicBezTo>
                  <a:pt x="401" y="184"/>
                  <a:pt x="415" y="175"/>
                  <a:pt x="427" y="164"/>
                </a:cubicBezTo>
                <a:cubicBezTo>
                  <a:pt x="462" y="128"/>
                  <a:pt x="466" y="74"/>
                  <a:pt x="435" y="43"/>
                </a:cubicBezTo>
                <a:cubicBezTo>
                  <a:pt x="404" y="12"/>
                  <a:pt x="350" y="16"/>
                  <a:pt x="314" y="51"/>
                </a:cubicBezTo>
                <a:cubicBezTo>
                  <a:pt x="300" y="66"/>
                  <a:pt x="290" y="84"/>
                  <a:pt x="287" y="102"/>
                </a:cubicBezTo>
                <a:cubicBezTo>
                  <a:pt x="265" y="73"/>
                  <a:pt x="248" y="40"/>
                  <a:pt x="239" y="0"/>
                </a:cubicBezTo>
                <a:cubicBezTo>
                  <a:pt x="0" y="239"/>
                  <a:pt x="0" y="239"/>
                  <a:pt x="0" y="239"/>
                </a:cubicBezTo>
                <a:cubicBezTo>
                  <a:pt x="239" y="478"/>
                  <a:pt x="239" y="478"/>
                  <a:pt x="239" y="478"/>
                </a:cubicBezTo>
                <a:cubicBezTo>
                  <a:pt x="279" y="469"/>
                  <a:pt x="312" y="452"/>
                  <a:pt x="341" y="430"/>
                </a:cubicBezTo>
                <a:cubicBezTo>
                  <a:pt x="323" y="427"/>
                  <a:pt x="305" y="417"/>
                  <a:pt x="290" y="403"/>
                </a:cubicBezTo>
                <a:close/>
              </a:path>
            </a:pathLst>
          </a:custGeom>
          <a:solidFill>
            <a:srgbClr val="004F3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0" name="Freeform: Shape 36">
            <a:extLst>
              <a:ext uri="{FF2B5EF4-FFF2-40B4-BE49-F238E27FC236}">
                <a16:creationId xmlns:a16="http://schemas.microsoft.com/office/drawing/2014/main" id="{6D97A568-B451-699E-2E6F-866DE0FA6395}"/>
              </a:ext>
            </a:extLst>
          </p:cNvPr>
          <p:cNvSpPr/>
          <p:nvPr/>
        </p:nvSpPr>
        <p:spPr bwMode="auto">
          <a:xfrm>
            <a:off x="6096000" y="2582931"/>
            <a:ext cx="1932463" cy="1932463"/>
          </a:xfrm>
          <a:custGeom>
            <a:avLst/>
            <a:gdLst/>
            <a:ahLst/>
            <a:cxnLst>
              <a:cxn ang="0">
                <a:pos x="188" y="75"/>
              </a:cxn>
              <a:cxn ang="0">
                <a:pos x="196" y="196"/>
              </a:cxn>
              <a:cxn ang="0">
                <a:pos x="75" y="188"/>
              </a:cxn>
              <a:cxn ang="0">
                <a:pos x="51" y="148"/>
              </a:cxn>
              <a:cxn ang="0">
                <a:pos x="0" y="239"/>
              </a:cxn>
              <a:cxn ang="0">
                <a:pos x="91" y="290"/>
              </a:cxn>
              <a:cxn ang="0">
                <a:pos x="51" y="314"/>
              </a:cxn>
              <a:cxn ang="0">
                <a:pos x="43" y="435"/>
              </a:cxn>
              <a:cxn ang="0">
                <a:pos x="164" y="427"/>
              </a:cxn>
              <a:cxn ang="0">
                <a:pos x="191" y="376"/>
              </a:cxn>
              <a:cxn ang="0">
                <a:pos x="239" y="478"/>
              </a:cxn>
              <a:cxn ang="0">
                <a:pos x="478" y="239"/>
              </a:cxn>
              <a:cxn ang="0">
                <a:pos x="239" y="0"/>
              </a:cxn>
              <a:cxn ang="0">
                <a:pos x="137" y="48"/>
              </a:cxn>
              <a:cxn ang="0">
                <a:pos x="188" y="75"/>
              </a:cxn>
            </a:cxnLst>
            <a:rect l="0" t="0" r="r" b="b"/>
            <a:pathLst>
              <a:path w="478" h="478">
                <a:moveTo>
                  <a:pt x="188" y="75"/>
                </a:moveTo>
                <a:cubicBezTo>
                  <a:pt x="223" y="111"/>
                  <a:pt x="227" y="165"/>
                  <a:pt x="196" y="196"/>
                </a:cubicBezTo>
                <a:cubicBezTo>
                  <a:pt x="165" y="227"/>
                  <a:pt x="111" y="223"/>
                  <a:pt x="75" y="188"/>
                </a:cubicBezTo>
                <a:cubicBezTo>
                  <a:pt x="64" y="176"/>
                  <a:pt x="55" y="162"/>
                  <a:pt x="51" y="148"/>
                </a:cubicBezTo>
                <a:cubicBezTo>
                  <a:pt x="32" y="177"/>
                  <a:pt x="16" y="208"/>
                  <a:pt x="0" y="239"/>
                </a:cubicBezTo>
                <a:cubicBezTo>
                  <a:pt x="31" y="255"/>
                  <a:pt x="62" y="271"/>
                  <a:pt x="91" y="290"/>
                </a:cubicBezTo>
                <a:cubicBezTo>
                  <a:pt x="77" y="294"/>
                  <a:pt x="63" y="303"/>
                  <a:pt x="51" y="314"/>
                </a:cubicBezTo>
                <a:cubicBezTo>
                  <a:pt x="16" y="350"/>
                  <a:pt x="12" y="404"/>
                  <a:pt x="43" y="435"/>
                </a:cubicBezTo>
                <a:cubicBezTo>
                  <a:pt x="74" y="466"/>
                  <a:pt x="128" y="462"/>
                  <a:pt x="164" y="427"/>
                </a:cubicBezTo>
                <a:cubicBezTo>
                  <a:pt x="178" y="412"/>
                  <a:pt x="188" y="394"/>
                  <a:pt x="191" y="376"/>
                </a:cubicBezTo>
                <a:cubicBezTo>
                  <a:pt x="213" y="405"/>
                  <a:pt x="230" y="438"/>
                  <a:pt x="239" y="478"/>
                </a:cubicBezTo>
                <a:cubicBezTo>
                  <a:pt x="478" y="239"/>
                  <a:pt x="478" y="239"/>
                  <a:pt x="478" y="239"/>
                </a:cubicBezTo>
                <a:cubicBezTo>
                  <a:pt x="239" y="0"/>
                  <a:pt x="239" y="0"/>
                  <a:pt x="239" y="0"/>
                </a:cubicBezTo>
                <a:cubicBezTo>
                  <a:pt x="199" y="9"/>
                  <a:pt x="166" y="26"/>
                  <a:pt x="137" y="48"/>
                </a:cubicBezTo>
                <a:cubicBezTo>
                  <a:pt x="155" y="51"/>
                  <a:pt x="173" y="61"/>
                  <a:pt x="188" y="75"/>
                </a:cubicBezTo>
                <a:close/>
              </a:path>
            </a:pathLst>
          </a:custGeom>
          <a:solidFill>
            <a:srgbClr val="004F3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1" name="Freeform: Shape 37">
            <a:extLst>
              <a:ext uri="{FF2B5EF4-FFF2-40B4-BE49-F238E27FC236}">
                <a16:creationId xmlns:a16="http://schemas.microsoft.com/office/drawing/2014/main" id="{2B1AB435-7F8B-2119-F985-1299804819C5}"/>
              </a:ext>
            </a:extLst>
          </p:cNvPr>
          <p:cNvSpPr/>
          <p:nvPr/>
        </p:nvSpPr>
        <p:spPr bwMode="auto">
          <a:xfrm>
            <a:off x="5128653" y="1615585"/>
            <a:ext cx="1932463" cy="1934693"/>
          </a:xfrm>
          <a:custGeom>
            <a:avLst/>
            <a:gdLst/>
            <a:ahLst/>
            <a:cxnLst>
              <a:cxn ang="0">
                <a:pos x="0" y="239"/>
              </a:cxn>
              <a:cxn ang="0">
                <a:pos x="48" y="341"/>
              </a:cxn>
              <a:cxn ang="0">
                <a:pos x="75" y="290"/>
              </a:cxn>
              <a:cxn ang="0">
                <a:pos x="196" y="282"/>
              </a:cxn>
              <a:cxn ang="0">
                <a:pos x="188" y="403"/>
              </a:cxn>
              <a:cxn ang="0">
                <a:pos x="148" y="427"/>
              </a:cxn>
              <a:cxn ang="0">
                <a:pos x="239" y="478"/>
              </a:cxn>
              <a:cxn ang="0">
                <a:pos x="290" y="387"/>
              </a:cxn>
              <a:cxn ang="0">
                <a:pos x="314" y="427"/>
              </a:cxn>
              <a:cxn ang="0">
                <a:pos x="435" y="435"/>
              </a:cxn>
              <a:cxn ang="0">
                <a:pos x="427" y="314"/>
              </a:cxn>
              <a:cxn ang="0">
                <a:pos x="376" y="287"/>
              </a:cxn>
              <a:cxn ang="0">
                <a:pos x="478" y="239"/>
              </a:cxn>
              <a:cxn ang="0">
                <a:pos x="239" y="0"/>
              </a:cxn>
              <a:cxn ang="0">
                <a:pos x="0" y="239"/>
              </a:cxn>
            </a:cxnLst>
            <a:rect l="0" t="0" r="r" b="b"/>
            <a:pathLst>
              <a:path w="478" h="478">
                <a:moveTo>
                  <a:pt x="0" y="239"/>
                </a:moveTo>
                <a:cubicBezTo>
                  <a:pt x="9" y="279"/>
                  <a:pt x="26" y="312"/>
                  <a:pt x="48" y="341"/>
                </a:cubicBezTo>
                <a:cubicBezTo>
                  <a:pt x="51" y="323"/>
                  <a:pt x="61" y="305"/>
                  <a:pt x="75" y="290"/>
                </a:cubicBezTo>
                <a:cubicBezTo>
                  <a:pt x="111" y="255"/>
                  <a:pt x="165" y="251"/>
                  <a:pt x="196" y="282"/>
                </a:cubicBezTo>
                <a:cubicBezTo>
                  <a:pt x="227" y="313"/>
                  <a:pt x="223" y="367"/>
                  <a:pt x="188" y="403"/>
                </a:cubicBezTo>
                <a:cubicBezTo>
                  <a:pt x="176" y="414"/>
                  <a:pt x="162" y="423"/>
                  <a:pt x="148" y="427"/>
                </a:cubicBezTo>
                <a:cubicBezTo>
                  <a:pt x="177" y="446"/>
                  <a:pt x="208" y="462"/>
                  <a:pt x="239" y="478"/>
                </a:cubicBezTo>
                <a:cubicBezTo>
                  <a:pt x="255" y="447"/>
                  <a:pt x="271" y="416"/>
                  <a:pt x="290" y="387"/>
                </a:cubicBezTo>
                <a:cubicBezTo>
                  <a:pt x="294" y="401"/>
                  <a:pt x="303" y="415"/>
                  <a:pt x="314" y="427"/>
                </a:cubicBezTo>
                <a:cubicBezTo>
                  <a:pt x="350" y="462"/>
                  <a:pt x="404" y="466"/>
                  <a:pt x="435" y="435"/>
                </a:cubicBezTo>
                <a:cubicBezTo>
                  <a:pt x="466" y="404"/>
                  <a:pt x="462" y="350"/>
                  <a:pt x="427" y="314"/>
                </a:cubicBezTo>
                <a:cubicBezTo>
                  <a:pt x="412" y="300"/>
                  <a:pt x="394" y="290"/>
                  <a:pt x="376" y="287"/>
                </a:cubicBezTo>
                <a:cubicBezTo>
                  <a:pt x="405" y="265"/>
                  <a:pt x="438" y="248"/>
                  <a:pt x="478" y="239"/>
                </a:cubicBezTo>
                <a:cubicBezTo>
                  <a:pt x="239" y="0"/>
                  <a:pt x="239" y="0"/>
                  <a:pt x="239" y="0"/>
                </a:cubicBezTo>
                <a:lnTo>
                  <a:pt x="0" y="239"/>
                </a:lnTo>
                <a:close/>
              </a:path>
            </a:pathLst>
          </a:custGeom>
          <a:solidFill>
            <a:srgbClr val="116A4E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82" name="Group 38">
            <a:extLst>
              <a:ext uri="{FF2B5EF4-FFF2-40B4-BE49-F238E27FC236}">
                <a16:creationId xmlns:a16="http://schemas.microsoft.com/office/drawing/2014/main" id="{5B51C132-8299-8830-2801-E18F6295B886}"/>
              </a:ext>
            </a:extLst>
          </p:cNvPr>
          <p:cNvGrpSpPr/>
          <p:nvPr/>
        </p:nvGrpSpPr>
        <p:grpSpPr>
          <a:xfrm>
            <a:off x="5844296" y="2116406"/>
            <a:ext cx="468906" cy="529027"/>
            <a:chOff x="5010151" y="4568825"/>
            <a:chExt cx="185737" cy="209550"/>
          </a:xfrm>
          <a:solidFill>
            <a:schemeClr val="bg1"/>
          </a:solidFill>
        </p:grpSpPr>
        <p:sp>
          <p:nvSpPr>
            <p:cNvPr id="99" name="Oval 39">
              <a:extLst>
                <a:ext uri="{FF2B5EF4-FFF2-40B4-BE49-F238E27FC236}">
                  <a16:creationId xmlns:a16="http://schemas.microsoft.com/office/drawing/2014/main" id="{B400B183-0332-B722-7C71-7A1FC674CAD8}"/>
                </a:ext>
              </a:extLst>
            </p:cNvPr>
            <p:cNvSpPr/>
            <p:nvPr/>
          </p:nvSpPr>
          <p:spPr bwMode="auto">
            <a:xfrm>
              <a:off x="5073651" y="4654550"/>
              <a:ext cx="28575" cy="25400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40">
              <a:extLst>
                <a:ext uri="{FF2B5EF4-FFF2-40B4-BE49-F238E27FC236}">
                  <a16:creationId xmlns:a16="http://schemas.microsoft.com/office/drawing/2014/main" id="{5D4E4452-0F12-B8B2-3852-A8253C2C3961}"/>
                </a:ext>
              </a:extLst>
            </p:cNvPr>
            <p:cNvSpPr/>
            <p:nvPr/>
          </p:nvSpPr>
          <p:spPr bwMode="auto">
            <a:xfrm>
              <a:off x="5010151" y="4679950"/>
              <a:ext cx="114300" cy="98425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29" y="9"/>
                </a:cxn>
                <a:cxn ang="0">
                  <a:pos x="29" y="8"/>
                </a:cxn>
                <a:cxn ang="0">
                  <a:pos x="32" y="8"/>
                </a:cxn>
                <a:cxn ang="0">
                  <a:pos x="34" y="3"/>
                </a:cxn>
                <a:cxn ang="0">
                  <a:pos x="27" y="4"/>
                </a:cxn>
                <a:cxn ang="0">
                  <a:pos x="25" y="2"/>
                </a:cxn>
                <a:cxn ang="0">
                  <a:pos x="22" y="1"/>
                </a:cxn>
                <a:cxn ang="0">
                  <a:pos x="17" y="3"/>
                </a:cxn>
                <a:cxn ang="0">
                  <a:pos x="13" y="15"/>
                </a:cxn>
                <a:cxn ang="0">
                  <a:pos x="13" y="15"/>
                </a:cxn>
                <a:cxn ang="0">
                  <a:pos x="11" y="22"/>
                </a:cxn>
                <a:cxn ang="0">
                  <a:pos x="3" y="22"/>
                </a:cxn>
                <a:cxn ang="0">
                  <a:pos x="0" y="25"/>
                </a:cxn>
                <a:cxn ang="0">
                  <a:pos x="3" y="28"/>
                </a:cxn>
                <a:cxn ang="0">
                  <a:pos x="13" y="28"/>
                </a:cxn>
                <a:cxn ang="0">
                  <a:pos x="15" y="26"/>
                </a:cxn>
                <a:cxn ang="0">
                  <a:pos x="18" y="20"/>
                </a:cxn>
                <a:cxn ang="0">
                  <a:pos x="19" y="21"/>
                </a:cxn>
                <a:cxn ang="0">
                  <a:pos x="20" y="21"/>
                </a:cxn>
                <a:cxn ang="0">
                  <a:pos x="24" y="33"/>
                </a:cxn>
                <a:cxn ang="0">
                  <a:pos x="27" y="34"/>
                </a:cxn>
                <a:cxn ang="0">
                  <a:pos x="28" y="34"/>
                </a:cxn>
                <a:cxn ang="0">
                  <a:pos x="30" y="31"/>
                </a:cxn>
                <a:cxn ang="0">
                  <a:pos x="24" y="17"/>
                </a:cxn>
                <a:cxn ang="0">
                  <a:pos x="26" y="12"/>
                </a:cxn>
                <a:cxn ang="0">
                  <a:pos x="27" y="13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40" y="13"/>
                </a:cxn>
                <a:cxn ang="0">
                  <a:pos x="38" y="10"/>
                </a:cxn>
              </a:cxnLst>
              <a:rect l="0" t="0" r="r" b="b"/>
              <a:pathLst>
                <a:path w="40" h="34">
                  <a:moveTo>
                    <a:pt x="38" y="10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6" y="2"/>
                    <a:pt x="25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0"/>
                    <a:pt x="18" y="1"/>
                    <a:pt x="17" y="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2"/>
                    <a:pt x="0" y="23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7"/>
                    <a:pt x="15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ubicBezTo>
                    <a:pt x="29" y="34"/>
                    <a:pt x="30" y="32"/>
                    <a:pt x="30" y="31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40" y="14"/>
                    <a:pt x="40" y="13"/>
                  </a:cubicBezTo>
                  <a:cubicBezTo>
                    <a:pt x="40" y="11"/>
                    <a:pt x="39" y="10"/>
                    <a:pt x="38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41">
              <a:extLst>
                <a:ext uri="{FF2B5EF4-FFF2-40B4-BE49-F238E27FC236}">
                  <a16:creationId xmlns:a16="http://schemas.microsoft.com/office/drawing/2014/main" id="{6514D7C4-9560-C12E-FBE1-673CC74AE313}"/>
                </a:ext>
              </a:extLst>
            </p:cNvPr>
            <p:cNvSpPr/>
            <p:nvPr/>
          </p:nvSpPr>
          <p:spPr bwMode="auto">
            <a:xfrm>
              <a:off x="5119688" y="4689475"/>
              <a:ext cx="11113" cy="1428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4" y="2"/>
                </a:cxn>
                <a:cxn ang="0">
                  <a:pos x="2" y="0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Freeform: Shape 42">
              <a:extLst>
                <a:ext uri="{FF2B5EF4-FFF2-40B4-BE49-F238E27FC236}">
                  <a16:creationId xmlns:a16="http://schemas.microsoft.com/office/drawing/2014/main" id="{54FFB9AC-0C1F-3536-0AB3-489C0913B94C}"/>
                </a:ext>
              </a:extLst>
            </p:cNvPr>
            <p:cNvSpPr/>
            <p:nvPr/>
          </p:nvSpPr>
          <p:spPr bwMode="auto">
            <a:xfrm>
              <a:off x="5089526" y="4724400"/>
              <a:ext cx="17463" cy="1746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1" y="2"/>
                </a:cxn>
                <a:cxn ang="0">
                  <a:pos x="2" y="5"/>
                </a:cxn>
                <a:cxn ang="0">
                  <a:pos x="5" y="4"/>
                </a:cxn>
                <a:cxn ang="0">
                  <a:pos x="6" y="1"/>
                </a:cxn>
                <a:cxn ang="0">
                  <a:pos x="2" y="0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4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43">
              <a:extLst>
                <a:ext uri="{FF2B5EF4-FFF2-40B4-BE49-F238E27FC236}">
                  <a16:creationId xmlns:a16="http://schemas.microsoft.com/office/drawing/2014/main" id="{BA17B4A1-6E23-5BCF-F286-6B4E811F9EB8}"/>
                </a:ext>
              </a:extLst>
            </p:cNvPr>
            <p:cNvSpPr/>
            <p:nvPr/>
          </p:nvSpPr>
          <p:spPr bwMode="auto">
            <a:xfrm>
              <a:off x="5110163" y="4678363"/>
              <a:ext cx="17463" cy="7937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4" y="3"/>
                </a:cxn>
                <a:cxn ang="0">
                  <a:pos x="5" y="3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6" y="2"/>
                    <a:pt x="5" y="2"/>
                    <a:pt x="5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44">
              <a:extLst>
                <a:ext uri="{FF2B5EF4-FFF2-40B4-BE49-F238E27FC236}">
                  <a16:creationId xmlns:a16="http://schemas.microsoft.com/office/drawing/2014/main" id="{09582641-8BEE-A5D6-8938-7B97A019AEE8}"/>
                </a:ext>
              </a:extLst>
            </p:cNvPr>
            <p:cNvSpPr/>
            <p:nvPr/>
          </p:nvSpPr>
          <p:spPr bwMode="auto">
            <a:xfrm>
              <a:off x="5116513" y="4672013"/>
              <a:ext cx="11113" cy="7937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4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7" y="5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lnTo>
                    <a:pt x="7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7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Freeform: Shape 45">
              <a:extLst>
                <a:ext uri="{FF2B5EF4-FFF2-40B4-BE49-F238E27FC236}">
                  <a16:creationId xmlns:a16="http://schemas.microsoft.com/office/drawing/2014/main" id="{EF20E9A3-BC1E-A4A4-C423-2C75D5E293C2}"/>
                </a:ext>
              </a:extLst>
            </p:cNvPr>
            <p:cNvSpPr/>
            <p:nvPr/>
          </p:nvSpPr>
          <p:spPr bwMode="auto">
            <a:xfrm>
              <a:off x="5084763" y="4568825"/>
              <a:ext cx="111125" cy="109537"/>
            </a:xfrm>
            <a:custGeom>
              <a:avLst/>
              <a:gdLst/>
              <a:ahLst/>
              <a:cxnLst>
                <a:cxn ang="0">
                  <a:pos x="20" y="38"/>
                </a:cxn>
                <a:cxn ang="0">
                  <a:pos x="13" y="37"/>
                </a:cxn>
                <a:cxn ang="0">
                  <a:pos x="4" y="12"/>
                </a:cxn>
                <a:cxn ang="0">
                  <a:pos x="21" y="0"/>
                </a:cxn>
                <a:cxn ang="0">
                  <a:pos x="28" y="2"/>
                </a:cxn>
                <a:cxn ang="0">
                  <a:pos x="37" y="12"/>
                </a:cxn>
                <a:cxn ang="0">
                  <a:pos x="37" y="26"/>
                </a:cxn>
                <a:cxn ang="0">
                  <a:pos x="20" y="38"/>
                </a:cxn>
                <a:cxn ang="0">
                  <a:pos x="21" y="4"/>
                </a:cxn>
                <a:cxn ang="0">
                  <a:pos x="8" y="14"/>
                </a:cxn>
                <a:cxn ang="0">
                  <a:pos x="15" y="33"/>
                </a:cxn>
                <a:cxn ang="0">
                  <a:pos x="20" y="34"/>
                </a:cxn>
                <a:cxn ang="0">
                  <a:pos x="33" y="24"/>
                </a:cxn>
                <a:cxn ang="0">
                  <a:pos x="34" y="13"/>
                </a:cxn>
                <a:cxn ang="0">
                  <a:pos x="26" y="5"/>
                </a:cxn>
                <a:cxn ang="0">
                  <a:pos x="21" y="4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18" y="38"/>
                    <a:pt x="15" y="37"/>
                    <a:pt x="13" y="37"/>
                  </a:cubicBezTo>
                  <a:cubicBezTo>
                    <a:pt x="4" y="33"/>
                    <a:pt x="0" y="22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4" y="0"/>
                    <a:pt x="26" y="1"/>
                    <a:pt x="28" y="2"/>
                  </a:cubicBezTo>
                  <a:cubicBezTo>
                    <a:pt x="32" y="3"/>
                    <a:pt x="36" y="7"/>
                    <a:pt x="37" y="12"/>
                  </a:cubicBezTo>
                  <a:cubicBezTo>
                    <a:pt x="39" y="16"/>
                    <a:pt x="39" y="21"/>
                    <a:pt x="37" y="26"/>
                  </a:cubicBezTo>
                  <a:cubicBezTo>
                    <a:pt x="34" y="33"/>
                    <a:pt x="27" y="38"/>
                    <a:pt x="20" y="38"/>
                  </a:cubicBezTo>
                  <a:close/>
                  <a:moveTo>
                    <a:pt x="21" y="4"/>
                  </a:moveTo>
                  <a:cubicBezTo>
                    <a:pt x="16" y="4"/>
                    <a:pt x="10" y="8"/>
                    <a:pt x="8" y="14"/>
                  </a:cubicBezTo>
                  <a:cubicBezTo>
                    <a:pt x="4" y="21"/>
                    <a:pt x="8" y="30"/>
                    <a:pt x="15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6" y="34"/>
                    <a:pt x="31" y="30"/>
                    <a:pt x="33" y="24"/>
                  </a:cubicBezTo>
                  <a:cubicBezTo>
                    <a:pt x="35" y="21"/>
                    <a:pt x="35" y="17"/>
                    <a:pt x="34" y="13"/>
                  </a:cubicBezTo>
                  <a:cubicBezTo>
                    <a:pt x="32" y="9"/>
                    <a:pt x="30" y="7"/>
                    <a:pt x="26" y="5"/>
                  </a:cubicBezTo>
                  <a:cubicBezTo>
                    <a:pt x="25" y="4"/>
                    <a:pt x="23" y="4"/>
                    <a:pt x="21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46">
              <a:extLst>
                <a:ext uri="{FF2B5EF4-FFF2-40B4-BE49-F238E27FC236}">
                  <a16:creationId xmlns:a16="http://schemas.microsoft.com/office/drawing/2014/main" id="{922F9A28-DC9D-88C5-7835-E717E007A34C}"/>
                </a:ext>
              </a:extLst>
            </p:cNvPr>
            <p:cNvSpPr/>
            <p:nvPr/>
          </p:nvSpPr>
          <p:spPr bwMode="auto">
            <a:xfrm>
              <a:off x="5103813" y="4605338"/>
              <a:ext cx="52388" cy="58737"/>
            </a:xfrm>
            <a:custGeom>
              <a:avLst/>
              <a:gdLst/>
              <a:ahLst/>
              <a:cxnLst>
                <a:cxn ang="0">
                  <a:pos x="13" y="20"/>
                </a:cxn>
                <a:cxn ang="0">
                  <a:pos x="8" y="19"/>
                </a:cxn>
                <a:cxn ang="0">
                  <a:pos x="2" y="11"/>
                </a:cxn>
                <a:cxn ang="0">
                  <a:pos x="2" y="1"/>
                </a:cxn>
                <a:cxn ang="0">
                  <a:pos x="4" y="1"/>
                </a:cxn>
                <a:cxn ang="0">
                  <a:pos x="4" y="2"/>
                </a:cxn>
                <a:cxn ang="0">
                  <a:pos x="4" y="11"/>
                </a:cxn>
                <a:cxn ang="0">
                  <a:pos x="9" y="16"/>
                </a:cxn>
                <a:cxn ang="0">
                  <a:pos x="16" y="16"/>
                </a:cxn>
                <a:cxn ang="0">
                  <a:pos x="17" y="17"/>
                </a:cxn>
                <a:cxn ang="0">
                  <a:pos x="16" y="19"/>
                </a:cxn>
                <a:cxn ang="0">
                  <a:pos x="13" y="20"/>
                </a:cxn>
              </a:cxnLst>
              <a:rect l="0" t="0" r="r" b="b"/>
              <a:pathLst>
                <a:path w="18" h="20">
                  <a:moveTo>
                    <a:pt x="13" y="20"/>
                  </a:moveTo>
                  <a:cubicBezTo>
                    <a:pt x="11" y="20"/>
                    <a:pt x="10" y="19"/>
                    <a:pt x="8" y="19"/>
                  </a:cubicBezTo>
                  <a:cubicBezTo>
                    <a:pt x="5" y="17"/>
                    <a:pt x="3" y="15"/>
                    <a:pt x="2" y="11"/>
                  </a:cubicBezTo>
                  <a:cubicBezTo>
                    <a:pt x="0" y="8"/>
                    <a:pt x="0" y="5"/>
                    <a:pt x="2" y="1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4" y="1"/>
                    <a:pt x="5" y="2"/>
                    <a:pt x="4" y="2"/>
                  </a:cubicBezTo>
                  <a:cubicBezTo>
                    <a:pt x="3" y="5"/>
                    <a:pt x="3" y="8"/>
                    <a:pt x="4" y="11"/>
                  </a:cubicBezTo>
                  <a:cubicBezTo>
                    <a:pt x="5" y="13"/>
                    <a:pt x="7" y="15"/>
                    <a:pt x="9" y="16"/>
                  </a:cubicBezTo>
                  <a:cubicBezTo>
                    <a:pt x="11" y="17"/>
                    <a:pt x="14" y="17"/>
                    <a:pt x="16" y="16"/>
                  </a:cubicBezTo>
                  <a:cubicBezTo>
                    <a:pt x="16" y="16"/>
                    <a:pt x="17" y="17"/>
                    <a:pt x="17" y="17"/>
                  </a:cubicBezTo>
                  <a:cubicBezTo>
                    <a:pt x="18" y="18"/>
                    <a:pt x="17" y="19"/>
                    <a:pt x="16" y="19"/>
                  </a:cubicBezTo>
                  <a:cubicBezTo>
                    <a:pt x="15" y="19"/>
                    <a:pt x="14" y="20"/>
                    <a:pt x="13" y="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47">
              <a:extLst>
                <a:ext uri="{FF2B5EF4-FFF2-40B4-BE49-F238E27FC236}">
                  <a16:creationId xmlns:a16="http://schemas.microsoft.com/office/drawing/2014/main" id="{368A7458-1A04-29BE-B428-987505DF7F31}"/>
                </a:ext>
              </a:extLst>
            </p:cNvPr>
            <p:cNvSpPr/>
            <p:nvPr/>
          </p:nvSpPr>
          <p:spPr bwMode="auto">
            <a:xfrm>
              <a:off x="5102226" y="4683125"/>
              <a:ext cx="19050" cy="23812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8"/>
                </a:cxn>
                <a:cxn ang="0">
                  <a:pos x="5" y="8"/>
                </a:cxn>
                <a:cxn ang="0">
                  <a:pos x="7" y="2"/>
                </a:cxn>
                <a:cxn ang="0">
                  <a:pos x="3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3" name="Group 48">
            <a:extLst>
              <a:ext uri="{FF2B5EF4-FFF2-40B4-BE49-F238E27FC236}">
                <a16:creationId xmlns:a16="http://schemas.microsoft.com/office/drawing/2014/main" id="{B04FBD2D-462A-3C3A-5579-C967CCC8AC04}"/>
              </a:ext>
            </a:extLst>
          </p:cNvPr>
          <p:cNvGrpSpPr/>
          <p:nvPr/>
        </p:nvGrpSpPr>
        <p:grpSpPr>
          <a:xfrm>
            <a:off x="7067868" y="3306742"/>
            <a:ext cx="404760" cy="514385"/>
            <a:chOff x="3949701" y="4570413"/>
            <a:chExt cx="152400" cy="193675"/>
          </a:xfrm>
          <a:solidFill>
            <a:schemeClr val="bg1"/>
          </a:solidFill>
        </p:grpSpPr>
        <p:sp>
          <p:nvSpPr>
            <p:cNvPr id="93" name="Oval 49">
              <a:extLst>
                <a:ext uri="{FF2B5EF4-FFF2-40B4-BE49-F238E27FC236}">
                  <a16:creationId xmlns:a16="http://schemas.microsoft.com/office/drawing/2014/main" id="{0BEF7840-B2D0-4B83-F56E-3EEDDC0432F7}"/>
                </a:ext>
              </a:extLst>
            </p:cNvPr>
            <p:cNvSpPr/>
            <p:nvPr/>
          </p:nvSpPr>
          <p:spPr bwMode="auto">
            <a:xfrm>
              <a:off x="4079876" y="4657725"/>
              <a:ext cx="22225" cy="22225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50">
              <a:extLst>
                <a:ext uri="{FF2B5EF4-FFF2-40B4-BE49-F238E27FC236}">
                  <a16:creationId xmlns:a16="http://schemas.microsoft.com/office/drawing/2014/main" id="{82D94650-590C-BE35-0C55-5F0704BB2351}"/>
                </a:ext>
              </a:extLst>
            </p:cNvPr>
            <p:cNvSpPr/>
            <p:nvPr/>
          </p:nvSpPr>
          <p:spPr bwMode="auto">
            <a:xfrm>
              <a:off x="4041776" y="4660900"/>
              <a:ext cx="55563" cy="103187"/>
            </a:xfrm>
            <a:custGeom>
              <a:avLst/>
              <a:gdLst/>
              <a:ahLst/>
              <a:cxnLst>
                <a:cxn ang="0">
                  <a:pos x="18" y="32"/>
                </a:cxn>
                <a:cxn ang="0">
                  <a:pos x="13" y="22"/>
                </a:cxn>
                <a:cxn ang="0">
                  <a:pos x="15" y="20"/>
                </a:cxn>
                <a:cxn ang="0">
                  <a:pos x="16" y="12"/>
                </a:cxn>
                <a:cxn ang="0">
                  <a:pos x="15" y="9"/>
                </a:cxn>
                <a:cxn ang="0">
                  <a:pos x="8" y="1"/>
                </a:cxn>
                <a:cxn ang="0">
                  <a:pos x="4" y="1"/>
                </a:cxn>
                <a:cxn ang="0">
                  <a:pos x="4" y="4"/>
                </a:cxn>
                <a:cxn ang="0">
                  <a:pos x="9" y="9"/>
                </a:cxn>
                <a:cxn ang="0">
                  <a:pos x="4" y="7"/>
                </a:cxn>
                <a:cxn ang="0">
                  <a:pos x="1" y="8"/>
                </a:cxn>
                <a:cxn ang="0">
                  <a:pos x="2" y="11"/>
                </a:cxn>
                <a:cxn ang="0">
                  <a:pos x="7" y="14"/>
                </a:cxn>
                <a:cxn ang="0">
                  <a:pos x="8" y="14"/>
                </a:cxn>
                <a:cxn ang="0">
                  <a:pos x="6" y="23"/>
                </a:cxn>
                <a:cxn ang="0">
                  <a:pos x="4" y="31"/>
                </a:cxn>
                <a:cxn ang="0">
                  <a:pos x="4" y="33"/>
                </a:cxn>
                <a:cxn ang="0">
                  <a:pos x="5" y="36"/>
                </a:cxn>
                <a:cxn ang="0">
                  <a:pos x="6" y="36"/>
                </a:cxn>
                <a:cxn ang="0">
                  <a:pos x="8" y="34"/>
                </a:cxn>
                <a:cxn ang="0">
                  <a:pos x="10" y="27"/>
                </a:cxn>
                <a:cxn ang="0">
                  <a:pos x="14" y="34"/>
                </a:cxn>
                <a:cxn ang="0">
                  <a:pos x="17" y="35"/>
                </a:cxn>
                <a:cxn ang="0">
                  <a:pos x="18" y="32"/>
                </a:cxn>
              </a:cxnLst>
              <a:rect l="0" t="0" r="r" b="b"/>
              <a:pathLst>
                <a:path w="19" h="36">
                  <a:moveTo>
                    <a:pt x="18" y="32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4" y="21"/>
                    <a:pt x="14" y="21"/>
                    <a:pt x="15" y="2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0"/>
                    <a:pt x="15" y="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1" y="7"/>
                    <a:pt x="1" y="8"/>
                  </a:cubicBezTo>
                  <a:cubicBezTo>
                    <a:pt x="0" y="9"/>
                    <a:pt x="1" y="11"/>
                    <a:pt x="2" y="1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7" y="17"/>
                    <a:pt x="7" y="21"/>
                    <a:pt x="6" y="23"/>
                  </a:cubicBezTo>
                  <a:cubicBezTo>
                    <a:pt x="5" y="26"/>
                    <a:pt x="5" y="28"/>
                    <a:pt x="4" y="31"/>
                  </a:cubicBezTo>
                  <a:cubicBezTo>
                    <a:pt x="4" y="31"/>
                    <a:pt x="4" y="32"/>
                    <a:pt x="4" y="33"/>
                  </a:cubicBezTo>
                  <a:cubicBezTo>
                    <a:pt x="3" y="34"/>
                    <a:pt x="4" y="35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8" y="35"/>
                    <a:pt x="8" y="34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6" y="36"/>
                    <a:pt x="17" y="35"/>
                  </a:cubicBezTo>
                  <a:cubicBezTo>
                    <a:pt x="18" y="34"/>
                    <a:pt x="19" y="33"/>
                    <a:pt x="18" y="3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Oval 51">
              <a:extLst>
                <a:ext uri="{FF2B5EF4-FFF2-40B4-BE49-F238E27FC236}">
                  <a16:creationId xmlns:a16="http://schemas.microsoft.com/office/drawing/2014/main" id="{8B50203A-3BD9-D613-9A69-C95E5B6D0990}"/>
                </a:ext>
              </a:extLst>
            </p:cNvPr>
            <p:cNvSpPr/>
            <p:nvPr/>
          </p:nvSpPr>
          <p:spPr bwMode="auto">
            <a:xfrm>
              <a:off x="3987801" y="4675188"/>
              <a:ext cx="25400" cy="22225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Freeform: Shape 52">
              <a:extLst>
                <a:ext uri="{FF2B5EF4-FFF2-40B4-BE49-F238E27FC236}">
                  <a16:creationId xmlns:a16="http://schemas.microsoft.com/office/drawing/2014/main" id="{6AFA7FEE-1BA3-B7DE-24F0-6299EACC4E96}"/>
                </a:ext>
              </a:extLst>
            </p:cNvPr>
            <p:cNvSpPr/>
            <p:nvPr/>
          </p:nvSpPr>
          <p:spPr bwMode="auto">
            <a:xfrm>
              <a:off x="3963988" y="4672013"/>
              <a:ext cx="69850" cy="92075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18" y="19"/>
                </a:cxn>
                <a:cxn ang="0">
                  <a:pos x="18" y="15"/>
                </a:cxn>
                <a:cxn ang="0">
                  <a:pos x="23" y="11"/>
                </a:cxn>
                <a:cxn ang="0">
                  <a:pos x="24" y="9"/>
                </a:cxn>
                <a:cxn ang="0">
                  <a:pos x="24" y="2"/>
                </a:cxn>
                <a:cxn ang="0">
                  <a:pos x="21" y="0"/>
                </a:cxn>
                <a:cxn ang="0">
                  <a:pos x="19" y="2"/>
                </a:cxn>
                <a:cxn ang="0">
                  <a:pos x="19" y="8"/>
                </a:cxn>
                <a:cxn ang="0">
                  <a:pos x="14" y="12"/>
                </a:cxn>
                <a:cxn ang="0">
                  <a:pos x="7" y="10"/>
                </a:cxn>
                <a:cxn ang="0">
                  <a:pos x="6" y="5"/>
                </a:cxn>
                <a:cxn ang="0">
                  <a:pos x="3" y="3"/>
                </a:cxn>
                <a:cxn ang="0">
                  <a:pos x="1" y="6"/>
                </a:cxn>
                <a:cxn ang="0">
                  <a:pos x="3" y="12"/>
                </a:cxn>
                <a:cxn ang="0">
                  <a:pos x="5" y="14"/>
                </a:cxn>
                <a:cxn ang="0">
                  <a:pos x="9" y="16"/>
                </a:cxn>
                <a:cxn ang="0">
                  <a:pos x="9" y="24"/>
                </a:cxn>
                <a:cxn ang="0">
                  <a:pos x="9" y="24"/>
                </a:cxn>
                <a:cxn ang="0">
                  <a:pos x="9" y="27"/>
                </a:cxn>
                <a:cxn ang="0">
                  <a:pos x="2" y="27"/>
                </a:cxn>
                <a:cxn ang="0">
                  <a:pos x="0" y="29"/>
                </a:cxn>
                <a:cxn ang="0">
                  <a:pos x="2" y="32"/>
                </a:cxn>
                <a:cxn ang="0">
                  <a:pos x="12" y="32"/>
                </a:cxn>
                <a:cxn ang="0">
                  <a:pos x="14" y="29"/>
                </a:cxn>
                <a:cxn ang="0">
                  <a:pos x="14" y="24"/>
                </a:cxn>
                <a:cxn ang="0">
                  <a:pos x="19" y="24"/>
                </a:cxn>
                <a:cxn ang="0">
                  <a:pos x="19" y="29"/>
                </a:cxn>
                <a:cxn ang="0">
                  <a:pos x="21" y="32"/>
                </a:cxn>
                <a:cxn ang="0">
                  <a:pos x="23" y="29"/>
                </a:cxn>
                <a:cxn ang="0">
                  <a:pos x="23" y="21"/>
                </a:cxn>
                <a:cxn ang="0">
                  <a:pos x="21" y="19"/>
                </a:cxn>
              </a:cxnLst>
              <a:rect l="0" t="0" r="r" b="b"/>
              <a:pathLst>
                <a:path w="24" h="32">
                  <a:moveTo>
                    <a:pt x="21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4" y="10"/>
                    <a:pt x="24" y="9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0"/>
                    <a:pt x="21" y="0"/>
                  </a:cubicBezTo>
                  <a:cubicBezTo>
                    <a:pt x="20" y="0"/>
                    <a:pt x="19" y="1"/>
                    <a:pt x="19" y="2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4" y="13"/>
                    <a:pt x="5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7"/>
                    <a:pt x="0" y="28"/>
                    <a:pt x="0" y="29"/>
                  </a:cubicBezTo>
                  <a:cubicBezTo>
                    <a:pt x="0" y="31"/>
                    <a:pt x="1" y="32"/>
                    <a:pt x="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4" y="31"/>
                    <a:pt x="14" y="2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1"/>
                    <a:pt x="20" y="32"/>
                    <a:pt x="21" y="32"/>
                  </a:cubicBezTo>
                  <a:cubicBezTo>
                    <a:pt x="22" y="32"/>
                    <a:pt x="23" y="31"/>
                    <a:pt x="23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2" y="19"/>
                    <a:pt x="21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Freeform: Shape 53">
              <a:extLst>
                <a:ext uri="{FF2B5EF4-FFF2-40B4-BE49-F238E27FC236}">
                  <a16:creationId xmlns:a16="http://schemas.microsoft.com/office/drawing/2014/main" id="{756CB321-0CAF-953F-C792-FB6FB7AE8CA1}"/>
                </a:ext>
              </a:extLst>
            </p:cNvPr>
            <p:cNvSpPr/>
            <p:nvPr/>
          </p:nvSpPr>
          <p:spPr bwMode="auto">
            <a:xfrm>
              <a:off x="3949701" y="4570413"/>
              <a:ext cx="87313" cy="95250"/>
            </a:xfrm>
            <a:custGeom>
              <a:avLst/>
              <a:gdLst/>
              <a:ahLst/>
              <a:cxnLst>
                <a:cxn ang="0">
                  <a:pos x="29" y="25"/>
                </a:cxn>
                <a:cxn ang="0">
                  <a:pos x="29" y="24"/>
                </a:cxn>
                <a:cxn ang="0">
                  <a:pos x="29" y="24"/>
                </a:cxn>
                <a:cxn ang="0">
                  <a:pos x="29" y="24"/>
                </a:cxn>
                <a:cxn ang="0">
                  <a:pos x="28" y="24"/>
                </a:cxn>
                <a:cxn ang="0">
                  <a:pos x="27" y="19"/>
                </a:cxn>
                <a:cxn ang="0">
                  <a:pos x="28" y="18"/>
                </a:cxn>
                <a:cxn ang="0">
                  <a:pos x="27" y="18"/>
                </a:cxn>
                <a:cxn ang="0">
                  <a:pos x="28" y="13"/>
                </a:cxn>
                <a:cxn ang="0">
                  <a:pos x="29" y="13"/>
                </a:cxn>
                <a:cxn ang="0">
                  <a:pos x="29" y="12"/>
                </a:cxn>
                <a:cxn ang="0">
                  <a:pos x="30" y="11"/>
                </a:cxn>
                <a:cxn ang="0">
                  <a:pos x="29" y="9"/>
                </a:cxn>
                <a:cxn ang="0">
                  <a:pos x="30" y="6"/>
                </a:cxn>
                <a:cxn ang="0">
                  <a:pos x="29" y="5"/>
                </a:cxn>
                <a:cxn ang="0">
                  <a:pos x="28" y="3"/>
                </a:cxn>
                <a:cxn ang="0">
                  <a:pos x="25" y="5"/>
                </a:cxn>
                <a:cxn ang="0">
                  <a:pos x="24" y="4"/>
                </a:cxn>
                <a:cxn ang="0">
                  <a:pos x="23" y="1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5" y="0"/>
                </a:cxn>
                <a:cxn ang="0">
                  <a:pos x="11" y="1"/>
                </a:cxn>
                <a:cxn ang="0">
                  <a:pos x="11" y="4"/>
                </a:cxn>
                <a:cxn ang="0">
                  <a:pos x="9" y="5"/>
                </a:cxn>
                <a:cxn ang="0">
                  <a:pos x="7" y="3"/>
                </a:cxn>
                <a:cxn ang="0">
                  <a:pos x="5" y="5"/>
                </a:cxn>
                <a:cxn ang="0">
                  <a:pos x="4" y="6"/>
                </a:cxn>
                <a:cxn ang="0">
                  <a:pos x="5" y="9"/>
                </a:cxn>
                <a:cxn ang="0">
                  <a:pos x="4" y="10"/>
                </a:cxn>
                <a:cxn ang="0">
                  <a:pos x="1" y="10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3" y="17"/>
                </a:cxn>
                <a:cxn ang="0">
                  <a:pos x="0" y="19"/>
                </a:cxn>
                <a:cxn ang="0">
                  <a:pos x="1" y="23"/>
                </a:cxn>
                <a:cxn ang="0">
                  <a:pos x="4" y="23"/>
                </a:cxn>
                <a:cxn ang="0">
                  <a:pos x="5" y="24"/>
                </a:cxn>
                <a:cxn ang="0">
                  <a:pos x="4" y="27"/>
                </a:cxn>
                <a:cxn ang="0">
                  <a:pos x="5" y="28"/>
                </a:cxn>
                <a:cxn ang="0">
                  <a:pos x="7" y="30"/>
                </a:cxn>
                <a:cxn ang="0">
                  <a:pos x="9" y="29"/>
                </a:cxn>
                <a:cxn ang="0">
                  <a:pos x="11" y="29"/>
                </a:cxn>
                <a:cxn ang="0">
                  <a:pos x="11" y="32"/>
                </a:cxn>
                <a:cxn ang="0">
                  <a:pos x="15" y="33"/>
                </a:cxn>
                <a:cxn ang="0">
                  <a:pos x="16" y="31"/>
                </a:cxn>
                <a:cxn ang="0">
                  <a:pos x="18" y="31"/>
                </a:cxn>
                <a:cxn ang="0">
                  <a:pos x="19" y="33"/>
                </a:cxn>
                <a:cxn ang="0">
                  <a:pos x="23" y="32"/>
                </a:cxn>
                <a:cxn ang="0">
                  <a:pos x="23" y="29"/>
                </a:cxn>
                <a:cxn ang="0">
                  <a:pos x="25" y="29"/>
                </a:cxn>
                <a:cxn ang="0">
                  <a:pos x="27" y="30"/>
                </a:cxn>
                <a:cxn ang="0">
                  <a:pos x="29" y="29"/>
                </a:cxn>
                <a:cxn ang="0">
                  <a:pos x="30" y="27"/>
                </a:cxn>
                <a:cxn ang="0">
                  <a:pos x="30" y="26"/>
                </a:cxn>
                <a:cxn ang="0">
                  <a:pos x="29" y="25"/>
                </a:cxn>
                <a:cxn ang="0">
                  <a:pos x="14" y="19"/>
                </a:cxn>
                <a:cxn ang="0">
                  <a:pos x="14" y="14"/>
                </a:cxn>
                <a:cxn ang="0">
                  <a:pos x="20" y="14"/>
                </a:cxn>
                <a:cxn ang="0">
                  <a:pos x="20" y="19"/>
                </a:cxn>
                <a:cxn ang="0">
                  <a:pos x="14" y="19"/>
                </a:cxn>
              </a:cxnLst>
              <a:rect l="0" t="0" r="r" b="b"/>
              <a:pathLst>
                <a:path w="30" h="33">
                  <a:moveTo>
                    <a:pt x="29" y="25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29" y="9"/>
                    <a:pt x="29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1" y="29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9"/>
                    <a:pt x="25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5"/>
                    <a:pt x="29" y="25"/>
                    <a:pt x="29" y="25"/>
                  </a:cubicBezTo>
                  <a:close/>
                  <a:moveTo>
                    <a:pt x="14" y="19"/>
                  </a:moveTo>
                  <a:cubicBezTo>
                    <a:pt x="13" y="18"/>
                    <a:pt x="13" y="15"/>
                    <a:pt x="14" y="14"/>
                  </a:cubicBezTo>
                  <a:cubicBezTo>
                    <a:pt x="16" y="13"/>
                    <a:pt x="18" y="13"/>
                    <a:pt x="20" y="14"/>
                  </a:cubicBezTo>
                  <a:cubicBezTo>
                    <a:pt x="21" y="15"/>
                    <a:pt x="21" y="18"/>
                    <a:pt x="20" y="19"/>
                  </a:cubicBezTo>
                  <a:cubicBezTo>
                    <a:pt x="18" y="21"/>
                    <a:pt x="16" y="21"/>
                    <a:pt x="14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54">
              <a:extLst>
                <a:ext uri="{FF2B5EF4-FFF2-40B4-BE49-F238E27FC236}">
                  <a16:creationId xmlns:a16="http://schemas.microsoft.com/office/drawing/2014/main" id="{270F0FAF-C86F-C676-A220-AB6A605F765D}"/>
                </a:ext>
              </a:extLst>
            </p:cNvPr>
            <p:cNvSpPr/>
            <p:nvPr/>
          </p:nvSpPr>
          <p:spPr bwMode="auto">
            <a:xfrm>
              <a:off x="4033838" y="4594225"/>
              <a:ext cx="57150" cy="60325"/>
            </a:xfrm>
            <a:custGeom>
              <a:avLst/>
              <a:gdLst/>
              <a:ahLst/>
              <a:cxnLst>
                <a:cxn ang="0">
                  <a:pos x="17" y="15"/>
                </a:cxn>
                <a:cxn ang="0">
                  <a:pos x="17" y="14"/>
                </a:cxn>
                <a:cxn ang="0">
                  <a:pos x="19" y="14"/>
                </a:cxn>
                <a:cxn ang="0">
                  <a:pos x="20" y="12"/>
                </a:cxn>
                <a:cxn ang="0">
                  <a:pos x="18" y="11"/>
                </a:cxn>
                <a:cxn ang="0">
                  <a:pos x="18" y="10"/>
                </a:cxn>
                <a:cxn ang="0">
                  <a:pos x="20" y="9"/>
                </a:cxn>
                <a:cxn ang="0">
                  <a:pos x="19" y="7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7" y="3"/>
                </a:cxn>
                <a:cxn ang="0">
                  <a:pos x="16" y="2"/>
                </a:cxn>
                <a:cxn ang="0">
                  <a:pos x="14" y="3"/>
                </a:cxn>
                <a:cxn ang="0">
                  <a:pos x="14" y="3"/>
                </a:cxn>
                <a:cxn ang="0">
                  <a:pos x="14" y="1"/>
                </a:cxn>
                <a:cxn ang="0">
                  <a:pos x="11" y="0"/>
                </a:cxn>
                <a:cxn ang="0">
                  <a:pos x="10" y="2"/>
                </a:cxn>
                <a:cxn ang="0">
                  <a:pos x="9" y="2"/>
                </a:cxn>
                <a:cxn ang="0">
                  <a:pos x="8" y="0"/>
                </a:cxn>
                <a:cxn ang="0">
                  <a:pos x="6" y="1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3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7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1" y="11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5"/>
                </a:cxn>
                <a:cxn ang="0">
                  <a:pos x="2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6" y="18"/>
                </a:cxn>
                <a:cxn ang="0">
                  <a:pos x="6" y="20"/>
                </a:cxn>
                <a:cxn ang="0">
                  <a:pos x="8" y="21"/>
                </a:cxn>
                <a:cxn ang="0">
                  <a:pos x="9" y="19"/>
                </a:cxn>
                <a:cxn ang="0">
                  <a:pos x="10" y="19"/>
                </a:cxn>
                <a:cxn ang="0">
                  <a:pos x="11" y="21"/>
                </a:cxn>
                <a:cxn ang="0">
                  <a:pos x="14" y="20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18"/>
                </a:cxn>
                <a:cxn ang="0">
                  <a:pos x="17" y="18"/>
                </a:cxn>
                <a:cxn ang="0">
                  <a:pos x="18" y="17"/>
                </a:cxn>
                <a:cxn ang="0">
                  <a:pos x="17" y="15"/>
                </a:cxn>
                <a:cxn ang="0">
                  <a:pos x="8" y="12"/>
                </a:cxn>
                <a:cxn ang="0">
                  <a:pos x="8" y="9"/>
                </a:cxn>
                <a:cxn ang="0">
                  <a:pos x="11" y="9"/>
                </a:cxn>
                <a:cxn ang="0">
                  <a:pos x="11" y="12"/>
                </a:cxn>
                <a:cxn ang="0">
                  <a:pos x="8" y="12"/>
                </a:cxn>
              </a:cxnLst>
              <a:rect l="0" t="0" r="r" b="b"/>
              <a:pathLst>
                <a:path w="20" h="21">
                  <a:moveTo>
                    <a:pt x="17" y="15"/>
                  </a:moveTo>
                  <a:cubicBezTo>
                    <a:pt x="17" y="15"/>
                    <a:pt x="17" y="15"/>
                    <a:pt x="17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0"/>
                    <a:pt x="18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17" y="15"/>
                  </a:lnTo>
                  <a:close/>
                  <a:moveTo>
                    <a:pt x="8" y="12"/>
                  </a:moveTo>
                  <a:cubicBezTo>
                    <a:pt x="7" y="11"/>
                    <a:pt x="7" y="10"/>
                    <a:pt x="8" y="9"/>
                  </a:cubicBezTo>
                  <a:cubicBezTo>
                    <a:pt x="9" y="8"/>
                    <a:pt x="10" y="8"/>
                    <a:pt x="11" y="9"/>
                  </a:cubicBezTo>
                  <a:cubicBezTo>
                    <a:pt x="12" y="10"/>
                    <a:pt x="12" y="11"/>
                    <a:pt x="11" y="12"/>
                  </a:cubicBezTo>
                  <a:cubicBezTo>
                    <a:pt x="10" y="13"/>
                    <a:pt x="9" y="13"/>
                    <a:pt x="8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4" name="Group 55">
            <a:extLst>
              <a:ext uri="{FF2B5EF4-FFF2-40B4-BE49-F238E27FC236}">
                <a16:creationId xmlns:a16="http://schemas.microsoft.com/office/drawing/2014/main" id="{279AF3A1-8262-6AA0-700A-8D7FB78435C4}"/>
              </a:ext>
            </a:extLst>
          </p:cNvPr>
          <p:cNvGrpSpPr/>
          <p:nvPr/>
        </p:nvGrpSpPr>
        <p:grpSpPr>
          <a:xfrm>
            <a:off x="5948708" y="4445169"/>
            <a:ext cx="305002" cy="585798"/>
            <a:chOff x="4486276" y="4586288"/>
            <a:chExt cx="100012" cy="192087"/>
          </a:xfrm>
          <a:solidFill>
            <a:schemeClr val="bg1"/>
          </a:solidFill>
        </p:grpSpPr>
        <p:sp>
          <p:nvSpPr>
            <p:cNvPr id="90" name="Freeform: Shape 56">
              <a:extLst>
                <a:ext uri="{FF2B5EF4-FFF2-40B4-BE49-F238E27FC236}">
                  <a16:creationId xmlns:a16="http://schemas.microsoft.com/office/drawing/2014/main" id="{32BF4C6C-EB36-EACD-9B6E-4B9068C9E582}"/>
                </a:ext>
              </a:extLst>
            </p:cNvPr>
            <p:cNvSpPr/>
            <p:nvPr/>
          </p:nvSpPr>
          <p:spPr bwMode="auto">
            <a:xfrm>
              <a:off x="4494213" y="4586288"/>
              <a:ext cx="92075" cy="777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3"/>
                </a:cxn>
                <a:cxn ang="0">
                  <a:pos x="1" y="12"/>
                </a:cxn>
                <a:cxn ang="0">
                  <a:pos x="0" y="14"/>
                </a:cxn>
                <a:cxn ang="0">
                  <a:pos x="1" y="24"/>
                </a:cxn>
                <a:cxn ang="0">
                  <a:pos x="2" y="25"/>
                </a:cxn>
                <a:cxn ang="0">
                  <a:pos x="2" y="25"/>
                </a:cxn>
                <a:cxn ang="0">
                  <a:pos x="2" y="25"/>
                </a:cxn>
                <a:cxn ang="0">
                  <a:pos x="4" y="27"/>
                </a:cxn>
                <a:cxn ang="0">
                  <a:pos x="5" y="26"/>
                </a:cxn>
                <a:cxn ang="0">
                  <a:pos x="6" y="24"/>
                </a:cxn>
                <a:cxn ang="0">
                  <a:pos x="7" y="16"/>
                </a:cxn>
                <a:cxn ang="0">
                  <a:pos x="13" y="11"/>
                </a:cxn>
                <a:cxn ang="0">
                  <a:pos x="14" y="11"/>
                </a:cxn>
                <a:cxn ang="0">
                  <a:pos x="16" y="14"/>
                </a:cxn>
                <a:cxn ang="0">
                  <a:pos x="16" y="17"/>
                </a:cxn>
                <a:cxn ang="0">
                  <a:pos x="12" y="22"/>
                </a:cxn>
                <a:cxn ang="0">
                  <a:pos x="13" y="25"/>
                </a:cxn>
                <a:cxn ang="0">
                  <a:pos x="14" y="25"/>
                </a:cxn>
                <a:cxn ang="0">
                  <a:pos x="16" y="25"/>
                </a:cxn>
                <a:cxn ang="0">
                  <a:pos x="22" y="17"/>
                </a:cxn>
                <a:cxn ang="0">
                  <a:pos x="29" y="11"/>
                </a:cxn>
                <a:cxn ang="0">
                  <a:pos x="30" y="11"/>
                </a:cxn>
                <a:cxn ang="0">
                  <a:pos x="32" y="9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2"/>
                </a:cxn>
              </a:cxnLst>
              <a:rect l="0" t="0" r="r" b="b"/>
              <a:pathLst>
                <a:path w="32" h="27">
                  <a:moveTo>
                    <a:pt x="24" y="2"/>
                  </a:moveTo>
                  <a:cubicBezTo>
                    <a:pt x="24" y="2"/>
                    <a:pt x="13" y="2"/>
                    <a:pt x="11" y="3"/>
                  </a:cubicBezTo>
                  <a:cubicBezTo>
                    <a:pt x="9" y="3"/>
                    <a:pt x="1" y="12"/>
                    <a:pt x="1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4" y="27"/>
                    <a:pt x="5" y="26"/>
                    <a:pt x="5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0"/>
                    <a:pt x="14" y="11"/>
                  </a:cubicBezTo>
                  <a:cubicBezTo>
                    <a:pt x="15" y="12"/>
                    <a:pt x="16" y="13"/>
                    <a:pt x="16" y="14"/>
                  </a:cubicBezTo>
                  <a:cubicBezTo>
                    <a:pt x="17" y="16"/>
                    <a:pt x="16" y="17"/>
                    <a:pt x="16" y="17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4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5" y="25"/>
                    <a:pt x="15" y="25"/>
                    <a:pt x="16" y="25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2" y="11"/>
                    <a:pt x="32" y="9"/>
                  </a:cubicBezTo>
                  <a:cubicBezTo>
                    <a:pt x="32" y="6"/>
                    <a:pt x="32" y="3"/>
                    <a:pt x="32" y="2"/>
                  </a:cubicBezTo>
                  <a:cubicBezTo>
                    <a:pt x="32" y="0"/>
                    <a:pt x="30" y="0"/>
                    <a:pt x="30" y="0"/>
                  </a:cubicBezTo>
                  <a:lnTo>
                    <a:pt x="2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Freeform: Shape 57">
              <a:extLst>
                <a:ext uri="{FF2B5EF4-FFF2-40B4-BE49-F238E27FC236}">
                  <a16:creationId xmlns:a16="http://schemas.microsoft.com/office/drawing/2014/main" id="{7990BE09-FE53-355C-783B-8CBE7D25A994}"/>
                </a:ext>
              </a:extLst>
            </p:cNvPr>
            <p:cNvSpPr/>
            <p:nvPr/>
          </p:nvSpPr>
          <p:spPr bwMode="auto">
            <a:xfrm>
              <a:off x="4486276" y="4689475"/>
              <a:ext cx="88900" cy="88900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18" y="29"/>
                </a:cxn>
                <a:cxn ang="0">
                  <a:pos x="16" y="0"/>
                </a:cxn>
                <a:cxn ang="0">
                  <a:pos x="22" y="22"/>
                </a:cxn>
                <a:cxn ang="0">
                  <a:pos x="18" y="24"/>
                </a:cxn>
                <a:cxn ang="0">
                  <a:pos x="17" y="26"/>
                </a:cxn>
                <a:cxn ang="0">
                  <a:pos x="16" y="24"/>
                </a:cxn>
                <a:cxn ang="0">
                  <a:pos x="12" y="25"/>
                </a:cxn>
                <a:cxn ang="0">
                  <a:pos x="10" y="23"/>
                </a:cxn>
                <a:cxn ang="0">
                  <a:pos x="11" y="22"/>
                </a:cxn>
                <a:cxn ang="0">
                  <a:pos x="13" y="22"/>
                </a:cxn>
                <a:cxn ang="0">
                  <a:pos x="17" y="22"/>
                </a:cxn>
                <a:cxn ang="0">
                  <a:pos x="19" y="21"/>
                </a:cxn>
                <a:cxn ang="0">
                  <a:pos x="19" y="18"/>
                </a:cxn>
                <a:cxn ang="0">
                  <a:pos x="17" y="17"/>
                </a:cxn>
                <a:cxn ang="0">
                  <a:pos x="13" y="17"/>
                </a:cxn>
                <a:cxn ang="0">
                  <a:pos x="9" y="17"/>
                </a:cxn>
                <a:cxn ang="0">
                  <a:pos x="7" y="14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2" y="6"/>
                </a:cxn>
                <a:cxn ang="0">
                  <a:pos x="14" y="8"/>
                </a:cxn>
                <a:cxn ang="0">
                  <a:pos x="17" y="8"/>
                </a:cxn>
                <a:cxn ang="0">
                  <a:pos x="19" y="9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4" y="10"/>
                </a:cxn>
                <a:cxn ang="0">
                  <a:pos x="11" y="11"/>
                </a:cxn>
                <a:cxn ang="0">
                  <a:pos x="11" y="13"/>
                </a:cxn>
                <a:cxn ang="0">
                  <a:pos x="12" y="14"/>
                </a:cxn>
                <a:cxn ang="0">
                  <a:pos x="15" y="14"/>
                </a:cxn>
                <a:cxn ang="0">
                  <a:pos x="18" y="14"/>
                </a:cxn>
                <a:cxn ang="0">
                  <a:pos x="23" y="17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3" y="7"/>
                    <a:pt x="0" y="14"/>
                    <a:pt x="2" y="20"/>
                  </a:cubicBezTo>
                  <a:cubicBezTo>
                    <a:pt x="4" y="28"/>
                    <a:pt x="11" y="31"/>
                    <a:pt x="18" y="29"/>
                  </a:cubicBezTo>
                  <a:cubicBezTo>
                    <a:pt x="26" y="27"/>
                    <a:pt x="31" y="21"/>
                    <a:pt x="29" y="13"/>
                  </a:cubicBezTo>
                  <a:cubicBezTo>
                    <a:pt x="27" y="8"/>
                    <a:pt x="21" y="2"/>
                    <a:pt x="16" y="0"/>
                  </a:cubicBezTo>
                  <a:close/>
                  <a:moveTo>
                    <a:pt x="23" y="20"/>
                  </a:moveTo>
                  <a:cubicBezTo>
                    <a:pt x="23" y="20"/>
                    <a:pt x="22" y="21"/>
                    <a:pt x="22" y="22"/>
                  </a:cubicBezTo>
                  <a:cubicBezTo>
                    <a:pt x="21" y="22"/>
                    <a:pt x="20" y="23"/>
                    <a:pt x="20" y="23"/>
                  </a:cubicBezTo>
                  <a:cubicBezTo>
                    <a:pt x="19" y="23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1" y="24"/>
                    <a:pt x="10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3"/>
                    <a:pt x="10" y="23"/>
                    <a:pt x="10" y="22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2" y="22"/>
                    <a:pt x="13" y="22"/>
                  </a:cubicBezTo>
                  <a:cubicBezTo>
                    <a:pt x="13" y="22"/>
                    <a:pt x="14" y="22"/>
                    <a:pt x="15" y="22"/>
                  </a:cubicBezTo>
                  <a:cubicBezTo>
                    <a:pt x="15" y="22"/>
                    <a:pt x="16" y="22"/>
                    <a:pt x="17" y="22"/>
                  </a:cubicBezTo>
                  <a:cubicBezTo>
                    <a:pt x="17" y="22"/>
                    <a:pt x="17" y="21"/>
                    <a:pt x="18" y="21"/>
                  </a:cubicBezTo>
                  <a:cubicBezTo>
                    <a:pt x="18" y="21"/>
                    <a:pt x="18" y="21"/>
                    <a:pt x="19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7"/>
                    <a:pt x="18" y="17"/>
                    <a:pt x="17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6"/>
                    <a:pt x="8" y="16"/>
                    <a:pt x="8" y="16"/>
                  </a:cubicBezTo>
                  <a:cubicBezTo>
                    <a:pt x="8" y="15"/>
                    <a:pt x="7" y="15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8" y="11"/>
                    <a:pt x="8" y="11"/>
                    <a:pt x="8" y="10"/>
                  </a:cubicBezTo>
                  <a:cubicBezTo>
                    <a:pt x="9" y="10"/>
                    <a:pt x="9" y="9"/>
                    <a:pt x="10" y="9"/>
                  </a:cubicBezTo>
                  <a:cubicBezTo>
                    <a:pt x="11" y="9"/>
                    <a:pt x="11" y="9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6" y="7"/>
                    <a:pt x="17" y="8"/>
                    <a:pt x="17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0"/>
                    <a:pt x="19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4"/>
                    <a:pt x="20" y="15"/>
                    <a:pt x="21" y="15"/>
                  </a:cubicBezTo>
                  <a:cubicBezTo>
                    <a:pt x="22" y="16"/>
                    <a:pt x="22" y="16"/>
                    <a:pt x="23" y="17"/>
                  </a:cubicBezTo>
                  <a:cubicBezTo>
                    <a:pt x="23" y="18"/>
                    <a:pt x="23" y="19"/>
                    <a:pt x="23" y="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58">
              <a:extLst>
                <a:ext uri="{FF2B5EF4-FFF2-40B4-BE49-F238E27FC236}">
                  <a16:creationId xmlns:a16="http://schemas.microsoft.com/office/drawing/2014/main" id="{3865D8DF-9A3C-6B86-3449-CC28B7F8FC92}"/>
                </a:ext>
              </a:extLst>
            </p:cNvPr>
            <p:cNvSpPr/>
            <p:nvPr/>
          </p:nvSpPr>
          <p:spPr bwMode="auto">
            <a:xfrm>
              <a:off x="4491038" y="4660900"/>
              <a:ext cx="38100" cy="31750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9" y="10"/>
                </a:cxn>
                <a:cxn ang="0">
                  <a:pos x="13" y="9"/>
                </a:cxn>
                <a:cxn ang="0">
                  <a:pos x="13" y="2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3"/>
                </a:cxn>
                <a:cxn ang="0">
                  <a:pos x="8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1" y="5"/>
                </a:cxn>
                <a:cxn ang="0">
                  <a:pos x="5" y="11"/>
                </a:cxn>
              </a:cxnLst>
              <a:rect l="0" t="0" r="r" b="b"/>
              <a:pathLst>
                <a:path w="13" h="11">
                  <a:moveTo>
                    <a:pt x="5" y="11"/>
                  </a:moveTo>
                  <a:cubicBezTo>
                    <a:pt x="5" y="11"/>
                    <a:pt x="9" y="10"/>
                    <a:pt x="9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4"/>
                    <a:pt x="13" y="2"/>
                  </a:cubicBezTo>
                  <a:cubicBezTo>
                    <a:pt x="13" y="0"/>
                    <a:pt x="11" y="1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1"/>
                    <a:pt x="6" y="2"/>
                    <a:pt x="6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3" y="3"/>
                    <a:pt x="0" y="3"/>
                    <a:pt x="1" y="5"/>
                  </a:cubicBezTo>
                  <a:cubicBezTo>
                    <a:pt x="3" y="7"/>
                    <a:pt x="5" y="11"/>
                    <a:pt x="5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5" name="Group 59">
            <a:extLst>
              <a:ext uri="{FF2B5EF4-FFF2-40B4-BE49-F238E27FC236}">
                <a16:creationId xmlns:a16="http://schemas.microsoft.com/office/drawing/2014/main" id="{D7F1B7DA-F342-CE89-ED75-1DF75A73A32B}"/>
              </a:ext>
            </a:extLst>
          </p:cNvPr>
          <p:cNvGrpSpPr/>
          <p:nvPr/>
        </p:nvGrpSpPr>
        <p:grpSpPr>
          <a:xfrm>
            <a:off x="4753633" y="3277461"/>
            <a:ext cx="351370" cy="540564"/>
            <a:chOff x="4235451" y="4579938"/>
            <a:chExt cx="123825" cy="190499"/>
          </a:xfrm>
          <a:solidFill>
            <a:schemeClr val="bg1"/>
          </a:solidFill>
        </p:grpSpPr>
        <p:sp>
          <p:nvSpPr>
            <p:cNvPr id="86" name="Freeform: Shape 60">
              <a:extLst>
                <a:ext uri="{FF2B5EF4-FFF2-40B4-BE49-F238E27FC236}">
                  <a16:creationId xmlns:a16="http://schemas.microsoft.com/office/drawing/2014/main" id="{5E7A121A-403B-D785-3094-C4C9072EE8BE}"/>
                </a:ext>
              </a:extLst>
            </p:cNvPr>
            <p:cNvSpPr/>
            <p:nvPr/>
          </p:nvSpPr>
          <p:spPr bwMode="auto">
            <a:xfrm>
              <a:off x="4235451" y="4721225"/>
              <a:ext cx="123825" cy="49212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7"/>
                </a:cxn>
                <a:cxn ang="0">
                  <a:pos x="12" y="16"/>
                </a:cxn>
                <a:cxn ang="0">
                  <a:pos x="30" y="15"/>
                </a:cxn>
                <a:cxn ang="0">
                  <a:pos x="43" y="3"/>
                </a:cxn>
                <a:cxn ang="0">
                  <a:pos x="40" y="2"/>
                </a:cxn>
                <a:cxn ang="0">
                  <a:pos x="33" y="8"/>
                </a:cxn>
                <a:cxn ang="0">
                  <a:pos x="17" y="7"/>
                </a:cxn>
                <a:cxn ang="0">
                  <a:pos x="30" y="5"/>
                </a:cxn>
                <a:cxn ang="0">
                  <a:pos x="28" y="2"/>
                </a:cxn>
                <a:cxn ang="0">
                  <a:pos x="15" y="2"/>
                </a:cxn>
                <a:cxn ang="0">
                  <a:pos x="7" y="1"/>
                </a:cxn>
                <a:cxn ang="0">
                  <a:pos x="0" y="8"/>
                </a:cxn>
              </a:cxnLst>
              <a:rect l="0" t="0" r="r" b="b"/>
              <a:pathLst>
                <a:path w="43" h="17">
                  <a:moveTo>
                    <a:pt x="0" y="8"/>
                  </a:moveTo>
                  <a:cubicBezTo>
                    <a:pt x="0" y="11"/>
                    <a:pt x="5" y="16"/>
                    <a:pt x="8" y="17"/>
                  </a:cubicBezTo>
                  <a:cubicBezTo>
                    <a:pt x="9" y="17"/>
                    <a:pt x="10" y="16"/>
                    <a:pt x="12" y="16"/>
                  </a:cubicBezTo>
                  <a:cubicBezTo>
                    <a:pt x="12" y="16"/>
                    <a:pt x="26" y="17"/>
                    <a:pt x="30" y="15"/>
                  </a:cubicBezTo>
                  <a:cubicBezTo>
                    <a:pt x="33" y="14"/>
                    <a:pt x="43" y="5"/>
                    <a:pt x="43" y="3"/>
                  </a:cubicBezTo>
                  <a:cubicBezTo>
                    <a:pt x="43" y="1"/>
                    <a:pt x="42" y="0"/>
                    <a:pt x="40" y="2"/>
                  </a:cubicBezTo>
                  <a:cubicBezTo>
                    <a:pt x="37" y="3"/>
                    <a:pt x="35" y="6"/>
                    <a:pt x="33" y="8"/>
                  </a:cubicBezTo>
                  <a:cubicBezTo>
                    <a:pt x="29" y="11"/>
                    <a:pt x="21" y="12"/>
                    <a:pt x="17" y="7"/>
                  </a:cubicBezTo>
                  <a:cubicBezTo>
                    <a:pt x="17" y="7"/>
                    <a:pt x="28" y="8"/>
                    <a:pt x="30" y="5"/>
                  </a:cubicBezTo>
                  <a:cubicBezTo>
                    <a:pt x="31" y="3"/>
                    <a:pt x="30" y="1"/>
                    <a:pt x="28" y="2"/>
                  </a:cubicBezTo>
                  <a:cubicBezTo>
                    <a:pt x="26" y="2"/>
                    <a:pt x="17" y="2"/>
                    <a:pt x="15" y="2"/>
                  </a:cubicBezTo>
                  <a:cubicBezTo>
                    <a:pt x="12" y="1"/>
                    <a:pt x="8" y="0"/>
                    <a:pt x="7" y="1"/>
                  </a:cubicBezTo>
                  <a:cubicBezTo>
                    <a:pt x="5" y="2"/>
                    <a:pt x="1" y="5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Freeform: Shape 61">
              <a:extLst>
                <a:ext uri="{FF2B5EF4-FFF2-40B4-BE49-F238E27FC236}">
                  <a16:creationId xmlns:a16="http://schemas.microsoft.com/office/drawing/2014/main" id="{072606CF-EA59-2FD9-A5CD-78CB231A1F1F}"/>
                </a:ext>
              </a:extLst>
            </p:cNvPr>
            <p:cNvSpPr/>
            <p:nvPr/>
          </p:nvSpPr>
          <p:spPr bwMode="auto">
            <a:xfrm>
              <a:off x="4281488" y="4695825"/>
              <a:ext cx="49213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9" y="7"/>
                </a:cxn>
                <a:cxn ang="0">
                  <a:pos x="13" y="4"/>
                </a:cxn>
                <a:cxn ang="0">
                  <a:pos x="12" y="4"/>
                </a:cxn>
                <a:cxn ang="0">
                  <a:pos x="15" y="4"/>
                </a:cxn>
                <a:cxn ang="0">
                  <a:pos x="17" y="2"/>
                </a:cxn>
                <a:cxn ang="0">
                  <a:pos x="15" y="0"/>
                </a:cxn>
              </a:cxnLst>
              <a:rect l="0" t="0" r="r" b="b"/>
              <a:pathLst>
                <a:path w="17" h="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6" y="7"/>
                    <a:pt x="9" y="7"/>
                  </a:cubicBezTo>
                  <a:cubicBezTo>
                    <a:pt x="11" y="7"/>
                    <a:pt x="13" y="6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62">
              <a:extLst>
                <a:ext uri="{FF2B5EF4-FFF2-40B4-BE49-F238E27FC236}">
                  <a16:creationId xmlns:a16="http://schemas.microsoft.com/office/drawing/2014/main" id="{E5184FC7-FF5A-C521-7C3C-ABE585B0C6B1}"/>
                </a:ext>
              </a:extLst>
            </p:cNvPr>
            <p:cNvSpPr/>
            <p:nvPr/>
          </p:nvSpPr>
          <p:spPr bwMode="auto">
            <a:xfrm>
              <a:off x="4260851" y="4579938"/>
              <a:ext cx="88900" cy="100012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6"/>
                </a:cxn>
                <a:cxn ang="0">
                  <a:pos x="7" y="35"/>
                </a:cxn>
                <a:cxn ang="0">
                  <a:pos x="25" y="35"/>
                </a:cxn>
                <a:cxn ang="0">
                  <a:pos x="31" y="16"/>
                </a:cxn>
                <a:cxn ang="0">
                  <a:pos x="16" y="0"/>
                </a:cxn>
                <a:cxn ang="0">
                  <a:pos x="19" y="21"/>
                </a:cxn>
                <a:cxn ang="0">
                  <a:pos x="16" y="19"/>
                </a:cxn>
                <a:cxn ang="0">
                  <a:pos x="12" y="21"/>
                </a:cxn>
                <a:cxn ang="0">
                  <a:pos x="12" y="17"/>
                </a:cxn>
                <a:cxn ang="0">
                  <a:pos x="9" y="14"/>
                </a:cxn>
                <a:cxn ang="0">
                  <a:pos x="14" y="13"/>
                </a:cxn>
                <a:cxn ang="0">
                  <a:pos x="16" y="9"/>
                </a:cxn>
                <a:cxn ang="0">
                  <a:pos x="17" y="13"/>
                </a:cxn>
                <a:cxn ang="0">
                  <a:pos x="22" y="14"/>
                </a:cxn>
                <a:cxn ang="0">
                  <a:pos x="19" y="17"/>
                </a:cxn>
                <a:cxn ang="0">
                  <a:pos x="19" y="21"/>
                </a:cxn>
              </a:cxnLst>
              <a:rect l="0" t="0" r="r" b="b"/>
              <a:pathLst>
                <a:path w="31" h="35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3"/>
                    <a:pt x="7" y="27"/>
                    <a:pt x="7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27"/>
                    <a:pt x="31" y="23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  <a:moveTo>
                    <a:pt x="19" y="21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9" y="17"/>
                    <a:pt x="19" y="17"/>
                    <a:pt x="19" y="17"/>
                  </a:cubicBezTo>
                  <a:lnTo>
                    <a:pt x="19" y="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Freeform: Shape 63">
              <a:extLst>
                <a:ext uri="{FF2B5EF4-FFF2-40B4-BE49-F238E27FC236}">
                  <a16:creationId xmlns:a16="http://schemas.microsoft.com/office/drawing/2014/main" id="{9EE3C62E-D259-9EFC-3164-0EBCD21D2298}"/>
                </a:ext>
              </a:extLst>
            </p:cNvPr>
            <p:cNvSpPr/>
            <p:nvPr/>
          </p:nvSpPr>
          <p:spPr bwMode="auto">
            <a:xfrm>
              <a:off x="4281488" y="4683125"/>
              <a:ext cx="49213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6" y="3"/>
                </a:cxn>
                <a:cxn ang="0">
                  <a:pos x="17" y="2"/>
                </a:cxn>
                <a:cxn ang="0">
                  <a:pos x="16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</a:cxnLst>
              <a:rect l="0" t="0" r="r" b="b"/>
              <a:pathLst>
                <a:path w="17" h="3">
                  <a:moveTo>
                    <a:pt x="1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ECD97FA8-61A1-AB90-3A54-D3AA0022F90E}"/>
              </a:ext>
            </a:extLst>
          </p:cNvPr>
          <p:cNvGrpSpPr/>
          <p:nvPr/>
        </p:nvGrpSpPr>
        <p:grpSpPr>
          <a:xfrm>
            <a:off x="6564767" y="1030241"/>
            <a:ext cx="3281361" cy="816522"/>
            <a:chOff x="-328895" y="1906534"/>
            <a:chExt cx="3281361" cy="816522"/>
          </a:xfrm>
        </p:grpSpPr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92D30C2C-6A62-C7BB-4339-ACA3BB58EF33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61175643-892E-7606-99F6-9C5192989E1B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B00B3646-EEED-A689-4F11-590DE01C69F7}"/>
              </a:ext>
            </a:extLst>
          </p:cNvPr>
          <p:cNvGrpSpPr/>
          <p:nvPr/>
        </p:nvGrpSpPr>
        <p:grpSpPr>
          <a:xfrm>
            <a:off x="8251923" y="3198043"/>
            <a:ext cx="3281361" cy="816522"/>
            <a:chOff x="-328895" y="1906534"/>
            <a:chExt cx="3281361" cy="816522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CE20F200-3CCB-6CEE-98EF-B4B9C2448B22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0F77162E-B2DA-28A7-05CD-B17C59D1A6D2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0A307096-BCF2-976F-9478-1BA095531155}"/>
              </a:ext>
            </a:extLst>
          </p:cNvPr>
          <p:cNvGrpSpPr/>
          <p:nvPr/>
        </p:nvGrpSpPr>
        <p:grpSpPr>
          <a:xfrm>
            <a:off x="668040" y="3121942"/>
            <a:ext cx="3272037" cy="816522"/>
            <a:chOff x="-316195" y="1906534"/>
            <a:chExt cx="3272037" cy="816522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EC4B7BFA-8578-BCA4-9365-79D892B60BDB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B015FD42-1934-04B1-EF90-AB094D0B8B0A}"/>
                </a:ext>
              </a:extLst>
            </p:cNvPr>
            <p:cNvSpPr txBox="1"/>
            <p:nvPr/>
          </p:nvSpPr>
          <p:spPr>
            <a:xfrm>
              <a:off x="1374410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C767DF90-9F29-BA7F-93E8-0901E0B2451A}"/>
              </a:ext>
            </a:extLst>
          </p:cNvPr>
          <p:cNvGrpSpPr/>
          <p:nvPr/>
        </p:nvGrpSpPr>
        <p:grpSpPr>
          <a:xfrm>
            <a:off x="2266643" y="5030967"/>
            <a:ext cx="3272037" cy="816522"/>
            <a:chOff x="-316195" y="1906534"/>
            <a:chExt cx="3272037" cy="816522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2707ABA7-2907-7C2C-853B-0AA276A5D07F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E92E4520-6802-5EC4-F049-5C246453A5C6}"/>
                </a:ext>
              </a:extLst>
            </p:cNvPr>
            <p:cNvSpPr txBox="1"/>
            <p:nvPr/>
          </p:nvSpPr>
          <p:spPr>
            <a:xfrm>
              <a:off x="1374410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919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E4F2095-DB39-7F77-DE20-A3F3AAB98FC3}"/>
              </a:ext>
            </a:extLst>
          </p:cNvPr>
          <p:cNvGrpSpPr/>
          <p:nvPr/>
        </p:nvGrpSpPr>
        <p:grpSpPr>
          <a:xfrm>
            <a:off x="303007" y="115003"/>
            <a:ext cx="702674" cy="656110"/>
            <a:chOff x="218018" y="189064"/>
            <a:chExt cx="544040" cy="507987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05562D44-65EE-6E1C-FD3D-8637D3560DF9}"/>
                </a:ext>
              </a:extLst>
            </p:cNvPr>
            <p:cNvSpPr/>
            <p:nvPr/>
          </p:nvSpPr>
          <p:spPr>
            <a:xfrm>
              <a:off x="218018" y="189064"/>
              <a:ext cx="544040" cy="507987"/>
            </a:xfrm>
            <a:prstGeom prst="roundRect">
              <a:avLst/>
            </a:prstGeom>
            <a:solidFill>
              <a:srgbClr val="116A4E"/>
            </a:solidFill>
            <a:ln w="254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6E02F67-64E8-3BE4-B809-BD71EDA90CC6}"/>
                </a:ext>
              </a:extLst>
            </p:cNvPr>
            <p:cNvGrpSpPr/>
            <p:nvPr/>
          </p:nvGrpSpPr>
          <p:grpSpPr>
            <a:xfrm>
              <a:off x="328387" y="279638"/>
              <a:ext cx="295833" cy="326838"/>
              <a:chOff x="11269145" y="1852673"/>
              <a:chExt cx="668180" cy="738212"/>
            </a:xfrm>
            <a:blipFill>
              <a:blip r:embed="rId3"/>
              <a:stretch>
                <a:fillRect/>
              </a:stretch>
            </a:blip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510C159-836E-6820-D822-6B605FC3DD8A}"/>
                  </a:ext>
                </a:extLst>
              </p:cNvPr>
              <p:cNvSpPr/>
              <p:nvPr/>
            </p:nvSpPr>
            <p:spPr>
              <a:xfrm flipV="1">
                <a:off x="11578582" y="1852673"/>
                <a:ext cx="334302" cy="339777"/>
              </a:xfrm>
              <a:custGeom>
                <a:avLst/>
                <a:gdLst>
                  <a:gd name="connsiteX0" fmla="*/ 180836 w 334302"/>
                  <a:gd name="connsiteY0" fmla="*/ 326121 h 339777"/>
                  <a:gd name="connsiteX1" fmla="*/ 79996 w 334302"/>
                  <a:gd name="connsiteY1" fmla="*/ 310840 h 339777"/>
                  <a:gd name="connsiteX2" fmla="*/ -2510 w 334302"/>
                  <a:gd name="connsiteY2" fmla="*/ 122582 h 339777"/>
                  <a:gd name="connsiteX3" fmla="*/ 46993 w 334302"/>
                  <a:gd name="connsiteY3" fmla="*/ -6999 h 339777"/>
                  <a:gd name="connsiteX4" fmla="*/ 173502 w 334302"/>
                  <a:gd name="connsiteY4" fmla="*/ 5225 h 339777"/>
                  <a:gd name="connsiteX5" fmla="*/ 301233 w 334302"/>
                  <a:gd name="connsiteY5" fmla="*/ 37621 h 339777"/>
                  <a:gd name="connsiteX6" fmla="*/ 303066 w 334302"/>
                  <a:gd name="connsiteY6" fmla="*/ 192873 h 339777"/>
                  <a:gd name="connsiteX7" fmla="*/ 180836 w 334302"/>
                  <a:gd name="connsiteY7" fmla="*/ 326121 h 339777"/>
                  <a:gd name="connsiteX8" fmla="*/ 256619 w 334302"/>
                  <a:gd name="connsiteY8" fmla="*/ 264387 h 339777"/>
                  <a:gd name="connsiteX9" fmla="*/ 281676 w 334302"/>
                  <a:gd name="connsiteY9" fmla="*/ 82852 h 339777"/>
                  <a:gd name="connsiteX10" fmla="*/ 168613 w 334302"/>
                  <a:gd name="connsiteY10" fmla="*/ 39454 h 339777"/>
                  <a:gd name="connsiteX11" fmla="*/ 66550 w 334302"/>
                  <a:gd name="connsiteY11" fmla="*/ 23562 h 339777"/>
                  <a:gd name="connsiteX12" fmla="*/ 50049 w 334302"/>
                  <a:gd name="connsiteY12" fmla="*/ 32119 h 339777"/>
                  <a:gd name="connsiteX13" fmla="*/ 18269 w 334302"/>
                  <a:gd name="connsiteY13" fmla="*/ 261331 h 339777"/>
                  <a:gd name="connsiteX14" fmla="*/ 224839 w 334302"/>
                  <a:gd name="connsiteY14" fmla="*/ 295560 h 339777"/>
                  <a:gd name="connsiteX15" fmla="*/ 250507 w 334302"/>
                  <a:gd name="connsiteY15" fmla="*/ 296171 h 339777"/>
                  <a:gd name="connsiteX16" fmla="*/ 256619 w 334302"/>
                  <a:gd name="connsiteY16" fmla="*/ 264387 h 339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4302" h="339777">
                    <a:moveTo>
                      <a:pt x="180836" y="326121"/>
                    </a:moveTo>
                    <a:cubicBezTo>
                      <a:pt x="164335" y="323676"/>
                      <a:pt x="118498" y="316341"/>
                      <a:pt x="79996" y="310840"/>
                    </a:cubicBezTo>
                    <a:cubicBezTo>
                      <a:pt x="-28790" y="294337"/>
                      <a:pt x="-29401" y="293115"/>
                      <a:pt x="-2510" y="122582"/>
                    </a:cubicBezTo>
                    <a:cubicBezTo>
                      <a:pt x="13380" y="19895"/>
                      <a:pt x="21325" y="-887"/>
                      <a:pt x="46993" y="-6999"/>
                    </a:cubicBezTo>
                    <a:cubicBezTo>
                      <a:pt x="55549" y="-9444"/>
                      <a:pt x="112387" y="-3943"/>
                      <a:pt x="173502" y="5225"/>
                    </a:cubicBezTo>
                    <a:cubicBezTo>
                      <a:pt x="274342" y="19284"/>
                      <a:pt x="285343" y="22340"/>
                      <a:pt x="301233" y="37621"/>
                    </a:cubicBezTo>
                    <a:cubicBezTo>
                      <a:pt x="322012" y="57791"/>
                      <a:pt x="322012" y="60236"/>
                      <a:pt x="303066" y="192873"/>
                    </a:cubicBezTo>
                    <a:cubicBezTo>
                      <a:pt x="282287" y="335901"/>
                      <a:pt x="276787" y="342013"/>
                      <a:pt x="180836" y="326121"/>
                    </a:cubicBezTo>
                    <a:close/>
                    <a:moveTo>
                      <a:pt x="256619" y="264387"/>
                    </a:moveTo>
                    <a:cubicBezTo>
                      <a:pt x="267620" y="209987"/>
                      <a:pt x="281676" y="107912"/>
                      <a:pt x="281676" y="82852"/>
                    </a:cubicBezTo>
                    <a:cubicBezTo>
                      <a:pt x="281676" y="53513"/>
                      <a:pt x="287788" y="55957"/>
                      <a:pt x="168613" y="39454"/>
                    </a:cubicBezTo>
                    <a:cubicBezTo>
                      <a:pt x="118498" y="32119"/>
                      <a:pt x="72051" y="25396"/>
                      <a:pt x="66550" y="23562"/>
                    </a:cubicBezTo>
                    <a:cubicBezTo>
                      <a:pt x="60439" y="21729"/>
                      <a:pt x="53716" y="25396"/>
                      <a:pt x="50049" y="32119"/>
                    </a:cubicBezTo>
                    <a:cubicBezTo>
                      <a:pt x="40271" y="50456"/>
                      <a:pt x="11546" y="254607"/>
                      <a:pt x="18269" y="261331"/>
                    </a:cubicBezTo>
                    <a:cubicBezTo>
                      <a:pt x="24381" y="267443"/>
                      <a:pt x="186947" y="294948"/>
                      <a:pt x="224839" y="295560"/>
                    </a:cubicBezTo>
                    <a:lnTo>
                      <a:pt x="250507" y="296171"/>
                    </a:lnTo>
                    <a:lnTo>
                      <a:pt x="256619" y="264387"/>
                    </a:ln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1F3690D-B521-CF39-5979-23A990A65B48}"/>
                  </a:ext>
                </a:extLst>
              </p:cNvPr>
              <p:cNvSpPr/>
              <p:nvPr/>
            </p:nvSpPr>
            <p:spPr>
              <a:xfrm flipV="1">
                <a:off x="11667757" y="1927572"/>
                <a:ext cx="185303" cy="205525"/>
              </a:xfrm>
              <a:custGeom>
                <a:avLst/>
                <a:gdLst>
                  <a:gd name="connsiteX0" fmla="*/ 40914 w 185303"/>
                  <a:gd name="connsiteY0" fmla="*/ 194657 h 205525"/>
                  <a:gd name="connsiteX1" fmla="*/ -17146 w 185303"/>
                  <a:gd name="connsiteY1" fmla="*/ 16789 h 205525"/>
                  <a:gd name="connsiteX2" fmla="*/ 12190 w 185303"/>
                  <a:gd name="connsiteY2" fmla="*/ 13121 h 205525"/>
                  <a:gd name="connsiteX3" fmla="*/ 82472 w 185303"/>
                  <a:gd name="connsiteY3" fmla="*/ 46128 h 205525"/>
                  <a:gd name="connsiteX4" fmla="*/ 131364 w 185303"/>
                  <a:gd name="connsiteY4" fmla="*/ 33292 h 205525"/>
                  <a:gd name="connsiteX5" fmla="*/ 168034 w 185303"/>
                  <a:gd name="connsiteY5" fmla="*/ 31458 h 205525"/>
                  <a:gd name="connsiteX6" fmla="*/ 126475 w 185303"/>
                  <a:gd name="connsiteY6" fmla="*/ 99916 h 205525"/>
                  <a:gd name="connsiteX7" fmla="*/ 40914 w 185303"/>
                  <a:gd name="connsiteY7" fmla="*/ 194657 h 205525"/>
                  <a:gd name="connsiteX8" fmla="*/ 76361 w 185303"/>
                  <a:gd name="connsiteY8" fmla="*/ 111529 h 205525"/>
                  <a:gd name="connsiteX9" fmla="*/ 87361 w 185303"/>
                  <a:gd name="connsiteY9" fmla="*/ 81579 h 205525"/>
                  <a:gd name="connsiteX10" fmla="*/ 33580 w 185303"/>
                  <a:gd name="connsiteY10" fmla="*/ 77300 h 205525"/>
                  <a:gd name="connsiteX11" fmla="*/ 54970 w 185303"/>
                  <a:gd name="connsiteY11" fmla="*/ 139035 h 205525"/>
                  <a:gd name="connsiteX12" fmla="*/ 76361 w 185303"/>
                  <a:gd name="connsiteY12" fmla="*/ 111529 h 20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303" h="205525">
                    <a:moveTo>
                      <a:pt x="40914" y="194657"/>
                    </a:moveTo>
                    <a:cubicBezTo>
                      <a:pt x="31746" y="189156"/>
                      <a:pt x="-15312" y="44294"/>
                      <a:pt x="-17146" y="16789"/>
                    </a:cubicBezTo>
                    <a:cubicBezTo>
                      <a:pt x="-18979" y="-13773"/>
                      <a:pt x="-33" y="-16218"/>
                      <a:pt x="12190" y="13121"/>
                    </a:cubicBezTo>
                    <a:cubicBezTo>
                      <a:pt x="21968" y="36348"/>
                      <a:pt x="25635" y="38182"/>
                      <a:pt x="82472" y="46128"/>
                    </a:cubicBezTo>
                    <a:cubicBezTo>
                      <a:pt x="114863" y="51018"/>
                      <a:pt x="116697" y="50406"/>
                      <a:pt x="131364" y="33292"/>
                    </a:cubicBezTo>
                    <a:cubicBezTo>
                      <a:pt x="146643" y="16177"/>
                      <a:pt x="168034" y="14955"/>
                      <a:pt x="168034" y="31458"/>
                    </a:cubicBezTo>
                    <a:cubicBezTo>
                      <a:pt x="168034" y="35737"/>
                      <a:pt x="149699" y="66298"/>
                      <a:pt x="126475" y="99916"/>
                    </a:cubicBezTo>
                    <a:cubicBezTo>
                      <a:pt x="58637" y="200158"/>
                      <a:pt x="55581" y="203825"/>
                      <a:pt x="40914" y="194657"/>
                    </a:cubicBezTo>
                    <a:close/>
                    <a:moveTo>
                      <a:pt x="76361" y="111529"/>
                    </a:moveTo>
                    <a:cubicBezTo>
                      <a:pt x="89806" y="91970"/>
                      <a:pt x="92862" y="83413"/>
                      <a:pt x="87361" y="81579"/>
                    </a:cubicBezTo>
                    <a:cubicBezTo>
                      <a:pt x="69027" y="75467"/>
                      <a:pt x="33580" y="73022"/>
                      <a:pt x="33580" y="77300"/>
                    </a:cubicBezTo>
                    <a:cubicBezTo>
                      <a:pt x="33580" y="84024"/>
                      <a:pt x="52526" y="139035"/>
                      <a:pt x="54970" y="139035"/>
                    </a:cubicBezTo>
                    <a:cubicBezTo>
                      <a:pt x="56193" y="139035"/>
                      <a:pt x="65971" y="126810"/>
                      <a:pt x="76361" y="111529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58EAD10-8EE0-82F9-BE89-6688047ED3D1}"/>
                  </a:ext>
                </a:extLst>
              </p:cNvPr>
              <p:cNvSpPr/>
              <p:nvPr/>
            </p:nvSpPr>
            <p:spPr>
              <a:xfrm flipV="1">
                <a:off x="11269145" y="2097893"/>
                <a:ext cx="320486" cy="327550"/>
              </a:xfrm>
              <a:custGeom>
                <a:avLst/>
                <a:gdLst>
                  <a:gd name="connsiteX0" fmla="*/ 22596 w 320486"/>
                  <a:gd name="connsiteY0" fmla="*/ 312608 h 327550"/>
                  <a:gd name="connsiteX1" fmla="*/ -17 w 320486"/>
                  <a:gd name="connsiteY1" fmla="*/ 286936 h 327550"/>
                  <a:gd name="connsiteX2" fmla="*/ -14073 w 320486"/>
                  <a:gd name="connsiteY2" fmla="*/ 35721 h 327550"/>
                  <a:gd name="connsiteX3" fmla="*/ 131992 w 320486"/>
                  <a:gd name="connsiteY3" fmla="*/ -2787 h 327550"/>
                  <a:gd name="connsiteX4" fmla="*/ 284169 w 320486"/>
                  <a:gd name="connsiteY4" fmla="*/ 22885 h 327550"/>
                  <a:gd name="connsiteX5" fmla="*/ 302504 w 320486"/>
                  <a:gd name="connsiteY5" fmla="*/ 267988 h 327550"/>
                  <a:gd name="connsiteX6" fmla="*/ 157049 w 320486"/>
                  <a:gd name="connsiteY6" fmla="*/ 312608 h 327550"/>
                  <a:gd name="connsiteX7" fmla="*/ 22596 w 320486"/>
                  <a:gd name="connsiteY7" fmla="*/ 312608 h 327550"/>
                  <a:gd name="connsiteX8" fmla="*/ 157661 w 320486"/>
                  <a:gd name="connsiteY8" fmla="*/ 278379 h 327550"/>
                  <a:gd name="connsiteX9" fmla="*/ 269502 w 320486"/>
                  <a:gd name="connsiteY9" fmla="*/ 258820 h 327550"/>
                  <a:gd name="connsiteX10" fmla="*/ 264001 w 320486"/>
                  <a:gd name="connsiteY10" fmla="*/ 147576 h 327550"/>
                  <a:gd name="connsiteX11" fmla="*/ 255445 w 320486"/>
                  <a:gd name="connsiteY11" fmla="*/ 35109 h 327550"/>
                  <a:gd name="connsiteX12" fmla="*/ 159494 w 320486"/>
                  <a:gd name="connsiteY12" fmla="*/ 30831 h 327550"/>
                  <a:gd name="connsiteX13" fmla="*/ 41541 w 320486"/>
                  <a:gd name="connsiteY13" fmla="*/ 39388 h 327550"/>
                  <a:gd name="connsiteX14" fmla="*/ 18318 w 320486"/>
                  <a:gd name="connsiteY14" fmla="*/ 71172 h 327550"/>
                  <a:gd name="connsiteX15" fmla="*/ 32985 w 320486"/>
                  <a:gd name="connsiteY15" fmla="*/ 280213 h 327550"/>
                  <a:gd name="connsiteX16" fmla="*/ 157661 w 320486"/>
                  <a:gd name="connsiteY16" fmla="*/ 278379 h 32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0486" h="327550">
                    <a:moveTo>
                      <a:pt x="22596" y="312608"/>
                    </a:moveTo>
                    <a:cubicBezTo>
                      <a:pt x="14040" y="307718"/>
                      <a:pt x="3650" y="296105"/>
                      <a:pt x="-17" y="286936"/>
                    </a:cubicBezTo>
                    <a:cubicBezTo>
                      <a:pt x="-11018" y="258820"/>
                      <a:pt x="-22018" y="51001"/>
                      <a:pt x="-14073" y="35721"/>
                    </a:cubicBezTo>
                    <a:cubicBezTo>
                      <a:pt x="-17" y="9438"/>
                      <a:pt x="15873" y="5159"/>
                      <a:pt x="131992" y="-2787"/>
                    </a:cubicBezTo>
                    <a:cubicBezTo>
                      <a:pt x="255445" y="-11344"/>
                      <a:pt x="268890" y="-9510"/>
                      <a:pt x="284169" y="22885"/>
                    </a:cubicBezTo>
                    <a:cubicBezTo>
                      <a:pt x="293336" y="41222"/>
                      <a:pt x="308004" y="244761"/>
                      <a:pt x="302504" y="267988"/>
                    </a:cubicBezTo>
                    <a:cubicBezTo>
                      <a:pt x="294559" y="297938"/>
                      <a:pt x="278058" y="302828"/>
                      <a:pt x="157049" y="312608"/>
                    </a:cubicBezTo>
                    <a:cubicBezTo>
                      <a:pt x="23818" y="322999"/>
                      <a:pt x="42153" y="322999"/>
                      <a:pt x="22596" y="312608"/>
                    </a:cubicBezTo>
                    <a:close/>
                    <a:moveTo>
                      <a:pt x="157661" y="278379"/>
                    </a:moveTo>
                    <a:cubicBezTo>
                      <a:pt x="256056" y="271044"/>
                      <a:pt x="265223" y="269211"/>
                      <a:pt x="269502" y="258820"/>
                    </a:cubicBezTo>
                    <a:cubicBezTo>
                      <a:pt x="271335" y="254541"/>
                      <a:pt x="268890" y="204420"/>
                      <a:pt x="264001" y="147576"/>
                    </a:cubicBezTo>
                    <a:cubicBezTo>
                      <a:pt x="259723" y="90120"/>
                      <a:pt x="256056" y="39999"/>
                      <a:pt x="255445" y="35109"/>
                    </a:cubicBezTo>
                    <a:cubicBezTo>
                      <a:pt x="255445" y="27775"/>
                      <a:pt x="239555" y="27163"/>
                      <a:pt x="159494" y="30831"/>
                    </a:cubicBezTo>
                    <a:cubicBezTo>
                      <a:pt x="106324" y="33276"/>
                      <a:pt x="53153" y="36943"/>
                      <a:pt x="41541" y="39388"/>
                    </a:cubicBezTo>
                    <a:cubicBezTo>
                      <a:pt x="21373" y="43667"/>
                      <a:pt x="20151" y="45500"/>
                      <a:pt x="18318" y="71172"/>
                    </a:cubicBezTo>
                    <a:cubicBezTo>
                      <a:pt x="15873" y="101122"/>
                      <a:pt x="28096" y="272267"/>
                      <a:pt x="32985" y="280213"/>
                    </a:cubicBezTo>
                    <a:cubicBezTo>
                      <a:pt x="37263" y="286936"/>
                      <a:pt x="59265" y="286325"/>
                      <a:pt x="157661" y="278379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B1DCBDB-0AB4-81F5-61F2-6C75DF0C6CA9}"/>
                  </a:ext>
                </a:extLst>
              </p:cNvPr>
              <p:cNvSpPr/>
              <p:nvPr/>
            </p:nvSpPr>
            <p:spPr>
              <a:xfrm flipV="1">
                <a:off x="11359199" y="2158479"/>
                <a:ext cx="132497" cy="206980"/>
              </a:xfrm>
              <a:custGeom>
                <a:avLst/>
                <a:gdLst>
                  <a:gd name="connsiteX0" fmla="*/ 4664 w 132497"/>
                  <a:gd name="connsiteY0" fmla="*/ 193334 h 206980"/>
                  <a:gd name="connsiteX1" fmla="*/ -13060 w 132497"/>
                  <a:gd name="connsiteY1" fmla="*/ 107762 h 206980"/>
                  <a:gd name="connsiteX2" fmla="*/ -15504 w 132497"/>
                  <a:gd name="connsiteY2" fmla="*/ 15466 h 206980"/>
                  <a:gd name="connsiteX3" fmla="*/ 49889 w 132497"/>
                  <a:gd name="connsiteY3" fmla="*/ -7149 h 206980"/>
                  <a:gd name="connsiteX4" fmla="*/ 105504 w 132497"/>
                  <a:gd name="connsiteY4" fmla="*/ 90648 h 206980"/>
                  <a:gd name="connsiteX5" fmla="*/ 95725 w 132497"/>
                  <a:gd name="connsiteY5" fmla="*/ 135267 h 206980"/>
                  <a:gd name="connsiteX6" fmla="*/ 85336 w 132497"/>
                  <a:gd name="connsiteY6" fmla="*/ 178053 h 206980"/>
                  <a:gd name="connsiteX7" fmla="*/ 4664 w 132497"/>
                  <a:gd name="connsiteY7" fmla="*/ 193334 h 206980"/>
                  <a:gd name="connsiteX8" fmla="*/ 61501 w 132497"/>
                  <a:gd name="connsiteY8" fmla="*/ 154827 h 206980"/>
                  <a:gd name="connsiteX9" fmla="*/ 39499 w 132497"/>
                  <a:gd name="connsiteY9" fmla="*/ 127321 h 206980"/>
                  <a:gd name="connsiteX10" fmla="*/ 24832 w 132497"/>
                  <a:gd name="connsiteY10" fmla="*/ 145658 h 206980"/>
                  <a:gd name="connsiteX11" fmla="*/ 39499 w 132497"/>
                  <a:gd name="connsiteY11" fmla="*/ 163995 h 206980"/>
                  <a:gd name="connsiteX12" fmla="*/ 61501 w 132497"/>
                  <a:gd name="connsiteY12" fmla="*/ 154827 h 206980"/>
                  <a:gd name="connsiteX13" fmla="*/ 72502 w 132497"/>
                  <a:gd name="connsiteY13" fmla="*/ 77200 h 206980"/>
                  <a:gd name="connsiteX14" fmla="*/ 72502 w 132497"/>
                  <a:gd name="connsiteY14" fmla="*/ 36859 h 206980"/>
                  <a:gd name="connsiteX15" fmla="*/ 41944 w 132497"/>
                  <a:gd name="connsiteY15" fmla="*/ 29525 h 206980"/>
                  <a:gd name="connsiteX16" fmla="*/ 18720 w 132497"/>
                  <a:gd name="connsiteY16" fmla="*/ 29525 h 206980"/>
                  <a:gd name="connsiteX17" fmla="*/ 18720 w 132497"/>
                  <a:gd name="connsiteY17" fmla="*/ 55807 h 206980"/>
                  <a:gd name="connsiteX18" fmla="*/ 22998 w 132497"/>
                  <a:gd name="connsiteY18" fmla="*/ 86980 h 206980"/>
                  <a:gd name="connsiteX19" fmla="*/ 72502 w 132497"/>
                  <a:gd name="connsiteY19" fmla="*/ 77200 h 20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2497" h="206980">
                    <a:moveTo>
                      <a:pt x="4664" y="193334"/>
                    </a:moveTo>
                    <a:cubicBezTo>
                      <a:pt x="-3893" y="186611"/>
                      <a:pt x="-7559" y="170107"/>
                      <a:pt x="-13060" y="107762"/>
                    </a:cubicBezTo>
                    <a:cubicBezTo>
                      <a:pt x="-16727" y="65587"/>
                      <a:pt x="-17949" y="24023"/>
                      <a:pt x="-15504" y="15466"/>
                    </a:cubicBezTo>
                    <a:cubicBezTo>
                      <a:pt x="-11838" y="-426"/>
                      <a:pt x="7108" y="-7149"/>
                      <a:pt x="49889" y="-7149"/>
                    </a:cubicBezTo>
                    <a:cubicBezTo>
                      <a:pt x="100003" y="-7149"/>
                      <a:pt x="133617" y="52140"/>
                      <a:pt x="105504" y="90648"/>
                    </a:cubicBezTo>
                    <a:cubicBezTo>
                      <a:pt x="94503" y="104706"/>
                      <a:pt x="92670" y="113874"/>
                      <a:pt x="95725" y="135267"/>
                    </a:cubicBezTo>
                    <a:cubicBezTo>
                      <a:pt x="98781" y="157272"/>
                      <a:pt x="96948" y="164606"/>
                      <a:pt x="85336" y="178053"/>
                    </a:cubicBezTo>
                    <a:cubicBezTo>
                      <a:pt x="67612" y="198224"/>
                      <a:pt x="22387" y="206781"/>
                      <a:pt x="4664" y="193334"/>
                    </a:cubicBezTo>
                    <a:close/>
                    <a:moveTo>
                      <a:pt x="61501" y="154827"/>
                    </a:moveTo>
                    <a:cubicBezTo>
                      <a:pt x="71890" y="142602"/>
                      <a:pt x="59667" y="127321"/>
                      <a:pt x="39499" y="127321"/>
                    </a:cubicBezTo>
                    <a:cubicBezTo>
                      <a:pt x="27276" y="127321"/>
                      <a:pt x="24832" y="130377"/>
                      <a:pt x="24832" y="145658"/>
                    </a:cubicBezTo>
                    <a:cubicBezTo>
                      <a:pt x="24832" y="160939"/>
                      <a:pt x="27276" y="163995"/>
                      <a:pt x="39499" y="163995"/>
                    </a:cubicBezTo>
                    <a:cubicBezTo>
                      <a:pt x="47444" y="163995"/>
                      <a:pt x="57223" y="159717"/>
                      <a:pt x="61501" y="154827"/>
                    </a:cubicBezTo>
                    <a:close/>
                    <a:moveTo>
                      <a:pt x="72502" y="77200"/>
                    </a:moveTo>
                    <a:cubicBezTo>
                      <a:pt x="81669" y="69255"/>
                      <a:pt x="82280" y="46639"/>
                      <a:pt x="72502" y="36859"/>
                    </a:cubicBezTo>
                    <a:cubicBezTo>
                      <a:pt x="68223" y="32581"/>
                      <a:pt x="54778" y="29525"/>
                      <a:pt x="41944" y="29525"/>
                    </a:cubicBezTo>
                    <a:lnTo>
                      <a:pt x="18720" y="29525"/>
                    </a:lnTo>
                    <a:lnTo>
                      <a:pt x="18720" y="55807"/>
                    </a:lnTo>
                    <a:cubicBezTo>
                      <a:pt x="18720" y="70477"/>
                      <a:pt x="20554" y="84535"/>
                      <a:pt x="22998" y="86980"/>
                    </a:cubicBezTo>
                    <a:cubicBezTo>
                      <a:pt x="28499" y="91870"/>
                      <a:pt x="61501" y="85146"/>
                      <a:pt x="72502" y="77200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6C57D68-EED7-6CFA-BE78-94C5AFB2AB3F}"/>
                  </a:ext>
                </a:extLst>
              </p:cNvPr>
              <p:cNvSpPr/>
              <p:nvPr/>
            </p:nvSpPr>
            <p:spPr>
              <a:xfrm flipV="1">
                <a:off x="11566376" y="2219335"/>
                <a:ext cx="370949" cy="371550"/>
              </a:xfrm>
              <a:custGeom>
                <a:avLst/>
                <a:gdLst>
                  <a:gd name="connsiteX0" fmla="*/ 75080 w 370949"/>
                  <a:gd name="connsiteY0" fmla="*/ 350560 h 371550"/>
                  <a:gd name="connsiteX1" fmla="*/ -15982 w 370949"/>
                  <a:gd name="connsiteY1" fmla="*/ 132351 h 371550"/>
                  <a:gd name="connsiteX2" fmla="*/ 127028 w 370949"/>
                  <a:gd name="connsiteY2" fmla="*/ 23552 h 371550"/>
                  <a:gd name="connsiteX3" fmla="*/ 255981 w 370949"/>
                  <a:gd name="connsiteY3" fmla="*/ 3381 h 371550"/>
                  <a:gd name="connsiteX4" fmla="*/ 353155 w 370949"/>
                  <a:gd name="connsiteY4" fmla="*/ 224646 h 371550"/>
                  <a:gd name="connsiteX5" fmla="*/ 347043 w 370949"/>
                  <a:gd name="connsiteY5" fmla="*/ 259486 h 371550"/>
                  <a:gd name="connsiteX6" fmla="*/ 240702 w 370949"/>
                  <a:gd name="connsiteY6" fmla="*/ 318776 h 371550"/>
                  <a:gd name="connsiteX7" fmla="*/ 116027 w 370949"/>
                  <a:gd name="connsiteY7" fmla="*/ 363395 h 371550"/>
                  <a:gd name="connsiteX8" fmla="*/ 75080 w 370949"/>
                  <a:gd name="connsiteY8" fmla="*/ 350560 h 371550"/>
                  <a:gd name="connsiteX9" fmla="*/ 225424 w 370949"/>
                  <a:gd name="connsiteY9" fmla="*/ 287603 h 371550"/>
                  <a:gd name="connsiteX10" fmla="*/ 318319 w 370949"/>
                  <a:gd name="connsiteY10" fmla="*/ 238093 h 371550"/>
                  <a:gd name="connsiteX11" fmla="*/ 229091 w 370949"/>
                  <a:gd name="connsiteY11" fmla="*/ 24774 h 371550"/>
                  <a:gd name="connsiteX12" fmla="*/ 26188 w 370949"/>
                  <a:gd name="connsiteY12" fmla="*/ 106068 h 371550"/>
                  <a:gd name="connsiteX13" fmla="*/ 16409 w 370949"/>
                  <a:gd name="connsiteY13" fmla="*/ 128683 h 371550"/>
                  <a:gd name="connsiteX14" fmla="*/ 99526 w 370949"/>
                  <a:gd name="connsiteY14" fmla="*/ 327333 h 371550"/>
                  <a:gd name="connsiteX15" fmla="*/ 225424 w 370949"/>
                  <a:gd name="connsiteY15" fmla="*/ 287603 h 37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0949" h="371550">
                    <a:moveTo>
                      <a:pt x="75080" y="350560"/>
                    </a:moveTo>
                    <a:cubicBezTo>
                      <a:pt x="57968" y="328555"/>
                      <a:pt x="-12315" y="160467"/>
                      <a:pt x="-15982" y="132351"/>
                    </a:cubicBezTo>
                    <a:cubicBezTo>
                      <a:pt x="-22093" y="89564"/>
                      <a:pt x="-11093" y="81618"/>
                      <a:pt x="127028" y="23552"/>
                    </a:cubicBezTo>
                    <a:cubicBezTo>
                      <a:pt x="207700" y="-10066"/>
                      <a:pt x="238258" y="-14345"/>
                      <a:pt x="255981" y="3381"/>
                    </a:cubicBezTo>
                    <a:cubicBezTo>
                      <a:pt x="268204" y="15606"/>
                      <a:pt x="347043" y="197141"/>
                      <a:pt x="353155" y="224646"/>
                    </a:cubicBezTo>
                    <a:cubicBezTo>
                      <a:pt x="354988" y="233815"/>
                      <a:pt x="351932" y="249095"/>
                      <a:pt x="347043" y="259486"/>
                    </a:cubicBezTo>
                    <a:cubicBezTo>
                      <a:pt x="339098" y="274156"/>
                      <a:pt x="321375" y="283936"/>
                      <a:pt x="240702" y="318776"/>
                    </a:cubicBezTo>
                    <a:cubicBezTo>
                      <a:pt x="186921" y="342002"/>
                      <a:pt x="131917" y="362173"/>
                      <a:pt x="116027" y="363395"/>
                    </a:cubicBezTo>
                    <a:cubicBezTo>
                      <a:pt x="90970" y="366452"/>
                      <a:pt x="86692" y="364618"/>
                      <a:pt x="75080" y="350560"/>
                    </a:cubicBezTo>
                    <a:close/>
                    <a:moveTo>
                      <a:pt x="225424" y="287603"/>
                    </a:moveTo>
                    <a:cubicBezTo>
                      <a:pt x="291428" y="259486"/>
                      <a:pt x="318319" y="244817"/>
                      <a:pt x="318319" y="238093"/>
                    </a:cubicBezTo>
                    <a:cubicBezTo>
                      <a:pt x="318319" y="221590"/>
                      <a:pt x="237647" y="27830"/>
                      <a:pt x="229091" y="24774"/>
                    </a:cubicBezTo>
                    <a:cubicBezTo>
                      <a:pt x="221757" y="21718"/>
                      <a:pt x="51245" y="90176"/>
                      <a:pt x="26188" y="106068"/>
                    </a:cubicBezTo>
                    <a:cubicBezTo>
                      <a:pt x="15798" y="112791"/>
                      <a:pt x="13354" y="118903"/>
                      <a:pt x="16409" y="128683"/>
                    </a:cubicBezTo>
                    <a:cubicBezTo>
                      <a:pt x="23743" y="154355"/>
                      <a:pt x="93415" y="319387"/>
                      <a:pt x="99526" y="327333"/>
                    </a:cubicBezTo>
                    <a:cubicBezTo>
                      <a:pt x="107471" y="337113"/>
                      <a:pt x="110527" y="335890"/>
                      <a:pt x="225424" y="287603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AB7372B-76F8-CC06-3FC8-A2EFD0F6AE39}"/>
                  </a:ext>
                </a:extLst>
              </p:cNvPr>
              <p:cNvSpPr/>
              <p:nvPr/>
            </p:nvSpPr>
            <p:spPr>
              <a:xfrm flipV="1">
                <a:off x="11666806" y="2313977"/>
                <a:ext cx="184100" cy="192065"/>
              </a:xfrm>
              <a:custGeom>
                <a:avLst/>
                <a:gdLst>
                  <a:gd name="connsiteX0" fmla="*/ 49201 w 184100"/>
                  <a:gd name="connsiteY0" fmla="*/ 181987 h 192065"/>
                  <a:gd name="connsiteX1" fmla="*/ -14359 w 184100"/>
                  <a:gd name="connsiteY1" fmla="*/ 67076 h 192065"/>
                  <a:gd name="connsiteX2" fmla="*/ 78536 w 184100"/>
                  <a:gd name="connsiteY2" fmla="*/ -6883 h 192065"/>
                  <a:gd name="connsiteX3" fmla="*/ 118872 w 184100"/>
                  <a:gd name="connsiteY3" fmla="*/ 15121 h 192065"/>
                  <a:gd name="connsiteX4" fmla="*/ 84036 w 184100"/>
                  <a:gd name="connsiteY4" fmla="*/ 27346 h 192065"/>
                  <a:gd name="connsiteX5" fmla="*/ 33311 w 184100"/>
                  <a:gd name="connsiteY5" fmla="*/ 47517 h 192065"/>
                  <a:gd name="connsiteX6" fmla="*/ 36978 w 184100"/>
                  <a:gd name="connsiteY6" fmla="*/ 131255 h 192065"/>
                  <a:gd name="connsiteX7" fmla="*/ 73647 w 184100"/>
                  <a:gd name="connsiteY7" fmla="*/ 152037 h 192065"/>
                  <a:gd name="connsiteX8" fmla="*/ 132317 w 184100"/>
                  <a:gd name="connsiteY8" fmla="*/ 121475 h 192065"/>
                  <a:gd name="connsiteX9" fmla="*/ 165931 w 184100"/>
                  <a:gd name="connsiteY9" fmla="*/ 115363 h 192065"/>
                  <a:gd name="connsiteX10" fmla="*/ 127428 w 184100"/>
                  <a:gd name="connsiteY10" fmla="*/ 172819 h 192065"/>
                  <a:gd name="connsiteX11" fmla="*/ 49201 w 184100"/>
                  <a:gd name="connsiteY11" fmla="*/ 181987 h 19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4100" h="192065">
                    <a:moveTo>
                      <a:pt x="49201" y="181987"/>
                    </a:moveTo>
                    <a:cubicBezTo>
                      <a:pt x="3975" y="169151"/>
                      <a:pt x="-27193" y="112918"/>
                      <a:pt x="-14359" y="67076"/>
                    </a:cubicBezTo>
                    <a:cubicBezTo>
                      <a:pt x="-2136" y="20011"/>
                      <a:pt x="32088" y="-6883"/>
                      <a:pt x="78536" y="-6883"/>
                    </a:cubicBezTo>
                    <a:cubicBezTo>
                      <a:pt x="110316" y="-6883"/>
                      <a:pt x="121928" y="-159"/>
                      <a:pt x="118872" y="15121"/>
                    </a:cubicBezTo>
                    <a:cubicBezTo>
                      <a:pt x="117039" y="24901"/>
                      <a:pt x="110927" y="26735"/>
                      <a:pt x="84036" y="27346"/>
                    </a:cubicBezTo>
                    <a:cubicBezTo>
                      <a:pt x="54701" y="27957"/>
                      <a:pt x="48590" y="30402"/>
                      <a:pt x="33311" y="47517"/>
                    </a:cubicBezTo>
                    <a:cubicBezTo>
                      <a:pt x="8253" y="75022"/>
                      <a:pt x="9476" y="103750"/>
                      <a:pt x="36978" y="131255"/>
                    </a:cubicBezTo>
                    <a:cubicBezTo>
                      <a:pt x="50423" y="144702"/>
                      <a:pt x="63868" y="152037"/>
                      <a:pt x="73647" y="152037"/>
                    </a:cubicBezTo>
                    <a:cubicBezTo>
                      <a:pt x="95037" y="152037"/>
                      <a:pt x="124372" y="136756"/>
                      <a:pt x="132317" y="121475"/>
                    </a:cubicBezTo>
                    <a:cubicBezTo>
                      <a:pt x="139040" y="108640"/>
                      <a:pt x="159819" y="104972"/>
                      <a:pt x="165931" y="115363"/>
                    </a:cubicBezTo>
                    <a:cubicBezTo>
                      <a:pt x="172042" y="124532"/>
                      <a:pt x="145763" y="163650"/>
                      <a:pt x="127428" y="172819"/>
                    </a:cubicBezTo>
                    <a:cubicBezTo>
                      <a:pt x="103593" y="184432"/>
                      <a:pt x="71202" y="188711"/>
                      <a:pt x="49201" y="181987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3D95B4-BDFB-CC19-5B64-82938D578397}"/>
              </a:ext>
            </a:extLst>
          </p:cNvPr>
          <p:cNvSpPr/>
          <p:nvPr/>
        </p:nvSpPr>
        <p:spPr>
          <a:xfrm>
            <a:off x="835880" y="608830"/>
            <a:ext cx="347601" cy="324566"/>
          </a:xfrm>
          <a:prstGeom prst="roundRect">
            <a:avLst/>
          </a:prstGeom>
          <a:noFill/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158B67-D5C8-E02A-8ED5-CC1F9035191A}"/>
              </a:ext>
            </a:extLst>
          </p:cNvPr>
          <p:cNvSpPr/>
          <p:nvPr/>
        </p:nvSpPr>
        <p:spPr>
          <a:xfrm>
            <a:off x="353971" y="160622"/>
            <a:ext cx="108786" cy="10157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1">
            <a:extLst>
              <a:ext uri="{FF2B5EF4-FFF2-40B4-BE49-F238E27FC236}">
                <a16:creationId xmlns:a16="http://schemas.microsoft.com/office/drawing/2014/main" id="{45CDDC59-C606-305B-B5E1-67C9F623A96B}"/>
              </a:ext>
            </a:extLst>
          </p:cNvPr>
          <p:cNvGrpSpPr/>
          <p:nvPr/>
        </p:nvGrpSpPr>
        <p:grpSpPr>
          <a:xfrm>
            <a:off x="9396113" y="1650572"/>
            <a:ext cx="1504060" cy="1924308"/>
            <a:chOff x="8066090" y="2289176"/>
            <a:chExt cx="1508126" cy="1928812"/>
          </a:xfrm>
        </p:grpSpPr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81B457D7-AC5E-4C15-C2DF-34B76985D3D3}"/>
                </a:ext>
              </a:extLst>
            </p:cNvPr>
            <p:cNvSpPr/>
            <p:nvPr/>
          </p:nvSpPr>
          <p:spPr bwMode="auto">
            <a:xfrm>
              <a:off x="8874128" y="2351088"/>
              <a:ext cx="700088" cy="1050925"/>
            </a:xfrm>
            <a:custGeom>
              <a:avLst/>
              <a:gdLst>
                <a:gd name="T0" fmla="*/ 319 w 401"/>
                <a:gd name="T1" fmla="*/ 285 h 604"/>
                <a:gd name="T2" fmla="*/ 246 w 401"/>
                <a:gd name="T3" fmla="*/ 185 h 604"/>
                <a:gd name="T4" fmla="*/ 183 w 401"/>
                <a:gd name="T5" fmla="*/ 111 h 604"/>
                <a:gd name="T6" fmla="*/ 76 w 401"/>
                <a:gd name="T7" fmla="*/ 53 h 604"/>
                <a:gd name="T8" fmla="*/ 76 w 401"/>
                <a:gd name="T9" fmla="*/ 240 h 604"/>
                <a:gd name="T10" fmla="*/ 136 w 401"/>
                <a:gd name="T11" fmla="*/ 399 h 604"/>
                <a:gd name="T12" fmla="*/ 177 w 401"/>
                <a:gd name="T13" fmla="*/ 503 h 604"/>
                <a:gd name="T14" fmla="*/ 245 w 401"/>
                <a:gd name="T15" fmla="*/ 604 h 604"/>
                <a:gd name="T16" fmla="*/ 291 w 401"/>
                <a:gd name="T17" fmla="*/ 524 h 604"/>
                <a:gd name="T18" fmla="*/ 317 w 401"/>
                <a:gd name="T19" fmla="*/ 399 h 604"/>
                <a:gd name="T20" fmla="*/ 319 w 401"/>
                <a:gd name="T21" fmla="*/ 28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1" h="604">
                  <a:moveTo>
                    <a:pt x="319" y="285"/>
                  </a:moveTo>
                  <a:cubicBezTo>
                    <a:pt x="361" y="150"/>
                    <a:pt x="246" y="185"/>
                    <a:pt x="246" y="185"/>
                  </a:cubicBezTo>
                  <a:cubicBezTo>
                    <a:pt x="255" y="107"/>
                    <a:pt x="183" y="111"/>
                    <a:pt x="183" y="111"/>
                  </a:cubicBezTo>
                  <a:cubicBezTo>
                    <a:pt x="173" y="0"/>
                    <a:pt x="76" y="53"/>
                    <a:pt x="76" y="53"/>
                  </a:cubicBezTo>
                  <a:cubicBezTo>
                    <a:pt x="26" y="87"/>
                    <a:pt x="76" y="240"/>
                    <a:pt x="76" y="240"/>
                  </a:cubicBezTo>
                  <a:cubicBezTo>
                    <a:pt x="0" y="301"/>
                    <a:pt x="136" y="399"/>
                    <a:pt x="136" y="399"/>
                  </a:cubicBezTo>
                  <a:cubicBezTo>
                    <a:pt x="76" y="466"/>
                    <a:pt x="177" y="503"/>
                    <a:pt x="177" y="503"/>
                  </a:cubicBezTo>
                  <a:cubicBezTo>
                    <a:pt x="163" y="600"/>
                    <a:pt x="245" y="604"/>
                    <a:pt x="245" y="604"/>
                  </a:cubicBezTo>
                  <a:cubicBezTo>
                    <a:pt x="311" y="599"/>
                    <a:pt x="291" y="524"/>
                    <a:pt x="291" y="524"/>
                  </a:cubicBezTo>
                  <a:cubicBezTo>
                    <a:pt x="391" y="483"/>
                    <a:pt x="317" y="399"/>
                    <a:pt x="317" y="399"/>
                  </a:cubicBezTo>
                  <a:cubicBezTo>
                    <a:pt x="401" y="338"/>
                    <a:pt x="319" y="285"/>
                    <a:pt x="319" y="285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3602D376-F965-1E85-402C-351206B1DE53}"/>
                </a:ext>
              </a:extLst>
            </p:cNvPr>
            <p:cNvSpPr/>
            <p:nvPr/>
          </p:nvSpPr>
          <p:spPr bwMode="auto">
            <a:xfrm>
              <a:off x="8707440" y="3319463"/>
              <a:ext cx="331788" cy="898525"/>
            </a:xfrm>
            <a:custGeom>
              <a:avLst/>
              <a:gdLst>
                <a:gd name="T0" fmla="*/ 175 w 190"/>
                <a:gd name="T1" fmla="*/ 46 h 516"/>
                <a:gd name="T2" fmla="*/ 121 w 190"/>
                <a:gd name="T3" fmla="*/ 140 h 516"/>
                <a:gd name="T4" fmla="*/ 120 w 190"/>
                <a:gd name="T5" fmla="*/ 144 h 516"/>
                <a:gd name="T6" fmla="*/ 121 w 190"/>
                <a:gd name="T7" fmla="*/ 140 h 516"/>
                <a:gd name="T8" fmla="*/ 104 w 190"/>
                <a:gd name="T9" fmla="*/ 0 h 516"/>
                <a:gd name="T10" fmla="*/ 72 w 190"/>
                <a:gd name="T11" fmla="*/ 18 h 516"/>
                <a:gd name="T12" fmla="*/ 92 w 190"/>
                <a:gd name="T13" fmla="*/ 170 h 516"/>
                <a:gd name="T14" fmla="*/ 93 w 190"/>
                <a:gd name="T15" fmla="*/ 177 h 516"/>
                <a:gd name="T16" fmla="*/ 92 w 190"/>
                <a:gd name="T17" fmla="*/ 170 h 516"/>
                <a:gd name="T18" fmla="*/ 6 w 190"/>
                <a:gd name="T19" fmla="*/ 21 h 516"/>
                <a:gd name="T20" fmla="*/ 0 w 190"/>
                <a:gd name="T21" fmla="*/ 71 h 516"/>
                <a:gd name="T22" fmla="*/ 71 w 190"/>
                <a:gd name="T23" fmla="*/ 233 h 516"/>
                <a:gd name="T24" fmla="*/ 61 w 190"/>
                <a:gd name="T25" fmla="*/ 505 h 516"/>
                <a:gd name="T26" fmla="*/ 119 w 190"/>
                <a:gd name="T27" fmla="*/ 516 h 516"/>
                <a:gd name="T28" fmla="*/ 163 w 190"/>
                <a:gd name="T29" fmla="*/ 509 h 516"/>
                <a:gd name="T30" fmla="*/ 173 w 190"/>
                <a:gd name="T31" fmla="*/ 505 h 516"/>
                <a:gd name="T32" fmla="*/ 153 w 190"/>
                <a:gd name="T33" fmla="*/ 298 h 516"/>
                <a:gd name="T34" fmla="*/ 190 w 190"/>
                <a:gd name="T35" fmla="*/ 91 h 516"/>
                <a:gd name="T36" fmla="*/ 175 w 190"/>
                <a:gd name="T37" fmla="*/ 4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516">
                  <a:moveTo>
                    <a:pt x="175" y="46"/>
                  </a:moveTo>
                  <a:cubicBezTo>
                    <a:pt x="139" y="76"/>
                    <a:pt x="124" y="127"/>
                    <a:pt x="121" y="140"/>
                  </a:cubicBezTo>
                  <a:cubicBezTo>
                    <a:pt x="120" y="142"/>
                    <a:pt x="120" y="143"/>
                    <a:pt x="120" y="144"/>
                  </a:cubicBezTo>
                  <a:cubicBezTo>
                    <a:pt x="120" y="144"/>
                    <a:pt x="120" y="142"/>
                    <a:pt x="121" y="140"/>
                  </a:cubicBezTo>
                  <a:cubicBezTo>
                    <a:pt x="122" y="119"/>
                    <a:pt x="104" y="0"/>
                    <a:pt x="104" y="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85" y="41"/>
                    <a:pt x="91" y="141"/>
                    <a:pt x="92" y="170"/>
                  </a:cubicBezTo>
                  <a:cubicBezTo>
                    <a:pt x="93" y="172"/>
                    <a:pt x="93" y="175"/>
                    <a:pt x="93" y="177"/>
                  </a:cubicBezTo>
                  <a:cubicBezTo>
                    <a:pt x="93" y="177"/>
                    <a:pt x="93" y="174"/>
                    <a:pt x="92" y="170"/>
                  </a:cubicBezTo>
                  <a:cubicBezTo>
                    <a:pt x="87" y="106"/>
                    <a:pt x="6" y="21"/>
                    <a:pt x="6" y="2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5" y="79"/>
                    <a:pt x="53" y="152"/>
                    <a:pt x="71" y="233"/>
                  </a:cubicBezTo>
                  <a:cubicBezTo>
                    <a:pt x="88" y="314"/>
                    <a:pt x="61" y="505"/>
                    <a:pt x="61" y="505"/>
                  </a:cubicBezTo>
                  <a:cubicBezTo>
                    <a:pt x="61" y="505"/>
                    <a:pt x="104" y="516"/>
                    <a:pt x="119" y="516"/>
                  </a:cubicBezTo>
                  <a:cubicBezTo>
                    <a:pt x="130" y="516"/>
                    <a:pt x="163" y="509"/>
                    <a:pt x="163" y="509"/>
                  </a:cubicBezTo>
                  <a:cubicBezTo>
                    <a:pt x="173" y="505"/>
                    <a:pt x="173" y="505"/>
                    <a:pt x="173" y="505"/>
                  </a:cubicBezTo>
                  <a:cubicBezTo>
                    <a:pt x="163" y="479"/>
                    <a:pt x="153" y="298"/>
                    <a:pt x="153" y="298"/>
                  </a:cubicBezTo>
                  <a:cubicBezTo>
                    <a:pt x="141" y="139"/>
                    <a:pt x="190" y="91"/>
                    <a:pt x="190" y="91"/>
                  </a:cubicBezTo>
                  <a:lnTo>
                    <a:pt x="175" y="46"/>
                  </a:ln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7">
              <a:extLst>
                <a:ext uri="{FF2B5EF4-FFF2-40B4-BE49-F238E27FC236}">
                  <a16:creationId xmlns:a16="http://schemas.microsoft.com/office/drawing/2014/main" id="{04BAD49F-B86D-2464-CAB7-BABBC487ECCC}"/>
                </a:ext>
              </a:extLst>
            </p:cNvPr>
            <p:cNvSpPr/>
            <p:nvPr/>
          </p:nvSpPr>
          <p:spPr bwMode="auto">
            <a:xfrm>
              <a:off x="9039228" y="2784476"/>
              <a:ext cx="349250" cy="501650"/>
            </a:xfrm>
            <a:custGeom>
              <a:avLst/>
              <a:gdLst>
                <a:gd name="T0" fmla="*/ 135 w 201"/>
                <a:gd name="T1" fmla="*/ 96 h 289"/>
                <a:gd name="T2" fmla="*/ 70 w 201"/>
                <a:gd name="T3" fmla="*/ 21 h 289"/>
                <a:gd name="T4" fmla="*/ 82 w 201"/>
                <a:gd name="T5" fmla="*/ 267 h 289"/>
                <a:gd name="T6" fmla="*/ 143 w 201"/>
                <a:gd name="T7" fmla="*/ 185 h 289"/>
                <a:gd name="T8" fmla="*/ 135 w 201"/>
                <a:gd name="T9" fmla="*/ 9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9">
                  <a:moveTo>
                    <a:pt x="135" y="96"/>
                  </a:moveTo>
                  <a:cubicBezTo>
                    <a:pt x="173" y="0"/>
                    <a:pt x="70" y="21"/>
                    <a:pt x="70" y="21"/>
                  </a:cubicBezTo>
                  <a:cubicBezTo>
                    <a:pt x="0" y="35"/>
                    <a:pt x="82" y="267"/>
                    <a:pt x="82" y="267"/>
                  </a:cubicBezTo>
                  <a:cubicBezTo>
                    <a:pt x="181" y="289"/>
                    <a:pt x="143" y="185"/>
                    <a:pt x="143" y="185"/>
                  </a:cubicBezTo>
                  <a:cubicBezTo>
                    <a:pt x="201" y="130"/>
                    <a:pt x="135" y="96"/>
                    <a:pt x="135" y="96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id="{4A617050-1392-79D3-35C6-B0236233F7D7}"/>
                </a:ext>
              </a:extLst>
            </p:cNvPr>
            <p:cNvSpPr/>
            <p:nvPr/>
          </p:nvSpPr>
          <p:spPr bwMode="auto">
            <a:xfrm>
              <a:off x="8605840" y="2289176"/>
              <a:ext cx="571500" cy="700087"/>
            </a:xfrm>
            <a:custGeom>
              <a:avLst/>
              <a:gdLst>
                <a:gd name="T0" fmla="*/ 282 w 328"/>
                <a:gd name="T1" fmla="*/ 282 h 402"/>
                <a:gd name="T2" fmla="*/ 293 w 328"/>
                <a:gd name="T3" fmla="*/ 220 h 402"/>
                <a:gd name="T4" fmla="*/ 238 w 328"/>
                <a:gd name="T5" fmla="*/ 188 h 402"/>
                <a:gd name="T6" fmla="*/ 228 w 328"/>
                <a:gd name="T7" fmla="*/ 190 h 402"/>
                <a:gd name="T8" fmla="*/ 238 w 328"/>
                <a:gd name="T9" fmla="*/ 188 h 402"/>
                <a:gd name="T10" fmla="*/ 254 w 328"/>
                <a:gd name="T11" fmla="*/ 123 h 402"/>
                <a:gd name="T12" fmla="*/ 157 w 328"/>
                <a:gd name="T13" fmla="*/ 69 h 402"/>
                <a:gd name="T14" fmla="*/ 79 w 328"/>
                <a:gd name="T15" fmla="*/ 9 h 402"/>
                <a:gd name="T16" fmla="*/ 36 w 328"/>
                <a:gd name="T17" fmla="*/ 69 h 402"/>
                <a:gd name="T18" fmla="*/ 67 w 328"/>
                <a:gd name="T19" fmla="*/ 146 h 402"/>
                <a:gd name="T20" fmla="*/ 109 w 328"/>
                <a:gd name="T21" fmla="*/ 217 h 402"/>
                <a:gd name="T22" fmla="*/ 161 w 328"/>
                <a:gd name="T23" fmla="*/ 304 h 402"/>
                <a:gd name="T24" fmla="*/ 244 w 328"/>
                <a:gd name="T25" fmla="*/ 395 h 402"/>
                <a:gd name="T26" fmla="*/ 315 w 328"/>
                <a:gd name="T27" fmla="*/ 347 h 402"/>
                <a:gd name="T28" fmla="*/ 282 w 328"/>
                <a:gd name="T29" fmla="*/ 2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8" h="402">
                  <a:moveTo>
                    <a:pt x="282" y="282"/>
                  </a:moveTo>
                  <a:cubicBezTo>
                    <a:pt x="305" y="235"/>
                    <a:pt x="293" y="220"/>
                    <a:pt x="293" y="220"/>
                  </a:cubicBezTo>
                  <a:cubicBezTo>
                    <a:pt x="286" y="185"/>
                    <a:pt x="254" y="185"/>
                    <a:pt x="238" y="188"/>
                  </a:cubicBezTo>
                  <a:cubicBezTo>
                    <a:pt x="235" y="189"/>
                    <a:pt x="232" y="190"/>
                    <a:pt x="228" y="190"/>
                  </a:cubicBezTo>
                  <a:cubicBezTo>
                    <a:pt x="228" y="190"/>
                    <a:pt x="232" y="189"/>
                    <a:pt x="238" y="188"/>
                  </a:cubicBezTo>
                  <a:cubicBezTo>
                    <a:pt x="261" y="177"/>
                    <a:pt x="254" y="123"/>
                    <a:pt x="254" y="123"/>
                  </a:cubicBezTo>
                  <a:cubicBezTo>
                    <a:pt x="242" y="35"/>
                    <a:pt x="157" y="69"/>
                    <a:pt x="157" y="69"/>
                  </a:cubicBezTo>
                  <a:cubicBezTo>
                    <a:pt x="155" y="0"/>
                    <a:pt x="79" y="9"/>
                    <a:pt x="79" y="9"/>
                  </a:cubicBezTo>
                  <a:cubicBezTo>
                    <a:pt x="34" y="13"/>
                    <a:pt x="36" y="69"/>
                    <a:pt x="36" y="69"/>
                  </a:cubicBezTo>
                  <a:cubicBezTo>
                    <a:pt x="30" y="99"/>
                    <a:pt x="67" y="146"/>
                    <a:pt x="67" y="146"/>
                  </a:cubicBezTo>
                  <a:cubicBezTo>
                    <a:pt x="0" y="249"/>
                    <a:pt x="109" y="217"/>
                    <a:pt x="109" y="217"/>
                  </a:cubicBezTo>
                  <a:cubicBezTo>
                    <a:pt x="34" y="277"/>
                    <a:pt x="161" y="304"/>
                    <a:pt x="161" y="304"/>
                  </a:cubicBezTo>
                  <a:cubicBezTo>
                    <a:pt x="139" y="402"/>
                    <a:pt x="244" y="395"/>
                    <a:pt x="244" y="395"/>
                  </a:cubicBezTo>
                  <a:cubicBezTo>
                    <a:pt x="309" y="401"/>
                    <a:pt x="315" y="347"/>
                    <a:pt x="315" y="347"/>
                  </a:cubicBezTo>
                  <a:cubicBezTo>
                    <a:pt x="328" y="309"/>
                    <a:pt x="282" y="282"/>
                    <a:pt x="282" y="282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9">
              <a:extLst>
                <a:ext uri="{FF2B5EF4-FFF2-40B4-BE49-F238E27FC236}">
                  <a16:creationId xmlns:a16="http://schemas.microsoft.com/office/drawing/2014/main" id="{5AF40AF3-F15D-24D3-D98C-944C55BB25E1}"/>
                </a:ext>
              </a:extLst>
            </p:cNvPr>
            <p:cNvSpPr/>
            <p:nvPr/>
          </p:nvSpPr>
          <p:spPr bwMode="auto">
            <a:xfrm>
              <a:off x="8270878" y="2362201"/>
              <a:ext cx="701675" cy="682625"/>
            </a:xfrm>
            <a:custGeom>
              <a:avLst/>
              <a:gdLst>
                <a:gd name="T0" fmla="*/ 315 w 403"/>
                <a:gd name="T1" fmla="*/ 128 h 392"/>
                <a:gd name="T2" fmla="*/ 259 w 403"/>
                <a:gd name="T3" fmla="*/ 76 h 392"/>
                <a:gd name="T4" fmla="*/ 202 w 403"/>
                <a:gd name="T5" fmla="*/ 6 h 392"/>
                <a:gd name="T6" fmla="*/ 150 w 403"/>
                <a:gd name="T7" fmla="*/ 71 h 392"/>
                <a:gd name="T8" fmla="*/ 78 w 403"/>
                <a:gd name="T9" fmla="*/ 140 h 392"/>
                <a:gd name="T10" fmla="*/ 116 w 403"/>
                <a:gd name="T11" fmla="*/ 264 h 392"/>
                <a:gd name="T12" fmla="*/ 189 w 403"/>
                <a:gd name="T13" fmla="*/ 322 h 392"/>
                <a:gd name="T14" fmla="*/ 281 w 403"/>
                <a:gd name="T15" fmla="*/ 304 h 392"/>
                <a:gd name="T16" fmla="*/ 315 w 403"/>
                <a:gd name="T17" fmla="*/ 205 h 392"/>
                <a:gd name="T18" fmla="*/ 315 w 403"/>
                <a:gd name="T19" fmla="*/ 12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3" h="392">
                  <a:moveTo>
                    <a:pt x="315" y="128"/>
                  </a:moveTo>
                  <a:cubicBezTo>
                    <a:pt x="321" y="59"/>
                    <a:pt x="259" y="76"/>
                    <a:pt x="259" y="76"/>
                  </a:cubicBezTo>
                  <a:cubicBezTo>
                    <a:pt x="249" y="0"/>
                    <a:pt x="202" y="6"/>
                    <a:pt x="202" y="6"/>
                  </a:cubicBezTo>
                  <a:cubicBezTo>
                    <a:pt x="152" y="11"/>
                    <a:pt x="150" y="71"/>
                    <a:pt x="150" y="71"/>
                  </a:cubicBezTo>
                  <a:cubicBezTo>
                    <a:pt x="62" y="67"/>
                    <a:pt x="78" y="140"/>
                    <a:pt x="78" y="140"/>
                  </a:cubicBezTo>
                  <a:cubicBezTo>
                    <a:pt x="0" y="215"/>
                    <a:pt x="116" y="264"/>
                    <a:pt x="116" y="264"/>
                  </a:cubicBezTo>
                  <a:cubicBezTo>
                    <a:pt x="94" y="360"/>
                    <a:pt x="189" y="322"/>
                    <a:pt x="189" y="322"/>
                  </a:cubicBezTo>
                  <a:cubicBezTo>
                    <a:pt x="248" y="392"/>
                    <a:pt x="281" y="304"/>
                    <a:pt x="281" y="304"/>
                  </a:cubicBezTo>
                  <a:cubicBezTo>
                    <a:pt x="335" y="310"/>
                    <a:pt x="315" y="205"/>
                    <a:pt x="315" y="205"/>
                  </a:cubicBezTo>
                  <a:cubicBezTo>
                    <a:pt x="403" y="157"/>
                    <a:pt x="315" y="128"/>
                    <a:pt x="315" y="128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10">
              <a:extLst>
                <a:ext uri="{FF2B5EF4-FFF2-40B4-BE49-F238E27FC236}">
                  <a16:creationId xmlns:a16="http://schemas.microsoft.com/office/drawing/2014/main" id="{A12CEA2E-C8E7-A10F-327F-84D5C45B2EA2}"/>
                </a:ext>
              </a:extLst>
            </p:cNvPr>
            <p:cNvSpPr/>
            <p:nvPr/>
          </p:nvSpPr>
          <p:spPr bwMode="auto">
            <a:xfrm>
              <a:off x="8080378" y="2600326"/>
              <a:ext cx="649288" cy="647700"/>
            </a:xfrm>
            <a:custGeom>
              <a:avLst/>
              <a:gdLst>
                <a:gd name="T0" fmla="*/ 286 w 373"/>
                <a:gd name="T1" fmla="*/ 160 h 372"/>
                <a:gd name="T2" fmla="*/ 297 w 373"/>
                <a:gd name="T3" fmla="*/ 95 h 372"/>
                <a:gd name="T4" fmla="*/ 219 w 373"/>
                <a:gd name="T5" fmla="*/ 81 h 372"/>
                <a:gd name="T6" fmla="*/ 168 w 373"/>
                <a:gd name="T7" fmla="*/ 3 h 372"/>
                <a:gd name="T8" fmla="*/ 116 w 373"/>
                <a:gd name="T9" fmla="*/ 73 h 372"/>
                <a:gd name="T10" fmla="*/ 81 w 373"/>
                <a:gd name="T11" fmla="*/ 145 h 372"/>
                <a:gd name="T12" fmla="*/ 67 w 373"/>
                <a:gd name="T13" fmla="*/ 256 h 372"/>
                <a:gd name="T14" fmla="*/ 79 w 373"/>
                <a:gd name="T15" fmla="*/ 256 h 372"/>
                <a:gd name="T16" fmla="*/ 149 w 373"/>
                <a:gd name="T17" fmla="*/ 291 h 372"/>
                <a:gd name="T18" fmla="*/ 214 w 373"/>
                <a:gd name="T19" fmla="*/ 289 h 372"/>
                <a:gd name="T20" fmla="*/ 341 w 373"/>
                <a:gd name="T21" fmla="*/ 246 h 372"/>
                <a:gd name="T22" fmla="*/ 286 w 373"/>
                <a:gd name="T23" fmla="*/ 16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3" h="372">
                  <a:moveTo>
                    <a:pt x="286" y="160"/>
                  </a:moveTo>
                  <a:cubicBezTo>
                    <a:pt x="321" y="150"/>
                    <a:pt x="297" y="95"/>
                    <a:pt x="297" y="95"/>
                  </a:cubicBezTo>
                  <a:cubicBezTo>
                    <a:pt x="279" y="43"/>
                    <a:pt x="219" y="81"/>
                    <a:pt x="219" y="81"/>
                  </a:cubicBezTo>
                  <a:cubicBezTo>
                    <a:pt x="243" y="1"/>
                    <a:pt x="168" y="3"/>
                    <a:pt x="168" y="3"/>
                  </a:cubicBezTo>
                  <a:cubicBezTo>
                    <a:pt x="123" y="0"/>
                    <a:pt x="116" y="73"/>
                    <a:pt x="116" y="73"/>
                  </a:cubicBezTo>
                  <a:cubicBezTo>
                    <a:pt x="38" y="80"/>
                    <a:pt x="81" y="145"/>
                    <a:pt x="81" y="145"/>
                  </a:cubicBezTo>
                  <a:cubicBezTo>
                    <a:pt x="0" y="182"/>
                    <a:pt x="67" y="256"/>
                    <a:pt x="67" y="256"/>
                  </a:cubicBezTo>
                  <a:cubicBezTo>
                    <a:pt x="71" y="261"/>
                    <a:pt x="79" y="256"/>
                    <a:pt x="79" y="256"/>
                  </a:cubicBezTo>
                  <a:cubicBezTo>
                    <a:pt x="71" y="345"/>
                    <a:pt x="149" y="291"/>
                    <a:pt x="149" y="291"/>
                  </a:cubicBezTo>
                  <a:cubicBezTo>
                    <a:pt x="156" y="339"/>
                    <a:pt x="214" y="289"/>
                    <a:pt x="214" y="289"/>
                  </a:cubicBezTo>
                  <a:cubicBezTo>
                    <a:pt x="295" y="372"/>
                    <a:pt x="341" y="246"/>
                    <a:pt x="341" y="246"/>
                  </a:cubicBezTo>
                  <a:cubicBezTo>
                    <a:pt x="373" y="171"/>
                    <a:pt x="286" y="160"/>
                    <a:pt x="286" y="160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11">
              <a:extLst>
                <a:ext uri="{FF2B5EF4-FFF2-40B4-BE49-F238E27FC236}">
                  <a16:creationId xmlns:a16="http://schemas.microsoft.com/office/drawing/2014/main" id="{11931ACB-5EAB-FAF5-480A-21AF64FF95E6}"/>
                </a:ext>
              </a:extLst>
            </p:cNvPr>
            <p:cNvSpPr/>
            <p:nvPr/>
          </p:nvSpPr>
          <p:spPr bwMode="auto">
            <a:xfrm>
              <a:off x="8066090" y="2941638"/>
              <a:ext cx="706438" cy="731837"/>
            </a:xfrm>
            <a:custGeom>
              <a:avLst/>
              <a:gdLst>
                <a:gd name="T0" fmla="*/ 332 w 405"/>
                <a:gd name="T1" fmla="*/ 134 h 420"/>
                <a:gd name="T2" fmla="*/ 264 w 405"/>
                <a:gd name="T3" fmla="*/ 85 h 420"/>
                <a:gd name="T4" fmla="*/ 190 w 405"/>
                <a:gd name="T5" fmla="*/ 37 h 420"/>
                <a:gd name="T6" fmla="*/ 160 w 405"/>
                <a:gd name="T7" fmla="*/ 3 h 420"/>
                <a:gd name="T8" fmla="*/ 158 w 405"/>
                <a:gd name="T9" fmla="*/ 3 h 420"/>
                <a:gd name="T10" fmla="*/ 92 w 405"/>
                <a:gd name="T11" fmla="*/ 57 h 420"/>
                <a:gd name="T12" fmla="*/ 86 w 405"/>
                <a:gd name="T13" fmla="*/ 148 h 420"/>
                <a:gd name="T14" fmla="*/ 94 w 405"/>
                <a:gd name="T15" fmla="*/ 221 h 420"/>
                <a:gd name="T16" fmla="*/ 136 w 405"/>
                <a:gd name="T17" fmla="*/ 276 h 420"/>
                <a:gd name="T18" fmla="*/ 201 w 405"/>
                <a:gd name="T19" fmla="*/ 346 h 420"/>
                <a:gd name="T20" fmla="*/ 200 w 405"/>
                <a:gd name="T21" fmla="*/ 344 h 420"/>
                <a:gd name="T22" fmla="*/ 200 w 405"/>
                <a:gd name="T23" fmla="*/ 344 h 420"/>
                <a:gd name="T24" fmla="*/ 200 w 405"/>
                <a:gd name="T25" fmla="*/ 344 h 420"/>
                <a:gd name="T26" fmla="*/ 203 w 405"/>
                <a:gd name="T27" fmla="*/ 349 h 420"/>
                <a:gd name="T28" fmla="*/ 281 w 405"/>
                <a:gd name="T29" fmla="*/ 355 h 420"/>
                <a:gd name="T30" fmla="*/ 284 w 405"/>
                <a:gd name="T31" fmla="*/ 357 h 420"/>
                <a:gd name="T32" fmla="*/ 348 w 405"/>
                <a:gd name="T33" fmla="*/ 315 h 420"/>
                <a:gd name="T34" fmla="*/ 354 w 405"/>
                <a:gd name="T35" fmla="*/ 265 h 420"/>
                <a:gd name="T36" fmla="*/ 362 w 405"/>
                <a:gd name="T37" fmla="*/ 197 h 420"/>
                <a:gd name="T38" fmla="*/ 332 w 405"/>
                <a:gd name="T39" fmla="*/ 134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5" h="420">
                  <a:moveTo>
                    <a:pt x="332" y="134"/>
                  </a:moveTo>
                  <a:cubicBezTo>
                    <a:pt x="335" y="57"/>
                    <a:pt x="264" y="85"/>
                    <a:pt x="264" y="85"/>
                  </a:cubicBezTo>
                  <a:cubicBezTo>
                    <a:pt x="242" y="0"/>
                    <a:pt x="190" y="37"/>
                    <a:pt x="190" y="37"/>
                  </a:cubicBezTo>
                  <a:cubicBezTo>
                    <a:pt x="190" y="17"/>
                    <a:pt x="160" y="3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88" y="0"/>
                    <a:pt x="92" y="57"/>
                    <a:pt x="92" y="57"/>
                  </a:cubicBezTo>
                  <a:cubicBezTo>
                    <a:pt x="0" y="101"/>
                    <a:pt x="86" y="148"/>
                    <a:pt x="86" y="148"/>
                  </a:cubicBezTo>
                  <a:cubicBezTo>
                    <a:pt x="17" y="186"/>
                    <a:pt x="94" y="221"/>
                    <a:pt x="94" y="221"/>
                  </a:cubicBezTo>
                  <a:cubicBezTo>
                    <a:pt x="77" y="306"/>
                    <a:pt x="136" y="276"/>
                    <a:pt x="136" y="276"/>
                  </a:cubicBezTo>
                  <a:cubicBezTo>
                    <a:pt x="123" y="388"/>
                    <a:pt x="201" y="346"/>
                    <a:pt x="201" y="346"/>
                  </a:cubicBezTo>
                  <a:cubicBezTo>
                    <a:pt x="201" y="346"/>
                    <a:pt x="200" y="345"/>
                    <a:pt x="200" y="344"/>
                  </a:cubicBezTo>
                  <a:cubicBezTo>
                    <a:pt x="200" y="344"/>
                    <a:pt x="200" y="344"/>
                    <a:pt x="200" y="344"/>
                  </a:cubicBezTo>
                  <a:cubicBezTo>
                    <a:pt x="153" y="272"/>
                    <a:pt x="193" y="333"/>
                    <a:pt x="200" y="344"/>
                  </a:cubicBezTo>
                  <a:cubicBezTo>
                    <a:pt x="201" y="346"/>
                    <a:pt x="202" y="347"/>
                    <a:pt x="203" y="349"/>
                  </a:cubicBezTo>
                  <a:cubicBezTo>
                    <a:pt x="252" y="420"/>
                    <a:pt x="281" y="355"/>
                    <a:pt x="281" y="355"/>
                  </a:cubicBezTo>
                  <a:cubicBezTo>
                    <a:pt x="282" y="355"/>
                    <a:pt x="283" y="356"/>
                    <a:pt x="284" y="357"/>
                  </a:cubicBezTo>
                  <a:cubicBezTo>
                    <a:pt x="370" y="409"/>
                    <a:pt x="348" y="315"/>
                    <a:pt x="348" y="315"/>
                  </a:cubicBezTo>
                  <a:cubicBezTo>
                    <a:pt x="388" y="288"/>
                    <a:pt x="354" y="265"/>
                    <a:pt x="354" y="265"/>
                  </a:cubicBezTo>
                  <a:cubicBezTo>
                    <a:pt x="405" y="253"/>
                    <a:pt x="362" y="197"/>
                    <a:pt x="362" y="197"/>
                  </a:cubicBezTo>
                  <a:cubicBezTo>
                    <a:pt x="394" y="157"/>
                    <a:pt x="332" y="134"/>
                    <a:pt x="332" y="134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12">
              <a:extLst>
                <a:ext uri="{FF2B5EF4-FFF2-40B4-BE49-F238E27FC236}">
                  <a16:creationId xmlns:a16="http://schemas.microsoft.com/office/drawing/2014/main" id="{8C9B2731-DCDE-1D5C-FA34-2BD330A68D75}"/>
                </a:ext>
              </a:extLst>
            </p:cNvPr>
            <p:cNvSpPr/>
            <p:nvPr/>
          </p:nvSpPr>
          <p:spPr bwMode="auto">
            <a:xfrm>
              <a:off x="8650290" y="2714626"/>
              <a:ext cx="638175" cy="877887"/>
            </a:xfrm>
            <a:custGeom>
              <a:avLst/>
              <a:gdLst>
                <a:gd name="T0" fmla="*/ 314 w 366"/>
                <a:gd name="T1" fmla="*/ 321 h 505"/>
                <a:gd name="T2" fmla="*/ 329 w 366"/>
                <a:gd name="T3" fmla="*/ 262 h 505"/>
                <a:gd name="T4" fmla="*/ 289 w 366"/>
                <a:gd name="T5" fmla="*/ 210 h 505"/>
                <a:gd name="T6" fmla="*/ 289 w 366"/>
                <a:gd name="T7" fmla="*/ 154 h 505"/>
                <a:gd name="T8" fmla="*/ 242 w 366"/>
                <a:gd name="T9" fmla="*/ 134 h 505"/>
                <a:gd name="T10" fmla="*/ 166 w 366"/>
                <a:gd name="T11" fmla="*/ 53 h 505"/>
                <a:gd name="T12" fmla="*/ 109 w 366"/>
                <a:gd name="T13" fmla="*/ 0 h 505"/>
                <a:gd name="T14" fmla="*/ 59 w 366"/>
                <a:gd name="T15" fmla="*/ 82 h 505"/>
                <a:gd name="T16" fmla="*/ 9 w 366"/>
                <a:gd name="T17" fmla="*/ 174 h 505"/>
                <a:gd name="T18" fmla="*/ 91 w 366"/>
                <a:gd name="T19" fmla="*/ 287 h 505"/>
                <a:gd name="T20" fmla="*/ 156 w 366"/>
                <a:gd name="T21" fmla="*/ 281 h 505"/>
                <a:gd name="T22" fmla="*/ 155 w 366"/>
                <a:gd name="T23" fmla="*/ 284 h 505"/>
                <a:gd name="T24" fmla="*/ 211 w 366"/>
                <a:gd name="T25" fmla="*/ 341 h 505"/>
                <a:gd name="T26" fmla="*/ 347 w 366"/>
                <a:gd name="T27" fmla="*/ 383 h 505"/>
                <a:gd name="T28" fmla="*/ 314 w 366"/>
                <a:gd name="T29" fmla="*/ 321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6" h="505">
                  <a:moveTo>
                    <a:pt x="314" y="321"/>
                  </a:moveTo>
                  <a:cubicBezTo>
                    <a:pt x="331" y="314"/>
                    <a:pt x="329" y="262"/>
                    <a:pt x="329" y="262"/>
                  </a:cubicBezTo>
                  <a:cubicBezTo>
                    <a:pt x="332" y="223"/>
                    <a:pt x="289" y="210"/>
                    <a:pt x="289" y="210"/>
                  </a:cubicBezTo>
                  <a:cubicBezTo>
                    <a:pt x="306" y="191"/>
                    <a:pt x="289" y="154"/>
                    <a:pt x="289" y="154"/>
                  </a:cubicBezTo>
                  <a:cubicBezTo>
                    <a:pt x="272" y="126"/>
                    <a:pt x="242" y="134"/>
                    <a:pt x="242" y="134"/>
                  </a:cubicBezTo>
                  <a:cubicBezTo>
                    <a:pt x="252" y="50"/>
                    <a:pt x="166" y="53"/>
                    <a:pt x="166" y="53"/>
                  </a:cubicBezTo>
                  <a:cubicBezTo>
                    <a:pt x="165" y="4"/>
                    <a:pt x="109" y="0"/>
                    <a:pt x="109" y="0"/>
                  </a:cubicBezTo>
                  <a:cubicBezTo>
                    <a:pt x="48" y="11"/>
                    <a:pt x="59" y="82"/>
                    <a:pt x="59" y="82"/>
                  </a:cubicBezTo>
                  <a:cubicBezTo>
                    <a:pt x="0" y="88"/>
                    <a:pt x="9" y="174"/>
                    <a:pt x="9" y="174"/>
                  </a:cubicBezTo>
                  <a:cubicBezTo>
                    <a:pt x="3" y="406"/>
                    <a:pt x="91" y="287"/>
                    <a:pt x="91" y="287"/>
                  </a:cubicBezTo>
                  <a:cubicBezTo>
                    <a:pt x="116" y="330"/>
                    <a:pt x="156" y="281"/>
                    <a:pt x="156" y="281"/>
                  </a:cubicBezTo>
                  <a:cubicBezTo>
                    <a:pt x="155" y="282"/>
                    <a:pt x="155" y="283"/>
                    <a:pt x="155" y="284"/>
                  </a:cubicBezTo>
                  <a:cubicBezTo>
                    <a:pt x="127" y="358"/>
                    <a:pt x="211" y="341"/>
                    <a:pt x="211" y="341"/>
                  </a:cubicBezTo>
                  <a:cubicBezTo>
                    <a:pt x="302" y="505"/>
                    <a:pt x="347" y="383"/>
                    <a:pt x="347" y="383"/>
                  </a:cubicBezTo>
                  <a:cubicBezTo>
                    <a:pt x="366" y="347"/>
                    <a:pt x="314" y="321"/>
                    <a:pt x="314" y="321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13">
              <a:extLst>
                <a:ext uri="{FF2B5EF4-FFF2-40B4-BE49-F238E27FC236}">
                  <a16:creationId xmlns:a16="http://schemas.microsoft.com/office/drawing/2014/main" id="{F535B3CF-F623-9F06-BE86-F6CCB2C279F2}"/>
                </a:ext>
              </a:extLst>
            </p:cNvPr>
            <p:cNvSpPr/>
            <p:nvPr/>
          </p:nvSpPr>
          <p:spPr bwMode="auto">
            <a:xfrm>
              <a:off x="8402640" y="2827338"/>
              <a:ext cx="1001713" cy="846137"/>
            </a:xfrm>
            <a:custGeom>
              <a:avLst/>
              <a:gdLst>
                <a:gd name="T0" fmla="*/ 525 w 575"/>
                <a:gd name="T1" fmla="*/ 355 h 486"/>
                <a:gd name="T2" fmla="*/ 441 w 575"/>
                <a:gd name="T3" fmla="*/ 329 h 486"/>
                <a:gd name="T4" fmla="*/ 400 w 575"/>
                <a:gd name="T5" fmla="*/ 273 h 486"/>
                <a:gd name="T6" fmla="*/ 320 w 575"/>
                <a:gd name="T7" fmla="*/ 179 h 486"/>
                <a:gd name="T8" fmla="*/ 282 w 575"/>
                <a:gd name="T9" fmla="*/ 114 h 486"/>
                <a:gd name="T10" fmla="*/ 175 w 575"/>
                <a:gd name="T11" fmla="*/ 122 h 486"/>
                <a:gd name="T12" fmla="*/ 112 w 575"/>
                <a:gd name="T13" fmla="*/ 173 h 486"/>
                <a:gd name="T14" fmla="*/ 72 w 575"/>
                <a:gd name="T15" fmla="*/ 272 h 486"/>
                <a:gd name="T16" fmla="*/ 112 w 575"/>
                <a:gd name="T17" fmla="*/ 354 h 486"/>
                <a:gd name="T18" fmla="*/ 196 w 575"/>
                <a:gd name="T19" fmla="*/ 293 h 486"/>
                <a:gd name="T20" fmla="*/ 288 w 575"/>
                <a:gd name="T21" fmla="*/ 293 h 486"/>
                <a:gd name="T22" fmla="*/ 353 w 575"/>
                <a:gd name="T23" fmla="*/ 327 h 486"/>
                <a:gd name="T24" fmla="*/ 357 w 575"/>
                <a:gd name="T25" fmla="*/ 325 h 486"/>
                <a:gd name="T26" fmla="*/ 355 w 575"/>
                <a:gd name="T27" fmla="*/ 325 h 486"/>
                <a:gd name="T28" fmla="*/ 442 w 575"/>
                <a:gd name="T29" fmla="*/ 402 h 486"/>
                <a:gd name="T30" fmla="*/ 547 w 575"/>
                <a:gd name="T31" fmla="*/ 421 h 486"/>
                <a:gd name="T32" fmla="*/ 525 w 575"/>
                <a:gd name="T33" fmla="*/ 35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5" h="486">
                  <a:moveTo>
                    <a:pt x="525" y="355"/>
                  </a:moveTo>
                  <a:cubicBezTo>
                    <a:pt x="525" y="355"/>
                    <a:pt x="515" y="254"/>
                    <a:pt x="441" y="329"/>
                  </a:cubicBezTo>
                  <a:cubicBezTo>
                    <a:pt x="441" y="329"/>
                    <a:pt x="465" y="272"/>
                    <a:pt x="400" y="273"/>
                  </a:cubicBezTo>
                  <a:cubicBezTo>
                    <a:pt x="400" y="273"/>
                    <a:pt x="447" y="146"/>
                    <a:pt x="320" y="179"/>
                  </a:cubicBezTo>
                  <a:cubicBezTo>
                    <a:pt x="320" y="179"/>
                    <a:pt x="359" y="104"/>
                    <a:pt x="282" y="114"/>
                  </a:cubicBezTo>
                  <a:cubicBezTo>
                    <a:pt x="282" y="114"/>
                    <a:pt x="228" y="0"/>
                    <a:pt x="175" y="122"/>
                  </a:cubicBezTo>
                  <a:cubicBezTo>
                    <a:pt x="175" y="122"/>
                    <a:pt x="95" y="84"/>
                    <a:pt x="112" y="173"/>
                  </a:cubicBezTo>
                  <a:cubicBezTo>
                    <a:pt x="112" y="173"/>
                    <a:pt x="16" y="191"/>
                    <a:pt x="72" y="272"/>
                  </a:cubicBezTo>
                  <a:cubicBezTo>
                    <a:pt x="72" y="272"/>
                    <a:pt x="0" y="378"/>
                    <a:pt x="112" y="354"/>
                  </a:cubicBezTo>
                  <a:cubicBezTo>
                    <a:pt x="112" y="354"/>
                    <a:pt x="193" y="433"/>
                    <a:pt x="196" y="293"/>
                  </a:cubicBezTo>
                  <a:cubicBezTo>
                    <a:pt x="196" y="293"/>
                    <a:pt x="247" y="396"/>
                    <a:pt x="288" y="293"/>
                  </a:cubicBezTo>
                  <a:cubicBezTo>
                    <a:pt x="288" y="293"/>
                    <a:pt x="291" y="364"/>
                    <a:pt x="353" y="327"/>
                  </a:cubicBezTo>
                  <a:cubicBezTo>
                    <a:pt x="354" y="326"/>
                    <a:pt x="355" y="325"/>
                    <a:pt x="357" y="325"/>
                  </a:cubicBezTo>
                  <a:cubicBezTo>
                    <a:pt x="422" y="283"/>
                    <a:pt x="355" y="325"/>
                    <a:pt x="355" y="325"/>
                  </a:cubicBezTo>
                  <a:cubicBezTo>
                    <a:pt x="355" y="325"/>
                    <a:pt x="342" y="471"/>
                    <a:pt x="442" y="402"/>
                  </a:cubicBezTo>
                  <a:cubicBezTo>
                    <a:pt x="442" y="402"/>
                    <a:pt x="480" y="486"/>
                    <a:pt x="547" y="421"/>
                  </a:cubicBezTo>
                  <a:cubicBezTo>
                    <a:pt x="547" y="421"/>
                    <a:pt x="575" y="362"/>
                    <a:pt x="525" y="355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9" name="Group 11">
            <a:extLst>
              <a:ext uri="{FF2B5EF4-FFF2-40B4-BE49-F238E27FC236}">
                <a16:creationId xmlns:a16="http://schemas.microsoft.com/office/drawing/2014/main" id="{BB3C5562-47FA-726C-7AB6-9B4045DE1051}"/>
              </a:ext>
            </a:extLst>
          </p:cNvPr>
          <p:cNvGrpSpPr/>
          <p:nvPr/>
        </p:nvGrpSpPr>
        <p:grpSpPr>
          <a:xfrm>
            <a:off x="5760302" y="2945023"/>
            <a:ext cx="283954" cy="690947"/>
            <a:chOff x="6086777" y="3703638"/>
            <a:chExt cx="234950" cy="571500"/>
          </a:xfrm>
        </p:grpSpPr>
        <p:sp>
          <p:nvSpPr>
            <p:cNvPr id="80" name="Freeform 354">
              <a:extLst>
                <a:ext uri="{FF2B5EF4-FFF2-40B4-BE49-F238E27FC236}">
                  <a16:creationId xmlns:a16="http://schemas.microsoft.com/office/drawing/2014/main" id="{439A0BE1-ABB6-8D94-BFE4-F2FA386B12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91539" y="3703638"/>
              <a:ext cx="230188" cy="365125"/>
            </a:xfrm>
            <a:custGeom>
              <a:avLst/>
              <a:gdLst>
                <a:gd name="T0" fmla="*/ 41 w 48"/>
                <a:gd name="T1" fmla="*/ 9 h 76"/>
                <a:gd name="T2" fmla="*/ 29 w 48"/>
                <a:gd name="T3" fmla="*/ 3 h 76"/>
                <a:gd name="T4" fmla="*/ 29 w 48"/>
                <a:gd name="T5" fmla="*/ 3 h 76"/>
                <a:gd name="T6" fmla="*/ 14 w 48"/>
                <a:gd name="T7" fmla="*/ 4 h 76"/>
                <a:gd name="T8" fmla="*/ 11 w 48"/>
                <a:gd name="T9" fmla="*/ 14 h 76"/>
                <a:gd name="T10" fmla="*/ 4 w 48"/>
                <a:gd name="T11" fmla="*/ 58 h 76"/>
                <a:gd name="T12" fmla="*/ 0 w 48"/>
                <a:gd name="T13" fmla="*/ 76 h 76"/>
                <a:gd name="T14" fmla="*/ 6 w 48"/>
                <a:gd name="T15" fmla="*/ 68 h 76"/>
                <a:gd name="T16" fmla="*/ 9 w 48"/>
                <a:gd name="T17" fmla="*/ 61 h 76"/>
                <a:gd name="T18" fmla="*/ 11 w 48"/>
                <a:gd name="T19" fmla="*/ 53 h 76"/>
                <a:gd name="T20" fmla="*/ 13 w 48"/>
                <a:gd name="T21" fmla="*/ 42 h 76"/>
                <a:gd name="T22" fmla="*/ 14 w 48"/>
                <a:gd name="T23" fmla="*/ 31 h 76"/>
                <a:gd name="T24" fmla="*/ 15 w 48"/>
                <a:gd name="T25" fmla="*/ 21 h 76"/>
                <a:gd name="T26" fmla="*/ 16 w 48"/>
                <a:gd name="T27" fmla="*/ 16 h 76"/>
                <a:gd name="T28" fmla="*/ 18 w 48"/>
                <a:gd name="T29" fmla="*/ 7 h 76"/>
                <a:gd name="T30" fmla="*/ 25 w 48"/>
                <a:gd name="T31" fmla="*/ 7 h 76"/>
                <a:gd name="T32" fmla="*/ 30 w 48"/>
                <a:gd name="T33" fmla="*/ 20 h 76"/>
                <a:gd name="T34" fmla="*/ 41 w 48"/>
                <a:gd name="T35" fmla="*/ 33 h 76"/>
                <a:gd name="T36" fmla="*/ 41 w 48"/>
                <a:gd name="T37" fmla="*/ 9 h 76"/>
                <a:gd name="T38" fmla="*/ 41 w 48"/>
                <a:gd name="T39" fmla="*/ 26 h 76"/>
                <a:gd name="T40" fmla="*/ 39 w 48"/>
                <a:gd name="T41" fmla="*/ 20 h 76"/>
                <a:gd name="T42" fmla="*/ 37 w 48"/>
                <a:gd name="T43" fmla="*/ 14 h 76"/>
                <a:gd name="T44" fmla="*/ 33 w 48"/>
                <a:gd name="T45" fmla="*/ 8 h 76"/>
                <a:gd name="T46" fmla="*/ 27 w 48"/>
                <a:gd name="T47" fmla="*/ 5 h 76"/>
                <a:gd name="T48" fmla="*/ 27 w 48"/>
                <a:gd name="T49" fmla="*/ 5 h 76"/>
                <a:gd name="T50" fmla="*/ 27 w 48"/>
                <a:gd name="T51" fmla="*/ 5 h 76"/>
                <a:gd name="T52" fmla="*/ 34 w 48"/>
                <a:gd name="T53" fmla="*/ 8 h 76"/>
                <a:gd name="T54" fmla="*/ 38 w 48"/>
                <a:gd name="T55" fmla="*/ 13 h 76"/>
                <a:gd name="T56" fmla="*/ 40 w 48"/>
                <a:gd name="T57" fmla="*/ 20 h 76"/>
                <a:gd name="T58" fmla="*/ 41 w 48"/>
                <a:gd name="T59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76">
                  <a:moveTo>
                    <a:pt x="41" y="9"/>
                  </a:moveTo>
                  <a:cubicBezTo>
                    <a:pt x="41" y="9"/>
                    <a:pt x="38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18" y="0"/>
                    <a:pt x="14" y="4"/>
                  </a:cubicBezTo>
                  <a:cubicBezTo>
                    <a:pt x="12" y="6"/>
                    <a:pt x="11" y="9"/>
                    <a:pt x="11" y="14"/>
                  </a:cubicBezTo>
                  <a:cubicBezTo>
                    <a:pt x="10" y="26"/>
                    <a:pt x="7" y="51"/>
                    <a:pt x="4" y="58"/>
                  </a:cubicBezTo>
                  <a:cubicBezTo>
                    <a:pt x="2" y="64"/>
                    <a:pt x="1" y="71"/>
                    <a:pt x="0" y="76"/>
                  </a:cubicBezTo>
                  <a:cubicBezTo>
                    <a:pt x="2" y="70"/>
                    <a:pt x="6" y="68"/>
                    <a:pt x="6" y="68"/>
                  </a:cubicBezTo>
                  <a:cubicBezTo>
                    <a:pt x="7" y="66"/>
                    <a:pt x="7" y="64"/>
                    <a:pt x="9" y="61"/>
                  </a:cubicBezTo>
                  <a:cubicBezTo>
                    <a:pt x="10" y="58"/>
                    <a:pt x="10" y="55"/>
                    <a:pt x="11" y="53"/>
                  </a:cubicBezTo>
                  <a:cubicBezTo>
                    <a:pt x="12" y="49"/>
                    <a:pt x="12" y="46"/>
                    <a:pt x="13" y="42"/>
                  </a:cubicBezTo>
                  <a:cubicBezTo>
                    <a:pt x="13" y="39"/>
                    <a:pt x="14" y="35"/>
                    <a:pt x="14" y="31"/>
                  </a:cubicBezTo>
                  <a:cubicBezTo>
                    <a:pt x="15" y="28"/>
                    <a:pt x="15" y="25"/>
                    <a:pt x="15" y="21"/>
                  </a:cubicBezTo>
                  <a:cubicBezTo>
                    <a:pt x="15" y="20"/>
                    <a:pt x="16" y="18"/>
                    <a:pt x="16" y="16"/>
                  </a:cubicBezTo>
                  <a:cubicBezTo>
                    <a:pt x="16" y="13"/>
                    <a:pt x="15" y="10"/>
                    <a:pt x="18" y="7"/>
                  </a:cubicBezTo>
                  <a:cubicBezTo>
                    <a:pt x="19" y="5"/>
                    <a:pt x="24" y="7"/>
                    <a:pt x="25" y="7"/>
                  </a:cubicBezTo>
                  <a:cubicBezTo>
                    <a:pt x="25" y="11"/>
                    <a:pt x="24" y="17"/>
                    <a:pt x="30" y="20"/>
                  </a:cubicBezTo>
                  <a:cubicBezTo>
                    <a:pt x="30" y="20"/>
                    <a:pt x="40" y="27"/>
                    <a:pt x="41" y="33"/>
                  </a:cubicBezTo>
                  <a:cubicBezTo>
                    <a:pt x="41" y="33"/>
                    <a:pt x="48" y="21"/>
                    <a:pt x="41" y="9"/>
                  </a:cubicBezTo>
                  <a:close/>
                  <a:moveTo>
                    <a:pt x="41" y="26"/>
                  </a:moveTo>
                  <a:cubicBezTo>
                    <a:pt x="40" y="24"/>
                    <a:pt x="40" y="22"/>
                    <a:pt x="39" y="20"/>
                  </a:cubicBezTo>
                  <a:cubicBezTo>
                    <a:pt x="39" y="18"/>
                    <a:pt x="38" y="15"/>
                    <a:pt x="37" y="14"/>
                  </a:cubicBezTo>
                  <a:cubicBezTo>
                    <a:pt x="36" y="12"/>
                    <a:pt x="35" y="10"/>
                    <a:pt x="33" y="8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2" y="6"/>
                    <a:pt x="34" y="8"/>
                  </a:cubicBezTo>
                  <a:cubicBezTo>
                    <a:pt x="35" y="9"/>
                    <a:pt x="37" y="11"/>
                    <a:pt x="38" y="13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1" y="22"/>
                    <a:pt x="41" y="24"/>
                    <a:pt x="41" y="26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630649B5-6627-98F5-71AA-013D700F1D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6777" y="4002088"/>
              <a:ext cx="215900" cy="273050"/>
            </a:xfrm>
            <a:custGeom>
              <a:avLst/>
              <a:gdLst>
                <a:gd name="T0" fmla="*/ 38 w 45"/>
                <a:gd name="T1" fmla="*/ 20 h 57"/>
                <a:gd name="T2" fmla="*/ 10 w 45"/>
                <a:gd name="T3" fmla="*/ 4 h 57"/>
                <a:gd name="T4" fmla="*/ 7 w 45"/>
                <a:gd name="T5" fmla="*/ 6 h 57"/>
                <a:gd name="T6" fmla="*/ 1 w 45"/>
                <a:gd name="T7" fmla="*/ 14 h 57"/>
                <a:gd name="T8" fmla="*/ 1 w 45"/>
                <a:gd name="T9" fmla="*/ 18 h 57"/>
                <a:gd name="T10" fmla="*/ 1 w 45"/>
                <a:gd name="T11" fmla="*/ 18 h 57"/>
                <a:gd name="T12" fmla="*/ 1 w 45"/>
                <a:gd name="T13" fmla="*/ 18 h 57"/>
                <a:gd name="T14" fmla="*/ 1 w 45"/>
                <a:gd name="T15" fmla="*/ 18 h 57"/>
                <a:gd name="T16" fmla="*/ 1 w 45"/>
                <a:gd name="T17" fmla="*/ 19 h 57"/>
                <a:gd name="T18" fmla="*/ 1 w 45"/>
                <a:gd name="T19" fmla="*/ 19 h 57"/>
                <a:gd name="T20" fmla="*/ 1 w 45"/>
                <a:gd name="T21" fmla="*/ 19 h 57"/>
                <a:gd name="T22" fmla="*/ 1 w 45"/>
                <a:gd name="T23" fmla="*/ 19 h 57"/>
                <a:gd name="T24" fmla="*/ 1 w 45"/>
                <a:gd name="T25" fmla="*/ 19 h 57"/>
                <a:gd name="T26" fmla="*/ 1 w 45"/>
                <a:gd name="T27" fmla="*/ 19 h 57"/>
                <a:gd name="T28" fmla="*/ 5 w 45"/>
                <a:gd name="T29" fmla="*/ 36 h 57"/>
                <a:gd name="T30" fmla="*/ 33 w 45"/>
                <a:gd name="T31" fmla="*/ 52 h 57"/>
                <a:gd name="T32" fmla="*/ 38 w 45"/>
                <a:gd name="T33" fmla="*/ 20 h 57"/>
                <a:gd name="T34" fmla="*/ 34 w 45"/>
                <a:gd name="T35" fmla="*/ 47 h 57"/>
                <a:gd name="T36" fmla="*/ 9 w 45"/>
                <a:gd name="T37" fmla="*/ 7 h 57"/>
                <a:gd name="T38" fmla="*/ 34 w 45"/>
                <a:gd name="T3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7">
                  <a:moveTo>
                    <a:pt x="38" y="20"/>
                  </a:moveTo>
                  <a:cubicBezTo>
                    <a:pt x="32" y="7"/>
                    <a:pt x="19" y="0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3" y="8"/>
                    <a:pt x="1" y="14"/>
                  </a:cubicBezTo>
                  <a:cubicBezTo>
                    <a:pt x="1" y="15"/>
                    <a:pt x="1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4"/>
                    <a:pt x="2" y="31"/>
                    <a:pt x="5" y="36"/>
                  </a:cubicBezTo>
                  <a:cubicBezTo>
                    <a:pt x="11" y="50"/>
                    <a:pt x="24" y="57"/>
                    <a:pt x="33" y="52"/>
                  </a:cubicBezTo>
                  <a:cubicBezTo>
                    <a:pt x="42" y="47"/>
                    <a:pt x="45" y="33"/>
                    <a:pt x="38" y="20"/>
                  </a:cubicBezTo>
                  <a:close/>
                  <a:moveTo>
                    <a:pt x="34" y="47"/>
                  </a:moveTo>
                  <a:cubicBezTo>
                    <a:pt x="34" y="47"/>
                    <a:pt x="33" y="16"/>
                    <a:pt x="9" y="7"/>
                  </a:cubicBezTo>
                  <a:cubicBezTo>
                    <a:pt x="9" y="7"/>
                    <a:pt x="41" y="7"/>
                    <a:pt x="34" y="47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2" name="Group 23">
            <a:extLst>
              <a:ext uri="{FF2B5EF4-FFF2-40B4-BE49-F238E27FC236}">
                <a16:creationId xmlns:a16="http://schemas.microsoft.com/office/drawing/2014/main" id="{0F822E82-344E-6F1B-A5FF-037E8196E02D}"/>
              </a:ext>
            </a:extLst>
          </p:cNvPr>
          <p:cNvGrpSpPr/>
          <p:nvPr/>
        </p:nvGrpSpPr>
        <p:grpSpPr>
          <a:xfrm>
            <a:off x="7489027" y="2288626"/>
            <a:ext cx="1076335" cy="1266732"/>
            <a:chOff x="7080552" y="3160713"/>
            <a:chExt cx="890588" cy="1047749"/>
          </a:xfrm>
        </p:grpSpPr>
        <p:sp>
          <p:nvSpPr>
            <p:cNvPr id="83" name="Freeform 371">
              <a:extLst>
                <a:ext uri="{FF2B5EF4-FFF2-40B4-BE49-F238E27FC236}">
                  <a16:creationId xmlns:a16="http://schemas.microsoft.com/office/drawing/2014/main" id="{72AA13BC-F4CC-B5C9-6646-AFBA9A88BC6E}"/>
                </a:ext>
              </a:extLst>
            </p:cNvPr>
            <p:cNvSpPr/>
            <p:nvPr/>
          </p:nvSpPr>
          <p:spPr bwMode="auto">
            <a:xfrm>
              <a:off x="7444089" y="3708400"/>
              <a:ext cx="163513" cy="500062"/>
            </a:xfrm>
            <a:custGeom>
              <a:avLst/>
              <a:gdLst>
                <a:gd name="T0" fmla="*/ 28 w 34"/>
                <a:gd name="T1" fmla="*/ 104 h 104"/>
                <a:gd name="T2" fmla="*/ 15 w 34"/>
                <a:gd name="T3" fmla="*/ 103 h 104"/>
                <a:gd name="T4" fmla="*/ 9 w 34"/>
                <a:gd name="T5" fmla="*/ 44 h 104"/>
                <a:gd name="T6" fmla="*/ 16 w 34"/>
                <a:gd name="T7" fmla="*/ 0 h 104"/>
                <a:gd name="T8" fmla="*/ 26 w 34"/>
                <a:gd name="T9" fmla="*/ 9 h 104"/>
                <a:gd name="T10" fmla="*/ 21 w 34"/>
                <a:gd name="T11" fmla="*/ 39 h 104"/>
                <a:gd name="T12" fmla="*/ 28 w 34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04">
                  <a:moveTo>
                    <a:pt x="28" y="104"/>
                  </a:moveTo>
                  <a:cubicBezTo>
                    <a:pt x="15" y="103"/>
                    <a:pt x="15" y="103"/>
                    <a:pt x="15" y="103"/>
                  </a:cubicBezTo>
                  <a:cubicBezTo>
                    <a:pt x="20" y="88"/>
                    <a:pt x="18" y="67"/>
                    <a:pt x="9" y="44"/>
                  </a:cubicBezTo>
                  <a:cubicBezTo>
                    <a:pt x="0" y="19"/>
                    <a:pt x="15" y="1"/>
                    <a:pt x="1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15" y="22"/>
                    <a:pt x="21" y="39"/>
                  </a:cubicBezTo>
                  <a:cubicBezTo>
                    <a:pt x="31" y="66"/>
                    <a:pt x="34" y="85"/>
                    <a:pt x="28" y="104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Freeform 372">
              <a:extLst>
                <a:ext uri="{FF2B5EF4-FFF2-40B4-BE49-F238E27FC236}">
                  <a16:creationId xmlns:a16="http://schemas.microsoft.com/office/drawing/2014/main" id="{DA9E335B-4021-FE71-FAB7-54CBE80B3C49}"/>
                </a:ext>
              </a:extLst>
            </p:cNvPr>
            <p:cNvSpPr/>
            <p:nvPr/>
          </p:nvSpPr>
          <p:spPr bwMode="auto">
            <a:xfrm>
              <a:off x="7085314" y="3160713"/>
              <a:ext cx="584200" cy="576262"/>
            </a:xfrm>
            <a:custGeom>
              <a:avLst/>
              <a:gdLst>
                <a:gd name="T0" fmla="*/ 94 w 122"/>
                <a:gd name="T1" fmla="*/ 120 h 120"/>
                <a:gd name="T2" fmla="*/ 0 w 122"/>
                <a:gd name="T3" fmla="*/ 0 h 120"/>
                <a:gd name="T4" fmla="*/ 94 w 122"/>
                <a:gd name="T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20">
                  <a:moveTo>
                    <a:pt x="94" y="120"/>
                  </a:moveTo>
                  <a:cubicBezTo>
                    <a:pt x="94" y="120"/>
                    <a:pt x="40" y="18"/>
                    <a:pt x="0" y="0"/>
                  </a:cubicBezTo>
                  <a:cubicBezTo>
                    <a:pt x="6" y="1"/>
                    <a:pt x="122" y="29"/>
                    <a:pt x="94" y="120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373">
              <a:extLst>
                <a:ext uri="{FF2B5EF4-FFF2-40B4-BE49-F238E27FC236}">
                  <a16:creationId xmlns:a16="http://schemas.microsoft.com/office/drawing/2014/main" id="{EB41F2E9-432A-7BFC-34BE-0349C22E7197}"/>
                </a:ext>
              </a:extLst>
            </p:cNvPr>
            <p:cNvSpPr/>
            <p:nvPr/>
          </p:nvSpPr>
          <p:spPr bwMode="auto">
            <a:xfrm>
              <a:off x="7080552" y="3160713"/>
              <a:ext cx="455613" cy="696912"/>
            </a:xfrm>
            <a:custGeom>
              <a:avLst/>
              <a:gdLst>
                <a:gd name="T0" fmla="*/ 95 w 95"/>
                <a:gd name="T1" fmla="*/ 120 h 145"/>
                <a:gd name="T2" fmla="*/ 0 w 95"/>
                <a:gd name="T3" fmla="*/ 0 h 145"/>
                <a:gd name="T4" fmla="*/ 1 w 95"/>
                <a:gd name="T5" fmla="*/ 0 h 145"/>
                <a:gd name="T6" fmla="*/ 95 w 95"/>
                <a:gd name="T7" fmla="*/ 12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45">
                  <a:moveTo>
                    <a:pt x="95" y="120"/>
                  </a:moveTo>
                  <a:cubicBezTo>
                    <a:pt x="95" y="120"/>
                    <a:pt x="0" y="145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1" y="18"/>
                    <a:pt x="95" y="120"/>
                    <a:pt x="95" y="120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Freeform 374">
              <a:extLst>
                <a:ext uri="{FF2B5EF4-FFF2-40B4-BE49-F238E27FC236}">
                  <a16:creationId xmlns:a16="http://schemas.microsoft.com/office/drawing/2014/main" id="{E0D71B21-9CCA-576A-9A0F-99843FEA144A}"/>
                </a:ext>
              </a:extLst>
            </p:cNvPr>
            <p:cNvSpPr/>
            <p:nvPr/>
          </p:nvSpPr>
          <p:spPr bwMode="auto">
            <a:xfrm>
              <a:off x="7458377" y="3284538"/>
              <a:ext cx="512763" cy="476250"/>
            </a:xfrm>
            <a:custGeom>
              <a:avLst/>
              <a:gdLst>
                <a:gd name="T0" fmla="*/ 107 w 107"/>
                <a:gd name="T1" fmla="*/ 4 h 99"/>
                <a:gd name="T2" fmla="*/ 16 w 107"/>
                <a:gd name="T3" fmla="*/ 99 h 99"/>
                <a:gd name="T4" fmla="*/ 107 w 107"/>
                <a:gd name="T5" fmla="*/ 0 h 99"/>
                <a:gd name="T6" fmla="*/ 107 w 107"/>
                <a:gd name="T7" fmla="*/ 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99">
                  <a:moveTo>
                    <a:pt x="107" y="4"/>
                  </a:moveTo>
                  <a:cubicBezTo>
                    <a:pt x="68" y="13"/>
                    <a:pt x="16" y="99"/>
                    <a:pt x="16" y="99"/>
                  </a:cubicBezTo>
                  <a:cubicBezTo>
                    <a:pt x="16" y="99"/>
                    <a:pt x="0" y="0"/>
                    <a:pt x="107" y="0"/>
                  </a:cubicBezTo>
                  <a:cubicBezTo>
                    <a:pt x="107" y="0"/>
                    <a:pt x="107" y="1"/>
                    <a:pt x="107" y="4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Freeform 375">
              <a:extLst>
                <a:ext uri="{FF2B5EF4-FFF2-40B4-BE49-F238E27FC236}">
                  <a16:creationId xmlns:a16="http://schemas.microsoft.com/office/drawing/2014/main" id="{7D225548-8584-01F8-B183-41BA8011F2CC}"/>
                </a:ext>
              </a:extLst>
            </p:cNvPr>
            <p:cNvSpPr/>
            <p:nvPr/>
          </p:nvSpPr>
          <p:spPr bwMode="auto">
            <a:xfrm>
              <a:off x="7536164" y="3303588"/>
              <a:ext cx="434975" cy="457200"/>
            </a:xfrm>
            <a:custGeom>
              <a:avLst/>
              <a:gdLst>
                <a:gd name="T0" fmla="*/ 91 w 91"/>
                <a:gd name="T1" fmla="*/ 0 h 95"/>
                <a:gd name="T2" fmla="*/ 0 w 91"/>
                <a:gd name="T3" fmla="*/ 95 h 95"/>
                <a:gd name="T4" fmla="*/ 91 w 91"/>
                <a:gd name="T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5">
                  <a:moveTo>
                    <a:pt x="91" y="0"/>
                  </a:moveTo>
                  <a:cubicBezTo>
                    <a:pt x="91" y="17"/>
                    <a:pt x="85" y="79"/>
                    <a:pt x="0" y="95"/>
                  </a:cubicBezTo>
                  <a:cubicBezTo>
                    <a:pt x="0" y="95"/>
                    <a:pt x="52" y="9"/>
                    <a:pt x="91" y="0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4" name="Group 30">
            <a:extLst>
              <a:ext uri="{FF2B5EF4-FFF2-40B4-BE49-F238E27FC236}">
                <a16:creationId xmlns:a16="http://schemas.microsoft.com/office/drawing/2014/main" id="{7DA12B79-03BC-FE8E-4B0D-37E560196040}"/>
              </a:ext>
            </a:extLst>
          </p:cNvPr>
          <p:cNvGrpSpPr/>
          <p:nvPr/>
        </p:nvGrpSpPr>
        <p:grpSpPr>
          <a:xfrm>
            <a:off x="5433284" y="1787836"/>
            <a:ext cx="863488" cy="862213"/>
            <a:chOff x="5599113" y="2389476"/>
            <a:chExt cx="863600" cy="862013"/>
          </a:xfrm>
          <a:solidFill>
            <a:schemeClr val="accent2"/>
          </a:solidFill>
        </p:grpSpPr>
        <p:sp>
          <p:nvSpPr>
            <p:cNvPr id="95" name="Freeform 5">
              <a:extLst>
                <a:ext uri="{FF2B5EF4-FFF2-40B4-BE49-F238E27FC236}">
                  <a16:creationId xmlns:a16="http://schemas.microsoft.com/office/drawing/2014/main" id="{6D798E71-A15B-7920-F79E-E66A9F85F669}"/>
                </a:ext>
              </a:extLst>
            </p:cNvPr>
            <p:cNvSpPr/>
            <p:nvPr/>
          </p:nvSpPr>
          <p:spPr bwMode="auto">
            <a:xfrm>
              <a:off x="5740400" y="2489488"/>
              <a:ext cx="658813" cy="668338"/>
            </a:xfrm>
            <a:custGeom>
              <a:avLst/>
              <a:gdLst>
                <a:gd name="T0" fmla="*/ 158 w 310"/>
                <a:gd name="T1" fmla="*/ 0 h 315"/>
                <a:gd name="T2" fmla="*/ 248 w 310"/>
                <a:gd name="T3" fmla="*/ 45 h 315"/>
                <a:gd name="T4" fmla="*/ 248 w 310"/>
                <a:gd name="T5" fmla="*/ 269 h 315"/>
                <a:gd name="T6" fmla="*/ 148 w 310"/>
                <a:gd name="T7" fmla="*/ 315 h 315"/>
                <a:gd name="T8" fmla="*/ 158 w 310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5">
                  <a:moveTo>
                    <a:pt x="158" y="0"/>
                  </a:moveTo>
                  <a:cubicBezTo>
                    <a:pt x="191" y="5"/>
                    <a:pt x="222" y="20"/>
                    <a:pt x="248" y="45"/>
                  </a:cubicBezTo>
                  <a:cubicBezTo>
                    <a:pt x="310" y="107"/>
                    <a:pt x="310" y="207"/>
                    <a:pt x="248" y="269"/>
                  </a:cubicBezTo>
                  <a:cubicBezTo>
                    <a:pt x="220" y="297"/>
                    <a:pt x="184" y="313"/>
                    <a:pt x="148" y="315"/>
                  </a:cubicBezTo>
                  <a:cubicBezTo>
                    <a:pt x="0" y="161"/>
                    <a:pt x="143" y="15"/>
                    <a:pt x="158" y="0"/>
                  </a:cubicBez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6" name="Freeform 6">
              <a:extLst>
                <a:ext uri="{FF2B5EF4-FFF2-40B4-BE49-F238E27FC236}">
                  <a16:creationId xmlns:a16="http://schemas.microsoft.com/office/drawing/2014/main" id="{D5C685AC-BD64-FDD4-42D1-014463381D9B}"/>
                </a:ext>
              </a:extLst>
            </p:cNvPr>
            <p:cNvSpPr/>
            <p:nvPr/>
          </p:nvSpPr>
          <p:spPr bwMode="auto">
            <a:xfrm>
              <a:off x="5657850" y="2473613"/>
              <a:ext cx="419100" cy="692150"/>
            </a:xfrm>
            <a:custGeom>
              <a:avLst/>
              <a:gdLst>
                <a:gd name="T0" fmla="*/ 62 w 197"/>
                <a:gd name="T1" fmla="*/ 52 h 326"/>
                <a:gd name="T2" fmla="*/ 197 w 197"/>
                <a:gd name="T3" fmla="*/ 7 h 326"/>
                <a:gd name="T4" fmla="*/ 187 w 197"/>
                <a:gd name="T5" fmla="*/ 322 h 326"/>
                <a:gd name="T6" fmla="*/ 62 w 197"/>
                <a:gd name="T7" fmla="*/ 276 h 326"/>
                <a:gd name="T8" fmla="*/ 62 w 197"/>
                <a:gd name="T9" fmla="*/ 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26">
                  <a:moveTo>
                    <a:pt x="62" y="52"/>
                  </a:moveTo>
                  <a:cubicBezTo>
                    <a:pt x="99" y="15"/>
                    <a:pt x="149" y="0"/>
                    <a:pt x="197" y="7"/>
                  </a:cubicBezTo>
                  <a:cubicBezTo>
                    <a:pt x="182" y="22"/>
                    <a:pt x="39" y="168"/>
                    <a:pt x="187" y="322"/>
                  </a:cubicBezTo>
                  <a:cubicBezTo>
                    <a:pt x="142" y="326"/>
                    <a:pt x="96" y="311"/>
                    <a:pt x="62" y="276"/>
                  </a:cubicBezTo>
                  <a:cubicBezTo>
                    <a:pt x="0" y="214"/>
                    <a:pt x="0" y="114"/>
                    <a:pt x="62" y="52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Freeform 7">
              <a:extLst>
                <a:ext uri="{FF2B5EF4-FFF2-40B4-BE49-F238E27FC236}">
                  <a16:creationId xmlns:a16="http://schemas.microsoft.com/office/drawing/2014/main" id="{0CE3B043-2EF9-8C25-B0E7-56AF5DF701E8}"/>
                </a:ext>
              </a:extLst>
            </p:cNvPr>
            <p:cNvSpPr/>
            <p:nvPr/>
          </p:nvSpPr>
          <p:spPr bwMode="auto">
            <a:xfrm>
              <a:off x="6224588" y="2514888"/>
              <a:ext cx="111125" cy="112713"/>
            </a:xfrm>
            <a:custGeom>
              <a:avLst/>
              <a:gdLst>
                <a:gd name="T0" fmla="*/ 25 w 52"/>
                <a:gd name="T1" fmla="*/ 28 h 53"/>
                <a:gd name="T2" fmla="*/ 44 w 52"/>
                <a:gd name="T3" fmla="*/ 53 h 53"/>
                <a:gd name="T4" fmla="*/ 52 w 52"/>
                <a:gd name="T5" fmla="*/ 0 h 53"/>
                <a:gd name="T6" fmla="*/ 0 w 52"/>
                <a:gd name="T7" fmla="*/ 8 h 53"/>
                <a:gd name="T8" fmla="*/ 25 w 52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5" y="28"/>
                  </a:moveTo>
                  <a:cubicBezTo>
                    <a:pt x="33" y="36"/>
                    <a:pt x="44" y="53"/>
                    <a:pt x="44" y="5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6" y="20"/>
                    <a:pt x="25" y="28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8" name="Freeform 8">
              <a:extLst>
                <a:ext uri="{FF2B5EF4-FFF2-40B4-BE49-F238E27FC236}">
                  <a16:creationId xmlns:a16="http://schemas.microsoft.com/office/drawing/2014/main" id="{CA182731-F119-3B02-E932-06ED79C08539}"/>
                </a:ext>
              </a:extLst>
            </p:cNvPr>
            <p:cNvSpPr/>
            <p:nvPr/>
          </p:nvSpPr>
          <p:spPr bwMode="auto">
            <a:xfrm>
              <a:off x="6089650" y="2416463"/>
              <a:ext cx="125413" cy="107950"/>
            </a:xfrm>
            <a:custGeom>
              <a:avLst/>
              <a:gdLst>
                <a:gd name="T0" fmla="*/ 31 w 59"/>
                <a:gd name="T1" fmla="*/ 37 h 51"/>
                <a:gd name="T2" fmla="*/ 59 w 59"/>
                <a:gd name="T3" fmla="*/ 51 h 51"/>
                <a:gd name="T4" fmla="*/ 45 w 59"/>
                <a:gd name="T5" fmla="*/ 0 h 51"/>
                <a:gd name="T6" fmla="*/ 0 w 59"/>
                <a:gd name="T7" fmla="*/ 29 h 51"/>
                <a:gd name="T8" fmla="*/ 31 w 59"/>
                <a:gd name="T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31" y="37"/>
                  </a:moveTo>
                  <a:cubicBezTo>
                    <a:pt x="42" y="41"/>
                    <a:pt x="59" y="51"/>
                    <a:pt x="59" y="5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20" y="32"/>
                    <a:pt x="31" y="37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9" name="Freeform 9">
              <a:extLst>
                <a:ext uri="{FF2B5EF4-FFF2-40B4-BE49-F238E27FC236}">
                  <a16:creationId xmlns:a16="http://schemas.microsoft.com/office/drawing/2014/main" id="{6ABB8C50-0A77-58F9-5CE5-B292AEDDE922}"/>
                </a:ext>
              </a:extLst>
            </p:cNvPr>
            <p:cNvSpPr/>
            <p:nvPr/>
          </p:nvSpPr>
          <p:spPr bwMode="auto">
            <a:xfrm>
              <a:off x="5945188" y="2389476"/>
              <a:ext cx="131763" cy="93663"/>
            </a:xfrm>
            <a:custGeom>
              <a:avLst/>
              <a:gdLst>
                <a:gd name="T0" fmla="*/ 31 w 62"/>
                <a:gd name="T1" fmla="*/ 39 h 44"/>
                <a:gd name="T2" fmla="*/ 62 w 62"/>
                <a:gd name="T3" fmla="*/ 41 h 44"/>
                <a:gd name="T4" fmla="*/ 29 w 62"/>
                <a:gd name="T5" fmla="*/ 0 h 44"/>
                <a:gd name="T6" fmla="*/ 0 w 62"/>
                <a:gd name="T7" fmla="*/ 44 h 44"/>
                <a:gd name="T8" fmla="*/ 31 w 62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4">
                  <a:moveTo>
                    <a:pt x="31" y="39"/>
                  </a:moveTo>
                  <a:cubicBezTo>
                    <a:pt x="43" y="38"/>
                    <a:pt x="62" y="41"/>
                    <a:pt x="62" y="4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9" y="39"/>
                    <a:pt x="31" y="39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D33FE8FF-1C14-689E-D858-EAECBA57D2E7}"/>
                </a:ext>
              </a:extLst>
            </p:cNvPr>
            <p:cNvSpPr/>
            <p:nvPr/>
          </p:nvSpPr>
          <p:spPr bwMode="auto">
            <a:xfrm>
              <a:off x="5813425" y="2435513"/>
              <a:ext cx="119063" cy="111125"/>
            </a:xfrm>
            <a:custGeom>
              <a:avLst/>
              <a:gdLst>
                <a:gd name="T0" fmla="*/ 26 w 56"/>
                <a:gd name="T1" fmla="*/ 35 h 52"/>
                <a:gd name="T2" fmla="*/ 56 w 56"/>
                <a:gd name="T3" fmla="*/ 23 h 52"/>
                <a:gd name="T4" fmla="*/ 9 w 56"/>
                <a:gd name="T5" fmla="*/ 0 h 52"/>
                <a:gd name="T6" fmla="*/ 0 w 56"/>
                <a:gd name="T7" fmla="*/ 52 h 52"/>
                <a:gd name="T8" fmla="*/ 26 w 56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2">
                  <a:moveTo>
                    <a:pt x="26" y="35"/>
                  </a:moveTo>
                  <a:cubicBezTo>
                    <a:pt x="37" y="29"/>
                    <a:pt x="56" y="23"/>
                    <a:pt x="56" y="2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6" y="40"/>
                    <a:pt x="26" y="35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AAE93DA5-9A5D-F904-2CF8-BAAAA5C74120}"/>
                </a:ext>
              </a:extLst>
            </p:cNvPr>
            <p:cNvSpPr/>
            <p:nvPr/>
          </p:nvSpPr>
          <p:spPr bwMode="auto">
            <a:xfrm>
              <a:off x="5689600" y="2548226"/>
              <a:ext cx="112713" cy="107950"/>
            </a:xfrm>
            <a:custGeom>
              <a:avLst/>
              <a:gdLst>
                <a:gd name="T0" fmla="*/ 31 w 53"/>
                <a:gd name="T1" fmla="*/ 25 h 51"/>
                <a:gd name="T2" fmla="*/ 53 w 53"/>
                <a:gd name="T3" fmla="*/ 3 h 51"/>
                <a:gd name="T4" fmla="*/ 0 w 53"/>
                <a:gd name="T5" fmla="*/ 0 h 51"/>
                <a:gd name="T6" fmla="*/ 14 w 53"/>
                <a:gd name="T7" fmla="*/ 51 h 51"/>
                <a:gd name="T8" fmla="*/ 31 w 53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1">
                  <a:moveTo>
                    <a:pt x="31" y="25"/>
                  </a:moveTo>
                  <a:cubicBezTo>
                    <a:pt x="38" y="16"/>
                    <a:pt x="53" y="3"/>
                    <a:pt x="53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23" y="34"/>
                    <a:pt x="31" y="25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2" name="Freeform 12">
              <a:extLst>
                <a:ext uri="{FF2B5EF4-FFF2-40B4-BE49-F238E27FC236}">
                  <a16:creationId xmlns:a16="http://schemas.microsoft.com/office/drawing/2014/main" id="{45AFF48F-DA65-48B1-3558-966013A8AE46}"/>
                </a:ext>
              </a:extLst>
            </p:cNvPr>
            <p:cNvSpPr/>
            <p:nvPr/>
          </p:nvSpPr>
          <p:spPr bwMode="auto">
            <a:xfrm>
              <a:off x="5608638" y="2668876"/>
              <a:ext cx="104775" cy="128588"/>
            </a:xfrm>
            <a:custGeom>
              <a:avLst/>
              <a:gdLst>
                <a:gd name="T0" fmla="*/ 37 w 49"/>
                <a:gd name="T1" fmla="*/ 29 h 60"/>
                <a:gd name="T2" fmla="*/ 49 w 49"/>
                <a:gd name="T3" fmla="*/ 0 h 60"/>
                <a:gd name="T4" fmla="*/ 0 w 49"/>
                <a:gd name="T5" fmla="*/ 19 h 60"/>
                <a:gd name="T6" fmla="*/ 33 w 49"/>
                <a:gd name="T7" fmla="*/ 60 h 60"/>
                <a:gd name="T8" fmla="*/ 37 w 49"/>
                <a:gd name="T9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0">
                  <a:moveTo>
                    <a:pt x="37" y="29"/>
                  </a:moveTo>
                  <a:cubicBezTo>
                    <a:pt x="41" y="18"/>
                    <a:pt x="49" y="0"/>
                    <a:pt x="4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4" y="41"/>
                    <a:pt x="37" y="29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" name="Freeform 13">
              <a:extLst>
                <a:ext uri="{FF2B5EF4-FFF2-40B4-BE49-F238E27FC236}">
                  <a16:creationId xmlns:a16="http://schemas.microsoft.com/office/drawing/2014/main" id="{8D1F2745-26FD-BDDD-9927-15163DD93749}"/>
                </a:ext>
              </a:extLst>
            </p:cNvPr>
            <p:cNvSpPr/>
            <p:nvPr/>
          </p:nvSpPr>
          <p:spPr bwMode="auto">
            <a:xfrm>
              <a:off x="5599113" y="2811751"/>
              <a:ext cx="98425" cy="130175"/>
            </a:xfrm>
            <a:custGeom>
              <a:avLst/>
              <a:gdLst>
                <a:gd name="T0" fmla="*/ 39 w 47"/>
                <a:gd name="T1" fmla="*/ 31 h 61"/>
                <a:gd name="T2" fmla="*/ 37 w 47"/>
                <a:gd name="T3" fmla="*/ 0 h 61"/>
                <a:gd name="T4" fmla="*/ 0 w 47"/>
                <a:gd name="T5" fmla="*/ 37 h 61"/>
                <a:gd name="T6" fmla="*/ 47 w 47"/>
                <a:gd name="T7" fmla="*/ 61 h 61"/>
                <a:gd name="T8" fmla="*/ 39 w 47"/>
                <a:gd name="T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1">
                  <a:moveTo>
                    <a:pt x="39" y="31"/>
                  </a:moveTo>
                  <a:cubicBezTo>
                    <a:pt x="37" y="19"/>
                    <a:pt x="37" y="0"/>
                    <a:pt x="3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1" y="43"/>
                    <a:pt x="39" y="31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4" name="Freeform 14">
              <a:extLst>
                <a:ext uri="{FF2B5EF4-FFF2-40B4-BE49-F238E27FC236}">
                  <a16:creationId xmlns:a16="http://schemas.microsoft.com/office/drawing/2014/main" id="{E9F2B270-525A-9447-303D-7071F8475070}"/>
                </a:ext>
              </a:extLst>
            </p:cNvPr>
            <p:cNvSpPr/>
            <p:nvPr/>
          </p:nvSpPr>
          <p:spPr bwMode="auto">
            <a:xfrm>
              <a:off x="5664200" y="2954626"/>
              <a:ext cx="112713" cy="112713"/>
            </a:xfrm>
            <a:custGeom>
              <a:avLst/>
              <a:gdLst>
                <a:gd name="T0" fmla="*/ 33 w 53"/>
                <a:gd name="T1" fmla="*/ 28 h 53"/>
                <a:gd name="T2" fmla="*/ 18 w 53"/>
                <a:gd name="T3" fmla="*/ 0 h 53"/>
                <a:gd name="T4" fmla="*/ 0 w 53"/>
                <a:gd name="T5" fmla="*/ 50 h 53"/>
                <a:gd name="T6" fmla="*/ 53 w 53"/>
                <a:gd name="T7" fmla="*/ 53 h 53"/>
                <a:gd name="T8" fmla="*/ 3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33" y="28"/>
                  </a:moveTo>
                  <a:cubicBezTo>
                    <a:pt x="26" y="18"/>
                    <a:pt x="18" y="0"/>
                    <a:pt x="18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39" y="38"/>
                    <a:pt x="33" y="28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5" name="Freeform 15">
              <a:extLst>
                <a:ext uri="{FF2B5EF4-FFF2-40B4-BE49-F238E27FC236}">
                  <a16:creationId xmlns:a16="http://schemas.microsoft.com/office/drawing/2014/main" id="{C7621585-0EF4-F1B2-5D69-64FEFC09BD91}"/>
                </a:ext>
              </a:extLst>
            </p:cNvPr>
            <p:cNvSpPr/>
            <p:nvPr/>
          </p:nvSpPr>
          <p:spPr bwMode="auto">
            <a:xfrm>
              <a:off x="5784850" y="3075276"/>
              <a:ext cx="111125" cy="112713"/>
            </a:xfrm>
            <a:custGeom>
              <a:avLst/>
              <a:gdLst>
                <a:gd name="T0" fmla="*/ 24 w 52"/>
                <a:gd name="T1" fmla="*/ 20 h 53"/>
                <a:gd name="T2" fmla="*/ 0 w 52"/>
                <a:gd name="T3" fmla="*/ 0 h 53"/>
                <a:gd name="T4" fmla="*/ 3 w 52"/>
                <a:gd name="T5" fmla="*/ 53 h 53"/>
                <a:gd name="T6" fmla="*/ 52 w 52"/>
                <a:gd name="T7" fmla="*/ 34 h 53"/>
                <a:gd name="T8" fmla="*/ 24 w 52"/>
                <a:gd name="T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4" y="20"/>
                  </a:moveTo>
                  <a:cubicBezTo>
                    <a:pt x="14" y="14"/>
                    <a:pt x="0" y="0"/>
                    <a:pt x="0" y="0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34" y="27"/>
                    <a:pt x="24" y="20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6" name="Freeform 16">
              <a:extLst>
                <a:ext uri="{FF2B5EF4-FFF2-40B4-BE49-F238E27FC236}">
                  <a16:creationId xmlns:a16="http://schemas.microsoft.com/office/drawing/2014/main" id="{D3A4EA0E-B49C-860B-5014-4342CFD61E0D}"/>
                </a:ext>
              </a:extLst>
            </p:cNvPr>
            <p:cNvSpPr/>
            <p:nvPr/>
          </p:nvSpPr>
          <p:spPr bwMode="auto">
            <a:xfrm>
              <a:off x="5908675" y="3151476"/>
              <a:ext cx="131763" cy="100013"/>
            </a:xfrm>
            <a:custGeom>
              <a:avLst/>
              <a:gdLst>
                <a:gd name="T0" fmla="*/ 31 w 62"/>
                <a:gd name="T1" fmla="*/ 9 h 47"/>
                <a:gd name="T2" fmla="*/ 0 w 62"/>
                <a:gd name="T3" fmla="*/ 0 h 47"/>
                <a:gd name="T4" fmla="*/ 25 w 62"/>
                <a:gd name="T5" fmla="*/ 47 h 47"/>
                <a:gd name="T6" fmla="*/ 62 w 62"/>
                <a:gd name="T7" fmla="*/ 10 h 47"/>
                <a:gd name="T8" fmla="*/ 31 w 62"/>
                <a:gd name="T9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7">
                  <a:moveTo>
                    <a:pt x="31" y="9"/>
                  </a:moveTo>
                  <a:cubicBezTo>
                    <a:pt x="19" y="7"/>
                    <a:pt x="0" y="0"/>
                    <a:pt x="0" y="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42" y="11"/>
                    <a:pt x="31" y="9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7" name="Freeform 17">
              <a:extLst>
                <a:ext uri="{FF2B5EF4-FFF2-40B4-BE49-F238E27FC236}">
                  <a16:creationId xmlns:a16="http://schemas.microsoft.com/office/drawing/2014/main" id="{A36545DE-76D5-BB6B-FC6C-2E0C9B641452}"/>
                </a:ext>
              </a:extLst>
            </p:cNvPr>
            <p:cNvSpPr/>
            <p:nvPr/>
          </p:nvSpPr>
          <p:spPr bwMode="auto">
            <a:xfrm>
              <a:off x="6053138" y="3138776"/>
              <a:ext cx="130175" cy="104775"/>
            </a:xfrm>
            <a:custGeom>
              <a:avLst/>
              <a:gdLst>
                <a:gd name="T0" fmla="*/ 31 w 61"/>
                <a:gd name="T1" fmla="*/ 11 h 49"/>
                <a:gd name="T2" fmla="*/ 0 w 61"/>
                <a:gd name="T3" fmla="*/ 16 h 49"/>
                <a:gd name="T4" fmla="*/ 42 w 61"/>
                <a:gd name="T5" fmla="*/ 49 h 49"/>
                <a:gd name="T6" fmla="*/ 61 w 61"/>
                <a:gd name="T7" fmla="*/ 0 h 49"/>
                <a:gd name="T8" fmla="*/ 31 w 61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31" y="11"/>
                  </a:moveTo>
                  <a:cubicBezTo>
                    <a:pt x="20" y="14"/>
                    <a:pt x="0" y="16"/>
                    <a:pt x="0" y="16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43" y="8"/>
                    <a:pt x="31" y="11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8" name="Freeform 18">
              <a:extLst>
                <a:ext uri="{FF2B5EF4-FFF2-40B4-BE49-F238E27FC236}">
                  <a16:creationId xmlns:a16="http://schemas.microsoft.com/office/drawing/2014/main" id="{C6342834-AFFF-5CFC-C486-8BD8B71CAE53}"/>
                </a:ext>
              </a:extLst>
            </p:cNvPr>
            <p:cNvSpPr/>
            <p:nvPr/>
          </p:nvSpPr>
          <p:spPr bwMode="auto">
            <a:xfrm>
              <a:off x="6192838" y="3048288"/>
              <a:ext cx="109538" cy="111125"/>
            </a:xfrm>
            <a:custGeom>
              <a:avLst/>
              <a:gdLst>
                <a:gd name="T0" fmla="*/ 27 w 51"/>
                <a:gd name="T1" fmla="*/ 23 h 53"/>
                <a:gd name="T2" fmla="*/ 0 w 51"/>
                <a:gd name="T3" fmla="*/ 40 h 53"/>
                <a:gd name="T4" fmla="*/ 51 w 51"/>
                <a:gd name="T5" fmla="*/ 53 h 53"/>
                <a:gd name="T6" fmla="*/ 49 w 51"/>
                <a:gd name="T7" fmla="*/ 0 h 53"/>
                <a:gd name="T8" fmla="*/ 27 w 51"/>
                <a:gd name="T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3">
                  <a:moveTo>
                    <a:pt x="27" y="23"/>
                  </a:moveTo>
                  <a:cubicBezTo>
                    <a:pt x="18" y="30"/>
                    <a:pt x="0" y="40"/>
                    <a:pt x="0" y="40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36" y="15"/>
                    <a:pt x="27" y="23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9" name="Freeform 19">
              <a:extLst>
                <a:ext uri="{FF2B5EF4-FFF2-40B4-BE49-F238E27FC236}">
                  <a16:creationId xmlns:a16="http://schemas.microsoft.com/office/drawing/2014/main" id="{D7D08A4B-B1AB-5BA3-11F8-F7986CFE92E8}"/>
                </a:ext>
              </a:extLst>
            </p:cNvPr>
            <p:cNvSpPr/>
            <p:nvPr/>
          </p:nvSpPr>
          <p:spPr bwMode="auto">
            <a:xfrm>
              <a:off x="6305550" y="2919701"/>
              <a:ext cx="111125" cy="119063"/>
            </a:xfrm>
            <a:custGeom>
              <a:avLst/>
              <a:gdLst>
                <a:gd name="T0" fmla="*/ 17 w 52"/>
                <a:gd name="T1" fmla="*/ 29 h 56"/>
                <a:gd name="T2" fmla="*/ 0 w 52"/>
                <a:gd name="T3" fmla="*/ 56 h 56"/>
                <a:gd name="T4" fmla="*/ 52 w 52"/>
                <a:gd name="T5" fmla="*/ 47 h 56"/>
                <a:gd name="T6" fmla="*/ 28 w 52"/>
                <a:gd name="T7" fmla="*/ 0 h 56"/>
                <a:gd name="T8" fmla="*/ 17 w 52"/>
                <a:gd name="T9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6">
                  <a:moveTo>
                    <a:pt x="17" y="29"/>
                  </a:moveTo>
                  <a:cubicBezTo>
                    <a:pt x="12" y="40"/>
                    <a:pt x="0" y="56"/>
                    <a:pt x="0" y="5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3" y="19"/>
                    <a:pt x="17" y="29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0" name="Freeform 20">
              <a:extLst>
                <a:ext uri="{FF2B5EF4-FFF2-40B4-BE49-F238E27FC236}">
                  <a16:creationId xmlns:a16="http://schemas.microsoft.com/office/drawing/2014/main" id="{20F20416-7658-A5AD-B889-79FCED7E6EF5}"/>
                </a:ext>
              </a:extLst>
            </p:cNvPr>
            <p:cNvSpPr/>
            <p:nvPr/>
          </p:nvSpPr>
          <p:spPr bwMode="auto">
            <a:xfrm>
              <a:off x="6369050" y="2773651"/>
              <a:ext cx="93663" cy="133350"/>
            </a:xfrm>
            <a:custGeom>
              <a:avLst/>
              <a:gdLst>
                <a:gd name="T0" fmla="*/ 5 w 44"/>
                <a:gd name="T1" fmla="*/ 32 h 63"/>
                <a:gd name="T2" fmla="*/ 0 w 44"/>
                <a:gd name="T3" fmla="*/ 63 h 63"/>
                <a:gd name="T4" fmla="*/ 44 w 44"/>
                <a:gd name="T5" fmla="*/ 34 h 63"/>
                <a:gd name="T6" fmla="*/ 3 w 44"/>
                <a:gd name="T7" fmla="*/ 0 h 63"/>
                <a:gd name="T8" fmla="*/ 5 w 44"/>
                <a:gd name="T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3">
                  <a:moveTo>
                    <a:pt x="5" y="32"/>
                  </a:moveTo>
                  <a:cubicBezTo>
                    <a:pt x="4" y="44"/>
                    <a:pt x="0" y="63"/>
                    <a:pt x="0" y="6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6" y="20"/>
                    <a:pt x="5" y="32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1" name="Freeform 21">
              <a:extLst>
                <a:ext uri="{FF2B5EF4-FFF2-40B4-BE49-F238E27FC236}">
                  <a16:creationId xmlns:a16="http://schemas.microsoft.com/office/drawing/2014/main" id="{AD7C0B9C-22B5-D3CD-339F-D5D8F90C808F}"/>
                </a:ext>
              </a:extLst>
            </p:cNvPr>
            <p:cNvSpPr/>
            <p:nvPr/>
          </p:nvSpPr>
          <p:spPr bwMode="auto">
            <a:xfrm>
              <a:off x="6324600" y="2633951"/>
              <a:ext cx="109538" cy="122238"/>
            </a:xfrm>
            <a:custGeom>
              <a:avLst/>
              <a:gdLst>
                <a:gd name="T0" fmla="*/ 15 w 51"/>
                <a:gd name="T1" fmla="*/ 28 h 58"/>
                <a:gd name="T2" fmla="*/ 23 w 51"/>
                <a:gd name="T3" fmla="*/ 58 h 58"/>
                <a:gd name="T4" fmla="*/ 51 w 51"/>
                <a:gd name="T5" fmla="*/ 14 h 58"/>
                <a:gd name="T6" fmla="*/ 0 w 51"/>
                <a:gd name="T7" fmla="*/ 0 h 58"/>
                <a:gd name="T8" fmla="*/ 15 w 51"/>
                <a:gd name="T9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15" y="28"/>
                  </a:moveTo>
                  <a:cubicBezTo>
                    <a:pt x="19" y="39"/>
                    <a:pt x="23" y="58"/>
                    <a:pt x="23" y="58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0" y="17"/>
                    <a:pt x="15" y="28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70546413-CD9A-6336-325D-80721555A42D}"/>
              </a:ext>
            </a:extLst>
          </p:cNvPr>
          <p:cNvGrpSpPr/>
          <p:nvPr/>
        </p:nvGrpSpPr>
        <p:grpSpPr>
          <a:xfrm>
            <a:off x="1369298" y="605611"/>
            <a:ext cx="2752116" cy="2855701"/>
            <a:chOff x="1534398" y="605611"/>
            <a:chExt cx="2752116" cy="2855701"/>
          </a:xfrm>
        </p:grpSpPr>
        <p:sp>
          <p:nvSpPr>
            <p:cNvPr id="113" name="Freeform 46">
              <a:extLst>
                <a:ext uri="{FF2B5EF4-FFF2-40B4-BE49-F238E27FC236}">
                  <a16:creationId xmlns:a16="http://schemas.microsoft.com/office/drawing/2014/main" id="{33067222-C1D2-5258-A287-D517AE514C0B}"/>
                </a:ext>
              </a:extLst>
            </p:cNvPr>
            <p:cNvSpPr/>
            <p:nvPr/>
          </p:nvSpPr>
          <p:spPr bwMode="auto">
            <a:xfrm>
              <a:off x="1765411" y="605611"/>
              <a:ext cx="754328" cy="1078865"/>
            </a:xfrm>
            <a:custGeom>
              <a:avLst/>
              <a:gdLst>
                <a:gd name="T0" fmla="*/ 0 w 270"/>
                <a:gd name="T1" fmla="*/ 386 h 386"/>
                <a:gd name="T2" fmla="*/ 16 w 270"/>
                <a:gd name="T3" fmla="*/ 375 h 386"/>
                <a:gd name="T4" fmla="*/ 244 w 270"/>
                <a:gd name="T5" fmla="*/ 233 h 386"/>
                <a:gd name="T6" fmla="*/ 270 w 270"/>
                <a:gd name="T7" fmla="*/ 217 h 386"/>
                <a:gd name="T8" fmla="*/ 0 w 270"/>
                <a:gd name="T9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386">
                  <a:moveTo>
                    <a:pt x="0" y="386"/>
                  </a:moveTo>
                  <a:cubicBezTo>
                    <a:pt x="16" y="375"/>
                    <a:pt x="16" y="375"/>
                    <a:pt x="16" y="375"/>
                  </a:cubicBezTo>
                  <a:cubicBezTo>
                    <a:pt x="16" y="375"/>
                    <a:pt x="148" y="61"/>
                    <a:pt x="244" y="233"/>
                  </a:cubicBezTo>
                  <a:cubicBezTo>
                    <a:pt x="270" y="217"/>
                    <a:pt x="270" y="217"/>
                    <a:pt x="270" y="217"/>
                  </a:cubicBezTo>
                  <a:cubicBezTo>
                    <a:pt x="270" y="217"/>
                    <a:pt x="145" y="0"/>
                    <a:pt x="0" y="386"/>
                  </a:cubicBezTo>
                  <a:close/>
                </a:path>
              </a:pathLst>
            </a:cu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99D51DA4-FF39-D533-54CF-4BF5B9CBF1B2}"/>
                </a:ext>
              </a:extLst>
            </p:cNvPr>
            <p:cNvGrpSpPr/>
            <p:nvPr/>
          </p:nvGrpSpPr>
          <p:grpSpPr>
            <a:xfrm>
              <a:off x="1534398" y="1053664"/>
              <a:ext cx="2752116" cy="2407648"/>
              <a:chOff x="1534398" y="1053664"/>
              <a:chExt cx="2752116" cy="2407648"/>
            </a:xfrm>
          </p:grpSpPr>
          <p:grpSp>
            <p:nvGrpSpPr>
              <p:cNvPr id="88" name="Group 35">
                <a:extLst>
                  <a:ext uri="{FF2B5EF4-FFF2-40B4-BE49-F238E27FC236}">
                    <a16:creationId xmlns:a16="http://schemas.microsoft.com/office/drawing/2014/main" id="{70112CAE-7D77-7382-39D7-2E31F8321C1C}"/>
                  </a:ext>
                </a:extLst>
              </p:cNvPr>
              <p:cNvGrpSpPr/>
              <p:nvPr/>
            </p:nvGrpSpPr>
            <p:grpSpPr>
              <a:xfrm>
                <a:off x="1757095" y="3008359"/>
                <a:ext cx="341510" cy="452953"/>
                <a:chOff x="3349927" y="3756025"/>
                <a:chExt cx="282575" cy="374650"/>
              </a:xfrm>
              <a:solidFill>
                <a:schemeClr val="accent1"/>
              </a:solidFill>
            </p:grpSpPr>
            <p:sp>
              <p:nvSpPr>
                <p:cNvPr id="89" name="Freeform 387">
                  <a:extLst>
                    <a:ext uri="{FF2B5EF4-FFF2-40B4-BE49-F238E27FC236}">
                      <a16:creationId xmlns:a16="http://schemas.microsoft.com/office/drawing/2014/main" id="{49AC7CD1-DEB1-A1FD-7818-DAA8EBA9E413}"/>
                    </a:ext>
                  </a:extLst>
                </p:cNvPr>
                <p:cNvSpPr/>
                <p:nvPr/>
              </p:nvSpPr>
              <p:spPr bwMode="auto">
                <a:xfrm>
                  <a:off x="3349927" y="3971925"/>
                  <a:ext cx="66675" cy="82550"/>
                </a:xfrm>
                <a:custGeom>
                  <a:avLst/>
                  <a:gdLst>
                    <a:gd name="T0" fmla="*/ 9 w 14"/>
                    <a:gd name="T1" fmla="*/ 16 h 17"/>
                    <a:gd name="T2" fmla="*/ 0 w 14"/>
                    <a:gd name="T3" fmla="*/ 3 h 17"/>
                    <a:gd name="T4" fmla="*/ 1 w 14"/>
                    <a:gd name="T5" fmla="*/ 0 h 17"/>
                    <a:gd name="T6" fmla="*/ 3 w 14"/>
                    <a:gd name="T7" fmla="*/ 1 h 17"/>
                    <a:gd name="T8" fmla="*/ 9 w 1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9" y="16"/>
                      </a:moveTo>
                      <a:cubicBezTo>
                        <a:pt x="1" y="17"/>
                        <a:pt x="0" y="4"/>
                        <a:pt x="0" y="3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2"/>
                        <a:pt x="14" y="10"/>
                        <a:pt x="9" y="16"/>
                      </a:cubicBezTo>
                      <a:close/>
                    </a:path>
                  </a:pathLst>
                </a:custGeom>
                <a:solidFill>
                  <a:srgbClr val="004F3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388">
                  <a:extLst>
                    <a:ext uri="{FF2B5EF4-FFF2-40B4-BE49-F238E27FC236}">
                      <a16:creationId xmlns:a16="http://schemas.microsoft.com/office/drawing/2014/main" id="{B2AC7B1B-DE97-82DE-6EE1-EE3C9FE7146E}"/>
                    </a:ext>
                  </a:extLst>
                </p:cNvPr>
                <p:cNvSpPr/>
                <p:nvPr/>
              </p:nvSpPr>
              <p:spPr bwMode="auto">
                <a:xfrm>
                  <a:off x="3483277" y="3938588"/>
                  <a:ext cx="73025" cy="77787"/>
                </a:xfrm>
                <a:custGeom>
                  <a:avLst/>
                  <a:gdLst>
                    <a:gd name="T0" fmla="*/ 4 w 15"/>
                    <a:gd name="T1" fmla="*/ 15 h 16"/>
                    <a:gd name="T2" fmla="*/ 12 w 15"/>
                    <a:gd name="T3" fmla="*/ 0 h 16"/>
                    <a:gd name="T4" fmla="*/ 14 w 15"/>
                    <a:gd name="T5" fmla="*/ 0 h 16"/>
                    <a:gd name="T6" fmla="*/ 15 w 15"/>
                    <a:gd name="T7" fmla="*/ 2 h 16"/>
                    <a:gd name="T8" fmla="*/ 4 w 1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6">
                      <a:moveTo>
                        <a:pt x="4" y="15"/>
                      </a:moveTo>
                      <a:cubicBezTo>
                        <a:pt x="0" y="8"/>
                        <a:pt x="10" y="1"/>
                        <a:pt x="12" y="0"/>
                      </a:cubicBezTo>
                      <a:cubicBezTo>
                        <a:pt x="13" y="0"/>
                        <a:pt x="14" y="0"/>
                        <a:pt x="14" y="0"/>
                      </a:cubicBezTo>
                      <a:cubicBezTo>
                        <a:pt x="14" y="0"/>
                        <a:pt x="15" y="1"/>
                        <a:pt x="15" y="2"/>
                      </a:cubicBezTo>
                      <a:cubicBezTo>
                        <a:pt x="14" y="4"/>
                        <a:pt x="12" y="16"/>
                        <a:pt x="4" y="15"/>
                      </a:cubicBezTo>
                      <a:close/>
                    </a:path>
                  </a:pathLst>
                </a:custGeom>
                <a:solidFill>
                  <a:srgbClr val="004F3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389">
                  <a:extLst>
                    <a:ext uri="{FF2B5EF4-FFF2-40B4-BE49-F238E27FC236}">
                      <a16:creationId xmlns:a16="http://schemas.microsoft.com/office/drawing/2014/main" id="{DBEB2E29-D0E5-75CC-F761-034C9020C095}"/>
                    </a:ext>
                  </a:extLst>
                </p:cNvPr>
                <p:cNvSpPr/>
                <p:nvPr/>
              </p:nvSpPr>
              <p:spPr bwMode="auto">
                <a:xfrm>
                  <a:off x="3388027" y="3843338"/>
                  <a:ext cx="66675" cy="80962"/>
                </a:xfrm>
                <a:custGeom>
                  <a:avLst/>
                  <a:gdLst>
                    <a:gd name="T0" fmla="*/ 7 w 14"/>
                    <a:gd name="T1" fmla="*/ 17 h 17"/>
                    <a:gd name="T2" fmla="*/ 8 w 14"/>
                    <a:gd name="T3" fmla="*/ 1 h 17"/>
                    <a:gd name="T4" fmla="*/ 10 w 14"/>
                    <a:gd name="T5" fmla="*/ 0 h 17"/>
                    <a:gd name="T6" fmla="*/ 11 w 14"/>
                    <a:gd name="T7" fmla="*/ 2 h 17"/>
                    <a:gd name="T8" fmla="*/ 7 w 14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7" y="17"/>
                      </a:moveTo>
                      <a:cubicBezTo>
                        <a:pt x="0" y="13"/>
                        <a:pt x="7" y="2"/>
                        <a:pt x="8" y="1"/>
                      </a:cubicBezTo>
                      <a:cubicBezTo>
                        <a:pt x="9" y="0"/>
                        <a:pt x="10" y="0"/>
                        <a:pt x="10" y="0"/>
                      </a:cubicBezTo>
                      <a:cubicBezTo>
                        <a:pt x="10" y="0"/>
                        <a:pt x="11" y="0"/>
                        <a:pt x="11" y="2"/>
                      </a:cubicBezTo>
                      <a:cubicBezTo>
                        <a:pt x="12" y="3"/>
                        <a:pt x="14" y="16"/>
                        <a:pt x="7" y="17"/>
                      </a:cubicBezTo>
                      <a:close/>
                    </a:path>
                  </a:pathLst>
                </a:custGeom>
                <a:solidFill>
                  <a:srgbClr val="004F3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390">
                  <a:extLst>
                    <a:ext uri="{FF2B5EF4-FFF2-40B4-BE49-F238E27FC236}">
                      <a16:creationId xmlns:a16="http://schemas.microsoft.com/office/drawing/2014/main" id="{B875B0AF-1E78-106A-8AF6-5EFF599830A2}"/>
                    </a:ext>
                  </a:extLst>
                </p:cNvPr>
                <p:cNvSpPr/>
                <p:nvPr/>
              </p:nvSpPr>
              <p:spPr bwMode="auto">
                <a:xfrm>
                  <a:off x="3468989" y="3756025"/>
                  <a:ext cx="68263" cy="82550"/>
                </a:xfrm>
                <a:custGeom>
                  <a:avLst/>
                  <a:gdLst>
                    <a:gd name="T0" fmla="*/ 9 w 14"/>
                    <a:gd name="T1" fmla="*/ 16 h 17"/>
                    <a:gd name="T2" fmla="*/ 0 w 14"/>
                    <a:gd name="T3" fmla="*/ 2 h 17"/>
                    <a:gd name="T4" fmla="*/ 1 w 14"/>
                    <a:gd name="T5" fmla="*/ 0 h 17"/>
                    <a:gd name="T6" fmla="*/ 3 w 14"/>
                    <a:gd name="T7" fmla="*/ 1 h 17"/>
                    <a:gd name="T8" fmla="*/ 9 w 1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9" y="16"/>
                      </a:moveTo>
                      <a:cubicBezTo>
                        <a:pt x="1" y="17"/>
                        <a:pt x="0" y="4"/>
                        <a:pt x="0" y="2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5" y="2"/>
                        <a:pt x="14" y="10"/>
                        <a:pt x="9" y="16"/>
                      </a:cubicBezTo>
                      <a:close/>
                    </a:path>
                  </a:pathLst>
                </a:custGeom>
                <a:solidFill>
                  <a:srgbClr val="004F3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391">
                  <a:extLst>
                    <a:ext uri="{FF2B5EF4-FFF2-40B4-BE49-F238E27FC236}">
                      <a16:creationId xmlns:a16="http://schemas.microsoft.com/office/drawing/2014/main" id="{318B9D61-7854-A42E-C637-63C486871FA5}"/>
                    </a:ext>
                  </a:extLst>
                </p:cNvPr>
                <p:cNvSpPr/>
                <p:nvPr/>
              </p:nvSpPr>
              <p:spPr bwMode="auto">
                <a:xfrm>
                  <a:off x="3565827" y="4049713"/>
                  <a:ext cx="66675" cy="80962"/>
                </a:xfrm>
                <a:custGeom>
                  <a:avLst/>
                  <a:gdLst>
                    <a:gd name="T0" fmla="*/ 9 w 14"/>
                    <a:gd name="T1" fmla="*/ 16 h 17"/>
                    <a:gd name="T2" fmla="*/ 0 w 14"/>
                    <a:gd name="T3" fmla="*/ 2 h 17"/>
                    <a:gd name="T4" fmla="*/ 1 w 14"/>
                    <a:gd name="T5" fmla="*/ 0 h 17"/>
                    <a:gd name="T6" fmla="*/ 3 w 14"/>
                    <a:gd name="T7" fmla="*/ 1 h 17"/>
                    <a:gd name="T8" fmla="*/ 9 w 1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9" y="16"/>
                      </a:moveTo>
                      <a:cubicBezTo>
                        <a:pt x="1" y="17"/>
                        <a:pt x="0" y="4"/>
                        <a:pt x="0" y="2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5" y="2"/>
                        <a:pt x="14" y="10"/>
                        <a:pt x="9" y="16"/>
                      </a:cubicBezTo>
                      <a:close/>
                    </a:path>
                  </a:pathLst>
                </a:custGeom>
                <a:solidFill>
                  <a:srgbClr val="004F3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5" name="Freeform 41">
                <a:extLst>
                  <a:ext uri="{FF2B5EF4-FFF2-40B4-BE49-F238E27FC236}">
                    <a16:creationId xmlns:a16="http://schemas.microsoft.com/office/drawing/2014/main" id="{219972DD-1DDF-C47A-AC4B-CEAE13DCD849}"/>
                  </a:ext>
                </a:extLst>
              </p:cNvPr>
              <p:cNvSpPr/>
              <p:nvPr/>
            </p:nvSpPr>
            <p:spPr bwMode="auto">
              <a:xfrm>
                <a:off x="1534398" y="1212841"/>
                <a:ext cx="1473296" cy="1399576"/>
              </a:xfrm>
              <a:custGeom>
                <a:avLst/>
                <a:gdLst>
                  <a:gd name="T0" fmla="*/ 353 w 528"/>
                  <a:gd name="T1" fmla="*/ 0 h 501"/>
                  <a:gd name="T2" fmla="*/ 11 w 528"/>
                  <a:gd name="T3" fmla="*/ 213 h 501"/>
                  <a:gd name="T4" fmla="*/ 79 w 528"/>
                  <a:gd name="T5" fmla="*/ 366 h 501"/>
                  <a:gd name="T6" fmla="*/ 187 w 528"/>
                  <a:gd name="T7" fmla="*/ 494 h 501"/>
                  <a:gd name="T8" fmla="*/ 528 w 528"/>
                  <a:gd name="T9" fmla="*/ 280 h 501"/>
                  <a:gd name="T10" fmla="*/ 482 w 528"/>
                  <a:gd name="T11" fmla="*/ 240 h 501"/>
                  <a:gd name="T12" fmla="*/ 466 w 528"/>
                  <a:gd name="T13" fmla="*/ 219 h 501"/>
                  <a:gd name="T14" fmla="*/ 421 w 528"/>
                  <a:gd name="T15" fmla="*/ 152 h 501"/>
                  <a:gd name="T16" fmla="*/ 353 w 528"/>
                  <a:gd name="T17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501">
                    <a:moveTo>
                      <a:pt x="353" y="0"/>
                    </a:moveTo>
                    <a:cubicBezTo>
                      <a:pt x="11" y="213"/>
                      <a:pt x="11" y="213"/>
                      <a:pt x="11" y="213"/>
                    </a:cubicBezTo>
                    <a:cubicBezTo>
                      <a:pt x="0" y="220"/>
                      <a:pt x="31" y="289"/>
                      <a:pt x="79" y="366"/>
                    </a:cubicBezTo>
                    <a:cubicBezTo>
                      <a:pt x="128" y="444"/>
                      <a:pt x="176" y="501"/>
                      <a:pt x="187" y="494"/>
                    </a:cubicBezTo>
                    <a:cubicBezTo>
                      <a:pt x="528" y="280"/>
                      <a:pt x="528" y="280"/>
                      <a:pt x="528" y="280"/>
                    </a:cubicBezTo>
                    <a:cubicBezTo>
                      <a:pt x="522" y="284"/>
                      <a:pt x="505" y="268"/>
                      <a:pt x="482" y="240"/>
                    </a:cubicBezTo>
                    <a:cubicBezTo>
                      <a:pt x="477" y="234"/>
                      <a:pt x="472" y="227"/>
                      <a:pt x="466" y="219"/>
                    </a:cubicBezTo>
                    <a:cubicBezTo>
                      <a:pt x="452" y="200"/>
                      <a:pt x="436" y="177"/>
                      <a:pt x="421" y="152"/>
                    </a:cubicBezTo>
                    <a:cubicBezTo>
                      <a:pt x="372" y="75"/>
                      <a:pt x="342" y="7"/>
                      <a:pt x="353" y="0"/>
                    </a:cubicBezTo>
                    <a:close/>
                  </a:path>
                </a:pathLst>
              </a:custGeom>
              <a:solidFill>
                <a:srgbClr val="116A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42">
                <a:extLst>
                  <a:ext uri="{FF2B5EF4-FFF2-40B4-BE49-F238E27FC236}">
                    <a16:creationId xmlns:a16="http://schemas.microsoft.com/office/drawing/2014/main" id="{85ECD0EF-1DC7-1921-9FBC-1751891E68F4}"/>
                  </a:ext>
                </a:extLst>
              </p:cNvPr>
              <p:cNvSpPr/>
              <p:nvPr/>
            </p:nvSpPr>
            <p:spPr bwMode="auto">
              <a:xfrm>
                <a:off x="2879223" y="1804743"/>
                <a:ext cx="148509" cy="201624"/>
              </a:xfrm>
              <a:custGeom>
                <a:avLst/>
                <a:gdLst>
                  <a:gd name="T0" fmla="*/ 26 w 53"/>
                  <a:gd name="T1" fmla="*/ 0 h 72"/>
                  <a:gd name="T2" fmla="*/ 0 w 53"/>
                  <a:gd name="T3" fmla="*/ 28 h 72"/>
                  <a:gd name="T4" fmla="*/ 46 w 53"/>
                  <a:gd name="T5" fmla="*/ 68 h 72"/>
                  <a:gd name="T6" fmla="*/ 26 w 53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72">
                    <a:moveTo>
                      <a:pt x="26" y="0"/>
                    </a:moveTo>
                    <a:cubicBezTo>
                      <a:pt x="12" y="17"/>
                      <a:pt x="0" y="28"/>
                      <a:pt x="0" y="28"/>
                    </a:cubicBezTo>
                    <a:cubicBezTo>
                      <a:pt x="23" y="56"/>
                      <a:pt x="40" y="72"/>
                      <a:pt x="46" y="68"/>
                    </a:cubicBezTo>
                    <a:cubicBezTo>
                      <a:pt x="53" y="64"/>
                      <a:pt x="44" y="38"/>
                      <a:pt x="26" y="0"/>
                    </a:cubicBez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43">
                <a:extLst>
                  <a:ext uri="{FF2B5EF4-FFF2-40B4-BE49-F238E27FC236}">
                    <a16:creationId xmlns:a16="http://schemas.microsoft.com/office/drawing/2014/main" id="{E4256C96-F84E-C0CF-17E1-5354120E8986}"/>
                  </a:ext>
                </a:extLst>
              </p:cNvPr>
              <p:cNvSpPr/>
              <p:nvPr/>
            </p:nvSpPr>
            <p:spPr bwMode="auto">
              <a:xfrm>
                <a:off x="2489093" y="1198692"/>
                <a:ext cx="426666" cy="626095"/>
              </a:xfrm>
              <a:custGeom>
                <a:avLst/>
                <a:gdLst>
                  <a:gd name="T0" fmla="*/ 11 w 153"/>
                  <a:gd name="T1" fmla="*/ 5 h 224"/>
                  <a:gd name="T2" fmla="*/ 79 w 153"/>
                  <a:gd name="T3" fmla="*/ 157 h 224"/>
                  <a:gd name="T4" fmla="*/ 124 w 153"/>
                  <a:gd name="T5" fmla="*/ 224 h 224"/>
                  <a:gd name="T6" fmla="*/ 153 w 153"/>
                  <a:gd name="T7" fmla="*/ 192 h 224"/>
                  <a:gd name="T8" fmla="*/ 118 w 153"/>
                  <a:gd name="T9" fmla="*/ 133 h 224"/>
                  <a:gd name="T10" fmla="*/ 90 w 153"/>
                  <a:gd name="T11" fmla="*/ 89 h 224"/>
                  <a:gd name="T12" fmla="*/ 77 w 153"/>
                  <a:gd name="T13" fmla="*/ 70 h 224"/>
                  <a:gd name="T14" fmla="*/ 11 w 153"/>
                  <a:gd name="T15" fmla="*/ 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" h="224">
                    <a:moveTo>
                      <a:pt x="11" y="5"/>
                    </a:moveTo>
                    <a:cubicBezTo>
                      <a:pt x="0" y="12"/>
                      <a:pt x="30" y="80"/>
                      <a:pt x="79" y="157"/>
                    </a:cubicBezTo>
                    <a:cubicBezTo>
                      <a:pt x="94" y="182"/>
                      <a:pt x="110" y="205"/>
                      <a:pt x="124" y="224"/>
                    </a:cubicBezTo>
                    <a:cubicBezTo>
                      <a:pt x="124" y="224"/>
                      <a:pt x="137" y="212"/>
                      <a:pt x="153" y="192"/>
                    </a:cubicBezTo>
                    <a:cubicBezTo>
                      <a:pt x="143" y="173"/>
                      <a:pt x="131" y="153"/>
                      <a:pt x="118" y="133"/>
                    </a:cubicBezTo>
                    <a:cubicBezTo>
                      <a:pt x="109" y="117"/>
                      <a:pt x="99" y="103"/>
                      <a:pt x="90" y="89"/>
                    </a:cubicBezTo>
                    <a:cubicBezTo>
                      <a:pt x="77" y="70"/>
                      <a:pt x="77" y="70"/>
                      <a:pt x="77" y="70"/>
                    </a:cubicBezTo>
                    <a:cubicBezTo>
                      <a:pt x="45" y="27"/>
                      <a:pt x="19" y="0"/>
                      <a:pt x="11" y="5"/>
                    </a:cubicBez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44">
                <a:extLst>
                  <a:ext uri="{FF2B5EF4-FFF2-40B4-BE49-F238E27FC236}">
                    <a16:creationId xmlns:a16="http://schemas.microsoft.com/office/drawing/2014/main" id="{4FFC6ED4-9C2E-9DB7-9530-8984A67B16AA}"/>
                  </a:ext>
                </a:extLst>
              </p:cNvPr>
              <p:cNvSpPr/>
              <p:nvPr/>
            </p:nvSpPr>
            <p:spPr bwMode="auto">
              <a:xfrm>
                <a:off x="2354729" y="2268123"/>
                <a:ext cx="1130313" cy="277085"/>
              </a:xfrm>
              <a:custGeom>
                <a:avLst/>
                <a:gdLst>
                  <a:gd name="T0" fmla="*/ 78 w 405"/>
                  <a:gd name="T1" fmla="*/ 0 h 99"/>
                  <a:gd name="T2" fmla="*/ 0 w 405"/>
                  <a:gd name="T3" fmla="*/ 49 h 99"/>
                  <a:gd name="T4" fmla="*/ 390 w 405"/>
                  <a:gd name="T5" fmla="*/ 99 h 99"/>
                  <a:gd name="T6" fmla="*/ 396 w 405"/>
                  <a:gd name="T7" fmla="*/ 54 h 99"/>
                  <a:gd name="T8" fmla="*/ 78 w 405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99">
                    <a:moveTo>
                      <a:pt x="78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390" y="99"/>
                      <a:pt x="390" y="99"/>
                      <a:pt x="390" y="99"/>
                    </a:cubicBezTo>
                    <a:cubicBezTo>
                      <a:pt x="390" y="99"/>
                      <a:pt x="405" y="84"/>
                      <a:pt x="396" y="54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45">
                <a:extLst>
                  <a:ext uri="{FF2B5EF4-FFF2-40B4-BE49-F238E27FC236}">
                    <a16:creationId xmlns:a16="http://schemas.microsoft.com/office/drawing/2014/main" id="{D878BE6F-431E-4857-2154-2F860A0192D7}"/>
                  </a:ext>
                </a:extLst>
              </p:cNvPr>
              <p:cNvSpPr/>
              <p:nvPr/>
            </p:nvSpPr>
            <p:spPr bwMode="auto">
              <a:xfrm>
                <a:off x="3443789" y="2255153"/>
                <a:ext cx="304088" cy="504649"/>
              </a:xfrm>
              <a:custGeom>
                <a:avLst/>
                <a:gdLst>
                  <a:gd name="T0" fmla="*/ 51 w 109"/>
                  <a:gd name="T1" fmla="*/ 0 h 181"/>
                  <a:gd name="T2" fmla="*/ 6 w 109"/>
                  <a:gd name="T3" fmla="*/ 59 h 181"/>
                  <a:gd name="T4" fmla="*/ 0 w 109"/>
                  <a:gd name="T5" fmla="*/ 104 h 181"/>
                  <a:gd name="T6" fmla="*/ 30 w 109"/>
                  <a:gd name="T7" fmla="*/ 181 h 181"/>
                  <a:gd name="T8" fmla="*/ 51 w 109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81">
                    <a:moveTo>
                      <a:pt x="51" y="0"/>
                    </a:moveTo>
                    <a:cubicBezTo>
                      <a:pt x="51" y="0"/>
                      <a:pt x="19" y="29"/>
                      <a:pt x="6" y="59"/>
                    </a:cubicBezTo>
                    <a:cubicBezTo>
                      <a:pt x="15" y="89"/>
                      <a:pt x="0" y="104"/>
                      <a:pt x="0" y="104"/>
                    </a:cubicBezTo>
                    <a:cubicBezTo>
                      <a:pt x="0" y="104"/>
                      <a:pt x="1" y="156"/>
                      <a:pt x="30" y="181"/>
                    </a:cubicBezTo>
                    <a:cubicBezTo>
                      <a:pt x="30" y="181"/>
                      <a:pt x="109" y="93"/>
                      <a:pt x="51" y="0"/>
                    </a:cubicBezTo>
                    <a:close/>
                  </a:path>
                </a:pathLst>
              </a:custGeom>
              <a:solidFill>
                <a:srgbClr val="116A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47">
                <a:extLst>
                  <a:ext uri="{FF2B5EF4-FFF2-40B4-BE49-F238E27FC236}">
                    <a16:creationId xmlns:a16="http://schemas.microsoft.com/office/drawing/2014/main" id="{92E5B9D6-3275-0BC3-4F7B-B856C8EE3A8D}"/>
                  </a:ext>
                </a:extLst>
              </p:cNvPr>
              <p:cNvSpPr/>
              <p:nvPr/>
            </p:nvSpPr>
            <p:spPr bwMode="auto">
              <a:xfrm>
                <a:off x="2835612" y="1248213"/>
                <a:ext cx="371271" cy="634349"/>
              </a:xfrm>
              <a:custGeom>
                <a:avLst/>
                <a:gdLst>
                  <a:gd name="T0" fmla="*/ 70 w 133"/>
                  <a:gd name="T1" fmla="*/ 0 h 227"/>
                  <a:gd name="T2" fmla="*/ 70 w 133"/>
                  <a:gd name="T3" fmla="*/ 1 h 227"/>
                  <a:gd name="T4" fmla="*/ 29 w 133"/>
                  <a:gd name="T5" fmla="*/ 174 h 227"/>
                  <a:gd name="T6" fmla="*/ 0 w 133"/>
                  <a:gd name="T7" fmla="*/ 206 h 227"/>
                  <a:gd name="T8" fmla="*/ 16 w 133"/>
                  <a:gd name="T9" fmla="*/ 227 h 227"/>
                  <a:gd name="T10" fmla="*/ 42 w 133"/>
                  <a:gd name="T11" fmla="*/ 199 h 227"/>
                  <a:gd name="T12" fmla="*/ 70 w 133"/>
                  <a:gd name="T1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227">
                    <a:moveTo>
                      <a:pt x="70" y="0"/>
                    </a:moveTo>
                    <a:cubicBezTo>
                      <a:pt x="70" y="0"/>
                      <a:pt x="70" y="1"/>
                      <a:pt x="70" y="1"/>
                    </a:cubicBezTo>
                    <a:cubicBezTo>
                      <a:pt x="110" y="55"/>
                      <a:pt x="63" y="131"/>
                      <a:pt x="29" y="174"/>
                    </a:cubicBezTo>
                    <a:cubicBezTo>
                      <a:pt x="13" y="194"/>
                      <a:pt x="0" y="206"/>
                      <a:pt x="0" y="206"/>
                    </a:cubicBezTo>
                    <a:cubicBezTo>
                      <a:pt x="6" y="214"/>
                      <a:pt x="11" y="221"/>
                      <a:pt x="16" y="227"/>
                    </a:cubicBezTo>
                    <a:cubicBezTo>
                      <a:pt x="16" y="227"/>
                      <a:pt x="28" y="216"/>
                      <a:pt x="42" y="199"/>
                    </a:cubicBezTo>
                    <a:cubicBezTo>
                      <a:pt x="78" y="154"/>
                      <a:pt x="133" y="66"/>
                      <a:pt x="70" y="0"/>
                    </a:cubicBezTo>
                    <a:close/>
                  </a:path>
                </a:pathLst>
              </a:custGeom>
              <a:solidFill>
                <a:srgbClr val="116A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48">
                <a:extLst>
                  <a:ext uri="{FF2B5EF4-FFF2-40B4-BE49-F238E27FC236}">
                    <a16:creationId xmlns:a16="http://schemas.microsoft.com/office/drawing/2014/main" id="{97ACF477-CCBA-9AC7-8934-62DD48B86FE1}"/>
                  </a:ext>
                </a:extLst>
              </p:cNvPr>
              <p:cNvSpPr/>
              <p:nvPr/>
            </p:nvSpPr>
            <p:spPr bwMode="auto">
              <a:xfrm>
                <a:off x="2703605" y="1053664"/>
                <a:ext cx="326482" cy="393815"/>
              </a:xfrm>
              <a:custGeom>
                <a:avLst/>
                <a:gdLst>
                  <a:gd name="T0" fmla="*/ 0 w 117"/>
                  <a:gd name="T1" fmla="*/ 122 h 141"/>
                  <a:gd name="T2" fmla="*/ 13 w 117"/>
                  <a:gd name="T3" fmla="*/ 141 h 141"/>
                  <a:gd name="T4" fmla="*/ 114 w 117"/>
                  <a:gd name="T5" fmla="*/ 67 h 141"/>
                  <a:gd name="T6" fmla="*/ 114 w 117"/>
                  <a:gd name="T7" fmla="*/ 67 h 141"/>
                  <a:gd name="T8" fmla="*/ 116 w 117"/>
                  <a:gd name="T9" fmla="*/ 70 h 141"/>
                  <a:gd name="T10" fmla="*/ 116 w 117"/>
                  <a:gd name="T11" fmla="*/ 70 h 141"/>
                  <a:gd name="T12" fmla="*/ 117 w 117"/>
                  <a:gd name="T13" fmla="*/ 70 h 141"/>
                  <a:gd name="T14" fmla="*/ 0 w 117"/>
                  <a:gd name="T15" fmla="*/ 1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141">
                    <a:moveTo>
                      <a:pt x="0" y="122"/>
                    </a:moveTo>
                    <a:cubicBezTo>
                      <a:pt x="4" y="129"/>
                      <a:pt x="8" y="135"/>
                      <a:pt x="13" y="141"/>
                    </a:cubicBezTo>
                    <a:cubicBezTo>
                      <a:pt x="63" y="32"/>
                      <a:pt x="103" y="57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6" y="69"/>
                      <a:pt x="116" y="70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17" y="70"/>
                      <a:pt x="117" y="70"/>
                      <a:pt x="117" y="70"/>
                    </a:cubicBezTo>
                    <a:cubicBezTo>
                      <a:pt x="68" y="0"/>
                      <a:pt x="0" y="122"/>
                      <a:pt x="0" y="122"/>
                    </a:cubicBez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49">
                <a:extLst>
                  <a:ext uri="{FF2B5EF4-FFF2-40B4-BE49-F238E27FC236}">
                    <a16:creationId xmlns:a16="http://schemas.microsoft.com/office/drawing/2014/main" id="{3BB29071-B602-EC20-9F9C-7C1C01147DCC}"/>
                  </a:ext>
                </a:extLst>
              </p:cNvPr>
              <p:cNvSpPr/>
              <p:nvPr/>
            </p:nvSpPr>
            <p:spPr bwMode="auto">
              <a:xfrm>
                <a:off x="3688945" y="2383674"/>
                <a:ext cx="70718" cy="35372"/>
              </a:xfrm>
              <a:custGeom>
                <a:avLst/>
                <a:gdLst>
                  <a:gd name="T0" fmla="*/ 23 w 25"/>
                  <a:gd name="T1" fmla="*/ 13 h 13"/>
                  <a:gd name="T2" fmla="*/ 0 w 25"/>
                  <a:gd name="T3" fmla="*/ 8 h 13"/>
                  <a:gd name="T4" fmla="*/ 1 w 25"/>
                  <a:gd name="T5" fmla="*/ 0 h 13"/>
                  <a:gd name="T6" fmla="*/ 25 w 25"/>
                  <a:gd name="T7" fmla="*/ 5 h 13"/>
                  <a:gd name="T8" fmla="*/ 23 w 2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23" y="13"/>
                    </a:moveTo>
                    <a:cubicBezTo>
                      <a:pt x="9" y="9"/>
                      <a:pt x="0" y="8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0" y="1"/>
                      <a:pt x="25" y="5"/>
                    </a:cubicBezTo>
                    <a:lnTo>
                      <a:pt x="23" y="13"/>
                    </a:ln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50">
                <a:extLst>
                  <a:ext uri="{FF2B5EF4-FFF2-40B4-BE49-F238E27FC236}">
                    <a16:creationId xmlns:a16="http://schemas.microsoft.com/office/drawing/2014/main" id="{FF9D86F8-AC9B-2566-BEA6-806260BA59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5741" y="2447345"/>
                <a:ext cx="418416" cy="732213"/>
              </a:xfrm>
              <a:custGeom>
                <a:avLst/>
                <a:gdLst>
                  <a:gd name="T0" fmla="*/ 142 w 150"/>
                  <a:gd name="T1" fmla="*/ 262 h 262"/>
                  <a:gd name="T2" fmla="*/ 138 w 150"/>
                  <a:gd name="T3" fmla="*/ 218 h 262"/>
                  <a:gd name="T4" fmla="*/ 146 w 150"/>
                  <a:gd name="T5" fmla="*/ 217 h 262"/>
                  <a:gd name="T6" fmla="*/ 150 w 150"/>
                  <a:gd name="T7" fmla="*/ 262 h 262"/>
                  <a:gd name="T8" fmla="*/ 142 w 150"/>
                  <a:gd name="T9" fmla="*/ 262 h 262"/>
                  <a:gd name="T10" fmla="*/ 129 w 150"/>
                  <a:gd name="T11" fmla="*/ 176 h 262"/>
                  <a:gd name="T12" fmla="*/ 114 w 150"/>
                  <a:gd name="T13" fmla="*/ 134 h 262"/>
                  <a:gd name="T14" fmla="*/ 122 w 150"/>
                  <a:gd name="T15" fmla="*/ 131 h 262"/>
                  <a:gd name="T16" fmla="*/ 136 w 150"/>
                  <a:gd name="T17" fmla="*/ 173 h 262"/>
                  <a:gd name="T18" fmla="*/ 129 w 150"/>
                  <a:gd name="T19" fmla="*/ 176 h 262"/>
                  <a:gd name="T20" fmla="*/ 94 w 150"/>
                  <a:gd name="T21" fmla="*/ 95 h 262"/>
                  <a:gd name="T22" fmla="*/ 68 w 150"/>
                  <a:gd name="T23" fmla="*/ 60 h 262"/>
                  <a:gd name="T24" fmla="*/ 74 w 150"/>
                  <a:gd name="T25" fmla="*/ 55 h 262"/>
                  <a:gd name="T26" fmla="*/ 101 w 150"/>
                  <a:gd name="T27" fmla="*/ 91 h 262"/>
                  <a:gd name="T28" fmla="*/ 94 w 150"/>
                  <a:gd name="T29" fmla="*/ 95 h 262"/>
                  <a:gd name="T30" fmla="*/ 36 w 150"/>
                  <a:gd name="T31" fmla="*/ 30 h 262"/>
                  <a:gd name="T32" fmla="*/ 0 w 150"/>
                  <a:gd name="T33" fmla="*/ 7 h 262"/>
                  <a:gd name="T34" fmla="*/ 4 w 150"/>
                  <a:gd name="T35" fmla="*/ 0 h 262"/>
                  <a:gd name="T36" fmla="*/ 41 w 150"/>
                  <a:gd name="T37" fmla="*/ 24 h 262"/>
                  <a:gd name="T38" fmla="*/ 36 w 150"/>
                  <a:gd name="T39" fmla="*/ 3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262">
                    <a:moveTo>
                      <a:pt x="142" y="262"/>
                    </a:moveTo>
                    <a:cubicBezTo>
                      <a:pt x="142" y="247"/>
                      <a:pt x="140" y="232"/>
                      <a:pt x="138" y="218"/>
                    </a:cubicBezTo>
                    <a:cubicBezTo>
                      <a:pt x="146" y="217"/>
                      <a:pt x="146" y="217"/>
                      <a:pt x="146" y="217"/>
                    </a:cubicBezTo>
                    <a:cubicBezTo>
                      <a:pt x="148" y="231"/>
                      <a:pt x="149" y="246"/>
                      <a:pt x="150" y="262"/>
                    </a:cubicBezTo>
                    <a:lnTo>
                      <a:pt x="142" y="262"/>
                    </a:lnTo>
                    <a:close/>
                    <a:moveTo>
                      <a:pt x="129" y="176"/>
                    </a:moveTo>
                    <a:cubicBezTo>
                      <a:pt x="125" y="161"/>
                      <a:pt x="120" y="147"/>
                      <a:pt x="114" y="134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7" y="144"/>
                      <a:pt x="132" y="159"/>
                      <a:pt x="136" y="173"/>
                    </a:cubicBezTo>
                    <a:lnTo>
                      <a:pt x="129" y="176"/>
                    </a:lnTo>
                    <a:close/>
                    <a:moveTo>
                      <a:pt x="94" y="95"/>
                    </a:moveTo>
                    <a:cubicBezTo>
                      <a:pt x="87" y="83"/>
                      <a:pt x="78" y="71"/>
                      <a:pt x="68" y="60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84" y="66"/>
                      <a:pt x="93" y="78"/>
                      <a:pt x="101" y="91"/>
                    </a:cubicBezTo>
                    <a:lnTo>
                      <a:pt x="94" y="95"/>
                    </a:lnTo>
                    <a:close/>
                    <a:moveTo>
                      <a:pt x="36" y="30"/>
                    </a:moveTo>
                    <a:cubicBezTo>
                      <a:pt x="25" y="22"/>
                      <a:pt x="13" y="14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7" y="7"/>
                      <a:pt x="30" y="15"/>
                      <a:pt x="41" y="24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51">
                <a:extLst>
                  <a:ext uri="{FF2B5EF4-FFF2-40B4-BE49-F238E27FC236}">
                    <a16:creationId xmlns:a16="http://schemas.microsoft.com/office/drawing/2014/main" id="{46F4AB80-E834-09A7-788A-9B6BD1791CF2}"/>
                  </a:ext>
                </a:extLst>
              </p:cNvPr>
              <p:cNvSpPr/>
              <p:nvPr/>
            </p:nvSpPr>
            <p:spPr bwMode="auto">
              <a:xfrm>
                <a:off x="4261762" y="3302183"/>
                <a:ext cx="24752" cy="69566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9" y="17"/>
                      <a:pt x="8" y="25"/>
                    </a:cubicBez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52">
                <a:extLst>
                  <a:ext uri="{FF2B5EF4-FFF2-40B4-BE49-F238E27FC236}">
                    <a16:creationId xmlns:a16="http://schemas.microsoft.com/office/drawing/2014/main" id="{F13606B3-30C6-5FF1-F680-14FEBF997116}"/>
                  </a:ext>
                </a:extLst>
              </p:cNvPr>
              <p:cNvSpPr/>
              <p:nvPr/>
            </p:nvSpPr>
            <p:spPr bwMode="auto">
              <a:xfrm>
                <a:off x="3594654" y="2755086"/>
                <a:ext cx="50681" cy="69566"/>
              </a:xfrm>
              <a:custGeom>
                <a:avLst/>
                <a:gdLst>
                  <a:gd name="T0" fmla="*/ 11 w 18"/>
                  <a:gd name="T1" fmla="*/ 25 h 25"/>
                  <a:gd name="T2" fmla="*/ 0 w 18"/>
                  <a:gd name="T3" fmla="*/ 4 h 25"/>
                  <a:gd name="T4" fmla="*/ 6 w 18"/>
                  <a:gd name="T5" fmla="*/ 0 h 25"/>
                  <a:gd name="T6" fmla="*/ 18 w 18"/>
                  <a:gd name="T7" fmla="*/ 21 h 25"/>
                  <a:gd name="T8" fmla="*/ 11 w 18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1" y="25"/>
                    </a:moveTo>
                    <a:cubicBezTo>
                      <a:pt x="4" y="12"/>
                      <a:pt x="0" y="4"/>
                      <a:pt x="0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11" y="8"/>
                      <a:pt x="18" y="21"/>
                    </a:cubicBez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53">
                <a:extLst>
                  <a:ext uri="{FF2B5EF4-FFF2-40B4-BE49-F238E27FC236}">
                    <a16:creationId xmlns:a16="http://schemas.microsoft.com/office/drawing/2014/main" id="{0C7305C8-9C05-BD7B-5EAF-D141C248DD06}"/>
                  </a:ext>
                </a:extLst>
              </p:cNvPr>
              <p:cNvSpPr/>
              <p:nvPr/>
            </p:nvSpPr>
            <p:spPr bwMode="auto">
              <a:xfrm>
                <a:off x="3684231" y="2973218"/>
                <a:ext cx="53039" cy="167431"/>
              </a:xfrm>
              <a:custGeom>
                <a:avLst/>
                <a:gdLst>
                  <a:gd name="T0" fmla="*/ 11 w 19"/>
                  <a:gd name="T1" fmla="*/ 60 h 60"/>
                  <a:gd name="T2" fmla="*/ 0 w 19"/>
                  <a:gd name="T3" fmla="*/ 2 h 60"/>
                  <a:gd name="T4" fmla="*/ 8 w 19"/>
                  <a:gd name="T5" fmla="*/ 0 h 60"/>
                  <a:gd name="T6" fmla="*/ 19 w 19"/>
                  <a:gd name="T7" fmla="*/ 59 h 60"/>
                  <a:gd name="T8" fmla="*/ 11 w 19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0">
                    <a:moveTo>
                      <a:pt x="11" y="60"/>
                    </a:moveTo>
                    <a:cubicBezTo>
                      <a:pt x="9" y="40"/>
                      <a:pt x="5" y="21"/>
                      <a:pt x="0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3" y="19"/>
                      <a:pt x="17" y="39"/>
                      <a:pt x="19" y="59"/>
                    </a:cubicBezTo>
                    <a:lnTo>
                      <a:pt x="11" y="60"/>
                    </a:ln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54">
                <a:extLst>
                  <a:ext uri="{FF2B5EF4-FFF2-40B4-BE49-F238E27FC236}">
                    <a16:creationId xmlns:a16="http://schemas.microsoft.com/office/drawing/2014/main" id="{AF3DCBB8-1D4A-BDD9-2A65-EF682F1F57E8}"/>
                  </a:ext>
                </a:extLst>
              </p:cNvPr>
              <p:cNvSpPr/>
              <p:nvPr/>
            </p:nvSpPr>
            <p:spPr bwMode="auto">
              <a:xfrm>
                <a:off x="3717232" y="3302183"/>
                <a:ext cx="24752" cy="69566"/>
              </a:xfrm>
              <a:custGeom>
                <a:avLst/>
                <a:gdLst>
                  <a:gd name="T0" fmla="*/ 7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7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7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8" y="17"/>
                      <a:pt x="7" y="25"/>
                    </a:cubicBez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55">
                <a:extLst>
                  <a:ext uri="{FF2B5EF4-FFF2-40B4-BE49-F238E27FC236}">
                    <a16:creationId xmlns:a16="http://schemas.microsoft.com/office/drawing/2014/main" id="{1E02A781-F54E-BA1E-9B01-EDA1784B154F}"/>
                  </a:ext>
                </a:extLst>
              </p:cNvPr>
              <p:cNvSpPr/>
              <p:nvPr/>
            </p:nvSpPr>
            <p:spPr bwMode="auto">
              <a:xfrm>
                <a:off x="3666551" y="2498046"/>
                <a:ext cx="67182" cy="53059"/>
              </a:xfrm>
              <a:custGeom>
                <a:avLst/>
                <a:gdLst>
                  <a:gd name="T0" fmla="*/ 20 w 24"/>
                  <a:gd name="T1" fmla="*/ 19 h 19"/>
                  <a:gd name="T2" fmla="*/ 0 w 24"/>
                  <a:gd name="T3" fmla="*/ 7 h 19"/>
                  <a:gd name="T4" fmla="*/ 4 w 24"/>
                  <a:gd name="T5" fmla="*/ 0 h 19"/>
                  <a:gd name="T6" fmla="*/ 24 w 24"/>
                  <a:gd name="T7" fmla="*/ 13 h 19"/>
                  <a:gd name="T8" fmla="*/ 20 w 2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0" y="19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12" y="4"/>
                      <a:pt x="24" y="13"/>
                    </a:cubicBezTo>
                    <a:lnTo>
                      <a:pt x="20" y="19"/>
                    </a:ln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56">
                <a:extLst>
                  <a:ext uri="{FF2B5EF4-FFF2-40B4-BE49-F238E27FC236}">
                    <a16:creationId xmlns:a16="http://schemas.microsoft.com/office/drawing/2014/main" id="{6E276A82-1E3D-B204-3A64-6B905D9328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2702" y="2606522"/>
                <a:ext cx="292302" cy="516440"/>
              </a:xfrm>
              <a:custGeom>
                <a:avLst/>
                <a:gdLst>
                  <a:gd name="T0" fmla="*/ 98 w 105"/>
                  <a:gd name="T1" fmla="*/ 185 h 185"/>
                  <a:gd name="T2" fmla="*/ 88 w 105"/>
                  <a:gd name="T3" fmla="*/ 145 h 185"/>
                  <a:gd name="T4" fmla="*/ 96 w 105"/>
                  <a:gd name="T5" fmla="*/ 142 h 185"/>
                  <a:gd name="T6" fmla="*/ 105 w 105"/>
                  <a:gd name="T7" fmla="*/ 184 h 185"/>
                  <a:gd name="T8" fmla="*/ 98 w 105"/>
                  <a:gd name="T9" fmla="*/ 185 h 185"/>
                  <a:gd name="T10" fmla="*/ 74 w 105"/>
                  <a:gd name="T11" fmla="*/ 106 h 185"/>
                  <a:gd name="T12" fmla="*/ 54 w 105"/>
                  <a:gd name="T13" fmla="*/ 69 h 185"/>
                  <a:gd name="T14" fmla="*/ 61 w 105"/>
                  <a:gd name="T15" fmla="*/ 65 h 185"/>
                  <a:gd name="T16" fmla="*/ 81 w 105"/>
                  <a:gd name="T17" fmla="*/ 103 h 185"/>
                  <a:gd name="T18" fmla="*/ 74 w 105"/>
                  <a:gd name="T19" fmla="*/ 106 h 185"/>
                  <a:gd name="T20" fmla="*/ 29 w 105"/>
                  <a:gd name="T21" fmla="*/ 36 h 185"/>
                  <a:gd name="T22" fmla="*/ 0 w 105"/>
                  <a:gd name="T23" fmla="*/ 6 h 185"/>
                  <a:gd name="T24" fmla="*/ 6 w 105"/>
                  <a:gd name="T25" fmla="*/ 0 h 185"/>
                  <a:gd name="T26" fmla="*/ 35 w 105"/>
                  <a:gd name="T27" fmla="*/ 31 h 185"/>
                  <a:gd name="T28" fmla="*/ 29 w 105"/>
                  <a:gd name="T29" fmla="*/ 3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85">
                    <a:moveTo>
                      <a:pt x="98" y="185"/>
                    </a:moveTo>
                    <a:cubicBezTo>
                      <a:pt x="95" y="171"/>
                      <a:pt x="92" y="158"/>
                      <a:pt x="88" y="145"/>
                    </a:cubicBezTo>
                    <a:cubicBezTo>
                      <a:pt x="96" y="142"/>
                      <a:pt x="96" y="142"/>
                      <a:pt x="96" y="142"/>
                    </a:cubicBezTo>
                    <a:cubicBezTo>
                      <a:pt x="100" y="156"/>
                      <a:pt x="103" y="170"/>
                      <a:pt x="105" y="184"/>
                    </a:cubicBezTo>
                    <a:lnTo>
                      <a:pt x="98" y="185"/>
                    </a:lnTo>
                    <a:close/>
                    <a:moveTo>
                      <a:pt x="74" y="106"/>
                    </a:moveTo>
                    <a:cubicBezTo>
                      <a:pt x="68" y="93"/>
                      <a:pt x="61" y="81"/>
                      <a:pt x="54" y="69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8" y="77"/>
                      <a:pt x="75" y="90"/>
                      <a:pt x="81" y="103"/>
                    </a:cubicBezTo>
                    <a:lnTo>
                      <a:pt x="74" y="106"/>
                    </a:lnTo>
                    <a:close/>
                    <a:moveTo>
                      <a:pt x="29" y="36"/>
                    </a:moveTo>
                    <a:cubicBezTo>
                      <a:pt x="20" y="26"/>
                      <a:pt x="11" y="15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6" y="10"/>
                      <a:pt x="26" y="20"/>
                      <a:pt x="35" y="31"/>
                    </a:cubicBezTo>
                    <a:lnTo>
                      <a:pt x="29" y="36"/>
                    </a:ln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57">
                <a:extLst>
                  <a:ext uri="{FF2B5EF4-FFF2-40B4-BE49-F238E27FC236}">
                    <a16:creationId xmlns:a16="http://schemas.microsoft.com/office/drawing/2014/main" id="{F6112578-0AEA-B93E-47BF-0D0388A93611}"/>
                  </a:ext>
                </a:extLst>
              </p:cNvPr>
              <p:cNvSpPr/>
              <p:nvPr/>
            </p:nvSpPr>
            <p:spPr bwMode="auto">
              <a:xfrm>
                <a:off x="4094396" y="3238512"/>
                <a:ext cx="24752" cy="69566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0 w 9"/>
                  <a:gd name="T5" fmla="*/ 1 h 25"/>
                  <a:gd name="T6" fmla="*/ 8 w 9"/>
                  <a:gd name="T7" fmla="*/ 0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0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8"/>
                      <a:pt x="9" y="16"/>
                      <a:pt x="8" y="25"/>
                    </a:cubicBez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58">
                <a:extLst>
                  <a:ext uri="{FF2B5EF4-FFF2-40B4-BE49-F238E27FC236}">
                    <a16:creationId xmlns:a16="http://schemas.microsoft.com/office/drawing/2014/main" id="{EAD3D3A4-9557-FDF8-53BF-A09CDE31AEE5}"/>
                  </a:ext>
                </a:extLst>
              </p:cNvPr>
              <p:cNvSpPr/>
              <p:nvPr/>
            </p:nvSpPr>
            <p:spPr bwMode="auto">
              <a:xfrm>
                <a:off x="3655943" y="2640715"/>
                <a:ext cx="67182" cy="55417"/>
              </a:xfrm>
              <a:custGeom>
                <a:avLst/>
                <a:gdLst>
                  <a:gd name="T0" fmla="*/ 19 w 24"/>
                  <a:gd name="T1" fmla="*/ 20 h 20"/>
                  <a:gd name="T2" fmla="*/ 0 w 24"/>
                  <a:gd name="T3" fmla="*/ 7 h 20"/>
                  <a:gd name="T4" fmla="*/ 3 w 24"/>
                  <a:gd name="T5" fmla="*/ 0 h 20"/>
                  <a:gd name="T6" fmla="*/ 24 w 24"/>
                  <a:gd name="T7" fmla="*/ 14 h 20"/>
                  <a:gd name="T8" fmla="*/ 19 w 2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9" y="20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2" y="4"/>
                      <a:pt x="24" y="14"/>
                    </a:cubicBezTo>
                    <a:lnTo>
                      <a:pt x="19" y="20"/>
                    </a:ln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59">
                <a:extLst>
                  <a:ext uri="{FF2B5EF4-FFF2-40B4-BE49-F238E27FC236}">
                    <a16:creationId xmlns:a16="http://schemas.microsoft.com/office/drawing/2014/main" id="{3684C334-7387-0B94-57F2-8010DC120D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84414" y="2765699"/>
                <a:ext cx="142615" cy="330144"/>
              </a:xfrm>
              <a:custGeom>
                <a:avLst/>
                <a:gdLst>
                  <a:gd name="T0" fmla="*/ 43 w 51"/>
                  <a:gd name="T1" fmla="*/ 118 h 118"/>
                  <a:gd name="T2" fmla="*/ 35 w 51"/>
                  <a:gd name="T3" fmla="*/ 78 h 118"/>
                  <a:gd name="T4" fmla="*/ 43 w 51"/>
                  <a:gd name="T5" fmla="*/ 76 h 118"/>
                  <a:gd name="T6" fmla="*/ 51 w 51"/>
                  <a:gd name="T7" fmla="*/ 117 h 118"/>
                  <a:gd name="T8" fmla="*/ 43 w 51"/>
                  <a:gd name="T9" fmla="*/ 118 h 118"/>
                  <a:gd name="T10" fmla="*/ 21 w 51"/>
                  <a:gd name="T11" fmla="*/ 40 h 118"/>
                  <a:gd name="T12" fmla="*/ 0 w 51"/>
                  <a:gd name="T13" fmla="*/ 5 h 118"/>
                  <a:gd name="T14" fmla="*/ 7 w 51"/>
                  <a:gd name="T15" fmla="*/ 0 h 118"/>
                  <a:gd name="T16" fmla="*/ 29 w 51"/>
                  <a:gd name="T17" fmla="*/ 36 h 118"/>
                  <a:gd name="T18" fmla="*/ 21 w 51"/>
                  <a:gd name="T19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118">
                    <a:moveTo>
                      <a:pt x="43" y="118"/>
                    </a:moveTo>
                    <a:cubicBezTo>
                      <a:pt x="41" y="104"/>
                      <a:pt x="39" y="91"/>
                      <a:pt x="35" y="78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6" y="89"/>
                      <a:pt x="49" y="103"/>
                      <a:pt x="51" y="117"/>
                    </a:cubicBezTo>
                    <a:lnTo>
                      <a:pt x="43" y="118"/>
                    </a:lnTo>
                    <a:close/>
                    <a:moveTo>
                      <a:pt x="21" y="40"/>
                    </a:moveTo>
                    <a:cubicBezTo>
                      <a:pt x="15" y="27"/>
                      <a:pt x="8" y="16"/>
                      <a:pt x="0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5" y="11"/>
                      <a:pt x="22" y="23"/>
                      <a:pt x="29" y="36"/>
                    </a:cubicBezTo>
                    <a:lnTo>
                      <a:pt x="21" y="40"/>
                    </a:ln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60">
                <a:extLst>
                  <a:ext uri="{FF2B5EF4-FFF2-40B4-BE49-F238E27FC236}">
                    <a16:creationId xmlns:a16="http://schemas.microsoft.com/office/drawing/2014/main" id="{CE56A2EA-0FE1-DD07-8967-2F9430A080D8}"/>
                  </a:ext>
                </a:extLst>
              </p:cNvPr>
              <p:cNvSpPr/>
              <p:nvPr/>
            </p:nvSpPr>
            <p:spPr bwMode="auto">
              <a:xfrm>
                <a:off x="3904636" y="3210215"/>
                <a:ext cx="24752" cy="69566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8"/>
                      <a:pt x="9" y="17"/>
                      <a:pt x="8" y="25"/>
                    </a:cubicBezTo>
                    <a:close/>
                  </a:path>
                </a:pathLst>
              </a:custGeom>
              <a:solidFill>
                <a:srgbClr val="004F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34" name="Freeform 237">
            <a:extLst>
              <a:ext uri="{FF2B5EF4-FFF2-40B4-BE49-F238E27FC236}">
                <a16:creationId xmlns:a16="http://schemas.microsoft.com/office/drawing/2014/main" id="{35618E98-67E6-4A69-0F2A-BCF5F8E787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46807" y="4358907"/>
            <a:ext cx="441750" cy="324636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rgbClr val="116A4E"/>
          </a:solidFill>
          <a:ln>
            <a:noFill/>
          </a:ln>
          <a:effectLst/>
        </p:spPr>
        <p:txBody>
          <a:bodyPr wrap="none" lIns="121890" tIns="60945" rIns="121890" bIns="60945" anchor="ctr"/>
          <a:lstStyle/>
          <a:p>
            <a:pPr>
              <a:defRPr/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135" name="Freeform 290">
            <a:extLst>
              <a:ext uri="{FF2B5EF4-FFF2-40B4-BE49-F238E27FC236}">
                <a16:creationId xmlns:a16="http://schemas.microsoft.com/office/drawing/2014/main" id="{C4FE9D82-A525-6F2B-866C-D54028CDE35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664706" y="4346918"/>
            <a:ext cx="510979" cy="395914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rgbClr val="116A4E"/>
          </a:solidFill>
          <a:ln>
            <a:noFill/>
          </a:ln>
          <a:effectLst/>
        </p:spPr>
        <p:txBody>
          <a:bodyPr wrap="none" lIns="182838" tIns="91420" rIns="182838" bIns="91420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136" name="Freeform 100">
            <a:extLst>
              <a:ext uri="{FF2B5EF4-FFF2-40B4-BE49-F238E27FC236}">
                <a16:creationId xmlns:a16="http://schemas.microsoft.com/office/drawing/2014/main" id="{F0355401-FB78-55CC-135C-5907775B048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00463" y="4348254"/>
            <a:ext cx="315410" cy="377634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116A4E"/>
          </a:solidFill>
          <a:ln>
            <a:noFill/>
          </a:ln>
          <a:effectLst/>
        </p:spPr>
        <p:txBody>
          <a:bodyPr wrap="square" lIns="91438" tIns="45719" rIns="91438" bIns="45719" anchor="ctr">
            <a:noAutofit/>
          </a:bodyPr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137" name="Freeform 526">
            <a:extLst>
              <a:ext uri="{FF2B5EF4-FFF2-40B4-BE49-F238E27FC236}">
                <a16:creationId xmlns:a16="http://schemas.microsoft.com/office/drawing/2014/main" id="{185B3E0E-9946-5818-BC8F-B4B2BFD47E7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057900" y="4292381"/>
            <a:ext cx="368192" cy="477484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rgbClr val="116A4E"/>
          </a:solidFill>
          <a:ln>
            <a:noFill/>
          </a:ln>
          <a:effectLst/>
        </p:spPr>
        <p:txBody>
          <a:bodyPr wrap="none" lIns="243779" tIns="121889" rIns="243779" bIns="121889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138" name="Freeform 106">
            <a:extLst>
              <a:ext uri="{FF2B5EF4-FFF2-40B4-BE49-F238E27FC236}">
                <a16:creationId xmlns:a16="http://schemas.microsoft.com/office/drawing/2014/main" id="{CD0F4BD2-E206-4BC5-795C-ECC61DCD44C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85425" y="4265684"/>
            <a:ext cx="466393" cy="403780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rgbClr val="116A4E"/>
          </a:solidFill>
          <a:ln>
            <a:noFill/>
          </a:ln>
          <a:effectLst/>
        </p:spPr>
        <p:txBody>
          <a:bodyPr wrap="none" lIns="243779" tIns="121889" rIns="243779" bIns="121889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cxnSp>
        <p:nvCxnSpPr>
          <p:cNvPr id="139" name="Straight Connector 16">
            <a:extLst>
              <a:ext uri="{FF2B5EF4-FFF2-40B4-BE49-F238E27FC236}">
                <a16:creationId xmlns:a16="http://schemas.microsoft.com/office/drawing/2014/main" id="{A7956CE1-7C1E-14B0-2E02-9967CDCDEFCA}"/>
              </a:ext>
            </a:extLst>
          </p:cNvPr>
          <p:cNvCxnSpPr/>
          <p:nvPr/>
        </p:nvCxnSpPr>
        <p:spPr>
          <a:xfrm>
            <a:off x="1735889" y="3635970"/>
            <a:ext cx="0" cy="4238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03">
            <a:extLst>
              <a:ext uri="{FF2B5EF4-FFF2-40B4-BE49-F238E27FC236}">
                <a16:creationId xmlns:a16="http://schemas.microsoft.com/office/drawing/2014/main" id="{98B5C17F-5246-6D09-32F2-EF913B5C9EE2}"/>
              </a:ext>
            </a:extLst>
          </p:cNvPr>
          <p:cNvCxnSpPr/>
          <p:nvPr/>
        </p:nvCxnSpPr>
        <p:spPr>
          <a:xfrm>
            <a:off x="3861570" y="3635970"/>
            <a:ext cx="0" cy="4238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06">
            <a:extLst>
              <a:ext uri="{FF2B5EF4-FFF2-40B4-BE49-F238E27FC236}">
                <a16:creationId xmlns:a16="http://schemas.microsoft.com/office/drawing/2014/main" id="{F093CC16-B66F-4B83-ED39-D2CFD30A4FBF}"/>
              </a:ext>
            </a:extLst>
          </p:cNvPr>
          <p:cNvCxnSpPr/>
          <p:nvPr/>
        </p:nvCxnSpPr>
        <p:spPr>
          <a:xfrm>
            <a:off x="10219395" y="3635970"/>
            <a:ext cx="0" cy="4238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07">
            <a:extLst>
              <a:ext uri="{FF2B5EF4-FFF2-40B4-BE49-F238E27FC236}">
                <a16:creationId xmlns:a16="http://schemas.microsoft.com/office/drawing/2014/main" id="{A4D8F007-11A3-B05F-BBD5-75E5752C7B94}"/>
              </a:ext>
            </a:extLst>
          </p:cNvPr>
          <p:cNvCxnSpPr/>
          <p:nvPr/>
        </p:nvCxnSpPr>
        <p:spPr>
          <a:xfrm>
            <a:off x="5898245" y="3635970"/>
            <a:ext cx="0" cy="4238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08">
            <a:extLst>
              <a:ext uri="{FF2B5EF4-FFF2-40B4-BE49-F238E27FC236}">
                <a16:creationId xmlns:a16="http://schemas.microsoft.com/office/drawing/2014/main" id="{639062C1-5DA2-38F1-63D7-A41FA4FE9710}"/>
              </a:ext>
            </a:extLst>
          </p:cNvPr>
          <p:cNvCxnSpPr/>
          <p:nvPr/>
        </p:nvCxnSpPr>
        <p:spPr>
          <a:xfrm>
            <a:off x="8062240" y="3635970"/>
            <a:ext cx="0" cy="4238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E93AE74A-D245-1291-61B4-98D1D4357515}"/>
              </a:ext>
            </a:extLst>
          </p:cNvPr>
          <p:cNvGrpSpPr/>
          <p:nvPr/>
        </p:nvGrpSpPr>
        <p:grpSpPr>
          <a:xfrm>
            <a:off x="933505" y="4875361"/>
            <a:ext cx="2000000" cy="1047355"/>
            <a:chOff x="-328895" y="1906534"/>
            <a:chExt cx="2000000" cy="1047355"/>
          </a:xfrm>
        </p:grpSpPr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53D04851-AC8F-3F97-ED85-F9DA2CB27AA2}"/>
                </a:ext>
              </a:extLst>
            </p:cNvPr>
            <p:cNvSpPr txBox="1"/>
            <p:nvPr/>
          </p:nvSpPr>
          <p:spPr>
            <a:xfrm>
              <a:off x="-316195" y="2190603"/>
              <a:ext cx="1987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791F8B24-7551-640A-64A6-F9E12A7002F1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AE18BDA7-BF4D-7017-3306-413DD9884856}"/>
              </a:ext>
            </a:extLst>
          </p:cNvPr>
          <p:cNvGrpSpPr/>
          <p:nvPr/>
        </p:nvGrpSpPr>
        <p:grpSpPr>
          <a:xfrm>
            <a:off x="3119057" y="4875361"/>
            <a:ext cx="2000000" cy="1047355"/>
            <a:chOff x="-328895" y="1906534"/>
            <a:chExt cx="2000000" cy="1047355"/>
          </a:xfrm>
        </p:grpSpPr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250B4DB0-A889-E104-25A9-A095939AA48C}"/>
                </a:ext>
              </a:extLst>
            </p:cNvPr>
            <p:cNvSpPr txBox="1"/>
            <p:nvPr/>
          </p:nvSpPr>
          <p:spPr>
            <a:xfrm>
              <a:off x="-316195" y="2190603"/>
              <a:ext cx="1987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615EBCC9-7FA1-0FBF-365D-8E20FF1F0E14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2840036B-E69E-34D4-F5B8-0347D7F3183F}"/>
              </a:ext>
            </a:extLst>
          </p:cNvPr>
          <p:cNvGrpSpPr/>
          <p:nvPr/>
        </p:nvGrpSpPr>
        <p:grpSpPr>
          <a:xfrm>
            <a:off x="5304609" y="4875361"/>
            <a:ext cx="2000000" cy="1047355"/>
            <a:chOff x="-328895" y="1906534"/>
            <a:chExt cx="2000000" cy="1047355"/>
          </a:xfrm>
        </p:grpSpPr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04AF2FC0-DAC9-7CC3-E235-38975AE3D08B}"/>
                </a:ext>
              </a:extLst>
            </p:cNvPr>
            <p:cNvSpPr txBox="1"/>
            <p:nvPr/>
          </p:nvSpPr>
          <p:spPr>
            <a:xfrm>
              <a:off x="-316195" y="2190603"/>
              <a:ext cx="1987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32EBBC8D-1504-3713-9CCF-D80F6952EF50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D4F2CE91-7FC2-657B-9CB8-0E2BCD2231A1}"/>
              </a:ext>
            </a:extLst>
          </p:cNvPr>
          <p:cNvGrpSpPr/>
          <p:nvPr/>
        </p:nvGrpSpPr>
        <p:grpSpPr>
          <a:xfrm>
            <a:off x="7490161" y="4875361"/>
            <a:ext cx="2000000" cy="1047355"/>
            <a:chOff x="-328895" y="1906534"/>
            <a:chExt cx="2000000" cy="1047355"/>
          </a:xfrm>
        </p:grpSpPr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F7F033DB-A6A7-A9C2-C1F0-8FD678ADE645}"/>
                </a:ext>
              </a:extLst>
            </p:cNvPr>
            <p:cNvSpPr txBox="1"/>
            <p:nvPr/>
          </p:nvSpPr>
          <p:spPr>
            <a:xfrm>
              <a:off x="-316195" y="2190603"/>
              <a:ext cx="1987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7321063D-C31D-0AAF-997F-522DF88B546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59B5282C-EF63-9F14-5FAA-E455D67605F7}"/>
              </a:ext>
            </a:extLst>
          </p:cNvPr>
          <p:cNvGrpSpPr/>
          <p:nvPr/>
        </p:nvGrpSpPr>
        <p:grpSpPr>
          <a:xfrm>
            <a:off x="9675713" y="4875361"/>
            <a:ext cx="2000000" cy="1047355"/>
            <a:chOff x="-328895" y="1906534"/>
            <a:chExt cx="2000000" cy="1047355"/>
          </a:xfrm>
        </p:grpSpPr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3A5D5958-AE8E-71EB-148E-FDBD235674E8}"/>
                </a:ext>
              </a:extLst>
            </p:cNvPr>
            <p:cNvSpPr txBox="1"/>
            <p:nvPr/>
          </p:nvSpPr>
          <p:spPr>
            <a:xfrm>
              <a:off x="-316195" y="2190603"/>
              <a:ext cx="19873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C0A0566B-EFF5-0C1F-DA4C-6CA8047EABBE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279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E4F2095-DB39-7F77-DE20-A3F3AAB98FC3}"/>
              </a:ext>
            </a:extLst>
          </p:cNvPr>
          <p:cNvGrpSpPr/>
          <p:nvPr/>
        </p:nvGrpSpPr>
        <p:grpSpPr>
          <a:xfrm>
            <a:off x="303007" y="115003"/>
            <a:ext cx="702674" cy="656110"/>
            <a:chOff x="218018" y="189064"/>
            <a:chExt cx="544040" cy="507987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05562D44-65EE-6E1C-FD3D-8637D3560DF9}"/>
                </a:ext>
              </a:extLst>
            </p:cNvPr>
            <p:cNvSpPr/>
            <p:nvPr/>
          </p:nvSpPr>
          <p:spPr>
            <a:xfrm>
              <a:off x="218018" y="189064"/>
              <a:ext cx="544040" cy="507987"/>
            </a:xfrm>
            <a:prstGeom prst="roundRect">
              <a:avLst/>
            </a:prstGeom>
            <a:solidFill>
              <a:srgbClr val="116A4E"/>
            </a:solidFill>
            <a:ln w="254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6E02F67-64E8-3BE4-B809-BD71EDA90CC6}"/>
                </a:ext>
              </a:extLst>
            </p:cNvPr>
            <p:cNvGrpSpPr/>
            <p:nvPr/>
          </p:nvGrpSpPr>
          <p:grpSpPr>
            <a:xfrm>
              <a:off x="328387" y="279638"/>
              <a:ext cx="295833" cy="326838"/>
              <a:chOff x="11269145" y="1852673"/>
              <a:chExt cx="668180" cy="738212"/>
            </a:xfrm>
            <a:blipFill>
              <a:blip r:embed="rId3"/>
              <a:stretch>
                <a:fillRect/>
              </a:stretch>
            </a:blip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510C159-836E-6820-D822-6B605FC3DD8A}"/>
                  </a:ext>
                </a:extLst>
              </p:cNvPr>
              <p:cNvSpPr/>
              <p:nvPr/>
            </p:nvSpPr>
            <p:spPr>
              <a:xfrm flipV="1">
                <a:off x="11578582" y="1852673"/>
                <a:ext cx="334302" cy="339777"/>
              </a:xfrm>
              <a:custGeom>
                <a:avLst/>
                <a:gdLst>
                  <a:gd name="connsiteX0" fmla="*/ 180836 w 334302"/>
                  <a:gd name="connsiteY0" fmla="*/ 326121 h 339777"/>
                  <a:gd name="connsiteX1" fmla="*/ 79996 w 334302"/>
                  <a:gd name="connsiteY1" fmla="*/ 310840 h 339777"/>
                  <a:gd name="connsiteX2" fmla="*/ -2510 w 334302"/>
                  <a:gd name="connsiteY2" fmla="*/ 122582 h 339777"/>
                  <a:gd name="connsiteX3" fmla="*/ 46993 w 334302"/>
                  <a:gd name="connsiteY3" fmla="*/ -6999 h 339777"/>
                  <a:gd name="connsiteX4" fmla="*/ 173502 w 334302"/>
                  <a:gd name="connsiteY4" fmla="*/ 5225 h 339777"/>
                  <a:gd name="connsiteX5" fmla="*/ 301233 w 334302"/>
                  <a:gd name="connsiteY5" fmla="*/ 37621 h 339777"/>
                  <a:gd name="connsiteX6" fmla="*/ 303066 w 334302"/>
                  <a:gd name="connsiteY6" fmla="*/ 192873 h 339777"/>
                  <a:gd name="connsiteX7" fmla="*/ 180836 w 334302"/>
                  <a:gd name="connsiteY7" fmla="*/ 326121 h 339777"/>
                  <a:gd name="connsiteX8" fmla="*/ 256619 w 334302"/>
                  <a:gd name="connsiteY8" fmla="*/ 264387 h 339777"/>
                  <a:gd name="connsiteX9" fmla="*/ 281676 w 334302"/>
                  <a:gd name="connsiteY9" fmla="*/ 82852 h 339777"/>
                  <a:gd name="connsiteX10" fmla="*/ 168613 w 334302"/>
                  <a:gd name="connsiteY10" fmla="*/ 39454 h 339777"/>
                  <a:gd name="connsiteX11" fmla="*/ 66550 w 334302"/>
                  <a:gd name="connsiteY11" fmla="*/ 23562 h 339777"/>
                  <a:gd name="connsiteX12" fmla="*/ 50049 w 334302"/>
                  <a:gd name="connsiteY12" fmla="*/ 32119 h 339777"/>
                  <a:gd name="connsiteX13" fmla="*/ 18269 w 334302"/>
                  <a:gd name="connsiteY13" fmla="*/ 261331 h 339777"/>
                  <a:gd name="connsiteX14" fmla="*/ 224839 w 334302"/>
                  <a:gd name="connsiteY14" fmla="*/ 295560 h 339777"/>
                  <a:gd name="connsiteX15" fmla="*/ 250507 w 334302"/>
                  <a:gd name="connsiteY15" fmla="*/ 296171 h 339777"/>
                  <a:gd name="connsiteX16" fmla="*/ 256619 w 334302"/>
                  <a:gd name="connsiteY16" fmla="*/ 264387 h 339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4302" h="339777">
                    <a:moveTo>
                      <a:pt x="180836" y="326121"/>
                    </a:moveTo>
                    <a:cubicBezTo>
                      <a:pt x="164335" y="323676"/>
                      <a:pt x="118498" y="316341"/>
                      <a:pt x="79996" y="310840"/>
                    </a:cubicBezTo>
                    <a:cubicBezTo>
                      <a:pt x="-28790" y="294337"/>
                      <a:pt x="-29401" y="293115"/>
                      <a:pt x="-2510" y="122582"/>
                    </a:cubicBezTo>
                    <a:cubicBezTo>
                      <a:pt x="13380" y="19895"/>
                      <a:pt x="21325" y="-887"/>
                      <a:pt x="46993" y="-6999"/>
                    </a:cubicBezTo>
                    <a:cubicBezTo>
                      <a:pt x="55549" y="-9444"/>
                      <a:pt x="112387" y="-3943"/>
                      <a:pt x="173502" y="5225"/>
                    </a:cubicBezTo>
                    <a:cubicBezTo>
                      <a:pt x="274342" y="19284"/>
                      <a:pt x="285343" y="22340"/>
                      <a:pt x="301233" y="37621"/>
                    </a:cubicBezTo>
                    <a:cubicBezTo>
                      <a:pt x="322012" y="57791"/>
                      <a:pt x="322012" y="60236"/>
                      <a:pt x="303066" y="192873"/>
                    </a:cubicBezTo>
                    <a:cubicBezTo>
                      <a:pt x="282287" y="335901"/>
                      <a:pt x="276787" y="342013"/>
                      <a:pt x="180836" y="326121"/>
                    </a:cubicBezTo>
                    <a:close/>
                    <a:moveTo>
                      <a:pt x="256619" y="264387"/>
                    </a:moveTo>
                    <a:cubicBezTo>
                      <a:pt x="267620" y="209987"/>
                      <a:pt x="281676" y="107912"/>
                      <a:pt x="281676" y="82852"/>
                    </a:cubicBezTo>
                    <a:cubicBezTo>
                      <a:pt x="281676" y="53513"/>
                      <a:pt x="287788" y="55957"/>
                      <a:pt x="168613" y="39454"/>
                    </a:cubicBezTo>
                    <a:cubicBezTo>
                      <a:pt x="118498" y="32119"/>
                      <a:pt x="72051" y="25396"/>
                      <a:pt x="66550" y="23562"/>
                    </a:cubicBezTo>
                    <a:cubicBezTo>
                      <a:pt x="60439" y="21729"/>
                      <a:pt x="53716" y="25396"/>
                      <a:pt x="50049" y="32119"/>
                    </a:cubicBezTo>
                    <a:cubicBezTo>
                      <a:pt x="40271" y="50456"/>
                      <a:pt x="11546" y="254607"/>
                      <a:pt x="18269" y="261331"/>
                    </a:cubicBezTo>
                    <a:cubicBezTo>
                      <a:pt x="24381" y="267443"/>
                      <a:pt x="186947" y="294948"/>
                      <a:pt x="224839" y="295560"/>
                    </a:cubicBezTo>
                    <a:lnTo>
                      <a:pt x="250507" y="296171"/>
                    </a:lnTo>
                    <a:lnTo>
                      <a:pt x="256619" y="264387"/>
                    </a:ln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1F3690D-B521-CF39-5979-23A990A65B48}"/>
                  </a:ext>
                </a:extLst>
              </p:cNvPr>
              <p:cNvSpPr/>
              <p:nvPr/>
            </p:nvSpPr>
            <p:spPr>
              <a:xfrm flipV="1">
                <a:off x="11667757" y="1927572"/>
                <a:ext cx="185303" cy="205525"/>
              </a:xfrm>
              <a:custGeom>
                <a:avLst/>
                <a:gdLst>
                  <a:gd name="connsiteX0" fmla="*/ 40914 w 185303"/>
                  <a:gd name="connsiteY0" fmla="*/ 194657 h 205525"/>
                  <a:gd name="connsiteX1" fmla="*/ -17146 w 185303"/>
                  <a:gd name="connsiteY1" fmla="*/ 16789 h 205525"/>
                  <a:gd name="connsiteX2" fmla="*/ 12190 w 185303"/>
                  <a:gd name="connsiteY2" fmla="*/ 13121 h 205525"/>
                  <a:gd name="connsiteX3" fmla="*/ 82472 w 185303"/>
                  <a:gd name="connsiteY3" fmla="*/ 46128 h 205525"/>
                  <a:gd name="connsiteX4" fmla="*/ 131364 w 185303"/>
                  <a:gd name="connsiteY4" fmla="*/ 33292 h 205525"/>
                  <a:gd name="connsiteX5" fmla="*/ 168034 w 185303"/>
                  <a:gd name="connsiteY5" fmla="*/ 31458 h 205525"/>
                  <a:gd name="connsiteX6" fmla="*/ 126475 w 185303"/>
                  <a:gd name="connsiteY6" fmla="*/ 99916 h 205525"/>
                  <a:gd name="connsiteX7" fmla="*/ 40914 w 185303"/>
                  <a:gd name="connsiteY7" fmla="*/ 194657 h 205525"/>
                  <a:gd name="connsiteX8" fmla="*/ 76361 w 185303"/>
                  <a:gd name="connsiteY8" fmla="*/ 111529 h 205525"/>
                  <a:gd name="connsiteX9" fmla="*/ 87361 w 185303"/>
                  <a:gd name="connsiteY9" fmla="*/ 81579 h 205525"/>
                  <a:gd name="connsiteX10" fmla="*/ 33580 w 185303"/>
                  <a:gd name="connsiteY10" fmla="*/ 77300 h 205525"/>
                  <a:gd name="connsiteX11" fmla="*/ 54970 w 185303"/>
                  <a:gd name="connsiteY11" fmla="*/ 139035 h 205525"/>
                  <a:gd name="connsiteX12" fmla="*/ 76361 w 185303"/>
                  <a:gd name="connsiteY12" fmla="*/ 111529 h 20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303" h="205525">
                    <a:moveTo>
                      <a:pt x="40914" y="194657"/>
                    </a:moveTo>
                    <a:cubicBezTo>
                      <a:pt x="31746" y="189156"/>
                      <a:pt x="-15312" y="44294"/>
                      <a:pt x="-17146" y="16789"/>
                    </a:cubicBezTo>
                    <a:cubicBezTo>
                      <a:pt x="-18979" y="-13773"/>
                      <a:pt x="-33" y="-16218"/>
                      <a:pt x="12190" y="13121"/>
                    </a:cubicBezTo>
                    <a:cubicBezTo>
                      <a:pt x="21968" y="36348"/>
                      <a:pt x="25635" y="38182"/>
                      <a:pt x="82472" y="46128"/>
                    </a:cubicBezTo>
                    <a:cubicBezTo>
                      <a:pt x="114863" y="51018"/>
                      <a:pt x="116697" y="50406"/>
                      <a:pt x="131364" y="33292"/>
                    </a:cubicBezTo>
                    <a:cubicBezTo>
                      <a:pt x="146643" y="16177"/>
                      <a:pt x="168034" y="14955"/>
                      <a:pt x="168034" y="31458"/>
                    </a:cubicBezTo>
                    <a:cubicBezTo>
                      <a:pt x="168034" y="35737"/>
                      <a:pt x="149699" y="66298"/>
                      <a:pt x="126475" y="99916"/>
                    </a:cubicBezTo>
                    <a:cubicBezTo>
                      <a:pt x="58637" y="200158"/>
                      <a:pt x="55581" y="203825"/>
                      <a:pt x="40914" y="194657"/>
                    </a:cubicBezTo>
                    <a:close/>
                    <a:moveTo>
                      <a:pt x="76361" y="111529"/>
                    </a:moveTo>
                    <a:cubicBezTo>
                      <a:pt x="89806" y="91970"/>
                      <a:pt x="92862" y="83413"/>
                      <a:pt x="87361" y="81579"/>
                    </a:cubicBezTo>
                    <a:cubicBezTo>
                      <a:pt x="69027" y="75467"/>
                      <a:pt x="33580" y="73022"/>
                      <a:pt x="33580" y="77300"/>
                    </a:cubicBezTo>
                    <a:cubicBezTo>
                      <a:pt x="33580" y="84024"/>
                      <a:pt x="52526" y="139035"/>
                      <a:pt x="54970" y="139035"/>
                    </a:cubicBezTo>
                    <a:cubicBezTo>
                      <a:pt x="56193" y="139035"/>
                      <a:pt x="65971" y="126810"/>
                      <a:pt x="76361" y="111529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58EAD10-8EE0-82F9-BE89-6688047ED3D1}"/>
                  </a:ext>
                </a:extLst>
              </p:cNvPr>
              <p:cNvSpPr/>
              <p:nvPr/>
            </p:nvSpPr>
            <p:spPr>
              <a:xfrm flipV="1">
                <a:off x="11269145" y="2097893"/>
                <a:ext cx="320486" cy="327550"/>
              </a:xfrm>
              <a:custGeom>
                <a:avLst/>
                <a:gdLst>
                  <a:gd name="connsiteX0" fmla="*/ 22596 w 320486"/>
                  <a:gd name="connsiteY0" fmla="*/ 312608 h 327550"/>
                  <a:gd name="connsiteX1" fmla="*/ -17 w 320486"/>
                  <a:gd name="connsiteY1" fmla="*/ 286936 h 327550"/>
                  <a:gd name="connsiteX2" fmla="*/ -14073 w 320486"/>
                  <a:gd name="connsiteY2" fmla="*/ 35721 h 327550"/>
                  <a:gd name="connsiteX3" fmla="*/ 131992 w 320486"/>
                  <a:gd name="connsiteY3" fmla="*/ -2787 h 327550"/>
                  <a:gd name="connsiteX4" fmla="*/ 284169 w 320486"/>
                  <a:gd name="connsiteY4" fmla="*/ 22885 h 327550"/>
                  <a:gd name="connsiteX5" fmla="*/ 302504 w 320486"/>
                  <a:gd name="connsiteY5" fmla="*/ 267988 h 327550"/>
                  <a:gd name="connsiteX6" fmla="*/ 157049 w 320486"/>
                  <a:gd name="connsiteY6" fmla="*/ 312608 h 327550"/>
                  <a:gd name="connsiteX7" fmla="*/ 22596 w 320486"/>
                  <a:gd name="connsiteY7" fmla="*/ 312608 h 327550"/>
                  <a:gd name="connsiteX8" fmla="*/ 157661 w 320486"/>
                  <a:gd name="connsiteY8" fmla="*/ 278379 h 327550"/>
                  <a:gd name="connsiteX9" fmla="*/ 269502 w 320486"/>
                  <a:gd name="connsiteY9" fmla="*/ 258820 h 327550"/>
                  <a:gd name="connsiteX10" fmla="*/ 264001 w 320486"/>
                  <a:gd name="connsiteY10" fmla="*/ 147576 h 327550"/>
                  <a:gd name="connsiteX11" fmla="*/ 255445 w 320486"/>
                  <a:gd name="connsiteY11" fmla="*/ 35109 h 327550"/>
                  <a:gd name="connsiteX12" fmla="*/ 159494 w 320486"/>
                  <a:gd name="connsiteY12" fmla="*/ 30831 h 327550"/>
                  <a:gd name="connsiteX13" fmla="*/ 41541 w 320486"/>
                  <a:gd name="connsiteY13" fmla="*/ 39388 h 327550"/>
                  <a:gd name="connsiteX14" fmla="*/ 18318 w 320486"/>
                  <a:gd name="connsiteY14" fmla="*/ 71172 h 327550"/>
                  <a:gd name="connsiteX15" fmla="*/ 32985 w 320486"/>
                  <a:gd name="connsiteY15" fmla="*/ 280213 h 327550"/>
                  <a:gd name="connsiteX16" fmla="*/ 157661 w 320486"/>
                  <a:gd name="connsiteY16" fmla="*/ 278379 h 32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0486" h="327550">
                    <a:moveTo>
                      <a:pt x="22596" y="312608"/>
                    </a:moveTo>
                    <a:cubicBezTo>
                      <a:pt x="14040" y="307718"/>
                      <a:pt x="3650" y="296105"/>
                      <a:pt x="-17" y="286936"/>
                    </a:cubicBezTo>
                    <a:cubicBezTo>
                      <a:pt x="-11018" y="258820"/>
                      <a:pt x="-22018" y="51001"/>
                      <a:pt x="-14073" y="35721"/>
                    </a:cubicBezTo>
                    <a:cubicBezTo>
                      <a:pt x="-17" y="9438"/>
                      <a:pt x="15873" y="5159"/>
                      <a:pt x="131992" y="-2787"/>
                    </a:cubicBezTo>
                    <a:cubicBezTo>
                      <a:pt x="255445" y="-11344"/>
                      <a:pt x="268890" y="-9510"/>
                      <a:pt x="284169" y="22885"/>
                    </a:cubicBezTo>
                    <a:cubicBezTo>
                      <a:pt x="293336" y="41222"/>
                      <a:pt x="308004" y="244761"/>
                      <a:pt x="302504" y="267988"/>
                    </a:cubicBezTo>
                    <a:cubicBezTo>
                      <a:pt x="294559" y="297938"/>
                      <a:pt x="278058" y="302828"/>
                      <a:pt x="157049" y="312608"/>
                    </a:cubicBezTo>
                    <a:cubicBezTo>
                      <a:pt x="23818" y="322999"/>
                      <a:pt x="42153" y="322999"/>
                      <a:pt x="22596" y="312608"/>
                    </a:cubicBezTo>
                    <a:close/>
                    <a:moveTo>
                      <a:pt x="157661" y="278379"/>
                    </a:moveTo>
                    <a:cubicBezTo>
                      <a:pt x="256056" y="271044"/>
                      <a:pt x="265223" y="269211"/>
                      <a:pt x="269502" y="258820"/>
                    </a:cubicBezTo>
                    <a:cubicBezTo>
                      <a:pt x="271335" y="254541"/>
                      <a:pt x="268890" y="204420"/>
                      <a:pt x="264001" y="147576"/>
                    </a:cubicBezTo>
                    <a:cubicBezTo>
                      <a:pt x="259723" y="90120"/>
                      <a:pt x="256056" y="39999"/>
                      <a:pt x="255445" y="35109"/>
                    </a:cubicBezTo>
                    <a:cubicBezTo>
                      <a:pt x="255445" y="27775"/>
                      <a:pt x="239555" y="27163"/>
                      <a:pt x="159494" y="30831"/>
                    </a:cubicBezTo>
                    <a:cubicBezTo>
                      <a:pt x="106324" y="33276"/>
                      <a:pt x="53153" y="36943"/>
                      <a:pt x="41541" y="39388"/>
                    </a:cubicBezTo>
                    <a:cubicBezTo>
                      <a:pt x="21373" y="43667"/>
                      <a:pt x="20151" y="45500"/>
                      <a:pt x="18318" y="71172"/>
                    </a:cubicBezTo>
                    <a:cubicBezTo>
                      <a:pt x="15873" y="101122"/>
                      <a:pt x="28096" y="272267"/>
                      <a:pt x="32985" y="280213"/>
                    </a:cubicBezTo>
                    <a:cubicBezTo>
                      <a:pt x="37263" y="286936"/>
                      <a:pt x="59265" y="286325"/>
                      <a:pt x="157661" y="278379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B1DCBDB-0AB4-81F5-61F2-6C75DF0C6CA9}"/>
                  </a:ext>
                </a:extLst>
              </p:cNvPr>
              <p:cNvSpPr/>
              <p:nvPr/>
            </p:nvSpPr>
            <p:spPr>
              <a:xfrm flipV="1">
                <a:off x="11359199" y="2158479"/>
                <a:ext cx="132497" cy="206980"/>
              </a:xfrm>
              <a:custGeom>
                <a:avLst/>
                <a:gdLst>
                  <a:gd name="connsiteX0" fmla="*/ 4664 w 132497"/>
                  <a:gd name="connsiteY0" fmla="*/ 193334 h 206980"/>
                  <a:gd name="connsiteX1" fmla="*/ -13060 w 132497"/>
                  <a:gd name="connsiteY1" fmla="*/ 107762 h 206980"/>
                  <a:gd name="connsiteX2" fmla="*/ -15504 w 132497"/>
                  <a:gd name="connsiteY2" fmla="*/ 15466 h 206980"/>
                  <a:gd name="connsiteX3" fmla="*/ 49889 w 132497"/>
                  <a:gd name="connsiteY3" fmla="*/ -7149 h 206980"/>
                  <a:gd name="connsiteX4" fmla="*/ 105504 w 132497"/>
                  <a:gd name="connsiteY4" fmla="*/ 90648 h 206980"/>
                  <a:gd name="connsiteX5" fmla="*/ 95725 w 132497"/>
                  <a:gd name="connsiteY5" fmla="*/ 135267 h 206980"/>
                  <a:gd name="connsiteX6" fmla="*/ 85336 w 132497"/>
                  <a:gd name="connsiteY6" fmla="*/ 178053 h 206980"/>
                  <a:gd name="connsiteX7" fmla="*/ 4664 w 132497"/>
                  <a:gd name="connsiteY7" fmla="*/ 193334 h 206980"/>
                  <a:gd name="connsiteX8" fmla="*/ 61501 w 132497"/>
                  <a:gd name="connsiteY8" fmla="*/ 154827 h 206980"/>
                  <a:gd name="connsiteX9" fmla="*/ 39499 w 132497"/>
                  <a:gd name="connsiteY9" fmla="*/ 127321 h 206980"/>
                  <a:gd name="connsiteX10" fmla="*/ 24832 w 132497"/>
                  <a:gd name="connsiteY10" fmla="*/ 145658 h 206980"/>
                  <a:gd name="connsiteX11" fmla="*/ 39499 w 132497"/>
                  <a:gd name="connsiteY11" fmla="*/ 163995 h 206980"/>
                  <a:gd name="connsiteX12" fmla="*/ 61501 w 132497"/>
                  <a:gd name="connsiteY12" fmla="*/ 154827 h 206980"/>
                  <a:gd name="connsiteX13" fmla="*/ 72502 w 132497"/>
                  <a:gd name="connsiteY13" fmla="*/ 77200 h 206980"/>
                  <a:gd name="connsiteX14" fmla="*/ 72502 w 132497"/>
                  <a:gd name="connsiteY14" fmla="*/ 36859 h 206980"/>
                  <a:gd name="connsiteX15" fmla="*/ 41944 w 132497"/>
                  <a:gd name="connsiteY15" fmla="*/ 29525 h 206980"/>
                  <a:gd name="connsiteX16" fmla="*/ 18720 w 132497"/>
                  <a:gd name="connsiteY16" fmla="*/ 29525 h 206980"/>
                  <a:gd name="connsiteX17" fmla="*/ 18720 w 132497"/>
                  <a:gd name="connsiteY17" fmla="*/ 55807 h 206980"/>
                  <a:gd name="connsiteX18" fmla="*/ 22998 w 132497"/>
                  <a:gd name="connsiteY18" fmla="*/ 86980 h 206980"/>
                  <a:gd name="connsiteX19" fmla="*/ 72502 w 132497"/>
                  <a:gd name="connsiteY19" fmla="*/ 77200 h 206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2497" h="206980">
                    <a:moveTo>
                      <a:pt x="4664" y="193334"/>
                    </a:moveTo>
                    <a:cubicBezTo>
                      <a:pt x="-3893" y="186611"/>
                      <a:pt x="-7559" y="170107"/>
                      <a:pt x="-13060" y="107762"/>
                    </a:cubicBezTo>
                    <a:cubicBezTo>
                      <a:pt x="-16727" y="65587"/>
                      <a:pt x="-17949" y="24023"/>
                      <a:pt x="-15504" y="15466"/>
                    </a:cubicBezTo>
                    <a:cubicBezTo>
                      <a:pt x="-11838" y="-426"/>
                      <a:pt x="7108" y="-7149"/>
                      <a:pt x="49889" y="-7149"/>
                    </a:cubicBezTo>
                    <a:cubicBezTo>
                      <a:pt x="100003" y="-7149"/>
                      <a:pt x="133617" y="52140"/>
                      <a:pt x="105504" y="90648"/>
                    </a:cubicBezTo>
                    <a:cubicBezTo>
                      <a:pt x="94503" y="104706"/>
                      <a:pt x="92670" y="113874"/>
                      <a:pt x="95725" y="135267"/>
                    </a:cubicBezTo>
                    <a:cubicBezTo>
                      <a:pt x="98781" y="157272"/>
                      <a:pt x="96948" y="164606"/>
                      <a:pt x="85336" y="178053"/>
                    </a:cubicBezTo>
                    <a:cubicBezTo>
                      <a:pt x="67612" y="198224"/>
                      <a:pt x="22387" y="206781"/>
                      <a:pt x="4664" y="193334"/>
                    </a:cubicBezTo>
                    <a:close/>
                    <a:moveTo>
                      <a:pt x="61501" y="154827"/>
                    </a:moveTo>
                    <a:cubicBezTo>
                      <a:pt x="71890" y="142602"/>
                      <a:pt x="59667" y="127321"/>
                      <a:pt x="39499" y="127321"/>
                    </a:cubicBezTo>
                    <a:cubicBezTo>
                      <a:pt x="27276" y="127321"/>
                      <a:pt x="24832" y="130377"/>
                      <a:pt x="24832" y="145658"/>
                    </a:cubicBezTo>
                    <a:cubicBezTo>
                      <a:pt x="24832" y="160939"/>
                      <a:pt x="27276" y="163995"/>
                      <a:pt x="39499" y="163995"/>
                    </a:cubicBezTo>
                    <a:cubicBezTo>
                      <a:pt x="47444" y="163995"/>
                      <a:pt x="57223" y="159717"/>
                      <a:pt x="61501" y="154827"/>
                    </a:cubicBezTo>
                    <a:close/>
                    <a:moveTo>
                      <a:pt x="72502" y="77200"/>
                    </a:moveTo>
                    <a:cubicBezTo>
                      <a:pt x="81669" y="69255"/>
                      <a:pt x="82280" y="46639"/>
                      <a:pt x="72502" y="36859"/>
                    </a:cubicBezTo>
                    <a:cubicBezTo>
                      <a:pt x="68223" y="32581"/>
                      <a:pt x="54778" y="29525"/>
                      <a:pt x="41944" y="29525"/>
                    </a:cubicBezTo>
                    <a:lnTo>
                      <a:pt x="18720" y="29525"/>
                    </a:lnTo>
                    <a:lnTo>
                      <a:pt x="18720" y="55807"/>
                    </a:lnTo>
                    <a:cubicBezTo>
                      <a:pt x="18720" y="70477"/>
                      <a:pt x="20554" y="84535"/>
                      <a:pt x="22998" y="86980"/>
                    </a:cubicBezTo>
                    <a:cubicBezTo>
                      <a:pt x="28499" y="91870"/>
                      <a:pt x="61501" y="85146"/>
                      <a:pt x="72502" y="77200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6C57D68-EED7-6CFA-BE78-94C5AFB2AB3F}"/>
                  </a:ext>
                </a:extLst>
              </p:cNvPr>
              <p:cNvSpPr/>
              <p:nvPr/>
            </p:nvSpPr>
            <p:spPr>
              <a:xfrm flipV="1">
                <a:off x="11566376" y="2219335"/>
                <a:ext cx="370949" cy="371550"/>
              </a:xfrm>
              <a:custGeom>
                <a:avLst/>
                <a:gdLst>
                  <a:gd name="connsiteX0" fmla="*/ 75080 w 370949"/>
                  <a:gd name="connsiteY0" fmla="*/ 350560 h 371550"/>
                  <a:gd name="connsiteX1" fmla="*/ -15982 w 370949"/>
                  <a:gd name="connsiteY1" fmla="*/ 132351 h 371550"/>
                  <a:gd name="connsiteX2" fmla="*/ 127028 w 370949"/>
                  <a:gd name="connsiteY2" fmla="*/ 23552 h 371550"/>
                  <a:gd name="connsiteX3" fmla="*/ 255981 w 370949"/>
                  <a:gd name="connsiteY3" fmla="*/ 3381 h 371550"/>
                  <a:gd name="connsiteX4" fmla="*/ 353155 w 370949"/>
                  <a:gd name="connsiteY4" fmla="*/ 224646 h 371550"/>
                  <a:gd name="connsiteX5" fmla="*/ 347043 w 370949"/>
                  <a:gd name="connsiteY5" fmla="*/ 259486 h 371550"/>
                  <a:gd name="connsiteX6" fmla="*/ 240702 w 370949"/>
                  <a:gd name="connsiteY6" fmla="*/ 318776 h 371550"/>
                  <a:gd name="connsiteX7" fmla="*/ 116027 w 370949"/>
                  <a:gd name="connsiteY7" fmla="*/ 363395 h 371550"/>
                  <a:gd name="connsiteX8" fmla="*/ 75080 w 370949"/>
                  <a:gd name="connsiteY8" fmla="*/ 350560 h 371550"/>
                  <a:gd name="connsiteX9" fmla="*/ 225424 w 370949"/>
                  <a:gd name="connsiteY9" fmla="*/ 287603 h 371550"/>
                  <a:gd name="connsiteX10" fmla="*/ 318319 w 370949"/>
                  <a:gd name="connsiteY10" fmla="*/ 238093 h 371550"/>
                  <a:gd name="connsiteX11" fmla="*/ 229091 w 370949"/>
                  <a:gd name="connsiteY11" fmla="*/ 24774 h 371550"/>
                  <a:gd name="connsiteX12" fmla="*/ 26188 w 370949"/>
                  <a:gd name="connsiteY12" fmla="*/ 106068 h 371550"/>
                  <a:gd name="connsiteX13" fmla="*/ 16409 w 370949"/>
                  <a:gd name="connsiteY13" fmla="*/ 128683 h 371550"/>
                  <a:gd name="connsiteX14" fmla="*/ 99526 w 370949"/>
                  <a:gd name="connsiteY14" fmla="*/ 327333 h 371550"/>
                  <a:gd name="connsiteX15" fmla="*/ 225424 w 370949"/>
                  <a:gd name="connsiteY15" fmla="*/ 287603 h 37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0949" h="371550">
                    <a:moveTo>
                      <a:pt x="75080" y="350560"/>
                    </a:moveTo>
                    <a:cubicBezTo>
                      <a:pt x="57968" y="328555"/>
                      <a:pt x="-12315" y="160467"/>
                      <a:pt x="-15982" y="132351"/>
                    </a:cubicBezTo>
                    <a:cubicBezTo>
                      <a:pt x="-22093" y="89564"/>
                      <a:pt x="-11093" y="81618"/>
                      <a:pt x="127028" y="23552"/>
                    </a:cubicBezTo>
                    <a:cubicBezTo>
                      <a:pt x="207700" y="-10066"/>
                      <a:pt x="238258" y="-14345"/>
                      <a:pt x="255981" y="3381"/>
                    </a:cubicBezTo>
                    <a:cubicBezTo>
                      <a:pt x="268204" y="15606"/>
                      <a:pt x="347043" y="197141"/>
                      <a:pt x="353155" y="224646"/>
                    </a:cubicBezTo>
                    <a:cubicBezTo>
                      <a:pt x="354988" y="233815"/>
                      <a:pt x="351932" y="249095"/>
                      <a:pt x="347043" y="259486"/>
                    </a:cubicBezTo>
                    <a:cubicBezTo>
                      <a:pt x="339098" y="274156"/>
                      <a:pt x="321375" y="283936"/>
                      <a:pt x="240702" y="318776"/>
                    </a:cubicBezTo>
                    <a:cubicBezTo>
                      <a:pt x="186921" y="342002"/>
                      <a:pt x="131917" y="362173"/>
                      <a:pt x="116027" y="363395"/>
                    </a:cubicBezTo>
                    <a:cubicBezTo>
                      <a:pt x="90970" y="366452"/>
                      <a:pt x="86692" y="364618"/>
                      <a:pt x="75080" y="350560"/>
                    </a:cubicBezTo>
                    <a:close/>
                    <a:moveTo>
                      <a:pt x="225424" y="287603"/>
                    </a:moveTo>
                    <a:cubicBezTo>
                      <a:pt x="291428" y="259486"/>
                      <a:pt x="318319" y="244817"/>
                      <a:pt x="318319" y="238093"/>
                    </a:cubicBezTo>
                    <a:cubicBezTo>
                      <a:pt x="318319" y="221590"/>
                      <a:pt x="237647" y="27830"/>
                      <a:pt x="229091" y="24774"/>
                    </a:cubicBezTo>
                    <a:cubicBezTo>
                      <a:pt x="221757" y="21718"/>
                      <a:pt x="51245" y="90176"/>
                      <a:pt x="26188" y="106068"/>
                    </a:cubicBezTo>
                    <a:cubicBezTo>
                      <a:pt x="15798" y="112791"/>
                      <a:pt x="13354" y="118903"/>
                      <a:pt x="16409" y="128683"/>
                    </a:cubicBezTo>
                    <a:cubicBezTo>
                      <a:pt x="23743" y="154355"/>
                      <a:pt x="93415" y="319387"/>
                      <a:pt x="99526" y="327333"/>
                    </a:cubicBezTo>
                    <a:cubicBezTo>
                      <a:pt x="107471" y="337113"/>
                      <a:pt x="110527" y="335890"/>
                      <a:pt x="225424" y="287603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AB7372B-76F8-CC06-3FC8-A2EFD0F6AE39}"/>
                  </a:ext>
                </a:extLst>
              </p:cNvPr>
              <p:cNvSpPr/>
              <p:nvPr/>
            </p:nvSpPr>
            <p:spPr>
              <a:xfrm flipV="1">
                <a:off x="11666806" y="2313977"/>
                <a:ext cx="184100" cy="192065"/>
              </a:xfrm>
              <a:custGeom>
                <a:avLst/>
                <a:gdLst>
                  <a:gd name="connsiteX0" fmla="*/ 49201 w 184100"/>
                  <a:gd name="connsiteY0" fmla="*/ 181987 h 192065"/>
                  <a:gd name="connsiteX1" fmla="*/ -14359 w 184100"/>
                  <a:gd name="connsiteY1" fmla="*/ 67076 h 192065"/>
                  <a:gd name="connsiteX2" fmla="*/ 78536 w 184100"/>
                  <a:gd name="connsiteY2" fmla="*/ -6883 h 192065"/>
                  <a:gd name="connsiteX3" fmla="*/ 118872 w 184100"/>
                  <a:gd name="connsiteY3" fmla="*/ 15121 h 192065"/>
                  <a:gd name="connsiteX4" fmla="*/ 84036 w 184100"/>
                  <a:gd name="connsiteY4" fmla="*/ 27346 h 192065"/>
                  <a:gd name="connsiteX5" fmla="*/ 33311 w 184100"/>
                  <a:gd name="connsiteY5" fmla="*/ 47517 h 192065"/>
                  <a:gd name="connsiteX6" fmla="*/ 36978 w 184100"/>
                  <a:gd name="connsiteY6" fmla="*/ 131255 h 192065"/>
                  <a:gd name="connsiteX7" fmla="*/ 73647 w 184100"/>
                  <a:gd name="connsiteY7" fmla="*/ 152037 h 192065"/>
                  <a:gd name="connsiteX8" fmla="*/ 132317 w 184100"/>
                  <a:gd name="connsiteY8" fmla="*/ 121475 h 192065"/>
                  <a:gd name="connsiteX9" fmla="*/ 165931 w 184100"/>
                  <a:gd name="connsiteY9" fmla="*/ 115363 h 192065"/>
                  <a:gd name="connsiteX10" fmla="*/ 127428 w 184100"/>
                  <a:gd name="connsiteY10" fmla="*/ 172819 h 192065"/>
                  <a:gd name="connsiteX11" fmla="*/ 49201 w 184100"/>
                  <a:gd name="connsiteY11" fmla="*/ 181987 h 19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4100" h="192065">
                    <a:moveTo>
                      <a:pt x="49201" y="181987"/>
                    </a:moveTo>
                    <a:cubicBezTo>
                      <a:pt x="3975" y="169151"/>
                      <a:pt x="-27193" y="112918"/>
                      <a:pt x="-14359" y="67076"/>
                    </a:cubicBezTo>
                    <a:cubicBezTo>
                      <a:pt x="-2136" y="20011"/>
                      <a:pt x="32088" y="-6883"/>
                      <a:pt x="78536" y="-6883"/>
                    </a:cubicBezTo>
                    <a:cubicBezTo>
                      <a:pt x="110316" y="-6883"/>
                      <a:pt x="121928" y="-159"/>
                      <a:pt x="118872" y="15121"/>
                    </a:cubicBezTo>
                    <a:cubicBezTo>
                      <a:pt x="117039" y="24901"/>
                      <a:pt x="110927" y="26735"/>
                      <a:pt x="84036" y="27346"/>
                    </a:cubicBezTo>
                    <a:cubicBezTo>
                      <a:pt x="54701" y="27957"/>
                      <a:pt x="48590" y="30402"/>
                      <a:pt x="33311" y="47517"/>
                    </a:cubicBezTo>
                    <a:cubicBezTo>
                      <a:pt x="8253" y="75022"/>
                      <a:pt x="9476" y="103750"/>
                      <a:pt x="36978" y="131255"/>
                    </a:cubicBezTo>
                    <a:cubicBezTo>
                      <a:pt x="50423" y="144702"/>
                      <a:pt x="63868" y="152037"/>
                      <a:pt x="73647" y="152037"/>
                    </a:cubicBezTo>
                    <a:cubicBezTo>
                      <a:pt x="95037" y="152037"/>
                      <a:pt x="124372" y="136756"/>
                      <a:pt x="132317" y="121475"/>
                    </a:cubicBezTo>
                    <a:cubicBezTo>
                      <a:pt x="139040" y="108640"/>
                      <a:pt x="159819" y="104972"/>
                      <a:pt x="165931" y="115363"/>
                    </a:cubicBezTo>
                    <a:cubicBezTo>
                      <a:pt x="172042" y="124532"/>
                      <a:pt x="145763" y="163650"/>
                      <a:pt x="127428" y="172819"/>
                    </a:cubicBezTo>
                    <a:cubicBezTo>
                      <a:pt x="103593" y="184432"/>
                      <a:pt x="71202" y="188711"/>
                      <a:pt x="49201" y="181987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D3D95B4-BDFB-CC19-5B64-82938D578397}"/>
              </a:ext>
            </a:extLst>
          </p:cNvPr>
          <p:cNvSpPr/>
          <p:nvPr/>
        </p:nvSpPr>
        <p:spPr>
          <a:xfrm>
            <a:off x="835880" y="608830"/>
            <a:ext cx="347601" cy="324566"/>
          </a:xfrm>
          <a:prstGeom prst="roundRect">
            <a:avLst/>
          </a:prstGeom>
          <a:noFill/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C158B67-D5C8-E02A-8ED5-CC1F9035191A}"/>
              </a:ext>
            </a:extLst>
          </p:cNvPr>
          <p:cNvSpPr/>
          <p:nvPr/>
        </p:nvSpPr>
        <p:spPr>
          <a:xfrm>
            <a:off x="353971" y="160622"/>
            <a:ext cx="108786" cy="10157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91B60C2-BD61-AE04-7135-3F8454F70F44}"/>
              </a:ext>
            </a:extLst>
          </p:cNvPr>
          <p:cNvGrpSpPr/>
          <p:nvPr/>
        </p:nvGrpSpPr>
        <p:grpSpPr>
          <a:xfrm rot="16200000">
            <a:off x="6317038" y="159425"/>
            <a:ext cx="2719619" cy="6539149"/>
            <a:chOff x="1362224" y="1837102"/>
            <a:chExt cx="1703319" cy="4095522"/>
          </a:xfrm>
        </p:grpSpPr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id="{6303571A-4934-40CF-60C7-8AC7D08FA86C}"/>
                </a:ext>
              </a:extLst>
            </p:cNvPr>
            <p:cNvSpPr/>
            <p:nvPr/>
          </p:nvSpPr>
          <p:spPr>
            <a:xfrm>
              <a:off x="1410447" y="3177519"/>
              <a:ext cx="701664" cy="1069180"/>
            </a:xfrm>
            <a:custGeom>
              <a:avLst/>
              <a:gdLst>
                <a:gd name="connsiteX0" fmla="*/ 476250 w 688975"/>
                <a:gd name="connsiteY0" fmla="*/ 1063625 h 1066800"/>
                <a:gd name="connsiteX1" fmla="*/ 0 w 688975"/>
                <a:gd name="connsiteY1" fmla="*/ 0 h 1066800"/>
                <a:gd name="connsiteX2" fmla="*/ 431800 w 688975"/>
                <a:gd name="connsiteY2" fmla="*/ 3175 h 1066800"/>
                <a:gd name="connsiteX3" fmla="*/ 688975 w 688975"/>
                <a:gd name="connsiteY3" fmla="*/ 1066800 h 1066800"/>
                <a:gd name="connsiteX4" fmla="*/ 476250 w 688975"/>
                <a:gd name="connsiteY4" fmla="*/ 1063625 h 1066800"/>
                <a:gd name="connsiteX0-1" fmla="*/ 476250 w 688975"/>
                <a:gd name="connsiteY0-2" fmla="*/ 1063625 h 1066800"/>
                <a:gd name="connsiteX1-3" fmla="*/ 0 w 688975"/>
                <a:gd name="connsiteY1-4" fmla="*/ 0 h 1066800"/>
                <a:gd name="connsiteX2-5" fmla="*/ 436541 w 688975"/>
                <a:gd name="connsiteY2-6" fmla="*/ 5556 h 1066800"/>
                <a:gd name="connsiteX3-7" fmla="*/ 688975 w 688975"/>
                <a:gd name="connsiteY3-8" fmla="*/ 1066800 h 1066800"/>
                <a:gd name="connsiteX4-9" fmla="*/ 476250 w 688975"/>
                <a:gd name="connsiteY4-10" fmla="*/ 1063625 h 1066800"/>
                <a:gd name="connsiteX0-11" fmla="*/ 476250 w 688975"/>
                <a:gd name="connsiteY0-12" fmla="*/ 1066006 h 1069181"/>
                <a:gd name="connsiteX1-13" fmla="*/ 0 w 688975"/>
                <a:gd name="connsiteY1-14" fmla="*/ 0 h 1069181"/>
                <a:gd name="connsiteX2-15" fmla="*/ 436541 w 688975"/>
                <a:gd name="connsiteY2-16" fmla="*/ 7937 h 1069181"/>
                <a:gd name="connsiteX3-17" fmla="*/ 688975 w 688975"/>
                <a:gd name="connsiteY3-18" fmla="*/ 1069181 h 1069181"/>
                <a:gd name="connsiteX4-19" fmla="*/ 476250 w 688975"/>
                <a:gd name="connsiteY4-20" fmla="*/ 1066006 h 1069181"/>
                <a:gd name="connsiteX0-21" fmla="*/ 476250 w 691345"/>
                <a:gd name="connsiteY0-22" fmla="*/ 1066006 h 1071562"/>
                <a:gd name="connsiteX1-23" fmla="*/ 0 w 691345"/>
                <a:gd name="connsiteY1-24" fmla="*/ 0 h 1071562"/>
                <a:gd name="connsiteX2-25" fmla="*/ 436541 w 691345"/>
                <a:gd name="connsiteY2-26" fmla="*/ 7937 h 1071562"/>
                <a:gd name="connsiteX3-27" fmla="*/ 691345 w 691345"/>
                <a:gd name="connsiteY3-28" fmla="*/ 1071562 h 1071562"/>
                <a:gd name="connsiteX4-29" fmla="*/ 476250 w 691345"/>
                <a:gd name="connsiteY4-30" fmla="*/ 1066006 h 1071562"/>
                <a:gd name="connsiteX0-31" fmla="*/ 473880 w 691345"/>
                <a:gd name="connsiteY0-32" fmla="*/ 1066006 h 1071562"/>
                <a:gd name="connsiteX1-33" fmla="*/ 0 w 691345"/>
                <a:gd name="connsiteY1-34" fmla="*/ 0 h 1071562"/>
                <a:gd name="connsiteX2-35" fmla="*/ 436541 w 691345"/>
                <a:gd name="connsiteY2-36" fmla="*/ 7937 h 1071562"/>
                <a:gd name="connsiteX3-37" fmla="*/ 691345 w 691345"/>
                <a:gd name="connsiteY3-38" fmla="*/ 1071562 h 1071562"/>
                <a:gd name="connsiteX4-39" fmla="*/ 473880 w 691345"/>
                <a:gd name="connsiteY4-40" fmla="*/ 1066006 h 1071562"/>
                <a:gd name="connsiteX0-41" fmla="*/ 473880 w 691345"/>
                <a:gd name="connsiteY0-42" fmla="*/ 1066006 h 1069180"/>
                <a:gd name="connsiteX1-43" fmla="*/ 0 w 691345"/>
                <a:gd name="connsiteY1-44" fmla="*/ 0 h 1069180"/>
                <a:gd name="connsiteX2-45" fmla="*/ 436541 w 691345"/>
                <a:gd name="connsiteY2-46" fmla="*/ 7937 h 1069180"/>
                <a:gd name="connsiteX3-47" fmla="*/ 691345 w 691345"/>
                <a:gd name="connsiteY3-48" fmla="*/ 1069180 h 1069180"/>
                <a:gd name="connsiteX4-49" fmla="*/ 473880 w 691345"/>
                <a:gd name="connsiteY4-50" fmla="*/ 1066006 h 1069180"/>
                <a:gd name="connsiteX0-51" fmla="*/ 473880 w 696085"/>
                <a:gd name="connsiteY0-52" fmla="*/ 1066006 h 1069180"/>
                <a:gd name="connsiteX1-53" fmla="*/ 0 w 696085"/>
                <a:gd name="connsiteY1-54" fmla="*/ 0 h 1069180"/>
                <a:gd name="connsiteX2-55" fmla="*/ 436541 w 696085"/>
                <a:gd name="connsiteY2-56" fmla="*/ 7937 h 1069180"/>
                <a:gd name="connsiteX3-57" fmla="*/ 696085 w 696085"/>
                <a:gd name="connsiteY3-58" fmla="*/ 1069180 h 1069180"/>
                <a:gd name="connsiteX4-59" fmla="*/ 473880 w 696085"/>
                <a:gd name="connsiteY4-60" fmla="*/ 1066006 h 1069180"/>
                <a:gd name="connsiteX0-61" fmla="*/ 476250 w 696085"/>
                <a:gd name="connsiteY0-62" fmla="*/ 1068388 h 1069180"/>
                <a:gd name="connsiteX1-63" fmla="*/ 0 w 696085"/>
                <a:gd name="connsiteY1-64" fmla="*/ 0 h 1069180"/>
                <a:gd name="connsiteX2-65" fmla="*/ 436541 w 696085"/>
                <a:gd name="connsiteY2-66" fmla="*/ 7937 h 1069180"/>
                <a:gd name="connsiteX3-67" fmla="*/ 696085 w 696085"/>
                <a:gd name="connsiteY3-68" fmla="*/ 1069180 h 1069180"/>
                <a:gd name="connsiteX4-69" fmla="*/ 476250 w 696085"/>
                <a:gd name="connsiteY4-70" fmla="*/ 1068388 h 1069180"/>
                <a:gd name="connsiteX0-71" fmla="*/ 478620 w 698455"/>
                <a:gd name="connsiteY0-72" fmla="*/ 1068388 h 1069180"/>
                <a:gd name="connsiteX1-73" fmla="*/ 0 w 698455"/>
                <a:gd name="connsiteY1-74" fmla="*/ 0 h 1069180"/>
                <a:gd name="connsiteX2-75" fmla="*/ 438911 w 698455"/>
                <a:gd name="connsiteY2-76" fmla="*/ 7937 h 1069180"/>
                <a:gd name="connsiteX3-77" fmla="*/ 698455 w 698455"/>
                <a:gd name="connsiteY3-78" fmla="*/ 1069180 h 1069180"/>
                <a:gd name="connsiteX4-79" fmla="*/ 478620 w 698455"/>
                <a:gd name="connsiteY4-80" fmla="*/ 1068388 h 10691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98455" h="1069180">
                  <a:moveTo>
                    <a:pt x="478620" y="1068388"/>
                  </a:moveTo>
                  <a:lnTo>
                    <a:pt x="0" y="0"/>
                  </a:lnTo>
                  <a:lnTo>
                    <a:pt x="438911" y="7937"/>
                  </a:lnTo>
                  <a:lnTo>
                    <a:pt x="698455" y="1069180"/>
                  </a:lnTo>
                  <a:lnTo>
                    <a:pt x="478620" y="1068388"/>
                  </a:ln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8">
              <a:extLst>
                <a:ext uri="{FF2B5EF4-FFF2-40B4-BE49-F238E27FC236}">
                  <a16:creationId xmlns:a16="http://schemas.microsoft.com/office/drawing/2014/main" id="{850097B8-2F08-DC7F-D314-29317C0BE00F}"/>
                </a:ext>
              </a:extLst>
            </p:cNvPr>
            <p:cNvSpPr/>
            <p:nvPr/>
          </p:nvSpPr>
          <p:spPr>
            <a:xfrm>
              <a:off x="1998604" y="3179899"/>
              <a:ext cx="434975" cy="1085524"/>
            </a:xfrm>
            <a:custGeom>
              <a:avLst/>
              <a:gdLst>
                <a:gd name="connsiteX0" fmla="*/ 107950 w 434975"/>
                <a:gd name="connsiteY0" fmla="*/ 1057275 h 1063625"/>
                <a:gd name="connsiteX1" fmla="*/ 0 w 434975"/>
                <a:gd name="connsiteY1" fmla="*/ 0 h 1063625"/>
                <a:gd name="connsiteX2" fmla="*/ 434975 w 434975"/>
                <a:gd name="connsiteY2" fmla="*/ 3175 h 1063625"/>
                <a:gd name="connsiteX3" fmla="*/ 323850 w 434975"/>
                <a:gd name="connsiteY3" fmla="*/ 1063625 h 1063625"/>
                <a:gd name="connsiteX4" fmla="*/ 107950 w 434975"/>
                <a:gd name="connsiteY4" fmla="*/ 1057275 h 1063625"/>
                <a:gd name="connsiteX0-1" fmla="*/ 107950 w 434975"/>
                <a:gd name="connsiteY0-2" fmla="*/ 1057275 h 1068315"/>
                <a:gd name="connsiteX1-3" fmla="*/ 0 w 434975"/>
                <a:gd name="connsiteY1-4" fmla="*/ 0 h 1068315"/>
                <a:gd name="connsiteX2-5" fmla="*/ 434975 w 434975"/>
                <a:gd name="connsiteY2-6" fmla="*/ 3175 h 1068315"/>
                <a:gd name="connsiteX3-7" fmla="*/ 328613 w 434975"/>
                <a:gd name="connsiteY3-8" fmla="*/ 1068315 h 1068315"/>
                <a:gd name="connsiteX4-9" fmla="*/ 107950 w 434975"/>
                <a:gd name="connsiteY4-10" fmla="*/ 1057275 h 1068315"/>
                <a:gd name="connsiteX0-11" fmla="*/ 107950 w 434975"/>
                <a:gd name="connsiteY0-12" fmla="*/ 1057275 h 1065969"/>
                <a:gd name="connsiteX1-13" fmla="*/ 0 w 434975"/>
                <a:gd name="connsiteY1-14" fmla="*/ 0 h 1065969"/>
                <a:gd name="connsiteX2-15" fmla="*/ 434975 w 434975"/>
                <a:gd name="connsiteY2-16" fmla="*/ 3175 h 1065969"/>
                <a:gd name="connsiteX3-17" fmla="*/ 328613 w 434975"/>
                <a:gd name="connsiteY3-18" fmla="*/ 1065969 h 1065969"/>
                <a:gd name="connsiteX4-19" fmla="*/ 107950 w 434975"/>
                <a:gd name="connsiteY4-20" fmla="*/ 1057275 h 1065969"/>
                <a:gd name="connsiteX0-21" fmla="*/ 112713 w 434975"/>
                <a:gd name="connsiteY0-22" fmla="*/ 1069000 h 1069000"/>
                <a:gd name="connsiteX1-23" fmla="*/ 0 w 434975"/>
                <a:gd name="connsiteY1-24" fmla="*/ 0 h 1069000"/>
                <a:gd name="connsiteX2-25" fmla="*/ 434975 w 434975"/>
                <a:gd name="connsiteY2-26" fmla="*/ 3175 h 1069000"/>
                <a:gd name="connsiteX3-27" fmla="*/ 328613 w 434975"/>
                <a:gd name="connsiteY3-28" fmla="*/ 1065969 h 1069000"/>
                <a:gd name="connsiteX4-29" fmla="*/ 112713 w 434975"/>
                <a:gd name="connsiteY4-30" fmla="*/ 1069000 h 1069000"/>
                <a:gd name="connsiteX0-31" fmla="*/ 112713 w 434975"/>
                <a:gd name="connsiteY0-32" fmla="*/ 1069000 h 1069000"/>
                <a:gd name="connsiteX1-33" fmla="*/ 0 w 434975"/>
                <a:gd name="connsiteY1-34" fmla="*/ 0 h 1069000"/>
                <a:gd name="connsiteX2-35" fmla="*/ 434975 w 434975"/>
                <a:gd name="connsiteY2-36" fmla="*/ 3175 h 1069000"/>
                <a:gd name="connsiteX3-37" fmla="*/ 326232 w 434975"/>
                <a:gd name="connsiteY3-38" fmla="*/ 1065969 h 1069000"/>
                <a:gd name="connsiteX4-39" fmla="*/ 112713 w 434975"/>
                <a:gd name="connsiteY4-40" fmla="*/ 1069000 h 1069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34975" h="1069000">
                  <a:moveTo>
                    <a:pt x="112713" y="1069000"/>
                  </a:moveTo>
                  <a:lnTo>
                    <a:pt x="0" y="0"/>
                  </a:lnTo>
                  <a:lnTo>
                    <a:pt x="434975" y="3175"/>
                  </a:lnTo>
                  <a:lnTo>
                    <a:pt x="326232" y="1065969"/>
                  </a:lnTo>
                  <a:lnTo>
                    <a:pt x="112713" y="1069000"/>
                  </a:ln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id="{148E2E25-D958-28AF-A081-CB2090F7E4CF}"/>
                </a:ext>
              </a:extLst>
            </p:cNvPr>
            <p:cNvSpPr/>
            <p:nvPr/>
          </p:nvSpPr>
          <p:spPr>
            <a:xfrm>
              <a:off x="2327217" y="3183076"/>
              <a:ext cx="692944" cy="1061581"/>
            </a:xfrm>
            <a:custGeom>
              <a:avLst/>
              <a:gdLst>
                <a:gd name="connsiteX0" fmla="*/ 0 w 695325"/>
                <a:gd name="connsiteY0" fmla="*/ 1057275 h 1066800"/>
                <a:gd name="connsiteX1" fmla="*/ 257175 w 695325"/>
                <a:gd name="connsiteY1" fmla="*/ 0 h 1066800"/>
                <a:gd name="connsiteX2" fmla="*/ 695325 w 695325"/>
                <a:gd name="connsiteY2" fmla="*/ 0 h 1066800"/>
                <a:gd name="connsiteX3" fmla="*/ 215900 w 695325"/>
                <a:gd name="connsiteY3" fmla="*/ 1066800 h 1066800"/>
                <a:gd name="connsiteX4" fmla="*/ 0 w 695325"/>
                <a:gd name="connsiteY4" fmla="*/ 1057275 h 1066800"/>
                <a:gd name="connsiteX0-1" fmla="*/ 0 w 692944"/>
                <a:gd name="connsiteY0-2" fmla="*/ 1057275 h 1066800"/>
                <a:gd name="connsiteX1-3" fmla="*/ 257175 w 692944"/>
                <a:gd name="connsiteY1-4" fmla="*/ 0 h 1066800"/>
                <a:gd name="connsiteX2-5" fmla="*/ 692944 w 692944"/>
                <a:gd name="connsiteY2-6" fmla="*/ 2331 h 1066800"/>
                <a:gd name="connsiteX3-7" fmla="*/ 215900 w 692944"/>
                <a:gd name="connsiteY3-8" fmla="*/ 1066800 h 1066800"/>
                <a:gd name="connsiteX4-9" fmla="*/ 0 w 692944"/>
                <a:gd name="connsiteY4-10" fmla="*/ 1057275 h 1066800"/>
                <a:gd name="connsiteX0-11" fmla="*/ 0 w 692944"/>
                <a:gd name="connsiteY0-12" fmla="*/ 1057275 h 1057275"/>
                <a:gd name="connsiteX1-13" fmla="*/ 257175 w 692944"/>
                <a:gd name="connsiteY1-14" fmla="*/ 0 h 1057275"/>
                <a:gd name="connsiteX2-15" fmla="*/ 692944 w 692944"/>
                <a:gd name="connsiteY2-16" fmla="*/ 2331 h 1057275"/>
                <a:gd name="connsiteX3-17" fmla="*/ 213518 w 692944"/>
                <a:gd name="connsiteY3-18" fmla="*/ 1038837 h 1057275"/>
                <a:gd name="connsiteX4-19" fmla="*/ 0 w 692944"/>
                <a:gd name="connsiteY4-20" fmla="*/ 1057275 h 1057275"/>
                <a:gd name="connsiteX0-21" fmla="*/ 0 w 692944"/>
                <a:gd name="connsiteY0-22" fmla="*/ 1033973 h 1038837"/>
                <a:gd name="connsiteX1-23" fmla="*/ 257175 w 692944"/>
                <a:gd name="connsiteY1-24" fmla="*/ 0 h 1038837"/>
                <a:gd name="connsiteX2-25" fmla="*/ 692944 w 692944"/>
                <a:gd name="connsiteY2-26" fmla="*/ 2331 h 1038837"/>
                <a:gd name="connsiteX3-27" fmla="*/ 213518 w 692944"/>
                <a:gd name="connsiteY3-28" fmla="*/ 1038837 h 1038837"/>
                <a:gd name="connsiteX4-29" fmla="*/ 0 w 692944"/>
                <a:gd name="connsiteY4-30" fmla="*/ 1033973 h 1038837"/>
                <a:gd name="connsiteX0-31" fmla="*/ 0 w 692944"/>
                <a:gd name="connsiteY0-32" fmla="*/ 1033973 h 1033973"/>
                <a:gd name="connsiteX1-33" fmla="*/ 257175 w 692944"/>
                <a:gd name="connsiteY1-34" fmla="*/ 0 h 1033973"/>
                <a:gd name="connsiteX2-35" fmla="*/ 692944 w 692944"/>
                <a:gd name="connsiteY2-36" fmla="*/ 2331 h 1033973"/>
                <a:gd name="connsiteX3-37" fmla="*/ 213518 w 692944"/>
                <a:gd name="connsiteY3-38" fmla="*/ 1013204 h 1033973"/>
                <a:gd name="connsiteX4-39" fmla="*/ 0 w 692944"/>
                <a:gd name="connsiteY4-40" fmla="*/ 1033973 h 1033973"/>
                <a:gd name="connsiteX0-41" fmla="*/ 0 w 692944"/>
                <a:gd name="connsiteY0-42" fmla="*/ 1033973 h 1036507"/>
                <a:gd name="connsiteX1-43" fmla="*/ 257175 w 692944"/>
                <a:gd name="connsiteY1-44" fmla="*/ 0 h 1036507"/>
                <a:gd name="connsiteX2-45" fmla="*/ 692944 w 692944"/>
                <a:gd name="connsiteY2-46" fmla="*/ 2331 h 1036507"/>
                <a:gd name="connsiteX3-47" fmla="*/ 220661 w 692944"/>
                <a:gd name="connsiteY3-48" fmla="*/ 1036507 h 1036507"/>
                <a:gd name="connsiteX4-49" fmla="*/ 0 w 692944"/>
                <a:gd name="connsiteY4-50" fmla="*/ 1033973 h 1036507"/>
                <a:gd name="connsiteX0-51" fmla="*/ 0 w 692944"/>
                <a:gd name="connsiteY0-52" fmla="*/ 1038633 h 1038633"/>
                <a:gd name="connsiteX1-53" fmla="*/ 257175 w 692944"/>
                <a:gd name="connsiteY1-54" fmla="*/ 0 h 1038633"/>
                <a:gd name="connsiteX2-55" fmla="*/ 692944 w 692944"/>
                <a:gd name="connsiteY2-56" fmla="*/ 2331 h 1038633"/>
                <a:gd name="connsiteX3-57" fmla="*/ 220661 w 692944"/>
                <a:gd name="connsiteY3-58" fmla="*/ 1036507 h 1038633"/>
                <a:gd name="connsiteX4-59" fmla="*/ 0 w 692944"/>
                <a:gd name="connsiteY4-60" fmla="*/ 1038633 h 1038633"/>
                <a:gd name="connsiteX0-61" fmla="*/ 0 w 692944"/>
                <a:gd name="connsiteY0-62" fmla="*/ 1038633 h 1038839"/>
                <a:gd name="connsiteX1-63" fmla="*/ 257175 w 692944"/>
                <a:gd name="connsiteY1-64" fmla="*/ 0 h 1038839"/>
                <a:gd name="connsiteX2-65" fmla="*/ 692944 w 692944"/>
                <a:gd name="connsiteY2-66" fmla="*/ 2331 h 1038839"/>
                <a:gd name="connsiteX3-67" fmla="*/ 213517 w 692944"/>
                <a:gd name="connsiteY3-68" fmla="*/ 1038839 h 1038839"/>
                <a:gd name="connsiteX4-69" fmla="*/ 0 w 692944"/>
                <a:gd name="connsiteY4-70" fmla="*/ 1038633 h 1038839"/>
                <a:gd name="connsiteX0-71" fmla="*/ 0 w 692944"/>
                <a:gd name="connsiteY0-72" fmla="*/ 1038633 h 1038839"/>
                <a:gd name="connsiteX1-73" fmla="*/ 257175 w 692944"/>
                <a:gd name="connsiteY1-74" fmla="*/ 0 h 1038839"/>
                <a:gd name="connsiteX2-75" fmla="*/ 692944 w 692944"/>
                <a:gd name="connsiteY2-76" fmla="*/ 2331 h 1038839"/>
                <a:gd name="connsiteX3-77" fmla="*/ 215898 w 692944"/>
                <a:gd name="connsiteY3-78" fmla="*/ 1038839 h 1038839"/>
                <a:gd name="connsiteX4-79" fmla="*/ 0 w 692944"/>
                <a:gd name="connsiteY4-80" fmla="*/ 1038633 h 1038839"/>
                <a:gd name="connsiteX0-81" fmla="*/ 0 w 692944"/>
                <a:gd name="connsiteY0-82" fmla="*/ 1038633 h 1038839"/>
                <a:gd name="connsiteX1-83" fmla="*/ 257175 w 692944"/>
                <a:gd name="connsiteY1-84" fmla="*/ 0 h 1038839"/>
                <a:gd name="connsiteX2-85" fmla="*/ 692944 w 692944"/>
                <a:gd name="connsiteY2-86" fmla="*/ 2331 h 1038839"/>
                <a:gd name="connsiteX3-87" fmla="*/ 220661 w 692944"/>
                <a:gd name="connsiteY3-88" fmla="*/ 1038839 h 1038839"/>
                <a:gd name="connsiteX4-89" fmla="*/ 0 w 692944"/>
                <a:gd name="connsiteY4-90" fmla="*/ 1038633 h 10388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92944" h="1038839">
                  <a:moveTo>
                    <a:pt x="0" y="1038633"/>
                  </a:moveTo>
                  <a:lnTo>
                    <a:pt x="257175" y="0"/>
                  </a:lnTo>
                  <a:lnTo>
                    <a:pt x="692944" y="2331"/>
                  </a:lnTo>
                  <a:lnTo>
                    <a:pt x="220661" y="1038839"/>
                  </a:lnTo>
                  <a:lnTo>
                    <a:pt x="0" y="1038633"/>
                  </a:ln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9" name="Isosceles Triangle 10">
              <a:extLst>
                <a:ext uri="{FF2B5EF4-FFF2-40B4-BE49-F238E27FC236}">
                  <a16:creationId xmlns:a16="http://schemas.microsoft.com/office/drawing/2014/main" id="{60DE9F31-1C48-4B11-6BA1-1D1D8F11CE81}"/>
                </a:ext>
              </a:extLst>
            </p:cNvPr>
            <p:cNvSpPr/>
            <p:nvPr/>
          </p:nvSpPr>
          <p:spPr>
            <a:xfrm flipV="1">
              <a:off x="1889202" y="5078275"/>
              <a:ext cx="658368" cy="854349"/>
            </a:xfrm>
            <a:prstGeom prst="triangle">
              <a:avLst/>
            </a:prstGeom>
            <a:solidFill>
              <a:srgbClr val="D3A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0" name="Isosceles Triangle 11">
              <a:extLst>
                <a:ext uri="{FF2B5EF4-FFF2-40B4-BE49-F238E27FC236}">
                  <a16:creationId xmlns:a16="http://schemas.microsoft.com/office/drawing/2014/main" id="{6D833CD3-1911-3576-C4F6-F6C58AA29A0F}"/>
                </a:ext>
              </a:extLst>
            </p:cNvPr>
            <p:cNvSpPr/>
            <p:nvPr/>
          </p:nvSpPr>
          <p:spPr>
            <a:xfrm flipV="1">
              <a:off x="2089565" y="5588128"/>
              <a:ext cx="265471" cy="344495"/>
            </a:xfrm>
            <a:prstGeom prst="triangl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5">
                <a:cs typeface="+mn-ea"/>
                <a:sym typeface="+mn-lt"/>
              </a:endParaRPr>
            </a:p>
          </p:txBody>
        </p:sp>
        <p:sp>
          <p:nvSpPr>
            <p:cNvPr id="51" name="Rectangle 12">
              <a:extLst>
                <a:ext uri="{FF2B5EF4-FFF2-40B4-BE49-F238E27FC236}">
                  <a16:creationId xmlns:a16="http://schemas.microsoft.com/office/drawing/2014/main" id="{A0D9A5F4-7256-BF03-A003-1278DD81102D}"/>
                </a:ext>
              </a:extLst>
            </p:cNvPr>
            <p:cNvSpPr/>
            <p:nvPr/>
          </p:nvSpPr>
          <p:spPr>
            <a:xfrm>
              <a:off x="1889201" y="4242050"/>
              <a:ext cx="219456" cy="822960"/>
            </a:xfrm>
            <a:prstGeom prst="rect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13">
              <a:extLst>
                <a:ext uri="{FF2B5EF4-FFF2-40B4-BE49-F238E27FC236}">
                  <a16:creationId xmlns:a16="http://schemas.microsoft.com/office/drawing/2014/main" id="{EB9279F7-7F99-2CC2-B2DD-109844505E94}"/>
                </a:ext>
              </a:extLst>
            </p:cNvPr>
            <p:cNvSpPr/>
            <p:nvPr/>
          </p:nvSpPr>
          <p:spPr>
            <a:xfrm>
              <a:off x="2108657" y="4242052"/>
              <a:ext cx="219456" cy="822960"/>
            </a:xfrm>
            <a:prstGeom prst="rect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Rectangle 14">
              <a:extLst>
                <a:ext uri="{FF2B5EF4-FFF2-40B4-BE49-F238E27FC236}">
                  <a16:creationId xmlns:a16="http://schemas.microsoft.com/office/drawing/2014/main" id="{50897811-2C10-A6A3-4301-867C3B5224C1}"/>
                </a:ext>
              </a:extLst>
            </p:cNvPr>
            <p:cNvSpPr/>
            <p:nvPr/>
          </p:nvSpPr>
          <p:spPr>
            <a:xfrm>
              <a:off x="2328113" y="4242051"/>
              <a:ext cx="219456" cy="822960"/>
            </a:xfrm>
            <a:prstGeom prst="rect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15">
              <a:extLst>
                <a:ext uri="{FF2B5EF4-FFF2-40B4-BE49-F238E27FC236}">
                  <a16:creationId xmlns:a16="http://schemas.microsoft.com/office/drawing/2014/main" id="{8D76D8D3-3C00-E8AD-3F6C-0FD697F2E1C4}"/>
                </a:ext>
              </a:extLst>
            </p:cNvPr>
            <p:cNvSpPr/>
            <p:nvPr/>
          </p:nvSpPr>
          <p:spPr>
            <a:xfrm>
              <a:off x="1412827" y="2224936"/>
              <a:ext cx="439260" cy="962189"/>
            </a:xfrm>
            <a:prstGeom prst="rect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16">
              <a:extLst>
                <a:ext uri="{FF2B5EF4-FFF2-40B4-BE49-F238E27FC236}">
                  <a16:creationId xmlns:a16="http://schemas.microsoft.com/office/drawing/2014/main" id="{0826DC93-68EF-8590-3CB1-4ED1BC49D65D}"/>
                </a:ext>
              </a:extLst>
            </p:cNvPr>
            <p:cNvSpPr/>
            <p:nvPr/>
          </p:nvSpPr>
          <p:spPr>
            <a:xfrm>
              <a:off x="1997695" y="2224936"/>
              <a:ext cx="439260" cy="962189"/>
            </a:xfrm>
            <a:prstGeom prst="rect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6" name="Rectangle 17">
              <a:extLst>
                <a:ext uri="{FF2B5EF4-FFF2-40B4-BE49-F238E27FC236}">
                  <a16:creationId xmlns:a16="http://schemas.microsoft.com/office/drawing/2014/main" id="{34666181-75F1-C450-09D9-B5D0A26F4084}"/>
                </a:ext>
              </a:extLst>
            </p:cNvPr>
            <p:cNvSpPr/>
            <p:nvPr/>
          </p:nvSpPr>
          <p:spPr>
            <a:xfrm>
              <a:off x="2582563" y="2224936"/>
              <a:ext cx="439260" cy="962189"/>
            </a:xfrm>
            <a:prstGeom prst="rect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7" name="Oval 18">
              <a:extLst>
                <a:ext uri="{FF2B5EF4-FFF2-40B4-BE49-F238E27FC236}">
                  <a16:creationId xmlns:a16="http://schemas.microsoft.com/office/drawing/2014/main" id="{86299F2A-C527-3E45-602D-D447050DAFF5}"/>
                </a:ext>
              </a:extLst>
            </p:cNvPr>
            <p:cNvSpPr/>
            <p:nvPr/>
          </p:nvSpPr>
          <p:spPr>
            <a:xfrm>
              <a:off x="1885746" y="4947164"/>
              <a:ext cx="220736" cy="222910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Oval 19">
              <a:extLst>
                <a:ext uri="{FF2B5EF4-FFF2-40B4-BE49-F238E27FC236}">
                  <a16:creationId xmlns:a16="http://schemas.microsoft.com/office/drawing/2014/main" id="{95D5BA6E-6A6F-4F55-C7AF-9F5907BAC5D7}"/>
                </a:ext>
              </a:extLst>
            </p:cNvPr>
            <p:cNvSpPr/>
            <p:nvPr/>
          </p:nvSpPr>
          <p:spPr>
            <a:xfrm>
              <a:off x="2108717" y="4947164"/>
              <a:ext cx="220291" cy="222910"/>
            </a:xfrm>
            <a:prstGeom prst="ellipse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Oval 20">
              <a:extLst>
                <a:ext uri="{FF2B5EF4-FFF2-40B4-BE49-F238E27FC236}">
                  <a16:creationId xmlns:a16="http://schemas.microsoft.com/office/drawing/2014/main" id="{F2C14E5D-4240-B0DA-3FC9-D60AAA0684CC}"/>
                </a:ext>
              </a:extLst>
            </p:cNvPr>
            <p:cNvSpPr/>
            <p:nvPr/>
          </p:nvSpPr>
          <p:spPr>
            <a:xfrm>
              <a:off x="2329008" y="4947164"/>
              <a:ext cx="222017" cy="222910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0" name="Oval 21">
              <a:extLst>
                <a:ext uri="{FF2B5EF4-FFF2-40B4-BE49-F238E27FC236}">
                  <a16:creationId xmlns:a16="http://schemas.microsoft.com/office/drawing/2014/main" id="{6828BED6-ED27-768F-B47C-F58F45B33B27}"/>
                </a:ext>
              </a:extLst>
            </p:cNvPr>
            <p:cNvSpPr/>
            <p:nvPr/>
          </p:nvSpPr>
          <p:spPr>
            <a:xfrm>
              <a:off x="2538842" y="1837102"/>
              <a:ext cx="526701" cy="526701"/>
            </a:xfrm>
            <a:prstGeom prst="ellipse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1" name="Oval 22">
              <a:extLst>
                <a:ext uri="{FF2B5EF4-FFF2-40B4-BE49-F238E27FC236}">
                  <a16:creationId xmlns:a16="http://schemas.microsoft.com/office/drawing/2014/main" id="{D36D21B7-3B0D-A91B-1B24-E7FAB359BE3C}"/>
                </a:ext>
              </a:extLst>
            </p:cNvPr>
            <p:cNvSpPr/>
            <p:nvPr/>
          </p:nvSpPr>
          <p:spPr>
            <a:xfrm>
              <a:off x="1961729" y="1837102"/>
              <a:ext cx="526701" cy="526701"/>
            </a:xfrm>
            <a:prstGeom prst="ellipse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2" name="Oval 23">
              <a:extLst>
                <a:ext uri="{FF2B5EF4-FFF2-40B4-BE49-F238E27FC236}">
                  <a16:creationId xmlns:a16="http://schemas.microsoft.com/office/drawing/2014/main" id="{C1A78CD7-31D0-75B8-E5C9-5A62409F452A}"/>
                </a:ext>
              </a:extLst>
            </p:cNvPr>
            <p:cNvSpPr/>
            <p:nvPr/>
          </p:nvSpPr>
          <p:spPr>
            <a:xfrm>
              <a:off x="1362224" y="1837102"/>
              <a:ext cx="526701" cy="526701"/>
            </a:xfrm>
            <a:prstGeom prst="ellipse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78915EF-B642-BDCA-B292-C4A875740A63}"/>
              </a:ext>
            </a:extLst>
          </p:cNvPr>
          <p:cNvGrpSpPr/>
          <p:nvPr/>
        </p:nvGrpSpPr>
        <p:grpSpPr>
          <a:xfrm>
            <a:off x="1005681" y="1730735"/>
            <a:ext cx="3272037" cy="816522"/>
            <a:chOff x="-316195" y="1906534"/>
            <a:chExt cx="3272037" cy="8165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E2B5A04-4E90-A5B2-2D13-FB64A274B729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CE8D1FD-2417-5471-51EA-DC987DA64764}"/>
                </a:ext>
              </a:extLst>
            </p:cNvPr>
            <p:cNvSpPr txBox="1"/>
            <p:nvPr/>
          </p:nvSpPr>
          <p:spPr>
            <a:xfrm>
              <a:off x="1374410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1569F7DA-92E3-3BDA-EA7D-4FA5476C9434}"/>
              </a:ext>
            </a:extLst>
          </p:cNvPr>
          <p:cNvGrpSpPr/>
          <p:nvPr/>
        </p:nvGrpSpPr>
        <p:grpSpPr>
          <a:xfrm>
            <a:off x="1005681" y="2977696"/>
            <a:ext cx="3272037" cy="816522"/>
            <a:chOff x="-316195" y="1906534"/>
            <a:chExt cx="3272037" cy="81652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AA0AE61-71F4-BE0D-C550-128FC894ACB9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F65DC99-CBC8-B094-EB6F-874494786F0D}"/>
                </a:ext>
              </a:extLst>
            </p:cNvPr>
            <p:cNvSpPr txBox="1"/>
            <p:nvPr/>
          </p:nvSpPr>
          <p:spPr>
            <a:xfrm>
              <a:off x="1374410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72D4BACF-DC6E-132B-C916-AF061797BDBE}"/>
              </a:ext>
            </a:extLst>
          </p:cNvPr>
          <p:cNvGrpSpPr/>
          <p:nvPr/>
        </p:nvGrpSpPr>
        <p:grpSpPr>
          <a:xfrm>
            <a:off x="1005681" y="4224657"/>
            <a:ext cx="3272037" cy="816522"/>
            <a:chOff x="-316195" y="1906534"/>
            <a:chExt cx="3272037" cy="8165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1DCF7E74-EA0C-DAF8-A45C-DF41129AE502}"/>
                </a:ext>
              </a:extLst>
            </p:cNvPr>
            <p:cNvSpPr txBox="1"/>
            <p:nvPr/>
          </p:nvSpPr>
          <p:spPr>
            <a:xfrm>
              <a:off x="-316195" y="2190603"/>
              <a:ext cx="326866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3836F68-7AF6-B0F8-F388-FB0EEABCDB33}"/>
                </a:ext>
              </a:extLst>
            </p:cNvPr>
            <p:cNvSpPr txBox="1"/>
            <p:nvPr/>
          </p:nvSpPr>
          <p:spPr>
            <a:xfrm>
              <a:off x="1374410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B0E7221E-9F74-6D0A-8968-224460E5B7B9}"/>
              </a:ext>
            </a:extLst>
          </p:cNvPr>
          <p:cNvSpPr txBox="1"/>
          <p:nvPr/>
        </p:nvSpPr>
        <p:spPr>
          <a:xfrm>
            <a:off x="5468511" y="2288247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9D27347-412F-A1DC-C9F3-71F758F0282A}"/>
              </a:ext>
            </a:extLst>
          </p:cNvPr>
          <p:cNvSpPr txBox="1"/>
          <p:nvPr/>
        </p:nvSpPr>
        <p:spPr>
          <a:xfrm>
            <a:off x="5468511" y="3213399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57409E4A-5909-608D-06DF-182FB51E3FD3}"/>
              </a:ext>
            </a:extLst>
          </p:cNvPr>
          <p:cNvSpPr txBox="1"/>
          <p:nvPr/>
        </p:nvSpPr>
        <p:spPr>
          <a:xfrm>
            <a:off x="5468511" y="4172673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207889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A83FA8C-C09B-D5B6-49A6-5BFCC4545359}"/>
              </a:ext>
            </a:extLst>
          </p:cNvPr>
          <p:cNvGrpSpPr/>
          <p:nvPr/>
        </p:nvGrpSpPr>
        <p:grpSpPr>
          <a:xfrm>
            <a:off x="1368541" y="1095396"/>
            <a:ext cx="4906112" cy="3821063"/>
            <a:chOff x="3142296" y="1406182"/>
            <a:chExt cx="2345391" cy="382106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93D3A16-F02B-4D4D-AEA2-2CFB1ED96E65}"/>
                </a:ext>
              </a:extLst>
            </p:cNvPr>
            <p:cNvSpPr/>
            <p:nvPr/>
          </p:nvSpPr>
          <p:spPr>
            <a:xfrm>
              <a:off x="3167490" y="1456982"/>
              <a:ext cx="2320197" cy="3770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3900" dirty="0">
                  <a:solidFill>
                    <a:srgbClr val="116A4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+mn-lt"/>
                </a:rPr>
                <a:t>02</a:t>
              </a:r>
              <a:endParaRPr lang="zh-CN" altLang="en-US" sz="23900" dirty="0">
                <a:solidFill>
                  <a:srgbClr val="116A4E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D635062-062E-72EF-807D-0233AA0D004E}"/>
                </a:ext>
              </a:extLst>
            </p:cNvPr>
            <p:cNvSpPr/>
            <p:nvPr/>
          </p:nvSpPr>
          <p:spPr>
            <a:xfrm>
              <a:off x="3142296" y="1406182"/>
              <a:ext cx="2345391" cy="37702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3900" dirty="0">
                  <a:ln w="25400" cmpd="sng">
                    <a:gradFill>
                      <a:gsLst>
                        <a:gs pos="1000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bg1">
                            <a:alpha val="76000"/>
                          </a:schemeClr>
                        </a:gs>
                      </a:gsLst>
                      <a:lin ang="5400000" scaled="1"/>
                    </a:gradFill>
                  </a:ln>
                  <a:solidFill>
                    <a:srgbClr val="116A4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sym typeface="+mn-lt"/>
                </a:rPr>
                <a:t>02</a:t>
              </a:r>
              <a:endParaRPr lang="zh-CN" altLang="en-US" sz="23900" dirty="0">
                <a:ln w="25400" cmpd="sng">
                  <a:gradFill>
                    <a:gsLst>
                      <a:gs pos="1000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chemeClr val="bg1">
                          <a:alpha val="76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116A4E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+mn-lt"/>
              </a:endParaRP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19546C2-2FD2-F31E-2707-12EFFE445E0F}"/>
              </a:ext>
            </a:extLst>
          </p:cNvPr>
          <p:cNvSpPr/>
          <p:nvPr/>
        </p:nvSpPr>
        <p:spPr>
          <a:xfrm>
            <a:off x="0" y="4183530"/>
            <a:ext cx="12192000" cy="1579074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0">
                <a:srgbClr val="004F38">
                  <a:alpha val="0"/>
                </a:srgbClr>
              </a:gs>
              <a:gs pos="100000">
                <a:srgbClr val="116A4E">
                  <a:alpha val="15000"/>
                </a:srgbClr>
              </a:gs>
            </a:gsLst>
            <a:lin ang="135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7551197" y="2209718"/>
            <a:ext cx="1586997" cy="336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添加标题文本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CBA2545-6213-7A95-F57A-C62514CB88EB}"/>
              </a:ext>
            </a:extLst>
          </p:cNvPr>
          <p:cNvSpPr/>
          <p:nvPr/>
        </p:nvSpPr>
        <p:spPr>
          <a:xfrm>
            <a:off x="6658733" y="1992286"/>
            <a:ext cx="2841400" cy="774208"/>
          </a:xfrm>
          <a:prstGeom prst="roundRect">
            <a:avLst/>
          </a:prstGeom>
          <a:noFill/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1CA8F6-C54D-5D24-D0A1-96618DBDD8EA}"/>
              </a:ext>
            </a:extLst>
          </p:cNvPr>
          <p:cNvSpPr/>
          <p:nvPr/>
        </p:nvSpPr>
        <p:spPr>
          <a:xfrm>
            <a:off x="6115957" y="1992286"/>
            <a:ext cx="829156" cy="774208"/>
          </a:xfrm>
          <a:prstGeom prst="roundRect">
            <a:avLst/>
          </a:prstGeom>
          <a:solidFill>
            <a:srgbClr val="116A4E"/>
          </a:solidFill>
          <a:ln w="25400">
            <a:solidFill>
              <a:srgbClr val="116A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AC43A2B-8842-77AE-0EBC-B41F99B37819}"/>
              </a:ext>
            </a:extLst>
          </p:cNvPr>
          <p:cNvSpPr txBox="1"/>
          <p:nvPr/>
        </p:nvSpPr>
        <p:spPr>
          <a:xfrm>
            <a:off x="6017238" y="2923667"/>
            <a:ext cx="4654913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9759FF60-9413-81F4-18CF-D89C72C6A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276" y="2980527"/>
            <a:ext cx="3810000" cy="3810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81F40BB-B775-3744-C5C9-0B68B64B6A1F}"/>
              </a:ext>
            </a:extLst>
          </p:cNvPr>
          <p:cNvGrpSpPr/>
          <p:nvPr/>
        </p:nvGrpSpPr>
        <p:grpSpPr>
          <a:xfrm>
            <a:off x="6382213" y="2114892"/>
            <a:ext cx="371251" cy="465606"/>
            <a:chOff x="7886658" y="5504096"/>
            <a:chExt cx="547985" cy="687258"/>
          </a:xfrm>
          <a:blipFill>
            <a:blip r:embed="rId4"/>
            <a:stretch>
              <a:fillRect/>
            </a:stretch>
          </a:blip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7D117D5-6155-AF97-96B3-28A77DB53C44}"/>
                </a:ext>
              </a:extLst>
            </p:cNvPr>
            <p:cNvSpPr/>
            <p:nvPr/>
          </p:nvSpPr>
          <p:spPr>
            <a:xfrm flipV="1">
              <a:off x="7886658" y="5504096"/>
              <a:ext cx="451514" cy="687258"/>
            </a:xfrm>
            <a:custGeom>
              <a:avLst/>
              <a:gdLst>
                <a:gd name="connsiteX0" fmla="*/ 346869 w 451514"/>
                <a:gd name="connsiteY0" fmla="*/ 677365 h 687258"/>
                <a:gd name="connsiteX1" fmla="*/ 295532 w 451514"/>
                <a:gd name="connsiteY1" fmla="*/ 659028 h 687258"/>
                <a:gd name="connsiteX2" fmla="*/ 67572 w 451514"/>
                <a:gd name="connsiteY2" fmla="*/ 498274 h 687258"/>
                <a:gd name="connsiteX3" fmla="*/ 107297 w 451514"/>
                <a:gd name="connsiteY3" fmla="*/ 190826 h 687258"/>
                <a:gd name="connsiteX4" fmla="*/ 126243 w 451514"/>
                <a:gd name="connsiteY4" fmla="*/ 151707 h 687258"/>
                <a:gd name="connsiteX5" fmla="*/ 61461 w 451514"/>
                <a:gd name="connsiteY5" fmla="*/ 179823 h 687258"/>
                <a:gd name="connsiteX6" fmla="*/ -6988 w 451514"/>
                <a:gd name="connsiteY6" fmla="*/ 201828 h 687258"/>
                <a:gd name="connsiteX7" fmla="*/ 98130 w 451514"/>
                <a:gd name="connsiteY7" fmla="*/ 87528 h 687258"/>
                <a:gd name="connsiteX8" fmla="*/ 235028 w 451514"/>
                <a:gd name="connsiteY8" fmla="*/ 733 h 687258"/>
                <a:gd name="connsiteX9" fmla="*/ 205082 w 451514"/>
                <a:gd name="connsiteY9" fmla="*/ 72247 h 687258"/>
                <a:gd name="connsiteX10" fmla="*/ 173302 w 451514"/>
                <a:gd name="connsiteY10" fmla="*/ 131536 h 687258"/>
                <a:gd name="connsiteX11" fmla="*/ 264975 w 451514"/>
                <a:gd name="connsiteY11" fmla="*/ 94862 h 687258"/>
                <a:gd name="connsiteX12" fmla="*/ 275364 w 451514"/>
                <a:gd name="connsiteY12" fmla="*/ 78359 h 687258"/>
                <a:gd name="connsiteX13" fmla="*/ 296755 w 451514"/>
                <a:gd name="connsiteY13" fmla="*/ 78359 h 687258"/>
                <a:gd name="connsiteX14" fmla="*/ 330368 w 451514"/>
                <a:gd name="connsiteY14" fmla="*/ 90584 h 687258"/>
                <a:gd name="connsiteX15" fmla="*/ 369482 w 451514"/>
                <a:gd name="connsiteY15" fmla="*/ 100364 h 687258"/>
                <a:gd name="connsiteX16" fmla="*/ 308978 w 451514"/>
                <a:gd name="connsiteY16" fmla="*/ 134592 h 687258"/>
                <a:gd name="connsiteX17" fmla="*/ 218527 w 451514"/>
                <a:gd name="connsiteY17" fmla="*/ 155374 h 687258"/>
                <a:gd name="connsiteX18" fmla="*/ 103019 w 451514"/>
                <a:gd name="connsiteY18" fmla="*/ 272119 h 687258"/>
                <a:gd name="connsiteX19" fmla="*/ 82851 w 451514"/>
                <a:gd name="connsiteY19" fmla="*/ 374806 h 687258"/>
                <a:gd name="connsiteX20" fmla="*/ 102408 w 451514"/>
                <a:gd name="connsiteY20" fmla="*/ 476881 h 687258"/>
                <a:gd name="connsiteX21" fmla="*/ 307755 w 451514"/>
                <a:gd name="connsiteY21" fmla="*/ 618075 h 687258"/>
                <a:gd name="connsiteX22" fmla="*/ 389650 w 451514"/>
                <a:gd name="connsiteY22" fmla="*/ 610129 h 687258"/>
                <a:gd name="connsiteX23" fmla="*/ 437931 w 451514"/>
                <a:gd name="connsiteY23" fmla="*/ 627244 h 687258"/>
                <a:gd name="connsiteX24" fmla="*/ 403706 w 451514"/>
                <a:gd name="connsiteY24" fmla="*/ 647414 h 687258"/>
                <a:gd name="connsiteX25" fmla="*/ 373149 w 451514"/>
                <a:gd name="connsiteY25" fmla="*/ 665751 h 687258"/>
                <a:gd name="connsiteX26" fmla="*/ 364593 w 451514"/>
                <a:gd name="connsiteY26" fmla="*/ 682866 h 687258"/>
                <a:gd name="connsiteX27" fmla="*/ 346869 w 451514"/>
                <a:gd name="connsiteY27" fmla="*/ 677365 h 687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1514" h="687258">
                  <a:moveTo>
                    <a:pt x="346869" y="677365"/>
                  </a:moveTo>
                  <a:cubicBezTo>
                    <a:pt x="339535" y="666974"/>
                    <a:pt x="327924" y="662695"/>
                    <a:pt x="295532" y="659028"/>
                  </a:cubicBezTo>
                  <a:cubicBezTo>
                    <a:pt x="191025" y="645581"/>
                    <a:pt x="113409" y="591181"/>
                    <a:pt x="67572" y="498274"/>
                  </a:cubicBezTo>
                  <a:cubicBezTo>
                    <a:pt x="20514" y="401700"/>
                    <a:pt x="36404" y="277620"/>
                    <a:pt x="107297" y="190826"/>
                  </a:cubicBezTo>
                  <a:cubicBezTo>
                    <a:pt x="126243" y="168210"/>
                    <a:pt x="134188" y="151707"/>
                    <a:pt x="126243" y="151707"/>
                  </a:cubicBezTo>
                  <a:cubicBezTo>
                    <a:pt x="125021" y="151707"/>
                    <a:pt x="95685" y="164543"/>
                    <a:pt x="61461" y="179823"/>
                  </a:cubicBezTo>
                  <a:cubicBezTo>
                    <a:pt x="18680" y="199383"/>
                    <a:pt x="-2710" y="206106"/>
                    <a:pt x="-6988" y="201828"/>
                  </a:cubicBezTo>
                  <a:cubicBezTo>
                    <a:pt x="-22878" y="185936"/>
                    <a:pt x="-3321" y="165154"/>
                    <a:pt x="98130" y="87528"/>
                  </a:cubicBezTo>
                  <a:cubicBezTo>
                    <a:pt x="209971" y="1956"/>
                    <a:pt x="220972" y="-4768"/>
                    <a:pt x="235028" y="733"/>
                  </a:cubicBezTo>
                  <a:cubicBezTo>
                    <a:pt x="252752" y="7457"/>
                    <a:pt x="244807" y="25794"/>
                    <a:pt x="205082" y="72247"/>
                  </a:cubicBezTo>
                  <a:cubicBezTo>
                    <a:pt x="168413" y="115033"/>
                    <a:pt x="154967" y="139482"/>
                    <a:pt x="173302" y="131536"/>
                  </a:cubicBezTo>
                  <a:cubicBezTo>
                    <a:pt x="187970" y="124813"/>
                    <a:pt x="253974" y="98530"/>
                    <a:pt x="264975" y="94862"/>
                  </a:cubicBezTo>
                  <a:cubicBezTo>
                    <a:pt x="270475" y="92418"/>
                    <a:pt x="275364" y="85083"/>
                    <a:pt x="275364" y="78359"/>
                  </a:cubicBezTo>
                  <a:cubicBezTo>
                    <a:pt x="275364" y="62467"/>
                    <a:pt x="291866" y="62467"/>
                    <a:pt x="296755" y="78359"/>
                  </a:cubicBezTo>
                  <a:cubicBezTo>
                    <a:pt x="299810" y="88139"/>
                    <a:pt x="305922" y="90584"/>
                    <a:pt x="330368" y="90584"/>
                  </a:cubicBezTo>
                  <a:cubicBezTo>
                    <a:pt x="349314" y="90584"/>
                    <a:pt x="363370" y="94251"/>
                    <a:pt x="369482" y="100364"/>
                  </a:cubicBezTo>
                  <a:cubicBezTo>
                    <a:pt x="392095" y="122368"/>
                    <a:pt x="376205" y="130925"/>
                    <a:pt x="308978" y="134592"/>
                  </a:cubicBezTo>
                  <a:cubicBezTo>
                    <a:pt x="264364" y="137037"/>
                    <a:pt x="246640" y="141316"/>
                    <a:pt x="218527" y="155374"/>
                  </a:cubicBezTo>
                  <a:cubicBezTo>
                    <a:pt x="170857" y="178601"/>
                    <a:pt x="128077" y="221998"/>
                    <a:pt x="103019" y="272119"/>
                  </a:cubicBezTo>
                  <a:cubicBezTo>
                    <a:pt x="84074" y="310627"/>
                    <a:pt x="82851" y="317350"/>
                    <a:pt x="82851" y="374806"/>
                  </a:cubicBezTo>
                  <a:cubicBezTo>
                    <a:pt x="82851" y="430428"/>
                    <a:pt x="84685" y="439596"/>
                    <a:pt x="102408" y="476881"/>
                  </a:cubicBezTo>
                  <a:cubicBezTo>
                    <a:pt x="142133" y="561231"/>
                    <a:pt x="222194" y="616853"/>
                    <a:pt x="307755" y="618075"/>
                  </a:cubicBezTo>
                  <a:cubicBezTo>
                    <a:pt x="331590" y="618687"/>
                    <a:pt x="368871" y="615019"/>
                    <a:pt x="389650" y="610129"/>
                  </a:cubicBezTo>
                  <a:cubicBezTo>
                    <a:pt x="431820" y="600961"/>
                    <a:pt x="444654" y="605240"/>
                    <a:pt x="437931" y="627244"/>
                  </a:cubicBezTo>
                  <a:cubicBezTo>
                    <a:pt x="434875" y="635801"/>
                    <a:pt x="424486" y="641913"/>
                    <a:pt x="403706" y="647414"/>
                  </a:cubicBezTo>
                  <a:cubicBezTo>
                    <a:pt x="382316" y="652915"/>
                    <a:pt x="373149" y="658417"/>
                    <a:pt x="373149" y="665751"/>
                  </a:cubicBezTo>
                  <a:cubicBezTo>
                    <a:pt x="373149" y="671252"/>
                    <a:pt x="369482" y="679198"/>
                    <a:pt x="364593" y="682866"/>
                  </a:cubicBezTo>
                  <a:cubicBezTo>
                    <a:pt x="357870" y="688978"/>
                    <a:pt x="354203" y="687756"/>
                    <a:pt x="346869" y="677365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8437681-4717-A963-DC77-EDE5B58ECD90}"/>
                </a:ext>
              </a:extLst>
            </p:cNvPr>
            <p:cNvSpPr/>
            <p:nvPr/>
          </p:nvSpPr>
          <p:spPr>
            <a:xfrm flipV="1">
              <a:off x="8004829" y="5593136"/>
              <a:ext cx="429814" cy="439844"/>
            </a:xfrm>
            <a:custGeom>
              <a:avLst/>
              <a:gdLst>
                <a:gd name="connsiteX0" fmla="*/ 161924 w 429814"/>
                <a:gd name="connsiteY0" fmla="*/ 433356 h 439844"/>
                <a:gd name="connsiteX1" fmla="*/ -8588 w 429814"/>
                <a:gd name="connsiteY1" fmla="*/ 253044 h 439844"/>
                <a:gd name="connsiteX2" fmla="*/ 50694 w 429814"/>
                <a:gd name="connsiteY2" fmla="*/ 66618 h 439844"/>
                <a:gd name="connsiteX3" fmla="*/ 329380 w 429814"/>
                <a:gd name="connsiteY3" fmla="*/ 39724 h 439844"/>
                <a:gd name="connsiteX4" fmla="*/ 298822 w 429814"/>
                <a:gd name="connsiteY4" fmla="*/ 411352 h 439844"/>
                <a:gd name="connsiteX5" fmla="*/ 194315 w 429814"/>
                <a:gd name="connsiteY5" fmla="*/ 438857 h 439844"/>
                <a:gd name="connsiteX6" fmla="*/ 161924 w 429814"/>
                <a:gd name="connsiteY6" fmla="*/ 433356 h 439844"/>
                <a:gd name="connsiteX7" fmla="*/ 159479 w 429814"/>
                <a:gd name="connsiteY7" fmla="*/ 381402 h 439844"/>
                <a:gd name="connsiteX8" fmla="*/ 137478 w 429814"/>
                <a:gd name="connsiteY8" fmla="*/ 360009 h 439844"/>
                <a:gd name="connsiteX9" fmla="*/ 108142 w 429814"/>
                <a:gd name="connsiteY9" fmla="*/ 377734 h 439844"/>
                <a:gd name="connsiteX10" fmla="*/ 164980 w 429814"/>
                <a:gd name="connsiteY10" fmla="*/ 402184 h 439844"/>
                <a:gd name="connsiteX11" fmla="*/ 159479 w 429814"/>
                <a:gd name="connsiteY11" fmla="*/ 381402 h 439844"/>
                <a:gd name="connsiteX12" fmla="*/ 304934 w 429814"/>
                <a:gd name="connsiteY12" fmla="*/ 377734 h 439844"/>
                <a:gd name="connsiteX13" fmla="*/ 334269 w 429814"/>
                <a:gd name="connsiteY13" fmla="*/ 353285 h 439844"/>
                <a:gd name="connsiteX14" fmla="*/ 300656 w 429814"/>
                <a:gd name="connsiteY14" fmla="*/ 336782 h 439844"/>
                <a:gd name="connsiteX15" fmla="*/ 270709 w 429814"/>
                <a:gd name="connsiteY15" fmla="*/ 396683 h 439844"/>
                <a:gd name="connsiteX16" fmla="*/ 304934 w 429814"/>
                <a:gd name="connsiteY16" fmla="*/ 377734 h 439844"/>
                <a:gd name="connsiteX17" fmla="*/ 206538 w 429814"/>
                <a:gd name="connsiteY17" fmla="*/ 361842 h 439844"/>
                <a:gd name="connsiteX18" fmla="*/ 175369 w 429814"/>
                <a:gd name="connsiteY18" fmla="*/ 341672 h 439844"/>
                <a:gd name="connsiteX19" fmla="*/ 184536 w 429814"/>
                <a:gd name="connsiteY19" fmla="*/ 366121 h 439844"/>
                <a:gd name="connsiteX20" fmla="*/ 205927 w 429814"/>
                <a:gd name="connsiteY20" fmla="*/ 384458 h 439844"/>
                <a:gd name="connsiteX21" fmla="*/ 206538 w 429814"/>
                <a:gd name="connsiteY21" fmla="*/ 361842 h 439844"/>
                <a:gd name="connsiteX22" fmla="*/ 254819 w 429814"/>
                <a:gd name="connsiteY22" fmla="*/ 360009 h 439844"/>
                <a:gd name="connsiteX23" fmla="*/ 248096 w 429814"/>
                <a:gd name="connsiteY23" fmla="*/ 329447 h 439844"/>
                <a:gd name="connsiteX24" fmla="*/ 232818 w 429814"/>
                <a:gd name="connsiteY24" fmla="*/ 348395 h 439844"/>
                <a:gd name="connsiteX25" fmla="*/ 236484 w 429814"/>
                <a:gd name="connsiteY25" fmla="*/ 375901 h 439844"/>
                <a:gd name="connsiteX26" fmla="*/ 254819 w 429814"/>
                <a:gd name="connsiteY26" fmla="*/ 360009 h 439844"/>
                <a:gd name="connsiteX27" fmla="*/ 117921 w 429814"/>
                <a:gd name="connsiteY27" fmla="*/ 332503 h 439844"/>
                <a:gd name="connsiteX28" fmla="*/ 105698 w 429814"/>
                <a:gd name="connsiteY28" fmla="*/ 286661 h 439844"/>
                <a:gd name="connsiteX29" fmla="*/ 91030 w 429814"/>
                <a:gd name="connsiteY29" fmla="*/ 246931 h 439844"/>
                <a:gd name="connsiteX30" fmla="*/ 67806 w 429814"/>
                <a:gd name="connsiteY30" fmla="*/ 248765 h 439844"/>
                <a:gd name="connsiteX31" fmla="*/ 22581 w 429814"/>
                <a:gd name="connsiteY31" fmla="*/ 267102 h 439844"/>
                <a:gd name="connsiteX32" fmla="*/ 64139 w 429814"/>
                <a:gd name="connsiteY32" fmla="*/ 344728 h 439844"/>
                <a:gd name="connsiteX33" fmla="*/ 96530 w 429814"/>
                <a:gd name="connsiteY33" fmla="*/ 349618 h 439844"/>
                <a:gd name="connsiteX34" fmla="*/ 117921 w 429814"/>
                <a:gd name="connsiteY34" fmla="*/ 332503 h 439844"/>
                <a:gd name="connsiteX35" fmla="*/ 376438 w 429814"/>
                <a:gd name="connsiteY35" fmla="*/ 289717 h 439844"/>
                <a:gd name="connsiteX36" fmla="*/ 389273 w 429814"/>
                <a:gd name="connsiteY36" fmla="*/ 231650 h 439844"/>
                <a:gd name="connsiteX37" fmla="*/ 389273 w 429814"/>
                <a:gd name="connsiteY37" fmla="*/ 207813 h 439844"/>
                <a:gd name="connsiteX38" fmla="*/ 366660 w 429814"/>
                <a:gd name="connsiteY38" fmla="*/ 210869 h 439844"/>
                <a:gd name="connsiteX39" fmla="*/ 315934 w 429814"/>
                <a:gd name="connsiteY39" fmla="*/ 246320 h 439844"/>
                <a:gd name="connsiteX40" fmla="*/ 312267 w 429814"/>
                <a:gd name="connsiteY40" fmla="*/ 291551 h 439844"/>
                <a:gd name="connsiteX41" fmla="*/ 325713 w 429814"/>
                <a:gd name="connsiteY41" fmla="*/ 316000 h 439844"/>
                <a:gd name="connsiteX42" fmla="*/ 376438 w 429814"/>
                <a:gd name="connsiteY42" fmla="*/ 289717 h 439844"/>
                <a:gd name="connsiteX43" fmla="*/ 180870 w 429814"/>
                <a:gd name="connsiteY43" fmla="*/ 310499 h 439844"/>
                <a:gd name="connsiteX44" fmla="*/ 196760 w 429814"/>
                <a:gd name="connsiteY44" fmla="*/ 275048 h 439844"/>
                <a:gd name="connsiteX45" fmla="*/ 168035 w 429814"/>
                <a:gd name="connsiteY45" fmla="*/ 235929 h 439844"/>
                <a:gd name="connsiteX46" fmla="*/ 127088 w 429814"/>
                <a:gd name="connsiteY46" fmla="*/ 264046 h 439844"/>
                <a:gd name="connsiteX47" fmla="*/ 180870 w 429814"/>
                <a:gd name="connsiteY47" fmla="*/ 310499 h 439844"/>
                <a:gd name="connsiteX48" fmla="*/ 281710 w 429814"/>
                <a:gd name="connsiteY48" fmla="*/ 291551 h 439844"/>
                <a:gd name="connsiteX49" fmla="*/ 287210 w 429814"/>
                <a:gd name="connsiteY49" fmla="*/ 251821 h 439844"/>
                <a:gd name="connsiteX50" fmla="*/ 290266 w 429814"/>
                <a:gd name="connsiteY50" fmla="*/ 225538 h 439844"/>
                <a:gd name="connsiteX51" fmla="*/ 263986 w 429814"/>
                <a:gd name="connsiteY51" fmla="*/ 225538 h 439844"/>
                <a:gd name="connsiteX52" fmla="*/ 221817 w 429814"/>
                <a:gd name="connsiteY52" fmla="*/ 260990 h 439844"/>
                <a:gd name="connsiteX53" fmla="*/ 254208 w 429814"/>
                <a:gd name="connsiteY53" fmla="*/ 304998 h 439844"/>
                <a:gd name="connsiteX54" fmla="*/ 281710 w 429814"/>
                <a:gd name="connsiteY54" fmla="*/ 291551 h 439844"/>
                <a:gd name="connsiteX55" fmla="*/ 87363 w 429814"/>
                <a:gd name="connsiteY55" fmla="*/ 217592 h 439844"/>
                <a:gd name="connsiteX56" fmla="*/ 90419 w 429814"/>
                <a:gd name="connsiteY56" fmla="*/ 171139 h 439844"/>
                <a:gd name="connsiteX57" fmla="*/ 92864 w 429814"/>
                <a:gd name="connsiteY57" fmla="*/ 125908 h 439844"/>
                <a:gd name="connsiteX58" fmla="*/ 69640 w 429814"/>
                <a:gd name="connsiteY58" fmla="*/ 117962 h 439844"/>
                <a:gd name="connsiteX59" fmla="*/ 47027 w 429814"/>
                <a:gd name="connsiteY59" fmla="*/ 110016 h 439844"/>
                <a:gd name="connsiteX60" fmla="*/ 34193 w 429814"/>
                <a:gd name="connsiteY60" fmla="*/ 135076 h 439844"/>
                <a:gd name="connsiteX61" fmla="*/ 18303 w 429814"/>
                <a:gd name="connsiteY61" fmla="*/ 193754 h 439844"/>
                <a:gd name="connsiteX62" fmla="*/ 14636 w 429814"/>
                <a:gd name="connsiteY62" fmla="*/ 227372 h 439844"/>
                <a:gd name="connsiteX63" fmla="*/ 50694 w 429814"/>
                <a:gd name="connsiteY63" fmla="*/ 222482 h 439844"/>
                <a:gd name="connsiteX64" fmla="*/ 87363 w 429814"/>
                <a:gd name="connsiteY64" fmla="*/ 217592 h 439844"/>
                <a:gd name="connsiteX65" fmla="*/ 182703 w 429814"/>
                <a:gd name="connsiteY65" fmla="*/ 201700 h 439844"/>
                <a:gd name="connsiteX66" fmla="*/ 183314 w 429814"/>
                <a:gd name="connsiteY66" fmla="*/ 165638 h 439844"/>
                <a:gd name="connsiteX67" fmla="*/ 179647 w 429814"/>
                <a:gd name="connsiteY67" fmla="*/ 133242 h 439844"/>
                <a:gd name="connsiteX68" fmla="*/ 151534 w 429814"/>
                <a:gd name="connsiteY68" fmla="*/ 135076 h 439844"/>
                <a:gd name="connsiteX69" fmla="*/ 123421 w 429814"/>
                <a:gd name="connsiteY69" fmla="*/ 136910 h 439844"/>
                <a:gd name="connsiteX70" fmla="*/ 120365 w 429814"/>
                <a:gd name="connsiteY70" fmla="*/ 172361 h 439844"/>
                <a:gd name="connsiteX71" fmla="*/ 119754 w 429814"/>
                <a:gd name="connsiteY71" fmla="*/ 210869 h 439844"/>
                <a:gd name="connsiteX72" fmla="*/ 182703 w 429814"/>
                <a:gd name="connsiteY72" fmla="*/ 201700 h 439844"/>
                <a:gd name="connsiteX73" fmla="*/ 256653 w 429814"/>
                <a:gd name="connsiteY73" fmla="*/ 197422 h 439844"/>
                <a:gd name="connsiteX74" fmla="*/ 279265 w 429814"/>
                <a:gd name="connsiteY74" fmla="*/ 179696 h 439844"/>
                <a:gd name="connsiteX75" fmla="*/ 257875 w 429814"/>
                <a:gd name="connsiteY75" fmla="*/ 116739 h 439844"/>
                <a:gd name="connsiteX76" fmla="*/ 230984 w 429814"/>
                <a:gd name="connsiteY76" fmla="*/ 122240 h 439844"/>
                <a:gd name="connsiteX77" fmla="*/ 205316 w 429814"/>
                <a:gd name="connsiteY77" fmla="*/ 129575 h 439844"/>
                <a:gd name="connsiteX78" fmla="*/ 208983 w 429814"/>
                <a:gd name="connsiteY78" fmla="*/ 157692 h 439844"/>
                <a:gd name="connsiteX79" fmla="*/ 256653 w 429814"/>
                <a:gd name="connsiteY79" fmla="*/ 197422 h 439844"/>
                <a:gd name="connsiteX80" fmla="*/ 384383 w 429814"/>
                <a:gd name="connsiteY80" fmla="*/ 179085 h 439844"/>
                <a:gd name="connsiteX81" fmla="*/ 337936 w 429814"/>
                <a:gd name="connsiteY81" fmla="*/ 84955 h 439844"/>
                <a:gd name="connsiteX82" fmla="*/ 306156 w 429814"/>
                <a:gd name="connsiteY82" fmla="*/ 88011 h 439844"/>
                <a:gd name="connsiteX83" fmla="*/ 286599 w 429814"/>
                <a:gd name="connsiteY83" fmla="*/ 105737 h 439844"/>
                <a:gd name="connsiteX84" fmla="*/ 300656 w 429814"/>
                <a:gd name="connsiteY84" fmla="*/ 150968 h 439844"/>
                <a:gd name="connsiteX85" fmla="*/ 312879 w 429814"/>
                <a:gd name="connsiteY85" fmla="*/ 190087 h 439844"/>
                <a:gd name="connsiteX86" fmla="*/ 346492 w 429814"/>
                <a:gd name="connsiteY86" fmla="*/ 185808 h 439844"/>
                <a:gd name="connsiteX87" fmla="*/ 384383 w 429814"/>
                <a:gd name="connsiteY87" fmla="*/ 179085 h 439844"/>
                <a:gd name="connsiteX88" fmla="*/ 174758 w 429814"/>
                <a:gd name="connsiteY88" fmla="*/ 92901 h 439844"/>
                <a:gd name="connsiteX89" fmla="*/ 169869 w 429814"/>
                <a:gd name="connsiteY89" fmla="*/ 66618 h 439844"/>
                <a:gd name="connsiteX90" fmla="*/ 165591 w 429814"/>
                <a:gd name="connsiteY90" fmla="*/ 51338 h 439844"/>
                <a:gd name="connsiteX91" fmla="*/ 152145 w 429814"/>
                <a:gd name="connsiteY91" fmla="*/ 72731 h 439844"/>
                <a:gd name="connsiteX92" fmla="*/ 157035 w 429814"/>
                <a:gd name="connsiteY92" fmla="*/ 103292 h 439844"/>
                <a:gd name="connsiteX93" fmla="*/ 174758 w 429814"/>
                <a:gd name="connsiteY93" fmla="*/ 92901 h 439844"/>
                <a:gd name="connsiteX94" fmla="*/ 122199 w 429814"/>
                <a:gd name="connsiteY94" fmla="*/ 69675 h 439844"/>
                <a:gd name="connsiteX95" fmla="*/ 99586 w 429814"/>
                <a:gd name="connsiteY95" fmla="*/ 59284 h 439844"/>
                <a:gd name="connsiteX96" fmla="*/ 81863 w 429814"/>
                <a:gd name="connsiteY96" fmla="*/ 92901 h 439844"/>
                <a:gd name="connsiteX97" fmla="*/ 122199 w 429814"/>
                <a:gd name="connsiteY97" fmla="*/ 69675 h 439844"/>
                <a:gd name="connsiteX98" fmla="*/ 230373 w 429814"/>
                <a:gd name="connsiteY98" fmla="*/ 91068 h 439844"/>
                <a:gd name="connsiteX99" fmla="*/ 221206 w 429814"/>
                <a:gd name="connsiteY99" fmla="*/ 66618 h 439844"/>
                <a:gd name="connsiteX100" fmla="*/ 199815 w 429814"/>
                <a:gd name="connsiteY100" fmla="*/ 48281 h 439844"/>
                <a:gd name="connsiteX101" fmla="*/ 198593 w 429814"/>
                <a:gd name="connsiteY101" fmla="*/ 72731 h 439844"/>
                <a:gd name="connsiteX102" fmla="*/ 230373 w 429814"/>
                <a:gd name="connsiteY102" fmla="*/ 91068 h 439844"/>
                <a:gd name="connsiteX103" fmla="*/ 295766 w 429814"/>
                <a:gd name="connsiteY103" fmla="*/ 56227 h 439844"/>
                <a:gd name="connsiteX104" fmla="*/ 230984 w 429814"/>
                <a:gd name="connsiteY104" fmla="*/ 29945 h 439844"/>
                <a:gd name="connsiteX105" fmla="*/ 245652 w 429814"/>
                <a:gd name="connsiteY105" fmla="*/ 54394 h 439844"/>
                <a:gd name="connsiteX106" fmla="*/ 281710 w 429814"/>
                <a:gd name="connsiteY106" fmla="*/ 70897 h 439844"/>
                <a:gd name="connsiteX107" fmla="*/ 295766 w 429814"/>
                <a:gd name="connsiteY107" fmla="*/ 56227 h 439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29814" h="439844">
                  <a:moveTo>
                    <a:pt x="161924" y="433356"/>
                  </a:moveTo>
                  <a:cubicBezTo>
                    <a:pt x="78196" y="419298"/>
                    <a:pt x="8524" y="345339"/>
                    <a:pt x="-8588" y="253044"/>
                  </a:cubicBezTo>
                  <a:cubicBezTo>
                    <a:pt x="-20811" y="185808"/>
                    <a:pt x="-643" y="121018"/>
                    <a:pt x="50694" y="66618"/>
                  </a:cubicBezTo>
                  <a:cubicBezTo>
                    <a:pt x="124032" y="-11619"/>
                    <a:pt x="243207" y="-23232"/>
                    <a:pt x="329380" y="39724"/>
                  </a:cubicBezTo>
                  <a:cubicBezTo>
                    <a:pt x="459555" y="135687"/>
                    <a:pt x="443054" y="338004"/>
                    <a:pt x="298822" y="411352"/>
                  </a:cubicBezTo>
                  <a:cubicBezTo>
                    <a:pt x="274376" y="423577"/>
                    <a:pt x="206538" y="441302"/>
                    <a:pt x="194315" y="438857"/>
                  </a:cubicBezTo>
                  <a:cubicBezTo>
                    <a:pt x="192481" y="438246"/>
                    <a:pt x="177814" y="435801"/>
                    <a:pt x="161924" y="433356"/>
                  </a:cubicBezTo>
                  <a:close/>
                  <a:moveTo>
                    <a:pt x="159479" y="381402"/>
                  </a:moveTo>
                  <a:cubicBezTo>
                    <a:pt x="150923" y="369788"/>
                    <a:pt x="140533" y="360009"/>
                    <a:pt x="137478" y="360009"/>
                  </a:cubicBezTo>
                  <a:cubicBezTo>
                    <a:pt x="128310" y="360009"/>
                    <a:pt x="108142" y="372233"/>
                    <a:pt x="108142" y="377734"/>
                  </a:cubicBezTo>
                  <a:cubicBezTo>
                    <a:pt x="108142" y="384458"/>
                    <a:pt x="149701" y="402184"/>
                    <a:pt x="164980" y="402184"/>
                  </a:cubicBezTo>
                  <a:cubicBezTo>
                    <a:pt x="174758" y="402795"/>
                    <a:pt x="173536" y="399739"/>
                    <a:pt x="159479" y="381402"/>
                  </a:cubicBezTo>
                  <a:close/>
                  <a:moveTo>
                    <a:pt x="304934" y="377734"/>
                  </a:moveTo>
                  <a:cubicBezTo>
                    <a:pt x="320824" y="367344"/>
                    <a:pt x="334269" y="356341"/>
                    <a:pt x="334269" y="353285"/>
                  </a:cubicBezTo>
                  <a:cubicBezTo>
                    <a:pt x="334269" y="347784"/>
                    <a:pt x="303711" y="333115"/>
                    <a:pt x="300656" y="336782"/>
                  </a:cubicBezTo>
                  <a:cubicBezTo>
                    <a:pt x="287210" y="357564"/>
                    <a:pt x="267653" y="396683"/>
                    <a:pt x="270709" y="396683"/>
                  </a:cubicBezTo>
                  <a:cubicBezTo>
                    <a:pt x="273154" y="396683"/>
                    <a:pt x="288432" y="388125"/>
                    <a:pt x="304934" y="377734"/>
                  </a:cubicBezTo>
                  <a:close/>
                  <a:moveTo>
                    <a:pt x="206538" y="361842"/>
                  </a:moveTo>
                  <a:cubicBezTo>
                    <a:pt x="202260" y="338004"/>
                    <a:pt x="191870" y="330670"/>
                    <a:pt x="175369" y="341672"/>
                  </a:cubicBezTo>
                  <a:cubicBezTo>
                    <a:pt x="168035" y="345950"/>
                    <a:pt x="169258" y="350229"/>
                    <a:pt x="184536" y="366121"/>
                  </a:cubicBezTo>
                  <a:cubicBezTo>
                    <a:pt x="194315" y="375901"/>
                    <a:pt x="204093" y="384458"/>
                    <a:pt x="205927" y="384458"/>
                  </a:cubicBezTo>
                  <a:cubicBezTo>
                    <a:pt x="208371" y="384458"/>
                    <a:pt x="208371" y="374067"/>
                    <a:pt x="206538" y="361842"/>
                  </a:cubicBezTo>
                  <a:close/>
                  <a:moveTo>
                    <a:pt x="254819" y="360009"/>
                  </a:moveTo>
                  <a:cubicBezTo>
                    <a:pt x="270709" y="329447"/>
                    <a:pt x="270709" y="329447"/>
                    <a:pt x="248096" y="329447"/>
                  </a:cubicBezTo>
                  <a:cubicBezTo>
                    <a:pt x="229762" y="329447"/>
                    <a:pt x="229151" y="330670"/>
                    <a:pt x="232818" y="348395"/>
                  </a:cubicBezTo>
                  <a:cubicBezTo>
                    <a:pt x="234651" y="358786"/>
                    <a:pt x="236484" y="371622"/>
                    <a:pt x="236484" y="375901"/>
                  </a:cubicBezTo>
                  <a:cubicBezTo>
                    <a:pt x="236484" y="389959"/>
                    <a:pt x="241985" y="385680"/>
                    <a:pt x="254819" y="360009"/>
                  </a:cubicBezTo>
                  <a:close/>
                  <a:moveTo>
                    <a:pt x="117921" y="332503"/>
                  </a:moveTo>
                  <a:cubicBezTo>
                    <a:pt x="119143" y="329447"/>
                    <a:pt x="113643" y="308665"/>
                    <a:pt x="105698" y="286661"/>
                  </a:cubicBezTo>
                  <a:lnTo>
                    <a:pt x="91030" y="246931"/>
                  </a:lnTo>
                  <a:lnTo>
                    <a:pt x="67806" y="248765"/>
                  </a:lnTo>
                  <a:cubicBezTo>
                    <a:pt x="32971" y="251821"/>
                    <a:pt x="22581" y="255488"/>
                    <a:pt x="22581" y="267102"/>
                  </a:cubicBezTo>
                  <a:cubicBezTo>
                    <a:pt x="22581" y="280549"/>
                    <a:pt x="45805" y="323946"/>
                    <a:pt x="64139" y="344728"/>
                  </a:cubicBezTo>
                  <a:cubicBezTo>
                    <a:pt x="77585" y="360620"/>
                    <a:pt x="78196" y="360620"/>
                    <a:pt x="96530" y="349618"/>
                  </a:cubicBezTo>
                  <a:cubicBezTo>
                    <a:pt x="106920" y="343506"/>
                    <a:pt x="116698" y="336171"/>
                    <a:pt x="117921" y="332503"/>
                  </a:cubicBezTo>
                  <a:close/>
                  <a:moveTo>
                    <a:pt x="376438" y="289717"/>
                  </a:moveTo>
                  <a:cubicBezTo>
                    <a:pt x="383772" y="270769"/>
                    <a:pt x="389273" y="245098"/>
                    <a:pt x="389273" y="231650"/>
                  </a:cubicBezTo>
                  <a:lnTo>
                    <a:pt x="389273" y="207813"/>
                  </a:lnTo>
                  <a:lnTo>
                    <a:pt x="366660" y="210869"/>
                  </a:lnTo>
                  <a:cubicBezTo>
                    <a:pt x="315323" y="217592"/>
                    <a:pt x="315934" y="217592"/>
                    <a:pt x="315934" y="246320"/>
                  </a:cubicBezTo>
                  <a:cubicBezTo>
                    <a:pt x="315934" y="260990"/>
                    <a:pt x="314101" y="281160"/>
                    <a:pt x="312267" y="291551"/>
                  </a:cubicBezTo>
                  <a:cubicBezTo>
                    <a:pt x="309212" y="307443"/>
                    <a:pt x="310434" y="310499"/>
                    <a:pt x="325713" y="316000"/>
                  </a:cubicBezTo>
                  <a:cubicBezTo>
                    <a:pt x="358715" y="327614"/>
                    <a:pt x="362993" y="325169"/>
                    <a:pt x="376438" y="289717"/>
                  </a:cubicBezTo>
                  <a:close/>
                  <a:moveTo>
                    <a:pt x="180870" y="310499"/>
                  </a:moveTo>
                  <a:cubicBezTo>
                    <a:pt x="199815" y="303776"/>
                    <a:pt x="200426" y="303164"/>
                    <a:pt x="196760" y="275048"/>
                  </a:cubicBezTo>
                  <a:cubicBezTo>
                    <a:pt x="191259" y="234095"/>
                    <a:pt x="190648" y="233484"/>
                    <a:pt x="168035" y="235929"/>
                  </a:cubicBezTo>
                  <a:cubicBezTo>
                    <a:pt x="121588" y="241430"/>
                    <a:pt x="120977" y="242041"/>
                    <a:pt x="127088" y="264046"/>
                  </a:cubicBezTo>
                  <a:cubicBezTo>
                    <a:pt x="142367" y="319056"/>
                    <a:pt x="146645" y="322113"/>
                    <a:pt x="180870" y="310499"/>
                  </a:cubicBezTo>
                  <a:close/>
                  <a:moveTo>
                    <a:pt x="281710" y="291551"/>
                  </a:moveTo>
                  <a:cubicBezTo>
                    <a:pt x="283543" y="283605"/>
                    <a:pt x="285988" y="265879"/>
                    <a:pt x="287210" y="251821"/>
                  </a:cubicBezTo>
                  <a:lnTo>
                    <a:pt x="290266" y="225538"/>
                  </a:lnTo>
                  <a:lnTo>
                    <a:pt x="263986" y="225538"/>
                  </a:lnTo>
                  <a:cubicBezTo>
                    <a:pt x="221817" y="225538"/>
                    <a:pt x="218150" y="228594"/>
                    <a:pt x="221817" y="260990"/>
                  </a:cubicBezTo>
                  <a:cubicBezTo>
                    <a:pt x="226706" y="303776"/>
                    <a:pt x="227928" y="304998"/>
                    <a:pt x="254208" y="304998"/>
                  </a:cubicBezTo>
                  <a:cubicBezTo>
                    <a:pt x="274987" y="304998"/>
                    <a:pt x="279265" y="302553"/>
                    <a:pt x="281710" y="291551"/>
                  </a:cubicBezTo>
                  <a:close/>
                  <a:moveTo>
                    <a:pt x="87363" y="217592"/>
                  </a:moveTo>
                  <a:cubicBezTo>
                    <a:pt x="87974" y="216981"/>
                    <a:pt x="89197" y="196199"/>
                    <a:pt x="90419" y="171139"/>
                  </a:cubicBezTo>
                  <a:lnTo>
                    <a:pt x="92864" y="125908"/>
                  </a:lnTo>
                  <a:lnTo>
                    <a:pt x="69640" y="117962"/>
                  </a:lnTo>
                  <a:lnTo>
                    <a:pt x="47027" y="110016"/>
                  </a:lnTo>
                  <a:lnTo>
                    <a:pt x="34193" y="135076"/>
                  </a:lnTo>
                  <a:cubicBezTo>
                    <a:pt x="27470" y="148523"/>
                    <a:pt x="20136" y="174806"/>
                    <a:pt x="18303" y="193754"/>
                  </a:cubicBezTo>
                  <a:lnTo>
                    <a:pt x="14636" y="227372"/>
                  </a:lnTo>
                  <a:lnTo>
                    <a:pt x="50694" y="222482"/>
                  </a:lnTo>
                  <a:cubicBezTo>
                    <a:pt x="70251" y="220037"/>
                    <a:pt x="87363" y="217592"/>
                    <a:pt x="87363" y="217592"/>
                  </a:cubicBezTo>
                  <a:close/>
                  <a:moveTo>
                    <a:pt x="182703" y="201700"/>
                  </a:moveTo>
                  <a:cubicBezTo>
                    <a:pt x="185148" y="199255"/>
                    <a:pt x="185759" y="183363"/>
                    <a:pt x="183314" y="165638"/>
                  </a:cubicBezTo>
                  <a:lnTo>
                    <a:pt x="179647" y="133242"/>
                  </a:lnTo>
                  <a:lnTo>
                    <a:pt x="151534" y="135076"/>
                  </a:lnTo>
                  <a:lnTo>
                    <a:pt x="123421" y="136910"/>
                  </a:lnTo>
                  <a:lnTo>
                    <a:pt x="120365" y="172361"/>
                  </a:lnTo>
                  <a:cubicBezTo>
                    <a:pt x="118532" y="191921"/>
                    <a:pt x="118532" y="209035"/>
                    <a:pt x="119754" y="210869"/>
                  </a:cubicBezTo>
                  <a:cubicBezTo>
                    <a:pt x="124032" y="214536"/>
                    <a:pt x="177203" y="206590"/>
                    <a:pt x="182703" y="201700"/>
                  </a:cubicBezTo>
                  <a:close/>
                  <a:moveTo>
                    <a:pt x="256653" y="197422"/>
                  </a:moveTo>
                  <a:cubicBezTo>
                    <a:pt x="274987" y="194365"/>
                    <a:pt x="279265" y="190698"/>
                    <a:pt x="279265" y="179696"/>
                  </a:cubicBezTo>
                  <a:cubicBezTo>
                    <a:pt x="279265" y="168083"/>
                    <a:pt x="263986" y="123463"/>
                    <a:pt x="257875" y="116739"/>
                  </a:cubicBezTo>
                  <a:cubicBezTo>
                    <a:pt x="256653" y="115517"/>
                    <a:pt x="244429" y="117962"/>
                    <a:pt x="230984" y="122240"/>
                  </a:cubicBezTo>
                  <a:lnTo>
                    <a:pt x="205316" y="129575"/>
                  </a:lnTo>
                  <a:lnTo>
                    <a:pt x="208983" y="157692"/>
                  </a:lnTo>
                  <a:cubicBezTo>
                    <a:pt x="215705" y="205979"/>
                    <a:pt x="213872" y="204145"/>
                    <a:pt x="256653" y="197422"/>
                  </a:cubicBezTo>
                  <a:close/>
                  <a:moveTo>
                    <a:pt x="384383" y="179085"/>
                  </a:moveTo>
                  <a:cubicBezTo>
                    <a:pt x="394162" y="172972"/>
                    <a:pt x="359937" y="103903"/>
                    <a:pt x="337936" y="84955"/>
                  </a:cubicBezTo>
                  <a:cubicBezTo>
                    <a:pt x="328769" y="77621"/>
                    <a:pt x="324490" y="78232"/>
                    <a:pt x="306156" y="88011"/>
                  </a:cubicBezTo>
                  <a:cubicBezTo>
                    <a:pt x="294544" y="94124"/>
                    <a:pt x="285988" y="102070"/>
                    <a:pt x="286599" y="105737"/>
                  </a:cubicBezTo>
                  <a:cubicBezTo>
                    <a:pt x="287821" y="109404"/>
                    <a:pt x="294544" y="129575"/>
                    <a:pt x="300656" y="150968"/>
                  </a:cubicBezTo>
                  <a:lnTo>
                    <a:pt x="312879" y="190087"/>
                  </a:lnTo>
                  <a:lnTo>
                    <a:pt x="346492" y="185808"/>
                  </a:lnTo>
                  <a:cubicBezTo>
                    <a:pt x="364827" y="183363"/>
                    <a:pt x="381939" y="180307"/>
                    <a:pt x="384383" y="179085"/>
                  </a:cubicBezTo>
                  <a:close/>
                  <a:moveTo>
                    <a:pt x="174758" y="92901"/>
                  </a:moveTo>
                  <a:cubicBezTo>
                    <a:pt x="174147" y="86789"/>
                    <a:pt x="172313" y="75176"/>
                    <a:pt x="169869" y="66618"/>
                  </a:cubicBezTo>
                  <a:lnTo>
                    <a:pt x="165591" y="51338"/>
                  </a:lnTo>
                  <a:lnTo>
                    <a:pt x="152145" y="72731"/>
                  </a:lnTo>
                  <a:cubicBezTo>
                    <a:pt x="135033" y="100847"/>
                    <a:pt x="135033" y="103292"/>
                    <a:pt x="157035" y="103292"/>
                  </a:cubicBezTo>
                  <a:cubicBezTo>
                    <a:pt x="170480" y="103292"/>
                    <a:pt x="175369" y="100236"/>
                    <a:pt x="174758" y="92901"/>
                  </a:cubicBezTo>
                  <a:close/>
                  <a:moveTo>
                    <a:pt x="122199" y="69675"/>
                  </a:moveTo>
                  <a:cubicBezTo>
                    <a:pt x="139922" y="37891"/>
                    <a:pt x="134422" y="35446"/>
                    <a:pt x="99586" y="59284"/>
                  </a:cubicBezTo>
                  <a:cubicBezTo>
                    <a:pt x="71473" y="78232"/>
                    <a:pt x="65973" y="88623"/>
                    <a:pt x="81863" y="92901"/>
                  </a:cubicBezTo>
                  <a:cubicBezTo>
                    <a:pt x="103864" y="98402"/>
                    <a:pt x="107531" y="96569"/>
                    <a:pt x="122199" y="69675"/>
                  </a:cubicBezTo>
                  <a:close/>
                  <a:moveTo>
                    <a:pt x="230373" y="91068"/>
                  </a:moveTo>
                  <a:cubicBezTo>
                    <a:pt x="237707" y="86178"/>
                    <a:pt x="236484" y="82510"/>
                    <a:pt x="221206" y="66618"/>
                  </a:cubicBezTo>
                  <a:cubicBezTo>
                    <a:pt x="211427" y="56839"/>
                    <a:pt x="202260" y="48281"/>
                    <a:pt x="199815" y="48281"/>
                  </a:cubicBezTo>
                  <a:cubicBezTo>
                    <a:pt x="197982" y="48281"/>
                    <a:pt x="197371" y="59284"/>
                    <a:pt x="198593" y="72731"/>
                  </a:cubicBezTo>
                  <a:cubicBezTo>
                    <a:pt x="201038" y="97791"/>
                    <a:pt x="210816" y="103903"/>
                    <a:pt x="230373" y="91068"/>
                  </a:cubicBezTo>
                  <a:close/>
                  <a:moveTo>
                    <a:pt x="295766" y="56227"/>
                  </a:moveTo>
                  <a:cubicBezTo>
                    <a:pt x="298211" y="49504"/>
                    <a:pt x="249319" y="29945"/>
                    <a:pt x="230984" y="29945"/>
                  </a:cubicBezTo>
                  <a:cubicBezTo>
                    <a:pt x="224873" y="29945"/>
                    <a:pt x="230373" y="39113"/>
                    <a:pt x="245652" y="54394"/>
                  </a:cubicBezTo>
                  <a:cubicBezTo>
                    <a:pt x="267042" y="76398"/>
                    <a:pt x="270709" y="78232"/>
                    <a:pt x="281710" y="70897"/>
                  </a:cubicBezTo>
                  <a:cubicBezTo>
                    <a:pt x="288432" y="66007"/>
                    <a:pt x="294544" y="59895"/>
                    <a:pt x="295766" y="56227"/>
                  </a:cubicBezTo>
                  <a:close/>
                </a:path>
              </a:pathLst>
            </a:custGeom>
            <a:grpFill/>
            <a:ln w="6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627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B2D010CA-6CF2-F824-A054-581DF0F1901D}"/>
              </a:ext>
            </a:extLst>
          </p:cNvPr>
          <p:cNvSpPr txBox="1"/>
          <p:nvPr/>
        </p:nvSpPr>
        <p:spPr>
          <a:xfrm>
            <a:off x="1346548" y="241920"/>
            <a:ext cx="42085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DD74001E-392C-A535-1DF6-8C91A0258E74}"/>
              </a:ext>
            </a:extLst>
          </p:cNvPr>
          <p:cNvGrpSpPr/>
          <p:nvPr/>
        </p:nvGrpSpPr>
        <p:grpSpPr>
          <a:xfrm>
            <a:off x="4781246" y="2608292"/>
            <a:ext cx="2618793" cy="2367129"/>
            <a:chOff x="3471863" y="2343150"/>
            <a:chExt cx="2197101" cy="1985963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A202C950-ED95-4952-E18A-90B8D10D5C36}"/>
                </a:ext>
              </a:extLst>
            </p:cNvPr>
            <p:cNvSpPr/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" name="Rectangle 6">
              <a:extLst>
                <a:ext uri="{FF2B5EF4-FFF2-40B4-BE49-F238E27FC236}">
                  <a16:creationId xmlns:a16="http://schemas.microsoft.com/office/drawing/2014/main" id="{20B4B10A-CA06-BF0D-BD0A-0BA359AFB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FC03345B-DA77-1511-AD53-563C409BCB45}"/>
                </a:ext>
              </a:extLst>
            </p:cNvPr>
            <p:cNvSpPr/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24075AF0-97F2-92A4-0BD2-94EEB11CA6EC}"/>
                </a:ext>
              </a:extLst>
            </p:cNvPr>
            <p:cNvSpPr/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9E39F085-83C1-3636-E9F6-540DD1AA9564}"/>
                </a:ext>
              </a:extLst>
            </p:cNvPr>
            <p:cNvSpPr/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9" name="Rectangle 10">
              <a:extLst>
                <a:ext uri="{FF2B5EF4-FFF2-40B4-BE49-F238E27FC236}">
                  <a16:creationId xmlns:a16="http://schemas.microsoft.com/office/drawing/2014/main" id="{5794A879-6D3B-6847-67CA-CA5F95750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10" name="Rectangle 11">
              <a:extLst>
                <a:ext uri="{FF2B5EF4-FFF2-40B4-BE49-F238E27FC236}">
                  <a16:creationId xmlns:a16="http://schemas.microsoft.com/office/drawing/2014/main" id="{BEDEB968-F2C2-E334-59F5-E35D8ADF9F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id="{FA4BFAD6-8F1E-48B4-2653-7D2BC79F3D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0555ACCB-5A37-4EC9-22B5-D59A9A4E2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13" name="Rectangle 14">
              <a:extLst>
                <a:ext uri="{FF2B5EF4-FFF2-40B4-BE49-F238E27FC236}">
                  <a16:creationId xmlns:a16="http://schemas.microsoft.com/office/drawing/2014/main" id="{A87E9EAA-8AD8-5D9C-9CBA-F65513BC9E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14" name="Rectangle 15">
              <a:extLst>
                <a:ext uri="{FF2B5EF4-FFF2-40B4-BE49-F238E27FC236}">
                  <a16:creationId xmlns:a16="http://schemas.microsoft.com/office/drawing/2014/main" id="{FCA5DE99-D487-30D8-BF28-F9C8A3A958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15" name="Rectangle 16">
              <a:extLst>
                <a:ext uri="{FF2B5EF4-FFF2-40B4-BE49-F238E27FC236}">
                  <a16:creationId xmlns:a16="http://schemas.microsoft.com/office/drawing/2014/main" id="{1681ACAF-B483-8E6D-AA54-537B35F48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16" name="Rectangle 17">
              <a:extLst>
                <a:ext uri="{FF2B5EF4-FFF2-40B4-BE49-F238E27FC236}">
                  <a16:creationId xmlns:a16="http://schemas.microsoft.com/office/drawing/2014/main" id="{8DFC620B-32B4-2A41-786B-556ED64B44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id="{DC590AF3-52BA-6DFB-8C36-2303B8FE9F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18" name="Rectangle 19">
              <a:extLst>
                <a:ext uri="{FF2B5EF4-FFF2-40B4-BE49-F238E27FC236}">
                  <a16:creationId xmlns:a16="http://schemas.microsoft.com/office/drawing/2014/main" id="{FFD01545-EFE0-FF57-172F-EFA6059750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19" name="Rectangle 20">
              <a:extLst>
                <a:ext uri="{FF2B5EF4-FFF2-40B4-BE49-F238E27FC236}">
                  <a16:creationId xmlns:a16="http://schemas.microsoft.com/office/drawing/2014/main" id="{93F3AB49-14CD-4FE2-31AC-70170681A1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20" name="Rectangle 21">
              <a:extLst>
                <a:ext uri="{FF2B5EF4-FFF2-40B4-BE49-F238E27FC236}">
                  <a16:creationId xmlns:a16="http://schemas.microsoft.com/office/drawing/2014/main" id="{808ED056-DADE-65F0-B73F-D5BD58E7AC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BF2FA588-784B-1992-4A55-E7B785B20B12}"/>
                </a:ext>
              </a:extLst>
            </p:cNvPr>
            <p:cNvSpPr/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id="{53B1B991-4A48-11AE-0DA5-96CF33798B34}"/>
                </a:ext>
              </a:extLst>
            </p:cNvPr>
            <p:cNvSpPr/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id="{A1EFFA1A-5C0E-2AA8-B4A2-C3E3E325F0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>
                <a:cs typeface="+mn-ea"/>
                <a:sym typeface="+mn-lt"/>
              </a:endParaRPr>
            </a:p>
          </p:txBody>
        </p:sp>
      </p:grpSp>
      <p:grpSp>
        <p:nvGrpSpPr>
          <p:cNvPr id="35" name="Group 108">
            <a:extLst>
              <a:ext uri="{FF2B5EF4-FFF2-40B4-BE49-F238E27FC236}">
                <a16:creationId xmlns:a16="http://schemas.microsoft.com/office/drawing/2014/main" id="{95AD5717-B1A9-541A-6BCC-027A3EA8EB08}"/>
              </a:ext>
            </a:extLst>
          </p:cNvPr>
          <p:cNvGrpSpPr/>
          <p:nvPr/>
        </p:nvGrpSpPr>
        <p:grpSpPr>
          <a:xfrm>
            <a:off x="3670434" y="3806350"/>
            <a:ext cx="625327" cy="607424"/>
            <a:chOff x="6299532" y="3384456"/>
            <a:chExt cx="469021" cy="455593"/>
          </a:xfrm>
        </p:grpSpPr>
        <p:sp>
          <p:nvSpPr>
            <p:cNvPr id="36" name="Oval 50">
              <a:extLst>
                <a:ext uri="{FF2B5EF4-FFF2-40B4-BE49-F238E27FC236}">
                  <a16:creationId xmlns:a16="http://schemas.microsoft.com/office/drawing/2014/main" id="{AF13A4F1-D475-DD51-36C9-2C0EBA37DA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F1064195-973B-3AC1-A14D-71E3311A72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38" name="Group 111">
            <a:extLst>
              <a:ext uri="{FF2B5EF4-FFF2-40B4-BE49-F238E27FC236}">
                <a16:creationId xmlns:a16="http://schemas.microsoft.com/office/drawing/2014/main" id="{F2A2B7AB-572A-07A5-5246-33048443F3A7}"/>
              </a:ext>
            </a:extLst>
          </p:cNvPr>
          <p:cNvGrpSpPr/>
          <p:nvPr/>
        </p:nvGrpSpPr>
        <p:grpSpPr>
          <a:xfrm>
            <a:off x="3670434" y="4864062"/>
            <a:ext cx="625327" cy="607424"/>
            <a:chOff x="630683" y="4190009"/>
            <a:chExt cx="469021" cy="455593"/>
          </a:xfrm>
        </p:grpSpPr>
        <p:sp>
          <p:nvSpPr>
            <p:cNvPr id="39" name="Oval 53">
              <a:extLst>
                <a:ext uri="{FF2B5EF4-FFF2-40B4-BE49-F238E27FC236}">
                  <a16:creationId xmlns:a16="http://schemas.microsoft.com/office/drawing/2014/main" id="{4AC4A0EE-6F18-86FB-228C-201E85B481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03">
              <a:extLst>
                <a:ext uri="{FF2B5EF4-FFF2-40B4-BE49-F238E27FC236}">
                  <a16:creationId xmlns:a16="http://schemas.microsoft.com/office/drawing/2014/main" id="{1CDDDDBE-03AD-B6B9-C895-7B4E52B0EE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41" name="Group 114">
            <a:extLst>
              <a:ext uri="{FF2B5EF4-FFF2-40B4-BE49-F238E27FC236}">
                <a16:creationId xmlns:a16="http://schemas.microsoft.com/office/drawing/2014/main" id="{5516A6EB-5CE6-63A9-2E63-F0AACE870EA5}"/>
              </a:ext>
            </a:extLst>
          </p:cNvPr>
          <p:cNvGrpSpPr/>
          <p:nvPr/>
        </p:nvGrpSpPr>
        <p:grpSpPr>
          <a:xfrm>
            <a:off x="3670434" y="2748638"/>
            <a:ext cx="625327" cy="607424"/>
            <a:chOff x="3425803" y="3384456"/>
            <a:chExt cx="469021" cy="455593"/>
          </a:xfrm>
        </p:grpSpPr>
        <p:sp>
          <p:nvSpPr>
            <p:cNvPr id="42" name="Oval 56">
              <a:extLst>
                <a:ext uri="{FF2B5EF4-FFF2-40B4-BE49-F238E27FC236}">
                  <a16:creationId xmlns:a16="http://schemas.microsoft.com/office/drawing/2014/main" id="{DA9976F7-2692-D637-42BC-AD8D1CE87C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CD570959-65AA-B5BA-C131-7CE18734FB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44" name="Group 117">
            <a:extLst>
              <a:ext uri="{FF2B5EF4-FFF2-40B4-BE49-F238E27FC236}">
                <a16:creationId xmlns:a16="http://schemas.microsoft.com/office/drawing/2014/main" id="{EBF4F9AA-8987-0BC8-AD7F-EAF3205CE4A6}"/>
              </a:ext>
            </a:extLst>
          </p:cNvPr>
          <p:cNvGrpSpPr/>
          <p:nvPr/>
        </p:nvGrpSpPr>
        <p:grpSpPr>
          <a:xfrm>
            <a:off x="3670434" y="1690927"/>
            <a:ext cx="625327" cy="607424"/>
            <a:chOff x="630683" y="3383511"/>
            <a:chExt cx="469021" cy="455593"/>
          </a:xfrm>
        </p:grpSpPr>
        <p:sp>
          <p:nvSpPr>
            <p:cNvPr id="45" name="Oval 59">
              <a:extLst>
                <a:ext uri="{FF2B5EF4-FFF2-40B4-BE49-F238E27FC236}">
                  <a16:creationId xmlns:a16="http://schemas.microsoft.com/office/drawing/2014/main" id="{ADE7B69D-439A-9DAD-AC86-D9B9E1BD33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17">
              <a:extLst>
                <a:ext uri="{FF2B5EF4-FFF2-40B4-BE49-F238E27FC236}">
                  <a16:creationId xmlns:a16="http://schemas.microsoft.com/office/drawing/2014/main" id="{3101BAF8-4DBD-C079-8D91-F603C1BFCA53}"/>
                </a:ext>
              </a:extLst>
            </p:cNvPr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47" name="Group 120">
            <a:extLst>
              <a:ext uri="{FF2B5EF4-FFF2-40B4-BE49-F238E27FC236}">
                <a16:creationId xmlns:a16="http://schemas.microsoft.com/office/drawing/2014/main" id="{6F89D19A-6B40-6D09-340F-F71196D10BF7}"/>
              </a:ext>
            </a:extLst>
          </p:cNvPr>
          <p:cNvGrpSpPr/>
          <p:nvPr/>
        </p:nvGrpSpPr>
        <p:grpSpPr>
          <a:xfrm>
            <a:off x="7912364" y="1690927"/>
            <a:ext cx="625327" cy="607424"/>
            <a:chOff x="3428938" y="4190009"/>
            <a:chExt cx="469021" cy="455593"/>
          </a:xfrm>
        </p:grpSpPr>
        <p:sp>
          <p:nvSpPr>
            <p:cNvPr id="48" name="Oval 62">
              <a:extLst>
                <a:ext uri="{FF2B5EF4-FFF2-40B4-BE49-F238E27FC236}">
                  <a16:creationId xmlns:a16="http://schemas.microsoft.com/office/drawing/2014/main" id="{A66B1135-F6FC-5B9A-B7A3-DB8C6486B5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83">
              <a:extLst>
                <a:ext uri="{FF2B5EF4-FFF2-40B4-BE49-F238E27FC236}">
                  <a16:creationId xmlns:a16="http://schemas.microsoft.com/office/drawing/2014/main" id="{7164675C-8C11-D517-187D-1D9308CB05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50" name="Group 123">
            <a:extLst>
              <a:ext uri="{FF2B5EF4-FFF2-40B4-BE49-F238E27FC236}">
                <a16:creationId xmlns:a16="http://schemas.microsoft.com/office/drawing/2014/main" id="{36FE8642-5121-23B3-7B64-DFDCD4DCEA79}"/>
              </a:ext>
            </a:extLst>
          </p:cNvPr>
          <p:cNvGrpSpPr/>
          <p:nvPr/>
        </p:nvGrpSpPr>
        <p:grpSpPr>
          <a:xfrm>
            <a:off x="7912364" y="2748638"/>
            <a:ext cx="625327" cy="607424"/>
            <a:chOff x="6299532" y="4190009"/>
            <a:chExt cx="469021" cy="455593"/>
          </a:xfrm>
        </p:grpSpPr>
        <p:sp>
          <p:nvSpPr>
            <p:cNvPr id="51" name="Oval 65">
              <a:extLst>
                <a:ext uri="{FF2B5EF4-FFF2-40B4-BE49-F238E27FC236}">
                  <a16:creationId xmlns:a16="http://schemas.microsoft.com/office/drawing/2014/main" id="{E7D8C1B8-958A-FE77-4716-97EF087637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63">
              <a:extLst>
                <a:ext uri="{FF2B5EF4-FFF2-40B4-BE49-F238E27FC236}">
                  <a16:creationId xmlns:a16="http://schemas.microsoft.com/office/drawing/2014/main" id="{0AF0BAE1-FC23-99A5-ECA9-996087D333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53" name="Group 126">
            <a:extLst>
              <a:ext uri="{FF2B5EF4-FFF2-40B4-BE49-F238E27FC236}">
                <a16:creationId xmlns:a16="http://schemas.microsoft.com/office/drawing/2014/main" id="{46FFC60B-8A08-5616-BA41-55BBFD6B38DE}"/>
              </a:ext>
            </a:extLst>
          </p:cNvPr>
          <p:cNvGrpSpPr/>
          <p:nvPr/>
        </p:nvGrpSpPr>
        <p:grpSpPr>
          <a:xfrm>
            <a:off x="7912364" y="4864062"/>
            <a:ext cx="625327" cy="607424"/>
            <a:chOff x="7501792" y="3621100"/>
            <a:chExt cx="469021" cy="455593"/>
          </a:xfrm>
        </p:grpSpPr>
        <p:sp>
          <p:nvSpPr>
            <p:cNvPr id="54" name="Oval 68">
              <a:extLst>
                <a:ext uri="{FF2B5EF4-FFF2-40B4-BE49-F238E27FC236}">
                  <a16:creationId xmlns:a16="http://schemas.microsoft.com/office/drawing/2014/main" id="{84435E64-99AF-3F81-62CA-595C1F95E9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rgbClr val="116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35">
              <a:extLst>
                <a:ext uri="{FF2B5EF4-FFF2-40B4-BE49-F238E27FC236}">
                  <a16:creationId xmlns:a16="http://schemas.microsoft.com/office/drawing/2014/main" id="{824C4FAE-0A38-4AF2-A7EB-E0D73F7DCB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56" name="Group 129">
            <a:extLst>
              <a:ext uri="{FF2B5EF4-FFF2-40B4-BE49-F238E27FC236}">
                <a16:creationId xmlns:a16="http://schemas.microsoft.com/office/drawing/2014/main" id="{D383290C-B850-D468-ADA4-7B75A8203140}"/>
              </a:ext>
            </a:extLst>
          </p:cNvPr>
          <p:cNvGrpSpPr/>
          <p:nvPr/>
        </p:nvGrpSpPr>
        <p:grpSpPr>
          <a:xfrm>
            <a:off x="7912364" y="3806350"/>
            <a:ext cx="625327" cy="607424"/>
            <a:chOff x="7501792" y="2878680"/>
            <a:chExt cx="469021" cy="455593"/>
          </a:xfrm>
        </p:grpSpPr>
        <p:sp>
          <p:nvSpPr>
            <p:cNvPr id="57" name="Oval 71">
              <a:extLst>
                <a:ext uri="{FF2B5EF4-FFF2-40B4-BE49-F238E27FC236}">
                  <a16:creationId xmlns:a16="http://schemas.microsoft.com/office/drawing/2014/main" id="{24A30910-BA44-023D-5C6C-219DF5E27F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rgbClr val="004F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53">
              <a:extLst>
                <a:ext uri="{FF2B5EF4-FFF2-40B4-BE49-F238E27FC236}">
                  <a16:creationId xmlns:a16="http://schemas.microsoft.com/office/drawing/2014/main" id="{FE95681E-2250-D7E8-B2B4-553D57775BCF}"/>
                </a:ext>
              </a:extLst>
            </p:cNvPr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589AB24-6F65-4617-72DB-0D5D5E57CDC9}"/>
              </a:ext>
            </a:extLst>
          </p:cNvPr>
          <p:cNvGrpSpPr/>
          <p:nvPr/>
        </p:nvGrpSpPr>
        <p:grpSpPr>
          <a:xfrm>
            <a:off x="8606158" y="1545787"/>
            <a:ext cx="2862814" cy="816522"/>
            <a:chOff x="-328895" y="1906534"/>
            <a:chExt cx="2862814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7568F21-5C01-E570-69CC-3F9D37DE8748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4CE50F5-4388-575D-B677-A00B23C98DA9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B8A0991-5CC4-1FCB-D649-F68AA617DD59}"/>
              </a:ext>
            </a:extLst>
          </p:cNvPr>
          <p:cNvGrpSpPr/>
          <p:nvPr/>
        </p:nvGrpSpPr>
        <p:grpSpPr>
          <a:xfrm>
            <a:off x="8606158" y="2662177"/>
            <a:ext cx="2862814" cy="816522"/>
            <a:chOff x="-328895" y="1906534"/>
            <a:chExt cx="2862814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8633B35-BB83-19C3-F40E-4E959EE623DC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462D71D-3740-3833-9431-6B04ACC2EC25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2B51D62-41A2-E40B-57AD-0C177D65080E}"/>
              </a:ext>
            </a:extLst>
          </p:cNvPr>
          <p:cNvGrpSpPr/>
          <p:nvPr/>
        </p:nvGrpSpPr>
        <p:grpSpPr>
          <a:xfrm>
            <a:off x="8606158" y="3778567"/>
            <a:ext cx="2862814" cy="816522"/>
            <a:chOff x="-328895" y="1906534"/>
            <a:chExt cx="2862814" cy="816522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6617764-19D1-41DD-9DC8-CC592423E03B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3ACE8FA-3C0A-6D99-D685-B8969F976650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91A94C05-3A68-BAB5-157B-979E3427FE51}"/>
              </a:ext>
            </a:extLst>
          </p:cNvPr>
          <p:cNvGrpSpPr/>
          <p:nvPr/>
        </p:nvGrpSpPr>
        <p:grpSpPr>
          <a:xfrm>
            <a:off x="8606158" y="4894957"/>
            <a:ext cx="2862814" cy="816522"/>
            <a:chOff x="-328895" y="1906534"/>
            <a:chExt cx="2862814" cy="81652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7C0A433-2285-4179-992E-EE7642AE7279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5025864-2F7E-FA9D-71D8-88A947FDCB69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7F0CFDB-8250-EF93-0792-B2966CFF88CF}"/>
              </a:ext>
            </a:extLst>
          </p:cNvPr>
          <p:cNvGrpSpPr/>
          <p:nvPr/>
        </p:nvGrpSpPr>
        <p:grpSpPr>
          <a:xfrm>
            <a:off x="648861" y="1545787"/>
            <a:ext cx="2931281" cy="816522"/>
            <a:chOff x="-316196" y="1906534"/>
            <a:chExt cx="2931281" cy="816522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5B399D5-CF60-CC78-3052-1D38CCD198F1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C02ED5D2-94B0-9781-5BAC-08E9EDD1D655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844AB47-2E91-6ADD-761E-648F13FFE5D6}"/>
              </a:ext>
            </a:extLst>
          </p:cNvPr>
          <p:cNvGrpSpPr/>
          <p:nvPr/>
        </p:nvGrpSpPr>
        <p:grpSpPr>
          <a:xfrm>
            <a:off x="662519" y="2592470"/>
            <a:ext cx="2931281" cy="816522"/>
            <a:chOff x="-316196" y="1906534"/>
            <a:chExt cx="2931281" cy="816522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FF3553E5-9549-65B8-4130-021AF06CDB1A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423533DB-C35F-AD9E-96A4-854FFE255C0E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83AB01BD-6D6C-E498-3928-4B6EEF0C7D4D}"/>
              </a:ext>
            </a:extLst>
          </p:cNvPr>
          <p:cNvGrpSpPr/>
          <p:nvPr/>
        </p:nvGrpSpPr>
        <p:grpSpPr>
          <a:xfrm>
            <a:off x="648861" y="3654375"/>
            <a:ext cx="2931281" cy="816522"/>
            <a:chOff x="-316196" y="1906534"/>
            <a:chExt cx="2931281" cy="816522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1F26756E-A622-98FE-8036-E486F51EB05E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C9BFDDF7-6E63-2A38-A27F-56375969E5E7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C86879DF-B3F4-2EE8-457F-8871201A2F57}"/>
              </a:ext>
            </a:extLst>
          </p:cNvPr>
          <p:cNvGrpSpPr/>
          <p:nvPr/>
        </p:nvGrpSpPr>
        <p:grpSpPr>
          <a:xfrm>
            <a:off x="648861" y="4825250"/>
            <a:ext cx="2931281" cy="816522"/>
            <a:chOff x="-316196" y="1906534"/>
            <a:chExt cx="2931281" cy="816522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E8B26E91-43D2-960B-11BF-7E710C041159}"/>
                </a:ext>
              </a:extLst>
            </p:cNvPr>
            <p:cNvSpPr txBox="1"/>
            <p:nvPr/>
          </p:nvSpPr>
          <p:spPr>
            <a:xfrm>
              <a:off x="-316196" y="2190603"/>
              <a:ext cx="285011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A42D02BD-3188-F528-DB6A-8BAFE329BCEF}"/>
                </a:ext>
              </a:extLst>
            </p:cNvPr>
            <p:cNvSpPr txBox="1"/>
            <p:nvPr/>
          </p:nvSpPr>
          <p:spPr>
            <a:xfrm>
              <a:off x="1033653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CD0C8ED3-B645-BFE6-0B83-AE0507583D42}"/>
              </a:ext>
            </a:extLst>
          </p:cNvPr>
          <p:cNvGrpSpPr/>
          <p:nvPr/>
        </p:nvGrpSpPr>
        <p:grpSpPr>
          <a:xfrm>
            <a:off x="303007" y="115003"/>
            <a:ext cx="880474" cy="818393"/>
            <a:chOff x="303007" y="115003"/>
            <a:chExt cx="880474" cy="818393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05562D44-65EE-6E1C-FD3D-8637D3560DF9}"/>
                </a:ext>
              </a:extLst>
            </p:cNvPr>
            <p:cNvSpPr/>
            <p:nvPr/>
          </p:nvSpPr>
          <p:spPr>
            <a:xfrm>
              <a:off x="303007" y="115003"/>
              <a:ext cx="702674" cy="656110"/>
            </a:xfrm>
            <a:prstGeom prst="roundRect">
              <a:avLst/>
            </a:prstGeom>
            <a:solidFill>
              <a:srgbClr val="116A4E"/>
            </a:solidFill>
            <a:ln w="254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0D3D95B4-BDFB-CC19-5B64-82938D578397}"/>
                </a:ext>
              </a:extLst>
            </p:cNvPr>
            <p:cNvSpPr/>
            <p:nvPr/>
          </p:nvSpPr>
          <p:spPr>
            <a:xfrm>
              <a:off x="835880" y="608830"/>
              <a:ext cx="347601" cy="324566"/>
            </a:xfrm>
            <a:prstGeom prst="roundRect">
              <a:avLst/>
            </a:prstGeom>
            <a:noFill/>
            <a:ln w="127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5C158B67-D5C8-E02A-8ED5-CC1F9035191A}"/>
                </a:ext>
              </a:extLst>
            </p:cNvPr>
            <p:cNvSpPr/>
            <p:nvPr/>
          </p:nvSpPr>
          <p:spPr>
            <a:xfrm>
              <a:off x="353971" y="160622"/>
              <a:ext cx="108786" cy="101577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rgbClr val="116A4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E7778039-0E1D-8069-8F53-3834D9F29C3D}"/>
                </a:ext>
              </a:extLst>
            </p:cNvPr>
            <p:cNvGrpSpPr/>
            <p:nvPr/>
          </p:nvGrpSpPr>
          <p:grpSpPr>
            <a:xfrm>
              <a:off x="468947" y="210255"/>
              <a:ext cx="371251" cy="465606"/>
              <a:chOff x="7886658" y="5504096"/>
              <a:chExt cx="547985" cy="687258"/>
            </a:xfrm>
            <a:blipFill>
              <a:blip r:embed="rId3"/>
              <a:stretch>
                <a:fillRect/>
              </a:stretch>
            </a:blipFill>
          </p:grpSpPr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7251EBD-6087-4DF4-6A86-B0BA8490DC8D}"/>
                  </a:ext>
                </a:extLst>
              </p:cNvPr>
              <p:cNvSpPr/>
              <p:nvPr/>
            </p:nvSpPr>
            <p:spPr>
              <a:xfrm flipV="1">
                <a:off x="7886658" y="5504096"/>
                <a:ext cx="451514" cy="687258"/>
              </a:xfrm>
              <a:custGeom>
                <a:avLst/>
                <a:gdLst>
                  <a:gd name="connsiteX0" fmla="*/ 346869 w 451514"/>
                  <a:gd name="connsiteY0" fmla="*/ 677365 h 687258"/>
                  <a:gd name="connsiteX1" fmla="*/ 295532 w 451514"/>
                  <a:gd name="connsiteY1" fmla="*/ 659028 h 687258"/>
                  <a:gd name="connsiteX2" fmla="*/ 67572 w 451514"/>
                  <a:gd name="connsiteY2" fmla="*/ 498274 h 687258"/>
                  <a:gd name="connsiteX3" fmla="*/ 107297 w 451514"/>
                  <a:gd name="connsiteY3" fmla="*/ 190826 h 687258"/>
                  <a:gd name="connsiteX4" fmla="*/ 126243 w 451514"/>
                  <a:gd name="connsiteY4" fmla="*/ 151707 h 687258"/>
                  <a:gd name="connsiteX5" fmla="*/ 61461 w 451514"/>
                  <a:gd name="connsiteY5" fmla="*/ 179823 h 687258"/>
                  <a:gd name="connsiteX6" fmla="*/ -6988 w 451514"/>
                  <a:gd name="connsiteY6" fmla="*/ 201828 h 687258"/>
                  <a:gd name="connsiteX7" fmla="*/ 98130 w 451514"/>
                  <a:gd name="connsiteY7" fmla="*/ 87528 h 687258"/>
                  <a:gd name="connsiteX8" fmla="*/ 235028 w 451514"/>
                  <a:gd name="connsiteY8" fmla="*/ 733 h 687258"/>
                  <a:gd name="connsiteX9" fmla="*/ 205082 w 451514"/>
                  <a:gd name="connsiteY9" fmla="*/ 72247 h 687258"/>
                  <a:gd name="connsiteX10" fmla="*/ 173302 w 451514"/>
                  <a:gd name="connsiteY10" fmla="*/ 131536 h 687258"/>
                  <a:gd name="connsiteX11" fmla="*/ 264975 w 451514"/>
                  <a:gd name="connsiteY11" fmla="*/ 94862 h 687258"/>
                  <a:gd name="connsiteX12" fmla="*/ 275364 w 451514"/>
                  <a:gd name="connsiteY12" fmla="*/ 78359 h 687258"/>
                  <a:gd name="connsiteX13" fmla="*/ 296755 w 451514"/>
                  <a:gd name="connsiteY13" fmla="*/ 78359 h 687258"/>
                  <a:gd name="connsiteX14" fmla="*/ 330368 w 451514"/>
                  <a:gd name="connsiteY14" fmla="*/ 90584 h 687258"/>
                  <a:gd name="connsiteX15" fmla="*/ 369482 w 451514"/>
                  <a:gd name="connsiteY15" fmla="*/ 100364 h 687258"/>
                  <a:gd name="connsiteX16" fmla="*/ 308978 w 451514"/>
                  <a:gd name="connsiteY16" fmla="*/ 134592 h 687258"/>
                  <a:gd name="connsiteX17" fmla="*/ 218527 w 451514"/>
                  <a:gd name="connsiteY17" fmla="*/ 155374 h 687258"/>
                  <a:gd name="connsiteX18" fmla="*/ 103019 w 451514"/>
                  <a:gd name="connsiteY18" fmla="*/ 272119 h 687258"/>
                  <a:gd name="connsiteX19" fmla="*/ 82851 w 451514"/>
                  <a:gd name="connsiteY19" fmla="*/ 374806 h 687258"/>
                  <a:gd name="connsiteX20" fmla="*/ 102408 w 451514"/>
                  <a:gd name="connsiteY20" fmla="*/ 476881 h 687258"/>
                  <a:gd name="connsiteX21" fmla="*/ 307755 w 451514"/>
                  <a:gd name="connsiteY21" fmla="*/ 618075 h 687258"/>
                  <a:gd name="connsiteX22" fmla="*/ 389650 w 451514"/>
                  <a:gd name="connsiteY22" fmla="*/ 610129 h 687258"/>
                  <a:gd name="connsiteX23" fmla="*/ 437931 w 451514"/>
                  <a:gd name="connsiteY23" fmla="*/ 627244 h 687258"/>
                  <a:gd name="connsiteX24" fmla="*/ 403706 w 451514"/>
                  <a:gd name="connsiteY24" fmla="*/ 647414 h 687258"/>
                  <a:gd name="connsiteX25" fmla="*/ 373149 w 451514"/>
                  <a:gd name="connsiteY25" fmla="*/ 665751 h 687258"/>
                  <a:gd name="connsiteX26" fmla="*/ 364593 w 451514"/>
                  <a:gd name="connsiteY26" fmla="*/ 682866 h 687258"/>
                  <a:gd name="connsiteX27" fmla="*/ 346869 w 451514"/>
                  <a:gd name="connsiteY27" fmla="*/ 677365 h 687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1514" h="687258">
                    <a:moveTo>
                      <a:pt x="346869" y="677365"/>
                    </a:moveTo>
                    <a:cubicBezTo>
                      <a:pt x="339535" y="666974"/>
                      <a:pt x="327924" y="662695"/>
                      <a:pt x="295532" y="659028"/>
                    </a:cubicBezTo>
                    <a:cubicBezTo>
                      <a:pt x="191025" y="645581"/>
                      <a:pt x="113409" y="591181"/>
                      <a:pt x="67572" y="498274"/>
                    </a:cubicBezTo>
                    <a:cubicBezTo>
                      <a:pt x="20514" y="401700"/>
                      <a:pt x="36404" y="277620"/>
                      <a:pt x="107297" y="190826"/>
                    </a:cubicBezTo>
                    <a:cubicBezTo>
                      <a:pt x="126243" y="168210"/>
                      <a:pt x="134188" y="151707"/>
                      <a:pt x="126243" y="151707"/>
                    </a:cubicBezTo>
                    <a:cubicBezTo>
                      <a:pt x="125021" y="151707"/>
                      <a:pt x="95685" y="164543"/>
                      <a:pt x="61461" y="179823"/>
                    </a:cubicBezTo>
                    <a:cubicBezTo>
                      <a:pt x="18680" y="199383"/>
                      <a:pt x="-2710" y="206106"/>
                      <a:pt x="-6988" y="201828"/>
                    </a:cubicBezTo>
                    <a:cubicBezTo>
                      <a:pt x="-22878" y="185936"/>
                      <a:pt x="-3321" y="165154"/>
                      <a:pt x="98130" y="87528"/>
                    </a:cubicBezTo>
                    <a:cubicBezTo>
                      <a:pt x="209971" y="1956"/>
                      <a:pt x="220972" y="-4768"/>
                      <a:pt x="235028" y="733"/>
                    </a:cubicBezTo>
                    <a:cubicBezTo>
                      <a:pt x="252752" y="7457"/>
                      <a:pt x="244807" y="25794"/>
                      <a:pt x="205082" y="72247"/>
                    </a:cubicBezTo>
                    <a:cubicBezTo>
                      <a:pt x="168413" y="115033"/>
                      <a:pt x="154967" y="139482"/>
                      <a:pt x="173302" y="131536"/>
                    </a:cubicBezTo>
                    <a:cubicBezTo>
                      <a:pt x="187970" y="124813"/>
                      <a:pt x="253974" y="98530"/>
                      <a:pt x="264975" y="94862"/>
                    </a:cubicBezTo>
                    <a:cubicBezTo>
                      <a:pt x="270475" y="92418"/>
                      <a:pt x="275364" y="85083"/>
                      <a:pt x="275364" y="78359"/>
                    </a:cubicBezTo>
                    <a:cubicBezTo>
                      <a:pt x="275364" y="62467"/>
                      <a:pt x="291866" y="62467"/>
                      <a:pt x="296755" y="78359"/>
                    </a:cubicBezTo>
                    <a:cubicBezTo>
                      <a:pt x="299810" y="88139"/>
                      <a:pt x="305922" y="90584"/>
                      <a:pt x="330368" y="90584"/>
                    </a:cubicBezTo>
                    <a:cubicBezTo>
                      <a:pt x="349314" y="90584"/>
                      <a:pt x="363370" y="94251"/>
                      <a:pt x="369482" y="100364"/>
                    </a:cubicBezTo>
                    <a:cubicBezTo>
                      <a:pt x="392095" y="122368"/>
                      <a:pt x="376205" y="130925"/>
                      <a:pt x="308978" y="134592"/>
                    </a:cubicBezTo>
                    <a:cubicBezTo>
                      <a:pt x="264364" y="137037"/>
                      <a:pt x="246640" y="141316"/>
                      <a:pt x="218527" y="155374"/>
                    </a:cubicBezTo>
                    <a:cubicBezTo>
                      <a:pt x="170857" y="178601"/>
                      <a:pt x="128077" y="221998"/>
                      <a:pt x="103019" y="272119"/>
                    </a:cubicBezTo>
                    <a:cubicBezTo>
                      <a:pt x="84074" y="310627"/>
                      <a:pt x="82851" y="317350"/>
                      <a:pt x="82851" y="374806"/>
                    </a:cubicBezTo>
                    <a:cubicBezTo>
                      <a:pt x="82851" y="430428"/>
                      <a:pt x="84685" y="439596"/>
                      <a:pt x="102408" y="476881"/>
                    </a:cubicBezTo>
                    <a:cubicBezTo>
                      <a:pt x="142133" y="561231"/>
                      <a:pt x="222194" y="616853"/>
                      <a:pt x="307755" y="618075"/>
                    </a:cubicBezTo>
                    <a:cubicBezTo>
                      <a:pt x="331590" y="618687"/>
                      <a:pt x="368871" y="615019"/>
                      <a:pt x="389650" y="610129"/>
                    </a:cubicBezTo>
                    <a:cubicBezTo>
                      <a:pt x="431820" y="600961"/>
                      <a:pt x="444654" y="605240"/>
                      <a:pt x="437931" y="627244"/>
                    </a:cubicBezTo>
                    <a:cubicBezTo>
                      <a:pt x="434875" y="635801"/>
                      <a:pt x="424486" y="641913"/>
                      <a:pt x="403706" y="647414"/>
                    </a:cubicBezTo>
                    <a:cubicBezTo>
                      <a:pt x="382316" y="652915"/>
                      <a:pt x="373149" y="658417"/>
                      <a:pt x="373149" y="665751"/>
                    </a:cubicBezTo>
                    <a:cubicBezTo>
                      <a:pt x="373149" y="671252"/>
                      <a:pt x="369482" y="679198"/>
                      <a:pt x="364593" y="682866"/>
                    </a:cubicBezTo>
                    <a:cubicBezTo>
                      <a:pt x="357870" y="688978"/>
                      <a:pt x="354203" y="687756"/>
                      <a:pt x="346869" y="677365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C5530E66-558F-53CF-2F71-3E7CC83DAC8B}"/>
                  </a:ext>
                </a:extLst>
              </p:cNvPr>
              <p:cNvSpPr/>
              <p:nvPr/>
            </p:nvSpPr>
            <p:spPr>
              <a:xfrm flipV="1">
                <a:off x="8004829" y="5593136"/>
                <a:ext cx="429814" cy="439844"/>
              </a:xfrm>
              <a:custGeom>
                <a:avLst/>
                <a:gdLst>
                  <a:gd name="connsiteX0" fmla="*/ 161924 w 429814"/>
                  <a:gd name="connsiteY0" fmla="*/ 433356 h 439844"/>
                  <a:gd name="connsiteX1" fmla="*/ -8588 w 429814"/>
                  <a:gd name="connsiteY1" fmla="*/ 253044 h 439844"/>
                  <a:gd name="connsiteX2" fmla="*/ 50694 w 429814"/>
                  <a:gd name="connsiteY2" fmla="*/ 66618 h 439844"/>
                  <a:gd name="connsiteX3" fmla="*/ 329380 w 429814"/>
                  <a:gd name="connsiteY3" fmla="*/ 39724 h 439844"/>
                  <a:gd name="connsiteX4" fmla="*/ 298822 w 429814"/>
                  <a:gd name="connsiteY4" fmla="*/ 411352 h 439844"/>
                  <a:gd name="connsiteX5" fmla="*/ 194315 w 429814"/>
                  <a:gd name="connsiteY5" fmla="*/ 438857 h 439844"/>
                  <a:gd name="connsiteX6" fmla="*/ 161924 w 429814"/>
                  <a:gd name="connsiteY6" fmla="*/ 433356 h 439844"/>
                  <a:gd name="connsiteX7" fmla="*/ 159479 w 429814"/>
                  <a:gd name="connsiteY7" fmla="*/ 381402 h 439844"/>
                  <a:gd name="connsiteX8" fmla="*/ 137478 w 429814"/>
                  <a:gd name="connsiteY8" fmla="*/ 360009 h 439844"/>
                  <a:gd name="connsiteX9" fmla="*/ 108142 w 429814"/>
                  <a:gd name="connsiteY9" fmla="*/ 377734 h 439844"/>
                  <a:gd name="connsiteX10" fmla="*/ 164980 w 429814"/>
                  <a:gd name="connsiteY10" fmla="*/ 402184 h 439844"/>
                  <a:gd name="connsiteX11" fmla="*/ 159479 w 429814"/>
                  <a:gd name="connsiteY11" fmla="*/ 381402 h 439844"/>
                  <a:gd name="connsiteX12" fmla="*/ 304934 w 429814"/>
                  <a:gd name="connsiteY12" fmla="*/ 377734 h 439844"/>
                  <a:gd name="connsiteX13" fmla="*/ 334269 w 429814"/>
                  <a:gd name="connsiteY13" fmla="*/ 353285 h 439844"/>
                  <a:gd name="connsiteX14" fmla="*/ 300656 w 429814"/>
                  <a:gd name="connsiteY14" fmla="*/ 336782 h 439844"/>
                  <a:gd name="connsiteX15" fmla="*/ 270709 w 429814"/>
                  <a:gd name="connsiteY15" fmla="*/ 396683 h 439844"/>
                  <a:gd name="connsiteX16" fmla="*/ 304934 w 429814"/>
                  <a:gd name="connsiteY16" fmla="*/ 377734 h 439844"/>
                  <a:gd name="connsiteX17" fmla="*/ 206538 w 429814"/>
                  <a:gd name="connsiteY17" fmla="*/ 361842 h 439844"/>
                  <a:gd name="connsiteX18" fmla="*/ 175369 w 429814"/>
                  <a:gd name="connsiteY18" fmla="*/ 341672 h 439844"/>
                  <a:gd name="connsiteX19" fmla="*/ 184536 w 429814"/>
                  <a:gd name="connsiteY19" fmla="*/ 366121 h 439844"/>
                  <a:gd name="connsiteX20" fmla="*/ 205927 w 429814"/>
                  <a:gd name="connsiteY20" fmla="*/ 384458 h 439844"/>
                  <a:gd name="connsiteX21" fmla="*/ 206538 w 429814"/>
                  <a:gd name="connsiteY21" fmla="*/ 361842 h 439844"/>
                  <a:gd name="connsiteX22" fmla="*/ 254819 w 429814"/>
                  <a:gd name="connsiteY22" fmla="*/ 360009 h 439844"/>
                  <a:gd name="connsiteX23" fmla="*/ 248096 w 429814"/>
                  <a:gd name="connsiteY23" fmla="*/ 329447 h 439844"/>
                  <a:gd name="connsiteX24" fmla="*/ 232818 w 429814"/>
                  <a:gd name="connsiteY24" fmla="*/ 348395 h 439844"/>
                  <a:gd name="connsiteX25" fmla="*/ 236484 w 429814"/>
                  <a:gd name="connsiteY25" fmla="*/ 375901 h 439844"/>
                  <a:gd name="connsiteX26" fmla="*/ 254819 w 429814"/>
                  <a:gd name="connsiteY26" fmla="*/ 360009 h 439844"/>
                  <a:gd name="connsiteX27" fmla="*/ 117921 w 429814"/>
                  <a:gd name="connsiteY27" fmla="*/ 332503 h 439844"/>
                  <a:gd name="connsiteX28" fmla="*/ 105698 w 429814"/>
                  <a:gd name="connsiteY28" fmla="*/ 286661 h 439844"/>
                  <a:gd name="connsiteX29" fmla="*/ 91030 w 429814"/>
                  <a:gd name="connsiteY29" fmla="*/ 246931 h 439844"/>
                  <a:gd name="connsiteX30" fmla="*/ 67806 w 429814"/>
                  <a:gd name="connsiteY30" fmla="*/ 248765 h 439844"/>
                  <a:gd name="connsiteX31" fmla="*/ 22581 w 429814"/>
                  <a:gd name="connsiteY31" fmla="*/ 267102 h 439844"/>
                  <a:gd name="connsiteX32" fmla="*/ 64139 w 429814"/>
                  <a:gd name="connsiteY32" fmla="*/ 344728 h 439844"/>
                  <a:gd name="connsiteX33" fmla="*/ 96530 w 429814"/>
                  <a:gd name="connsiteY33" fmla="*/ 349618 h 439844"/>
                  <a:gd name="connsiteX34" fmla="*/ 117921 w 429814"/>
                  <a:gd name="connsiteY34" fmla="*/ 332503 h 439844"/>
                  <a:gd name="connsiteX35" fmla="*/ 376438 w 429814"/>
                  <a:gd name="connsiteY35" fmla="*/ 289717 h 439844"/>
                  <a:gd name="connsiteX36" fmla="*/ 389273 w 429814"/>
                  <a:gd name="connsiteY36" fmla="*/ 231650 h 439844"/>
                  <a:gd name="connsiteX37" fmla="*/ 389273 w 429814"/>
                  <a:gd name="connsiteY37" fmla="*/ 207813 h 439844"/>
                  <a:gd name="connsiteX38" fmla="*/ 366660 w 429814"/>
                  <a:gd name="connsiteY38" fmla="*/ 210869 h 439844"/>
                  <a:gd name="connsiteX39" fmla="*/ 315934 w 429814"/>
                  <a:gd name="connsiteY39" fmla="*/ 246320 h 439844"/>
                  <a:gd name="connsiteX40" fmla="*/ 312267 w 429814"/>
                  <a:gd name="connsiteY40" fmla="*/ 291551 h 439844"/>
                  <a:gd name="connsiteX41" fmla="*/ 325713 w 429814"/>
                  <a:gd name="connsiteY41" fmla="*/ 316000 h 439844"/>
                  <a:gd name="connsiteX42" fmla="*/ 376438 w 429814"/>
                  <a:gd name="connsiteY42" fmla="*/ 289717 h 439844"/>
                  <a:gd name="connsiteX43" fmla="*/ 180870 w 429814"/>
                  <a:gd name="connsiteY43" fmla="*/ 310499 h 439844"/>
                  <a:gd name="connsiteX44" fmla="*/ 196760 w 429814"/>
                  <a:gd name="connsiteY44" fmla="*/ 275048 h 439844"/>
                  <a:gd name="connsiteX45" fmla="*/ 168035 w 429814"/>
                  <a:gd name="connsiteY45" fmla="*/ 235929 h 439844"/>
                  <a:gd name="connsiteX46" fmla="*/ 127088 w 429814"/>
                  <a:gd name="connsiteY46" fmla="*/ 264046 h 439844"/>
                  <a:gd name="connsiteX47" fmla="*/ 180870 w 429814"/>
                  <a:gd name="connsiteY47" fmla="*/ 310499 h 439844"/>
                  <a:gd name="connsiteX48" fmla="*/ 281710 w 429814"/>
                  <a:gd name="connsiteY48" fmla="*/ 291551 h 439844"/>
                  <a:gd name="connsiteX49" fmla="*/ 287210 w 429814"/>
                  <a:gd name="connsiteY49" fmla="*/ 251821 h 439844"/>
                  <a:gd name="connsiteX50" fmla="*/ 290266 w 429814"/>
                  <a:gd name="connsiteY50" fmla="*/ 225538 h 439844"/>
                  <a:gd name="connsiteX51" fmla="*/ 263986 w 429814"/>
                  <a:gd name="connsiteY51" fmla="*/ 225538 h 439844"/>
                  <a:gd name="connsiteX52" fmla="*/ 221817 w 429814"/>
                  <a:gd name="connsiteY52" fmla="*/ 260990 h 439844"/>
                  <a:gd name="connsiteX53" fmla="*/ 254208 w 429814"/>
                  <a:gd name="connsiteY53" fmla="*/ 304998 h 439844"/>
                  <a:gd name="connsiteX54" fmla="*/ 281710 w 429814"/>
                  <a:gd name="connsiteY54" fmla="*/ 291551 h 439844"/>
                  <a:gd name="connsiteX55" fmla="*/ 87363 w 429814"/>
                  <a:gd name="connsiteY55" fmla="*/ 217592 h 439844"/>
                  <a:gd name="connsiteX56" fmla="*/ 90419 w 429814"/>
                  <a:gd name="connsiteY56" fmla="*/ 171139 h 439844"/>
                  <a:gd name="connsiteX57" fmla="*/ 92864 w 429814"/>
                  <a:gd name="connsiteY57" fmla="*/ 125908 h 439844"/>
                  <a:gd name="connsiteX58" fmla="*/ 69640 w 429814"/>
                  <a:gd name="connsiteY58" fmla="*/ 117962 h 439844"/>
                  <a:gd name="connsiteX59" fmla="*/ 47027 w 429814"/>
                  <a:gd name="connsiteY59" fmla="*/ 110016 h 439844"/>
                  <a:gd name="connsiteX60" fmla="*/ 34193 w 429814"/>
                  <a:gd name="connsiteY60" fmla="*/ 135076 h 439844"/>
                  <a:gd name="connsiteX61" fmla="*/ 18303 w 429814"/>
                  <a:gd name="connsiteY61" fmla="*/ 193754 h 439844"/>
                  <a:gd name="connsiteX62" fmla="*/ 14636 w 429814"/>
                  <a:gd name="connsiteY62" fmla="*/ 227372 h 439844"/>
                  <a:gd name="connsiteX63" fmla="*/ 50694 w 429814"/>
                  <a:gd name="connsiteY63" fmla="*/ 222482 h 439844"/>
                  <a:gd name="connsiteX64" fmla="*/ 87363 w 429814"/>
                  <a:gd name="connsiteY64" fmla="*/ 217592 h 439844"/>
                  <a:gd name="connsiteX65" fmla="*/ 182703 w 429814"/>
                  <a:gd name="connsiteY65" fmla="*/ 201700 h 439844"/>
                  <a:gd name="connsiteX66" fmla="*/ 183314 w 429814"/>
                  <a:gd name="connsiteY66" fmla="*/ 165638 h 439844"/>
                  <a:gd name="connsiteX67" fmla="*/ 179647 w 429814"/>
                  <a:gd name="connsiteY67" fmla="*/ 133242 h 439844"/>
                  <a:gd name="connsiteX68" fmla="*/ 151534 w 429814"/>
                  <a:gd name="connsiteY68" fmla="*/ 135076 h 439844"/>
                  <a:gd name="connsiteX69" fmla="*/ 123421 w 429814"/>
                  <a:gd name="connsiteY69" fmla="*/ 136910 h 439844"/>
                  <a:gd name="connsiteX70" fmla="*/ 120365 w 429814"/>
                  <a:gd name="connsiteY70" fmla="*/ 172361 h 439844"/>
                  <a:gd name="connsiteX71" fmla="*/ 119754 w 429814"/>
                  <a:gd name="connsiteY71" fmla="*/ 210869 h 439844"/>
                  <a:gd name="connsiteX72" fmla="*/ 182703 w 429814"/>
                  <a:gd name="connsiteY72" fmla="*/ 201700 h 439844"/>
                  <a:gd name="connsiteX73" fmla="*/ 256653 w 429814"/>
                  <a:gd name="connsiteY73" fmla="*/ 197422 h 439844"/>
                  <a:gd name="connsiteX74" fmla="*/ 279265 w 429814"/>
                  <a:gd name="connsiteY74" fmla="*/ 179696 h 439844"/>
                  <a:gd name="connsiteX75" fmla="*/ 257875 w 429814"/>
                  <a:gd name="connsiteY75" fmla="*/ 116739 h 439844"/>
                  <a:gd name="connsiteX76" fmla="*/ 230984 w 429814"/>
                  <a:gd name="connsiteY76" fmla="*/ 122240 h 439844"/>
                  <a:gd name="connsiteX77" fmla="*/ 205316 w 429814"/>
                  <a:gd name="connsiteY77" fmla="*/ 129575 h 439844"/>
                  <a:gd name="connsiteX78" fmla="*/ 208983 w 429814"/>
                  <a:gd name="connsiteY78" fmla="*/ 157692 h 439844"/>
                  <a:gd name="connsiteX79" fmla="*/ 256653 w 429814"/>
                  <a:gd name="connsiteY79" fmla="*/ 197422 h 439844"/>
                  <a:gd name="connsiteX80" fmla="*/ 384383 w 429814"/>
                  <a:gd name="connsiteY80" fmla="*/ 179085 h 439844"/>
                  <a:gd name="connsiteX81" fmla="*/ 337936 w 429814"/>
                  <a:gd name="connsiteY81" fmla="*/ 84955 h 439844"/>
                  <a:gd name="connsiteX82" fmla="*/ 306156 w 429814"/>
                  <a:gd name="connsiteY82" fmla="*/ 88011 h 439844"/>
                  <a:gd name="connsiteX83" fmla="*/ 286599 w 429814"/>
                  <a:gd name="connsiteY83" fmla="*/ 105737 h 439844"/>
                  <a:gd name="connsiteX84" fmla="*/ 300656 w 429814"/>
                  <a:gd name="connsiteY84" fmla="*/ 150968 h 439844"/>
                  <a:gd name="connsiteX85" fmla="*/ 312879 w 429814"/>
                  <a:gd name="connsiteY85" fmla="*/ 190087 h 439844"/>
                  <a:gd name="connsiteX86" fmla="*/ 346492 w 429814"/>
                  <a:gd name="connsiteY86" fmla="*/ 185808 h 439844"/>
                  <a:gd name="connsiteX87" fmla="*/ 384383 w 429814"/>
                  <a:gd name="connsiteY87" fmla="*/ 179085 h 439844"/>
                  <a:gd name="connsiteX88" fmla="*/ 174758 w 429814"/>
                  <a:gd name="connsiteY88" fmla="*/ 92901 h 439844"/>
                  <a:gd name="connsiteX89" fmla="*/ 169869 w 429814"/>
                  <a:gd name="connsiteY89" fmla="*/ 66618 h 439844"/>
                  <a:gd name="connsiteX90" fmla="*/ 165591 w 429814"/>
                  <a:gd name="connsiteY90" fmla="*/ 51338 h 439844"/>
                  <a:gd name="connsiteX91" fmla="*/ 152145 w 429814"/>
                  <a:gd name="connsiteY91" fmla="*/ 72731 h 439844"/>
                  <a:gd name="connsiteX92" fmla="*/ 157035 w 429814"/>
                  <a:gd name="connsiteY92" fmla="*/ 103292 h 439844"/>
                  <a:gd name="connsiteX93" fmla="*/ 174758 w 429814"/>
                  <a:gd name="connsiteY93" fmla="*/ 92901 h 439844"/>
                  <a:gd name="connsiteX94" fmla="*/ 122199 w 429814"/>
                  <a:gd name="connsiteY94" fmla="*/ 69675 h 439844"/>
                  <a:gd name="connsiteX95" fmla="*/ 99586 w 429814"/>
                  <a:gd name="connsiteY95" fmla="*/ 59284 h 439844"/>
                  <a:gd name="connsiteX96" fmla="*/ 81863 w 429814"/>
                  <a:gd name="connsiteY96" fmla="*/ 92901 h 439844"/>
                  <a:gd name="connsiteX97" fmla="*/ 122199 w 429814"/>
                  <a:gd name="connsiteY97" fmla="*/ 69675 h 439844"/>
                  <a:gd name="connsiteX98" fmla="*/ 230373 w 429814"/>
                  <a:gd name="connsiteY98" fmla="*/ 91068 h 439844"/>
                  <a:gd name="connsiteX99" fmla="*/ 221206 w 429814"/>
                  <a:gd name="connsiteY99" fmla="*/ 66618 h 439844"/>
                  <a:gd name="connsiteX100" fmla="*/ 199815 w 429814"/>
                  <a:gd name="connsiteY100" fmla="*/ 48281 h 439844"/>
                  <a:gd name="connsiteX101" fmla="*/ 198593 w 429814"/>
                  <a:gd name="connsiteY101" fmla="*/ 72731 h 439844"/>
                  <a:gd name="connsiteX102" fmla="*/ 230373 w 429814"/>
                  <a:gd name="connsiteY102" fmla="*/ 91068 h 439844"/>
                  <a:gd name="connsiteX103" fmla="*/ 295766 w 429814"/>
                  <a:gd name="connsiteY103" fmla="*/ 56227 h 439844"/>
                  <a:gd name="connsiteX104" fmla="*/ 230984 w 429814"/>
                  <a:gd name="connsiteY104" fmla="*/ 29945 h 439844"/>
                  <a:gd name="connsiteX105" fmla="*/ 245652 w 429814"/>
                  <a:gd name="connsiteY105" fmla="*/ 54394 h 439844"/>
                  <a:gd name="connsiteX106" fmla="*/ 281710 w 429814"/>
                  <a:gd name="connsiteY106" fmla="*/ 70897 h 439844"/>
                  <a:gd name="connsiteX107" fmla="*/ 295766 w 429814"/>
                  <a:gd name="connsiteY107" fmla="*/ 56227 h 439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429814" h="439844">
                    <a:moveTo>
                      <a:pt x="161924" y="433356"/>
                    </a:moveTo>
                    <a:cubicBezTo>
                      <a:pt x="78196" y="419298"/>
                      <a:pt x="8524" y="345339"/>
                      <a:pt x="-8588" y="253044"/>
                    </a:cubicBezTo>
                    <a:cubicBezTo>
                      <a:pt x="-20811" y="185808"/>
                      <a:pt x="-643" y="121018"/>
                      <a:pt x="50694" y="66618"/>
                    </a:cubicBezTo>
                    <a:cubicBezTo>
                      <a:pt x="124032" y="-11619"/>
                      <a:pt x="243207" y="-23232"/>
                      <a:pt x="329380" y="39724"/>
                    </a:cubicBezTo>
                    <a:cubicBezTo>
                      <a:pt x="459555" y="135687"/>
                      <a:pt x="443054" y="338004"/>
                      <a:pt x="298822" y="411352"/>
                    </a:cubicBezTo>
                    <a:cubicBezTo>
                      <a:pt x="274376" y="423577"/>
                      <a:pt x="206538" y="441302"/>
                      <a:pt x="194315" y="438857"/>
                    </a:cubicBezTo>
                    <a:cubicBezTo>
                      <a:pt x="192481" y="438246"/>
                      <a:pt x="177814" y="435801"/>
                      <a:pt x="161924" y="433356"/>
                    </a:cubicBezTo>
                    <a:close/>
                    <a:moveTo>
                      <a:pt x="159479" y="381402"/>
                    </a:moveTo>
                    <a:cubicBezTo>
                      <a:pt x="150923" y="369788"/>
                      <a:pt x="140533" y="360009"/>
                      <a:pt x="137478" y="360009"/>
                    </a:cubicBezTo>
                    <a:cubicBezTo>
                      <a:pt x="128310" y="360009"/>
                      <a:pt x="108142" y="372233"/>
                      <a:pt x="108142" y="377734"/>
                    </a:cubicBezTo>
                    <a:cubicBezTo>
                      <a:pt x="108142" y="384458"/>
                      <a:pt x="149701" y="402184"/>
                      <a:pt x="164980" y="402184"/>
                    </a:cubicBezTo>
                    <a:cubicBezTo>
                      <a:pt x="174758" y="402795"/>
                      <a:pt x="173536" y="399739"/>
                      <a:pt x="159479" y="381402"/>
                    </a:cubicBezTo>
                    <a:close/>
                    <a:moveTo>
                      <a:pt x="304934" y="377734"/>
                    </a:moveTo>
                    <a:cubicBezTo>
                      <a:pt x="320824" y="367344"/>
                      <a:pt x="334269" y="356341"/>
                      <a:pt x="334269" y="353285"/>
                    </a:cubicBezTo>
                    <a:cubicBezTo>
                      <a:pt x="334269" y="347784"/>
                      <a:pt x="303711" y="333115"/>
                      <a:pt x="300656" y="336782"/>
                    </a:cubicBezTo>
                    <a:cubicBezTo>
                      <a:pt x="287210" y="357564"/>
                      <a:pt x="267653" y="396683"/>
                      <a:pt x="270709" y="396683"/>
                    </a:cubicBezTo>
                    <a:cubicBezTo>
                      <a:pt x="273154" y="396683"/>
                      <a:pt x="288432" y="388125"/>
                      <a:pt x="304934" y="377734"/>
                    </a:cubicBezTo>
                    <a:close/>
                    <a:moveTo>
                      <a:pt x="206538" y="361842"/>
                    </a:moveTo>
                    <a:cubicBezTo>
                      <a:pt x="202260" y="338004"/>
                      <a:pt x="191870" y="330670"/>
                      <a:pt x="175369" y="341672"/>
                    </a:cubicBezTo>
                    <a:cubicBezTo>
                      <a:pt x="168035" y="345950"/>
                      <a:pt x="169258" y="350229"/>
                      <a:pt x="184536" y="366121"/>
                    </a:cubicBezTo>
                    <a:cubicBezTo>
                      <a:pt x="194315" y="375901"/>
                      <a:pt x="204093" y="384458"/>
                      <a:pt x="205927" y="384458"/>
                    </a:cubicBezTo>
                    <a:cubicBezTo>
                      <a:pt x="208371" y="384458"/>
                      <a:pt x="208371" y="374067"/>
                      <a:pt x="206538" y="361842"/>
                    </a:cubicBezTo>
                    <a:close/>
                    <a:moveTo>
                      <a:pt x="254819" y="360009"/>
                    </a:moveTo>
                    <a:cubicBezTo>
                      <a:pt x="270709" y="329447"/>
                      <a:pt x="270709" y="329447"/>
                      <a:pt x="248096" y="329447"/>
                    </a:cubicBezTo>
                    <a:cubicBezTo>
                      <a:pt x="229762" y="329447"/>
                      <a:pt x="229151" y="330670"/>
                      <a:pt x="232818" y="348395"/>
                    </a:cubicBezTo>
                    <a:cubicBezTo>
                      <a:pt x="234651" y="358786"/>
                      <a:pt x="236484" y="371622"/>
                      <a:pt x="236484" y="375901"/>
                    </a:cubicBezTo>
                    <a:cubicBezTo>
                      <a:pt x="236484" y="389959"/>
                      <a:pt x="241985" y="385680"/>
                      <a:pt x="254819" y="360009"/>
                    </a:cubicBezTo>
                    <a:close/>
                    <a:moveTo>
                      <a:pt x="117921" y="332503"/>
                    </a:moveTo>
                    <a:cubicBezTo>
                      <a:pt x="119143" y="329447"/>
                      <a:pt x="113643" y="308665"/>
                      <a:pt x="105698" y="286661"/>
                    </a:cubicBezTo>
                    <a:lnTo>
                      <a:pt x="91030" y="246931"/>
                    </a:lnTo>
                    <a:lnTo>
                      <a:pt x="67806" y="248765"/>
                    </a:lnTo>
                    <a:cubicBezTo>
                      <a:pt x="32971" y="251821"/>
                      <a:pt x="22581" y="255488"/>
                      <a:pt x="22581" y="267102"/>
                    </a:cubicBezTo>
                    <a:cubicBezTo>
                      <a:pt x="22581" y="280549"/>
                      <a:pt x="45805" y="323946"/>
                      <a:pt x="64139" y="344728"/>
                    </a:cubicBezTo>
                    <a:cubicBezTo>
                      <a:pt x="77585" y="360620"/>
                      <a:pt x="78196" y="360620"/>
                      <a:pt x="96530" y="349618"/>
                    </a:cubicBezTo>
                    <a:cubicBezTo>
                      <a:pt x="106920" y="343506"/>
                      <a:pt x="116698" y="336171"/>
                      <a:pt x="117921" y="332503"/>
                    </a:cubicBezTo>
                    <a:close/>
                    <a:moveTo>
                      <a:pt x="376438" y="289717"/>
                    </a:moveTo>
                    <a:cubicBezTo>
                      <a:pt x="383772" y="270769"/>
                      <a:pt x="389273" y="245098"/>
                      <a:pt x="389273" y="231650"/>
                    </a:cubicBezTo>
                    <a:lnTo>
                      <a:pt x="389273" y="207813"/>
                    </a:lnTo>
                    <a:lnTo>
                      <a:pt x="366660" y="210869"/>
                    </a:lnTo>
                    <a:cubicBezTo>
                      <a:pt x="315323" y="217592"/>
                      <a:pt x="315934" y="217592"/>
                      <a:pt x="315934" y="246320"/>
                    </a:cubicBezTo>
                    <a:cubicBezTo>
                      <a:pt x="315934" y="260990"/>
                      <a:pt x="314101" y="281160"/>
                      <a:pt x="312267" y="291551"/>
                    </a:cubicBezTo>
                    <a:cubicBezTo>
                      <a:pt x="309212" y="307443"/>
                      <a:pt x="310434" y="310499"/>
                      <a:pt x="325713" y="316000"/>
                    </a:cubicBezTo>
                    <a:cubicBezTo>
                      <a:pt x="358715" y="327614"/>
                      <a:pt x="362993" y="325169"/>
                      <a:pt x="376438" y="289717"/>
                    </a:cubicBezTo>
                    <a:close/>
                    <a:moveTo>
                      <a:pt x="180870" y="310499"/>
                    </a:moveTo>
                    <a:cubicBezTo>
                      <a:pt x="199815" y="303776"/>
                      <a:pt x="200426" y="303164"/>
                      <a:pt x="196760" y="275048"/>
                    </a:cubicBezTo>
                    <a:cubicBezTo>
                      <a:pt x="191259" y="234095"/>
                      <a:pt x="190648" y="233484"/>
                      <a:pt x="168035" y="235929"/>
                    </a:cubicBezTo>
                    <a:cubicBezTo>
                      <a:pt x="121588" y="241430"/>
                      <a:pt x="120977" y="242041"/>
                      <a:pt x="127088" y="264046"/>
                    </a:cubicBezTo>
                    <a:cubicBezTo>
                      <a:pt x="142367" y="319056"/>
                      <a:pt x="146645" y="322113"/>
                      <a:pt x="180870" y="310499"/>
                    </a:cubicBezTo>
                    <a:close/>
                    <a:moveTo>
                      <a:pt x="281710" y="291551"/>
                    </a:moveTo>
                    <a:cubicBezTo>
                      <a:pt x="283543" y="283605"/>
                      <a:pt x="285988" y="265879"/>
                      <a:pt x="287210" y="251821"/>
                    </a:cubicBezTo>
                    <a:lnTo>
                      <a:pt x="290266" y="225538"/>
                    </a:lnTo>
                    <a:lnTo>
                      <a:pt x="263986" y="225538"/>
                    </a:lnTo>
                    <a:cubicBezTo>
                      <a:pt x="221817" y="225538"/>
                      <a:pt x="218150" y="228594"/>
                      <a:pt x="221817" y="260990"/>
                    </a:cubicBezTo>
                    <a:cubicBezTo>
                      <a:pt x="226706" y="303776"/>
                      <a:pt x="227928" y="304998"/>
                      <a:pt x="254208" y="304998"/>
                    </a:cubicBezTo>
                    <a:cubicBezTo>
                      <a:pt x="274987" y="304998"/>
                      <a:pt x="279265" y="302553"/>
                      <a:pt x="281710" y="291551"/>
                    </a:cubicBezTo>
                    <a:close/>
                    <a:moveTo>
                      <a:pt x="87363" y="217592"/>
                    </a:moveTo>
                    <a:cubicBezTo>
                      <a:pt x="87974" y="216981"/>
                      <a:pt x="89197" y="196199"/>
                      <a:pt x="90419" y="171139"/>
                    </a:cubicBezTo>
                    <a:lnTo>
                      <a:pt x="92864" y="125908"/>
                    </a:lnTo>
                    <a:lnTo>
                      <a:pt x="69640" y="117962"/>
                    </a:lnTo>
                    <a:lnTo>
                      <a:pt x="47027" y="110016"/>
                    </a:lnTo>
                    <a:lnTo>
                      <a:pt x="34193" y="135076"/>
                    </a:lnTo>
                    <a:cubicBezTo>
                      <a:pt x="27470" y="148523"/>
                      <a:pt x="20136" y="174806"/>
                      <a:pt x="18303" y="193754"/>
                    </a:cubicBezTo>
                    <a:lnTo>
                      <a:pt x="14636" y="227372"/>
                    </a:lnTo>
                    <a:lnTo>
                      <a:pt x="50694" y="222482"/>
                    </a:lnTo>
                    <a:cubicBezTo>
                      <a:pt x="70251" y="220037"/>
                      <a:pt x="87363" y="217592"/>
                      <a:pt x="87363" y="217592"/>
                    </a:cubicBezTo>
                    <a:close/>
                    <a:moveTo>
                      <a:pt x="182703" y="201700"/>
                    </a:moveTo>
                    <a:cubicBezTo>
                      <a:pt x="185148" y="199255"/>
                      <a:pt x="185759" y="183363"/>
                      <a:pt x="183314" y="165638"/>
                    </a:cubicBezTo>
                    <a:lnTo>
                      <a:pt x="179647" y="133242"/>
                    </a:lnTo>
                    <a:lnTo>
                      <a:pt x="151534" y="135076"/>
                    </a:lnTo>
                    <a:lnTo>
                      <a:pt x="123421" y="136910"/>
                    </a:lnTo>
                    <a:lnTo>
                      <a:pt x="120365" y="172361"/>
                    </a:lnTo>
                    <a:cubicBezTo>
                      <a:pt x="118532" y="191921"/>
                      <a:pt x="118532" y="209035"/>
                      <a:pt x="119754" y="210869"/>
                    </a:cubicBezTo>
                    <a:cubicBezTo>
                      <a:pt x="124032" y="214536"/>
                      <a:pt x="177203" y="206590"/>
                      <a:pt x="182703" y="201700"/>
                    </a:cubicBezTo>
                    <a:close/>
                    <a:moveTo>
                      <a:pt x="256653" y="197422"/>
                    </a:moveTo>
                    <a:cubicBezTo>
                      <a:pt x="274987" y="194365"/>
                      <a:pt x="279265" y="190698"/>
                      <a:pt x="279265" y="179696"/>
                    </a:cubicBezTo>
                    <a:cubicBezTo>
                      <a:pt x="279265" y="168083"/>
                      <a:pt x="263986" y="123463"/>
                      <a:pt x="257875" y="116739"/>
                    </a:cubicBezTo>
                    <a:cubicBezTo>
                      <a:pt x="256653" y="115517"/>
                      <a:pt x="244429" y="117962"/>
                      <a:pt x="230984" y="122240"/>
                    </a:cubicBezTo>
                    <a:lnTo>
                      <a:pt x="205316" y="129575"/>
                    </a:lnTo>
                    <a:lnTo>
                      <a:pt x="208983" y="157692"/>
                    </a:lnTo>
                    <a:cubicBezTo>
                      <a:pt x="215705" y="205979"/>
                      <a:pt x="213872" y="204145"/>
                      <a:pt x="256653" y="197422"/>
                    </a:cubicBezTo>
                    <a:close/>
                    <a:moveTo>
                      <a:pt x="384383" y="179085"/>
                    </a:moveTo>
                    <a:cubicBezTo>
                      <a:pt x="394162" y="172972"/>
                      <a:pt x="359937" y="103903"/>
                      <a:pt x="337936" y="84955"/>
                    </a:cubicBezTo>
                    <a:cubicBezTo>
                      <a:pt x="328769" y="77621"/>
                      <a:pt x="324490" y="78232"/>
                      <a:pt x="306156" y="88011"/>
                    </a:cubicBezTo>
                    <a:cubicBezTo>
                      <a:pt x="294544" y="94124"/>
                      <a:pt x="285988" y="102070"/>
                      <a:pt x="286599" y="105737"/>
                    </a:cubicBezTo>
                    <a:cubicBezTo>
                      <a:pt x="287821" y="109404"/>
                      <a:pt x="294544" y="129575"/>
                      <a:pt x="300656" y="150968"/>
                    </a:cubicBezTo>
                    <a:lnTo>
                      <a:pt x="312879" y="190087"/>
                    </a:lnTo>
                    <a:lnTo>
                      <a:pt x="346492" y="185808"/>
                    </a:lnTo>
                    <a:cubicBezTo>
                      <a:pt x="364827" y="183363"/>
                      <a:pt x="381939" y="180307"/>
                      <a:pt x="384383" y="179085"/>
                    </a:cubicBezTo>
                    <a:close/>
                    <a:moveTo>
                      <a:pt x="174758" y="92901"/>
                    </a:moveTo>
                    <a:cubicBezTo>
                      <a:pt x="174147" y="86789"/>
                      <a:pt x="172313" y="75176"/>
                      <a:pt x="169869" y="66618"/>
                    </a:cubicBezTo>
                    <a:lnTo>
                      <a:pt x="165591" y="51338"/>
                    </a:lnTo>
                    <a:lnTo>
                      <a:pt x="152145" y="72731"/>
                    </a:lnTo>
                    <a:cubicBezTo>
                      <a:pt x="135033" y="100847"/>
                      <a:pt x="135033" y="103292"/>
                      <a:pt x="157035" y="103292"/>
                    </a:cubicBezTo>
                    <a:cubicBezTo>
                      <a:pt x="170480" y="103292"/>
                      <a:pt x="175369" y="100236"/>
                      <a:pt x="174758" y="92901"/>
                    </a:cubicBezTo>
                    <a:close/>
                    <a:moveTo>
                      <a:pt x="122199" y="69675"/>
                    </a:moveTo>
                    <a:cubicBezTo>
                      <a:pt x="139922" y="37891"/>
                      <a:pt x="134422" y="35446"/>
                      <a:pt x="99586" y="59284"/>
                    </a:cubicBezTo>
                    <a:cubicBezTo>
                      <a:pt x="71473" y="78232"/>
                      <a:pt x="65973" y="88623"/>
                      <a:pt x="81863" y="92901"/>
                    </a:cubicBezTo>
                    <a:cubicBezTo>
                      <a:pt x="103864" y="98402"/>
                      <a:pt x="107531" y="96569"/>
                      <a:pt x="122199" y="69675"/>
                    </a:cubicBezTo>
                    <a:close/>
                    <a:moveTo>
                      <a:pt x="230373" y="91068"/>
                    </a:moveTo>
                    <a:cubicBezTo>
                      <a:pt x="237707" y="86178"/>
                      <a:pt x="236484" y="82510"/>
                      <a:pt x="221206" y="66618"/>
                    </a:cubicBezTo>
                    <a:cubicBezTo>
                      <a:pt x="211427" y="56839"/>
                      <a:pt x="202260" y="48281"/>
                      <a:pt x="199815" y="48281"/>
                    </a:cubicBezTo>
                    <a:cubicBezTo>
                      <a:pt x="197982" y="48281"/>
                      <a:pt x="197371" y="59284"/>
                      <a:pt x="198593" y="72731"/>
                    </a:cubicBezTo>
                    <a:cubicBezTo>
                      <a:pt x="201038" y="97791"/>
                      <a:pt x="210816" y="103903"/>
                      <a:pt x="230373" y="91068"/>
                    </a:cubicBezTo>
                    <a:close/>
                    <a:moveTo>
                      <a:pt x="295766" y="56227"/>
                    </a:moveTo>
                    <a:cubicBezTo>
                      <a:pt x="298211" y="49504"/>
                      <a:pt x="249319" y="29945"/>
                      <a:pt x="230984" y="29945"/>
                    </a:cubicBezTo>
                    <a:cubicBezTo>
                      <a:pt x="224873" y="29945"/>
                      <a:pt x="230373" y="39113"/>
                      <a:pt x="245652" y="54394"/>
                    </a:cubicBezTo>
                    <a:cubicBezTo>
                      <a:pt x="267042" y="76398"/>
                      <a:pt x="270709" y="78232"/>
                      <a:pt x="281710" y="70897"/>
                    </a:cubicBezTo>
                    <a:cubicBezTo>
                      <a:pt x="288432" y="66007"/>
                      <a:pt x="294544" y="59895"/>
                      <a:pt x="295766" y="56227"/>
                    </a:cubicBezTo>
                    <a:close/>
                  </a:path>
                </a:pathLst>
              </a:custGeom>
              <a:grpFill/>
              <a:ln w="6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99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gxqrfoy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2574</Words>
  <Application>Microsoft Office PowerPoint</Application>
  <PresentationFormat>宽屏</PresentationFormat>
  <Paragraphs>261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HarmonyOS Sans SC Light</vt:lpstr>
      <vt:lpstr>阿里巴巴普惠体 2.0 55 Regular</vt:lpstr>
      <vt:lpstr>阿里巴巴普惠体 2.0 65 Medium</vt:lpstr>
      <vt:lpstr>等线</vt:lpstr>
      <vt:lpstr>瀞ノクーゲル明朝</vt:lpstr>
      <vt:lpstr>微软雅黑</vt:lpstr>
      <vt:lpstr>优设标题黑</vt:lpstr>
      <vt:lpstr>Arial</vt:lpstr>
      <vt:lpstr>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黑板粉笔风新学期班会ppt模板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106</cp:revision>
  <dcterms:created xsi:type="dcterms:W3CDTF">2023-08-23T09:57:54Z</dcterms:created>
  <dcterms:modified xsi:type="dcterms:W3CDTF">2023-08-24T05:02:18Z</dcterms:modified>
</cp:coreProperties>
</file>