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61" r:id="rId4"/>
    <p:sldId id="259" r:id="rId5"/>
    <p:sldId id="263" r:id="rId6"/>
    <p:sldId id="262" r:id="rId7"/>
    <p:sldId id="270" r:id="rId8"/>
    <p:sldId id="269" r:id="rId9"/>
    <p:sldId id="267" r:id="rId10"/>
    <p:sldId id="264" r:id="rId11"/>
    <p:sldId id="266" r:id="rId12"/>
    <p:sldId id="268" r:id="rId13"/>
    <p:sldId id="271" r:id="rId14"/>
    <p:sldId id="272" r:id="rId15"/>
    <p:sldId id="265" r:id="rId16"/>
    <p:sldId id="273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0FD"/>
    <a:srgbClr val="3D72C1"/>
    <a:srgbClr val="D62627"/>
    <a:srgbClr val="F9BC5A"/>
    <a:srgbClr val="21262A"/>
    <a:srgbClr val="73EBC8"/>
    <a:srgbClr val="34D6C2"/>
    <a:srgbClr val="F47D9B"/>
    <a:srgbClr val="43CEF8"/>
    <a:srgbClr val="39A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5" autoAdjust="0"/>
    <p:restoredTop sz="96115" autoAdjust="0"/>
  </p:normalViewPr>
  <p:slideViewPr>
    <p:cSldViewPr snapToGrid="0" showGuides="1">
      <p:cViewPr varScale="1">
        <p:scale>
          <a:sx n="82" d="100"/>
          <a:sy n="82" d="100"/>
        </p:scale>
        <p:origin x="12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92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2023/8/27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2023/8/27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描述已自动生成">
            <a:extLst>
              <a:ext uri="{FF2B5EF4-FFF2-40B4-BE49-F238E27FC236}">
                <a16:creationId xmlns:a16="http://schemas.microsoft.com/office/drawing/2014/main" id="{4609D248-C9C2-6FAD-3A73-A9EE4F38AD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1" y="0"/>
            <a:ext cx="12192561" cy="6857685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45DE644-8D00-E317-A2C1-AA26AE7605D9}"/>
              </a:ext>
            </a:extLst>
          </p:cNvPr>
          <p:cNvSpPr/>
          <p:nvPr userDrawn="1"/>
        </p:nvSpPr>
        <p:spPr>
          <a:xfrm>
            <a:off x="0" y="6615014"/>
            <a:ext cx="12192000" cy="242986"/>
          </a:xfrm>
          <a:custGeom>
            <a:avLst/>
            <a:gdLst>
              <a:gd name="connsiteX0" fmla="*/ 12192000 w 12192000"/>
              <a:gd name="connsiteY0" fmla="*/ 0 h 242986"/>
              <a:gd name="connsiteX1" fmla="*/ 12192000 w 12192000"/>
              <a:gd name="connsiteY1" fmla="*/ 242986 h 242986"/>
              <a:gd name="connsiteX2" fmla="*/ 0 w 12192000"/>
              <a:gd name="connsiteY2" fmla="*/ 242986 h 242986"/>
              <a:gd name="connsiteX3" fmla="*/ 0 w 12192000"/>
              <a:gd name="connsiteY3" fmla="*/ 0 h 242986"/>
              <a:gd name="connsiteX4" fmla="*/ 37305 w 12192000"/>
              <a:gd name="connsiteY4" fmla="*/ 5123 h 242986"/>
              <a:gd name="connsiteX5" fmla="*/ 6096000 w 12192000"/>
              <a:gd name="connsiteY5" fmla="*/ 176312 h 242986"/>
              <a:gd name="connsiteX6" fmla="*/ 12154696 w 12192000"/>
              <a:gd name="connsiteY6" fmla="*/ 5123 h 24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42986">
                <a:moveTo>
                  <a:pt x="12192000" y="0"/>
                </a:moveTo>
                <a:lnTo>
                  <a:pt x="12192000" y="242986"/>
                </a:lnTo>
                <a:lnTo>
                  <a:pt x="0" y="242986"/>
                </a:lnTo>
                <a:lnTo>
                  <a:pt x="0" y="0"/>
                </a:lnTo>
                <a:lnTo>
                  <a:pt x="37305" y="5123"/>
                </a:lnTo>
                <a:cubicBezTo>
                  <a:pt x="1035508" y="105724"/>
                  <a:pt x="3372370" y="176312"/>
                  <a:pt x="6096000" y="176312"/>
                </a:cubicBezTo>
                <a:cubicBezTo>
                  <a:pt x="8819630" y="176312"/>
                  <a:pt x="11156492" y="105724"/>
                  <a:pt x="12154696" y="5123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 w="15875" cap="flat" cmpd="sng" algn="ctr">
            <a:noFill/>
            <a:prstDash val="solid"/>
            <a:miter lim="800000"/>
          </a:ln>
          <a:effectLst>
            <a:outerShdw blurRad="419100" dist="215900" dir="2700000" sx="98000" sy="98000" algn="tl" rotWithShape="0">
              <a:schemeClr val="accent1"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18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蓝色的天空&#10;&#10;描述已自动生成">
            <a:extLst>
              <a:ext uri="{FF2B5EF4-FFF2-40B4-BE49-F238E27FC236}">
                <a16:creationId xmlns:a16="http://schemas.microsoft.com/office/drawing/2014/main" id="{4609D248-C9C2-6FAD-3A73-A9EE4F38AD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1" y="0"/>
            <a:ext cx="12192561" cy="685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0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2023/8/27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74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2" userDrawn="1">
          <p15:clr>
            <a:srgbClr val="F26B43"/>
          </p15:clr>
        </p15:guide>
        <p15:guide id="4" pos="7240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3968" userDrawn="1">
          <p15:clr>
            <a:srgbClr val="F26B43"/>
          </p15:clr>
        </p15:guide>
        <p15:guide id="7" pos="211" userDrawn="1">
          <p15:clr>
            <a:srgbClr val="F26B43"/>
          </p15:clr>
        </p15:guide>
        <p15:guide id="8" pos="746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29.xml"/><Relationship Id="rId7" Type="http://schemas.microsoft.com/office/2007/relationships/hdphoto" Target="../media/hdphoto3.wdp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microsoft.com/office/2007/relationships/hdphoto" Target="../media/hdphoto2.wdp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tags" Target="../tags/tag17.xml"/><Relationship Id="rId7" Type="http://schemas.microsoft.com/office/2007/relationships/hdphoto" Target="../media/hdphoto2.wdp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3.pn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F1EE12-B8D9-E020-BDC0-AEDCFD5C23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514552F-1EEE-0547-998E-992CFEA91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864" y="-186200"/>
            <a:ext cx="7156744" cy="3453850"/>
          </a:xfrm>
          <a:prstGeom prst="rect">
            <a:avLst/>
          </a:prstGeom>
        </p:spPr>
      </p:pic>
      <p:pic>
        <p:nvPicPr>
          <p:cNvPr id="4" name="图片 3" descr="在沙滩上&#10;&#10;低可信度描述已自动生成">
            <a:extLst>
              <a:ext uri="{FF2B5EF4-FFF2-40B4-BE49-F238E27FC236}">
                <a16:creationId xmlns:a16="http://schemas.microsoft.com/office/drawing/2014/main" id="{9AB2F191-85AD-9E0F-3A7D-5D870C7744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3430095"/>
          </a:xfrm>
          <a:prstGeom prst="rect">
            <a:avLst/>
          </a:prstGeom>
        </p:spPr>
      </p:pic>
      <p:pic>
        <p:nvPicPr>
          <p:cNvPr id="5" name="图片 4" descr="黑暗中有许多云&#10;&#10;描述已自动生成">
            <a:extLst>
              <a:ext uri="{FF2B5EF4-FFF2-40B4-BE49-F238E27FC236}">
                <a16:creationId xmlns:a16="http://schemas.microsoft.com/office/drawing/2014/main" id="{597B3FA9-E25E-94F9-A727-1EA3BE8264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55"/>
          <a:stretch/>
        </p:blipFill>
        <p:spPr>
          <a:xfrm>
            <a:off x="0" y="0"/>
            <a:ext cx="12192000" cy="6477000"/>
          </a:xfrm>
          <a:prstGeom prst="rect">
            <a:avLst/>
          </a:prstGeom>
        </p:spPr>
      </p:pic>
      <p:pic>
        <p:nvPicPr>
          <p:cNvPr id="6" name="图片 5" descr="穿白云&#10;&#10;描述已自动生成">
            <a:extLst>
              <a:ext uri="{FF2B5EF4-FFF2-40B4-BE49-F238E27FC236}">
                <a16:creationId xmlns:a16="http://schemas.microsoft.com/office/drawing/2014/main" id="{D335DF72-7EC1-01DC-8E24-962FA9B656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122"/>
          <a:stretch/>
        </p:blipFill>
        <p:spPr>
          <a:xfrm>
            <a:off x="1" y="3976914"/>
            <a:ext cx="12191999" cy="2881086"/>
          </a:xfrm>
          <a:prstGeom prst="rect">
            <a:avLst/>
          </a:prstGeom>
        </p:spPr>
      </p:pic>
      <p:pic>
        <p:nvPicPr>
          <p:cNvPr id="7" name="图片 6" descr="图片包含 烟, 火车, 黑暗, 未来&#10;&#10;描述已自动生成">
            <a:extLst>
              <a:ext uri="{FF2B5EF4-FFF2-40B4-BE49-F238E27FC236}">
                <a16:creationId xmlns:a16="http://schemas.microsoft.com/office/drawing/2014/main" id="{1B85AC01-6B93-6480-DE3B-B765B9E2F5F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9104" y="2087080"/>
            <a:ext cx="2893643" cy="2893643"/>
          </a:xfrm>
          <a:prstGeom prst="rect">
            <a:avLst/>
          </a:prstGeom>
        </p:spPr>
      </p:pic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0599DA89-CD6A-E7F5-B0CD-293DDA0D025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039" y="-453375"/>
            <a:ext cx="3274583" cy="32745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70E6158-463F-449E-CA6C-18C1F8004D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024" y="0"/>
            <a:ext cx="8570976" cy="6858000"/>
          </a:xfrm>
          <a:prstGeom prst="rect">
            <a:avLst/>
          </a:prstGeom>
          <a:effectLst/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D63B23B-AD11-326E-566C-9A3654B8AFDA}"/>
              </a:ext>
            </a:extLst>
          </p:cNvPr>
          <p:cNvSpPr/>
          <p:nvPr/>
        </p:nvSpPr>
        <p:spPr>
          <a:xfrm rot="1501409" flipV="1">
            <a:off x="72" y="-152652"/>
            <a:ext cx="360852" cy="1626463"/>
          </a:xfrm>
          <a:custGeom>
            <a:avLst/>
            <a:gdLst>
              <a:gd name="connsiteX0" fmla="*/ 0 w 360852"/>
              <a:gd name="connsiteY0" fmla="*/ 1458015 h 1626463"/>
              <a:gd name="connsiteX1" fmla="*/ 360852 w 360852"/>
              <a:gd name="connsiteY1" fmla="*/ 1626463 h 1626463"/>
              <a:gd name="connsiteX2" fmla="*/ 360852 w 360852"/>
              <a:gd name="connsiteY2" fmla="*/ 0 h 1626463"/>
              <a:gd name="connsiteX3" fmla="*/ 0 w 360852"/>
              <a:gd name="connsiteY3" fmla="*/ 773023 h 162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852" h="1626463">
                <a:moveTo>
                  <a:pt x="0" y="1458015"/>
                </a:moveTo>
                <a:lnTo>
                  <a:pt x="360852" y="1626463"/>
                </a:lnTo>
                <a:lnTo>
                  <a:pt x="360852" y="0"/>
                </a:lnTo>
                <a:lnTo>
                  <a:pt x="0" y="77302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77F8F6E-48E3-8CCB-F443-E9A45E007CA0}"/>
              </a:ext>
            </a:extLst>
          </p:cNvPr>
          <p:cNvSpPr/>
          <p:nvPr/>
        </p:nvSpPr>
        <p:spPr>
          <a:xfrm rot="1501409" flipV="1">
            <a:off x="152632" y="-151676"/>
            <a:ext cx="278507" cy="1976729"/>
          </a:xfrm>
          <a:custGeom>
            <a:avLst/>
            <a:gdLst>
              <a:gd name="connsiteX0" fmla="*/ 0 w 278507"/>
              <a:gd name="connsiteY0" fmla="*/ 1846720 h 1976729"/>
              <a:gd name="connsiteX1" fmla="*/ 278507 w 278507"/>
              <a:gd name="connsiteY1" fmla="*/ 1976729 h 1976729"/>
              <a:gd name="connsiteX2" fmla="*/ 278507 w 278507"/>
              <a:gd name="connsiteY2" fmla="*/ 0 h 1976729"/>
              <a:gd name="connsiteX3" fmla="*/ 0 w 278507"/>
              <a:gd name="connsiteY3" fmla="*/ 596622 h 197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07" h="1976729">
                <a:moveTo>
                  <a:pt x="0" y="1846720"/>
                </a:moveTo>
                <a:lnTo>
                  <a:pt x="278507" y="1976729"/>
                </a:lnTo>
                <a:lnTo>
                  <a:pt x="278507" y="0"/>
                </a:lnTo>
                <a:lnTo>
                  <a:pt x="0" y="596622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CD4A31-1302-2DBF-6A9C-F7C1447313AE}"/>
              </a:ext>
            </a:extLst>
          </p:cNvPr>
          <p:cNvSpPr txBox="1"/>
          <p:nvPr/>
        </p:nvSpPr>
        <p:spPr>
          <a:xfrm>
            <a:off x="530939" y="1309925"/>
            <a:ext cx="5296473" cy="2139079"/>
          </a:xfrm>
          <a:prstGeom prst="rect">
            <a:avLst/>
          </a:prstGeom>
          <a:noFill/>
          <a:effectLst/>
        </p:spPr>
        <p:txBody>
          <a:bodyPr wrap="square" lIns="100870" tIns="50435" rIns="100870" bIns="5043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商务蓝色大气</a:t>
            </a:r>
            <a:endParaRPr lang="en-US" altLang="zh-CN" sz="6600" dirty="0"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latin typeface="+mj-ea"/>
              <a:ea typeface="+mj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工作汇报</a:t>
            </a:r>
            <a:endParaRPr kumimoji="0" lang="en-US" altLang="zh-CN" sz="66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7CC8BF-C72F-3A83-B4F4-B36FC12006F8}"/>
              </a:ext>
            </a:extLst>
          </p:cNvPr>
          <p:cNvSpPr txBox="1"/>
          <p:nvPr/>
        </p:nvSpPr>
        <p:spPr>
          <a:xfrm>
            <a:off x="674418" y="3456399"/>
            <a:ext cx="5020196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sz="1600" dirty="0"/>
              <a:t>Business blue atmosphere work report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B4B07F8-E3E2-C9CE-4E65-4D38EB8BB1F2}"/>
              </a:ext>
            </a:extLst>
          </p:cNvPr>
          <p:cNvSpPr/>
          <p:nvPr/>
        </p:nvSpPr>
        <p:spPr>
          <a:xfrm>
            <a:off x="0" y="6005238"/>
            <a:ext cx="12192000" cy="852767"/>
          </a:xfrm>
          <a:custGeom>
            <a:avLst/>
            <a:gdLst>
              <a:gd name="connsiteX0" fmla="*/ 12192000 w 12192000"/>
              <a:gd name="connsiteY0" fmla="*/ 0 h 852767"/>
              <a:gd name="connsiteX1" fmla="*/ 12192000 w 12192000"/>
              <a:gd name="connsiteY1" fmla="*/ 852767 h 852767"/>
              <a:gd name="connsiteX2" fmla="*/ 0 w 12192000"/>
              <a:gd name="connsiteY2" fmla="*/ 852767 h 852767"/>
              <a:gd name="connsiteX3" fmla="*/ 0 w 12192000"/>
              <a:gd name="connsiteY3" fmla="*/ 66038 h 852767"/>
              <a:gd name="connsiteX4" fmla="*/ 209067 w 12192000"/>
              <a:gd name="connsiteY4" fmla="*/ 90461 h 852767"/>
              <a:gd name="connsiteX5" fmla="*/ 11927880 w 12192000"/>
              <a:gd name="connsiteY5" fmla="*/ 46738 h 85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52767">
                <a:moveTo>
                  <a:pt x="12192000" y="0"/>
                </a:moveTo>
                <a:lnTo>
                  <a:pt x="12192000" y="852767"/>
                </a:lnTo>
                <a:lnTo>
                  <a:pt x="0" y="852767"/>
                </a:lnTo>
                <a:lnTo>
                  <a:pt x="0" y="66038"/>
                </a:lnTo>
                <a:lnTo>
                  <a:pt x="209067" y="90461"/>
                </a:lnTo>
                <a:cubicBezTo>
                  <a:pt x="4071736" y="518201"/>
                  <a:pt x="8227338" y="643337"/>
                  <a:pt x="11927880" y="4673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DCB1FDA-FCFB-A155-0E12-173D67AD90E2}"/>
              </a:ext>
            </a:extLst>
          </p:cNvPr>
          <p:cNvSpPr/>
          <p:nvPr/>
        </p:nvSpPr>
        <p:spPr>
          <a:xfrm>
            <a:off x="0" y="5717094"/>
            <a:ext cx="12192000" cy="788025"/>
          </a:xfrm>
          <a:custGeom>
            <a:avLst/>
            <a:gdLst>
              <a:gd name="connsiteX0" fmla="*/ 12192000 w 12192000"/>
              <a:gd name="connsiteY0" fmla="*/ 0 h 788025"/>
              <a:gd name="connsiteX1" fmla="*/ 12192000 w 12192000"/>
              <a:gd name="connsiteY1" fmla="*/ 431845 h 788025"/>
              <a:gd name="connsiteX2" fmla="*/ 12068416 w 12192000"/>
              <a:gd name="connsiteY2" fmla="*/ 451431 h 788025"/>
              <a:gd name="connsiteX3" fmla="*/ 6096000 w 12192000"/>
              <a:gd name="connsiteY3" fmla="*/ 788025 h 788025"/>
              <a:gd name="connsiteX4" fmla="*/ 123584 w 12192000"/>
              <a:gd name="connsiteY4" fmla="*/ 451431 h 788025"/>
              <a:gd name="connsiteX5" fmla="*/ 0 w 12192000"/>
              <a:gd name="connsiteY5" fmla="*/ 431845 h 788025"/>
              <a:gd name="connsiteX6" fmla="*/ 0 w 12192000"/>
              <a:gd name="connsiteY6" fmla="*/ 0 h 788025"/>
              <a:gd name="connsiteX7" fmla="*/ 207007 w 12192000"/>
              <a:gd name="connsiteY7" fmla="*/ 56661 h 788025"/>
              <a:gd name="connsiteX8" fmla="*/ 6096000 w 12192000"/>
              <a:gd name="connsiteY8" fmla="*/ 636638 h 788025"/>
              <a:gd name="connsiteX9" fmla="*/ 11984993 w 12192000"/>
              <a:gd name="connsiteY9" fmla="*/ 56661 h 78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88025">
                <a:moveTo>
                  <a:pt x="12192000" y="0"/>
                </a:moveTo>
                <a:lnTo>
                  <a:pt x="12192000" y="431845"/>
                </a:lnTo>
                <a:lnTo>
                  <a:pt x="12068416" y="451431"/>
                </a:lnTo>
                <a:cubicBezTo>
                  <a:pt x="10693749" y="656075"/>
                  <a:pt x="8529884" y="788025"/>
                  <a:pt x="6096000" y="788025"/>
                </a:cubicBezTo>
                <a:cubicBezTo>
                  <a:pt x="3662117" y="788025"/>
                  <a:pt x="1498251" y="656075"/>
                  <a:pt x="123584" y="451431"/>
                </a:cubicBezTo>
                <a:lnTo>
                  <a:pt x="0" y="431845"/>
                </a:lnTo>
                <a:lnTo>
                  <a:pt x="0" y="0"/>
                </a:lnTo>
                <a:lnTo>
                  <a:pt x="207007" y="56661"/>
                </a:lnTo>
                <a:cubicBezTo>
                  <a:pt x="1584914" y="410076"/>
                  <a:pt x="3710795" y="636638"/>
                  <a:pt x="6096000" y="636638"/>
                </a:cubicBezTo>
                <a:cubicBezTo>
                  <a:pt x="8481205" y="636638"/>
                  <a:pt x="10607086" y="410076"/>
                  <a:pt x="11984993" y="56661"/>
                </a:cubicBezTo>
                <a:close/>
              </a:path>
            </a:pathLst>
          </a:custGeom>
          <a:solidFill>
            <a:schemeClr val="accent1">
              <a:alpha val="2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3DC5282-45F0-DA8F-50E8-5A1F8BD7EA9A}"/>
              </a:ext>
            </a:extLst>
          </p:cNvPr>
          <p:cNvSpPr/>
          <p:nvPr/>
        </p:nvSpPr>
        <p:spPr>
          <a:xfrm>
            <a:off x="0" y="5619150"/>
            <a:ext cx="12192000" cy="880076"/>
          </a:xfrm>
          <a:custGeom>
            <a:avLst/>
            <a:gdLst>
              <a:gd name="connsiteX0" fmla="*/ 0 w 12192000"/>
              <a:gd name="connsiteY0" fmla="*/ 0 h 880076"/>
              <a:gd name="connsiteX1" fmla="*/ 160257 w 12192000"/>
              <a:gd name="connsiteY1" fmla="*/ 58503 h 880076"/>
              <a:gd name="connsiteX2" fmla="*/ 6096000 w 12192000"/>
              <a:gd name="connsiteY2" fmla="*/ 740376 h 880076"/>
              <a:gd name="connsiteX3" fmla="*/ 12031743 w 12192000"/>
              <a:gd name="connsiteY3" fmla="*/ 58503 h 880076"/>
              <a:gd name="connsiteX4" fmla="*/ 12192000 w 12192000"/>
              <a:gd name="connsiteY4" fmla="*/ 0 h 880076"/>
              <a:gd name="connsiteX5" fmla="*/ 12192000 w 12192000"/>
              <a:gd name="connsiteY5" fmla="*/ 466795 h 880076"/>
              <a:gd name="connsiteX6" fmla="*/ 11851213 w 12192000"/>
              <a:gd name="connsiteY6" fmla="*/ 530819 h 880076"/>
              <a:gd name="connsiteX7" fmla="*/ 6096000 w 12192000"/>
              <a:gd name="connsiteY7" fmla="*/ 880076 h 880076"/>
              <a:gd name="connsiteX8" fmla="*/ 340787 w 12192000"/>
              <a:gd name="connsiteY8" fmla="*/ 530819 h 880076"/>
              <a:gd name="connsiteX9" fmla="*/ 0 w 12192000"/>
              <a:gd name="connsiteY9" fmla="*/ 466795 h 88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0076">
                <a:moveTo>
                  <a:pt x="0" y="0"/>
                </a:moveTo>
                <a:lnTo>
                  <a:pt x="160257" y="58503"/>
                </a:lnTo>
                <a:cubicBezTo>
                  <a:pt x="1377541" y="467302"/>
                  <a:pt x="3580489" y="740376"/>
                  <a:pt x="6096000" y="740376"/>
                </a:cubicBezTo>
                <a:cubicBezTo>
                  <a:pt x="8611511" y="740376"/>
                  <a:pt x="10814459" y="467302"/>
                  <a:pt x="12031743" y="58503"/>
                </a:cubicBezTo>
                <a:lnTo>
                  <a:pt x="12192000" y="0"/>
                </a:lnTo>
                <a:lnTo>
                  <a:pt x="12192000" y="466795"/>
                </a:lnTo>
                <a:lnTo>
                  <a:pt x="11851213" y="530819"/>
                </a:lnTo>
                <a:cubicBezTo>
                  <a:pt x="10603946" y="741536"/>
                  <a:pt x="8491725" y="880076"/>
                  <a:pt x="6096000" y="880076"/>
                </a:cubicBezTo>
                <a:cubicBezTo>
                  <a:pt x="3700275" y="880076"/>
                  <a:pt x="1588054" y="741536"/>
                  <a:pt x="340787" y="530819"/>
                </a:cubicBezTo>
                <a:lnTo>
                  <a:pt x="0" y="46679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C475B56-6742-29A2-72E1-87DC966C6B84}"/>
              </a:ext>
            </a:extLst>
          </p:cNvPr>
          <p:cNvSpPr/>
          <p:nvPr/>
        </p:nvSpPr>
        <p:spPr>
          <a:xfrm>
            <a:off x="680897" y="4277868"/>
            <a:ext cx="2500876" cy="501068"/>
          </a:xfrm>
          <a:prstGeom prst="roundRect">
            <a:avLst>
              <a:gd name="adj" fmla="val 5000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5875">
            <a:gradFill flip="none" rotWithShape="1">
              <a:gsLst>
                <a:gs pos="8000">
                  <a:schemeClr val="accent1">
                    <a:alpha val="50000"/>
                  </a:schemeClr>
                </a:gs>
                <a:gs pos="27000">
                  <a:schemeClr val="accent1">
                    <a:alpha val="0"/>
                  </a:schemeClr>
                </a:gs>
                <a:gs pos="80000">
                  <a:schemeClr val="accent1"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D772EC-B2A0-789F-D60C-45698BE90BC3}"/>
              </a:ext>
            </a:extLst>
          </p:cNvPr>
          <p:cNvGrpSpPr/>
          <p:nvPr/>
        </p:nvGrpSpPr>
        <p:grpSpPr>
          <a:xfrm>
            <a:off x="788790" y="4352700"/>
            <a:ext cx="351405" cy="351405"/>
            <a:chOff x="725459" y="3978460"/>
            <a:chExt cx="504078" cy="50407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59A5EAB-1D3E-D8BB-8337-A25F7EE7405E}"/>
                </a:ext>
              </a:extLst>
            </p:cNvPr>
            <p:cNvSpPr/>
            <p:nvPr/>
          </p:nvSpPr>
          <p:spPr>
            <a:xfrm>
              <a:off x="725459" y="3978460"/>
              <a:ext cx="504078" cy="504078"/>
            </a:xfrm>
            <a:prstGeom prst="ellipse">
              <a:avLst/>
            </a:prstGeom>
            <a:gradFill flip="none" rotWithShape="1">
              <a:gsLst>
                <a:gs pos="13000">
                  <a:schemeClr val="accent1">
                    <a:lumMod val="40000"/>
                    <a:lumOff val="60000"/>
                  </a:schemeClr>
                </a:gs>
                <a:gs pos="84000">
                  <a:schemeClr val="accent1">
                    <a:lumMod val="75000"/>
                    <a:lumOff val="25000"/>
                  </a:schemeClr>
                </a:gs>
                <a:gs pos="5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867" kern="0">
                <a:solidFill>
                  <a:prstClr val="white"/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456726A1-9926-8FBB-20EB-6D3E19D3DD1B}"/>
                </a:ext>
              </a:extLst>
            </p:cNvPr>
            <p:cNvSpPr/>
            <p:nvPr/>
          </p:nvSpPr>
          <p:spPr>
            <a:xfrm>
              <a:off x="850983" y="4124733"/>
              <a:ext cx="253030" cy="211529"/>
            </a:xfrm>
            <a:custGeom>
              <a:avLst/>
              <a:gdLst>
                <a:gd name="connsiteX0" fmla="*/ 240783 w 608080"/>
                <a:gd name="connsiteY0" fmla="*/ 324992 h 508346"/>
                <a:gd name="connsiteX1" fmla="*/ 114992 w 608080"/>
                <a:gd name="connsiteY1" fmla="*/ 355690 h 508346"/>
                <a:gd name="connsiteX2" fmla="*/ 37445 w 608080"/>
                <a:gd name="connsiteY2" fmla="*/ 419985 h 508346"/>
                <a:gd name="connsiteX3" fmla="*/ 46696 w 608080"/>
                <a:gd name="connsiteY3" fmla="*/ 456084 h 508346"/>
                <a:gd name="connsiteX4" fmla="*/ 112927 w 608080"/>
                <a:gd name="connsiteY4" fmla="*/ 468435 h 508346"/>
                <a:gd name="connsiteX5" fmla="*/ 239592 w 608080"/>
                <a:gd name="connsiteY5" fmla="*/ 473518 h 508346"/>
                <a:gd name="connsiteX6" fmla="*/ 241419 w 608080"/>
                <a:gd name="connsiteY6" fmla="*/ 473518 h 508346"/>
                <a:gd name="connsiteX7" fmla="*/ 369870 w 608080"/>
                <a:gd name="connsiteY7" fmla="*/ 468077 h 508346"/>
                <a:gd name="connsiteX8" fmla="*/ 435982 w 608080"/>
                <a:gd name="connsiteY8" fmla="*/ 455131 h 508346"/>
                <a:gd name="connsiteX9" fmla="*/ 448331 w 608080"/>
                <a:gd name="connsiteY9" fmla="*/ 423797 h 508346"/>
                <a:gd name="connsiteX10" fmla="*/ 370347 w 608080"/>
                <a:gd name="connsiteY10" fmla="*/ 358073 h 508346"/>
                <a:gd name="connsiteX11" fmla="*/ 240783 w 608080"/>
                <a:gd name="connsiteY11" fmla="*/ 324992 h 508346"/>
                <a:gd name="connsiteX12" fmla="*/ 242411 w 608080"/>
                <a:gd name="connsiteY12" fmla="*/ 55261 h 508346"/>
                <a:gd name="connsiteX13" fmla="*/ 127103 w 608080"/>
                <a:gd name="connsiteY13" fmla="*/ 170588 h 508346"/>
                <a:gd name="connsiteX14" fmla="*/ 242371 w 608080"/>
                <a:gd name="connsiteY14" fmla="*/ 285914 h 508346"/>
                <a:gd name="connsiteX15" fmla="*/ 357681 w 608080"/>
                <a:gd name="connsiteY15" fmla="*/ 170588 h 508346"/>
                <a:gd name="connsiteX16" fmla="*/ 242411 w 608080"/>
                <a:gd name="connsiteY16" fmla="*/ 55261 h 508346"/>
                <a:gd name="connsiteX17" fmla="*/ 242371 w 608080"/>
                <a:gd name="connsiteY17" fmla="*/ 20433 h 508346"/>
                <a:gd name="connsiteX18" fmla="*/ 392503 w 608080"/>
                <a:gd name="connsiteY18" fmla="*/ 170588 h 508346"/>
                <a:gd name="connsiteX19" fmla="*/ 316544 w 608080"/>
                <a:gd name="connsiteY19" fmla="*/ 301084 h 508346"/>
                <a:gd name="connsiteX20" fmla="*/ 385515 w 608080"/>
                <a:gd name="connsiteY20" fmla="*/ 326699 h 508346"/>
                <a:gd name="connsiteX21" fmla="*/ 481288 w 608080"/>
                <a:gd name="connsiteY21" fmla="*/ 412440 h 508346"/>
                <a:gd name="connsiteX22" fmla="*/ 457464 w 608080"/>
                <a:gd name="connsiteY22" fmla="*/ 482573 h 508346"/>
                <a:gd name="connsiteX23" fmla="*/ 372173 w 608080"/>
                <a:gd name="connsiteY23" fmla="*/ 502866 h 508346"/>
                <a:gd name="connsiteX24" fmla="*/ 239592 w 608080"/>
                <a:gd name="connsiteY24" fmla="*/ 508346 h 508346"/>
                <a:gd name="connsiteX25" fmla="*/ 237726 w 608080"/>
                <a:gd name="connsiteY25" fmla="*/ 508346 h 508346"/>
                <a:gd name="connsiteX26" fmla="*/ 104787 w 608080"/>
                <a:gd name="connsiteY26" fmla="*/ 502628 h 508346"/>
                <a:gd name="connsiteX27" fmla="*/ 22753 w 608080"/>
                <a:gd name="connsiteY27" fmla="*/ 481341 h 508346"/>
                <a:gd name="connsiteX28" fmla="*/ 5163 w 608080"/>
                <a:gd name="connsiteY28" fmla="*/ 406880 h 508346"/>
                <a:gd name="connsiteX29" fmla="*/ 100102 w 608080"/>
                <a:gd name="connsiteY29" fmla="*/ 324237 h 508346"/>
                <a:gd name="connsiteX30" fmla="*/ 166690 w 608080"/>
                <a:gd name="connsiteY30" fmla="*/ 300211 h 508346"/>
                <a:gd name="connsiteX31" fmla="*/ 92280 w 608080"/>
                <a:gd name="connsiteY31" fmla="*/ 170588 h 508346"/>
                <a:gd name="connsiteX32" fmla="*/ 242371 w 608080"/>
                <a:gd name="connsiteY32" fmla="*/ 20433 h 508346"/>
                <a:gd name="connsiteX33" fmla="*/ 366125 w 608080"/>
                <a:gd name="connsiteY33" fmla="*/ 0 h 508346"/>
                <a:gd name="connsiteX34" fmla="*/ 511901 w 608080"/>
                <a:gd name="connsiteY34" fmla="*/ 145794 h 508346"/>
                <a:gd name="connsiteX35" fmla="*/ 482714 w 608080"/>
                <a:gd name="connsiteY35" fmla="*/ 236741 h 508346"/>
                <a:gd name="connsiteX36" fmla="*/ 445069 w 608080"/>
                <a:gd name="connsiteY36" fmla="*/ 273040 h 508346"/>
                <a:gd name="connsiteX37" fmla="*/ 605935 w 608080"/>
                <a:gd name="connsiteY37" fmla="*/ 384838 h 508346"/>
                <a:gd name="connsiteX38" fmla="*/ 581831 w 608080"/>
                <a:gd name="connsiteY38" fmla="*/ 447786 h 508346"/>
                <a:gd name="connsiteX39" fmla="*/ 529850 w 608080"/>
                <a:gd name="connsiteY39" fmla="*/ 463473 h 508346"/>
                <a:gd name="connsiteX40" fmla="*/ 527904 w 608080"/>
                <a:gd name="connsiteY40" fmla="*/ 463592 h 508346"/>
                <a:gd name="connsiteX41" fmla="*/ 514959 w 608080"/>
                <a:gd name="connsiteY41" fmla="*/ 451479 h 508346"/>
                <a:gd name="connsiteX42" fmla="*/ 525998 w 608080"/>
                <a:gd name="connsiteY42" fmla="*/ 437619 h 508346"/>
                <a:gd name="connsiteX43" fmla="*/ 565708 w 608080"/>
                <a:gd name="connsiteY43" fmla="*/ 427213 h 508346"/>
                <a:gd name="connsiteX44" fmla="*/ 580758 w 608080"/>
                <a:gd name="connsiteY44" fmla="*/ 391788 h 508346"/>
                <a:gd name="connsiteX45" fmla="*/ 517579 w 608080"/>
                <a:gd name="connsiteY45" fmla="*/ 330031 h 508346"/>
                <a:gd name="connsiteX46" fmla="*/ 401864 w 608080"/>
                <a:gd name="connsiteY46" fmla="*/ 291071 h 508346"/>
                <a:gd name="connsiteX47" fmla="*/ 401586 w 608080"/>
                <a:gd name="connsiteY47" fmla="*/ 291031 h 508346"/>
                <a:gd name="connsiteX48" fmla="*/ 400633 w 608080"/>
                <a:gd name="connsiteY48" fmla="*/ 290872 h 508346"/>
                <a:gd name="connsiteX49" fmla="*/ 400514 w 608080"/>
                <a:gd name="connsiteY49" fmla="*/ 290872 h 508346"/>
                <a:gd name="connsiteX50" fmla="*/ 390308 w 608080"/>
                <a:gd name="connsiteY50" fmla="*/ 278481 h 508346"/>
                <a:gd name="connsiteX51" fmla="*/ 399799 w 608080"/>
                <a:gd name="connsiteY51" fmla="*/ 265574 h 508346"/>
                <a:gd name="connsiteX52" fmla="*/ 485811 w 608080"/>
                <a:gd name="connsiteY52" fmla="*/ 145794 h 508346"/>
                <a:gd name="connsiteX53" fmla="*/ 366125 w 608080"/>
                <a:gd name="connsiteY53" fmla="*/ 26133 h 508346"/>
                <a:gd name="connsiteX54" fmla="*/ 353060 w 608080"/>
                <a:gd name="connsiteY54" fmla="*/ 13066 h 508346"/>
                <a:gd name="connsiteX55" fmla="*/ 366125 w 608080"/>
                <a:gd name="connsiteY55" fmla="*/ 0 h 50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8080" h="508346">
                  <a:moveTo>
                    <a:pt x="240783" y="324992"/>
                  </a:moveTo>
                  <a:cubicBezTo>
                    <a:pt x="202744" y="324992"/>
                    <a:pt x="155731" y="336469"/>
                    <a:pt x="114992" y="355690"/>
                  </a:cubicBezTo>
                  <a:cubicBezTo>
                    <a:pt x="75087" y="374593"/>
                    <a:pt x="46101" y="398619"/>
                    <a:pt x="37445" y="419985"/>
                  </a:cubicBezTo>
                  <a:cubicBezTo>
                    <a:pt x="32005" y="433329"/>
                    <a:pt x="34864" y="444488"/>
                    <a:pt x="46696" y="456084"/>
                  </a:cubicBezTo>
                  <a:cubicBezTo>
                    <a:pt x="48086" y="456958"/>
                    <a:pt x="59839" y="463471"/>
                    <a:pt x="112927" y="468435"/>
                  </a:cubicBezTo>
                  <a:cubicBezTo>
                    <a:pt x="148187" y="471731"/>
                    <a:pt x="193016" y="473518"/>
                    <a:pt x="239592" y="473518"/>
                  </a:cubicBezTo>
                  <a:lnTo>
                    <a:pt x="241419" y="473518"/>
                  </a:lnTo>
                  <a:cubicBezTo>
                    <a:pt x="288908" y="473478"/>
                    <a:pt x="334531" y="471572"/>
                    <a:pt x="369870" y="468077"/>
                  </a:cubicBezTo>
                  <a:cubicBezTo>
                    <a:pt x="425460" y="462637"/>
                    <a:pt x="435546" y="455449"/>
                    <a:pt x="435982" y="455131"/>
                  </a:cubicBezTo>
                  <a:cubicBezTo>
                    <a:pt x="452183" y="442462"/>
                    <a:pt x="451111" y="431700"/>
                    <a:pt x="448331" y="423797"/>
                  </a:cubicBezTo>
                  <a:cubicBezTo>
                    <a:pt x="441224" y="403147"/>
                    <a:pt x="411324" y="377889"/>
                    <a:pt x="370347" y="358073"/>
                  </a:cubicBezTo>
                  <a:cubicBezTo>
                    <a:pt x="327662" y="337342"/>
                    <a:pt x="279219" y="324992"/>
                    <a:pt x="240783" y="324992"/>
                  </a:cubicBezTo>
                  <a:close/>
                  <a:moveTo>
                    <a:pt x="242411" y="55261"/>
                  </a:moveTo>
                  <a:cubicBezTo>
                    <a:pt x="178841" y="55261"/>
                    <a:pt x="127103" y="107007"/>
                    <a:pt x="127103" y="170588"/>
                  </a:cubicBezTo>
                  <a:cubicBezTo>
                    <a:pt x="127103" y="234168"/>
                    <a:pt x="178801" y="285914"/>
                    <a:pt x="242371" y="285914"/>
                  </a:cubicBezTo>
                  <a:cubicBezTo>
                    <a:pt x="305982" y="285914"/>
                    <a:pt x="357681" y="234168"/>
                    <a:pt x="357681" y="170588"/>
                  </a:cubicBezTo>
                  <a:cubicBezTo>
                    <a:pt x="357681" y="107007"/>
                    <a:pt x="305982" y="55261"/>
                    <a:pt x="242411" y="55261"/>
                  </a:cubicBezTo>
                  <a:close/>
                  <a:moveTo>
                    <a:pt x="242371" y="20433"/>
                  </a:moveTo>
                  <a:cubicBezTo>
                    <a:pt x="325160" y="20433"/>
                    <a:pt x="392503" y="87786"/>
                    <a:pt x="392503" y="170588"/>
                  </a:cubicBezTo>
                  <a:cubicBezTo>
                    <a:pt x="392464" y="224558"/>
                    <a:pt x="363478" y="274397"/>
                    <a:pt x="316544" y="301084"/>
                  </a:cubicBezTo>
                  <a:cubicBezTo>
                    <a:pt x="340288" y="307439"/>
                    <a:pt x="363398" y="316017"/>
                    <a:pt x="385515" y="326699"/>
                  </a:cubicBezTo>
                  <a:cubicBezTo>
                    <a:pt x="415255" y="341115"/>
                    <a:pt x="467112" y="371376"/>
                    <a:pt x="481288" y="412440"/>
                  </a:cubicBezTo>
                  <a:cubicBezTo>
                    <a:pt x="490301" y="438571"/>
                    <a:pt x="481804" y="463471"/>
                    <a:pt x="457464" y="482573"/>
                  </a:cubicBezTo>
                  <a:cubicBezTo>
                    <a:pt x="449880" y="488450"/>
                    <a:pt x="432845" y="496988"/>
                    <a:pt x="372173" y="502866"/>
                  </a:cubicBezTo>
                  <a:cubicBezTo>
                    <a:pt x="335365" y="506400"/>
                    <a:pt x="288312" y="508346"/>
                    <a:pt x="239592" y="508346"/>
                  </a:cubicBezTo>
                  <a:lnTo>
                    <a:pt x="237726" y="508346"/>
                  </a:lnTo>
                  <a:cubicBezTo>
                    <a:pt x="188450" y="508307"/>
                    <a:pt x="141238" y="506281"/>
                    <a:pt x="104787" y="502628"/>
                  </a:cubicBezTo>
                  <a:cubicBezTo>
                    <a:pt x="45783" y="496750"/>
                    <a:pt x="30218" y="488569"/>
                    <a:pt x="22753" y="481341"/>
                  </a:cubicBezTo>
                  <a:cubicBezTo>
                    <a:pt x="636" y="459896"/>
                    <a:pt x="-5637" y="433487"/>
                    <a:pt x="5163" y="406880"/>
                  </a:cubicBezTo>
                  <a:cubicBezTo>
                    <a:pt x="21602" y="366253"/>
                    <a:pt x="71712" y="337660"/>
                    <a:pt x="100102" y="324237"/>
                  </a:cubicBezTo>
                  <a:cubicBezTo>
                    <a:pt x="121504" y="314150"/>
                    <a:pt x="143819" y="306088"/>
                    <a:pt x="166690" y="300211"/>
                  </a:cubicBezTo>
                  <a:cubicBezTo>
                    <a:pt x="120630" y="273285"/>
                    <a:pt x="92319" y="223962"/>
                    <a:pt x="92280" y="170588"/>
                  </a:cubicBezTo>
                  <a:cubicBezTo>
                    <a:pt x="92280" y="87786"/>
                    <a:pt x="159583" y="20433"/>
                    <a:pt x="242371" y="20433"/>
                  </a:cubicBezTo>
                  <a:close/>
                  <a:moveTo>
                    <a:pt x="366125" y="0"/>
                  </a:moveTo>
                  <a:cubicBezTo>
                    <a:pt x="446498" y="0"/>
                    <a:pt x="511901" y="65411"/>
                    <a:pt x="511901" y="145794"/>
                  </a:cubicBezTo>
                  <a:cubicBezTo>
                    <a:pt x="511901" y="178400"/>
                    <a:pt x="501695" y="210211"/>
                    <a:pt x="482714" y="236741"/>
                  </a:cubicBezTo>
                  <a:cubicBezTo>
                    <a:pt x="472469" y="250998"/>
                    <a:pt x="459682" y="263310"/>
                    <a:pt x="445069" y="273040"/>
                  </a:cubicBezTo>
                  <a:cubicBezTo>
                    <a:pt x="517540" y="292024"/>
                    <a:pt x="592552" y="336346"/>
                    <a:pt x="605935" y="384838"/>
                  </a:cubicBezTo>
                  <a:cubicBezTo>
                    <a:pt x="610501" y="401399"/>
                    <a:pt x="609985" y="425744"/>
                    <a:pt x="581831" y="447786"/>
                  </a:cubicBezTo>
                  <a:cubicBezTo>
                    <a:pt x="576470" y="451995"/>
                    <a:pt x="565271" y="458151"/>
                    <a:pt x="529850" y="463473"/>
                  </a:cubicBezTo>
                  <a:cubicBezTo>
                    <a:pt x="529215" y="463553"/>
                    <a:pt x="528579" y="463592"/>
                    <a:pt x="527904" y="463592"/>
                  </a:cubicBezTo>
                  <a:cubicBezTo>
                    <a:pt x="521074" y="463553"/>
                    <a:pt x="515435" y="458310"/>
                    <a:pt x="514959" y="451479"/>
                  </a:cubicBezTo>
                  <a:cubicBezTo>
                    <a:pt x="514442" y="444688"/>
                    <a:pt x="519247" y="438651"/>
                    <a:pt x="525998" y="437619"/>
                  </a:cubicBezTo>
                  <a:cubicBezTo>
                    <a:pt x="557131" y="432972"/>
                    <a:pt x="564557" y="428167"/>
                    <a:pt x="565708" y="427213"/>
                  </a:cubicBezTo>
                  <a:cubicBezTo>
                    <a:pt x="584015" y="412876"/>
                    <a:pt x="583062" y="400128"/>
                    <a:pt x="580758" y="391788"/>
                  </a:cubicBezTo>
                  <a:cubicBezTo>
                    <a:pt x="575358" y="372208"/>
                    <a:pt x="552326" y="349690"/>
                    <a:pt x="517579" y="330031"/>
                  </a:cubicBezTo>
                  <a:cubicBezTo>
                    <a:pt x="482396" y="310134"/>
                    <a:pt x="440184" y="295916"/>
                    <a:pt x="401864" y="291071"/>
                  </a:cubicBezTo>
                  <a:lnTo>
                    <a:pt x="401586" y="291031"/>
                  </a:lnTo>
                  <a:cubicBezTo>
                    <a:pt x="401268" y="290991"/>
                    <a:pt x="400951" y="290952"/>
                    <a:pt x="400633" y="290872"/>
                  </a:cubicBezTo>
                  <a:lnTo>
                    <a:pt x="400514" y="290872"/>
                  </a:lnTo>
                  <a:cubicBezTo>
                    <a:pt x="394677" y="289562"/>
                    <a:pt x="390467" y="284438"/>
                    <a:pt x="390308" y="278481"/>
                  </a:cubicBezTo>
                  <a:cubicBezTo>
                    <a:pt x="390150" y="272524"/>
                    <a:pt x="394081" y="267202"/>
                    <a:pt x="399799" y="265574"/>
                  </a:cubicBezTo>
                  <a:cubicBezTo>
                    <a:pt x="450430" y="251157"/>
                    <a:pt x="485811" y="201911"/>
                    <a:pt x="485811" y="145794"/>
                  </a:cubicBezTo>
                  <a:cubicBezTo>
                    <a:pt x="485811" y="79827"/>
                    <a:pt x="432083" y="26133"/>
                    <a:pt x="366125" y="26133"/>
                  </a:cubicBezTo>
                  <a:cubicBezTo>
                    <a:pt x="358898" y="26133"/>
                    <a:pt x="353060" y="20255"/>
                    <a:pt x="353060" y="13066"/>
                  </a:cubicBezTo>
                  <a:cubicBezTo>
                    <a:pt x="353060" y="5838"/>
                    <a:pt x="358898" y="0"/>
                    <a:pt x="3661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</a:gradFill>
            <a:ln w="24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BE230D07-670D-0CBC-CC41-0FAE3A095BAD}"/>
              </a:ext>
            </a:extLst>
          </p:cNvPr>
          <p:cNvSpPr txBox="1"/>
          <p:nvPr/>
        </p:nvSpPr>
        <p:spPr>
          <a:xfrm>
            <a:off x="1194450" y="4328347"/>
            <a:ext cx="17780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9A16636-8293-AF77-2E9C-866CAD939012}"/>
              </a:ext>
            </a:extLst>
          </p:cNvPr>
          <p:cNvCxnSpPr>
            <a:cxnSpLocks/>
          </p:cNvCxnSpPr>
          <p:nvPr/>
        </p:nvCxnSpPr>
        <p:spPr>
          <a:xfrm>
            <a:off x="688114" y="3976914"/>
            <a:ext cx="60158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93690AA-2EF7-EE7A-A259-3103EC4AD3AF}"/>
              </a:ext>
            </a:extLst>
          </p:cNvPr>
          <p:cNvCxnSpPr>
            <a:cxnSpLocks/>
          </p:cNvCxnSpPr>
          <p:nvPr/>
        </p:nvCxnSpPr>
        <p:spPr>
          <a:xfrm>
            <a:off x="1173254" y="3976914"/>
            <a:ext cx="4582386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>
            <a:extLst>
              <a:ext uri="{FF2B5EF4-FFF2-40B4-BE49-F238E27FC236}">
                <a16:creationId xmlns:a16="http://schemas.microsoft.com/office/drawing/2014/main" id="{296A5C00-3012-DB95-64FF-6A10507976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495737">
            <a:off x="5530534" y="3311779"/>
            <a:ext cx="3429000" cy="25084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FA951A4-99D6-BA3C-4E92-F7634AD48B8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5189">
            <a:off x="9356392" y="1641888"/>
            <a:ext cx="3429000" cy="250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1C04F954-8CC6-B528-54EB-CD902400F04A}"/>
              </a:ext>
            </a:extLst>
          </p:cNvPr>
          <p:cNvSpPr txBox="1"/>
          <p:nvPr/>
        </p:nvSpPr>
        <p:spPr>
          <a:xfrm>
            <a:off x="2459526" y="2797299"/>
            <a:ext cx="6783705" cy="1322070"/>
          </a:xfrm>
          <a:prstGeom prst="rect">
            <a:avLst/>
          </a:prstGeom>
          <a:noFill/>
          <a:effectLst>
            <a:outerShdw blurRad="76200" dist="50800" dir="5400000" sx="86000" sy="86000" algn="ctr" rotWithShape="0">
              <a:schemeClr val="tx1">
                <a:lumMod val="85000"/>
                <a:lumOff val="15000"/>
                <a:alpha val="76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zh-CN" altLang="en-US" sz="8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  <a:reflection blurRad="114300" stA="60000" endA="900" endPos="18000" dir="5400000" sy="-100000" algn="bl" rotWithShape="0"/>
                </a:effectLst>
                <a:latin typeface="+mj-ea"/>
                <a:ea typeface="+mj-ea"/>
                <a:cs typeface="汉仪雅酷黑 85W" panose="020B0904020202020204" charset="-122"/>
                <a:sym typeface="+mn-ea"/>
              </a:rPr>
              <a:t>输入你的标题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03DAA9AE-F6DC-D4AD-8E0D-3F71187D287D}"/>
              </a:ext>
            </a:extLst>
          </p:cNvPr>
          <p:cNvSpPr/>
          <p:nvPr/>
        </p:nvSpPr>
        <p:spPr>
          <a:xfrm>
            <a:off x="1684869" y="3669962"/>
            <a:ext cx="8822264" cy="412825"/>
          </a:xfrm>
          <a:prstGeom prst="trapezoid">
            <a:avLst>
              <a:gd name="adj" fmla="val 201378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3247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5377" tIns="47689" rIns="95377" bIns="47689" rtlCol="0" anchor="ctr"/>
          <a:lstStyle/>
          <a:p>
            <a:pPr algn="ctr"/>
            <a:endParaRPr lang="zh-CN" altLang="en-US" sz="1507" kern="0" dirty="0">
              <a:solidFill>
                <a:srgbClr val="151723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9AA5C53-1FA4-0A13-70F9-457AEF7BE492}"/>
              </a:ext>
            </a:extLst>
          </p:cNvPr>
          <p:cNvSpPr/>
          <p:nvPr/>
        </p:nvSpPr>
        <p:spPr>
          <a:xfrm>
            <a:off x="-16933" y="5281306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7557F5E-368C-DEA8-53BA-110BB7432B9B}"/>
              </a:ext>
            </a:extLst>
          </p:cNvPr>
          <p:cNvSpPr/>
          <p:nvPr/>
        </p:nvSpPr>
        <p:spPr>
          <a:xfrm flipH="1" flipV="1">
            <a:off x="5668457" y="0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" name="多梦-tooodream2">
            <a:extLst>
              <a:ext uri="{FF2B5EF4-FFF2-40B4-BE49-F238E27FC236}">
                <a16:creationId xmlns:a16="http://schemas.microsoft.com/office/drawing/2014/main" id="{498BC599-4CB1-F676-F556-8F0761D4623D}"/>
              </a:ext>
            </a:extLst>
          </p:cNvPr>
          <p:cNvSpPr txBox="1"/>
          <p:nvPr/>
        </p:nvSpPr>
        <p:spPr>
          <a:xfrm>
            <a:off x="3603367" y="1603730"/>
            <a:ext cx="52806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500" dirty="0">
                <a:ln>
                  <a:gradFill>
                    <a:gsLst>
                      <a:gs pos="36000">
                        <a:schemeClr val="accent1">
                          <a:alpha val="50000"/>
                        </a:schemeClr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阿里巴巴普惠体 M" panose="00020600040101010101" pitchFamily="18" charset="-122"/>
              </a:rPr>
              <a:t>PART</a:t>
            </a:r>
            <a:r>
              <a:rPr lang="en-US" altLang="zh-CN" sz="12000" dirty="0">
                <a:ln>
                  <a:gradFill>
                    <a:gsLst>
                      <a:gs pos="36000">
                        <a:schemeClr val="accent1">
                          <a:alpha val="50000"/>
                        </a:schemeClr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阿里巴巴普惠体 M" panose="00020600040101010101" pitchFamily="18" charset="-122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1270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69456B1-1A05-E44A-B4ED-A811E7ED07AD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PA-文本框 29">
            <a:extLst>
              <a:ext uri="{FF2B5EF4-FFF2-40B4-BE49-F238E27FC236}">
                <a16:creationId xmlns:a16="http://schemas.microsoft.com/office/drawing/2014/main" id="{AF8B8166-8561-A171-67E0-502803A0F64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三</a:t>
            </a:r>
          </a:p>
        </p:txBody>
      </p:sp>
      <p:sp>
        <p:nvSpPr>
          <p:cNvPr id="53" name="PA-文本框 14">
            <a:extLst>
              <a:ext uri="{FF2B5EF4-FFF2-40B4-BE49-F238E27FC236}">
                <a16:creationId xmlns:a16="http://schemas.microsoft.com/office/drawing/2014/main" id="{69200328-5642-396E-B9ED-DCF46AC844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AA035295-2254-3D99-3D59-D4FD853DA906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-直接连接符 17">
            <a:extLst>
              <a:ext uri="{FF2B5EF4-FFF2-40B4-BE49-F238E27FC236}">
                <a16:creationId xmlns:a16="http://schemas.microsoft.com/office/drawing/2014/main" id="{1C710363-9FCB-3937-FB94-915F86FADCFF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8470BD28-B1AD-9B50-08EA-D7882AF21D86}"/>
              </a:ext>
            </a:extLst>
          </p:cNvPr>
          <p:cNvGrpSpPr/>
          <p:nvPr/>
        </p:nvGrpSpPr>
        <p:grpSpPr>
          <a:xfrm>
            <a:off x="677952" y="1285160"/>
            <a:ext cx="5216564" cy="2289716"/>
            <a:chOff x="677952" y="1364920"/>
            <a:chExt cx="5216564" cy="2289716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3951D6D7-9C1E-1968-E4C8-89C7753F400F}"/>
                </a:ext>
              </a:extLst>
            </p:cNvPr>
            <p:cNvSpPr/>
            <p:nvPr/>
          </p:nvSpPr>
          <p:spPr>
            <a:xfrm>
              <a:off x="677952" y="1364920"/>
              <a:ext cx="5196200" cy="2289716"/>
            </a:xfrm>
            <a:prstGeom prst="roundRect">
              <a:avLst>
                <a:gd name="adj" fmla="val 4967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45CF242A-4CE4-7C61-1667-EBFB852B7F78}"/>
                </a:ext>
              </a:extLst>
            </p:cNvPr>
            <p:cNvSpPr/>
            <p:nvPr/>
          </p:nvSpPr>
          <p:spPr>
            <a:xfrm rot="16200000">
              <a:off x="5588434" y="2486918"/>
              <a:ext cx="566444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DD5F4217-0DF7-6BD9-62F5-4D292C950293}"/>
                </a:ext>
              </a:extLst>
            </p:cNvPr>
            <p:cNvGrpSpPr/>
            <p:nvPr/>
          </p:nvGrpSpPr>
          <p:grpSpPr>
            <a:xfrm>
              <a:off x="874950" y="1561194"/>
              <a:ext cx="4802204" cy="1897168"/>
              <a:chOff x="902756" y="1576886"/>
              <a:chExt cx="4802204" cy="1897168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FFDE3D51-CD24-3FD8-2087-314E8BB7DCD3}"/>
                  </a:ext>
                </a:extLst>
              </p:cNvPr>
              <p:cNvSpPr txBox="1"/>
              <p:nvPr/>
            </p:nvSpPr>
            <p:spPr>
              <a:xfrm>
                <a:off x="902756" y="1576886"/>
                <a:ext cx="2162772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01.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05363684-F90F-6BDA-C75E-BFEAD180AA3E}"/>
                  </a:ext>
                </a:extLst>
              </p:cNvPr>
              <p:cNvSpPr txBox="1"/>
              <p:nvPr/>
            </p:nvSpPr>
            <p:spPr>
              <a:xfrm>
                <a:off x="902756" y="2185551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A853EAD6-D62B-F298-CA3F-6E548812D7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2124" y="2096819"/>
                <a:ext cx="601582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4FB9D211-5DAF-2FB5-D86D-5F59E2040F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264" y="2096819"/>
                <a:ext cx="378228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8C56E21D-0D4D-2694-8D35-4682E4F96430}"/>
                  </a:ext>
                </a:extLst>
              </p:cNvPr>
              <p:cNvSpPr txBox="1"/>
              <p:nvPr/>
            </p:nvSpPr>
            <p:spPr>
              <a:xfrm>
                <a:off x="902756" y="2805088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DFAA2D8-A06C-1A77-6F76-83D92E00799E}"/>
              </a:ext>
            </a:extLst>
          </p:cNvPr>
          <p:cNvGrpSpPr/>
          <p:nvPr/>
        </p:nvGrpSpPr>
        <p:grpSpPr>
          <a:xfrm>
            <a:off x="6280305" y="1285160"/>
            <a:ext cx="5216564" cy="2289716"/>
            <a:chOff x="677952" y="1364920"/>
            <a:chExt cx="5216564" cy="2289716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7B13A281-4A8F-D373-3739-C8E17A1F8D96}"/>
                </a:ext>
              </a:extLst>
            </p:cNvPr>
            <p:cNvSpPr/>
            <p:nvPr/>
          </p:nvSpPr>
          <p:spPr>
            <a:xfrm>
              <a:off x="677952" y="1364920"/>
              <a:ext cx="5196200" cy="2289716"/>
            </a:xfrm>
            <a:prstGeom prst="roundRect">
              <a:avLst>
                <a:gd name="adj" fmla="val 4967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CD0DFA0C-2E54-6D39-D390-0E32D403A0BD}"/>
                </a:ext>
              </a:extLst>
            </p:cNvPr>
            <p:cNvSpPr/>
            <p:nvPr/>
          </p:nvSpPr>
          <p:spPr>
            <a:xfrm rot="16200000">
              <a:off x="5588434" y="2486918"/>
              <a:ext cx="566444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E20EF493-F4D7-87A2-50B7-A51E27B167E6}"/>
                </a:ext>
              </a:extLst>
            </p:cNvPr>
            <p:cNvGrpSpPr/>
            <p:nvPr/>
          </p:nvGrpSpPr>
          <p:grpSpPr>
            <a:xfrm>
              <a:off x="874950" y="1561194"/>
              <a:ext cx="4802204" cy="1897168"/>
              <a:chOff x="902756" y="1576886"/>
              <a:chExt cx="4802204" cy="1897168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DD129A5F-FAB4-9CE2-9FE7-66E9444144AE}"/>
                  </a:ext>
                </a:extLst>
              </p:cNvPr>
              <p:cNvSpPr txBox="1"/>
              <p:nvPr/>
            </p:nvSpPr>
            <p:spPr>
              <a:xfrm>
                <a:off x="902756" y="1576886"/>
                <a:ext cx="2217274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02.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B436B4F1-92E2-E562-32EE-3FEA4F2962E0}"/>
                  </a:ext>
                </a:extLst>
              </p:cNvPr>
              <p:cNvSpPr txBox="1"/>
              <p:nvPr/>
            </p:nvSpPr>
            <p:spPr>
              <a:xfrm>
                <a:off x="902756" y="2185551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ED2C98DA-AF27-58CC-E72A-DBCDA26642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2124" y="2096819"/>
                <a:ext cx="601582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FF8C81FD-A854-2383-EEF9-CB52910376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264" y="2096819"/>
                <a:ext cx="378228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465C7990-CF0A-212E-08DB-9B32539426CA}"/>
                  </a:ext>
                </a:extLst>
              </p:cNvPr>
              <p:cNvSpPr txBox="1"/>
              <p:nvPr/>
            </p:nvSpPr>
            <p:spPr>
              <a:xfrm>
                <a:off x="902756" y="2805088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5420484-B911-EDD6-D70C-E03D87B1D939}"/>
              </a:ext>
            </a:extLst>
          </p:cNvPr>
          <p:cNvGrpSpPr/>
          <p:nvPr/>
        </p:nvGrpSpPr>
        <p:grpSpPr>
          <a:xfrm>
            <a:off x="677952" y="3828291"/>
            <a:ext cx="5216564" cy="2289716"/>
            <a:chOff x="677952" y="1364920"/>
            <a:chExt cx="5216564" cy="2289716"/>
          </a:xfrm>
        </p:grpSpPr>
        <p:sp>
          <p:nvSpPr>
            <p:cNvPr id="92" name="矩形: 圆角 91">
              <a:extLst>
                <a:ext uri="{FF2B5EF4-FFF2-40B4-BE49-F238E27FC236}">
                  <a16:creationId xmlns:a16="http://schemas.microsoft.com/office/drawing/2014/main" id="{FB10FF9B-CFFB-5B0E-0268-D2DFCC9F4A41}"/>
                </a:ext>
              </a:extLst>
            </p:cNvPr>
            <p:cNvSpPr/>
            <p:nvPr/>
          </p:nvSpPr>
          <p:spPr>
            <a:xfrm>
              <a:off x="677952" y="1364920"/>
              <a:ext cx="5196200" cy="2289716"/>
            </a:xfrm>
            <a:prstGeom prst="roundRect">
              <a:avLst>
                <a:gd name="adj" fmla="val 4967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E2E08AC-FF75-4DFF-B936-4493BBAC4AE9}"/>
                </a:ext>
              </a:extLst>
            </p:cNvPr>
            <p:cNvSpPr/>
            <p:nvPr/>
          </p:nvSpPr>
          <p:spPr>
            <a:xfrm rot="16200000">
              <a:off x="5588434" y="2486918"/>
              <a:ext cx="566444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E1288A17-3239-B2B8-102C-E369426F9408}"/>
                </a:ext>
              </a:extLst>
            </p:cNvPr>
            <p:cNvGrpSpPr/>
            <p:nvPr/>
          </p:nvGrpSpPr>
          <p:grpSpPr>
            <a:xfrm>
              <a:off x="874950" y="1561194"/>
              <a:ext cx="4802204" cy="1897168"/>
              <a:chOff x="902756" y="1576886"/>
              <a:chExt cx="4802204" cy="1897168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1760E527-3721-584E-56BF-2D1F898507C6}"/>
                  </a:ext>
                </a:extLst>
              </p:cNvPr>
              <p:cNvSpPr txBox="1"/>
              <p:nvPr/>
            </p:nvSpPr>
            <p:spPr>
              <a:xfrm>
                <a:off x="902756" y="1576886"/>
                <a:ext cx="2217274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03.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4708DDFC-BECE-5ACF-DD39-C55DA1E3480F}"/>
                  </a:ext>
                </a:extLst>
              </p:cNvPr>
              <p:cNvSpPr txBox="1"/>
              <p:nvPr/>
            </p:nvSpPr>
            <p:spPr>
              <a:xfrm>
                <a:off x="902756" y="2185551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1E733A45-D5EB-ACEF-69DB-81CD0E631A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2124" y="2096819"/>
                <a:ext cx="601582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08D2350E-0DF9-E8B6-5676-CC3670493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264" y="2096819"/>
                <a:ext cx="378228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2640F769-4DEA-9C47-5D40-8B000C204751}"/>
                  </a:ext>
                </a:extLst>
              </p:cNvPr>
              <p:cNvSpPr txBox="1"/>
              <p:nvPr/>
            </p:nvSpPr>
            <p:spPr>
              <a:xfrm>
                <a:off x="902756" y="2805088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4F723B1-2160-3D12-6714-DC1D8FCD5931}"/>
              </a:ext>
            </a:extLst>
          </p:cNvPr>
          <p:cNvGrpSpPr/>
          <p:nvPr/>
        </p:nvGrpSpPr>
        <p:grpSpPr>
          <a:xfrm>
            <a:off x="6280305" y="3828291"/>
            <a:ext cx="5216564" cy="2289716"/>
            <a:chOff x="677952" y="1364920"/>
            <a:chExt cx="5216564" cy="2289716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5304F781-7FC6-2230-0A31-3D3774EE0AD1}"/>
                </a:ext>
              </a:extLst>
            </p:cNvPr>
            <p:cNvSpPr/>
            <p:nvPr/>
          </p:nvSpPr>
          <p:spPr>
            <a:xfrm>
              <a:off x="677952" y="1364920"/>
              <a:ext cx="5196200" cy="2289716"/>
            </a:xfrm>
            <a:prstGeom prst="roundRect">
              <a:avLst>
                <a:gd name="adj" fmla="val 4967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2400893-5D4A-7F3C-B644-C0E1C9CFE96D}"/>
                </a:ext>
              </a:extLst>
            </p:cNvPr>
            <p:cNvSpPr/>
            <p:nvPr/>
          </p:nvSpPr>
          <p:spPr>
            <a:xfrm rot="16200000">
              <a:off x="5588434" y="2486918"/>
              <a:ext cx="566444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C8A0F45-0FA4-3563-CE81-1516E8E38E9C}"/>
                </a:ext>
              </a:extLst>
            </p:cNvPr>
            <p:cNvGrpSpPr/>
            <p:nvPr/>
          </p:nvGrpSpPr>
          <p:grpSpPr>
            <a:xfrm>
              <a:off x="874950" y="1561194"/>
              <a:ext cx="4802204" cy="1897168"/>
              <a:chOff x="902756" y="1576886"/>
              <a:chExt cx="4802204" cy="1897168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A4CA8F12-7E1E-0B34-865D-1938754C390A}"/>
                  </a:ext>
                </a:extLst>
              </p:cNvPr>
              <p:cNvSpPr txBox="1"/>
              <p:nvPr/>
            </p:nvSpPr>
            <p:spPr>
              <a:xfrm>
                <a:off x="902756" y="1576886"/>
                <a:ext cx="2217274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04.</a:t>
                </a:r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输入关键词</a:t>
                </a: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0F3D3917-34EF-DEBF-68AF-75C83B1F0DD6}"/>
                  </a:ext>
                </a:extLst>
              </p:cNvPr>
              <p:cNvSpPr txBox="1"/>
              <p:nvPr/>
            </p:nvSpPr>
            <p:spPr>
              <a:xfrm>
                <a:off x="902756" y="2185551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F67E35CE-12DA-A7CE-3F0C-B27546254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2124" y="2096819"/>
                <a:ext cx="601582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0403F1CA-0E43-C72D-C085-B191F487AF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264" y="2096819"/>
                <a:ext cx="378228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A1B0C44-277F-B323-A1D3-FEFD006B4526}"/>
                  </a:ext>
                </a:extLst>
              </p:cNvPr>
              <p:cNvSpPr txBox="1"/>
              <p:nvPr/>
            </p:nvSpPr>
            <p:spPr>
              <a:xfrm>
                <a:off x="902756" y="2805088"/>
                <a:ext cx="4802204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700">
                    <a:solidFill>
                      <a:srgbClr val="FFFFFF">
                        <a:lumMod val="25000"/>
                      </a:srgb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lvl1pPr>
              </a:lstStyle>
              <a:p>
                <a:pPr algn="just"/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dirty="0">
                    <a:latin typeface="+mn-ea"/>
                    <a:ea typeface="+mn-ea"/>
                    <a:cs typeface="阿里巴巴普惠体 2.0 45 Light" panose="00020600040101010101" pitchFamily="18" charset="-122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126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264E2F6-5417-14D4-BD67-B7970D957299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PA-文本框 29">
            <a:extLst>
              <a:ext uri="{FF2B5EF4-FFF2-40B4-BE49-F238E27FC236}">
                <a16:creationId xmlns:a16="http://schemas.microsoft.com/office/drawing/2014/main" id="{8D9ABCD9-5BA1-9693-F94B-9535A5B05B3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三</a:t>
            </a:r>
          </a:p>
        </p:txBody>
      </p:sp>
      <p:sp>
        <p:nvSpPr>
          <p:cNvPr id="4" name="PA-文本框 14">
            <a:extLst>
              <a:ext uri="{FF2B5EF4-FFF2-40B4-BE49-F238E27FC236}">
                <a16:creationId xmlns:a16="http://schemas.microsoft.com/office/drawing/2014/main" id="{2BACB7C4-B3B8-C8FC-1BB2-EF67AA4C6E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1816083-7525-758A-C5B1-219348BE6203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-直接连接符 17">
            <a:extLst>
              <a:ext uri="{FF2B5EF4-FFF2-40B4-BE49-F238E27FC236}">
                <a16:creationId xmlns:a16="http://schemas.microsoft.com/office/drawing/2014/main" id="{9E491A1F-C8B1-4B8A-D74C-C9785330E685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5510AC3-F80E-0AC7-1115-676AC0036BD1}"/>
              </a:ext>
            </a:extLst>
          </p:cNvPr>
          <p:cNvSpPr/>
          <p:nvPr/>
        </p:nvSpPr>
        <p:spPr>
          <a:xfrm>
            <a:off x="-9144" y="3078898"/>
            <a:ext cx="12201144" cy="796187"/>
          </a:xfrm>
          <a:custGeom>
            <a:avLst/>
            <a:gdLst>
              <a:gd name="connsiteX0" fmla="*/ 0 w 12865608"/>
              <a:gd name="connsiteY0" fmla="*/ 514413 h 796187"/>
              <a:gd name="connsiteX1" fmla="*/ 1755648 w 12865608"/>
              <a:gd name="connsiteY1" fmla="*/ 2349 h 796187"/>
              <a:gd name="connsiteX2" fmla="*/ 4626864 w 12865608"/>
              <a:gd name="connsiteY2" fmla="*/ 697293 h 796187"/>
              <a:gd name="connsiteX3" fmla="*/ 8220456 w 12865608"/>
              <a:gd name="connsiteY3" fmla="*/ 75501 h 796187"/>
              <a:gd name="connsiteX4" fmla="*/ 11567160 w 12865608"/>
              <a:gd name="connsiteY4" fmla="*/ 779589 h 796187"/>
              <a:gd name="connsiteX5" fmla="*/ 12865608 w 12865608"/>
              <a:gd name="connsiteY5" fmla="*/ 505269 h 79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5608" h="796187">
                <a:moveTo>
                  <a:pt x="0" y="514413"/>
                </a:moveTo>
                <a:cubicBezTo>
                  <a:pt x="492252" y="243141"/>
                  <a:pt x="984504" y="-28131"/>
                  <a:pt x="1755648" y="2349"/>
                </a:cubicBezTo>
                <a:cubicBezTo>
                  <a:pt x="2526792" y="32829"/>
                  <a:pt x="3549396" y="685101"/>
                  <a:pt x="4626864" y="697293"/>
                </a:cubicBezTo>
                <a:cubicBezTo>
                  <a:pt x="5704332" y="709485"/>
                  <a:pt x="7063740" y="61785"/>
                  <a:pt x="8220456" y="75501"/>
                </a:cubicBezTo>
                <a:cubicBezTo>
                  <a:pt x="9377172" y="89217"/>
                  <a:pt x="10792968" y="707961"/>
                  <a:pt x="11567160" y="779589"/>
                </a:cubicBezTo>
                <a:cubicBezTo>
                  <a:pt x="12341352" y="851217"/>
                  <a:pt x="12603480" y="678243"/>
                  <a:pt x="12865608" y="505269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7977C568-3205-7504-33EC-AB6D1BB22D9E}"/>
              </a:ext>
            </a:extLst>
          </p:cNvPr>
          <p:cNvSpPr/>
          <p:nvPr/>
        </p:nvSpPr>
        <p:spPr>
          <a:xfrm>
            <a:off x="-9144" y="3281685"/>
            <a:ext cx="12201144" cy="476218"/>
          </a:xfrm>
          <a:custGeom>
            <a:avLst/>
            <a:gdLst>
              <a:gd name="connsiteX0" fmla="*/ 0 w 13459968"/>
              <a:gd name="connsiteY0" fmla="*/ 83026 h 476218"/>
              <a:gd name="connsiteX1" fmla="*/ 1261872 w 13459968"/>
              <a:gd name="connsiteY1" fmla="*/ 275050 h 476218"/>
              <a:gd name="connsiteX2" fmla="*/ 3493008 w 13459968"/>
              <a:gd name="connsiteY2" fmla="*/ 730 h 476218"/>
              <a:gd name="connsiteX3" fmla="*/ 7781544 w 13459968"/>
              <a:gd name="connsiteY3" fmla="*/ 375634 h 476218"/>
              <a:gd name="connsiteX4" fmla="*/ 10945368 w 13459968"/>
              <a:gd name="connsiteY4" fmla="*/ 110458 h 476218"/>
              <a:gd name="connsiteX5" fmla="*/ 13459968 w 13459968"/>
              <a:gd name="connsiteY5" fmla="*/ 476218 h 47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9968" h="476218">
                <a:moveTo>
                  <a:pt x="0" y="83026"/>
                </a:moveTo>
                <a:cubicBezTo>
                  <a:pt x="339852" y="185896"/>
                  <a:pt x="679704" y="288766"/>
                  <a:pt x="1261872" y="275050"/>
                </a:cubicBezTo>
                <a:cubicBezTo>
                  <a:pt x="1844040" y="261334"/>
                  <a:pt x="2406396" y="-16034"/>
                  <a:pt x="3493008" y="730"/>
                </a:cubicBezTo>
                <a:cubicBezTo>
                  <a:pt x="4579620" y="17494"/>
                  <a:pt x="6539484" y="357346"/>
                  <a:pt x="7781544" y="375634"/>
                </a:cubicBezTo>
                <a:cubicBezTo>
                  <a:pt x="9023604" y="393922"/>
                  <a:pt x="9998964" y="93694"/>
                  <a:pt x="10945368" y="110458"/>
                </a:cubicBezTo>
                <a:cubicBezTo>
                  <a:pt x="11891772" y="127222"/>
                  <a:pt x="12675870" y="301720"/>
                  <a:pt x="13459968" y="476218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781853C-DF62-EE71-AAD8-8935FB58AD5D}"/>
              </a:ext>
            </a:extLst>
          </p:cNvPr>
          <p:cNvSpPr/>
          <p:nvPr/>
        </p:nvSpPr>
        <p:spPr>
          <a:xfrm>
            <a:off x="0" y="3190532"/>
            <a:ext cx="12192000" cy="476935"/>
          </a:xfrm>
          <a:custGeom>
            <a:avLst/>
            <a:gdLst>
              <a:gd name="connsiteX0" fmla="*/ 0 w 12243816"/>
              <a:gd name="connsiteY0" fmla="*/ 274763 h 476935"/>
              <a:gd name="connsiteX1" fmla="*/ 1216152 w 12243816"/>
              <a:gd name="connsiteY1" fmla="*/ 101027 h 476935"/>
              <a:gd name="connsiteX2" fmla="*/ 4434840 w 12243816"/>
              <a:gd name="connsiteY2" fmla="*/ 384491 h 476935"/>
              <a:gd name="connsiteX3" fmla="*/ 6437376 w 12243816"/>
              <a:gd name="connsiteY3" fmla="*/ 443 h 476935"/>
              <a:gd name="connsiteX4" fmla="*/ 9189720 w 12243816"/>
              <a:gd name="connsiteY4" fmla="*/ 475931 h 476935"/>
              <a:gd name="connsiteX5" fmla="*/ 12243816 w 12243816"/>
              <a:gd name="connsiteY5" fmla="*/ 101027 h 47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3816" h="476935">
                <a:moveTo>
                  <a:pt x="0" y="274763"/>
                </a:moveTo>
                <a:cubicBezTo>
                  <a:pt x="238506" y="178751"/>
                  <a:pt x="477012" y="82739"/>
                  <a:pt x="1216152" y="101027"/>
                </a:cubicBezTo>
                <a:cubicBezTo>
                  <a:pt x="1955292" y="119315"/>
                  <a:pt x="3564636" y="401255"/>
                  <a:pt x="4434840" y="384491"/>
                </a:cubicBezTo>
                <a:cubicBezTo>
                  <a:pt x="5305044" y="367727"/>
                  <a:pt x="5644896" y="-14797"/>
                  <a:pt x="6437376" y="443"/>
                </a:cubicBezTo>
                <a:cubicBezTo>
                  <a:pt x="7229856" y="15683"/>
                  <a:pt x="8221980" y="459167"/>
                  <a:pt x="9189720" y="475931"/>
                </a:cubicBezTo>
                <a:cubicBezTo>
                  <a:pt x="10157460" y="492695"/>
                  <a:pt x="11200638" y="296861"/>
                  <a:pt x="12243816" y="101027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410CD079-FFC1-BDB5-7EB6-476A92F310EB}"/>
              </a:ext>
            </a:extLst>
          </p:cNvPr>
          <p:cNvSpPr/>
          <p:nvPr/>
        </p:nvSpPr>
        <p:spPr>
          <a:xfrm>
            <a:off x="1083672" y="1400050"/>
            <a:ext cx="1304832" cy="4499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0DC20C7-3B47-E8ED-2B3D-48EF2EDABACF}"/>
              </a:ext>
            </a:extLst>
          </p:cNvPr>
          <p:cNvCxnSpPr>
            <a:cxnSpLocks/>
          </p:cNvCxnSpPr>
          <p:nvPr/>
        </p:nvCxnSpPr>
        <p:spPr>
          <a:xfrm flipV="1">
            <a:off x="887824" y="1428868"/>
            <a:ext cx="0" cy="1297337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:a16="http://schemas.microsoft.com/office/drawing/2014/main" id="{0BC890BE-AC89-8252-59BF-F44870CFEC90}"/>
              </a:ext>
            </a:extLst>
          </p:cNvPr>
          <p:cNvSpPr/>
          <p:nvPr/>
        </p:nvSpPr>
        <p:spPr>
          <a:xfrm>
            <a:off x="821854" y="1407881"/>
            <a:ext cx="131943" cy="13194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CE0C3AA8-DC2F-FC9B-BA08-52BBAA6605CD}"/>
              </a:ext>
            </a:extLst>
          </p:cNvPr>
          <p:cNvSpPr/>
          <p:nvPr/>
        </p:nvSpPr>
        <p:spPr>
          <a:xfrm>
            <a:off x="1121224" y="1918944"/>
            <a:ext cx="2600088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5549F2C-545E-C440-79EA-D72E1615A678}"/>
              </a:ext>
            </a:extLst>
          </p:cNvPr>
          <p:cNvSpPr/>
          <p:nvPr/>
        </p:nvSpPr>
        <p:spPr>
          <a:xfrm>
            <a:off x="1117338" y="142886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输入年份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CE124B0F-ED55-3FDB-DED7-F9C47CC71757}"/>
              </a:ext>
            </a:extLst>
          </p:cNvPr>
          <p:cNvSpPr/>
          <p:nvPr/>
        </p:nvSpPr>
        <p:spPr>
          <a:xfrm>
            <a:off x="4969872" y="1432269"/>
            <a:ext cx="1304832" cy="4499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DBA8B8BC-A148-4A5F-1F57-B20777962B03}"/>
              </a:ext>
            </a:extLst>
          </p:cNvPr>
          <p:cNvCxnSpPr>
            <a:cxnSpLocks/>
          </p:cNvCxnSpPr>
          <p:nvPr/>
        </p:nvCxnSpPr>
        <p:spPr>
          <a:xfrm flipV="1">
            <a:off x="4774024" y="1461087"/>
            <a:ext cx="0" cy="1297337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>
            <a:extLst>
              <a:ext uri="{FF2B5EF4-FFF2-40B4-BE49-F238E27FC236}">
                <a16:creationId xmlns:a16="http://schemas.microsoft.com/office/drawing/2014/main" id="{6CFE645C-F99F-6178-A4CD-AA808F3182FF}"/>
              </a:ext>
            </a:extLst>
          </p:cNvPr>
          <p:cNvSpPr/>
          <p:nvPr/>
        </p:nvSpPr>
        <p:spPr>
          <a:xfrm>
            <a:off x="4708054" y="1440100"/>
            <a:ext cx="131943" cy="13194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7A501DB-0E27-85F3-519E-45F3939C14EC}"/>
              </a:ext>
            </a:extLst>
          </p:cNvPr>
          <p:cNvSpPr/>
          <p:nvPr/>
        </p:nvSpPr>
        <p:spPr>
          <a:xfrm>
            <a:off x="5007424" y="1951163"/>
            <a:ext cx="2600088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20FADBCE-E2A8-66F8-C0A5-4B6F4B1684F0}"/>
              </a:ext>
            </a:extLst>
          </p:cNvPr>
          <p:cNvSpPr/>
          <p:nvPr/>
        </p:nvSpPr>
        <p:spPr>
          <a:xfrm>
            <a:off x="5003538" y="146108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输入年份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55F07788-9236-9B0A-5BB3-FC1F20FF475C}"/>
              </a:ext>
            </a:extLst>
          </p:cNvPr>
          <p:cNvSpPr/>
          <p:nvPr/>
        </p:nvSpPr>
        <p:spPr>
          <a:xfrm>
            <a:off x="8856072" y="1473852"/>
            <a:ext cx="1304832" cy="4499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79BA086D-97D0-370B-1454-D01EB6FD5EE1}"/>
              </a:ext>
            </a:extLst>
          </p:cNvPr>
          <p:cNvCxnSpPr>
            <a:cxnSpLocks/>
          </p:cNvCxnSpPr>
          <p:nvPr/>
        </p:nvCxnSpPr>
        <p:spPr>
          <a:xfrm flipV="1">
            <a:off x="8660224" y="1502670"/>
            <a:ext cx="0" cy="1297337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DA52F553-9560-4CF9-AFEB-0FF7AC5B240C}"/>
              </a:ext>
            </a:extLst>
          </p:cNvPr>
          <p:cNvSpPr/>
          <p:nvPr/>
        </p:nvSpPr>
        <p:spPr>
          <a:xfrm>
            <a:off x="8594254" y="1481683"/>
            <a:ext cx="131943" cy="13194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BCA35C5-2CA4-1BF7-50FA-C325F73758E7}"/>
              </a:ext>
            </a:extLst>
          </p:cNvPr>
          <p:cNvSpPr/>
          <p:nvPr/>
        </p:nvSpPr>
        <p:spPr>
          <a:xfrm>
            <a:off x="8893624" y="1992746"/>
            <a:ext cx="2600088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BE35578B-2D0D-5AE4-84AD-221900C4FB0D}"/>
              </a:ext>
            </a:extLst>
          </p:cNvPr>
          <p:cNvSpPr/>
          <p:nvPr/>
        </p:nvSpPr>
        <p:spPr>
          <a:xfrm>
            <a:off x="8889738" y="150267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输入年份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1E41AA0-5675-5B0E-616C-AAF134C01F49}"/>
              </a:ext>
            </a:extLst>
          </p:cNvPr>
          <p:cNvCxnSpPr>
            <a:cxnSpLocks/>
          </p:cNvCxnSpPr>
          <p:nvPr/>
        </p:nvCxnSpPr>
        <p:spPr>
          <a:xfrm>
            <a:off x="2830924" y="3914736"/>
            <a:ext cx="0" cy="163098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CF25E27D-FF63-C8C5-888D-5800929BEF96}"/>
              </a:ext>
            </a:extLst>
          </p:cNvPr>
          <p:cNvSpPr/>
          <p:nvPr/>
        </p:nvSpPr>
        <p:spPr>
          <a:xfrm flipV="1">
            <a:off x="2764954" y="5434769"/>
            <a:ext cx="131943" cy="13194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BDC3F86-7D4B-271B-9656-8EE474066BB7}"/>
              </a:ext>
            </a:extLst>
          </p:cNvPr>
          <p:cNvSpPr/>
          <p:nvPr/>
        </p:nvSpPr>
        <p:spPr>
          <a:xfrm>
            <a:off x="3064324" y="4759451"/>
            <a:ext cx="2600088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47E905C-2F03-9A99-D846-7BAA51D2C18F}"/>
              </a:ext>
            </a:extLst>
          </p:cNvPr>
          <p:cNvSpPr/>
          <p:nvPr/>
        </p:nvSpPr>
        <p:spPr>
          <a:xfrm>
            <a:off x="3026772" y="4240557"/>
            <a:ext cx="1304832" cy="4499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54CC62A0-39B3-DAAE-5A1A-166D7857F83F}"/>
              </a:ext>
            </a:extLst>
          </p:cNvPr>
          <p:cNvSpPr/>
          <p:nvPr/>
        </p:nvSpPr>
        <p:spPr>
          <a:xfrm>
            <a:off x="3060438" y="42693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输入年份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58A5AA63-4788-C3F0-661B-AB3AC595FF0A}"/>
              </a:ext>
            </a:extLst>
          </p:cNvPr>
          <p:cNvCxnSpPr>
            <a:cxnSpLocks/>
          </p:cNvCxnSpPr>
          <p:nvPr/>
        </p:nvCxnSpPr>
        <p:spPr>
          <a:xfrm>
            <a:off x="6717124" y="3922508"/>
            <a:ext cx="0" cy="1630989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id="{331ADF79-C868-2F0C-117B-7909968838F5}"/>
              </a:ext>
            </a:extLst>
          </p:cNvPr>
          <p:cNvSpPr/>
          <p:nvPr/>
        </p:nvSpPr>
        <p:spPr>
          <a:xfrm flipV="1">
            <a:off x="6651154" y="5442541"/>
            <a:ext cx="131943" cy="131943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99A7E7F1-E754-7F1B-A3CB-17A0BC96AB67}"/>
              </a:ext>
            </a:extLst>
          </p:cNvPr>
          <p:cNvSpPr/>
          <p:nvPr/>
        </p:nvSpPr>
        <p:spPr>
          <a:xfrm>
            <a:off x="6950524" y="4767223"/>
            <a:ext cx="2600088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单击此处输入你的正文，文字是您思想的提炼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单击此处输入你的正文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F53E51A3-8C98-259F-A575-73B5D434FAFC}"/>
              </a:ext>
            </a:extLst>
          </p:cNvPr>
          <p:cNvSpPr/>
          <p:nvPr/>
        </p:nvSpPr>
        <p:spPr>
          <a:xfrm>
            <a:off x="6912972" y="4248329"/>
            <a:ext cx="1304832" cy="4499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254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txBody>
          <a:bodyPr wrap="none" lIns="0" tIns="0" rIns="0" bIns="0"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4336720E-1D37-9DA9-0016-4E744DF29779}"/>
              </a:ext>
            </a:extLst>
          </p:cNvPr>
          <p:cNvSpPr/>
          <p:nvPr/>
        </p:nvSpPr>
        <p:spPr>
          <a:xfrm>
            <a:off x="6946638" y="427714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输入年份</a:t>
            </a:r>
          </a:p>
        </p:txBody>
      </p:sp>
    </p:spTree>
    <p:extLst>
      <p:ext uri="{BB962C8B-B14F-4D97-AF65-F5344CB8AC3E}">
        <p14:creationId xmlns:p14="http://schemas.microsoft.com/office/powerpoint/2010/main" val="3240996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C771E77-1D15-6DA2-AB56-5B08A27251B3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PA-文本框 29">
            <a:extLst>
              <a:ext uri="{FF2B5EF4-FFF2-40B4-BE49-F238E27FC236}">
                <a16:creationId xmlns:a16="http://schemas.microsoft.com/office/drawing/2014/main" id="{D5968CFB-2273-4919-F2BD-EB628CB76B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三</a:t>
            </a:r>
          </a:p>
        </p:txBody>
      </p:sp>
      <p:sp>
        <p:nvSpPr>
          <p:cNvPr id="4" name="PA-文本框 14">
            <a:extLst>
              <a:ext uri="{FF2B5EF4-FFF2-40B4-BE49-F238E27FC236}">
                <a16:creationId xmlns:a16="http://schemas.microsoft.com/office/drawing/2014/main" id="{C7D10B7D-1086-8929-D460-06F771928C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EA82488-C2EB-3685-B90E-EB893F172132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-直接连接符 17">
            <a:extLst>
              <a:ext uri="{FF2B5EF4-FFF2-40B4-BE49-F238E27FC236}">
                <a16:creationId xmlns:a16="http://schemas.microsoft.com/office/drawing/2014/main" id="{DB2CC82C-48CE-E7B5-7345-877C0769D9A7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8166874-7562-B2BD-24C1-E9F811B7497A}"/>
              </a:ext>
            </a:extLst>
          </p:cNvPr>
          <p:cNvSpPr/>
          <p:nvPr/>
        </p:nvSpPr>
        <p:spPr>
          <a:xfrm>
            <a:off x="814388" y="1662920"/>
            <a:ext cx="3105150" cy="4178906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gradFill>
              <a:gsLst>
                <a:gs pos="44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顶角 28">
            <a:extLst>
              <a:ext uri="{FF2B5EF4-FFF2-40B4-BE49-F238E27FC236}">
                <a16:creationId xmlns:a16="http://schemas.microsoft.com/office/drawing/2014/main" id="{7FA1BF2B-0732-9CAD-8EF7-398C4F62D308}"/>
              </a:ext>
            </a:extLst>
          </p:cNvPr>
          <p:cNvSpPr/>
          <p:nvPr/>
        </p:nvSpPr>
        <p:spPr>
          <a:xfrm>
            <a:off x="814388" y="1662919"/>
            <a:ext cx="3105150" cy="1197582"/>
          </a:xfrm>
          <a:prstGeom prst="round2SameRect">
            <a:avLst>
              <a:gd name="adj1" fmla="val 147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355600" dist="254000" dir="2700000" sx="85000" sy="85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50BCC37-3740-2813-73D2-0C476FED3C84}"/>
              </a:ext>
            </a:extLst>
          </p:cNvPr>
          <p:cNvSpPr txBox="1"/>
          <p:nvPr/>
        </p:nvSpPr>
        <p:spPr>
          <a:xfrm>
            <a:off x="1405159" y="2418588"/>
            <a:ext cx="1923605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spc="1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50800" dir="5400000" algn="t" rotWithShape="0">
                    <a:schemeClr val="accent1">
                      <a:lumMod val="50000"/>
                      <a:alpha val="56000"/>
                    </a:schemeClr>
                  </a:outerShdw>
                </a:effectLst>
                <a:latin typeface="+mj-ea"/>
                <a:ea typeface="+mj-ea"/>
                <a:cs typeface="汉仪典雅体简" panose="00020600040101010101" pitchFamily="18" charset="-122"/>
              </a:rPr>
              <a:t>在此输入标题</a:t>
            </a:r>
          </a:p>
        </p:txBody>
      </p:sp>
      <p:sp>
        <p:nvSpPr>
          <p:cNvPr id="60" name="Freeform 58">
            <a:extLst>
              <a:ext uri="{FF2B5EF4-FFF2-40B4-BE49-F238E27FC236}">
                <a16:creationId xmlns:a16="http://schemas.microsoft.com/office/drawing/2014/main" id="{683DC03A-2B6A-D4D6-D99D-2847E4B54FFA}"/>
              </a:ext>
            </a:extLst>
          </p:cNvPr>
          <p:cNvSpPr>
            <a:spLocks/>
          </p:cNvSpPr>
          <p:nvPr/>
        </p:nvSpPr>
        <p:spPr>
          <a:xfrm>
            <a:off x="2137455" y="1833034"/>
            <a:ext cx="464280" cy="462140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E9710D8-BC82-A5A1-C636-0810AA88C75A}"/>
              </a:ext>
            </a:extLst>
          </p:cNvPr>
          <p:cNvSpPr txBox="1"/>
          <p:nvPr/>
        </p:nvSpPr>
        <p:spPr>
          <a:xfrm>
            <a:off x="1248706" y="331743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D829C30-3F05-5D2B-7C54-96EFE8A67005}"/>
              </a:ext>
            </a:extLst>
          </p:cNvPr>
          <p:cNvCxnSpPr>
            <a:cxnSpLocks/>
          </p:cNvCxnSpPr>
          <p:nvPr/>
        </p:nvCxnSpPr>
        <p:spPr>
          <a:xfrm>
            <a:off x="1008464" y="3871482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45C94CDB-DA4F-9022-6600-132B07C0A5A4}"/>
              </a:ext>
            </a:extLst>
          </p:cNvPr>
          <p:cNvSpPr txBox="1"/>
          <p:nvPr/>
        </p:nvSpPr>
        <p:spPr>
          <a:xfrm>
            <a:off x="1248706" y="408697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C4A920BD-88B1-B57E-8FB7-29F2C910F0FE}"/>
              </a:ext>
            </a:extLst>
          </p:cNvPr>
          <p:cNvCxnSpPr>
            <a:cxnSpLocks/>
          </p:cNvCxnSpPr>
          <p:nvPr/>
        </p:nvCxnSpPr>
        <p:spPr>
          <a:xfrm>
            <a:off x="1008464" y="4641030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50874482-0A95-A7D7-C22E-3F193D1BD65E}"/>
              </a:ext>
            </a:extLst>
          </p:cNvPr>
          <p:cNvSpPr txBox="1"/>
          <p:nvPr/>
        </p:nvSpPr>
        <p:spPr>
          <a:xfrm>
            <a:off x="1248706" y="485652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EE0AF7D4-821C-C7D8-B8D5-F17F4E61C1E4}"/>
              </a:ext>
            </a:extLst>
          </p:cNvPr>
          <p:cNvSpPr/>
          <p:nvPr/>
        </p:nvSpPr>
        <p:spPr>
          <a:xfrm>
            <a:off x="4543425" y="1662920"/>
            <a:ext cx="3105150" cy="4178906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gradFill>
              <a:gsLst>
                <a:gs pos="44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顶角 76">
            <a:extLst>
              <a:ext uri="{FF2B5EF4-FFF2-40B4-BE49-F238E27FC236}">
                <a16:creationId xmlns:a16="http://schemas.microsoft.com/office/drawing/2014/main" id="{0C55C452-B4E2-7243-713F-2175746656B2}"/>
              </a:ext>
            </a:extLst>
          </p:cNvPr>
          <p:cNvSpPr/>
          <p:nvPr/>
        </p:nvSpPr>
        <p:spPr>
          <a:xfrm>
            <a:off x="4543425" y="1662919"/>
            <a:ext cx="3105150" cy="1197582"/>
          </a:xfrm>
          <a:prstGeom prst="round2SameRect">
            <a:avLst>
              <a:gd name="adj1" fmla="val 147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355600" dist="254000" dir="2700000" sx="85000" sy="85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D22B4F4-3E27-A8FD-AC2F-4F9EC5FEC14A}"/>
              </a:ext>
            </a:extLst>
          </p:cNvPr>
          <p:cNvSpPr txBox="1"/>
          <p:nvPr/>
        </p:nvSpPr>
        <p:spPr>
          <a:xfrm>
            <a:off x="5134196" y="2418588"/>
            <a:ext cx="1923605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spc="1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50800" dir="5400000" algn="t" rotWithShape="0">
                    <a:schemeClr val="accent1">
                      <a:lumMod val="50000"/>
                      <a:alpha val="56000"/>
                    </a:schemeClr>
                  </a:outerShdw>
                </a:effectLst>
                <a:latin typeface="+mj-ea"/>
                <a:ea typeface="+mj-ea"/>
                <a:cs typeface="汉仪典雅体简" panose="00020600040101010101" pitchFamily="18" charset="-122"/>
              </a:rPr>
              <a:t>在此输入标题</a:t>
            </a:r>
          </a:p>
        </p:txBody>
      </p:sp>
      <p:sp>
        <p:nvSpPr>
          <p:cNvPr id="62" name="Freeform 58">
            <a:extLst>
              <a:ext uri="{FF2B5EF4-FFF2-40B4-BE49-F238E27FC236}">
                <a16:creationId xmlns:a16="http://schemas.microsoft.com/office/drawing/2014/main" id="{4E0DD8A9-5AA8-C073-34A2-8F1B8269DC3C}"/>
              </a:ext>
            </a:extLst>
          </p:cNvPr>
          <p:cNvSpPr>
            <a:spLocks/>
          </p:cNvSpPr>
          <p:nvPr/>
        </p:nvSpPr>
        <p:spPr>
          <a:xfrm>
            <a:off x="5906531" y="1833034"/>
            <a:ext cx="384202" cy="462140"/>
          </a:xfrm>
          <a:custGeom>
            <a:avLst/>
            <a:gdLst>
              <a:gd name="connsiteX0" fmla="*/ 278476 w 506307"/>
              <a:gd name="connsiteY0" fmla="*/ 404480 h 606722"/>
              <a:gd name="connsiteX1" fmla="*/ 278476 w 506307"/>
              <a:gd name="connsiteY1" fmla="*/ 480293 h 606722"/>
              <a:gd name="connsiteX2" fmla="*/ 354400 w 506307"/>
              <a:gd name="connsiteY2" fmla="*/ 480293 h 606722"/>
              <a:gd name="connsiteX3" fmla="*/ 354400 w 506307"/>
              <a:gd name="connsiteY3" fmla="*/ 404480 h 606722"/>
              <a:gd name="connsiteX4" fmla="*/ 151906 w 506307"/>
              <a:gd name="connsiteY4" fmla="*/ 404480 h 606722"/>
              <a:gd name="connsiteX5" fmla="*/ 151906 w 506307"/>
              <a:gd name="connsiteY5" fmla="*/ 480293 h 606722"/>
              <a:gd name="connsiteX6" fmla="*/ 227830 w 506307"/>
              <a:gd name="connsiteY6" fmla="*/ 480293 h 606722"/>
              <a:gd name="connsiteX7" fmla="*/ 227830 w 506307"/>
              <a:gd name="connsiteY7" fmla="*/ 404480 h 606722"/>
              <a:gd name="connsiteX8" fmla="*/ 278476 w 506307"/>
              <a:gd name="connsiteY8" fmla="*/ 278097 h 606722"/>
              <a:gd name="connsiteX9" fmla="*/ 278476 w 506307"/>
              <a:gd name="connsiteY9" fmla="*/ 353909 h 606722"/>
              <a:gd name="connsiteX10" fmla="*/ 354400 w 506307"/>
              <a:gd name="connsiteY10" fmla="*/ 353909 h 606722"/>
              <a:gd name="connsiteX11" fmla="*/ 354400 w 506307"/>
              <a:gd name="connsiteY11" fmla="*/ 278097 h 606722"/>
              <a:gd name="connsiteX12" fmla="*/ 151906 w 506307"/>
              <a:gd name="connsiteY12" fmla="*/ 278097 h 606722"/>
              <a:gd name="connsiteX13" fmla="*/ 151906 w 506307"/>
              <a:gd name="connsiteY13" fmla="*/ 353909 h 606722"/>
              <a:gd name="connsiteX14" fmla="*/ 227830 w 506307"/>
              <a:gd name="connsiteY14" fmla="*/ 353909 h 606722"/>
              <a:gd name="connsiteX15" fmla="*/ 227830 w 506307"/>
              <a:gd name="connsiteY15" fmla="*/ 278097 h 606722"/>
              <a:gd name="connsiteX16" fmla="*/ 151906 w 506307"/>
              <a:gd name="connsiteY16" fmla="*/ 176954 h 606722"/>
              <a:gd name="connsiteX17" fmla="*/ 151906 w 506307"/>
              <a:gd name="connsiteY17" fmla="*/ 227526 h 606722"/>
              <a:gd name="connsiteX18" fmla="*/ 354400 w 506307"/>
              <a:gd name="connsiteY18" fmla="*/ 227526 h 606722"/>
              <a:gd name="connsiteX19" fmla="*/ 354400 w 506307"/>
              <a:gd name="connsiteY19" fmla="*/ 176954 h 606722"/>
              <a:gd name="connsiteX20" fmla="*/ 101261 w 506307"/>
              <a:gd name="connsiteY20" fmla="*/ 126383 h 606722"/>
              <a:gd name="connsiteX21" fmla="*/ 405045 w 506307"/>
              <a:gd name="connsiteY21" fmla="*/ 126383 h 606722"/>
              <a:gd name="connsiteX22" fmla="*/ 405045 w 506307"/>
              <a:gd name="connsiteY22" fmla="*/ 227526 h 606722"/>
              <a:gd name="connsiteX23" fmla="*/ 405045 w 506307"/>
              <a:gd name="connsiteY23" fmla="*/ 278097 h 606722"/>
              <a:gd name="connsiteX24" fmla="*/ 405045 w 506307"/>
              <a:gd name="connsiteY24" fmla="*/ 530864 h 606722"/>
              <a:gd name="connsiteX25" fmla="*/ 101261 w 506307"/>
              <a:gd name="connsiteY25" fmla="*/ 530864 h 606722"/>
              <a:gd name="connsiteX26" fmla="*/ 101261 w 506307"/>
              <a:gd name="connsiteY26" fmla="*/ 278097 h 606722"/>
              <a:gd name="connsiteX27" fmla="*/ 101261 w 506307"/>
              <a:gd name="connsiteY27" fmla="*/ 227526 h 606722"/>
              <a:gd name="connsiteX28" fmla="*/ 50640 w 506307"/>
              <a:gd name="connsiteY28" fmla="*/ 50567 h 606722"/>
              <a:gd name="connsiteX29" fmla="*/ 50640 w 506307"/>
              <a:gd name="connsiteY29" fmla="*/ 556155 h 606722"/>
              <a:gd name="connsiteX30" fmla="*/ 455667 w 506307"/>
              <a:gd name="connsiteY30" fmla="*/ 556155 h 606722"/>
              <a:gd name="connsiteX31" fmla="*/ 455667 w 506307"/>
              <a:gd name="connsiteY31" fmla="*/ 138550 h 606722"/>
              <a:gd name="connsiteX32" fmla="*/ 345488 w 506307"/>
              <a:gd name="connsiteY32" fmla="*/ 50567 h 606722"/>
              <a:gd name="connsiteX33" fmla="*/ 0 w 506307"/>
              <a:gd name="connsiteY33" fmla="*/ 0 h 606722"/>
              <a:gd name="connsiteX34" fmla="*/ 363288 w 506307"/>
              <a:gd name="connsiteY34" fmla="*/ 0 h 606722"/>
              <a:gd name="connsiteX35" fmla="*/ 506307 w 506307"/>
              <a:gd name="connsiteY35" fmla="*/ 114288 h 606722"/>
              <a:gd name="connsiteX36" fmla="*/ 506307 w 506307"/>
              <a:gd name="connsiteY36" fmla="*/ 606722 h 606722"/>
              <a:gd name="connsiteX37" fmla="*/ 0 w 506307"/>
              <a:gd name="connsiteY37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6307" h="606722">
                <a:moveTo>
                  <a:pt x="278476" y="404480"/>
                </a:moveTo>
                <a:lnTo>
                  <a:pt x="278476" y="480293"/>
                </a:lnTo>
                <a:lnTo>
                  <a:pt x="354400" y="480293"/>
                </a:lnTo>
                <a:lnTo>
                  <a:pt x="354400" y="404480"/>
                </a:lnTo>
                <a:close/>
                <a:moveTo>
                  <a:pt x="151906" y="404480"/>
                </a:moveTo>
                <a:lnTo>
                  <a:pt x="151906" y="480293"/>
                </a:lnTo>
                <a:lnTo>
                  <a:pt x="227830" y="480293"/>
                </a:lnTo>
                <a:lnTo>
                  <a:pt x="227830" y="404480"/>
                </a:lnTo>
                <a:close/>
                <a:moveTo>
                  <a:pt x="278476" y="278097"/>
                </a:moveTo>
                <a:lnTo>
                  <a:pt x="278476" y="353909"/>
                </a:lnTo>
                <a:lnTo>
                  <a:pt x="354400" y="353909"/>
                </a:lnTo>
                <a:lnTo>
                  <a:pt x="354400" y="278097"/>
                </a:lnTo>
                <a:close/>
                <a:moveTo>
                  <a:pt x="151906" y="278097"/>
                </a:moveTo>
                <a:lnTo>
                  <a:pt x="151906" y="353909"/>
                </a:lnTo>
                <a:lnTo>
                  <a:pt x="227830" y="353909"/>
                </a:lnTo>
                <a:lnTo>
                  <a:pt x="227830" y="278097"/>
                </a:lnTo>
                <a:close/>
                <a:moveTo>
                  <a:pt x="151906" y="176954"/>
                </a:moveTo>
                <a:lnTo>
                  <a:pt x="151906" y="227526"/>
                </a:lnTo>
                <a:lnTo>
                  <a:pt x="354400" y="227526"/>
                </a:lnTo>
                <a:lnTo>
                  <a:pt x="354400" y="176954"/>
                </a:lnTo>
                <a:close/>
                <a:moveTo>
                  <a:pt x="101261" y="126383"/>
                </a:moveTo>
                <a:lnTo>
                  <a:pt x="405045" y="126383"/>
                </a:lnTo>
                <a:lnTo>
                  <a:pt x="405045" y="227526"/>
                </a:lnTo>
                <a:lnTo>
                  <a:pt x="405045" y="278097"/>
                </a:lnTo>
                <a:lnTo>
                  <a:pt x="405045" y="530864"/>
                </a:lnTo>
                <a:lnTo>
                  <a:pt x="101261" y="530864"/>
                </a:lnTo>
                <a:lnTo>
                  <a:pt x="101261" y="278097"/>
                </a:lnTo>
                <a:lnTo>
                  <a:pt x="101261" y="227526"/>
                </a:lnTo>
                <a:close/>
                <a:moveTo>
                  <a:pt x="50640" y="50567"/>
                </a:moveTo>
                <a:lnTo>
                  <a:pt x="50640" y="556155"/>
                </a:lnTo>
                <a:lnTo>
                  <a:pt x="455667" y="556155"/>
                </a:lnTo>
                <a:lnTo>
                  <a:pt x="455667" y="138550"/>
                </a:lnTo>
                <a:lnTo>
                  <a:pt x="345488" y="50567"/>
                </a:lnTo>
                <a:close/>
                <a:moveTo>
                  <a:pt x="0" y="0"/>
                </a:moveTo>
                <a:lnTo>
                  <a:pt x="363288" y="0"/>
                </a:lnTo>
                <a:lnTo>
                  <a:pt x="506307" y="114288"/>
                </a:lnTo>
                <a:lnTo>
                  <a:pt x="506307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974D80F9-E807-0682-8F1E-785EBCAC7E1F}"/>
              </a:ext>
            </a:extLst>
          </p:cNvPr>
          <p:cNvSpPr txBox="1"/>
          <p:nvPr/>
        </p:nvSpPr>
        <p:spPr>
          <a:xfrm>
            <a:off x="4977743" y="331743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F81803C2-B4E6-AA10-5CB3-3BFF6C51E6AD}"/>
              </a:ext>
            </a:extLst>
          </p:cNvPr>
          <p:cNvCxnSpPr>
            <a:cxnSpLocks/>
          </p:cNvCxnSpPr>
          <p:nvPr/>
        </p:nvCxnSpPr>
        <p:spPr>
          <a:xfrm>
            <a:off x="4737501" y="3871482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D6B84232-3CE4-F051-8E3E-C17AD5B2D389}"/>
              </a:ext>
            </a:extLst>
          </p:cNvPr>
          <p:cNvSpPr txBox="1"/>
          <p:nvPr/>
        </p:nvSpPr>
        <p:spPr>
          <a:xfrm>
            <a:off x="4977743" y="408697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6F63D1BC-99E6-A350-ED88-065C5380ADA4}"/>
              </a:ext>
            </a:extLst>
          </p:cNvPr>
          <p:cNvCxnSpPr>
            <a:cxnSpLocks/>
          </p:cNvCxnSpPr>
          <p:nvPr/>
        </p:nvCxnSpPr>
        <p:spPr>
          <a:xfrm>
            <a:off x="4737501" y="4641030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id="{B489E934-A125-19A6-2041-8851A1CE9958}"/>
              </a:ext>
            </a:extLst>
          </p:cNvPr>
          <p:cNvSpPr txBox="1"/>
          <p:nvPr/>
        </p:nvSpPr>
        <p:spPr>
          <a:xfrm>
            <a:off x="4977743" y="485652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46791E9C-49BB-9F82-C3C5-B25DDE2D4CB5}"/>
              </a:ext>
            </a:extLst>
          </p:cNvPr>
          <p:cNvSpPr/>
          <p:nvPr/>
        </p:nvSpPr>
        <p:spPr>
          <a:xfrm>
            <a:off x="8272463" y="1662920"/>
            <a:ext cx="3105150" cy="4178906"/>
          </a:xfrm>
          <a:prstGeom prst="roundRect">
            <a:avLst>
              <a:gd name="adj" fmla="val 6000"/>
            </a:avLst>
          </a:prstGeom>
          <a:solidFill>
            <a:schemeClr val="bg1"/>
          </a:solidFill>
          <a:ln>
            <a:gradFill>
              <a:gsLst>
                <a:gs pos="44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顶角 87">
            <a:extLst>
              <a:ext uri="{FF2B5EF4-FFF2-40B4-BE49-F238E27FC236}">
                <a16:creationId xmlns:a16="http://schemas.microsoft.com/office/drawing/2014/main" id="{09D0C3DE-B5AA-C27B-ABA2-AEB2CAED51CB}"/>
              </a:ext>
            </a:extLst>
          </p:cNvPr>
          <p:cNvSpPr/>
          <p:nvPr/>
        </p:nvSpPr>
        <p:spPr>
          <a:xfrm>
            <a:off x="8272463" y="1662919"/>
            <a:ext cx="3105150" cy="1197582"/>
          </a:xfrm>
          <a:prstGeom prst="round2SameRect">
            <a:avLst>
              <a:gd name="adj1" fmla="val 14700"/>
              <a:gd name="adj2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355600" dist="254000" dir="2700000" sx="85000" sy="85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A56C2176-127A-FD2D-B4A6-4CEC0A5EFDB1}"/>
              </a:ext>
            </a:extLst>
          </p:cNvPr>
          <p:cNvSpPr txBox="1"/>
          <p:nvPr/>
        </p:nvSpPr>
        <p:spPr>
          <a:xfrm>
            <a:off x="8863234" y="2418588"/>
            <a:ext cx="1923605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spc="1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50800" dir="5400000" algn="t" rotWithShape="0">
                    <a:schemeClr val="accent1">
                      <a:lumMod val="50000"/>
                      <a:alpha val="56000"/>
                    </a:schemeClr>
                  </a:outerShdw>
                </a:effectLst>
                <a:latin typeface="+mj-ea"/>
                <a:ea typeface="+mj-ea"/>
                <a:cs typeface="汉仪典雅体简" panose="00020600040101010101" pitchFamily="18" charset="-122"/>
              </a:rPr>
              <a:t>在此输入标题</a:t>
            </a:r>
          </a:p>
        </p:txBody>
      </p:sp>
      <p:sp>
        <p:nvSpPr>
          <p:cNvPr id="63" name="Freeform 58">
            <a:extLst>
              <a:ext uri="{FF2B5EF4-FFF2-40B4-BE49-F238E27FC236}">
                <a16:creationId xmlns:a16="http://schemas.microsoft.com/office/drawing/2014/main" id="{1D49B1FF-246D-D8BF-5F99-68E3738D2CFD}"/>
              </a:ext>
            </a:extLst>
          </p:cNvPr>
          <p:cNvSpPr>
            <a:spLocks/>
          </p:cNvSpPr>
          <p:nvPr/>
        </p:nvSpPr>
        <p:spPr>
          <a:xfrm>
            <a:off x="9600795" y="1833034"/>
            <a:ext cx="453750" cy="462140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5CDD809-DA90-FBAA-42B7-A4923C49A737}"/>
              </a:ext>
            </a:extLst>
          </p:cNvPr>
          <p:cNvSpPr txBox="1"/>
          <p:nvPr/>
        </p:nvSpPr>
        <p:spPr>
          <a:xfrm>
            <a:off x="8706781" y="3317431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4C2CF0B8-2D1B-59B3-8D5E-1E820AE3FFF0}"/>
              </a:ext>
            </a:extLst>
          </p:cNvPr>
          <p:cNvCxnSpPr>
            <a:cxnSpLocks/>
          </p:cNvCxnSpPr>
          <p:nvPr/>
        </p:nvCxnSpPr>
        <p:spPr>
          <a:xfrm>
            <a:off x="8466539" y="3871482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F7921735-80C3-75E6-28DA-91354D755311}"/>
              </a:ext>
            </a:extLst>
          </p:cNvPr>
          <p:cNvSpPr txBox="1"/>
          <p:nvPr/>
        </p:nvSpPr>
        <p:spPr>
          <a:xfrm>
            <a:off x="8706781" y="4086979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C07B890C-4ACE-8136-546A-43251076D4BF}"/>
              </a:ext>
            </a:extLst>
          </p:cNvPr>
          <p:cNvCxnSpPr>
            <a:cxnSpLocks/>
          </p:cNvCxnSpPr>
          <p:nvPr/>
        </p:nvCxnSpPr>
        <p:spPr>
          <a:xfrm>
            <a:off x="8466539" y="4641030"/>
            <a:ext cx="271699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id="{088F57F5-1F4A-01E0-7F78-1087E00E59FD}"/>
              </a:ext>
            </a:extLst>
          </p:cNvPr>
          <p:cNvSpPr txBox="1"/>
          <p:nvPr/>
        </p:nvSpPr>
        <p:spPr>
          <a:xfrm>
            <a:off x="8706781" y="485652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700">
                <a:solidFill>
                  <a:srgbClr val="FFFFFF">
                    <a:lumMod val="25000"/>
                  </a:srgb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1600" dirty="0">
                <a:latin typeface="+mn-ea"/>
                <a:ea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4128609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34266499-6873-6B6A-901D-2DE4ABB290BF}"/>
              </a:ext>
            </a:extLst>
          </p:cNvPr>
          <p:cNvSpPr/>
          <p:nvPr/>
        </p:nvSpPr>
        <p:spPr>
          <a:xfrm>
            <a:off x="0" y="5484114"/>
            <a:ext cx="12192000" cy="137388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srgbClr val="FFFFFF"/>
              </a:solidFill>
              <a:latin typeface="OPPOSans R" panose="00020600040101010101" pitchFamily="18" charset="-122"/>
              <a:ea typeface="思源黑体 CN Normal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B708D46-9887-53B5-FE07-D030318A51CC}"/>
              </a:ext>
            </a:extLst>
          </p:cNvPr>
          <p:cNvGrpSpPr/>
          <p:nvPr/>
        </p:nvGrpSpPr>
        <p:grpSpPr>
          <a:xfrm>
            <a:off x="685800" y="1407994"/>
            <a:ext cx="2560018" cy="4596490"/>
            <a:chOff x="696618" y="1407994"/>
            <a:chExt cx="2913830" cy="459649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57D2C5A-6A90-1538-D88D-6A0AAD9D6CFC}"/>
                </a:ext>
              </a:extLst>
            </p:cNvPr>
            <p:cNvSpPr>
              <a:spLocks/>
            </p:cNvSpPr>
            <p:nvPr/>
          </p:nvSpPr>
          <p:spPr>
            <a:xfrm>
              <a:off x="696618" y="1407994"/>
              <a:ext cx="2913830" cy="4596490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solid"/>
            </a:ln>
            <a:effectLst>
              <a:outerShdw blurRad="177800" dist="88900" dir="12000000" algn="t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1F315C6-E364-E7BB-07FB-06A10BF50521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8" y="1407994"/>
              <a:ext cx="291383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5E7CFB68-DD03-10E3-AAC1-0369C7C41511}"/>
              </a:ext>
            </a:extLst>
          </p:cNvPr>
          <p:cNvSpPr/>
          <p:nvPr/>
        </p:nvSpPr>
        <p:spPr>
          <a:xfrm>
            <a:off x="950146" y="3499520"/>
            <a:ext cx="2031326" cy="4863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输入你的标题</a:t>
            </a:r>
          </a:p>
        </p:txBody>
      </p:sp>
      <p:pic>
        <p:nvPicPr>
          <p:cNvPr id="76" name="图片 75" descr="桌子上的电脑和咖啡&#10;&#10;描述已自动生成">
            <a:extLst>
              <a:ext uri="{FF2B5EF4-FFF2-40B4-BE49-F238E27FC236}">
                <a16:creationId xmlns:a16="http://schemas.microsoft.com/office/drawing/2014/main" id="{1314BEE7-D50A-37A6-9DAC-7C4FE0B04C86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726" y="1618057"/>
            <a:ext cx="2380166" cy="1671400"/>
          </a:xfrm>
          <a:prstGeom prst="rect">
            <a:avLst/>
          </a:prstGeom>
        </p:spPr>
      </p:pic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82BC1BE6-221C-70C3-9DDB-CFF28AC106A4}"/>
              </a:ext>
            </a:extLst>
          </p:cNvPr>
          <p:cNvSpPr/>
          <p:nvPr/>
        </p:nvSpPr>
        <p:spPr>
          <a:xfrm flipV="1">
            <a:off x="1889932" y="4056855"/>
            <a:ext cx="151755" cy="130823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784CAC3-B1EC-173E-E6BA-B699897E2389}"/>
              </a:ext>
            </a:extLst>
          </p:cNvPr>
          <p:cNvGrpSpPr/>
          <p:nvPr/>
        </p:nvGrpSpPr>
        <p:grpSpPr>
          <a:xfrm>
            <a:off x="804516" y="4314452"/>
            <a:ext cx="2322586" cy="1506562"/>
            <a:chOff x="952366" y="4220730"/>
            <a:chExt cx="2322586" cy="1506562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FABF71D-D42C-2604-532F-B2267E90EB9A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4682009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EEA7ABD-D9E3-BA62-B559-75032C944203}"/>
                </a:ext>
              </a:extLst>
            </p:cNvPr>
            <p:cNvSpPr txBox="1"/>
            <p:nvPr/>
          </p:nvSpPr>
          <p:spPr>
            <a:xfrm>
              <a:off x="989931" y="4220730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986DDE0-1C90-2B19-B669-31FC9E8709C5}"/>
                </a:ext>
              </a:extLst>
            </p:cNvPr>
            <p:cNvSpPr txBox="1"/>
            <p:nvPr/>
          </p:nvSpPr>
          <p:spPr>
            <a:xfrm>
              <a:off x="989931" y="480473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5A62CD3-B8AC-141F-A244-C7DD20453202}"/>
                </a:ext>
              </a:extLst>
            </p:cNvPr>
            <p:cNvSpPr txBox="1"/>
            <p:nvPr/>
          </p:nvSpPr>
          <p:spPr>
            <a:xfrm>
              <a:off x="989931" y="538873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C10C6E1-D896-96B6-73F0-1632535321AC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5266013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78FCF2-44D5-76FE-5871-DAFF021E428E}"/>
              </a:ext>
            </a:extLst>
          </p:cNvPr>
          <p:cNvGrpSpPr/>
          <p:nvPr/>
        </p:nvGrpSpPr>
        <p:grpSpPr>
          <a:xfrm>
            <a:off x="3435027" y="1407994"/>
            <a:ext cx="2560018" cy="4596490"/>
            <a:chOff x="696618" y="1407994"/>
            <a:chExt cx="2913830" cy="459649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7222FBA-F0AC-F6F8-3FD3-CCF1417D90EC}"/>
                </a:ext>
              </a:extLst>
            </p:cNvPr>
            <p:cNvSpPr>
              <a:spLocks/>
            </p:cNvSpPr>
            <p:nvPr/>
          </p:nvSpPr>
          <p:spPr>
            <a:xfrm>
              <a:off x="696618" y="1407994"/>
              <a:ext cx="2913830" cy="4596490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solid"/>
            </a:ln>
            <a:effectLst>
              <a:outerShdw blurRad="177800" dist="88900" dir="12000000" algn="t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49AFF4F-6610-C86B-D552-1164EEA33F8E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8" y="1407994"/>
              <a:ext cx="291383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2B548553-8509-25C3-5A90-FD576176977C}"/>
              </a:ext>
            </a:extLst>
          </p:cNvPr>
          <p:cNvSpPr/>
          <p:nvPr/>
        </p:nvSpPr>
        <p:spPr>
          <a:xfrm>
            <a:off x="3699373" y="3499520"/>
            <a:ext cx="2031326" cy="4863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输入你的标题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235ED70B-B91C-AB8B-9DE9-795021372103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4953" y="1618057"/>
            <a:ext cx="2380166" cy="1671400"/>
          </a:xfrm>
          <a:prstGeom prst="rect">
            <a:avLst/>
          </a:prstGeom>
        </p:spPr>
      </p:pic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7D4521C0-ABB3-7A6D-4DB5-EAA54547922C}"/>
              </a:ext>
            </a:extLst>
          </p:cNvPr>
          <p:cNvSpPr/>
          <p:nvPr/>
        </p:nvSpPr>
        <p:spPr>
          <a:xfrm flipV="1">
            <a:off x="4639159" y="4056855"/>
            <a:ext cx="151755" cy="130823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B18E4C7-A4B9-A582-94EE-B5CBFEBC229D}"/>
              </a:ext>
            </a:extLst>
          </p:cNvPr>
          <p:cNvGrpSpPr/>
          <p:nvPr/>
        </p:nvGrpSpPr>
        <p:grpSpPr>
          <a:xfrm>
            <a:off x="3553743" y="4314452"/>
            <a:ext cx="2322586" cy="1506562"/>
            <a:chOff x="952366" y="4220730"/>
            <a:chExt cx="2322586" cy="1506562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97827730-5C66-CD8C-A697-EE52914A72B2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4682009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D7596D-0096-E60C-3059-BA82B08289C5}"/>
                </a:ext>
              </a:extLst>
            </p:cNvPr>
            <p:cNvSpPr txBox="1"/>
            <p:nvPr/>
          </p:nvSpPr>
          <p:spPr>
            <a:xfrm>
              <a:off x="989931" y="4220730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6C9533-EFCA-270E-40AD-591D8FC04635}"/>
                </a:ext>
              </a:extLst>
            </p:cNvPr>
            <p:cNvSpPr txBox="1"/>
            <p:nvPr/>
          </p:nvSpPr>
          <p:spPr>
            <a:xfrm>
              <a:off x="989931" y="480473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824BEFE-FEA7-472A-40CC-75563938BB44}"/>
                </a:ext>
              </a:extLst>
            </p:cNvPr>
            <p:cNvSpPr txBox="1"/>
            <p:nvPr/>
          </p:nvSpPr>
          <p:spPr>
            <a:xfrm>
              <a:off x="989931" y="538873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FD5450AC-D24C-03DC-6486-12F47EE40B84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5266013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6EBBF2-F624-A414-BA6D-23C111A37586}"/>
              </a:ext>
            </a:extLst>
          </p:cNvPr>
          <p:cNvGrpSpPr/>
          <p:nvPr/>
        </p:nvGrpSpPr>
        <p:grpSpPr>
          <a:xfrm>
            <a:off x="6184254" y="1407994"/>
            <a:ext cx="2560018" cy="4596490"/>
            <a:chOff x="696618" y="1407994"/>
            <a:chExt cx="2913830" cy="459649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33791126-D479-4111-F68C-96E9890DF3A3}"/>
                </a:ext>
              </a:extLst>
            </p:cNvPr>
            <p:cNvSpPr>
              <a:spLocks/>
            </p:cNvSpPr>
            <p:nvPr/>
          </p:nvSpPr>
          <p:spPr>
            <a:xfrm>
              <a:off x="696618" y="1407994"/>
              <a:ext cx="2913830" cy="4596490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solid"/>
            </a:ln>
            <a:effectLst>
              <a:outerShdw blurRad="177800" dist="88900" dir="12000000" algn="t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F68EB567-0C64-09E3-4C5E-5E501EA9C818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8" y="1407994"/>
              <a:ext cx="291383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AB91A01E-7CC9-BE58-F78F-97578B87B066}"/>
              </a:ext>
            </a:extLst>
          </p:cNvPr>
          <p:cNvSpPr/>
          <p:nvPr/>
        </p:nvSpPr>
        <p:spPr>
          <a:xfrm>
            <a:off x="6448600" y="3499520"/>
            <a:ext cx="2031326" cy="4863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输入你的标题</a:t>
            </a:r>
          </a:p>
        </p:txBody>
      </p:sp>
      <p:pic>
        <p:nvPicPr>
          <p:cNvPr id="72" name="图片 71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4B8A24A2-3AEF-F201-FD11-B38CA2EC02E0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180" y="1618057"/>
            <a:ext cx="2380166" cy="1671400"/>
          </a:xfrm>
          <a:prstGeom prst="rect">
            <a:avLst/>
          </a:prstGeom>
        </p:spPr>
      </p:pic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D9CBEF70-2F05-F529-5D5B-87DA7EBE59B2}"/>
              </a:ext>
            </a:extLst>
          </p:cNvPr>
          <p:cNvSpPr/>
          <p:nvPr/>
        </p:nvSpPr>
        <p:spPr>
          <a:xfrm flipV="1">
            <a:off x="7388386" y="4056855"/>
            <a:ext cx="151755" cy="130823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A5A7D16-3BBC-7E87-B9A0-C9C39C47C956}"/>
              </a:ext>
            </a:extLst>
          </p:cNvPr>
          <p:cNvGrpSpPr/>
          <p:nvPr/>
        </p:nvGrpSpPr>
        <p:grpSpPr>
          <a:xfrm>
            <a:off x="6302970" y="4314452"/>
            <a:ext cx="2322586" cy="1506562"/>
            <a:chOff x="952366" y="4220730"/>
            <a:chExt cx="2322586" cy="1506562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0723D605-4BB0-F22D-D3BA-FBBC0B27826D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4682009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51EDBF-4547-292C-C384-0C48DDB764FA}"/>
                </a:ext>
              </a:extLst>
            </p:cNvPr>
            <p:cNvSpPr txBox="1"/>
            <p:nvPr/>
          </p:nvSpPr>
          <p:spPr>
            <a:xfrm>
              <a:off x="989931" y="4220730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4B330C6-F24B-396C-D040-43A32642BC64}"/>
                </a:ext>
              </a:extLst>
            </p:cNvPr>
            <p:cNvSpPr txBox="1"/>
            <p:nvPr/>
          </p:nvSpPr>
          <p:spPr>
            <a:xfrm>
              <a:off x="989931" y="480473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C4C893F-D9C0-1501-3A14-CDEE3B8FB870}"/>
                </a:ext>
              </a:extLst>
            </p:cNvPr>
            <p:cNvSpPr txBox="1"/>
            <p:nvPr/>
          </p:nvSpPr>
          <p:spPr>
            <a:xfrm>
              <a:off x="989931" y="538873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BDFF73A-3FB2-9436-B88D-993610AE68A2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5266013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4248B1B-ADB1-4C97-49C6-95ADF1FBA0AE}"/>
              </a:ext>
            </a:extLst>
          </p:cNvPr>
          <p:cNvGrpSpPr/>
          <p:nvPr/>
        </p:nvGrpSpPr>
        <p:grpSpPr>
          <a:xfrm>
            <a:off x="8933482" y="1407994"/>
            <a:ext cx="2560018" cy="4596490"/>
            <a:chOff x="696618" y="1407994"/>
            <a:chExt cx="2913830" cy="4596490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D4C13CC-062D-2A54-1F93-9DB687D2DEBC}"/>
                </a:ext>
              </a:extLst>
            </p:cNvPr>
            <p:cNvSpPr>
              <a:spLocks/>
            </p:cNvSpPr>
            <p:nvPr/>
          </p:nvSpPr>
          <p:spPr>
            <a:xfrm>
              <a:off x="696618" y="1407994"/>
              <a:ext cx="2913830" cy="4596490"/>
            </a:xfrm>
            <a:prstGeom prst="rect">
              <a:avLst/>
            </a:prstGeom>
            <a:solidFill>
              <a:schemeClr val="bg1"/>
            </a:solidFill>
            <a:ln>
              <a:noFill/>
              <a:prstDash val="solid"/>
            </a:ln>
            <a:effectLst>
              <a:outerShdw blurRad="177800" dist="88900" dir="12000000" algn="t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/>
                <a:cs typeface="+mn-cs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F733910-9E17-7764-5474-7D7C1C3C7771}"/>
                </a:ext>
              </a:extLst>
            </p:cNvPr>
            <p:cNvCxnSpPr>
              <a:cxnSpLocks/>
            </p:cNvCxnSpPr>
            <p:nvPr/>
          </p:nvCxnSpPr>
          <p:spPr>
            <a:xfrm>
              <a:off x="696618" y="1407994"/>
              <a:ext cx="291383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8CFB02D4-A3DC-7CEC-AE69-7B33E2BC821A}"/>
              </a:ext>
            </a:extLst>
          </p:cNvPr>
          <p:cNvSpPr/>
          <p:nvPr/>
        </p:nvSpPr>
        <p:spPr>
          <a:xfrm>
            <a:off x="9197828" y="3499520"/>
            <a:ext cx="2031326" cy="4863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rPr>
              <a:t>输入你的标题</a:t>
            </a:r>
          </a:p>
        </p:txBody>
      </p:sp>
      <p:pic>
        <p:nvPicPr>
          <p:cNvPr id="74" name="图片 73" descr="高楼大厦的城市&#10;&#10;描述已自动生成">
            <a:extLst>
              <a:ext uri="{FF2B5EF4-FFF2-40B4-BE49-F238E27FC236}">
                <a16:creationId xmlns:a16="http://schemas.microsoft.com/office/drawing/2014/main" id="{1DD1791C-7594-4CFA-8DF8-46E7F3D0EC5B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3408" y="1618057"/>
            <a:ext cx="2380166" cy="1671400"/>
          </a:xfrm>
          <a:prstGeom prst="rect">
            <a:avLst/>
          </a:prstGeom>
        </p:spPr>
      </p:pic>
      <p:sp>
        <p:nvSpPr>
          <p:cNvPr id="54" name="等腰三角形 53">
            <a:extLst>
              <a:ext uri="{FF2B5EF4-FFF2-40B4-BE49-F238E27FC236}">
                <a16:creationId xmlns:a16="http://schemas.microsoft.com/office/drawing/2014/main" id="{15C6750B-099F-68C3-2AE9-5494207E7428}"/>
              </a:ext>
            </a:extLst>
          </p:cNvPr>
          <p:cNvSpPr/>
          <p:nvPr/>
        </p:nvSpPr>
        <p:spPr>
          <a:xfrm flipV="1">
            <a:off x="10137614" y="4056855"/>
            <a:ext cx="151755" cy="130823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72659AD-8B94-96E4-52FC-E38DB4E6DED8}"/>
              </a:ext>
            </a:extLst>
          </p:cNvPr>
          <p:cNvGrpSpPr/>
          <p:nvPr/>
        </p:nvGrpSpPr>
        <p:grpSpPr>
          <a:xfrm>
            <a:off x="9052198" y="4314452"/>
            <a:ext cx="2322586" cy="1506562"/>
            <a:chOff x="952366" y="4220730"/>
            <a:chExt cx="2322586" cy="1506562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7D6AAAF-6083-6271-B697-4272DD88352D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4682009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49A2C6A-6D28-507B-EDB3-33946325DCDB}"/>
                </a:ext>
              </a:extLst>
            </p:cNvPr>
            <p:cNvSpPr txBox="1"/>
            <p:nvPr/>
          </p:nvSpPr>
          <p:spPr>
            <a:xfrm>
              <a:off x="989931" y="4220730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4C46E79-4686-B746-0725-592D837F17AF}"/>
                </a:ext>
              </a:extLst>
            </p:cNvPr>
            <p:cNvSpPr txBox="1"/>
            <p:nvPr/>
          </p:nvSpPr>
          <p:spPr>
            <a:xfrm>
              <a:off x="989931" y="4804734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F774129-1E98-DEDE-3E7F-7F7F6A542D5C}"/>
                </a:ext>
              </a:extLst>
            </p:cNvPr>
            <p:cNvSpPr txBox="1"/>
            <p:nvPr/>
          </p:nvSpPr>
          <p:spPr>
            <a:xfrm>
              <a:off x="989931" y="5388738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700">
                  <a:solidFill>
                    <a:srgbClr val="FFFFFF">
                      <a:lumMod val="25000"/>
                    </a:srgb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600" dirty="0">
                  <a:latin typeface="+mn-ea"/>
                  <a:ea typeface="+mn-ea"/>
                  <a:cs typeface="阿里巴巴普惠体 2.0 45 Light" panose="00020600040101010101" pitchFamily="18" charset="-122"/>
                  <a:sym typeface="微软雅黑" panose="020B0503020204020204" pitchFamily="34" charset="-122"/>
                </a:rPr>
                <a:t>单击此处输入你的正文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73743A6-F18B-3F60-1F09-E47C90C57F5E}"/>
                </a:ext>
              </a:extLst>
            </p:cNvPr>
            <p:cNvCxnSpPr>
              <a:cxnSpLocks/>
            </p:cNvCxnSpPr>
            <p:nvPr/>
          </p:nvCxnSpPr>
          <p:spPr>
            <a:xfrm>
              <a:off x="952366" y="5266013"/>
              <a:ext cx="23225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155B7AC8-C65F-6DDF-CE0A-8F00172C5149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PA-文本框 29">
            <a:extLst>
              <a:ext uri="{FF2B5EF4-FFF2-40B4-BE49-F238E27FC236}">
                <a16:creationId xmlns:a16="http://schemas.microsoft.com/office/drawing/2014/main" id="{7685C4A0-57F7-DFA8-504D-6080B9A1E6E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三</a:t>
            </a:r>
          </a:p>
        </p:txBody>
      </p:sp>
      <p:sp>
        <p:nvSpPr>
          <p:cNvPr id="69" name="PA-文本框 14">
            <a:extLst>
              <a:ext uri="{FF2B5EF4-FFF2-40B4-BE49-F238E27FC236}">
                <a16:creationId xmlns:a16="http://schemas.microsoft.com/office/drawing/2014/main" id="{550AA3F2-E8E7-2D70-CB0A-29231A8CD79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0F4D017A-33DC-2EDE-A1C9-E4863D65142A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-直接连接符 17">
            <a:extLst>
              <a:ext uri="{FF2B5EF4-FFF2-40B4-BE49-F238E27FC236}">
                <a16:creationId xmlns:a16="http://schemas.microsoft.com/office/drawing/2014/main" id="{A76B3684-CA3F-D184-E697-955950E00C24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270803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F1EE12-B8D9-E020-BDC0-AEDCFD5C23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514552F-1EEE-0547-998E-992CFEA91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864" y="-186200"/>
            <a:ext cx="7156744" cy="3453850"/>
          </a:xfrm>
          <a:prstGeom prst="rect">
            <a:avLst/>
          </a:prstGeom>
        </p:spPr>
      </p:pic>
      <p:pic>
        <p:nvPicPr>
          <p:cNvPr id="4" name="图片 3" descr="在沙滩上&#10;&#10;低可信度描述已自动生成">
            <a:extLst>
              <a:ext uri="{FF2B5EF4-FFF2-40B4-BE49-F238E27FC236}">
                <a16:creationId xmlns:a16="http://schemas.microsoft.com/office/drawing/2014/main" id="{9AB2F191-85AD-9E0F-3A7D-5D870C7744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3430095"/>
          </a:xfrm>
          <a:prstGeom prst="rect">
            <a:avLst/>
          </a:prstGeom>
        </p:spPr>
      </p:pic>
      <p:pic>
        <p:nvPicPr>
          <p:cNvPr id="5" name="图片 4" descr="黑暗中有许多云&#10;&#10;描述已自动生成">
            <a:extLst>
              <a:ext uri="{FF2B5EF4-FFF2-40B4-BE49-F238E27FC236}">
                <a16:creationId xmlns:a16="http://schemas.microsoft.com/office/drawing/2014/main" id="{597B3FA9-E25E-94F9-A727-1EA3BE8264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55"/>
          <a:stretch/>
        </p:blipFill>
        <p:spPr>
          <a:xfrm>
            <a:off x="0" y="0"/>
            <a:ext cx="12192000" cy="6477000"/>
          </a:xfrm>
          <a:prstGeom prst="rect">
            <a:avLst/>
          </a:prstGeom>
        </p:spPr>
      </p:pic>
      <p:pic>
        <p:nvPicPr>
          <p:cNvPr id="6" name="图片 5" descr="穿白云&#10;&#10;描述已自动生成">
            <a:extLst>
              <a:ext uri="{FF2B5EF4-FFF2-40B4-BE49-F238E27FC236}">
                <a16:creationId xmlns:a16="http://schemas.microsoft.com/office/drawing/2014/main" id="{D335DF72-7EC1-01DC-8E24-962FA9B656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122"/>
          <a:stretch/>
        </p:blipFill>
        <p:spPr>
          <a:xfrm>
            <a:off x="1" y="3976914"/>
            <a:ext cx="12191999" cy="2881086"/>
          </a:xfrm>
          <a:prstGeom prst="rect">
            <a:avLst/>
          </a:prstGeom>
        </p:spPr>
      </p:pic>
      <p:pic>
        <p:nvPicPr>
          <p:cNvPr id="7" name="图片 6" descr="图片包含 烟, 火车, 黑暗, 未来&#10;&#10;描述已自动生成">
            <a:extLst>
              <a:ext uri="{FF2B5EF4-FFF2-40B4-BE49-F238E27FC236}">
                <a16:creationId xmlns:a16="http://schemas.microsoft.com/office/drawing/2014/main" id="{1B85AC01-6B93-6480-DE3B-B765B9E2F5F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9104" y="2087080"/>
            <a:ext cx="2893643" cy="2893643"/>
          </a:xfrm>
          <a:prstGeom prst="rect">
            <a:avLst/>
          </a:prstGeom>
        </p:spPr>
      </p:pic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0599DA89-CD6A-E7F5-B0CD-293DDA0D025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8039" y="-453375"/>
            <a:ext cx="3274583" cy="32745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70E6158-463F-449E-CA6C-18C1F8004D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024" y="0"/>
            <a:ext cx="8570976" cy="6858000"/>
          </a:xfrm>
          <a:prstGeom prst="rect">
            <a:avLst/>
          </a:prstGeom>
          <a:effectLst/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D63B23B-AD11-326E-566C-9A3654B8AFDA}"/>
              </a:ext>
            </a:extLst>
          </p:cNvPr>
          <p:cNvSpPr/>
          <p:nvPr/>
        </p:nvSpPr>
        <p:spPr>
          <a:xfrm rot="1501409" flipV="1">
            <a:off x="72" y="-152652"/>
            <a:ext cx="360852" cy="1626463"/>
          </a:xfrm>
          <a:custGeom>
            <a:avLst/>
            <a:gdLst>
              <a:gd name="connsiteX0" fmla="*/ 0 w 360852"/>
              <a:gd name="connsiteY0" fmla="*/ 1458015 h 1626463"/>
              <a:gd name="connsiteX1" fmla="*/ 360852 w 360852"/>
              <a:gd name="connsiteY1" fmla="*/ 1626463 h 1626463"/>
              <a:gd name="connsiteX2" fmla="*/ 360852 w 360852"/>
              <a:gd name="connsiteY2" fmla="*/ 0 h 1626463"/>
              <a:gd name="connsiteX3" fmla="*/ 0 w 360852"/>
              <a:gd name="connsiteY3" fmla="*/ 773023 h 162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852" h="1626463">
                <a:moveTo>
                  <a:pt x="0" y="1458015"/>
                </a:moveTo>
                <a:lnTo>
                  <a:pt x="360852" y="1626463"/>
                </a:lnTo>
                <a:lnTo>
                  <a:pt x="360852" y="0"/>
                </a:lnTo>
                <a:lnTo>
                  <a:pt x="0" y="77302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77F8F6E-48E3-8CCB-F443-E9A45E007CA0}"/>
              </a:ext>
            </a:extLst>
          </p:cNvPr>
          <p:cNvSpPr/>
          <p:nvPr/>
        </p:nvSpPr>
        <p:spPr>
          <a:xfrm rot="1501409" flipV="1">
            <a:off x="152632" y="-151676"/>
            <a:ext cx="278507" cy="1976729"/>
          </a:xfrm>
          <a:custGeom>
            <a:avLst/>
            <a:gdLst>
              <a:gd name="connsiteX0" fmla="*/ 0 w 278507"/>
              <a:gd name="connsiteY0" fmla="*/ 1846720 h 1976729"/>
              <a:gd name="connsiteX1" fmla="*/ 278507 w 278507"/>
              <a:gd name="connsiteY1" fmla="*/ 1976729 h 1976729"/>
              <a:gd name="connsiteX2" fmla="*/ 278507 w 278507"/>
              <a:gd name="connsiteY2" fmla="*/ 0 h 1976729"/>
              <a:gd name="connsiteX3" fmla="*/ 0 w 278507"/>
              <a:gd name="connsiteY3" fmla="*/ 596622 h 197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507" h="1976729">
                <a:moveTo>
                  <a:pt x="0" y="1846720"/>
                </a:moveTo>
                <a:lnTo>
                  <a:pt x="278507" y="1976729"/>
                </a:lnTo>
                <a:lnTo>
                  <a:pt x="278507" y="0"/>
                </a:lnTo>
                <a:lnTo>
                  <a:pt x="0" y="596622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CD4A31-1302-2DBF-6A9C-F7C1447313AE}"/>
              </a:ext>
            </a:extLst>
          </p:cNvPr>
          <p:cNvSpPr txBox="1"/>
          <p:nvPr/>
        </p:nvSpPr>
        <p:spPr>
          <a:xfrm>
            <a:off x="530939" y="1730643"/>
            <a:ext cx="5296473" cy="1332961"/>
          </a:xfrm>
          <a:prstGeom prst="rect">
            <a:avLst/>
          </a:prstGeom>
          <a:noFill/>
          <a:effectLst/>
        </p:spPr>
        <p:txBody>
          <a:bodyPr wrap="square" lIns="100870" tIns="50435" rIns="100870" bIns="5043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dirty="0">
                <a:gradFill flip="none" rotWithShape="1"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谢谢观看</a:t>
            </a:r>
            <a:endParaRPr kumimoji="0" lang="en-US" altLang="zh-CN" sz="80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  <a:tileRect/>
              </a:gradFill>
              <a:effectLst>
                <a:outerShdw blurRad="101600" dist="38100" dir="5400000" algn="t" rotWithShape="0">
                  <a:schemeClr val="accent1">
                    <a:alpha val="20000"/>
                  </a:scheme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D7CC8BF-C72F-3A83-B4F4-B36FC12006F8}"/>
              </a:ext>
            </a:extLst>
          </p:cNvPr>
          <p:cNvSpPr txBox="1"/>
          <p:nvPr/>
        </p:nvSpPr>
        <p:spPr>
          <a:xfrm>
            <a:off x="674418" y="3054873"/>
            <a:ext cx="3872181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sz="1600" dirty="0"/>
              <a:t>Thank you for watching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C475B56-6742-29A2-72E1-87DC966C6B84}"/>
              </a:ext>
            </a:extLst>
          </p:cNvPr>
          <p:cNvSpPr/>
          <p:nvPr/>
        </p:nvSpPr>
        <p:spPr>
          <a:xfrm>
            <a:off x="680897" y="3876342"/>
            <a:ext cx="2500876" cy="501068"/>
          </a:xfrm>
          <a:prstGeom prst="roundRect">
            <a:avLst>
              <a:gd name="adj" fmla="val 50000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5875">
            <a:gradFill flip="none" rotWithShape="1">
              <a:gsLst>
                <a:gs pos="8000">
                  <a:schemeClr val="accent1">
                    <a:alpha val="50000"/>
                  </a:schemeClr>
                </a:gs>
                <a:gs pos="27000">
                  <a:schemeClr val="accent1">
                    <a:alpha val="0"/>
                  </a:schemeClr>
                </a:gs>
                <a:gs pos="80000">
                  <a:schemeClr val="accent1"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D772EC-B2A0-789F-D60C-45698BE90BC3}"/>
              </a:ext>
            </a:extLst>
          </p:cNvPr>
          <p:cNvGrpSpPr/>
          <p:nvPr/>
        </p:nvGrpSpPr>
        <p:grpSpPr>
          <a:xfrm>
            <a:off x="788790" y="3951174"/>
            <a:ext cx="351405" cy="351405"/>
            <a:chOff x="725459" y="3978460"/>
            <a:chExt cx="504078" cy="50407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59A5EAB-1D3E-D8BB-8337-A25F7EE7405E}"/>
                </a:ext>
              </a:extLst>
            </p:cNvPr>
            <p:cNvSpPr/>
            <p:nvPr/>
          </p:nvSpPr>
          <p:spPr>
            <a:xfrm>
              <a:off x="725459" y="3978460"/>
              <a:ext cx="504078" cy="504078"/>
            </a:xfrm>
            <a:prstGeom prst="ellipse">
              <a:avLst/>
            </a:prstGeom>
            <a:gradFill flip="none" rotWithShape="1">
              <a:gsLst>
                <a:gs pos="13000">
                  <a:schemeClr val="accent1">
                    <a:lumMod val="40000"/>
                    <a:lumOff val="60000"/>
                  </a:schemeClr>
                </a:gs>
                <a:gs pos="84000">
                  <a:schemeClr val="accent1">
                    <a:lumMod val="75000"/>
                    <a:lumOff val="25000"/>
                  </a:schemeClr>
                </a:gs>
                <a:gs pos="55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1867" kern="0">
                <a:solidFill>
                  <a:prstClr val="white"/>
                </a:solidFill>
                <a:latin typeface="+mj-ea"/>
                <a:ea typeface="+mj-ea"/>
                <a:cs typeface="+mn-ea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456726A1-9926-8FBB-20EB-6D3E19D3DD1B}"/>
                </a:ext>
              </a:extLst>
            </p:cNvPr>
            <p:cNvSpPr/>
            <p:nvPr/>
          </p:nvSpPr>
          <p:spPr>
            <a:xfrm>
              <a:off x="850983" y="4124733"/>
              <a:ext cx="253030" cy="211529"/>
            </a:xfrm>
            <a:custGeom>
              <a:avLst/>
              <a:gdLst>
                <a:gd name="connsiteX0" fmla="*/ 240783 w 608080"/>
                <a:gd name="connsiteY0" fmla="*/ 324992 h 508346"/>
                <a:gd name="connsiteX1" fmla="*/ 114992 w 608080"/>
                <a:gd name="connsiteY1" fmla="*/ 355690 h 508346"/>
                <a:gd name="connsiteX2" fmla="*/ 37445 w 608080"/>
                <a:gd name="connsiteY2" fmla="*/ 419985 h 508346"/>
                <a:gd name="connsiteX3" fmla="*/ 46696 w 608080"/>
                <a:gd name="connsiteY3" fmla="*/ 456084 h 508346"/>
                <a:gd name="connsiteX4" fmla="*/ 112927 w 608080"/>
                <a:gd name="connsiteY4" fmla="*/ 468435 h 508346"/>
                <a:gd name="connsiteX5" fmla="*/ 239592 w 608080"/>
                <a:gd name="connsiteY5" fmla="*/ 473518 h 508346"/>
                <a:gd name="connsiteX6" fmla="*/ 241419 w 608080"/>
                <a:gd name="connsiteY6" fmla="*/ 473518 h 508346"/>
                <a:gd name="connsiteX7" fmla="*/ 369870 w 608080"/>
                <a:gd name="connsiteY7" fmla="*/ 468077 h 508346"/>
                <a:gd name="connsiteX8" fmla="*/ 435982 w 608080"/>
                <a:gd name="connsiteY8" fmla="*/ 455131 h 508346"/>
                <a:gd name="connsiteX9" fmla="*/ 448331 w 608080"/>
                <a:gd name="connsiteY9" fmla="*/ 423797 h 508346"/>
                <a:gd name="connsiteX10" fmla="*/ 370347 w 608080"/>
                <a:gd name="connsiteY10" fmla="*/ 358073 h 508346"/>
                <a:gd name="connsiteX11" fmla="*/ 240783 w 608080"/>
                <a:gd name="connsiteY11" fmla="*/ 324992 h 508346"/>
                <a:gd name="connsiteX12" fmla="*/ 242411 w 608080"/>
                <a:gd name="connsiteY12" fmla="*/ 55261 h 508346"/>
                <a:gd name="connsiteX13" fmla="*/ 127103 w 608080"/>
                <a:gd name="connsiteY13" fmla="*/ 170588 h 508346"/>
                <a:gd name="connsiteX14" fmla="*/ 242371 w 608080"/>
                <a:gd name="connsiteY14" fmla="*/ 285914 h 508346"/>
                <a:gd name="connsiteX15" fmla="*/ 357681 w 608080"/>
                <a:gd name="connsiteY15" fmla="*/ 170588 h 508346"/>
                <a:gd name="connsiteX16" fmla="*/ 242411 w 608080"/>
                <a:gd name="connsiteY16" fmla="*/ 55261 h 508346"/>
                <a:gd name="connsiteX17" fmla="*/ 242371 w 608080"/>
                <a:gd name="connsiteY17" fmla="*/ 20433 h 508346"/>
                <a:gd name="connsiteX18" fmla="*/ 392503 w 608080"/>
                <a:gd name="connsiteY18" fmla="*/ 170588 h 508346"/>
                <a:gd name="connsiteX19" fmla="*/ 316544 w 608080"/>
                <a:gd name="connsiteY19" fmla="*/ 301084 h 508346"/>
                <a:gd name="connsiteX20" fmla="*/ 385515 w 608080"/>
                <a:gd name="connsiteY20" fmla="*/ 326699 h 508346"/>
                <a:gd name="connsiteX21" fmla="*/ 481288 w 608080"/>
                <a:gd name="connsiteY21" fmla="*/ 412440 h 508346"/>
                <a:gd name="connsiteX22" fmla="*/ 457464 w 608080"/>
                <a:gd name="connsiteY22" fmla="*/ 482573 h 508346"/>
                <a:gd name="connsiteX23" fmla="*/ 372173 w 608080"/>
                <a:gd name="connsiteY23" fmla="*/ 502866 h 508346"/>
                <a:gd name="connsiteX24" fmla="*/ 239592 w 608080"/>
                <a:gd name="connsiteY24" fmla="*/ 508346 h 508346"/>
                <a:gd name="connsiteX25" fmla="*/ 237726 w 608080"/>
                <a:gd name="connsiteY25" fmla="*/ 508346 h 508346"/>
                <a:gd name="connsiteX26" fmla="*/ 104787 w 608080"/>
                <a:gd name="connsiteY26" fmla="*/ 502628 h 508346"/>
                <a:gd name="connsiteX27" fmla="*/ 22753 w 608080"/>
                <a:gd name="connsiteY27" fmla="*/ 481341 h 508346"/>
                <a:gd name="connsiteX28" fmla="*/ 5163 w 608080"/>
                <a:gd name="connsiteY28" fmla="*/ 406880 h 508346"/>
                <a:gd name="connsiteX29" fmla="*/ 100102 w 608080"/>
                <a:gd name="connsiteY29" fmla="*/ 324237 h 508346"/>
                <a:gd name="connsiteX30" fmla="*/ 166690 w 608080"/>
                <a:gd name="connsiteY30" fmla="*/ 300211 h 508346"/>
                <a:gd name="connsiteX31" fmla="*/ 92280 w 608080"/>
                <a:gd name="connsiteY31" fmla="*/ 170588 h 508346"/>
                <a:gd name="connsiteX32" fmla="*/ 242371 w 608080"/>
                <a:gd name="connsiteY32" fmla="*/ 20433 h 508346"/>
                <a:gd name="connsiteX33" fmla="*/ 366125 w 608080"/>
                <a:gd name="connsiteY33" fmla="*/ 0 h 508346"/>
                <a:gd name="connsiteX34" fmla="*/ 511901 w 608080"/>
                <a:gd name="connsiteY34" fmla="*/ 145794 h 508346"/>
                <a:gd name="connsiteX35" fmla="*/ 482714 w 608080"/>
                <a:gd name="connsiteY35" fmla="*/ 236741 h 508346"/>
                <a:gd name="connsiteX36" fmla="*/ 445069 w 608080"/>
                <a:gd name="connsiteY36" fmla="*/ 273040 h 508346"/>
                <a:gd name="connsiteX37" fmla="*/ 605935 w 608080"/>
                <a:gd name="connsiteY37" fmla="*/ 384838 h 508346"/>
                <a:gd name="connsiteX38" fmla="*/ 581831 w 608080"/>
                <a:gd name="connsiteY38" fmla="*/ 447786 h 508346"/>
                <a:gd name="connsiteX39" fmla="*/ 529850 w 608080"/>
                <a:gd name="connsiteY39" fmla="*/ 463473 h 508346"/>
                <a:gd name="connsiteX40" fmla="*/ 527904 w 608080"/>
                <a:gd name="connsiteY40" fmla="*/ 463592 h 508346"/>
                <a:gd name="connsiteX41" fmla="*/ 514959 w 608080"/>
                <a:gd name="connsiteY41" fmla="*/ 451479 h 508346"/>
                <a:gd name="connsiteX42" fmla="*/ 525998 w 608080"/>
                <a:gd name="connsiteY42" fmla="*/ 437619 h 508346"/>
                <a:gd name="connsiteX43" fmla="*/ 565708 w 608080"/>
                <a:gd name="connsiteY43" fmla="*/ 427213 h 508346"/>
                <a:gd name="connsiteX44" fmla="*/ 580758 w 608080"/>
                <a:gd name="connsiteY44" fmla="*/ 391788 h 508346"/>
                <a:gd name="connsiteX45" fmla="*/ 517579 w 608080"/>
                <a:gd name="connsiteY45" fmla="*/ 330031 h 508346"/>
                <a:gd name="connsiteX46" fmla="*/ 401864 w 608080"/>
                <a:gd name="connsiteY46" fmla="*/ 291071 h 508346"/>
                <a:gd name="connsiteX47" fmla="*/ 401586 w 608080"/>
                <a:gd name="connsiteY47" fmla="*/ 291031 h 508346"/>
                <a:gd name="connsiteX48" fmla="*/ 400633 w 608080"/>
                <a:gd name="connsiteY48" fmla="*/ 290872 h 508346"/>
                <a:gd name="connsiteX49" fmla="*/ 400514 w 608080"/>
                <a:gd name="connsiteY49" fmla="*/ 290872 h 508346"/>
                <a:gd name="connsiteX50" fmla="*/ 390308 w 608080"/>
                <a:gd name="connsiteY50" fmla="*/ 278481 h 508346"/>
                <a:gd name="connsiteX51" fmla="*/ 399799 w 608080"/>
                <a:gd name="connsiteY51" fmla="*/ 265574 h 508346"/>
                <a:gd name="connsiteX52" fmla="*/ 485811 w 608080"/>
                <a:gd name="connsiteY52" fmla="*/ 145794 h 508346"/>
                <a:gd name="connsiteX53" fmla="*/ 366125 w 608080"/>
                <a:gd name="connsiteY53" fmla="*/ 26133 h 508346"/>
                <a:gd name="connsiteX54" fmla="*/ 353060 w 608080"/>
                <a:gd name="connsiteY54" fmla="*/ 13066 h 508346"/>
                <a:gd name="connsiteX55" fmla="*/ 366125 w 608080"/>
                <a:gd name="connsiteY55" fmla="*/ 0 h 50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8080" h="508346">
                  <a:moveTo>
                    <a:pt x="240783" y="324992"/>
                  </a:moveTo>
                  <a:cubicBezTo>
                    <a:pt x="202744" y="324992"/>
                    <a:pt x="155731" y="336469"/>
                    <a:pt x="114992" y="355690"/>
                  </a:cubicBezTo>
                  <a:cubicBezTo>
                    <a:pt x="75087" y="374593"/>
                    <a:pt x="46101" y="398619"/>
                    <a:pt x="37445" y="419985"/>
                  </a:cubicBezTo>
                  <a:cubicBezTo>
                    <a:pt x="32005" y="433329"/>
                    <a:pt x="34864" y="444488"/>
                    <a:pt x="46696" y="456084"/>
                  </a:cubicBezTo>
                  <a:cubicBezTo>
                    <a:pt x="48086" y="456958"/>
                    <a:pt x="59839" y="463471"/>
                    <a:pt x="112927" y="468435"/>
                  </a:cubicBezTo>
                  <a:cubicBezTo>
                    <a:pt x="148187" y="471731"/>
                    <a:pt x="193016" y="473518"/>
                    <a:pt x="239592" y="473518"/>
                  </a:cubicBezTo>
                  <a:lnTo>
                    <a:pt x="241419" y="473518"/>
                  </a:lnTo>
                  <a:cubicBezTo>
                    <a:pt x="288908" y="473478"/>
                    <a:pt x="334531" y="471572"/>
                    <a:pt x="369870" y="468077"/>
                  </a:cubicBezTo>
                  <a:cubicBezTo>
                    <a:pt x="425460" y="462637"/>
                    <a:pt x="435546" y="455449"/>
                    <a:pt x="435982" y="455131"/>
                  </a:cubicBezTo>
                  <a:cubicBezTo>
                    <a:pt x="452183" y="442462"/>
                    <a:pt x="451111" y="431700"/>
                    <a:pt x="448331" y="423797"/>
                  </a:cubicBezTo>
                  <a:cubicBezTo>
                    <a:pt x="441224" y="403147"/>
                    <a:pt x="411324" y="377889"/>
                    <a:pt x="370347" y="358073"/>
                  </a:cubicBezTo>
                  <a:cubicBezTo>
                    <a:pt x="327662" y="337342"/>
                    <a:pt x="279219" y="324992"/>
                    <a:pt x="240783" y="324992"/>
                  </a:cubicBezTo>
                  <a:close/>
                  <a:moveTo>
                    <a:pt x="242411" y="55261"/>
                  </a:moveTo>
                  <a:cubicBezTo>
                    <a:pt x="178841" y="55261"/>
                    <a:pt x="127103" y="107007"/>
                    <a:pt x="127103" y="170588"/>
                  </a:cubicBezTo>
                  <a:cubicBezTo>
                    <a:pt x="127103" y="234168"/>
                    <a:pt x="178801" y="285914"/>
                    <a:pt x="242371" y="285914"/>
                  </a:cubicBezTo>
                  <a:cubicBezTo>
                    <a:pt x="305982" y="285914"/>
                    <a:pt x="357681" y="234168"/>
                    <a:pt x="357681" y="170588"/>
                  </a:cubicBezTo>
                  <a:cubicBezTo>
                    <a:pt x="357681" y="107007"/>
                    <a:pt x="305982" y="55261"/>
                    <a:pt x="242411" y="55261"/>
                  </a:cubicBezTo>
                  <a:close/>
                  <a:moveTo>
                    <a:pt x="242371" y="20433"/>
                  </a:moveTo>
                  <a:cubicBezTo>
                    <a:pt x="325160" y="20433"/>
                    <a:pt x="392503" y="87786"/>
                    <a:pt x="392503" y="170588"/>
                  </a:cubicBezTo>
                  <a:cubicBezTo>
                    <a:pt x="392464" y="224558"/>
                    <a:pt x="363478" y="274397"/>
                    <a:pt x="316544" y="301084"/>
                  </a:cubicBezTo>
                  <a:cubicBezTo>
                    <a:pt x="340288" y="307439"/>
                    <a:pt x="363398" y="316017"/>
                    <a:pt x="385515" y="326699"/>
                  </a:cubicBezTo>
                  <a:cubicBezTo>
                    <a:pt x="415255" y="341115"/>
                    <a:pt x="467112" y="371376"/>
                    <a:pt x="481288" y="412440"/>
                  </a:cubicBezTo>
                  <a:cubicBezTo>
                    <a:pt x="490301" y="438571"/>
                    <a:pt x="481804" y="463471"/>
                    <a:pt x="457464" y="482573"/>
                  </a:cubicBezTo>
                  <a:cubicBezTo>
                    <a:pt x="449880" y="488450"/>
                    <a:pt x="432845" y="496988"/>
                    <a:pt x="372173" y="502866"/>
                  </a:cubicBezTo>
                  <a:cubicBezTo>
                    <a:pt x="335365" y="506400"/>
                    <a:pt x="288312" y="508346"/>
                    <a:pt x="239592" y="508346"/>
                  </a:cubicBezTo>
                  <a:lnTo>
                    <a:pt x="237726" y="508346"/>
                  </a:lnTo>
                  <a:cubicBezTo>
                    <a:pt x="188450" y="508307"/>
                    <a:pt x="141238" y="506281"/>
                    <a:pt x="104787" y="502628"/>
                  </a:cubicBezTo>
                  <a:cubicBezTo>
                    <a:pt x="45783" y="496750"/>
                    <a:pt x="30218" y="488569"/>
                    <a:pt x="22753" y="481341"/>
                  </a:cubicBezTo>
                  <a:cubicBezTo>
                    <a:pt x="636" y="459896"/>
                    <a:pt x="-5637" y="433487"/>
                    <a:pt x="5163" y="406880"/>
                  </a:cubicBezTo>
                  <a:cubicBezTo>
                    <a:pt x="21602" y="366253"/>
                    <a:pt x="71712" y="337660"/>
                    <a:pt x="100102" y="324237"/>
                  </a:cubicBezTo>
                  <a:cubicBezTo>
                    <a:pt x="121504" y="314150"/>
                    <a:pt x="143819" y="306088"/>
                    <a:pt x="166690" y="300211"/>
                  </a:cubicBezTo>
                  <a:cubicBezTo>
                    <a:pt x="120630" y="273285"/>
                    <a:pt x="92319" y="223962"/>
                    <a:pt x="92280" y="170588"/>
                  </a:cubicBezTo>
                  <a:cubicBezTo>
                    <a:pt x="92280" y="87786"/>
                    <a:pt x="159583" y="20433"/>
                    <a:pt x="242371" y="20433"/>
                  </a:cubicBezTo>
                  <a:close/>
                  <a:moveTo>
                    <a:pt x="366125" y="0"/>
                  </a:moveTo>
                  <a:cubicBezTo>
                    <a:pt x="446498" y="0"/>
                    <a:pt x="511901" y="65411"/>
                    <a:pt x="511901" y="145794"/>
                  </a:cubicBezTo>
                  <a:cubicBezTo>
                    <a:pt x="511901" y="178400"/>
                    <a:pt x="501695" y="210211"/>
                    <a:pt x="482714" y="236741"/>
                  </a:cubicBezTo>
                  <a:cubicBezTo>
                    <a:pt x="472469" y="250998"/>
                    <a:pt x="459682" y="263310"/>
                    <a:pt x="445069" y="273040"/>
                  </a:cubicBezTo>
                  <a:cubicBezTo>
                    <a:pt x="517540" y="292024"/>
                    <a:pt x="592552" y="336346"/>
                    <a:pt x="605935" y="384838"/>
                  </a:cubicBezTo>
                  <a:cubicBezTo>
                    <a:pt x="610501" y="401399"/>
                    <a:pt x="609985" y="425744"/>
                    <a:pt x="581831" y="447786"/>
                  </a:cubicBezTo>
                  <a:cubicBezTo>
                    <a:pt x="576470" y="451995"/>
                    <a:pt x="565271" y="458151"/>
                    <a:pt x="529850" y="463473"/>
                  </a:cubicBezTo>
                  <a:cubicBezTo>
                    <a:pt x="529215" y="463553"/>
                    <a:pt x="528579" y="463592"/>
                    <a:pt x="527904" y="463592"/>
                  </a:cubicBezTo>
                  <a:cubicBezTo>
                    <a:pt x="521074" y="463553"/>
                    <a:pt x="515435" y="458310"/>
                    <a:pt x="514959" y="451479"/>
                  </a:cubicBezTo>
                  <a:cubicBezTo>
                    <a:pt x="514442" y="444688"/>
                    <a:pt x="519247" y="438651"/>
                    <a:pt x="525998" y="437619"/>
                  </a:cubicBezTo>
                  <a:cubicBezTo>
                    <a:pt x="557131" y="432972"/>
                    <a:pt x="564557" y="428167"/>
                    <a:pt x="565708" y="427213"/>
                  </a:cubicBezTo>
                  <a:cubicBezTo>
                    <a:pt x="584015" y="412876"/>
                    <a:pt x="583062" y="400128"/>
                    <a:pt x="580758" y="391788"/>
                  </a:cubicBezTo>
                  <a:cubicBezTo>
                    <a:pt x="575358" y="372208"/>
                    <a:pt x="552326" y="349690"/>
                    <a:pt x="517579" y="330031"/>
                  </a:cubicBezTo>
                  <a:cubicBezTo>
                    <a:pt x="482396" y="310134"/>
                    <a:pt x="440184" y="295916"/>
                    <a:pt x="401864" y="291071"/>
                  </a:cubicBezTo>
                  <a:lnTo>
                    <a:pt x="401586" y="291031"/>
                  </a:lnTo>
                  <a:cubicBezTo>
                    <a:pt x="401268" y="290991"/>
                    <a:pt x="400951" y="290952"/>
                    <a:pt x="400633" y="290872"/>
                  </a:cubicBezTo>
                  <a:lnTo>
                    <a:pt x="400514" y="290872"/>
                  </a:lnTo>
                  <a:cubicBezTo>
                    <a:pt x="394677" y="289562"/>
                    <a:pt x="390467" y="284438"/>
                    <a:pt x="390308" y="278481"/>
                  </a:cubicBezTo>
                  <a:cubicBezTo>
                    <a:pt x="390150" y="272524"/>
                    <a:pt x="394081" y="267202"/>
                    <a:pt x="399799" y="265574"/>
                  </a:cubicBezTo>
                  <a:cubicBezTo>
                    <a:pt x="450430" y="251157"/>
                    <a:pt x="485811" y="201911"/>
                    <a:pt x="485811" y="145794"/>
                  </a:cubicBezTo>
                  <a:cubicBezTo>
                    <a:pt x="485811" y="79827"/>
                    <a:pt x="432083" y="26133"/>
                    <a:pt x="366125" y="26133"/>
                  </a:cubicBezTo>
                  <a:cubicBezTo>
                    <a:pt x="358898" y="26133"/>
                    <a:pt x="353060" y="20255"/>
                    <a:pt x="353060" y="13066"/>
                  </a:cubicBezTo>
                  <a:cubicBezTo>
                    <a:pt x="353060" y="5838"/>
                    <a:pt x="358898" y="0"/>
                    <a:pt x="3661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circle">
                <a:fillToRect r="100000" b="100000"/>
              </a:path>
            </a:gradFill>
            <a:ln w="24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BE230D07-670D-0CBC-CC41-0FAE3A095BAD}"/>
              </a:ext>
            </a:extLst>
          </p:cNvPr>
          <p:cNvSpPr txBox="1"/>
          <p:nvPr/>
        </p:nvSpPr>
        <p:spPr>
          <a:xfrm>
            <a:off x="1194450" y="3926821"/>
            <a:ext cx="17780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9A16636-8293-AF77-2E9C-866CAD939012}"/>
              </a:ext>
            </a:extLst>
          </p:cNvPr>
          <p:cNvCxnSpPr>
            <a:cxnSpLocks/>
          </p:cNvCxnSpPr>
          <p:nvPr/>
        </p:nvCxnSpPr>
        <p:spPr>
          <a:xfrm>
            <a:off x="688114" y="3575388"/>
            <a:ext cx="60158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93690AA-2EF7-EE7A-A259-3103EC4AD3AF}"/>
              </a:ext>
            </a:extLst>
          </p:cNvPr>
          <p:cNvCxnSpPr>
            <a:cxnSpLocks/>
          </p:cNvCxnSpPr>
          <p:nvPr/>
        </p:nvCxnSpPr>
        <p:spPr>
          <a:xfrm>
            <a:off x="1173254" y="3575388"/>
            <a:ext cx="4582386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>
            <a:extLst>
              <a:ext uri="{FF2B5EF4-FFF2-40B4-BE49-F238E27FC236}">
                <a16:creationId xmlns:a16="http://schemas.microsoft.com/office/drawing/2014/main" id="{296A5C00-3012-DB95-64FF-6A10507976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495737">
            <a:off x="5530534" y="3311779"/>
            <a:ext cx="3429000" cy="25084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AFA951A4-99D6-BA3C-4E92-F7634AD48B8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5189">
            <a:off x="9356392" y="1641888"/>
            <a:ext cx="3429000" cy="250847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C48492A-EA83-A8AE-360C-5442B0FE8197}"/>
              </a:ext>
            </a:extLst>
          </p:cNvPr>
          <p:cNvSpPr/>
          <p:nvPr/>
        </p:nvSpPr>
        <p:spPr>
          <a:xfrm>
            <a:off x="0" y="6005238"/>
            <a:ext cx="12192000" cy="852767"/>
          </a:xfrm>
          <a:custGeom>
            <a:avLst/>
            <a:gdLst>
              <a:gd name="connsiteX0" fmla="*/ 12192000 w 12192000"/>
              <a:gd name="connsiteY0" fmla="*/ 0 h 852767"/>
              <a:gd name="connsiteX1" fmla="*/ 12192000 w 12192000"/>
              <a:gd name="connsiteY1" fmla="*/ 852767 h 852767"/>
              <a:gd name="connsiteX2" fmla="*/ 0 w 12192000"/>
              <a:gd name="connsiteY2" fmla="*/ 852767 h 852767"/>
              <a:gd name="connsiteX3" fmla="*/ 0 w 12192000"/>
              <a:gd name="connsiteY3" fmla="*/ 66038 h 852767"/>
              <a:gd name="connsiteX4" fmla="*/ 209067 w 12192000"/>
              <a:gd name="connsiteY4" fmla="*/ 90461 h 852767"/>
              <a:gd name="connsiteX5" fmla="*/ 11927880 w 12192000"/>
              <a:gd name="connsiteY5" fmla="*/ 46738 h 85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52767">
                <a:moveTo>
                  <a:pt x="12192000" y="0"/>
                </a:moveTo>
                <a:lnTo>
                  <a:pt x="12192000" y="852767"/>
                </a:lnTo>
                <a:lnTo>
                  <a:pt x="0" y="852767"/>
                </a:lnTo>
                <a:lnTo>
                  <a:pt x="0" y="66038"/>
                </a:lnTo>
                <a:lnTo>
                  <a:pt x="209067" y="90461"/>
                </a:lnTo>
                <a:cubicBezTo>
                  <a:pt x="4071736" y="518201"/>
                  <a:pt x="8227338" y="643337"/>
                  <a:pt x="11927880" y="4673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BFEA402-6CF5-C68D-C10E-3007C27C8C15}"/>
              </a:ext>
            </a:extLst>
          </p:cNvPr>
          <p:cNvSpPr/>
          <p:nvPr/>
        </p:nvSpPr>
        <p:spPr>
          <a:xfrm>
            <a:off x="0" y="5717094"/>
            <a:ext cx="12192000" cy="788025"/>
          </a:xfrm>
          <a:custGeom>
            <a:avLst/>
            <a:gdLst>
              <a:gd name="connsiteX0" fmla="*/ 12192000 w 12192000"/>
              <a:gd name="connsiteY0" fmla="*/ 0 h 788025"/>
              <a:gd name="connsiteX1" fmla="*/ 12192000 w 12192000"/>
              <a:gd name="connsiteY1" fmla="*/ 431845 h 788025"/>
              <a:gd name="connsiteX2" fmla="*/ 12068416 w 12192000"/>
              <a:gd name="connsiteY2" fmla="*/ 451431 h 788025"/>
              <a:gd name="connsiteX3" fmla="*/ 6096000 w 12192000"/>
              <a:gd name="connsiteY3" fmla="*/ 788025 h 788025"/>
              <a:gd name="connsiteX4" fmla="*/ 123584 w 12192000"/>
              <a:gd name="connsiteY4" fmla="*/ 451431 h 788025"/>
              <a:gd name="connsiteX5" fmla="*/ 0 w 12192000"/>
              <a:gd name="connsiteY5" fmla="*/ 431845 h 788025"/>
              <a:gd name="connsiteX6" fmla="*/ 0 w 12192000"/>
              <a:gd name="connsiteY6" fmla="*/ 0 h 788025"/>
              <a:gd name="connsiteX7" fmla="*/ 207007 w 12192000"/>
              <a:gd name="connsiteY7" fmla="*/ 56661 h 788025"/>
              <a:gd name="connsiteX8" fmla="*/ 6096000 w 12192000"/>
              <a:gd name="connsiteY8" fmla="*/ 636638 h 788025"/>
              <a:gd name="connsiteX9" fmla="*/ 11984993 w 12192000"/>
              <a:gd name="connsiteY9" fmla="*/ 56661 h 78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88025">
                <a:moveTo>
                  <a:pt x="12192000" y="0"/>
                </a:moveTo>
                <a:lnTo>
                  <a:pt x="12192000" y="431845"/>
                </a:lnTo>
                <a:lnTo>
                  <a:pt x="12068416" y="451431"/>
                </a:lnTo>
                <a:cubicBezTo>
                  <a:pt x="10693749" y="656075"/>
                  <a:pt x="8529884" y="788025"/>
                  <a:pt x="6096000" y="788025"/>
                </a:cubicBezTo>
                <a:cubicBezTo>
                  <a:pt x="3662117" y="788025"/>
                  <a:pt x="1498251" y="656075"/>
                  <a:pt x="123584" y="451431"/>
                </a:cubicBezTo>
                <a:lnTo>
                  <a:pt x="0" y="431845"/>
                </a:lnTo>
                <a:lnTo>
                  <a:pt x="0" y="0"/>
                </a:lnTo>
                <a:lnTo>
                  <a:pt x="207007" y="56661"/>
                </a:lnTo>
                <a:cubicBezTo>
                  <a:pt x="1584914" y="410076"/>
                  <a:pt x="3710795" y="636638"/>
                  <a:pt x="6096000" y="636638"/>
                </a:cubicBezTo>
                <a:cubicBezTo>
                  <a:pt x="8481205" y="636638"/>
                  <a:pt x="10607086" y="410076"/>
                  <a:pt x="11984993" y="56661"/>
                </a:cubicBezTo>
                <a:close/>
              </a:path>
            </a:pathLst>
          </a:custGeom>
          <a:solidFill>
            <a:schemeClr val="accent1">
              <a:alpha val="2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F24F75A-A3C4-837C-3129-662CAF40E0E6}"/>
              </a:ext>
            </a:extLst>
          </p:cNvPr>
          <p:cNvSpPr/>
          <p:nvPr/>
        </p:nvSpPr>
        <p:spPr>
          <a:xfrm>
            <a:off x="0" y="5619150"/>
            <a:ext cx="12192000" cy="880076"/>
          </a:xfrm>
          <a:custGeom>
            <a:avLst/>
            <a:gdLst>
              <a:gd name="connsiteX0" fmla="*/ 0 w 12192000"/>
              <a:gd name="connsiteY0" fmla="*/ 0 h 880076"/>
              <a:gd name="connsiteX1" fmla="*/ 160257 w 12192000"/>
              <a:gd name="connsiteY1" fmla="*/ 58503 h 880076"/>
              <a:gd name="connsiteX2" fmla="*/ 6096000 w 12192000"/>
              <a:gd name="connsiteY2" fmla="*/ 740376 h 880076"/>
              <a:gd name="connsiteX3" fmla="*/ 12031743 w 12192000"/>
              <a:gd name="connsiteY3" fmla="*/ 58503 h 880076"/>
              <a:gd name="connsiteX4" fmla="*/ 12192000 w 12192000"/>
              <a:gd name="connsiteY4" fmla="*/ 0 h 880076"/>
              <a:gd name="connsiteX5" fmla="*/ 12192000 w 12192000"/>
              <a:gd name="connsiteY5" fmla="*/ 466795 h 880076"/>
              <a:gd name="connsiteX6" fmla="*/ 11851213 w 12192000"/>
              <a:gd name="connsiteY6" fmla="*/ 530819 h 880076"/>
              <a:gd name="connsiteX7" fmla="*/ 6096000 w 12192000"/>
              <a:gd name="connsiteY7" fmla="*/ 880076 h 880076"/>
              <a:gd name="connsiteX8" fmla="*/ 340787 w 12192000"/>
              <a:gd name="connsiteY8" fmla="*/ 530819 h 880076"/>
              <a:gd name="connsiteX9" fmla="*/ 0 w 12192000"/>
              <a:gd name="connsiteY9" fmla="*/ 466795 h 88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80076">
                <a:moveTo>
                  <a:pt x="0" y="0"/>
                </a:moveTo>
                <a:lnTo>
                  <a:pt x="160257" y="58503"/>
                </a:lnTo>
                <a:cubicBezTo>
                  <a:pt x="1377541" y="467302"/>
                  <a:pt x="3580489" y="740376"/>
                  <a:pt x="6096000" y="740376"/>
                </a:cubicBezTo>
                <a:cubicBezTo>
                  <a:pt x="8611511" y="740376"/>
                  <a:pt x="10814459" y="467302"/>
                  <a:pt x="12031743" y="58503"/>
                </a:cubicBezTo>
                <a:lnTo>
                  <a:pt x="12192000" y="0"/>
                </a:lnTo>
                <a:lnTo>
                  <a:pt x="12192000" y="466795"/>
                </a:lnTo>
                <a:lnTo>
                  <a:pt x="11851213" y="530819"/>
                </a:lnTo>
                <a:cubicBezTo>
                  <a:pt x="10603946" y="741536"/>
                  <a:pt x="8491725" y="880076"/>
                  <a:pt x="6096000" y="880076"/>
                </a:cubicBezTo>
                <a:cubicBezTo>
                  <a:pt x="3700275" y="880076"/>
                  <a:pt x="1588054" y="741536"/>
                  <a:pt x="340787" y="530819"/>
                </a:cubicBezTo>
                <a:lnTo>
                  <a:pt x="0" y="46679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4435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0C39DA-A517-D7E4-434A-D4F4DEE5E401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728300B-1E09-4952-9BE0-A2F26C2C64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600" y="711200"/>
            <a:ext cx="1778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436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百宝箱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28F0078-5FE5-066A-6416-5384BBD003DB}"/>
              </a:ext>
            </a:extLst>
          </p:cNvPr>
          <p:cNvSpPr/>
          <p:nvPr/>
        </p:nvSpPr>
        <p:spPr>
          <a:xfrm rot="245208" flipH="1">
            <a:off x="5893778" y="-426285"/>
            <a:ext cx="8971801" cy="7650480"/>
          </a:xfrm>
          <a:custGeom>
            <a:avLst/>
            <a:gdLst>
              <a:gd name="connsiteX0" fmla="*/ 28510 w 6765757"/>
              <a:gd name="connsiteY0" fmla="*/ 0 h 6857996"/>
              <a:gd name="connsiteX1" fmla="*/ 605648 w 6765757"/>
              <a:gd name="connsiteY1" fmla="*/ 0 h 6857996"/>
              <a:gd name="connsiteX2" fmla="*/ 585433 w 6765757"/>
              <a:gd name="connsiteY2" fmla="*/ 266043 h 6857996"/>
              <a:gd name="connsiteX3" fmla="*/ 577521 w 6765757"/>
              <a:gd name="connsiteY3" fmla="*/ 579118 h 6857996"/>
              <a:gd name="connsiteX4" fmla="*/ 6721212 w 6765757"/>
              <a:gd name="connsiteY4" fmla="*/ 6849826 h 6857996"/>
              <a:gd name="connsiteX5" fmla="*/ 6765757 w 6765757"/>
              <a:gd name="connsiteY5" fmla="*/ 6850918 h 6857996"/>
              <a:gd name="connsiteX6" fmla="*/ 6476997 w 6765757"/>
              <a:gd name="connsiteY6" fmla="*/ 6857996 h 6857996"/>
              <a:gd name="connsiteX7" fmla="*/ 0 w 6765757"/>
              <a:gd name="connsiteY7" fmla="*/ 579118 h 6857996"/>
              <a:gd name="connsiteX8" fmla="*/ 8428 w 6765757"/>
              <a:gd name="connsiteY8" fmla="*/ 256008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65757" h="6857996">
                <a:moveTo>
                  <a:pt x="28510" y="0"/>
                </a:moveTo>
                <a:lnTo>
                  <a:pt x="605648" y="0"/>
                </a:lnTo>
                <a:lnTo>
                  <a:pt x="585433" y="266043"/>
                </a:lnTo>
                <a:cubicBezTo>
                  <a:pt x="580179" y="369760"/>
                  <a:pt x="577521" y="474138"/>
                  <a:pt x="577521" y="579118"/>
                </a:cubicBezTo>
                <a:cubicBezTo>
                  <a:pt x="577521" y="3938481"/>
                  <a:pt x="3298962" y="6681658"/>
                  <a:pt x="6721212" y="6849826"/>
                </a:cubicBezTo>
                <a:lnTo>
                  <a:pt x="6765757" y="6850918"/>
                </a:lnTo>
                <a:lnTo>
                  <a:pt x="6476997" y="6857996"/>
                </a:lnTo>
                <a:cubicBezTo>
                  <a:pt x="2899852" y="6857996"/>
                  <a:pt x="0" y="4046847"/>
                  <a:pt x="0" y="579118"/>
                </a:cubicBezTo>
                <a:cubicBezTo>
                  <a:pt x="0" y="470751"/>
                  <a:pt x="2832" y="363026"/>
                  <a:pt x="8428" y="25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39DE7A-1204-0D7A-EBFE-CB891401C5C8}"/>
              </a:ext>
            </a:extLst>
          </p:cNvPr>
          <p:cNvSpPr/>
          <p:nvPr/>
        </p:nvSpPr>
        <p:spPr>
          <a:xfrm rot="21354792">
            <a:off x="-2665341" y="-426283"/>
            <a:ext cx="8971801" cy="7650480"/>
          </a:xfrm>
          <a:custGeom>
            <a:avLst/>
            <a:gdLst>
              <a:gd name="connsiteX0" fmla="*/ 28510 w 6765757"/>
              <a:gd name="connsiteY0" fmla="*/ 0 h 6857996"/>
              <a:gd name="connsiteX1" fmla="*/ 605648 w 6765757"/>
              <a:gd name="connsiteY1" fmla="*/ 0 h 6857996"/>
              <a:gd name="connsiteX2" fmla="*/ 585433 w 6765757"/>
              <a:gd name="connsiteY2" fmla="*/ 266043 h 6857996"/>
              <a:gd name="connsiteX3" fmla="*/ 577521 w 6765757"/>
              <a:gd name="connsiteY3" fmla="*/ 579118 h 6857996"/>
              <a:gd name="connsiteX4" fmla="*/ 6721212 w 6765757"/>
              <a:gd name="connsiteY4" fmla="*/ 6849826 h 6857996"/>
              <a:gd name="connsiteX5" fmla="*/ 6765757 w 6765757"/>
              <a:gd name="connsiteY5" fmla="*/ 6850918 h 6857996"/>
              <a:gd name="connsiteX6" fmla="*/ 6476997 w 6765757"/>
              <a:gd name="connsiteY6" fmla="*/ 6857996 h 6857996"/>
              <a:gd name="connsiteX7" fmla="*/ 0 w 6765757"/>
              <a:gd name="connsiteY7" fmla="*/ 579118 h 6857996"/>
              <a:gd name="connsiteX8" fmla="*/ 8428 w 6765757"/>
              <a:gd name="connsiteY8" fmla="*/ 256008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65757" h="6857996">
                <a:moveTo>
                  <a:pt x="28510" y="0"/>
                </a:moveTo>
                <a:lnTo>
                  <a:pt x="605648" y="0"/>
                </a:lnTo>
                <a:lnTo>
                  <a:pt x="585433" y="266043"/>
                </a:lnTo>
                <a:cubicBezTo>
                  <a:pt x="580179" y="369760"/>
                  <a:pt x="577521" y="474138"/>
                  <a:pt x="577521" y="579118"/>
                </a:cubicBezTo>
                <a:cubicBezTo>
                  <a:pt x="577521" y="3938481"/>
                  <a:pt x="3298962" y="6681658"/>
                  <a:pt x="6721212" y="6849826"/>
                </a:cubicBezTo>
                <a:lnTo>
                  <a:pt x="6765757" y="6850918"/>
                </a:lnTo>
                <a:lnTo>
                  <a:pt x="6476997" y="6857996"/>
                </a:lnTo>
                <a:cubicBezTo>
                  <a:pt x="2899852" y="6857996"/>
                  <a:pt x="0" y="4046847"/>
                  <a:pt x="0" y="579118"/>
                </a:cubicBezTo>
                <a:cubicBezTo>
                  <a:pt x="0" y="470751"/>
                  <a:pt x="2832" y="363026"/>
                  <a:pt x="8428" y="25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ED36C3A-D5A3-497B-8D55-F06F01C7CFD7}"/>
              </a:ext>
            </a:extLst>
          </p:cNvPr>
          <p:cNvSpPr/>
          <p:nvPr/>
        </p:nvSpPr>
        <p:spPr>
          <a:xfrm rot="21354792">
            <a:off x="-3045426" y="-426282"/>
            <a:ext cx="8971801" cy="7650480"/>
          </a:xfrm>
          <a:custGeom>
            <a:avLst/>
            <a:gdLst>
              <a:gd name="connsiteX0" fmla="*/ 28510 w 6765757"/>
              <a:gd name="connsiteY0" fmla="*/ 0 h 6857996"/>
              <a:gd name="connsiteX1" fmla="*/ 605648 w 6765757"/>
              <a:gd name="connsiteY1" fmla="*/ 0 h 6857996"/>
              <a:gd name="connsiteX2" fmla="*/ 585433 w 6765757"/>
              <a:gd name="connsiteY2" fmla="*/ 266043 h 6857996"/>
              <a:gd name="connsiteX3" fmla="*/ 577521 w 6765757"/>
              <a:gd name="connsiteY3" fmla="*/ 579118 h 6857996"/>
              <a:gd name="connsiteX4" fmla="*/ 6721212 w 6765757"/>
              <a:gd name="connsiteY4" fmla="*/ 6849826 h 6857996"/>
              <a:gd name="connsiteX5" fmla="*/ 6765757 w 6765757"/>
              <a:gd name="connsiteY5" fmla="*/ 6850918 h 6857996"/>
              <a:gd name="connsiteX6" fmla="*/ 6476997 w 6765757"/>
              <a:gd name="connsiteY6" fmla="*/ 6857996 h 6857996"/>
              <a:gd name="connsiteX7" fmla="*/ 0 w 6765757"/>
              <a:gd name="connsiteY7" fmla="*/ 579118 h 6857996"/>
              <a:gd name="connsiteX8" fmla="*/ 8428 w 6765757"/>
              <a:gd name="connsiteY8" fmla="*/ 256008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65757" h="6857996">
                <a:moveTo>
                  <a:pt x="28510" y="0"/>
                </a:moveTo>
                <a:lnTo>
                  <a:pt x="605648" y="0"/>
                </a:lnTo>
                <a:lnTo>
                  <a:pt x="585433" y="266043"/>
                </a:lnTo>
                <a:cubicBezTo>
                  <a:pt x="580179" y="369760"/>
                  <a:pt x="577521" y="474138"/>
                  <a:pt x="577521" y="579118"/>
                </a:cubicBezTo>
                <a:cubicBezTo>
                  <a:pt x="577521" y="3938481"/>
                  <a:pt x="3298962" y="6681658"/>
                  <a:pt x="6721212" y="6849826"/>
                </a:cubicBezTo>
                <a:lnTo>
                  <a:pt x="6765757" y="6850918"/>
                </a:lnTo>
                <a:lnTo>
                  <a:pt x="6476997" y="6857996"/>
                </a:lnTo>
                <a:cubicBezTo>
                  <a:pt x="2899852" y="6857996"/>
                  <a:pt x="0" y="4046847"/>
                  <a:pt x="0" y="579118"/>
                </a:cubicBezTo>
                <a:cubicBezTo>
                  <a:pt x="0" y="470751"/>
                  <a:pt x="2832" y="363026"/>
                  <a:pt x="8428" y="2560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304800" dist="63500" dir="8100000" algn="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F77E977-74D3-E920-82B7-A27BDA5E0A11}"/>
              </a:ext>
            </a:extLst>
          </p:cNvPr>
          <p:cNvSpPr/>
          <p:nvPr/>
        </p:nvSpPr>
        <p:spPr>
          <a:xfrm rot="245208" flipH="1">
            <a:off x="6442585" y="-426282"/>
            <a:ext cx="8971801" cy="7650480"/>
          </a:xfrm>
          <a:custGeom>
            <a:avLst/>
            <a:gdLst>
              <a:gd name="connsiteX0" fmla="*/ 28510 w 6765757"/>
              <a:gd name="connsiteY0" fmla="*/ 0 h 6857996"/>
              <a:gd name="connsiteX1" fmla="*/ 605648 w 6765757"/>
              <a:gd name="connsiteY1" fmla="*/ 0 h 6857996"/>
              <a:gd name="connsiteX2" fmla="*/ 585433 w 6765757"/>
              <a:gd name="connsiteY2" fmla="*/ 266043 h 6857996"/>
              <a:gd name="connsiteX3" fmla="*/ 577521 w 6765757"/>
              <a:gd name="connsiteY3" fmla="*/ 579118 h 6857996"/>
              <a:gd name="connsiteX4" fmla="*/ 6721212 w 6765757"/>
              <a:gd name="connsiteY4" fmla="*/ 6849826 h 6857996"/>
              <a:gd name="connsiteX5" fmla="*/ 6765757 w 6765757"/>
              <a:gd name="connsiteY5" fmla="*/ 6850918 h 6857996"/>
              <a:gd name="connsiteX6" fmla="*/ 6476997 w 6765757"/>
              <a:gd name="connsiteY6" fmla="*/ 6857996 h 6857996"/>
              <a:gd name="connsiteX7" fmla="*/ 0 w 6765757"/>
              <a:gd name="connsiteY7" fmla="*/ 579118 h 6857996"/>
              <a:gd name="connsiteX8" fmla="*/ 8428 w 6765757"/>
              <a:gd name="connsiteY8" fmla="*/ 256008 h 685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65757" h="6857996">
                <a:moveTo>
                  <a:pt x="28510" y="0"/>
                </a:moveTo>
                <a:lnTo>
                  <a:pt x="605648" y="0"/>
                </a:lnTo>
                <a:lnTo>
                  <a:pt x="585433" y="266043"/>
                </a:lnTo>
                <a:cubicBezTo>
                  <a:pt x="580179" y="369760"/>
                  <a:pt x="577521" y="474138"/>
                  <a:pt x="577521" y="579118"/>
                </a:cubicBezTo>
                <a:cubicBezTo>
                  <a:pt x="577521" y="3938481"/>
                  <a:pt x="3298962" y="6681658"/>
                  <a:pt x="6721212" y="6849826"/>
                </a:cubicBezTo>
                <a:lnTo>
                  <a:pt x="6765757" y="6850918"/>
                </a:lnTo>
                <a:lnTo>
                  <a:pt x="6476997" y="6857996"/>
                </a:lnTo>
                <a:cubicBezTo>
                  <a:pt x="2899852" y="6857996"/>
                  <a:pt x="0" y="4046847"/>
                  <a:pt x="0" y="579118"/>
                </a:cubicBezTo>
                <a:cubicBezTo>
                  <a:pt x="0" y="470751"/>
                  <a:pt x="2832" y="363026"/>
                  <a:pt x="8428" y="2560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304800" dist="63500" dir="8100000" algn="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03ADB91-FBD1-DDCC-D325-8BAEFD95BEFA}"/>
              </a:ext>
            </a:extLst>
          </p:cNvPr>
          <p:cNvSpPr txBox="1"/>
          <p:nvPr/>
        </p:nvSpPr>
        <p:spPr>
          <a:xfrm>
            <a:off x="4538139" y="394697"/>
            <a:ext cx="3115725" cy="1191095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kumimoji="0" lang="en-US" altLang="zh-CN" sz="72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29B5144-2871-BA36-DF5C-90FD321171BB}"/>
              </a:ext>
            </a:extLst>
          </p:cNvPr>
          <p:cNvSpPr txBox="1"/>
          <p:nvPr/>
        </p:nvSpPr>
        <p:spPr>
          <a:xfrm>
            <a:off x="4006325" y="921909"/>
            <a:ext cx="41793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i="0" u="none" strike="noStrike" kern="1200" cap="none" spc="0" normalizeH="0" baseline="0" noProof="0" dirty="0">
                <a:ln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0" lang="zh-CN" altLang="en-US" sz="5400" i="0" u="none" strike="noStrike" kern="1200" cap="none" spc="0" normalizeH="0" baseline="0" noProof="0" dirty="0">
              <a:ln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02E7EB92-C290-E6CB-9595-EF254E1F1C0A}"/>
              </a:ext>
            </a:extLst>
          </p:cNvPr>
          <p:cNvSpPr/>
          <p:nvPr/>
        </p:nvSpPr>
        <p:spPr>
          <a:xfrm>
            <a:off x="5109357" y="364492"/>
            <a:ext cx="402478" cy="402476"/>
          </a:xfrm>
          <a:prstGeom prst="donut">
            <a:avLst>
              <a:gd name="adj" fmla="val 18146"/>
            </a:avLst>
          </a:prstGeom>
          <a:gradFill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>
            <a:outerShdw blurRad="190500" dist="1270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>
                      <a:alpha val="0"/>
                    </a:prstClr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15E7C00-4EDA-6056-3929-282743818EF6}"/>
              </a:ext>
            </a:extLst>
          </p:cNvPr>
          <p:cNvSpPr/>
          <p:nvPr/>
        </p:nvSpPr>
        <p:spPr>
          <a:xfrm>
            <a:off x="1455839" y="2254250"/>
            <a:ext cx="2539302" cy="3200400"/>
          </a:xfrm>
          <a:prstGeom prst="roundRect">
            <a:avLst>
              <a:gd name="adj" fmla="val 2329"/>
            </a:avLst>
          </a:prstGeom>
          <a:solidFill>
            <a:schemeClr val="bg1"/>
          </a:solidFill>
          <a:ln w="15875">
            <a:gradFill flip="none" rotWithShape="1">
              <a:gsLst>
                <a:gs pos="8000">
                  <a:schemeClr val="accent1">
                    <a:alpha val="50000"/>
                  </a:schemeClr>
                </a:gs>
                <a:gs pos="27000">
                  <a:schemeClr val="accent1">
                    <a:alpha val="0"/>
                  </a:schemeClr>
                </a:gs>
                <a:gs pos="80000">
                  <a:schemeClr val="accent1"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9D5AFDB-0E31-DEA8-742E-C5A885D523CE}"/>
              </a:ext>
            </a:extLst>
          </p:cNvPr>
          <p:cNvSpPr txBox="1"/>
          <p:nvPr/>
        </p:nvSpPr>
        <p:spPr>
          <a:xfrm>
            <a:off x="1455833" y="4095154"/>
            <a:ext cx="25393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E5B8BF2-B0F4-DBCB-6434-7FD41ED4CC4C}"/>
              </a:ext>
            </a:extLst>
          </p:cNvPr>
          <p:cNvCxnSpPr/>
          <p:nvPr/>
        </p:nvCxnSpPr>
        <p:spPr>
          <a:xfrm>
            <a:off x="2610865" y="3894012"/>
            <a:ext cx="2332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50B74104-41AB-62AD-D87F-271C8AE0A61D}"/>
              </a:ext>
            </a:extLst>
          </p:cNvPr>
          <p:cNvSpPr/>
          <p:nvPr/>
        </p:nvSpPr>
        <p:spPr>
          <a:xfrm>
            <a:off x="2322756" y="2566751"/>
            <a:ext cx="805463" cy="1168539"/>
          </a:xfrm>
          <a:prstGeom prst="ellipse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45000">
                <a:schemeClr val="bg1">
                  <a:alpha val="38000"/>
                </a:schemeClr>
              </a:gs>
              <a:gs pos="99000">
                <a:schemeClr val="bg1">
                  <a:alpha val="15000"/>
                </a:schemeClr>
              </a:gs>
            </a:gsLst>
            <a:lin ang="0" scaled="0"/>
          </a:gradFill>
          <a:ln w="12700" cap="flat" cmpd="sng" algn="ctr">
            <a:gradFill>
              <a:gsLst>
                <a:gs pos="0">
                  <a:srgbClr val="FFFFFF">
                    <a:alpha val="70000"/>
                  </a:srgbClr>
                </a:gs>
                <a:gs pos="40000">
                  <a:srgbClr val="E7E6E6">
                    <a:alpha val="60000"/>
                  </a:srgbClr>
                </a:gs>
                <a:gs pos="100000">
                  <a:srgbClr val="FFFFFF"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sx="102000" sy="102000" algn="ctr" rotWithShape="0">
              <a:schemeClr val="bg1">
                <a:lumMod val="95000"/>
                <a:alpha val="70000"/>
              </a:schemeClr>
            </a:outerShdw>
          </a:effectLst>
          <a:scene3d>
            <a:camera prst="orthographicFront"/>
            <a:lightRig rig="threePt" dir="t"/>
          </a:scene3d>
          <a:sp3d extrusionH="50800"/>
        </p:spPr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5A4D87D-A6A9-91E4-C930-D60DD63AFF16}"/>
              </a:ext>
            </a:extLst>
          </p:cNvPr>
          <p:cNvSpPr>
            <a:spLocks/>
          </p:cNvSpPr>
          <p:nvPr/>
        </p:nvSpPr>
        <p:spPr>
          <a:xfrm>
            <a:off x="2240827" y="2674951"/>
            <a:ext cx="969323" cy="95214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1098133-D865-A131-FE2F-734B3397C968}"/>
              </a:ext>
            </a:extLst>
          </p:cNvPr>
          <p:cNvSpPr txBox="1"/>
          <p:nvPr/>
        </p:nvSpPr>
        <p:spPr>
          <a:xfrm>
            <a:off x="2399917" y="2848691"/>
            <a:ext cx="6511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254000" dist="381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  <a:cs typeface="OPPOSans R" panose="00020600040101010101" pitchFamily="18" charset="-122"/>
                <a:sym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ffectLst>
                <a:outerShdw blurRad="254000" dist="381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  <a:latin typeface="+mj-ea"/>
              <a:ea typeface="+mj-ea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183FAAF-F902-0164-2BBF-23CCD2AD6A98}"/>
              </a:ext>
            </a:extLst>
          </p:cNvPr>
          <p:cNvSpPr txBox="1"/>
          <p:nvPr/>
        </p:nvSpPr>
        <p:spPr>
          <a:xfrm>
            <a:off x="1697802" y="4504226"/>
            <a:ext cx="20594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latin typeface="+mn-ea"/>
              </a:rPr>
              <a:t>Enter your title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C864A13C-E324-71B5-EEC4-81602E575076}"/>
              </a:ext>
            </a:extLst>
          </p:cNvPr>
          <p:cNvSpPr/>
          <p:nvPr/>
        </p:nvSpPr>
        <p:spPr>
          <a:xfrm>
            <a:off x="4826352" y="2254250"/>
            <a:ext cx="2539302" cy="3200400"/>
          </a:xfrm>
          <a:prstGeom prst="roundRect">
            <a:avLst>
              <a:gd name="adj" fmla="val 2329"/>
            </a:avLst>
          </a:prstGeom>
          <a:solidFill>
            <a:schemeClr val="bg1"/>
          </a:solidFill>
          <a:ln w="15875">
            <a:gradFill flip="none" rotWithShape="1">
              <a:gsLst>
                <a:gs pos="8000">
                  <a:schemeClr val="accent1">
                    <a:alpha val="50000"/>
                  </a:schemeClr>
                </a:gs>
                <a:gs pos="27000">
                  <a:schemeClr val="accent1">
                    <a:alpha val="0"/>
                  </a:schemeClr>
                </a:gs>
                <a:gs pos="80000">
                  <a:schemeClr val="accent1"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86FB677-938A-0B0C-2C6D-6C3CB509D24D}"/>
              </a:ext>
            </a:extLst>
          </p:cNvPr>
          <p:cNvSpPr txBox="1"/>
          <p:nvPr/>
        </p:nvSpPr>
        <p:spPr>
          <a:xfrm>
            <a:off x="4826346" y="4095154"/>
            <a:ext cx="25393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8FCF674-35BE-C05F-5DE3-C6E9610DA89E}"/>
              </a:ext>
            </a:extLst>
          </p:cNvPr>
          <p:cNvCxnSpPr/>
          <p:nvPr/>
        </p:nvCxnSpPr>
        <p:spPr>
          <a:xfrm>
            <a:off x="5981378" y="3894012"/>
            <a:ext cx="2332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613C602D-0FFB-DC64-9072-15E673DF1204}"/>
              </a:ext>
            </a:extLst>
          </p:cNvPr>
          <p:cNvSpPr/>
          <p:nvPr/>
        </p:nvSpPr>
        <p:spPr>
          <a:xfrm>
            <a:off x="5693269" y="2566751"/>
            <a:ext cx="805463" cy="1168539"/>
          </a:xfrm>
          <a:prstGeom prst="ellipse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45000">
                <a:schemeClr val="bg1">
                  <a:alpha val="38000"/>
                </a:schemeClr>
              </a:gs>
              <a:gs pos="99000">
                <a:schemeClr val="bg1">
                  <a:alpha val="15000"/>
                </a:schemeClr>
              </a:gs>
            </a:gsLst>
            <a:lin ang="0" scaled="0"/>
          </a:gradFill>
          <a:ln w="12700" cap="flat" cmpd="sng" algn="ctr">
            <a:gradFill>
              <a:gsLst>
                <a:gs pos="0">
                  <a:srgbClr val="FFFFFF">
                    <a:alpha val="70000"/>
                  </a:srgbClr>
                </a:gs>
                <a:gs pos="40000">
                  <a:srgbClr val="E7E6E6">
                    <a:alpha val="60000"/>
                  </a:srgbClr>
                </a:gs>
                <a:gs pos="100000">
                  <a:srgbClr val="FFFFFF"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sx="102000" sy="102000" algn="ctr" rotWithShape="0">
              <a:schemeClr val="bg1">
                <a:lumMod val="95000"/>
                <a:alpha val="70000"/>
              </a:schemeClr>
            </a:outerShdw>
          </a:effectLst>
          <a:scene3d>
            <a:camera prst="orthographicFront"/>
            <a:lightRig rig="threePt" dir="t"/>
          </a:scene3d>
          <a:sp3d extrusionH="50800"/>
        </p:spPr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6C296CA-78F5-E705-9085-4FA742FCB713}"/>
              </a:ext>
            </a:extLst>
          </p:cNvPr>
          <p:cNvSpPr>
            <a:spLocks/>
          </p:cNvSpPr>
          <p:nvPr/>
        </p:nvSpPr>
        <p:spPr>
          <a:xfrm>
            <a:off x="5611340" y="2674951"/>
            <a:ext cx="969323" cy="95214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256118D-A344-D869-E9EA-ACB7C6E2FCFD}"/>
              </a:ext>
            </a:extLst>
          </p:cNvPr>
          <p:cNvSpPr txBox="1"/>
          <p:nvPr/>
        </p:nvSpPr>
        <p:spPr>
          <a:xfrm>
            <a:off x="5734361" y="2848691"/>
            <a:ext cx="723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254000" dist="381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  <a:cs typeface="OPPOSans R" panose="00020600040101010101" pitchFamily="18" charset="-122"/>
                <a:sym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ffectLst>
                <a:outerShdw blurRad="254000" dist="381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  <a:latin typeface="+mj-ea"/>
              <a:ea typeface="+mj-ea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4721AE-70A2-C1E4-C467-CF50B657E20A}"/>
              </a:ext>
            </a:extLst>
          </p:cNvPr>
          <p:cNvSpPr txBox="1"/>
          <p:nvPr/>
        </p:nvSpPr>
        <p:spPr>
          <a:xfrm>
            <a:off x="5068315" y="4504226"/>
            <a:ext cx="20594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latin typeface="+mn-ea"/>
              </a:rPr>
              <a:t>Enter your title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148451E-1BC0-C1C2-5AC4-08D16017F16E}"/>
              </a:ext>
            </a:extLst>
          </p:cNvPr>
          <p:cNvSpPr/>
          <p:nvPr/>
        </p:nvSpPr>
        <p:spPr>
          <a:xfrm>
            <a:off x="8196865" y="2254250"/>
            <a:ext cx="2539302" cy="3200400"/>
          </a:xfrm>
          <a:prstGeom prst="roundRect">
            <a:avLst>
              <a:gd name="adj" fmla="val 2329"/>
            </a:avLst>
          </a:prstGeom>
          <a:solidFill>
            <a:schemeClr val="bg1"/>
          </a:solidFill>
          <a:ln w="15875">
            <a:gradFill flip="none" rotWithShape="1">
              <a:gsLst>
                <a:gs pos="8000">
                  <a:schemeClr val="accent1">
                    <a:alpha val="50000"/>
                  </a:schemeClr>
                </a:gs>
                <a:gs pos="27000">
                  <a:schemeClr val="accent1">
                    <a:alpha val="0"/>
                  </a:schemeClr>
                </a:gs>
                <a:gs pos="80000">
                  <a:schemeClr val="accent1"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C5791C0-5E23-D5F2-0C00-2A722F3A600A}"/>
              </a:ext>
            </a:extLst>
          </p:cNvPr>
          <p:cNvSpPr txBox="1"/>
          <p:nvPr/>
        </p:nvSpPr>
        <p:spPr>
          <a:xfrm>
            <a:off x="8196859" y="4095154"/>
            <a:ext cx="253930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sym typeface="微软雅黑" panose="020B0503020204020204" pitchFamily="34" charset="-122"/>
              </a:rPr>
              <a:t>输入你的标题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A276BDD-D23D-01EC-F764-174B254D710D}"/>
              </a:ext>
            </a:extLst>
          </p:cNvPr>
          <p:cNvCxnSpPr/>
          <p:nvPr/>
        </p:nvCxnSpPr>
        <p:spPr>
          <a:xfrm>
            <a:off x="9351891" y="3894012"/>
            <a:ext cx="2332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>
            <a:extLst>
              <a:ext uri="{FF2B5EF4-FFF2-40B4-BE49-F238E27FC236}">
                <a16:creationId xmlns:a16="http://schemas.microsoft.com/office/drawing/2014/main" id="{D74B109C-AD67-BB17-820B-F37C1C564DB0}"/>
              </a:ext>
            </a:extLst>
          </p:cNvPr>
          <p:cNvSpPr/>
          <p:nvPr/>
        </p:nvSpPr>
        <p:spPr>
          <a:xfrm>
            <a:off x="9063782" y="2566751"/>
            <a:ext cx="805463" cy="1168539"/>
          </a:xfrm>
          <a:prstGeom prst="ellipse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45000">
                <a:schemeClr val="bg1">
                  <a:alpha val="38000"/>
                </a:schemeClr>
              </a:gs>
              <a:gs pos="99000">
                <a:schemeClr val="bg1">
                  <a:alpha val="15000"/>
                </a:schemeClr>
              </a:gs>
            </a:gsLst>
            <a:lin ang="0" scaled="0"/>
          </a:gradFill>
          <a:ln w="12700" cap="flat" cmpd="sng" algn="ctr">
            <a:gradFill>
              <a:gsLst>
                <a:gs pos="0">
                  <a:srgbClr val="FFFFFF">
                    <a:alpha val="70000"/>
                  </a:srgbClr>
                </a:gs>
                <a:gs pos="40000">
                  <a:srgbClr val="E7E6E6">
                    <a:alpha val="60000"/>
                  </a:srgbClr>
                </a:gs>
                <a:gs pos="100000">
                  <a:srgbClr val="FFFFFF"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04800" sx="102000" sy="102000" algn="ctr" rotWithShape="0">
              <a:schemeClr val="bg1">
                <a:lumMod val="95000"/>
                <a:alpha val="70000"/>
              </a:schemeClr>
            </a:outerShdw>
          </a:effectLst>
          <a:scene3d>
            <a:camera prst="orthographicFront"/>
            <a:lightRig rig="threePt" dir="t"/>
          </a:scene3d>
          <a:sp3d extrusionH="50800"/>
        </p:spPr>
        <p:txBody>
          <a:bodyPr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45A006C-E57A-D92B-55E8-A4213051F087}"/>
              </a:ext>
            </a:extLst>
          </p:cNvPr>
          <p:cNvSpPr>
            <a:spLocks/>
          </p:cNvSpPr>
          <p:nvPr/>
        </p:nvSpPr>
        <p:spPr>
          <a:xfrm>
            <a:off x="8981853" y="2674951"/>
            <a:ext cx="969323" cy="952143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131C3B3-E4AA-638A-CB32-DA0255645DA0}"/>
              </a:ext>
            </a:extLst>
          </p:cNvPr>
          <p:cNvSpPr txBox="1"/>
          <p:nvPr/>
        </p:nvSpPr>
        <p:spPr>
          <a:xfrm>
            <a:off x="9104874" y="2848691"/>
            <a:ext cx="723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254000" dist="38100" dir="5400000" algn="t" rotWithShape="0">
                    <a:schemeClr val="accent1">
                      <a:lumMod val="75000"/>
                      <a:alpha val="20000"/>
                    </a:schemeClr>
                  </a:outerShdw>
                </a:effectLst>
                <a:latin typeface="+mj-ea"/>
                <a:ea typeface="+mj-ea"/>
                <a:cs typeface="OPPOSans R" panose="00020600040101010101" pitchFamily="18" charset="-122"/>
                <a:sym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ffectLst>
                <a:outerShdw blurRad="254000" dist="38100" dir="5400000" algn="t" rotWithShape="0">
                  <a:schemeClr val="accent1">
                    <a:lumMod val="75000"/>
                    <a:alpha val="20000"/>
                  </a:schemeClr>
                </a:outerShdw>
              </a:effectLst>
              <a:latin typeface="+mj-ea"/>
              <a:ea typeface="+mj-ea"/>
              <a:cs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EFC7A05-08A5-8D6E-6174-0B76D6F4B95E}"/>
              </a:ext>
            </a:extLst>
          </p:cNvPr>
          <p:cNvSpPr txBox="1"/>
          <p:nvPr/>
        </p:nvSpPr>
        <p:spPr>
          <a:xfrm>
            <a:off x="8438828" y="4504226"/>
            <a:ext cx="20594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latin typeface="+mn-ea"/>
              </a:rPr>
              <a:t>Enter your title</a:t>
            </a:r>
          </a:p>
        </p:txBody>
      </p:sp>
    </p:spTree>
    <p:extLst>
      <p:ext uri="{BB962C8B-B14F-4D97-AF65-F5344CB8AC3E}">
        <p14:creationId xmlns:p14="http://schemas.microsoft.com/office/powerpoint/2010/main" val="3721154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1C04F954-8CC6-B528-54EB-CD902400F04A}"/>
              </a:ext>
            </a:extLst>
          </p:cNvPr>
          <p:cNvSpPr txBox="1"/>
          <p:nvPr/>
        </p:nvSpPr>
        <p:spPr>
          <a:xfrm>
            <a:off x="2459526" y="2797299"/>
            <a:ext cx="6783705" cy="1322070"/>
          </a:xfrm>
          <a:prstGeom prst="rect">
            <a:avLst/>
          </a:prstGeom>
          <a:noFill/>
          <a:effectLst>
            <a:outerShdw blurRad="76200" dist="50800" dir="5400000" sx="86000" sy="86000" algn="ctr" rotWithShape="0">
              <a:schemeClr val="tx1">
                <a:lumMod val="85000"/>
                <a:lumOff val="15000"/>
                <a:alpha val="76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zh-CN" altLang="en-US" sz="8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  <a:reflection blurRad="114300" stA="60000" endA="900" endPos="18000" dir="5400000" sy="-100000" algn="bl" rotWithShape="0"/>
                </a:effectLst>
                <a:latin typeface="+mj-ea"/>
                <a:ea typeface="+mj-ea"/>
                <a:cs typeface="汉仪雅酷黑 85W" panose="020B0904020202020204" charset="-122"/>
                <a:sym typeface="+mn-ea"/>
              </a:rPr>
              <a:t>输入你的标题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03DAA9AE-F6DC-D4AD-8E0D-3F71187D287D}"/>
              </a:ext>
            </a:extLst>
          </p:cNvPr>
          <p:cNvSpPr/>
          <p:nvPr/>
        </p:nvSpPr>
        <p:spPr>
          <a:xfrm>
            <a:off x="1684869" y="3669962"/>
            <a:ext cx="8822264" cy="412825"/>
          </a:xfrm>
          <a:prstGeom prst="trapezoid">
            <a:avLst>
              <a:gd name="adj" fmla="val 201378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3247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5377" tIns="47689" rIns="95377" bIns="47689" rtlCol="0" anchor="ctr"/>
          <a:lstStyle/>
          <a:p>
            <a:pPr algn="ctr"/>
            <a:endParaRPr lang="zh-CN" altLang="en-US" sz="1507" kern="0" dirty="0">
              <a:solidFill>
                <a:srgbClr val="151723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9AA5C53-1FA4-0A13-70F9-457AEF7BE492}"/>
              </a:ext>
            </a:extLst>
          </p:cNvPr>
          <p:cNvSpPr/>
          <p:nvPr/>
        </p:nvSpPr>
        <p:spPr>
          <a:xfrm>
            <a:off x="-16933" y="5281306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7557F5E-368C-DEA8-53BA-110BB7432B9B}"/>
              </a:ext>
            </a:extLst>
          </p:cNvPr>
          <p:cNvSpPr/>
          <p:nvPr/>
        </p:nvSpPr>
        <p:spPr>
          <a:xfrm flipH="1" flipV="1">
            <a:off x="5668457" y="0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" name="多梦-tooodream2">
            <a:extLst>
              <a:ext uri="{FF2B5EF4-FFF2-40B4-BE49-F238E27FC236}">
                <a16:creationId xmlns:a16="http://schemas.microsoft.com/office/drawing/2014/main" id="{498BC599-4CB1-F676-F556-8F0761D4623D}"/>
              </a:ext>
            </a:extLst>
          </p:cNvPr>
          <p:cNvSpPr txBox="1"/>
          <p:nvPr/>
        </p:nvSpPr>
        <p:spPr>
          <a:xfrm>
            <a:off x="3658820" y="1603730"/>
            <a:ext cx="516970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500" dirty="0">
                <a:ln>
                  <a:gradFill>
                    <a:gsLst>
                      <a:gs pos="36000">
                        <a:schemeClr val="accent1">
                          <a:alpha val="50000"/>
                        </a:schemeClr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阿里巴巴普惠体 M" panose="00020600040101010101" pitchFamily="18" charset="-122"/>
              </a:rPr>
              <a:t>PART1</a:t>
            </a:r>
          </a:p>
        </p:txBody>
      </p:sp>
    </p:spTree>
    <p:extLst>
      <p:ext uri="{BB962C8B-B14F-4D97-AF65-F5344CB8AC3E}">
        <p14:creationId xmlns:p14="http://schemas.microsoft.com/office/powerpoint/2010/main" val="3340458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1A9A77E-7B60-CB37-FE9A-33617CF63350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PA-文本框 29">
            <a:extLst>
              <a:ext uri="{FF2B5EF4-FFF2-40B4-BE49-F238E27FC236}">
                <a16:creationId xmlns:a16="http://schemas.microsoft.com/office/drawing/2014/main" id="{E1AC72D5-4D60-E2BC-C2A0-BFFD31729EE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一</a:t>
            </a:r>
          </a:p>
        </p:txBody>
      </p:sp>
      <p:sp>
        <p:nvSpPr>
          <p:cNvPr id="15" name="PA-文本框 14">
            <a:extLst>
              <a:ext uri="{FF2B5EF4-FFF2-40B4-BE49-F238E27FC236}">
                <a16:creationId xmlns:a16="http://schemas.microsoft.com/office/drawing/2014/main" id="{77F96FAC-F248-D11D-D1F0-8E51F3AA1FE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0E75C33-E61F-8F42-4055-5BD7CED8DBBE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-直接连接符 17">
            <a:extLst>
              <a:ext uri="{FF2B5EF4-FFF2-40B4-BE49-F238E27FC236}">
                <a16:creationId xmlns:a16="http://schemas.microsoft.com/office/drawing/2014/main" id="{4CD5D604-C1E5-B778-4928-0CF78069836F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9CE76A-C50B-85A1-8E62-268179756F21}"/>
              </a:ext>
            </a:extLst>
          </p:cNvPr>
          <p:cNvGrpSpPr/>
          <p:nvPr/>
        </p:nvGrpSpPr>
        <p:grpSpPr>
          <a:xfrm>
            <a:off x="986836" y="1772886"/>
            <a:ext cx="2847061" cy="1524775"/>
            <a:chOff x="1003531" y="1948675"/>
            <a:chExt cx="2847061" cy="152477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295B471-DD63-531F-213E-14E355385135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41CB01F-94E9-8062-E060-08315F09AEB4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BD61CD6-E8CE-4E74-73D7-6D110CF1ACC4}"/>
                </a:ext>
              </a:extLst>
            </p:cNvPr>
            <p:cNvSpPr txBox="1"/>
            <p:nvPr/>
          </p:nvSpPr>
          <p:spPr>
            <a:xfrm>
              <a:off x="1941191" y="2045814"/>
              <a:ext cx="97174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01</a:t>
              </a:r>
              <a:endParaRPr lang="zh-CN" altLang="en-US" sz="54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E3F806F-D078-4F8F-E241-376BE884E944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1916FB5-4903-F708-CE2B-8DBFF176DF39}"/>
              </a:ext>
            </a:extLst>
          </p:cNvPr>
          <p:cNvGrpSpPr/>
          <p:nvPr/>
        </p:nvGrpSpPr>
        <p:grpSpPr>
          <a:xfrm>
            <a:off x="4672470" y="1803019"/>
            <a:ext cx="2847061" cy="1524775"/>
            <a:chOff x="1003531" y="1948675"/>
            <a:chExt cx="2847061" cy="1524775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18188802-F5C4-E339-62CC-7F9BA58032B1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FDD3792-829A-68D1-884D-34E30766FFC3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DE6A3E4-D9D9-42EF-D098-8F2FB7E6D8AE}"/>
                </a:ext>
              </a:extLst>
            </p:cNvPr>
            <p:cNvSpPr txBox="1"/>
            <p:nvPr/>
          </p:nvSpPr>
          <p:spPr>
            <a:xfrm>
              <a:off x="1879476" y="2045814"/>
              <a:ext cx="109517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02</a:t>
              </a:r>
              <a:endParaRPr lang="zh-CN" altLang="en-US" sz="5400" kern="1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BB6E9F0-857D-26FB-8FAD-A497DA907FB1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9E4FFD2-4E84-9FB5-9C88-ADECC0692E67}"/>
              </a:ext>
            </a:extLst>
          </p:cNvPr>
          <p:cNvGrpSpPr/>
          <p:nvPr/>
        </p:nvGrpSpPr>
        <p:grpSpPr>
          <a:xfrm>
            <a:off x="8358104" y="1772886"/>
            <a:ext cx="2847061" cy="1524775"/>
            <a:chOff x="1003531" y="1948675"/>
            <a:chExt cx="2847061" cy="1524775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9B932EB-88C8-C208-96BF-E57CB71EEB76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CF082E7-5032-4166-78C7-293CEB43D223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4B66F1-DB40-5E6C-6BD9-8FE9F85BCC60}"/>
                </a:ext>
              </a:extLst>
            </p:cNvPr>
            <p:cNvSpPr txBox="1"/>
            <p:nvPr/>
          </p:nvSpPr>
          <p:spPr>
            <a:xfrm>
              <a:off x="1879476" y="2045814"/>
              <a:ext cx="109517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03</a:t>
              </a:r>
              <a:endParaRPr lang="zh-CN" altLang="en-US" sz="5400" kern="1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97879B-25B1-6125-0317-71B950129120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EE37792-EB90-AD4E-B41F-B1F82FDFDE29}"/>
              </a:ext>
            </a:extLst>
          </p:cNvPr>
          <p:cNvGrpSpPr/>
          <p:nvPr/>
        </p:nvGrpSpPr>
        <p:grpSpPr>
          <a:xfrm>
            <a:off x="986836" y="3974219"/>
            <a:ext cx="2847061" cy="1524775"/>
            <a:chOff x="1003531" y="1948675"/>
            <a:chExt cx="2847061" cy="15247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A721C3E-8966-96AB-CA8C-94E5BF8C91E8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EADF428-B858-19D8-7CFD-8BA4A93B7EA2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18067B4-0521-F7AB-3238-48EC1B990657}"/>
                </a:ext>
              </a:extLst>
            </p:cNvPr>
            <p:cNvSpPr txBox="1"/>
            <p:nvPr/>
          </p:nvSpPr>
          <p:spPr>
            <a:xfrm>
              <a:off x="1879476" y="2045814"/>
              <a:ext cx="109517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04</a:t>
              </a:r>
              <a:endParaRPr lang="zh-CN" altLang="en-US" sz="5400" kern="1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6F1F597-1A36-B0EF-B9B1-E5FD391CD973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92A9AE0-0BEE-8BA1-ABDE-F882126A373F}"/>
              </a:ext>
            </a:extLst>
          </p:cNvPr>
          <p:cNvGrpSpPr/>
          <p:nvPr/>
        </p:nvGrpSpPr>
        <p:grpSpPr>
          <a:xfrm>
            <a:off x="4672470" y="3974219"/>
            <a:ext cx="2847061" cy="1524775"/>
            <a:chOff x="1003531" y="1948675"/>
            <a:chExt cx="2847061" cy="1524775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9319E0C8-45D5-BDCF-346B-1F81AF38AC27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0841AEC-679A-1A91-BAD8-6DF068D43A2C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E6D2BAF-AC80-6090-7C8B-9F558973DFEF}"/>
                </a:ext>
              </a:extLst>
            </p:cNvPr>
            <p:cNvSpPr txBox="1"/>
            <p:nvPr/>
          </p:nvSpPr>
          <p:spPr>
            <a:xfrm>
              <a:off x="1879476" y="2045814"/>
              <a:ext cx="109517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05</a:t>
              </a:r>
              <a:endParaRPr lang="zh-CN" altLang="en-US" sz="5400" kern="1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E32D333-DEE3-7724-D404-A571B3B3C212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E6A0285-444B-2BFC-77FA-3ABD90B18293}"/>
              </a:ext>
            </a:extLst>
          </p:cNvPr>
          <p:cNvGrpSpPr/>
          <p:nvPr/>
        </p:nvGrpSpPr>
        <p:grpSpPr>
          <a:xfrm>
            <a:off x="8358104" y="3974219"/>
            <a:ext cx="2847061" cy="1524775"/>
            <a:chOff x="1003531" y="1948675"/>
            <a:chExt cx="2847061" cy="15247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0892C7C3-84B4-B9F0-C3C4-E4FF4D2F3AEE}"/>
                </a:ext>
              </a:extLst>
            </p:cNvPr>
            <p:cNvSpPr/>
            <p:nvPr/>
          </p:nvSpPr>
          <p:spPr>
            <a:xfrm>
              <a:off x="1003531" y="1995333"/>
              <a:ext cx="2847061" cy="1478117"/>
            </a:xfrm>
            <a:prstGeom prst="roundRect">
              <a:avLst>
                <a:gd name="adj" fmla="val 9091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38CD2D2-6E5F-A11E-7D58-288AFB4986D1}"/>
                </a:ext>
              </a:extLst>
            </p:cNvPr>
            <p:cNvSpPr/>
            <p:nvPr/>
          </p:nvSpPr>
          <p:spPr>
            <a:xfrm>
              <a:off x="2005761" y="1948675"/>
              <a:ext cx="842601" cy="933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9C8BFC9-42E1-470D-5AC1-496DBB9BCECF}"/>
                </a:ext>
              </a:extLst>
            </p:cNvPr>
            <p:cNvSpPr txBox="1"/>
            <p:nvPr/>
          </p:nvSpPr>
          <p:spPr>
            <a:xfrm>
              <a:off x="1879476" y="2045814"/>
              <a:ext cx="109517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kern="100" dirty="0">
                  <a:ln w="6350">
                    <a:noFill/>
                  </a:ln>
                  <a:gradFill flip="none" rotWithShape="1">
                    <a:gsLst>
                      <a:gs pos="0">
                        <a:schemeClr val="accent1">
                          <a:lumMod val="91000"/>
                          <a:lumOff val="9000"/>
                          <a:alpha val="2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阿里巴巴普惠体 H" panose="00020600040101010101" pitchFamily="18" charset="-122"/>
                </a:rPr>
                <a:t>06</a:t>
              </a:r>
              <a:endParaRPr lang="zh-CN" altLang="en-US" sz="5400" kern="100" dirty="0">
                <a:ln w="6350">
                  <a:noFill/>
                </a:ln>
                <a:gradFill flip="none" rotWithShape="1">
                  <a:gsLst>
                    <a:gs pos="0">
                      <a:schemeClr val="accent1">
                        <a:lumMod val="91000"/>
                        <a:lumOff val="9000"/>
                        <a:alpha val="2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30DC9B5-4D6F-AB7F-5AE8-B0FE06168799}"/>
                </a:ext>
              </a:extLst>
            </p:cNvPr>
            <p:cNvSpPr txBox="1"/>
            <p:nvPr/>
          </p:nvSpPr>
          <p:spPr>
            <a:xfrm>
              <a:off x="1308806" y="2607051"/>
              <a:ext cx="223651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输入关键词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772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1C04F954-8CC6-B528-54EB-CD902400F04A}"/>
              </a:ext>
            </a:extLst>
          </p:cNvPr>
          <p:cNvSpPr txBox="1"/>
          <p:nvPr/>
        </p:nvSpPr>
        <p:spPr>
          <a:xfrm>
            <a:off x="2459526" y="2797299"/>
            <a:ext cx="6783705" cy="1322070"/>
          </a:xfrm>
          <a:prstGeom prst="rect">
            <a:avLst/>
          </a:prstGeom>
          <a:noFill/>
          <a:effectLst>
            <a:outerShdw blurRad="76200" dist="50800" dir="5400000" sx="86000" sy="86000" algn="ctr" rotWithShape="0">
              <a:schemeClr val="tx1">
                <a:lumMod val="85000"/>
                <a:lumOff val="15000"/>
                <a:alpha val="76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zh-CN" altLang="en-US" sz="8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  <a:reflection blurRad="114300" stA="60000" endA="900" endPos="18000" dir="5400000" sy="-100000" algn="bl" rotWithShape="0"/>
                </a:effectLst>
                <a:latin typeface="+mj-ea"/>
                <a:ea typeface="+mj-ea"/>
                <a:cs typeface="汉仪雅酷黑 85W" panose="020B0904020202020204" charset="-122"/>
                <a:sym typeface="+mn-ea"/>
              </a:rPr>
              <a:t>输入你的标题</a:t>
            </a: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id="{03DAA9AE-F6DC-D4AD-8E0D-3F71187D287D}"/>
              </a:ext>
            </a:extLst>
          </p:cNvPr>
          <p:cNvSpPr/>
          <p:nvPr/>
        </p:nvSpPr>
        <p:spPr>
          <a:xfrm>
            <a:off x="1684869" y="3669962"/>
            <a:ext cx="8822264" cy="412825"/>
          </a:xfrm>
          <a:prstGeom prst="trapezoid">
            <a:avLst>
              <a:gd name="adj" fmla="val 201378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</a:gradFill>
          <a:ln w="13247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5377" tIns="47689" rIns="95377" bIns="47689" rtlCol="0" anchor="ctr"/>
          <a:lstStyle/>
          <a:p>
            <a:pPr algn="ctr"/>
            <a:endParaRPr lang="zh-CN" altLang="en-US" sz="1507" kern="0" dirty="0">
              <a:solidFill>
                <a:srgbClr val="151723"/>
              </a:solidFill>
              <a:latin typeface="OPPOSans R" panose="00020600040101010101" pitchFamily="18" charset="-122"/>
              <a:ea typeface="微软雅黑 Ligh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9AA5C53-1FA4-0A13-70F9-457AEF7BE492}"/>
              </a:ext>
            </a:extLst>
          </p:cNvPr>
          <p:cNvSpPr/>
          <p:nvPr/>
        </p:nvSpPr>
        <p:spPr>
          <a:xfrm>
            <a:off x="-16933" y="5281306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7557F5E-368C-DEA8-53BA-110BB7432B9B}"/>
              </a:ext>
            </a:extLst>
          </p:cNvPr>
          <p:cNvSpPr/>
          <p:nvPr/>
        </p:nvSpPr>
        <p:spPr>
          <a:xfrm flipH="1" flipV="1">
            <a:off x="5668457" y="0"/>
            <a:ext cx="6565876" cy="1595189"/>
          </a:xfrm>
          <a:custGeom>
            <a:avLst/>
            <a:gdLst>
              <a:gd name="connsiteX0" fmla="*/ 12192000 w 12192000"/>
              <a:gd name="connsiteY0" fmla="*/ 0 h 1251235"/>
              <a:gd name="connsiteX1" fmla="*/ 12192000 w 12192000"/>
              <a:gd name="connsiteY1" fmla="*/ 1251235 h 1251235"/>
              <a:gd name="connsiteX2" fmla="*/ 0 w 12192000"/>
              <a:gd name="connsiteY2" fmla="*/ 1251235 h 1251235"/>
              <a:gd name="connsiteX3" fmla="*/ 0 w 12192000"/>
              <a:gd name="connsiteY3" fmla="*/ 46161 h 1251235"/>
              <a:gd name="connsiteX4" fmla="*/ 81797 w 12192000"/>
              <a:gd name="connsiteY4" fmla="*/ 67941 h 1251235"/>
              <a:gd name="connsiteX5" fmla="*/ 12085900 w 12192000"/>
              <a:gd name="connsiteY5" fmla="*/ 25051 h 1251235"/>
              <a:gd name="connsiteX0" fmla="*/ 12192000 w 12192000"/>
              <a:gd name="connsiteY0" fmla="*/ 74198 h 1325433"/>
              <a:gd name="connsiteX1" fmla="*/ 12192000 w 12192000"/>
              <a:gd name="connsiteY1" fmla="*/ 1325433 h 1325433"/>
              <a:gd name="connsiteX2" fmla="*/ 0 w 12192000"/>
              <a:gd name="connsiteY2" fmla="*/ 1325433 h 1325433"/>
              <a:gd name="connsiteX3" fmla="*/ 0 w 12192000"/>
              <a:gd name="connsiteY3" fmla="*/ 120359 h 1325433"/>
              <a:gd name="connsiteX4" fmla="*/ 81797 w 12192000"/>
              <a:gd name="connsiteY4" fmla="*/ 142139 h 1325433"/>
              <a:gd name="connsiteX5" fmla="*/ 12192000 w 12192000"/>
              <a:gd name="connsiteY5" fmla="*/ 74198 h 1325433"/>
              <a:gd name="connsiteX0" fmla="*/ 81797 w 12192013"/>
              <a:gd name="connsiteY0" fmla="*/ 21780 h 1205074"/>
              <a:gd name="connsiteX1" fmla="*/ 12192000 w 12192013"/>
              <a:gd name="connsiteY1" fmla="*/ 1205074 h 1205074"/>
              <a:gd name="connsiteX2" fmla="*/ 0 w 12192013"/>
              <a:gd name="connsiteY2" fmla="*/ 1205074 h 1205074"/>
              <a:gd name="connsiteX3" fmla="*/ 0 w 12192013"/>
              <a:gd name="connsiteY3" fmla="*/ 0 h 1205074"/>
              <a:gd name="connsiteX4" fmla="*/ 81797 w 12192013"/>
              <a:gd name="connsiteY4" fmla="*/ 21780 h 1205074"/>
              <a:gd name="connsiteX0" fmla="*/ 81797 w 3556094"/>
              <a:gd name="connsiteY0" fmla="*/ 21780 h 1214478"/>
              <a:gd name="connsiteX1" fmla="*/ 3556000 w 3556094"/>
              <a:gd name="connsiteY1" fmla="*/ 1214478 h 1214478"/>
              <a:gd name="connsiteX2" fmla="*/ 0 w 3556094"/>
              <a:gd name="connsiteY2" fmla="*/ 1205074 h 1214478"/>
              <a:gd name="connsiteX3" fmla="*/ 0 w 3556094"/>
              <a:gd name="connsiteY3" fmla="*/ 0 h 1214478"/>
              <a:gd name="connsiteX4" fmla="*/ 81797 w 3556094"/>
              <a:gd name="connsiteY4" fmla="*/ 2178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0 w 3556000"/>
              <a:gd name="connsiteY0" fmla="*/ 0 h 1214478"/>
              <a:gd name="connsiteX1" fmla="*/ 3556000 w 3556000"/>
              <a:gd name="connsiteY1" fmla="*/ 1214478 h 1214478"/>
              <a:gd name="connsiteX2" fmla="*/ 0 w 3556000"/>
              <a:gd name="connsiteY2" fmla="*/ 1205074 h 1214478"/>
              <a:gd name="connsiteX3" fmla="*/ 0 w 3556000"/>
              <a:gd name="connsiteY3" fmla="*/ 0 h 1214478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  <a:gd name="connsiteX0" fmla="*/ 10160 w 3556000"/>
              <a:gd name="connsiteY0" fmla="*/ 0 h 988781"/>
              <a:gd name="connsiteX1" fmla="*/ 3556000 w 3556000"/>
              <a:gd name="connsiteY1" fmla="*/ 988781 h 988781"/>
              <a:gd name="connsiteX2" fmla="*/ 0 w 3556000"/>
              <a:gd name="connsiteY2" fmla="*/ 979377 h 988781"/>
              <a:gd name="connsiteX3" fmla="*/ 10160 w 3556000"/>
              <a:gd name="connsiteY3" fmla="*/ 0 h 98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000" h="988781">
                <a:moveTo>
                  <a:pt x="10160" y="0"/>
                </a:moveTo>
                <a:cubicBezTo>
                  <a:pt x="1520613" y="922048"/>
                  <a:pt x="2716107" y="936606"/>
                  <a:pt x="3556000" y="988781"/>
                </a:cubicBezTo>
                <a:lnTo>
                  <a:pt x="0" y="979377"/>
                </a:lnTo>
                <a:lnTo>
                  <a:pt x="1016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38100" cap="flat">
            <a:noFill/>
            <a:prstDash val="solid"/>
            <a:miter/>
          </a:ln>
          <a:effectLst>
            <a:outerShdw blurRad="254000" dist="38100" dir="16200000" rotWithShape="0">
              <a:schemeClr val="accent1">
                <a:alpha val="1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" name="多梦-tooodream2">
            <a:extLst>
              <a:ext uri="{FF2B5EF4-FFF2-40B4-BE49-F238E27FC236}">
                <a16:creationId xmlns:a16="http://schemas.microsoft.com/office/drawing/2014/main" id="{498BC599-4CB1-F676-F556-8F0761D4623D}"/>
              </a:ext>
            </a:extLst>
          </p:cNvPr>
          <p:cNvSpPr txBox="1"/>
          <p:nvPr/>
        </p:nvSpPr>
        <p:spPr>
          <a:xfrm>
            <a:off x="3603367" y="1603730"/>
            <a:ext cx="52806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500" dirty="0">
                <a:ln>
                  <a:gradFill>
                    <a:gsLst>
                      <a:gs pos="36000">
                        <a:schemeClr val="accent1">
                          <a:alpha val="50000"/>
                        </a:schemeClr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阿里巴巴普惠体 M" panose="00020600040101010101" pitchFamily="18" charset="-122"/>
              </a:rPr>
              <a:t>PART</a:t>
            </a:r>
            <a:r>
              <a:rPr lang="en-US" altLang="zh-CN" sz="12000" dirty="0">
                <a:ln>
                  <a:gradFill>
                    <a:gsLst>
                      <a:gs pos="36000">
                        <a:schemeClr val="accent1">
                          <a:alpha val="50000"/>
                        </a:schemeClr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  <a:cs typeface="阿里巴巴普惠体 M" panose="00020600040101010101" pitchFamily="18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63866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10896038-EFE0-4F25-AD88-BF48EBF740AF}"/>
              </a:ext>
            </a:extLst>
          </p:cNvPr>
          <p:cNvGrpSpPr/>
          <p:nvPr/>
        </p:nvGrpSpPr>
        <p:grpSpPr>
          <a:xfrm>
            <a:off x="649581" y="1692187"/>
            <a:ext cx="5261100" cy="3487755"/>
            <a:chOff x="649581" y="1760106"/>
            <a:chExt cx="5261100" cy="348775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F2BC29F-DF26-F96B-E8E8-62550EFF8F28}"/>
                </a:ext>
              </a:extLst>
            </p:cNvPr>
            <p:cNvGrpSpPr/>
            <p:nvPr/>
          </p:nvGrpSpPr>
          <p:grpSpPr>
            <a:xfrm>
              <a:off x="649581" y="1760106"/>
              <a:ext cx="5261100" cy="1566683"/>
              <a:chOff x="649581" y="1760106"/>
              <a:chExt cx="5261100" cy="1566683"/>
            </a:xfrm>
          </p:grpSpPr>
          <p:sp>
            <p:nvSpPr>
              <p:cNvPr id="10" name="矩形: 圆角 46">
                <a:extLst>
                  <a:ext uri="{FF2B5EF4-FFF2-40B4-BE49-F238E27FC236}">
                    <a16:creationId xmlns:a16="http://schemas.microsoft.com/office/drawing/2014/main" id="{324B99DB-261B-5DC5-E74D-814B35D23A3F}"/>
                  </a:ext>
                </a:extLst>
              </p:cNvPr>
              <p:cNvSpPr/>
              <p:nvPr/>
            </p:nvSpPr>
            <p:spPr>
              <a:xfrm>
                <a:off x="695324" y="1760106"/>
                <a:ext cx="5215357" cy="1566683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900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723900" dist="508000" dir="5400000" sx="87000" sy="87000" algn="t" rotWithShape="0">
                  <a:schemeClr val="bg1">
                    <a:lumMod val="50000"/>
                    <a:alpha val="1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1" name="矩形: 圆角 49">
                <a:extLst>
                  <a:ext uri="{FF2B5EF4-FFF2-40B4-BE49-F238E27FC236}">
                    <a16:creationId xmlns:a16="http://schemas.microsoft.com/office/drawing/2014/main" id="{AD37F782-3489-33CB-E3FA-385ED575CEB5}"/>
                  </a:ext>
                </a:extLst>
              </p:cNvPr>
              <p:cNvSpPr/>
              <p:nvPr/>
            </p:nvSpPr>
            <p:spPr>
              <a:xfrm>
                <a:off x="649581" y="2078568"/>
                <a:ext cx="91484" cy="9297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lIns="0" rIns="0" rtlCol="0" anchor="ctr"/>
              <a:lstStyle/>
              <a:p>
                <a:pPr algn="ctr"/>
                <a:endParaRPr lang="zh-CN" altLang="en-US" sz="3200" kern="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18" name="矩形: 圆角 29">
                <a:extLst>
                  <a:ext uri="{FF2B5EF4-FFF2-40B4-BE49-F238E27FC236}">
                    <a16:creationId xmlns:a16="http://schemas.microsoft.com/office/drawing/2014/main" id="{317AB493-82BE-8528-65C8-EAA16D80F492}"/>
                  </a:ext>
                </a:extLst>
              </p:cNvPr>
              <p:cNvSpPr/>
              <p:nvPr/>
            </p:nvSpPr>
            <p:spPr>
              <a:xfrm>
                <a:off x="1066878" y="1989667"/>
                <a:ext cx="1790622" cy="3835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思源黑体 CN Medium" panose="020B0600000000000000" pitchFamily="34" charset="-122"/>
                  </a:rPr>
                  <a:t>输入你的标题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0E4A23C-D90E-FC20-CC89-12907D9F3696}"/>
                  </a:ext>
                </a:extLst>
              </p:cNvPr>
              <p:cNvSpPr txBox="1"/>
              <p:nvPr/>
            </p:nvSpPr>
            <p:spPr>
              <a:xfrm>
                <a:off x="989580" y="2490462"/>
                <a:ext cx="3678940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,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F4BABD8-1BBF-9910-3A5C-C166C4F1F611}"/>
                </a:ext>
              </a:extLst>
            </p:cNvPr>
            <p:cNvGrpSpPr/>
            <p:nvPr/>
          </p:nvGrpSpPr>
          <p:grpSpPr>
            <a:xfrm>
              <a:off x="649581" y="3681178"/>
              <a:ext cx="5261100" cy="1566683"/>
              <a:chOff x="649581" y="1760106"/>
              <a:chExt cx="5261100" cy="1566683"/>
            </a:xfrm>
          </p:grpSpPr>
          <p:sp>
            <p:nvSpPr>
              <p:cNvPr id="45" name="矩形: 圆角 46">
                <a:extLst>
                  <a:ext uri="{FF2B5EF4-FFF2-40B4-BE49-F238E27FC236}">
                    <a16:creationId xmlns:a16="http://schemas.microsoft.com/office/drawing/2014/main" id="{2F1FA76C-FCE7-DEB9-B794-3D0E9845D449}"/>
                  </a:ext>
                </a:extLst>
              </p:cNvPr>
              <p:cNvSpPr/>
              <p:nvPr/>
            </p:nvSpPr>
            <p:spPr>
              <a:xfrm>
                <a:off x="695324" y="1760106"/>
                <a:ext cx="5215357" cy="1566683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900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723900" dist="508000" dir="5400000" sx="87000" sy="87000" algn="t" rotWithShape="0">
                  <a:schemeClr val="bg1">
                    <a:lumMod val="50000"/>
                    <a:alpha val="1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6" name="矩形: 圆角 49">
                <a:extLst>
                  <a:ext uri="{FF2B5EF4-FFF2-40B4-BE49-F238E27FC236}">
                    <a16:creationId xmlns:a16="http://schemas.microsoft.com/office/drawing/2014/main" id="{71E22774-047F-C47E-ABE3-46F1968C8676}"/>
                  </a:ext>
                </a:extLst>
              </p:cNvPr>
              <p:cNvSpPr/>
              <p:nvPr/>
            </p:nvSpPr>
            <p:spPr>
              <a:xfrm>
                <a:off x="649581" y="2078568"/>
                <a:ext cx="91484" cy="9297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lIns="0" rIns="0" rtlCol="0" anchor="ctr"/>
              <a:lstStyle/>
              <a:p>
                <a:pPr algn="ctr"/>
                <a:endParaRPr lang="zh-CN" altLang="en-US" sz="3200" kern="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47" name="矩形: 圆角 29">
                <a:extLst>
                  <a:ext uri="{FF2B5EF4-FFF2-40B4-BE49-F238E27FC236}">
                    <a16:creationId xmlns:a16="http://schemas.microsoft.com/office/drawing/2014/main" id="{290E04B3-1632-EC9D-A5A1-D6636DCF1330}"/>
                  </a:ext>
                </a:extLst>
              </p:cNvPr>
              <p:cNvSpPr/>
              <p:nvPr/>
            </p:nvSpPr>
            <p:spPr>
              <a:xfrm>
                <a:off x="1066878" y="1989667"/>
                <a:ext cx="1790622" cy="3835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思源黑体 CN Medium" panose="020B0600000000000000" pitchFamily="34" charset="-122"/>
                  </a:rPr>
                  <a:t>输入你的标题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3FE4F164-3A7E-29BB-7C33-32E4644F680D}"/>
                  </a:ext>
                </a:extLst>
              </p:cNvPr>
              <p:cNvSpPr txBox="1"/>
              <p:nvPr/>
            </p:nvSpPr>
            <p:spPr>
              <a:xfrm>
                <a:off x="989580" y="2490462"/>
                <a:ext cx="3678940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,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</a:t>
                </a: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BFC5807-31DF-82BE-9E4B-DB2FD5135C05}"/>
              </a:ext>
            </a:extLst>
          </p:cNvPr>
          <p:cNvGrpSpPr/>
          <p:nvPr/>
        </p:nvGrpSpPr>
        <p:grpSpPr>
          <a:xfrm flipH="1">
            <a:off x="6236494" y="1692187"/>
            <a:ext cx="5261100" cy="3487755"/>
            <a:chOff x="649581" y="1760106"/>
            <a:chExt cx="5261100" cy="3487755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7EA4B35-C46E-197A-E490-0A16C7A2F500}"/>
                </a:ext>
              </a:extLst>
            </p:cNvPr>
            <p:cNvGrpSpPr/>
            <p:nvPr/>
          </p:nvGrpSpPr>
          <p:grpSpPr>
            <a:xfrm>
              <a:off x="649581" y="1760106"/>
              <a:ext cx="5261100" cy="1566683"/>
              <a:chOff x="649581" y="1760106"/>
              <a:chExt cx="5261100" cy="1566683"/>
            </a:xfrm>
          </p:grpSpPr>
          <p:sp>
            <p:nvSpPr>
              <p:cNvPr id="57" name="矩形: 圆角 46">
                <a:extLst>
                  <a:ext uri="{FF2B5EF4-FFF2-40B4-BE49-F238E27FC236}">
                    <a16:creationId xmlns:a16="http://schemas.microsoft.com/office/drawing/2014/main" id="{01B8F959-0CF3-274B-41EF-3FCB027FE023}"/>
                  </a:ext>
                </a:extLst>
              </p:cNvPr>
              <p:cNvSpPr/>
              <p:nvPr/>
            </p:nvSpPr>
            <p:spPr>
              <a:xfrm>
                <a:off x="695324" y="1760106"/>
                <a:ext cx="5215357" cy="1566683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900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723900" dist="508000" dir="5400000" sx="87000" sy="87000" algn="t" rotWithShape="0">
                  <a:schemeClr val="bg1">
                    <a:lumMod val="50000"/>
                    <a:alpha val="1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8" name="矩形: 圆角 49">
                <a:extLst>
                  <a:ext uri="{FF2B5EF4-FFF2-40B4-BE49-F238E27FC236}">
                    <a16:creationId xmlns:a16="http://schemas.microsoft.com/office/drawing/2014/main" id="{4CF3AE6A-88AF-49D0-5711-965B7435BCEB}"/>
                  </a:ext>
                </a:extLst>
              </p:cNvPr>
              <p:cNvSpPr/>
              <p:nvPr/>
            </p:nvSpPr>
            <p:spPr>
              <a:xfrm>
                <a:off x="649581" y="2078568"/>
                <a:ext cx="91484" cy="9297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lIns="0" rIns="0" rtlCol="0" anchor="ctr"/>
              <a:lstStyle/>
              <a:p>
                <a:pPr algn="ctr"/>
                <a:endParaRPr lang="zh-CN" altLang="en-US" sz="3200" kern="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9" name="矩形: 圆角 29">
                <a:extLst>
                  <a:ext uri="{FF2B5EF4-FFF2-40B4-BE49-F238E27FC236}">
                    <a16:creationId xmlns:a16="http://schemas.microsoft.com/office/drawing/2014/main" id="{9E34ACDD-2242-2BF8-6E79-27B8805155C8}"/>
                  </a:ext>
                </a:extLst>
              </p:cNvPr>
              <p:cNvSpPr/>
              <p:nvPr/>
            </p:nvSpPr>
            <p:spPr>
              <a:xfrm>
                <a:off x="1066878" y="1989667"/>
                <a:ext cx="1790622" cy="3835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思源黑体 CN Medium" panose="020B0600000000000000" pitchFamily="34" charset="-122"/>
                  </a:rPr>
                  <a:t>输入你的标题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EFC1AB95-8249-0CFD-2A6A-5FBA49A5E90E}"/>
                  </a:ext>
                </a:extLst>
              </p:cNvPr>
              <p:cNvSpPr txBox="1"/>
              <p:nvPr/>
            </p:nvSpPr>
            <p:spPr>
              <a:xfrm>
                <a:off x="989580" y="2490462"/>
                <a:ext cx="3678940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,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B1085BB-831F-542C-0710-E43455415444}"/>
                </a:ext>
              </a:extLst>
            </p:cNvPr>
            <p:cNvGrpSpPr/>
            <p:nvPr/>
          </p:nvGrpSpPr>
          <p:grpSpPr>
            <a:xfrm>
              <a:off x="649581" y="3681178"/>
              <a:ext cx="5261100" cy="1566683"/>
              <a:chOff x="649581" y="1760106"/>
              <a:chExt cx="5261100" cy="1566683"/>
            </a:xfrm>
          </p:grpSpPr>
          <p:sp>
            <p:nvSpPr>
              <p:cNvPr id="53" name="矩形: 圆角 46">
                <a:extLst>
                  <a:ext uri="{FF2B5EF4-FFF2-40B4-BE49-F238E27FC236}">
                    <a16:creationId xmlns:a16="http://schemas.microsoft.com/office/drawing/2014/main" id="{67C7153B-5318-1000-B988-669F79C29C0A}"/>
                  </a:ext>
                </a:extLst>
              </p:cNvPr>
              <p:cNvSpPr/>
              <p:nvPr/>
            </p:nvSpPr>
            <p:spPr>
              <a:xfrm>
                <a:off x="695324" y="1760106"/>
                <a:ext cx="5215357" cy="1566683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900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723900" dist="508000" dir="5400000" sx="87000" sy="87000" algn="t" rotWithShape="0">
                  <a:schemeClr val="bg1">
                    <a:lumMod val="50000"/>
                    <a:alpha val="15000"/>
                  </a:schemeClr>
                </a:outerShdw>
              </a:effectLst>
            </p:spPr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4" name="矩形: 圆角 49">
                <a:extLst>
                  <a:ext uri="{FF2B5EF4-FFF2-40B4-BE49-F238E27FC236}">
                    <a16:creationId xmlns:a16="http://schemas.microsoft.com/office/drawing/2014/main" id="{77D6DFDD-F740-A425-87D7-B32F0F38D5E4}"/>
                  </a:ext>
                </a:extLst>
              </p:cNvPr>
              <p:cNvSpPr/>
              <p:nvPr/>
            </p:nvSpPr>
            <p:spPr>
              <a:xfrm>
                <a:off x="649581" y="2078568"/>
                <a:ext cx="91484" cy="929758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txBody>
              <a:bodyPr lIns="0" rIns="0" rtlCol="0" anchor="ctr"/>
              <a:lstStyle/>
              <a:p>
                <a:pPr algn="ctr"/>
                <a:endParaRPr lang="zh-CN" altLang="en-US" sz="3200" kern="0" dirty="0">
                  <a:solidFill>
                    <a:srgbClr val="FFFFFF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M" panose="00020600040101010101" pitchFamily="18" charset="-122"/>
                  <a:sym typeface="思源黑体 CN Normal" panose="020B0400000000000000" pitchFamily="34" charset="-122"/>
                </a:endParaRPr>
              </a:p>
            </p:txBody>
          </p:sp>
          <p:sp>
            <p:nvSpPr>
              <p:cNvPr id="55" name="矩形: 圆角 29">
                <a:extLst>
                  <a:ext uri="{FF2B5EF4-FFF2-40B4-BE49-F238E27FC236}">
                    <a16:creationId xmlns:a16="http://schemas.microsoft.com/office/drawing/2014/main" id="{027BD616-22D5-E489-1713-1732218ADC18}"/>
                  </a:ext>
                </a:extLst>
              </p:cNvPr>
              <p:cNvSpPr/>
              <p:nvPr/>
            </p:nvSpPr>
            <p:spPr>
              <a:xfrm>
                <a:off x="1066878" y="1989667"/>
                <a:ext cx="1790622" cy="3835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6000">
                    <a:schemeClr val="accent1"/>
                  </a:gs>
                  <a:gs pos="83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190500" dist="127000" dir="5400000" algn="t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rIns="0" rtlCol="0" anchor="ctr"/>
              <a:lstStyle/>
              <a:p>
                <a:pPr algn="ctr"/>
                <a:r>
                  <a:rPr lang="zh-CN" altLang="en-US" dirty="0">
                    <a:solidFill>
                      <a:srgbClr val="FFFFFF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思源黑体 CN Medium" panose="020B0600000000000000" pitchFamily="34" charset="-122"/>
                  </a:rPr>
                  <a:t>输入你的标题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753CDBB3-7E0B-1224-0D5B-88FA4A718F36}"/>
                  </a:ext>
                </a:extLst>
              </p:cNvPr>
              <p:cNvSpPr txBox="1"/>
              <p:nvPr/>
            </p:nvSpPr>
            <p:spPr>
              <a:xfrm>
                <a:off x="989580" y="2490462"/>
                <a:ext cx="3678940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,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</a:t>
                </a:r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486EAB3-3069-7582-FA08-670C4B67AEF1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-文本框 29">
            <a:extLst>
              <a:ext uri="{FF2B5EF4-FFF2-40B4-BE49-F238E27FC236}">
                <a16:creationId xmlns:a16="http://schemas.microsoft.com/office/drawing/2014/main" id="{C7F8D531-A8FF-73EB-6EB8-6D33260C50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二</a:t>
            </a:r>
          </a:p>
        </p:txBody>
      </p:sp>
      <p:sp>
        <p:nvSpPr>
          <p:cNvPr id="6" name="PA-文本框 14">
            <a:extLst>
              <a:ext uri="{FF2B5EF4-FFF2-40B4-BE49-F238E27FC236}">
                <a16:creationId xmlns:a16="http://schemas.microsoft.com/office/drawing/2014/main" id="{6100AA87-EDCF-D88A-4F03-2E6C817629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23D422E-92C2-B022-B5CF-A48F89296BC6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A-直接连接符 17">
            <a:extLst>
              <a:ext uri="{FF2B5EF4-FFF2-40B4-BE49-F238E27FC236}">
                <a16:creationId xmlns:a16="http://schemas.microsoft.com/office/drawing/2014/main" id="{0B7D0991-AF25-73BC-7B1F-EF2BFFD425CE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565B85D-3D97-6B31-72F8-DF5FD9025367}"/>
              </a:ext>
            </a:extLst>
          </p:cNvPr>
          <p:cNvGrpSpPr/>
          <p:nvPr/>
        </p:nvGrpSpPr>
        <p:grpSpPr>
          <a:xfrm>
            <a:off x="4974691" y="2208932"/>
            <a:ext cx="2304290" cy="2304298"/>
            <a:chOff x="4708346" y="1993507"/>
            <a:chExt cx="3357136" cy="3357150"/>
          </a:xfrm>
        </p:grpSpPr>
        <p:sp>
          <p:nvSpPr>
            <p:cNvPr id="35" name="圆: 空心 34">
              <a:extLst>
                <a:ext uri="{FF2B5EF4-FFF2-40B4-BE49-F238E27FC236}">
                  <a16:creationId xmlns:a16="http://schemas.microsoft.com/office/drawing/2014/main" id="{85871EF2-D592-4955-14DF-976C3FA52DEB}"/>
                </a:ext>
              </a:extLst>
            </p:cNvPr>
            <p:cNvSpPr/>
            <p:nvPr/>
          </p:nvSpPr>
          <p:spPr>
            <a:xfrm>
              <a:off x="4864121" y="2149281"/>
              <a:ext cx="3045604" cy="3045602"/>
            </a:xfrm>
            <a:prstGeom prst="donut">
              <a:avLst>
                <a:gd name="adj" fmla="val 27505"/>
              </a:avLst>
            </a:prstGeom>
            <a:solidFill>
              <a:schemeClr val="accent1">
                <a:lumMod val="20000"/>
                <a:lumOff val="8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9073658-43CC-4BEA-5B66-384CED42F6F5}"/>
                </a:ext>
              </a:extLst>
            </p:cNvPr>
            <p:cNvSpPr/>
            <p:nvPr/>
          </p:nvSpPr>
          <p:spPr>
            <a:xfrm>
              <a:off x="5006891" y="2292070"/>
              <a:ext cx="2760062" cy="2760024"/>
            </a:xfrm>
            <a:prstGeom prst="ellipse">
              <a:avLst/>
            </a:prstGeom>
            <a:gradFill flip="none" rotWithShape="1">
              <a:gsLst>
                <a:gs pos="13000">
                  <a:schemeClr val="accent1">
                    <a:lumMod val="75000"/>
                    <a:lumOff val="25000"/>
                  </a:schemeClr>
                </a:gs>
                <a:gs pos="84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2700000" algn="tl" rotWithShape="0">
                <a:schemeClr val="accent1"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algn="ctr" defTabSz="457200"/>
              <a:endParaRPr lang="zh-CN" altLang="en-US" sz="1867" kern="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+mn-ea"/>
              </a:endParaRPr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C776A040-70F1-752C-3DB8-155293F9A18D}"/>
                </a:ext>
              </a:extLst>
            </p:cNvPr>
            <p:cNvSpPr/>
            <p:nvPr/>
          </p:nvSpPr>
          <p:spPr>
            <a:xfrm rot="369731">
              <a:off x="4708346" y="1993507"/>
              <a:ext cx="3357136" cy="3357150"/>
            </a:xfrm>
            <a:prstGeom prst="arc">
              <a:avLst>
                <a:gd name="adj1" fmla="val 18300357"/>
                <a:gd name="adj2" fmla="val 6848768"/>
              </a:avLst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80000"/>
                      <a:lumOff val="2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7DDD900B-9444-C180-DD4F-19705C9B59F9}"/>
                </a:ext>
              </a:extLst>
            </p:cNvPr>
            <p:cNvSpPr/>
            <p:nvPr/>
          </p:nvSpPr>
          <p:spPr>
            <a:xfrm rot="369731" flipH="1" flipV="1">
              <a:off x="4708346" y="1993507"/>
              <a:ext cx="3357136" cy="3357150"/>
            </a:xfrm>
            <a:prstGeom prst="arc">
              <a:avLst>
                <a:gd name="adj1" fmla="val 18300357"/>
                <a:gd name="adj2" fmla="val 6848768"/>
              </a:avLst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80000"/>
                      <a:lumOff val="20000"/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42" name="iconfont-11255-5323814">
              <a:extLst>
                <a:ext uri="{FF2B5EF4-FFF2-40B4-BE49-F238E27FC236}">
                  <a16:creationId xmlns:a16="http://schemas.microsoft.com/office/drawing/2014/main" id="{6A37026E-8DA9-D559-D209-DB745D0D9125}"/>
                </a:ext>
              </a:extLst>
            </p:cNvPr>
            <p:cNvSpPr/>
            <p:nvPr/>
          </p:nvSpPr>
          <p:spPr>
            <a:xfrm>
              <a:off x="5804422" y="3089582"/>
              <a:ext cx="1165000" cy="1165000"/>
            </a:xfrm>
            <a:custGeom>
              <a:avLst/>
              <a:gdLst>
                <a:gd name="T0" fmla="*/ 11886 w 12800"/>
                <a:gd name="T1" fmla="*/ 914 h 12800"/>
                <a:gd name="T2" fmla="*/ 11886 w 12800"/>
                <a:gd name="T3" fmla="*/ 2743 h 12800"/>
                <a:gd name="T4" fmla="*/ 914 w 12800"/>
                <a:gd name="T5" fmla="*/ 2743 h 12800"/>
                <a:gd name="T6" fmla="*/ 914 w 12800"/>
                <a:gd name="T7" fmla="*/ 914 h 12800"/>
                <a:gd name="T8" fmla="*/ 11886 w 12800"/>
                <a:gd name="T9" fmla="*/ 914 h 12800"/>
                <a:gd name="T10" fmla="*/ 11886 w 12800"/>
                <a:gd name="T11" fmla="*/ 0 h 12800"/>
                <a:gd name="T12" fmla="*/ 914 w 12800"/>
                <a:gd name="T13" fmla="*/ 0 h 12800"/>
                <a:gd name="T14" fmla="*/ 0 w 12800"/>
                <a:gd name="T15" fmla="*/ 914 h 12800"/>
                <a:gd name="T16" fmla="*/ 0 w 12800"/>
                <a:gd name="T17" fmla="*/ 2743 h 12800"/>
                <a:gd name="T18" fmla="*/ 914 w 12800"/>
                <a:gd name="T19" fmla="*/ 3657 h 12800"/>
                <a:gd name="T20" fmla="*/ 11886 w 12800"/>
                <a:gd name="T21" fmla="*/ 3657 h 12800"/>
                <a:gd name="T22" fmla="*/ 12800 w 12800"/>
                <a:gd name="T23" fmla="*/ 2743 h 12800"/>
                <a:gd name="T24" fmla="*/ 12800 w 12800"/>
                <a:gd name="T25" fmla="*/ 914 h 12800"/>
                <a:gd name="T26" fmla="*/ 11886 w 12800"/>
                <a:gd name="T27" fmla="*/ 0 h 12800"/>
                <a:gd name="T28" fmla="*/ 11886 w 12800"/>
                <a:gd name="T29" fmla="*/ 5486 h 12800"/>
                <a:gd name="T30" fmla="*/ 11886 w 12800"/>
                <a:gd name="T31" fmla="*/ 7314 h 12800"/>
                <a:gd name="T32" fmla="*/ 914 w 12800"/>
                <a:gd name="T33" fmla="*/ 7314 h 12800"/>
                <a:gd name="T34" fmla="*/ 914 w 12800"/>
                <a:gd name="T35" fmla="*/ 5486 h 12800"/>
                <a:gd name="T36" fmla="*/ 11886 w 12800"/>
                <a:gd name="T37" fmla="*/ 5486 h 12800"/>
                <a:gd name="T38" fmla="*/ 11886 w 12800"/>
                <a:gd name="T39" fmla="*/ 4571 h 12800"/>
                <a:gd name="T40" fmla="*/ 914 w 12800"/>
                <a:gd name="T41" fmla="*/ 4571 h 12800"/>
                <a:gd name="T42" fmla="*/ 0 w 12800"/>
                <a:gd name="T43" fmla="*/ 5486 h 12800"/>
                <a:gd name="T44" fmla="*/ 0 w 12800"/>
                <a:gd name="T45" fmla="*/ 7314 h 12800"/>
                <a:gd name="T46" fmla="*/ 914 w 12800"/>
                <a:gd name="T47" fmla="*/ 8229 h 12800"/>
                <a:gd name="T48" fmla="*/ 11886 w 12800"/>
                <a:gd name="T49" fmla="*/ 8229 h 12800"/>
                <a:gd name="T50" fmla="*/ 12800 w 12800"/>
                <a:gd name="T51" fmla="*/ 7314 h 12800"/>
                <a:gd name="T52" fmla="*/ 12800 w 12800"/>
                <a:gd name="T53" fmla="*/ 5486 h 12800"/>
                <a:gd name="T54" fmla="*/ 11886 w 12800"/>
                <a:gd name="T55" fmla="*/ 4571 h 12800"/>
                <a:gd name="T56" fmla="*/ 11886 w 12800"/>
                <a:gd name="T57" fmla="*/ 10057 h 12800"/>
                <a:gd name="T58" fmla="*/ 11886 w 12800"/>
                <a:gd name="T59" fmla="*/ 11886 h 12800"/>
                <a:gd name="T60" fmla="*/ 914 w 12800"/>
                <a:gd name="T61" fmla="*/ 11886 h 12800"/>
                <a:gd name="T62" fmla="*/ 914 w 12800"/>
                <a:gd name="T63" fmla="*/ 10057 h 12800"/>
                <a:gd name="T64" fmla="*/ 11886 w 12800"/>
                <a:gd name="T65" fmla="*/ 10057 h 12800"/>
                <a:gd name="T66" fmla="*/ 11886 w 12800"/>
                <a:gd name="T67" fmla="*/ 9143 h 12800"/>
                <a:gd name="T68" fmla="*/ 914 w 12800"/>
                <a:gd name="T69" fmla="*/ 9143 h 12800"/>
                <a:gd name="T70" fmla="*/ 0 w 12800"/>
                <a:gd name="T71" fmla="*/ 10057 h 12800"/>
                <a:gd name="T72" fmla="*/ 0 w 12800"/>
                <a:gd name="T73" fmla="*/ 11886 h 12800"/>
                <a:gd name="T74" fmla="*/ 914 w 12800"/>
                <a:gd name="T75" fmla="*/ 12800 h 12800"/>
                <a:gd name="T76" fmla="*/ 11886 w 12800"/>
                <a:gd name="T77" fmla="*/ 12800 h 12800"/>
                <a:gd name="T78" fmla="*/ 12800 w 12800"/>
                <a:gd name="T79" fmla="*/ 11886 h 12800"/>
                <a:gd name="T80" fmla="*/ 12800 w 12800"/>
                <a:gd name="T81" fmla="*/ 10057 h 12800"/>
                <a:gd name="T82" fmla="*/ 11886 w 12800"/>
                <a:gd name="T83" fmla="*/ 9143 h 12800"/>
                <a:gd name="T84" fmla="*/ 2286 w 12800"/>
                <a:gd name="T85" fmla="*/ 1371 h 12800"/>
                <a:gd name="T86" fmla="*/ 2743 w 12800"/>
                <a:gd name="T87" fmla="*/ 1829 h 12800"/>
                <a:gd name="T88" fmla="*/ 2286 w 12800"/>
                <a:gd name="T89" fmla="*/ 2286 h 12800"/>
                <a:gd name="T90" fmla="*/ 1829 w 12800"/>
                <a:gd name="T91" fmla="*/ 1829 h 12800"/>
                <a:gd name="T92" fmla="*/ 2286 w 12800"/>
                <a:gd name="T93" fmla="*/ 1371 h 12800"/>
                <a:gd name="T94" fmla="*/ 2286 w 12800"/>
                <a:gd name="T95" fmla="*/ 5943 h 12800"/>
                <a:gd name="T96" fmla="*/ 2743 w 12800"/>
                <a:gd name="T97" fmla="*/ 6400 h 12800"/>
                <a:gd name="T98" fmla="*/ 2286 w 12800"/>
                <a:gd name="T99" fmla="*/ 6857 h 12800"/>
                <a:gd name="T100" fmla="*/ 1829 w 12800"/>
                <a:gd name="T101" fmla="*/ 6400 h 12800"/>
                <a:gd name="T102" fmla="*/ 2286 w 12800"/>
                <a:gd name="T103" fmla="*/ 5943 h 12800"/>
                <a:gd name="T104" fmla="*/ 2286 w 12800"/>
                <a:gd name="T105" fmla="*/ 10514 h 12800"/>
                <a:gd name="T106" fmla="*/ 4114 w 12800"/>
                <a:gd name="T107" fmla="*/ 10514 h 12800"/>
                <a:gd name="T108" fmla="*/ 4571 w 12800"/>
                <a:gd name="T109" fmla="*/ 10971 h 12800"/>
                <a:gd name="T110" fmla="*/ 4114 w 12800"/>
                <a:gd name="T111" fmla="*/ 11429 h 12800"/>
                <a:gd name="T112" fmla="*/ 2286 w 12800"/>
                <a:gd name="T113" fmla="*/ 11429 h 12800"/>
                <a:gd name="T114" fmla="*/ 1829 w 12800"/>
                <a:gd name="T115" fmla="*/ 10971 h 12800"/>
                <a:gd name="T116" fmla="*/ 2286 w 12800"/>
                <a:gd name="T117" fmla="*/ 10514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00" h="12800">
                  <a:moveTo>
                    <a:pt x="11886" y="914"/>
                  </a:moveTo>
                  <a:lnTo>
                    <a:pt x="11886" y="2743"/>
                  </a:lnTo>
                  <a:lnTo>
                    <a:pt x="914" y="2743"/>
                  </a:lnTo>
                  <a:lnTo>
                    <a:pt x="914" y="914"/>
                  </a:lnTo>
                  <a:lnTo>
                    <a:pt x="11886" y="914"/>
                  </a:lnTo>
                  <a:close/>
                  <a:moveTo>
                    <a:pt x="11886" y="0"/>
                  </a:moveTo>
                  <a:lnTo>
                    <a:pt x="914" y="0"/>
                  </a:lnTo>
                  <a:cubicBezTo>
                    <a:pt x="366" y="0"/>
                    <a:pt x="0" y="366"/>
                    <a:pt x="0" y="914"/>
                  </a:cubicBezTo>
                  <a:lnTo>
                    <a:pt x="0" y="2743"/>
                  </a:lnTo>
                  <a:cubicBezTo>
                    <a:pt x="0" y="3291"/>
                    <a:pt x="366" y="3657"/>
                    <a:pt x="914" y="3657"/>
                  </a:cubicBezTo>
                  <a:lnTo>
                    <a:pt x="11886" y="3657"/>
                  </a:lnTo>
                  <a:cubicBezTo>
                    <a:pt x="12434" y="3657"/>
                    <a:pt x="12800" y="3291"/>
                    <a:pt x="12800" y="2743"/>
                  </a:cubicBezTo>
                  <a:lnTo>
                    <a:pt x="12800" y="914"/>
                  </a:lnTo>
                  <a:cubicBezTo>
                    <a:pt x="12800" y="366"/>
                    <a:pt x="12434" y="0"/>
                    <a:pt x="11886" y="0"/>
                  </a:cubicBezTo>
                  <a:close/>
                  <a:moveTo>
                    <a:pt x="11886" y="5486"/>
                  </a:moveTo>
                  <a:lnTo>
                    <a:pt x="11886" y="7314"/>
                  </a:lnTo>
                  <a:lnTo>
                    <a:pt x="914" y="7314"/>
                  </a:lnTo>
                  <a:lnTo>
                    <a:pt x="914" y="5486"/>
                  </a:lnTo>
                  <a:lnTo>
                    <a:pt x="11886" y="5486"/>
                  </a:lnTo>
                  <a:close/>
                  <a:moveTo>
                    <a:pt x="11886" y="4571"/>
                  </a:moveTo>
                  <a:lnTo>
                    <a:pt x="914" y="4571"/>
                  </a:lnTo>
                  <a:cubicBezTo>
                    <a:pt x="366" y="4571"/>
                    <a:pt x="0" y="4937"/>
                    <a:pt x="0" y="5486"/>
                  </a:cubicBezTo>
                  <a:lnTo>
                    <a:pt x="0" y="7314"/>
                  </a:lnTo>
                  <a:cubicBezTo>
                    <a:pt x="0" y="7863"/>
                    <a:pt x="366" y="8229"/>
                    <a:pt x="914" y="8229"/>
                  </a:cubicBezTo>
                  <a:lnTo>
                    <a:pt x="11886" y="8229"/>
                  </a:lnTo>
                  <a:cubicBezTo>
                    <a:pt x="12434" y="8229"/>
                    <a:pt x="12800" y="7863"/>
                    <a:pt x="12800" y="7314"/>
                  </a:cubicBezTo>
                  <a:lnTo>
                    <a:pt x="12800" y="5486"/>
                  </a:lnTo>
                  <a:cubicBezTo>
                    <a:pt x="12800" y="4937"/>
                    <a:pt x="12434" y="4571"/>
                    <a:pt x="11886" y="4571"/>
                  </a:cubicBezTo>
                  <a:close/>
                  <a:moveTo>
                    <a:pt x="11886" y="10057"/>
                  </a:moveTo>
                  <a:lnTo>
                    <a:pt x="11886" y="11886"/>
                  </a:lnTo>
                  <a:lnTo>
                    <a:pt x="914" y="11886"/>
                  </a:lnTo>
                  <a:lnTo>
                    <a:pt x="914" y="10057"/>
                  </a:lnTo>
                  <a:lnTo>
                    <a:pt x="11886" y="10057"/>
                  </a:lnTo>
                  <a:close/>
                  <a:moveTo>
                    <a:pt x="11886" y="9143"/>
                  </a:moveTo>
                  <a:lnTo>
                    <a:pt x="914" y="9143"/>
                  </a:lnTo>
                  <a:cubicBezTo>
                    <a:pt x="366" y="9143"/>
                    <a:pt x="0" y="9509"/>
                    <a:pt x="0" y="10057"/>
                  </a:cubicBezTo>
                  <a:lnTo>
                    <a:pt x="0" y="11886"/>
                  </a:lnTo>
                  <a:cubicBezTo>
                    <a:pt x="0" y="12434"/>
                    <a:pt x="366" y="12800"/>
                    <a:pt x="914" y="12800"/>
                  </a:cubicBezTo>
                  <a:lnTo>
                    <a:pt x="11886" y="12800"/>
                  </a:lnTo>
                  <a:cubicBezTo>
                    <a:pt x="12434" y="12800"/>
                    <a:pt x="12800" y="12434"/>
                    <a:pt x="12800" y="11886"/>
                  </a:cubicBezTo>
                  <a:lnTo>
                    <a:pt x="12800" y="10057"/>
                  </a:lnTo>
                  <a:cubicBezTo>
                    <a:pt x="12800" y="9509"/>
                    <a:pt x="12434" y="9143"/>
                    <a:pt x="11886" y="9143"/>
                  </a:cubicBezTo>
                  <a:close/>
                  <a:moveTo>
                    <a:pt x="2286" y="1371"/>
                  </a:moveTo>
                  <a:cubicBezTo>
                    <a:pt x="2560" y="1371"/>
                    <a:pt x="2743" y="1554"/>
                    <a:pt x="2743" y="1829"/>
                  </a:cubicBezTo>
                  <a:cubicBezTo>
                    <a:pt x="2743" y="2103"/>
                    <a:pt x="2560" y="2286"/>
                    <a:pt x="2286" y="2286"/>
                  </a:cubicBezTo>
                  <a:cubicBezTo>
                    <a:pt x="2011" y="2286"/>
                    <a:pt x="1829" y="2103"/>
                    <a:pt x="1829" y="1829"/>
                  </a:cubicBezTo>
                  <a:cubicBezTo>
                    <a:pt x="1829" y="1554"/>
                    <a:pt x="2011" y="1371"/>
                    <a:pt x="2286" y="1371"/>
                  </a:cubicBezTo>
                  <a:close/>
                  <a:moveTo>
                    <a:pt x="2286" y="5943"/>
                  </a:moveTo>
                  <a:cubicBezTo>
                    <a:pt x="2560" y="5943"/>
                    <a:pt x="2743" y="6126"/>
                    <a:pt x="2743" y="6400"/>
                  </a:cubicBezTo>
                  <a:cubicBezTo>
                    <a:pt x="2743" y="6674"/>
                    <a:pt x="2560" y="6857"/>
                    <a:pt x="2286" y="6857"/>
                  </a:cubicBezTo>
                  <a:cubicBezTo>
                    <a:pt x="2011" y="6857"/>
                    <a:pt x="1829" y="6674"/>
                    <a:pt x="1829" y="6400"/>
                  </a:cubicBezTo>
                  <a:cubicBezTo>
                    <a:pt x="1829" y="6126"/>
                    <a:pt x="2011" y="5943"/>
                    <a:pt x="2286" y="5943"/>
                  </a:cubicBezTo>
                  <a:close/>
                  <a:moveTo>
                    <a:pt x="2286" y="10514"/>
                  </a:moveTo>
                  <a:lnTo>
                    <a:pt x="4114" y="10514"/>
                  </a:lnTo>
                  <a:cubicBezTo>
                    <a:pt x="4389" y="10514"/>
                    <a:pt x="4571" y="10697"/>
                    <a:pt x="4571" y="10971"/>
                  </a:cubicBezTo>
                  <a:cubicBezTo>
                    <a:pt x="4571" y="11246"/>
                    <a:pt x="4389" y="11429"/>
                    <a:pt x="4114" y="11429"/>
                  </a:cubicBezTo>
                  <a:lnTo>
                    <a:pt x="2286" y="11429"/>
                  </a:lnTo>
                  <a:cubicBezTo>
                    <a:pt x="2011" y="11429"/>
                    <a:pt x="1829" y="11246"/>
                    <a:pt x="1829" y="10971"/>
                  </a:cubicBezTo>
                  <a:cubicBezTo>
                    <a:pt x="1829" y="10697"/>
                    <a:pt x="2011" y="10514"/>
                    <a:pt x="2286" y="105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65100" dist="114300" dir="5400000" algn="t" rotWithShape="0">
                <a:srgbClr val="0A31B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0855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821B1BE3-06AB-0DD7-714E-97EF2C1B27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7896" y="1205712"/>
            <a:ext cx="7064103" cy="5652287"/>
          </a:xfrm>
          <a:prstGeom prst="rect">
            <a:avLst/>
          </a:prstGeom>
          <a:effectLst/>
        </p:spPr>
      </p:pic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9F690B0-4C23-5003-D7FA-7972A2F2311F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-文本框 29">
            <a:extLst>
              <a:ext uri="{FF2B5EF4-FFF2-40B4-BE49-F238E27FC236}">
                <a16:creationId xmlns:a16="http://schemas.microsoft.com/office/drawing/2014/main" id="{0C5EB00D-74C6-D6C9-FF59-CCB2120E877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二</a:t>
            </a:r>
          </a:p>
        </p:txBody>
      </p:sp>
      <p:sp>
        <p:nvSpPr>
          <p:cNvPr id="58" name="PA-文本框 14">
            <a:extLst>
              <a:ext uri="{FF2B5EF4-FFF2-40B4-BE49-F238E27FC236}">
                <a16:creationId xmlns:a16="http://schemas.microsoft.com/office/drawing/2014/main" id="{CF29970C-7AD8-76AB-9C56-38F136425D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59" name="PA-直接连接符 17">
            <a:extLst>
              <a:ext uri="{FF2B5EF4-FFF2-40B4-BE49-F238E27FC236}">
                <a16:creationId xmlns:a16="http://schemas.microsoft.com/office/drawing/2014/main" id="{F0B68807-B568-C568-5785-D44A4BAADDA6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C87BD05-3B20-0F44-4E5F-56663B9DF2F0}"/>
              </a:ext>
            </a:extLst>
          </p:cNvPr>
          <p:cNvSpPr/>
          <p:nvPr/>
        </p:nvSpPr>
        <p:spPr>
          <a:xfrm>
            <a:off x="685800" y="1781830"/>
            <a:ext cx="2815024" cy="1502003"/>
          </a:xfrm>
          <a:custGeom>
            <a:avLst/>
            <a:gdLst>
              <a:gd name="connsiteX0" fmla="*/ 106041 w 2815024"/>
              <a:gd name="connsiteY0" fmla="*/ 0 h 1502003"/>
              <a:gd name="connsiteX1" fmla="*/ 1110281 w 2815024"/>
              <a:gd name="connsiteY1" fmla="*/ 0 h 1502003"/>
              <a:gd name="connsiteX2" fmla="*/ 1110205 w 2815024"/>
              <a:gd name="connsiteY2" fmla="*/ 378 h 1502003"/>
              <a:gd name="connsiteX3" fmla="*/ 1361553 w 2815024"/>
              <a:gd name="connsiteY3" fmla="*/ 251721 h 1502003"/>
              <a:gd name="connsiteX4" fmla="*/ 1612901 w 2815024"/>
              <a:gd name="connsiteY4" fmla="*/ 378 h 1502003"/>
              <a:gd name="connsiteX5" fmla="*/ 1612825 w 2815024"/>
              <a:gd name="connsiteY5" fmla="*/ 0 h 1502003"/>
              <a:gd name="connsiteX6" fmla="*/ 2708983 w 2815024"/>
              <a:gd name="connsiteY6" fmla="*/ 0 h 1502003"/>
              <a:gd name="connsiteX7" fmla="*/ 2815024 w 2815024"/>
              <a:gd name="connsiteY7" fmla="*/ 106041 h 1502003"/>
              <a:gd name="connsiteX8" fmla="*/ 2815024 w 2815024"/>
              <a:gd name="connsiteY8" fmla="*/ 1395962 h 1502003"/>
              <a:gd name="connsiteX9" fmla="*/ 2708983 w 2815024"/>
              <a:gd name="connsiteY9" fmla="*/ 1502003 h 1502003"/>
              <a:gd name="connsiteX10" fmla="*/ 106041 w 2815024"/>
              <a:gd name="connsiteY10" fmla="*/ 1502003 h 1502003"/>
              <a:gd name="connsiteX11" fmla="*/ 0 w 2815024"/>
              <a:gd name="connsiteY11" fmla="*/ 1395962 h 1502003"/>
              <a:gd name="connsiteX12" fmla="*/ 0 w 2815024"/>
              <a:gd name="connsiteY12" fmla="*/ 106041 h 1502003"/>
              <a:gd name="connsiteX13" fmla="*/ 106041 w 2815024"/>
              <a:gd name="connsiteY13" fmla="*/ 0 h 150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15024" h="1502003">
                <a:moveTo>
                  <a:pt x="106041" y="0"/>
                </a:moveTo>
                <a:lnTo>
                  <a:pt x="1110281" y="0"/>
                </a:lnTo>
                <a:lnTo>
                  <a:pt x="1110205" y="378"/>
                </a:lnTo>
                <a:cubicBezTo>
                  <a:pt x="1110205" y="139191"/>
                  <a:pt x="1222737" y="251721"/>
                  <a:pt x="1361553" y="251721"/>
                </a:cubicBezTo>
                <a:cubicBezTo>
                  <a:pt x="1500369" y="251721"/>
                  <a:pt x="1612901" y="139191"/>
                  <a:pt x="1612901" y="378"/>
                </a:cubicBezTo>
                <a:lnTo>
                  <a:pt x="1612825" y="0"/>
                </a:lnTo>
                <a:lnTo>
                  <a:pt x="2708983" y="0"/>
                </a:lnTo>
                <a:cubicBezTo>
                  <a:pt x="2767548" y="0"/>
                  <a:pt x="2815024" y="47476"/>
                  <a:pt x="2815024" y="106041"/>
                </a:cubicBezTo>
                <a:lnTo>
                  <a:pt x="2815024" y="1395962"/>
                </a:lnTo>
                <a:cubicBezTo>
                  <a:pt x="2815024" y="1454527"/>
                  <a:pt x="2767548" y="1502003"/>
                  <a:pt x="2708983" y="1502003"/>
                </a:cubicBezTo>
                <a:lnTo>
                  <a:pt x="106041" y="1502003"/>
                </a:lnTo>
                <a:cubicBezTo>
                  <a:pt x="47476" y="1502003"/>
                  <a:pt x="0" y="1454527"/>
                  <a:pt x="0" y="1395962"/>
                </a:cubicBezTo>
                <a:lnTo>
                  <a:pt x="0" y="106041"/>
                </a:lnTo>
                <a:cubicBezTo>
                  <a:pt x="0" y="47476"/>
                  <a:pt x="47476" y="0"/>
                  <a:pt x="10604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44EEA30-6214-DD00-AF26-D80933EAFEAE}"/>
              </a:ext>
            </a:extLst>
          </p:cNvPr>
          <p:cNvSpPr/>
          <p:nvPr/>
        </p:nvSpPr>
        <p:spPr>
          <a:xfrm>
            <a:off x="1837379" y="1543147"/>
            <a:ext cx="419947" cy="419941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E0F4D4-3BE1-F41E-C3F0-F9D67B900CBA}"/>
              </a:ext>
            </a:extLst>
          </p:cNvPr>
          <p:cNvSpPr txBox="1"/>
          <p:nvPr/>
        </p:nvSpPr>
        <p:spPr>
          <a:xfrm>
            <a:off x="975057" y="207638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请在此处输入标题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F99D5C7-041F-9CB1-1B56-2881F64CD153}"/>
              </a:ext>
            </a:extLst>
          </p:cNvPr>
          <p:cNvSpPr txBox="1"/>
          <p:nvPr/>
        </p:nvSpPr>
        <p:spPr>
          <a:xfrm>
            <a:off x="864454" y="2483627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4E69A29-E2A4-EBA4-B65C-2E4FCA1E3EED}"/>
              </a:ext>
            </a:extLst>
          </p:cNvPr>
          <p:cNvSpPr txBox="1"/>
          <p:nvPr/>
        </p:nvSpPr>
        <p:spPr>
          <a:xfrm>
            <a:off x="864454" y="2809092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A4AB5E9F-1830-BE55-E083-91444793CD94}"/>
              </a:ext>
            </a:extLst>
          </p:cNvPr>
          <p:cNvSpPr/>
          <p:nvPr/>
        </p:nvSpPr>
        <p:spPr>
          <a:xfrm>
            <a:off x="3904303" y="1781830"/>
            <a:ext cx="2815024" cy="1502003"/>
          </a:xfrm>
          <a:custGeom>
            <a:avLst/>
            <a:gdLst>
              <a:gd name="connsiteX0" fmla="*/ 106041 w 2815024"/>
              <a:gd name="connsiteY0" fmla="*/ 0 h 1502003"/>
              <a:gd name="connsiteX1" fmla="*/ 1110281 w 2815024"/>
              <a:gd name="connsiteY1" fmla="*/ 0 h 1502003"/>
              <a:gd name="connsiteX2" fmla="*/ 1110205 w 2815024"/>
              <a:gd name="connsiteY2" fmla="*/ 378 h 1502003"/>
              <a:gd name="connsiteX3" fmla="*/ 1361553 w 2815024"/>
              <a:gd name="connsiteY3" fmla="*/ 251721 h 1502003"/>
              <a:gd name="connsiteX4" fmla="*/ 1612901 w 2815024"/>
              <a:gd name="connsiteY4" fmla="*/ 378 h 1502003"/>
              <a:gd name="connsiteX5" fmla="*/ 1612825 w 2815024"/>
              <a:gd name="connsiteY5" fmla="*/ 0 h 1502003"/>
              <a:gd name="connsiteX6" fmla="*/ 2708983 w 2815024"/>
              <a:gd name="connsiteY6" fmla="*/ 0 h 1502003"/>
              <a:gd name="connsiteX7" fmla="*/ 2815024 w 2815024"/>
              <a:gd name="connsiteY7" fmla="*/ 106041 h 1502003"/>
              <a:gd name="connsiteX8" fmla="*/ 2815024 w 2815024"/>
              <a:gd name="connsiteY8" fmla="*/ 1395962 h 1502003"/>
              <a:gd name="connsiteX9" fmla="*/ 2708983 w 2815024"/>
              <a:gd name="connsiteY9" fmla="*/ 1502003 h 1502003"/>
              <a:gd name="connsiteX10" fmla="*/ 106041 w 2815024"/>
              <a:gd name="connsiteY10" fmla="*/ 1502003 h 1502003"/>
              <a:gd name="connsiteX11" fmla="*/ 0 w 2815024"/>
              <a:gd name="connsiteY11" fmla="*/ 1395962 h 1502003"/>
              <a:gd name="connsiteX12" fmla="*/ 0 w 2815024"/>
              <a:gd name="connsiteY12" fmla="*/ 106041 h 1502003"/>
              <a:gd name="connsiteX13" fmla="*/ 106041 w 2815024"/>
              <a:gd name="connsiteY13" fmla="*/ 0 h 150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15024" h="1502003">
                <a:moveTo>
                  <a:pt x="106041" y="0"/>
                </a:moveTo>
                <a:lnTo>
                  <a:pt x="1110281" y="0"/>
                </a:lnTo>
                <a:lnTo>
                  <a:pt x="1110205" y="378"/>
                </a:lnTo>
                <a:cubicBezTo>
                  <a:pt x="1110205" y="139191"/>
                  <a:pt x="1222737" y="251721"/>
                  <a:pt x="1361553" y="251721"/>
                </a:cubicBezTo>
                <a:cubicBezTo>
                  <a:pt x="1500369" y="251721"/>
                  <a:pt x="1612901" y="139191"/>
                  <a:pt x="1612901" y="378"/>
                </a:cubicBezTo>
                <a:lnTo>
                  <a:pt x="1612825" y="0"/>
                </a:lnTo>
                <a:lnTo>
                  <a:pt x="2708983" y="0"/>
                </a:lnTo>
                <a:cubicBezTo>
                  <a:pt x="2767548" y="0"/>
                  <a:pt x="2815024" y="47476"/>
                  <a:pt x="2815024" y="106041"/>
                </a:cubicBezTo>
                <a:lnTo>
                  <a:pt x="2815024" y="1395962"/>
                </a:lnTo>
                <a:cubicBezTo>
                  <a:pt x="2815024" y="1454527"/>
                  <a:pt x="2767548" y="1502003"/>
                  <a:pt x="2708983" y="1502003"/>
                </a:cubicBezTo>
                <a:lnTo>
                  <a:pt x="106041" y="1502003"/>
                </a:lnTo>
                <a:cubicBezTo>
                  <a:pt x="47476" y="1502003"/>
                  <a:pt x="0" y="1454527"/>
                  <a:pt x="0" y="1395962"/>
                </a:cubicBezTo>
                <a:lnTo>
                  <a:pt x="0" y="106041"/>
                </a:lnTo>
                <a:cubicBezTo>
                  <a:pt x="0" y="47476"/>
                  <a:pt x="47476" y="0"/>
                  <a:pt x="10604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DEC52F35-6859-B42F-C48F-75D288CFD9E3}"/>
              </a:ext>
            </a:extLst>
          </p:cNvPr>
          <p:cNvSpPr/>
          <p:nvPr/>
        </p:nvSpPr>
        <p:spPr>
          <a:xfrm>
            <a:off x="5055882" y="1543147"/>
            <a:ext cx="419947" cy="419941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CBDAD7E-D3AC-A9B9-C35C-BF809705F0A0}"/>
              </a:ext>
            </a:extLst>
          </p:cNvPr>
          <p:cNvSpPr txBox="1"/>
          <p:nvPr/>
        </p:nvSpPr>
        <p:spPr>
          <a:xfrm>
            <a:off x="4193560" y="207638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请在此处输入标题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9B2286D-CD0F-632E-E001-7CF70C7FE801}"/>
              </a:ext>
            </a:extLst>
          </p:cNvPr>
          <p:cNvSpPr txBox="1"/>
          <p:nvPr/>
        </p:nvSpPr>
        <p:spPr>
          <a:xfrm>
            <a:off x="4082957" y="2483627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5640F67-65EF-49C0-34BA-1777CF3CADA2}"/>
              </a:ext>
            </a:extLst>
          </p:cNvPr>
          <p:cNvSpPr txBox="1"/>
          <p:nvPr/>
        </p:nvSpPr>
        <p:spPr>
          <a:xfrm>
            <a:off x="4082957" y="2809092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9A1E87F0-DA07-1E71-1E68-DFF36121B903}"/>
              </a:ext>
            </a:extLst>
          </p:cNvPr>
          <p:cNvSpPr/>
          <p:nvPr/>
        </p:nvSpPr>
        <p:spPr>
          <a:xfrm>
            <a:off x="685800" y="3959649"/>
            <a:ext cx="2815024" cy="1502003"/>
          </a:xfrm>
          <a:custGeom>
            <a:avLst/>
            <a:gdLst>
              <a:gd name="connsiteX0" fmla="*/ 106041 w 2815024"/>
              <a:gd name="connsiteY0" fmla="*/ 0 h 1502003"/>
              <a:gd name="connsiteX1" fmla="*/ 1110281 w 2815024"/>
              <a:gd name="connsiteY1" fmla="*/ 0 h 1502003"/>
              <a:gd name="connsiteX2" fmla="*/ 1110205 w 2815024"/>
              <a:gd name="connsiteY2" fmla="*/ 378 h 1502003"/>
              <a:gd name="connsiteX3" fmla="*/ 1361553 w 2815024"/>
              <a:gd name="connsiteY3" fmla="*/ 251721 h 1502003"/>
              <a:gd name="connsiteX4" fmla="*/ 1612901 w 2815024"/>
              <a:gd name="connsiteY4" fmla="*/ 378 h 1502003"/>
              <a:gd name="connsiteX5" fmla="*/ 1612825 w 2815024"/>
              <a:gd name="connsiteY5" fmla="*/ 0 h 1502003"/>
              <a:gd name="connsiteX6" fmla="*/ 2708983 w 2815024"/>
              <a:gd name="connsiteY6" fmla="*/ 0 h 1502003"/>
              <a:gd name="connsiteX7" fmla="*/ 2815024 w 2815024"/>
              <a:gd name="connsiteY7" fmla="*/ 106041 h 1502003"/>
              <a:gd name="connsiteX8" fmla="*/ 2815024 w 2815024"/>
              <a:gd name="connsiteY8" fmla="*/ 1395962 h 1502003"/>
              <a:gd name="connsiteX9" fmla="*/ 2708983 w 2815024"/>
              <a:gd name="connsiteY9" fmla="*/ 1502003 h 1502003"/>
              <a:gd name="connsiteX10" fmla="*/ 106041 w 2815024"/>
              <a:gd name="connsiteY10" fmla="*/ 1502003 h 1502003"/>
              <a:gd name="connsiteX11" fmla="*/ 0 w 2815024"/>
              <a:gd name="connsiteY11" fmla="*/ 1395962 h 1502003"/>
              <a:gd name="connsiteX12" fmla="*/ 0 w 2815024"/>
              <a:gd name="connsiteY12" fmla="*/ 106041 h 1502003"/>
              <a:gd name="connsiteX13" fmla="*/ 106041 w 2815024"/>
              <a:gd name="connsiteY13" fmla="*/ 0 h 150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15024" h="1502003">
                <a:moveTo>
                  <a:pt x="106041" y="0"/>
                </a:moveTo>
                <a:lnTo>
                  <a:pt x="1110281" y="0"/>
                </a:lnTo>
                <a:lnTo>
                  <a:pt x="1110205" y="378"/>
                </a:lnTo>
                <a:cubicBezTo>
                  <a:pt x="1110205" y="139191"/>
                  <a:pt x="1222737" y="251721"/>
                  <a:pt x="1361553" y="251721"/>
                </a:cubicBezTo>
                <a:cubicBezTo>
                  <a:pt x="1500369" y="251721"/>
                  <a:pt x="1612901" y="139191"/>
                  <a:pt x="1612901" y="378"/>
                </a:cubicBezTo>
                <a:lnTo>
                  <a:pt x="1612825" y="0"/>
                </a:lnTo>
                <a:lnTo>
                  <a:pt x="2708983" y="0"/>
                </a:lnTo>
                <a:cubicBezTo>
                  <a:pt x="2767548" y="0"/>
                  <a:pt x="2815024" y="47476"/>
                  <a:pt x="2815024" y="106041"/>
                </a:cubicBezTo>
                <a:lnTo>
                  <a:pt x="2815024" y="1395962"/>
                </a:lnTo>
                <a:cubicBezTo>
                  <a:pt x="2815024" y="1454527"/>
                  <a:pt x="2767548" y="1502003"/>
                  <a:pt x="2708983" y="1502003"/>
                </a:cubicBezTo>
                <a:lnTo>
                  <a:pt x="106041" y="1502003"/>
                </a:lnTo>
                <a:cubicBezTo>
                  <a:pt x="47476" y="1502003"/>
                  <a:pt x="0" y="1454527"/>
                  <a:pt x="0" y="1395962"/>
                </a:cubicBezTo>
                <a:lnTo>
                  <a:pt x="0" y="106041"/>
                </a:lnTo>
                <a:cubicBezTo>
                  <a:pt x="0" y="47476"/>
                  <a:pt x="47476" y="0"/>
                  <a:pt x="10604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8392C69A-789F-AC55-14E5-B839D0BDDC9C}"/>
              </a:ext>
            </a:extLst>
          </p:cNvPr>
          <p:cNvSpPr/>
          <p:nvPr/>
        </p:nvSpPr>
        <p:spPr>
          <a:xfrm>
            <a:off x="1837379" y="3720966"/>
            <a:ext cx="419947" cy="419941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4EFD08F-B4F8-2A68-FE4C-7EDF04F25C93}"/>
              </a:ext>
            </a:extLst>
          </p:cNvPr>
          <p:cNvSpPr txBox="1"/>
          <p:nvPr/>
        </p:nvSpPr>
        <p:spPr>
          <a:xfrm>
            <a:off x="975057" y="425420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请在此处输入标题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72E83EB-6FCE-EACB-C7A0-5736EAF0C17D}"/>
              </a:ext>
            </a:extLst>
          </p:cNvPr>
          <p:cNvSpPr txBox="1"/>
          <p:nvPr/>
        </p:nvSpPr>
        <p:spPr>
          <a:xfrm>
            <a:off x="864454" y="4661446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A4161FB-9B37-755B-F591-40075A51017E}"/>
              </a:ext>
            </a:extLst>
          </p:cNvPr>
          <p:cNvSpPr txBox="1"/>
          <p:nvPr/>
        </p:nvSpPr>
        <p:spPr>
          <a:xfrm>
            <a:off x="864454" y="4986911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72838385-0C78-7CBC-A7AA-396477FF1578}"/>
              </a:ext>
            </a:extLst>
          </p:cNvPr>
          <p:cNvSpPr/>
          <p:nvPr/>
        </p:nvSpPr>
        <p:spPr>
          <a:xfrm>
            <a:off x="3904303" y="3959649"/>
            <a:ext cx="2815024" cy="1502003"/>
          </a:xfrm>
          <a:custGeom>
            <a:avLst/>
            <a:gdLst>
              <a:gd name="connsiteX0" fmla="*/ 106041 w 2815024"/>
              <a:gd name="connsiteY0" fmla="*/ 0 h 1502003"/>
              <a:gd name="connsiteX1" fmla="*/ 1110281 w 2815024"/>
              <a:gd name="connsiteY1" fmla="*/ 0 h 1502003"/>
              <a:gd name="connsiteX2" fmla="*/ 1110205 w 2815024"/>
              <a:gd name="connsiteY2" fmla="*/ 378 h 1502003"/>
              <a:gd name="connsiteX3" fmla="*/ 1361553 w 2815024"/>
              <a:gd name="connsiteY3" fmla="*/ 251721 h 1502003"/>
              <a:gd name="connsiteX4" fmla="*/ 1612901 w 2815024"/>
              <a:gd name="connsiteY4" fmla="*/ 378 h 1502003"/>
              <a:gd name="connsiteX5" fmla="*/ 1612825 w 2815024"/>
              <a:gd name="connsiteY5" fmla="*/ 0 h 1502003"/>
              <a:gd name="connsiteX6" fmla="*/ 2708983 w 2815024"/>
              <a:gd name="connsiteY6" fmla="*/ 0 h 1502003"/>
              <a:gd name="connsiteX7" fmla="*/ 2815024 w 2815024"/>
              <a:gd name="connsiteY7" fmla="*/ 106041 h 1502003"/>
              <a:gd name="connsiteX8" fmla="*/ 2815024 w 2815024"/>
              <a:gd name="connsiteY8" fmla="*/ 1395962 h 1502003"/>
              <a:gd name="connsiteX9" fmla="*/ 2708983 w 2815024"/>
              <a:gd name="connsiteY9" fmla="*/ 1502003 h 1502003"/>
              <a:gd name="connsiteX10" fmla="*/ 106041 w 2815024"/>
              <a:gd name="connsiteY10" fmla="*/ 1502003 h 1502003"/>
              <a:gd name="connsiteX11" fmla="*/ 0 w 2815024"/>
              <a:gd name="connsiteY11" fmla="*/ 1395962 h 1502003"/>
              <a:gd name="connsiteX12" fmla="*/ 0 w 2815024"/>
              <a:gd name="connsiteY12" fmla="*/ 106041 h 1502003"/>
              <a:gd name="connsiteX13" fmla="*/ 106041 w 2815024"/>
              <a:gd name="connsiteY13" fmla="*/ 0 h 150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15024" h="1502003">
                <a:moveTo>
                  <a:pt x="106041" y="0"/>
                </a:moveTo>
                <a:lnTo>
                  <a:pt x="1110281" y="0"/>
                </a:lnTo>
                <a:lnTo>
                  <a:pt x="1110205" y="378"/>
                </a:lnTo>
                <a:cubicBezTo>
                  <a:pt x="1110205" y="139191"/>
                  <a:pt x="1222737" y="251721"/>
                  <a:pt x="1361553" y="251721"/>
                </a:cubicBezTo>
                <a:cubicBezTo>
                  <a:pt x="1500369" y="251721"/>
                  <a:pt x="1612901" y="139191"/>
                  <a:pt x="1612901" y="378"/>
                </a:cubicBezTo>
                <a:lnTo>
                  <a:pt x="1612825" y="0"/>
                </a:lnTo>
                <a:lnTo>
                  <a:pt x="2708983" y="0"/>
                </a:lnTo>
                <a:cubicBezTo>
                  <a:pt x="2767548" y="0"/>
                  <a:pt x="2815024" y="47476"/>
                  <a:pt x="2815024" y="106041"/>
                </a:cubicBezTo>
                <a:lnTo>
                  <a:pt x="2815024" y="1395962"/>
                </a:lnTo>
                <a:cubicBezTo>
                  <a:pt x="2815024" y="1454527"/>
                  <a:pt x="2767548" y="1502003"/>
                  <a:pt x="2708983" y="1502003"/>
                </a:cubicBezTo>
                <a:lnTo>
                  <a:pt x="106041" y="1502003"/>
                </a:lnTo>
                <a:cubicBezTo>
                  <a:pt x="47476" y="1502003"/>
                  <a:pt x="0" y="1454527"/>
                  <a:pt x="0" y="1395962"/>
                </a:cubicBezTo>
                <a:lnTo>
                  <a:pt x="0" y="106041"/>
                </a:lnTo>
                <a:cubicBezTo>
                  <a:pt x="0" y="47476"/>
                  <a:pt x="47476" y="0"/>
                  <a:pt x="106041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1016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B23D8D8D-E2D9-6304-3D7D-45EE694F54D8}"/>
              </a:ext>
            </a:extLst>
          </p:cNvPr>
          <p:cNvSpPr/>
          <p:nvPr/>
        </p:nvSpPr>
        <p:spPr>
          <a:xfrm>
            <a:off x="5055882" y="3720966"/>
            <a:ext cx="419947" cy="419941"/>
          </a:xfrm>
          <a:prstGeom prst="ellipse">
            <a:avLst/>
          </a:prstGeom>
          <a:gradFill>
            <a:gsLst>
              <a:gs pos="0">
                <a:schemeClr val="accent1"/>
              </a:gs>
              <a:gs pos="98000">
                <a:schemeClr val="accent1">
                  <a:lumMod val="75000"/>
                </a:schemeClr>
              </a:gs>
            </a:gsLst>
            <a:lin ang="2700000" scaled="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6CC66C7-D7E2-7C9B-D3C9-F9807EBAB886}"/>
              </a:ext>
            </a:extLst>
          </p:cNvPr>
          <p:cNvSpPr txBox="1"/>
          <p:nvPr/>
        </p:nvSpPr>
        <p:spPr>
          <a:xfrm>
            <a:off x="4193560" y="425420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OPPOSans B" panose="00020600040101010101" pitchFamily="18" charset="-122"/>
              </a:rPr>
              <a:t>请在此处输入标题</a:t>
            </a:r>
            <a:endParaRPr lang="zh-CN" altLang="en-US" sz="16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F9F0BD-9F9B-A0B5-E233-9D46DC84A735}"/>
              </a:ext>
            </a:extLst>
          </p:cNvPr>
          <p:cNvSpPr txBox="1"/>
          <p:nvPr/>
        </p:nvSpPr>
        <p:spPr>
          <a:xfrm>
            <a:off x="4082957" y="4661446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35610F8-B077-BA02-25E2-68DDD2909D55}"/>
              </a:ext>
            </a:extLst>
          </p:cNvPr>
          <p:cNvSpPr txBox="1"/>
          <p:nvPr/>
        </p:nvSpPr>
        <p:spPr>
          <a:xfrm>
            <a:off x="4082957" y="4986911"/>
            <a:ext cx="2409634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marL="171450" indent="-1714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单击此处输入你的正文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A97A781-1AE8-EBD6-AF64-49D4ED481A83}"/>
              </a:ext>
            </a:extLst>
          </p:cNvPr>
          <p:cNvSpPr/>
          <p:nvPr/>
        </p:nvSpPr>
        <p:spPr>
          <a:xfrm rot="21354792">
            <a:off x="24186" y="4858648"/>
            <a:ext cx="3411179" cy="2123606"/>
          </a:xfrm>
          <a:custGeom>
            <a:avLst/>
            <a:gdLst>
              <a:gd name="connsiteX0" fmla="*/ 47269 w 3411179"/>
              <a:gd name="connsiteY0" fmla="*/ 0 h 2123606"/>
              <a:gd name="connsiteX1" fmla="*/ 80679 w 3411179"/>
              <a:gd name="connsiteY1" fmla="*/ 36150 h 2123606"/>
              <a:gd name="connsiteX2" fmla="*/ 3192257 w 3411179"/>
              <a:gd name="connsiteY2" fmla="*/ 2045343 h 2123606"/>
              <a:gd name="connsiteX3" fmla="*/ 3411179 w 3411179"/>
              <a:gd name="connsiteY3" fmla="*/ 2123606 h 2123606"/>
              <a:gd name="connsiteX4" fmla="*/ 2458772 w 3411179"/>
              <a:gd name="connsiteY4" fmla="*/ 2055557 h 2123606"/>
              <a:gd name="connsiteX5" fmla="*/ 2332245 w 3411179"/>
              <a:gd name="connsiteY5" fmla="*/ 2008907 h 2123606"/>
              <a:gd name="connsiteX6" fmla="*/ 280909 w 3411179"/>
              <a:gd name="connsiteY6" fmla="*/ 879994 h 2123606"/>
              <a:gd name="connsiteX7" fmla="*/ 0 w 3411179"/>
              <a:gd name="connsiteY7" fmla="*/ 661580 h 2123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1179" h="2123606">
                <a:moveTo>
                  <a:pt x="47269" y="0"/>
                </a:moveTo>
                <a:lnTo>
                  <a:pt x="80679" y="36150"/>
                </a:lnTo>
                <a:cubicBezTo>
                  <a:pt x="907187" y="888599"/>
                  <a:pt x="1971637" y="1580558"/>
                  <a:pt x="3192257" y="2045343"/>
                </a:cubicBezTo>
                <a:lnTo>
                  <a:pt x="3411179" y="2123606"/>
                </a:lnTo>
                <a:lnTo>
                  <a:pt x="2458772" y="2055557"/>
                </a:lnTo>
                <a:lnTo>
                  <a:pt x="2332245" y="2008907"/>
                </a:lnTo>
                <a:cubicBezTo>
                  <a:pt x="1581274" y="1713806"/>
                  <a:pt x="891019" y="1332220"/>
                  <a:pt x="280909" y="879994"/>
                </a:cubicBezTo>
                <a:lnTo>
                  <a:pt x="0" y="6615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2B1CF09-1C89-3027-89D1-B51F0A7131F0}"/>
              </a:ext>
            </a:extLst>
          </p:cNvPr>
          <p:cNvSpPr/>
          <p:nvPr/>
        </p:nvSpPr>
        <p:spPr>
          <a:xfrm rot="21354792">
            <a:off x="17419" y="5193069"/>
            <a:ext cx="3049789" cy="1775865"/>
          </a:xfrm>
          <a:custGeom>
            <a:avLst/>
            <a:gdLst>
              <a:gd name="connsiteX0" fmla="*/ 42092 w 3049789"/>
              <a:gd name="connsiteY0" fmla="*/ 0 h 1775865"/>
              <a:gd name="connsiteX1" fmla="*/ 243097 w 3049789"/>
              <a:gd name="connsiteY1" fmla="*/ 180088 h 1775865"/>
              <a:gd name="connsiteX2" fmla="*/ 2830871 w 3049789"/>
              <a:gd name="connsiteY2" fmla="*/ 1697604 h 1775865"/>
              <a:gd name="connsiteX3" fmla="*/ 3049789 w 3049789"/>
              <a:gd name="connsiteY3" fmla="*/ 1775865 h 1775865"/>
              <a:gd name="connsiteX4" fmla="*/ 2097383 w 3049789"/>
              <a:gd name="connsiteY4" fmla="*/ 1707816 h 1775865"/>
              <a:gd name="connsiteX5" fmla="*/ 1970859 w 3049789"/>
              <a:gd name="connsiteY5" fmla="*/ 1661168 h 1775865"/>
              <a:gd name="connsiteX6" fmla="*/ 231167 w 3049789"/>
              <a:gd name="connsiteY6" fmla="*/ 752408 h 1775865"/>
              <a:gd name="connsiteX7" fmla="*/ 0 w 3049789"/>
              <a:gd name="connsiteY7" fmla="*/ 589107 h 177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9789" h="1775865">
                <a:moveTo>
                  <a:pt x="42092" y="0"/>
                </a:moveTo>
                <a:lnTo>
                  <a:pt x="243097" y="180088"/>
                </a:lnTo>
                <a:cubicBezTo>
                  <a:pt x="977828" y="808557"/>
                  <a:pt x="1854375" y="1325776"/>
                  <a:pt x="2830871" y="1697604"/>
                </a:cubicBezTo>
                <a:lnTo>
                  <a:pt x="3049789" y="1775865"/>
                </a:lnTo>
                <a:lnTo>
                  <a:pt x="2097383" y="1707816"/>
                </a:lnTo>
                <a:lnTo>
                  <a:pt x="1970859" y="1661168"/>
                </a:lnTo>
                <a:cubicBezTo>
                  <a:pt x="1345050" y="1415251"/>
                  <a:pt x="761405" y="1109274"/>
                  <a:pt x="231167" y="752408"/>
                </a:cubicBezTo>
                <a:lnTo>
                  <a:pt x="0" y="58910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304800" dist="63500" dir="8100000" algn="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24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88C258E-203C-020B-739A-37FBB5A77C7F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PA-文本框 29">
            <a:extLst>
              <a:ext uri="{FF2B5EF4-FFF2-40B4-BE49-F238E27FC236}">
                <a16:creationId xmlns:a16="http://schemas.microsoft.com/office/drawing/2014/main" id="{9F7EFE73-26FC-D10A-9820-869ACC6EAB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二</a:t>
            </a:r>
          </a:p>
        </p:txBody>
      </p:sp>
      <p:sp>
        <p:nvSpPr>
          <p:cNvPr id="4" name="PA-文本框 14">
            <a:extLst>
              <a:ext uri="{FF2B5EF4-FFF2-40B4-BE49-F238E27FC236}">
                <a16:creationId xmlns:a16="http://schemas.microsoft.com/office/drawing/2014/main" id="{0062219D-70EF-1C91-8170-8121D8B54D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请输入你的大标题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C7E686E-71E4-AE4B-760F-786DC671FEF5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-直接连接符 17">
            <a:extLst>
              <a:ext uri="{FF2B5EF4-FFF2-40B4-BE49-F238E27FC236}">
                <a16:creationId xmlns:a16="http://schemas.microsoft.com/office/drawing/2014/main" id="{16F57D9B-389F-AADB-0A44-76DFE81C247F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D107B24C-78BB-E15C-E3C6-22A9B6120C62}"/>
              </a:ext>
            </a:extLst>
          </p:cNvPr>
          <p:cNvSpPr/>
          <p:nvPr/>
        </p:nvSpPr>
        <p:spPr>
          <a:xfrm>
            <a:off x="6703381" y="0"/>
            <a:ext cx="5499627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 w="63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</a:ln>
          <a:effectLst>
            <a:outerShdw blurRad="355600" dist="254000" dir="2700000" sx="85000" sy="85000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400">
              <a:latin typeface="+mj-ea"/>
              <a:ea typeface="+mj-ea"/>
            </a:endParaRPr>
          </a:p>
        </p:txBody>
      </p:sp>
      <p:pic>
        <p:nvPicPr>
          <p:cNvPr id="23" name="图片 22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E30C6BE3-4FBC-749B-C12B-461CA86AA57E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5423" y="797691"/>
            <a:ext cx="4155543" cy="251659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098D70E5-43B8-E5A7-D747-9452238016B2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58" r="3558"/>
          <a:stretch/>
        </p:blipFill>
        <p:spPr>
          <a:xfrm>
            <a:off x="7375423" y="3543716"/>
            <a:ext cx="4155543" cy="2516593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DAA4B043-66F3-D11C-F6A6-F3A4451F7CED}"/>
              </a:ext>
            </a:extLst>
          </p:cNvPr>
          <p:cNvGrpSpPr/>
          <p:nvPr/>
        </p:nvGrpSpPr>
        <p:grpSpPr>
          <a:xfrm>
            <a:off x="649581" y="1171791"/>
            <a:ext cx="5253619" cy="1422184"/>
            <a:chOff x="649581" y="1041223"/>
            <a:chExt cx="5253619" cy="1422184"/>
          </a:xfrm>
        </p:grpSpPr>
        <p:sp>
          <p:nvSpPr>
            <p:cNvPr id="15" name="矩形: 圆角 46">
              <a:extLst>
                <a:ext uri="{FF2B5EF4-FFF2-40B4-BE49-F238E27FC236}">
                  <a16:creationId xmlns:a16="http://schemas.microsoft.com/office/drawing/2014/main" id="{7048378A-4D00-996E-ADAA-A88958C1A392}"/>
                </a:ext>
              </a:extLst>
            </p:cNvPr>
            <p:cNvSpPr/>
            <p:nvPr/>
          </p:nvSpPr>
          <p:spPr>
            <a:xfrm>
              <a:off x="687843" y="1041223"/>
              <a:ext cx="5215357" cy="1422184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9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723900" dist="508000" dir="5400000" sx="87000" sy="87000" algn="t" rotWithShape="0">
                <a:schemeClr val="bg1">
                  <a:lumMod val="50000"/>
                  <a:alpha val="15000"/>
                </a:schemeClr>
              </a:outerShdw>
            </a:effectLst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Normal" panose="020B0400000000000000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3E50327-29A6-F10E-2B6B-478883F668FF}"/>
                </a:ext>
              </a:extLst>
            </p:cNvPr>
            <p:cNvGrpSpPr/>
            <p:nvPr/>
          </p:nvGrpSpPr>
          <p:grpSpPr>
            <a:xfrm>
              <a:off x="920133" y="1167274"/>
              <a:ext cx="4417220" cy="1170083"/>
              <a:chOff x="826951" y="1322574"/>
              <a:chExt cx="4417220" cy="117008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A8172C-B32C-0BB8-19BC-C5062076ADC0}"/>
                  </a:ext>
                </a:extLst>
              </p:cNvPr>
              <p:cNvSpPr txBox="1"/>
              <p:nvPr/>
            </p:nvSpPr>
            <p:spPr>
              <a:xfrm>
                <a:off x="826952" y="1322574"/>
                <a:ext cx="259365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01.</a:t>
                </a: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请输入你的标题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A04059-42FC-A70E-0A4B-FC6C80A76808}"/>
                  </a:ext>
                </a:extLst>
              </p:cNvPr>
              <p:cNvSpPr txBox="1"/>
              <p:nvPr/>
            </p:nvSpPr>
            <p:spPr>
              <a:xfrm>
                <a:off x="826951" y="1934697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2B342A7F-12C1-0DD1-0573-9D3F538E9B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977" y="1804263"/>
                <a:ext cx="497913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B7B48531-CC79-2059-5B80-EB210A6C4B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33280" y="1804263"/>
                <a:ext cx="401089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90297DC-0EB3-D175-AD4D-8AF32C7BA9D8}"/>
                  </a:ext>
                </a:extLst>
              </p:cNvPr>
              <p:cNvSpPr txBox="1"/>
              <p:nvPr/>
            </p:nvSpPr>
            <p:spPr>
              <a:xfrm>
                <a:off x="826951" y="2246436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</p:grpSp>
        <p:sp>
          <p:nvSpPr>
            <p:cNvPr id="18" name="矩形: 圆角 49">
              <a:extLst>
                <a:ext uri="{FF2B5EF4-FFF2-40B4-BE49-F238E27FC236}">
                  <a16:creationId xmlns:a16="http://schemas.microsoft.com/office/drawing/2014/main" id="{AEEFDA79-83AE-7A63-6CFD-BC67C760E842}"/>
                </a:ext>
              </a:extLst>
            </p:cNvPr>
            <p:cNvSpPr/>
            <p:nvPr/>
          </p:nvSpPr>
          <p:spPr>
            <a:xfrm>
              <a:off x="649581" y="1287436"/>
              <a:ext cx="91484" cy="929758"/>
            </a:xfrm>
            <a:prstGeom prst="roundRect">
              <a:avLst>
                <a:gd name="adj" fmla="val 0"/>
              </a:avLst>
            </a:prstGeom>
            <a:gradFill>
              <a:gsLst>
                <a:gs pos="16000">
                  <a:schemeClr val="accent1"/>
                </a:gs>
                <a:gs pos="8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lIns="0" rIns="0" rtlCol="0" anchor="ctr"/>
            <a:lstStyle/>
            <a:p>
              <a:pPr algn="ctr"/>
              <a:endParaRPr lang="zh-CN" altLang="en-US" sz="3200" kern="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M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71638B1-7886-B933-9C73-1E6B380CD47B}"/>
              </a:ext>
            </a:extLst>
          </p:cNvPr>
          <p:cNvGrpSpPr/>
          <p:nvPr/>
        </p:nvGrpSpPr>
        <p:grpSpPr>
          <a:xfrm>
            <a:off x="649581" y="2900152"/>
            <a:ext cx="5253619" cy="1422184"/>
            <a:chOff x="649581" y="1041223"/>
            <a:chExt cx="5253619" cy="1422184"/>
          </a:xfrm>
        </p:grpSpPr>
        <p:sp>
          <p:nvSpPr>
            <p:cNvPr id="45" name="矩形: 圆角 46">
              <a:extLst>
                <a:ext uri="{FF2B5EF4-FFF2-40B4-BE49-F238E27FC236}">
                  <a16:creationId xmlns:a16="http://schemas.microsoft.com/office/drawing/2014/main" id="{CA873346-B029-9535-AC76-DA53C6EB7611}"/>
                </a:ext>
              </a:extLst>
            </p:cNvPr>
            <p:cNvSpPr/>
            <p:nvPr/>
          </p:nvSpPr>
          <p:spPr>
            <a:xfrm>
              <a:off x="687843" y="1041223"/>
              <a:ext cx="5215357" cy="1422184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9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723900" dist="508000" dir="5400000" sx="87000" sy="87000" algn="t" rotWithShape="0">
                <a:schemeClr val="bg1">
                  <a:lumMod val="50000"/>
                  <a:alpha val="15000"/>
                </a:schemeClr>
              </a:outerShdw>
            </a:effectLst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Normal" panose="020B0400000000000000" pitchFamily="34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1836F6D-8171-6A99-872C-206F9B241FDD}"/>
                </a:ext>
              </a:extLst>
            </p:cNvPr>
            <p:cNvGrpSpPr/>
            <p:nvPr/>
          </p:nvGrpSpPr>
          <p:grpSpPr>
            <a:xfrm>
              <a:off x="920133" y="1167274"/>
              <a:ext cx="4417220" cy="1170083"/>
              <a:chOff x="826951" y="1322574"/>
              <a:chExt cx="4417220" cy="1170083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489F0973-3FEF-34D8-93AF-09889CCED2C3}"/>
                  </a:ext>
                </a:extLst>
              </p:cNvPr>
              <p:cNvSpPr txBox="1"/>
              <p:nvPr/>
            </p:nvSpPr>
            <p:spPr>
              <a:xfrm>
                <a:off x="826952" y="1322574"/>
                <a:ext cx="264816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02.</a:t>
                </a: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请输入你的标题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5B6B6EC9-1B19-2FCE-C3FE-989753F5A45B}"/>
                  </a:ext>
                </a:extLst>
              </p:cNvPr>
              <p:cNvSpPr txBox="1"/>
              <p:nvPr/>
            </p:nvSpPr>
            <p:spPr>
              <a:xfrm>
                <a:off x="826951" y="1934697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F5E7F8AD-8303-CE28-82A3-1289BB9739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977" y="1804263"/>
                <a:ext cx="497913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45665D7-4FE7-0615-476C-016A1DF202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33280" y="1804263"/>
                <a:ext cx="401089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1A434525-D126-2A4B-8109-30DC38357771}"/>
                  </a:ext>
                </a:extLst>
              </p:cNvPr>
              <p:cNvSpPr txBox="1"/>
              <p:nvPr/>
            </p:nvSpPr>
            <p:spPr>
              <a:xfrm>
                <a:off x="826951" y="2246436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</p:grpSp>
        <p:sp>
          <p:nvSpPr>
            <p:cNvPr id="47" name="矩形: 圆角 49">
              <a:extLst>
                <a:ext uri="{FF2B5EF4-FFF2-40B4-BE49-F238E27FC236}">
                  <a16:creationId xmlns:a16="http://schemas.microsoft.com/office/drawing/2014/main" id="{A83887DD-7A73-C0C6-8401-54E629E6E51C}"/>
                </a:ext>
              </a:extLst>
            </p:cNvPr>
            <p:cNvSpPr/>
            <p:nvPr/>
          </p:nvSpPr>
          <p:spPr>
            <a:xfrm>
              <a:off x="649581" y="1287436"/>
              <a:ext cx="91484" cy="929758"/>
            </a:xfrm>
            <a:prstGeom prst="roundRect">
              <a:avLst>
                <a:gd name="adj" fmla="val 0"/>
              </a:avLst>
            </a:prstGeom>
            <a:gradFill>
              <a:gsLst>
                <a:gs pos="16000">
                  <a:schemeClr val="accent1"/>
                </a:gs>
                <a:gs pos="8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lIns="0" rIns="0" rtlCol="0" anchor="ctr"/>
            <a:lstStyle/>
            <a:p>
              <a:pPr algn="ctr"/>
              <a:endParaRPr lang="zh-CN" altLang="en-US" sz="3200" kern="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M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EF686C0-C449-AEE4-CA1B-A9363CB226C2}"/>
              </a:ext>
            </a:extLst>
          </p:cNvPr>
          <p:cNvGrpSpPr/>
          <p:nvPr/>
        </p:nvGrpSpPr>
        <p:grpSpPr>
          <a:xfrm>
            <a:off x="649581" y="4628513"/>
            <a:ext cx="5253619" cy="1422184"/>
            <a:chOff x="649581" y="1041223"/>
            <a:chExt cx="5253619" cy="1422184"/>
          </a:xfrm>
        </p:grpSpPr>
        <p:sp>
          <p:nvSpPr>
            <p:cNvPr id="58" name="矩形: 圆角 46">
              <a:extLst>
                <a:ext uri="{FF2B5EF4-FFF2-40B4-BE49-F238E27FC236}">
                  <a16:creationId xmlns:a16="http://schemas.microsoft.com/office/drawing/2014/main" id="{31294B37-BC32-167D-22DA-185AAB08729D}"/>
                </a:ext>
              </a:extLst>
            </p:cNvPr>
            <p:cNvSpPr/>
            <p:nvPr/>
          </p:nvSpPr>
          <p:spPr>
            <a:xfrm>
              <a:off x="687843" y="1041223"/>
              <a:ext cx="5215357" cy="1422184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900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/>
                  </a:gs>
                  <a:gs pos="84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>
              <a:outerShdw blurRad="723900" dist="508000" dir="5400000" sx="87000" sy="87000" algn="t" rotWithShape="0">
                <a:schemeClr val="bg1">
                  <a:lumMod val="50000"/>
                  <a:alpha val="15000"/>
                </a:schemeClr>
              </a:outerShdw>
            </a:effectLst>
          </p:spPr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Normal" panose="020B0400000000000000" pitchFamily="34" charset="-122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2C94DD0-04B2-C389-FCFF-310031E3B7F7}"/>
                </a:ext>
              </a:extLst>
            </p:cNvPr>
            <p:cNvGrpSpPr/>
            <p:nvPr/>
          </p:nvGrpSpPr>
          <p:grpSpPr>
            <a:xfrm>
              <a:off x="920133" y="1167274"/>
              <a:ext cx="4417220" cy="1170083"/>
              <a:chOff x="826951" y="1322574"/>
              <a:chExt cx="4417220" cy="1170083"/>
            </a:xfrm>
          </p:grpSpPr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1E9F49C4-592F-7C48-FD38-FE439403A556}"/>
                  </a:ext>
                </a:extLst>
              </p:cNvPr>
              <p:cNvSpPr txBox="1"/>
              <p:nvPr/>
            </p:nvSpPr>
            <p:spPr>
              <a:xfrm>
                <a:off x="826952" y="1322574"/>
                <a:ext cx="264816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03.</a:t>
                </a: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HarmonyOS Sans SC Medium" panose="00000600000000000000" pitchFamily="2" charset="-122"/>
                  </a:rPr>
                  <a:t>请输入你的标题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2BB327E3-8354-163A-CA53-CEBF0A93F7FF}"/>
                  </a:ext>
                </a:extLst>
              </p:cNvPr>
              <p:cNvSpPr txBox="1"/>
              <p:nvPr/>
            </p:nvSpPr>
            <p:spPr>
              <a:xfrm>
                <a:off x="826951" y="1934697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679E71DC-9264-8701-D099-24640A84D0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977" y="1804263"/>
                <a:ext cx="497913" cy="0"/>
              </a:xfrm>
              <a:prstGeom prst="line">
                <a:avLst/>
              </a:prstGeom>
              <a:ln w="508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7E0C7EAD-2E6C-4A00-FFD3-5582E58BB5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33280" y="1804263"/>
                <a:ext cx="401089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0CA5071B-6DCF-EF11-1B3E-FEDE42D61D6B}"/>
                  </a:ext>
                </a:extLst>
              </p:cNvPr>
              <p:cNvSpPr txBox="1"/>
              <p:nvPr/>
            </p:nvSpPr>
            <p:spPr>
              <a:xfrm>
                <a:off x="826951" y="2246436"/>
                <a:ext cx="427681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71450" marR="0" lvl="0" indent="-171450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HarmonyOS Sans SC Medium" panose="00000600000000000000" pitchFamily="2" charset="-122"/>
                  </a:rPr>
                  <a:t>单击此处输入你的正文，文字是您思想的提炼</a:t>
                </a:r>
              </a:p>
            </p:txBody>
          </p:sp>
        </p:grpSp>
        <p:sp>
          <p:nvSpPr>
            <p:cNvPr id="60" name="矩形: 圆角 49">
              <a:extLst>
                <a:ext uri="{FF2B5EF4-FFF2-40B4-BE49-F238E27FC236}">
                  <a16:creationId xmlns:a16="http://schemas.microsoft.com/office/drawing/2014/main" id="{6BBD2A18-8ECD-4257-4122-9CFFA6163A82}"/>
                </a:ext>
              </a:extLst>
            </p:cNvPr>
            <p:cNvSpPr/>
            <p:nvPr/>
          </p:nvSpPr>
          <p:spPr>
            <a:xfrm>
              <a:off x="649581" y="1287436"/>
              <a:ext cx="91484" cy="929758"/>
            </a:xfrm>
            <a:prstGeom prst="roundRect">
              <a:avLst>
                <a:gd name="adj" fmla="val 0"/>
              </a:avLst>
            </a:prstGeom>
            <a:gradFill>
              <a:gsLst>
                <a:gs pos="16000">
                  <a:schemeClr val="accent1"/>
                </a:gs>
                <a:gs pos="83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txBody>
            <a:bodyPr lIns="0" rIns="0" rtlCol="0" anchor="ctr"/>
            <a:lstStyle/>
            <a:p>
              <a:pPr algn="ctr"/>
              <a:endParaRPr lang="zh-CN" altLang="en-US" sz="3200" kern="0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M" panose="00020600040101010101" pitchFamily="18" charset="-122"/>
                <a:sym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3026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1FEE5A66-E5A5-BE8C-1C59-C92D0A94F2AF}"/>
              </a:ext>
            </a:extLst>
          </p:cNvPr>
          <p:cNvSpPr/>
          <p:nvPr/>
        </p:nvSpPr>
        <p:spPr>
          <a:xfrm>
            <a:off x="0" y="5484114"/>
            <a:ext cx="12192000" cy="137388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srgbClr val="FFFFFF"/>
              </a:solidFill>
              <a:latin typeface="OPPOSans R" panose="00020600040101010101" pitchFamily="18" charset="-122"/>
              <a:ea typeface="思源黑体 CN Normal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1D16894-451F-9984-A71C-6697894A9BCB}"/>
              </a:ext>
            </a:extLst>
          </p:cNvPr>
          <p:cNvSpPr/>
          <p:nvPr/>
        </p:nvSpPr>
        <p:spPr>
          <a:xfrm rot="18966113">
            <a:off x="546505" y="80682"/>
            <a:ext cx="978144" cy="716767"/>
          </a:xfrm>
          <a:custGeom>
            <a:avLst/>
            <a:gdLst>
              <a:gd name="connsiteX0" fmla="*/ 383773 w 978144"/>
              <a:gd name="connsiteY0" fmla="*/ 10456 h 716767"/>
              <a:gd name="connsiteX1" fmla="*/ 966671 w 978144"/>
              <a:gd name="connsiteY1" fmla="*/ 571355 h 716767"/>
              <a:gd name="connsiteX2" fmla="*/ 967689 w 978144"/>
              <a:gd name="connsiteY2" fmla="*/ 624263 h 716767"/>
              <a:gd name="connsiteX3" fmla="*/ 878676 w 978144"/>
              <a:gd name="connsiteY3" fmla="*/ 716767 h 716767"/>
              <a:gd name="connsiteX4" fmla="*/ 343410 w 978144"/>
              <a:gd name="connsiteY4" fmla="*/ 716767 h 716767"/>
              <a:gd name="connsiteX5" fmla="*/ 11474 w 978144"/>
              <a:gd name="connsiteY5" fmla="*/ 397358 h 716767"/>
              <a:gd name="connsiteX6" fmla="*/ 10456 w 978144"/>
              <a:gd name="connsiteY6" fmla="*/ 344450 h 716767"/>
              <a:gd name="connsiteX7" fmla="*/ 330865 w 978144"/>
              <a:gd name="connsiteY7" fmla="*/ 11474 h 716767"/>
              <a:gd name="connsiteX8" fmla="*/ 383773 w 978144"/>
              <a:gd name="connsiteY8" fmla="*/ 10456 h 71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8144" h="716767">
                <a:moveTo>
                  <a:pt x="383773" y="10456"/>
                </a:moveTo>
                <a:lnTo>
                  <a:pt x="966671" y="571355"/>
                </a:lnTo>
                <a:cubicBezTo>
                  <a:pt x="981563" y="585684"/>
                  <a:pt x="982018" y="609372"/>
                  <a:pt x="967689" y="624263"/>
                </a:cubicBezTo>
                <a:lnTo>
                  <a:pt x="878676" y="716767"/>
                </a:lnTo>
                <a:lnTo>
                  <a:pt x="343410" y="716767"/>
                </a:lnTo>
                <a:lnTo>
                  <a:pt x="11474" y="397358"/>
                </a:lnTo>
                <a:cubicBezTo>
                  <a:pt x="-3418" y="383029"/>
                  <a:pt x="-3873" y="359341"/>
                  <a:pt x="10456" y="344450"/>
                </a:cubicBezTo>
                <a:lnTo>
                  <a:pt x="330865" y="11474"/>
                </a:lnTo>
                <a:cubicBezTo>
                  <a:pt x="345194" y="-3418"/>
                  <a:pt x="368882" y="-3873"/>
                  <a:pt x="383773" y="10456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79000">
                <a:schemeClr val="accent1">
                  <a:lumMod val="70000"/>
                  <a:lumOff val="3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88900" dist="88900" dir="5400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PA-文本框 29">
            <a:extLst>
              <a:ext uri="{FF2B5EF4-FFF2-40B4-BE49-F238E27FC236}">
                <a16:creationId xmlns:a16="http://schemas.microsoft.com/office/drawing/2014/main" id="{28E83E9A-033F-554E-717E-E521146627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3202" y="261755"/>
            <a:ext cx="54373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effectLst>
                  <a:outerShdw blurRad="50800" dist="101600" dir="5400000" algn="t" rotWithShape="0">
                    <a:schemeClr val="bg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pPr algn="ctr">
              <a:tabLst>
                <a:tab pos="2511425" algn="l"/>
              </a:tabLst>
            </a:pPr>
            <a:r>
              <a:rPr lang="zh-CN" altLang="en-US" sz="2800" dirty="0">
                <a:gradFill>
                  <a:gsLst>
                    <a:gs pos="19000">
                      <a:schemeClr val="bg1"/>
                    </a:gs>
                    <a:gs pos="67000">
                      <a:schemeClr val="bg1"/>
                    </a:gs>
                  </a:gsLst>
                  <a:lin ang="3900000" scaled="0"/>
                </a:gradFill>
                <a:effectLst>
                  <a:outerShdw blurRad="50800" dist="101600" dir="5400000" algn="t" rotWithShape="0">
                    <a:schemeClr val="bg1">
                      <a:alpha val="23000"/>
                    </a:schemeClr>
                  </a:outerShdw>
                </a:effectLst>
                <a:latin typeface="+mj-ea"/>
                <a:ea typeface="+mj-ea"/>
              </a:rPr>
              <a:t>二</a:t>
            </a:r>
          </a:p>
        </p:txBody>
      </p:sp>
      <p:sp>
        <p:nvSpPr>
          <p:cNvPr id="33" name="PA-文本框 14">
            <a:extLst>
              <a:ext uri="{FF2B5EF4-FFF2-40B4-BE49-F238E27FC236}">
                <a16:creationId xmlns:a16="http://schemas.microsoft.com/office/drawing/2014/main" id="{837929C5-A89B-645F-8F9F-0952FBD5EF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26191" y="307805"/>
            <a:ext cx="30572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0" scaled="0"/>
                </a:gradFill>
                <a:effectLst>
                  <a:outerShdw blurRad="228600" dist="114300" dir="5400000" algn="t" rotWithShape="0">
                    <a:schemeClr val="accent1">
                      <a:alpha val="10000"/>
                    </a:schemeClr>
                  </a:outerShdw>
                </a:effectLst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请输入</a:t>
            </a: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你的大标题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E27DFFC7-48A5-8DBD-D283-E7DE830E40CF}"/>
              </a:ext>
            </a:extLst>
          </p:cNvPr>
          <p:cNvCxnSpPr>
            <a:cxnSpLocks/>
          </p:cNvCxnSpPr>
          <p:nvPr/>
        </p:nvCxnSpPr>
        <p:spPr>
          <a:xfrm flipH="1">
            <a:off x="920133" y="195184"/>
            <a:ext cx="900862" cy="863986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0"/>
                    <a:lumOff val="100000"/>
                  </a:schemeClr>
                </a:gs>
                <a:gs pos="52000">
                  <a:schemeClr val="accent1"/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schemeClr val="accent1"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-直接连接符 17">
            <a:extLst>
              <a:ext uri="{FF2B5EF4-FFF2-40B4-BE49-F238E27FC236}">
                <a16:creationId xmlns:a16="http://schemas.microsoft.com/office/drawing/2014/main" id="{AEB497C9-7853-7249-BC03-51668CDB12B7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39051" y="778625"/>
            <a:ext cx="3830789" cy="0"/>
          </a:xfrm>
          <a:prstGeom prst="line">
            <a:avLst/>
          </a:prstGeom>
          <a:gradFill flip="none" rotWithShape="1">
            <a:gsLst>
              <a:gs pos="0">
                <a:srgbClr val="E6564F"/>
              </a:gs>
              <a:gs pos="70000">
                <a:srgbClr val="D12A22"/>
              </a:gs>
            </a:gsLst>
            <a:lin ang="5400000" scaled="1"/>
            <a:tileRect/>
          </a:gradFill>
          <a:ln w="285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88900" dist="88900" dir="5400000" algn="t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CFC17C4-FCBD-6EAB-4913-0405FC37B5FB}"/>
              </a:ext>
            </a:extLst>
          </p:cNvPr>
          <p:cNvSpPr>
            <a:spLocks/>
          </p:cNvSpPr>
          <p:nvPr/>
        </p:nvSpPr>
        <p:spPr>
          <a:xfrm>
            <a:off x="805854" y="1361383"/>
            <a:ext cx="3158807" cy="46322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673100" dist="203200" dir="16200000" sx="98000" sy="98000" rotWithShape="0">
              <a:schemeClr val="accent2">
                <a:lumMod val="75000"/>
                <a:alpha val="10000"/>
              </a:schemeClr>
            </a:outerShdw>
            <a:reflection blurRad="88900" stA="37000" endPos="26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965DF3-82DF-DABC-A323-D6872C09E049}"/>
              </a:ext>
            </a:extLst>
          </p:cNvPr>
          <p:cNvSpPr txBox="1"/>
          <p:nvPr/>
        </p:nvSpPr>
        <p:spPr>
          <a:xfrm>
            <a:off x="1369595" y="1806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请添加小标题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4331468-B9C2-6D6A-CCB2-9BD0D9A7D010}"/>
              </a:ext>
            </a:extLst>
          </p:cNvPr>
          <p:cNvCxnSpPr>
            <a:cxnSpLocks/>
          </p:cNvCxnSpPr>
          <p:nvPr/>
        </p:nvCxnSpPr>
        <p:spPr>
          <a:xfrm>
            <a:off x="2159414" y="2374123"/>
            <a:ext cx="451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81B4E1A8-8650-45C8-A46D-B82117924540}"/>
              </a:ext>
            </a:extLst>
          </p:cNvPr>
          <p:cNvSpPr>
            <a:spLocks/>
          </p:cNvSpPr>
          <p:nvPr/>
        </p:nvSpPr>
        <p:spPr>
          <a:xfrm>
            <a:off x="805854" y="1361383"/>
            <a:ext cx="3158807" cy="641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EC209AC-F921-73EB-3239-E4F0297CE05B}"/>
              </a:ext>
            </a:extLst>
          </p:cNvPr>
          <p:cNvGrpSpPr/>
          <p:nvPr/>
        </p:nvGrpSpPr>
        <p:grpSpPr>
          <a:xfrm>
            <a:off x="2092362" y="1158450"/>
            <a:ext cx="585790" cy="585790"/>
            <a:chOff x="2249724" y="1258784"/>
            <a:chExt cx="585790" cy="58579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375D875-A650-10AB-5DFE-B65802FD876D}"/>
                </a:ext>
              </a:extLst>
            </p:cNvPr>
            <p:cNvSpPr/>
            <p:nvPr/>
          </p:nvSpPr>
          <p:spPr>
            <a:xfrm>
              <a:off x="2316775" y="1325835"/>
              <a:ext cx="451687" cy="4516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01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174CB1B2-4C12-7CCB-184B-4C476638FBCA}"/>
                </a:ext>
              </a:extLst>
            </p:cNvPr>
            <p:cNvSpPr/>
            <p:nvPr/>
          </p:nvSpPr>
          <p:spPr>
            <a:xfrm rot="2058054">
              <a:off x="2287562" y="1296622"/>
              <a:ext cx="510115" cy="510115"/>
            </a:xfrm>
            <a:prstGeom prst="arc">
              <a:avLst>
                <a:gd name="adj1" fmla="val 16200000"/>
                <a:gd name="adj2" fmla="val 15838808"/>
              </a:avLst>
            </a:prstGeom>
            <a:ln w="6350">
              <a:gradFill>
                <a:gsLst>
                  <a:gs pos="100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B195F9A3-9055-851C-FCE9-F31283F638E7}"/>
                </a:ext>
              </a:extLst>
            </p:cNvPr>
            <p:cNvSpPr/>
            <p:nvPr/>
          </p:nvSpPr>
          <p:spPr>
            <a:xfrm rot="5189795">
              <a:off x="2249724" y="1258784"/>
              <a:ext cx="585790" cy="585790"/>
            </a:xfrm>
            <a:prstGeom prst="arc">
              <a:avLst>
                <a:gd name="adj1" fmla="val 15138664"/>
                <a:gd name="adj2" fmla="val 14670675"/>
              </a:avLst>
            </a:prstGeom>
            <a:ln w="6350">
              <a:gradFill>
                <a:gsLst>
                  <a:gs pos="96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8" name="图片 27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C192716F-C532-46F5-23DB-555D5C8BA839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597" y="4023003"/>
            <a:ext cx="2639320" cy="1696844"/>
          </a:xfrm>
          <a:prstGeom prst="rect">
            <a:avLst/>
          </a:prstGeom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720907A6-54B1-F833-B27B-C10F77DF30D3}"/>
              </a:ext>
            </a:extLst>
          </p:cNvPr>
          <p:cNvSpPr>
            <a:spLocks/>
          </p:cNvSpPr>
          <p:nvPr/>
        </p:nvSpPr>
        <p:spPr>
          <a:xfrm>
            <a:off x="4516597" y="1361383"/>
            <a:ext cx="3158807" cy="46322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673100" dist="203200" dir="16200000" sx="98000" sy="98000" rotWithShape="0">
              <a:schemeClr val="accent2">
                <a:lumMod val="75000"/>
                <a:alpha val="10000"/>
              </a:schemeClr>
            </a:outerShdw>
            <a:reflection blurRad="88900" stA="37000" endPos="26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A1965C-17F8-50C8-49FA-83F9AAFEB577}"/>
              </a:ext>
            </a:extLst>
          </p:cNvPr>
          <p:cNvSpPr txBox="1"/>
          <p:nvPr/>
        </p:nvSpPr>
        <p:spPr>
          <a:xfrm>
            <a:off x="5080338" y="1806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请添加小标题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2707454-C28E-4819-C756-E85DE414AA96}"/>
              </a:ext>
            </a:extLst>
          </p:cNvPr>
          <p:cNvCxnSpPr>
            <a:cxnSpLocks/>
          </p:cNvCxnSpPr>
          <p:nvPr/>
        </p:nvCxnSpPr>
        <p:spPr>
          <a:xfrm>
            <a:off x="5870157" y="2374123"/>
            <a:ext cx="451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55ED59C9-90C4-BF1E-858B-9988E1BB27A6}"/>
              </a:ext>
            </a:extLst>
          </p:cNvPr>
          <p:cNvSpPr>
            <a:spLocks/>
          </p:cNvSpPr>
          <p:nvPr/>
        </p:nvSpPr>
        <p:spPr>
          <a:xfrm>
            <a:off x="4516597" y="1361383"/>
            <a:ext cx="3158807" cy="641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9306AA6-466B-F356-72B8-5E822056F0D5}"/>
              </a:ext>
            </a:extLst>
          </p:cNvPr>
          <p:cNvGrpSpPr/>
          <p:nvPr/>
        </p:nvGrpSpPr>
        <p:grpSpPr>
          <a:xfrm>
            <a:off x="5803105" y="1158450"/>
            <a:ext cx="585790" cy="585790"/>
            <a:chOff x="2249724" y="1258784"/>
            <a:chExt cx="585790" cy="58579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A4A36C4-1EB0-07DB-3098-82F64B93AE33}"/>
                </a:ext>
              </a:extLst>
            </p:cNvPr>
            <p:cNvSpPr/>
            <p:nvPr/>
          </p:nvSpPr>
          <p:spPr>
            <a:xfrm>
              <a:off x="2316775" y="1325835"/>
              <a:ext cx="451687" cy="4516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02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sp>
          <p:nvSpPr>
            <p:cNvPr id="48" name="弧形 47">
              <a:extLst>
                <a:ext uri="{FF2B5EF4-FFF2-40B4-BE49-F238E27FC236}">
                  <a16:creationId xmlns:a16="http://schemas.microsoft.com/office/drawing/2014/main" id="{4950D38C-126C-E8BD-99BB-48FF4614A5FC}"/>
                </a:ext>
              </a:extLst>
            </p:cNvPr>
            <p:cNvSpPr/>
            <p:nvPr/>
          </p:nvSpPr>
          <p:spPr>
            <a:xfrm rot="2058054">
              <a:off x="2287562" y="1296622"/>
              <a:ext cx="510115" cy="510115"/>
            </a:xfrm>
            <a:prstGeom prst="arc">
              <a:avLst>
                <a:gd name="adj1" fmla="val 16200000"/>
                <a:gd name="adj2" fmla="val 15838808"/>
              </a:avLst>
            </a:prstGeom>
            <a:ln w="6350">
              <a:gradFill>
                <a:gsLst>
                  <a:gs pos="100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BF549E46-D2A5-B9D9-6D39-E4A25E902E48}"/>
                </a:ext>
              </a:extLst>
            </p:cNvPr>
            <p:cNvSpPr/>
            <p:nvPr/>
          </p:nvSpPr>
          <p:spPr>
            <a:xfrm rot="5189795">
              <a:off x="2249724" y="1258784"/>
              <a:ext cx="585790" cy="585790"/>
            </a:xfrm>
            <a:prstGeom prst="arc">
              <a:avLst>
                <a:gd name="adj1" fmla="val 15138664"/>
                <a:gd name="adj2" fmla="val 14670675"/>
              </a:avLst>
            </a:prstGeom>
            <a:ln w="6350">
              <a:gradFill>
                <a:gsLst>
                  <a:gs pos="96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B8C1157-DCE4-C30E-89FB-9C3C624D48A8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54" r="6254"/>
          <a:stretch/>
        </p:blipFill>
        <p:spPr>
          <a:xfrm>
            <a:off x="4776340" y="4023003"/>
            <a:ext cx="2639320" cy="1696844"/>
          </a:xfrm>
          <a:prstGeom prst="rect">
            <a:avLst/>
          </a:prstGeom>
        </p:spPr>
      </p:pic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A69947B3-3895-DBD9-368D-B07FA69A1548}"/>
              </a:ext>
            </a:extLst>
          </p:cNvPr>
          <p:cNvSpPr>
            <a:spLocks/>
          </p:cNvSpPr>
          <p:nvPr/>
        </p:nvSpPr>
        <p:spPr>
          <a:xfrm>
            <a:off x="8227340" y="1361383"/>
            <a:ext cx="3158807" cy="463220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673100" dist="203200" dir="16200000" sx="98000" sy="98000" rotWithShape="0">
              <a:schemeClr val="accent2">
                <a:lumMod val="75000"/>
                <a:alpha val="10000"/>
              </a:schemeClr>
            </a:outerShdw>
            <a:reflection blurRad="88900" stA="37000" endPos="26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3CE0F5C-7FEB-1D4C-EF97-2A0F586EED0F}"/>
              </a:ext>
            </a:extLst>
          </p:cNvPr>
          <p:cNvSpPr txBox="1"/>
          <p:nvPr/>
        </p:nvSpPr>
        <p:spPr>
          <a:xfrm>
            <a:off x="8791081" y="1806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请添加小标题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40F497-D129-47CD-CAAC-A706A6EBFE1F}"/>
              </a:ext>
            </a:extLst>
          </p:cNvPr>
          <p:cNvSpPr txBox="1"/>
          <p:nvPr/>
        </p:nvSpPr>
        <p:spPr>
          <a:xfrm>
            <a:off x="1113017" y="2466543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7B88ABF-AE78-AC3A-F1CE-EABD718E512D}"/>
              </a:ext>
            </a:extLst>
          </p:cNvPr>
          <p:cNvSpPr txBox="1"/>
          <p:nvPr/>
        </p:nvSpPr>
        <p:spPr>
          <a:xfrm>
            <a:off x="4823760" y="2466543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F92CF84-DA1E-B7C7-D58C-238EC16A92C4}"/>
              </a:ext>
            </a:extLst>
          </p:cNvPr>
          <p:cNvSpPr txBox="1"/>
          <p:nvPr/>
        </p:nvSpPr>
        <p:spPr>
          <a:xfrm>
            <a:off x="8534503" y="2466543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CC3085B-6771-52F3-EB40-29494574FA8D}"/>
              </a:ext>
            </a:extLst>
          </p:cNvPr>
          <p:cNvCxnSpPr>
            <a:cxnSpLocks/>
          </p:cNvCxnSpPr>
          <p:nvPr/>
        </p:nvCxnSpPr>
        <p:spPr>
          <a:xfrm>
            <a:off x="9580900" y="2374123"/>
            <a:ext cx="45168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39030AF3-454F-542E-1085-8A56C0AD873A}"/>
              </a:ext>
            </a:extLst>
          </p:cNvPr>
          <p:cNvSpPr txBox="1"/>
          <p:nvPr/>
        </p:nvSpPr>
        <p:spPr>
          <a:xfrm>
            <a:off x="1113017" y="3251064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76B4DF7-45D6-3E02-5A35-6CA347D170E4}"/>
              </a:ext>
            </a:extLst>
          </p:cNvPr>
          <p:cNvSpPr txBox="1"/>
          <p:nvPr/>
        </p:nvSpPr>
        <p:spPr>
          <a:xfrm>
            <a:off x="4823760" y="3251064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DD23FE6-7738-2B5B-6CDC-538A834FEF4F}"/>
              </a:ext>
            </a:extLst>
          </p:cNvPr>
          <p:cNvSpPr txBox="1"/>
          <p:nvPr/>
        </p:nvSpPr>
        <p:spPr>
          <a:xfrm>
            <a:off x="8534503" y="3251064"/>
            <a:ext cx="254448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单击此处输入你的正文，文字是您思想的提炼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B769647-9C72-EA32-FE02-343908FB7FD6}"/>
              </a:ext>
            </a:extLst>
          </p:cNvPr>
          <p:cNvCxnSpPr>
            <a:cxnSpLocks/>
          </p:cNvCxnSpPr>
          <p:nvPr/>
        </p:nvCxnSpPr>
        <p:spPr>
          <a:xfrm>
            <a:off x="1283532" y="3214831"/>
            <a:ext cx="220345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3FA46B1-4D7B-B529-6F0B-4A34386B2F8B}"/>
              </a:ext>
            </a:extLst>
          </p:cNvPr>
          <p:cNvCxnSpPr>
            <a:cxnSpLocks/>
          </p:cNvCxnSpPr>
          <p:nvPr/>
        </p:nvCxnSpPr>
        <p:spPr>
          <a:xfrm>
            <a:off x="4994275" y="3214831"/>
            <a:ext cx="220345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6EF500C-193A-70D1-32F1-28D2A5F0E623}"/>
              </a:ext>
            </a:extLst>
          </p:cNvPr>
          <p:cNvCxnSpPr>
            <a:cxnSpLocks/>
          </p:cNvCxnSpPr>
          <p:nvPr/>
        </p:nvCxnSpPr>
        <p:spPr>
          <a:xfrm>
            <a:off x="8705018" y="3214831"/>
            <a:ext cx="220345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3648DF68-E75F-94BB-5F53-DF18032EF42B}"/>
              </a:ext>
            </a:extLst>
          </p:cNvPr>
          <p:cNvSpPr>
            <a:spLocks/>
          </p:cNvSpPr>
          <p:nvPr/>
        </p:nvSpPr>
        <p:spPr>
          <a:xfrm>
            <a:off x="8227340" y="1361383"/>
            <a:ext cx="3158807" cy="641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3F52CD4-A575-0977-0D35-0B1491C837D3}"/>
              </a:ext>
            </a:extLst>
          </p:cNvPr>
          <p:cNvGrpSpPr/>
          <p:nvPr/>
        </p:nvGrpSpPr>
        <p:grpSpPr>
          <a:xfrm>
            <a:off x="9513848" y="1158450"/>
            <a:ext cx="585790" cy="585790"/>
            <a:chOff x="2249724" y="1258784"/>
            <a:chExt cx="585790" cy="58579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E84F4CC-C2C3-8C55-C9C0-9EB3AE3F5473}"/>
                </a:ext>
              </a:extLst>
            </p:cNvPr>
            <p:cNvSpPr/>
            <p:nvPr/>
          </p:nvSpPr>
          <p:spPr>
            <a:xfrm>
              <a:off x="2316775" y="1325835"/>
              <a:ext cx="451687" cy="45168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635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</a:ln>
            <a:effectLst>
              <a:outerShdw blurRad="355600" dist="254000" dir="2700000" sx="85000" sy="85000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latin typeface="+mj-ea"/>
                  <a:ea typeface="+mj-ea"/>
                </a:rPr>
                <a:t>03</a:t>
              </a:r>
              <a:endParaRPr lang="zh-CN" altLang="en-US" sz="1400" dirty="0">
                <a:latin typeface="+mj-ea"/>
                <a:ea typeface="+mj-ea"/>
              </a:endParaRPr>
            </a:p>
          </p:txBody>
        </p:sp>
        <p:sp>
          <p:nvSpPr>
            <p:cNvPr id="61" name="弧形 60">
              <a:extLst>
                <a:ext uri="{FF2B5EF4-FFF2-40B4-BE49-F238E27FC236}">
                  <a16:creationId xmlns:a16="http://schemas.microsoft.com/office/drawing/2014/main" id="{D364373B-3708-F1B6-5084-011301901AF5}"/>
                </a:ext>
              </a:extLst>
            </p:cNvPr>
            <p:cNvSpPr/>
            <p:nvPr/>
          </p:nvSpPr>
          <p:spPr>
            <a:xfrm rot="2058054">
              <a:off x="2287562" y="1296622"/>
              <a:ext cx="510115" cy="510115"/>
            </a:xfrm>
            <a:prstGeom prst="arc">
              <a:avLst>
                <a:gd name="adj1" fmla="val 16200000"/>
                <a:gd name="adj2" fmla="val 15838808"/>
              </a:avLst>
            </a:prstGeom>
            <a:ln w="6350">
              <a:gradFill>
                <a:gsLst>
                  <a:gs pos="100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弧形 61">
              <a:extLst>
                <a:ext uri="{FF2B5EF4-FFF2-40B4-BE49-F238E27FC236}">
                  <a16:creationId xmlns:a16="http://schemas.microsoft.com/office/drawing/2014/main" id="{408CBEC8-8ADE-98B5-425A-F4A4ECD6718D}"/>
                </a:ext>
              </a:extLst>
            </p:cNvPr>
            <p:cNvSpPr/>
            <p:nvPr/>
          </p:nvSpPr>
          <p:spPr>
            <a:xfrm rot="5189795">
              <a:off x="2249724" y="1258784"/>
              <a:ext cx="585790" cy="585790"/>
            </a:xfrm>
            <a:prstGeom prst="arc">
              <a:avLst>
                <a:gd name="adj1" fmla="val 15138664"/>
                <a:gd name="adj2" fmla="val 14670675"/>
              </a:avLst>
            </a:prstGeom>
            <a:ln w="6350">
              <a:gradFill>
                <a:gsLst>
                  <a:gs pos="96000">
                    <a:schemeClr val="accent1">
                      <a:alpha val="0"/>
                    </a:schemeClr>
                  </a:gs>
                  <a:gs pos="18000">
                    <a:schemeClr val="accent1">
                      <a:alpha val="0"/>
                    </a:schemeClr>
                  </a:gs>
                  <a:gs pos="63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0" name="图片 29" descr="高楼大厦的城市&#10;&#10;描述已自动生成">
            <a:extLst>
              <a:ext uri="{FF2B5EF4-FFF2-40B4-BE49-F238E27FC236}">
                <a16:creationId xmlns:a16="http://schemas.microsoft.com/office/drawing/2014/main" id="{D56011C4-2A47-1F09-DF8B-E2D3A567B041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7083" y="4023003"/>
            <a:ext cx="2639320" cy="169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635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77ea6b9-339f-49f6-9a12-db24c6663a48&quot;,&quot;Name&quot;:&quot;我的参考线&quot;,&quot;Kind&quot;:&quot;Custom&quot;,&quot;OldGuidesSetting&quot;:{&quot;HeaderHeight&quot;:8.0,&quot;FooterHeight&quot;:8.0,&quot;SideMargin&quot;:5.7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8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8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     51PPT模板网​​">
  <a:themeElements>
    <a:clrScheme name="标题：2023ICT工作思路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A6FF"/>
      </a:accent1>
      <a:accent2>
        <a:srgbClr val="1E66AD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60F6CD52-B7EC-4F22-9AC0-888C717B30DD}" vid="{82B6FE58-ED4F-48BB-98FB-434E481EB8B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定制空白文件</Template>
  <TotalTime>551</TotalTime>
  <Words>993</Words>
  <Application>Microsoft Office PowerPoint</Application>
  <PresentationFormat>宽屏</PresentationFormat>
  <Paragraphs>156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Office 主题  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蓝色大气商务风工作汇报ppt模板</dc:title>
  <dc:creator>百宝箱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25</cp:revision>
  <dcterms:created xsi:type="dcterms:W3CDTF">2023-04-27T12:28:37Z</dcterms:created>
  <dcterms:modified xsi:type="dcterms:W3CDTF">2023-08-27T01:27:40Z</dcterms:modified>
</cp:coreProperties>
</file>