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7" r:id="rId2"/>
    <p:sldId id="259" r:id="rId3"/>
    <p:sldId id="263" r:id="rId4"/>
    <p:sldId id="269" r:id="rId5"/>
    <p:sldId id="266" r:id="rId6"/>
    <p:sldId id="267" r:id="rId7"/>
    <p:sldId id="268" r:id="rId8"/>
    <p:sldId id="270" r:id="rId9"/>
    <p:sldId id="271" r:id="rId10"/>
    <p:sldId id="273" r:id="rId11"/>
    <p:sldId id="272" r:id="rId12"/>
    <p:sldId id="275" r:id="rId13"/>
    <p:sldId id="274" r:id="rId14"/>
    <p:sldId id="277" r:id="rId15"/>
    <p:sldId id="278" r:id="rId16"/>
    <p:sldId id="317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A"/>
    <a:srgbClr val="99CEFE"/>
    <a:srgbClr val="FFFFCC"/>
    <a:srgbClr val="F1F5F5"/>
    <a:srgbClr val="EB643F"/>
    <a:srgbClr val="D7E3E6"/>
    <a:srgbClr val="4972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78"/>
    <p:restoredTop sz="94645"/>
  </p:normalViewPr>
  <p:slideViewPr>
    <p:cSldViewPr snapToGrid="0" showGuides="1">
      <p:cViewPr varScale="1">
        <p:scale>
          <a:sx n="79" d="100"/>
          <a:sy n="79" d="100"/>
        </p:scale>
        <p:origin x="55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32F97-785D-0E4D-8FFA-A929F76E9AEA}" type="datetimeFigureOut">
              <a:t>2023/8/27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14B50-F859-1342-8E9D-53714A194818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63662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14B50-F859-1342-8E9D-53714A194818}" type="slidenum"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383548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14B50-F859-1342-8E9D-53714A194818}" type="slidenum">
              <a:rPr lang="en-US" altLang="zh-CN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03105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14B50-F859-1342-8E9D-53714A194818}" type="slidenum"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47099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14B50-F859-1342-8E9D-53714A194818}" type="slidenum">
              <a:rPr lang="en-US" altLang="zh-CN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899467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14B50-F859-1342-8E9D-53714A194818}" type="slidenum">
              <a:rPr lang="en-US" altLang="zh-CN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193199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14B50-F859-1342-8E9D-53714A194818}" type="slidenum"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448540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14B50-F859-1342-8E9D-53714A194818}" type="slidenum">
              <a:rPr lang="en-US" altLang="zh-CN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404874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14B50-F859-1342-8E9D-53714A194818}" type="slidenum">
              <a:rPr lang="en-US" altLang="zh-CN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0610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14B50-F859-1342-8E9D-53714A194818}" type="slidenum">
              <a:rPr lang="en-US" altLang="zh-CN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809572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14B50-F859-1342-8E9D-53714A194818}" type="slidenum"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9090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14B50-F859-1342-8E9D-53714A194818}" type="slidenum">
              <a:rPr lang="en-US" altLang="zh-CN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182672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14B50-F859-1342-8E9D-53714A194818}" type="slidenum">
              <a:rPr lang="en-US" altLang="zh-CN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87961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14B50-F859-1342-8E9D-53714A194818}" type="slidenum">
              <a:rPr lang="en-US" altLang="zh-CN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17598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14B50-F859-1342-8E9D-53714A194818}" type="slidenum"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64960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14B50-F859-1342-8E9D-53714A194818}" type="slidenum">
              <a:rPr lang="en-US" altLang="zh-CN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45570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14B50-F859-1342-8E9D-53714A194818}" type="slidenum">
              <a:rPr lang="en-US" altLang="zh-CN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37907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7CA9647-D963-2A0A-51E7-77FB446AE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ABEA9-B5CB-8847-A99B-9E7A77E78271}" type="datetimeFigureOut">
              <a:t>2023/8/27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E6EC3EA-31DE-0DC2-0480-5B2E4C02F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B8DB15A-D38D-A5B5-2E3A-B120C6496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5A842-9620-CE47-98B0-316249652F64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62206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85C96CA-A392-0F6B-BEAA-F1EEA7DEA782}"/>
              </a:ext>
            </a:extLst>
          </p:cNvPr>
          <p:cNvGrpSpPr/>
          <p:nvPr userDrawn="1"/>
        </p:nvGrpSpPr>
        <p:grpSpPr>
          <a:xfrm>
            <a:off x="811011" y="3113647"/>
            <a:ext cx="3398049" cy="1165045"/>
            <a:chOff x="870547" y="7238685"/>
            <a:chExt cx="3333750" cy="1143000"/>
          </a:xfrm>
        </p:grpSpPr>
        <p:grpSp>
          <p:nvGrpSpPr>
            <p:cNvPr id="4" name="组合 3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DEC8210D-3A53-76FB-B684-1296184F7B9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1296FA31-B3F0-42BC-0275-041431EECE2C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0132FAF9-439F-F2F4-109E-953BC252CF44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25E8EF28-0A38-2705-0165-30009ED41DB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D530E37A-8DF0-A3B5-BEDC-541DE0ADE327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AFF1E4EE-A0BA-0D42-0027-6AB8BCB652E8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E4D4D681-B0B3-CAD3-098E-E83E220B5B38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36A26FEA-63B7-D395-7D17-A09B294DB6C0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74784B66-B964-8BC9-81CC-C650DFE080E4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8B117A4-B733-43FF-B2E4-CA47726721DF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E33F0697-7A1A-BDFB-362D-4A1FC733E80C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ED9DA1CC-D5EF-5743-66A0-B1F62CCC5F04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4AFCFA24-3FF0-CA85-C4E0-4B3302CCD3C2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6FB2E6EE-DD9E-C283-7CC7-B055F7AA5214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F05B0374-22A6-27C9-0C94-14859E085782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CAF00854-A6A2-FE51-F63A-D0D3F2300B9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5C43DB3C-36AA-E903-EACF-EE0352E1B25B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CB1F7126-B6B7-2B8E-D870-27153B568BFF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4FDD3F99-9A16-C3DD-5B75-D5EAA45A1D9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069F6752-F9ED-7030-D353-20BC333135D1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C5D68A2B-C886-FE9D-5196-2F5D0E86F7C7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764A2B5C-ABFC-C9B5-F47D-E0CD45E3C580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6E9338BA-9CA1-47BA-4D33-727606D6DAF7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4EBC860C-70E4-82E1-30B4-03A17CD7766B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AE06E22B-3771-FA79-7A0C-2792FB1E659E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5370CA79-73FF-C258-0C21-02CF5CED0C04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FE273D0D-522E-2E1F-65E0-07BFD09C16B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F0A4B5AB-B6A4-DFF4-A271-3BFA65078DD9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B5F6F503-D0B8-D8FF-C30E-CA5B0AE256B7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" name="矩形 4">
              <a:hlinkClick r:id="rId2"/>
              <a:extLst>
                <a:ext uri="{FF2B5EF4-FFF2-40B4-BE49-F238E27FC236}">
                  <a16:creationId xmlns:a16="http://schemas.microsoft.com/office/drawing/2014/main" id="{56E02BE8-AB7C-19D7-F56F-3936B2967FEF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148F9A5F-D9C6-6523-22F5-E1486BF8BF03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00260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135DADE-5C68-6D3B-05A7-86DAE2D59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5B29924-A4D2-C52D-B043-5F154EBFD6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0DB4744-EF8A-BF7F-4708-F5109A8C38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ABEA9-B5CB-8847-A99B-9E7A77E78271}" type="datetimeFigureOut">
              <a:t>2023/8/27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8315FE8-CB87-5034-88D8-0D7592E86C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38DBE36-6641-4E4B-1F11-15EDCEB217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5A842-9620-CE47-98B0-316249652F64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079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10" Type="http://schemas.openxmlformats.org/officeDocument/2006/relationships/image" Target="../media/image7.sv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11.png"/><Relationship Id="rId10" Type="http://schemas.openxmlformats.org/officeDocument/2006/relationships/image" Target="../media/image7.svg"/><Relationship Id="rId4" Type="http://schemas.microsoft.com/office/2007/relationships/hdphoto" Target="../media/hdphoto5.wdp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5" Type="http://schemas.openxmlformats.org/officeDocument/2006/relationships/image" Target="../media/image14.png"/><Relationship Id="rId4" Type="http://schemas.microsoft.com/office/2007/relationships/hdphoto" Target="../media/hdphoto5.wdp"/><Relationship Id="rId9" Type="http://schemas.openxmlformats.org/officeDocument/2006/relationships/image" Target="../media/image7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0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5" Type="http://schemas.openxmlformats.org/officeDocument/2006/relationships/image" Target="../media/image16.png"/><Relationship Id="rId4" Type="http://schemas.microsoft.com/office/2007/relationships/hdphoto" Target="../media/hdphoto5.wdp"/><Relationship Id="rId9" Type="http://schemas.openxmlformats.org/officeDocument/2006/relationships/image" Target="../media/image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8" name="组合 257">
            <a:extLst>
              <a:ext uri="{FF2B5EF4-FFF2-40B4-BE49-F238E27FC236}">
                <a16:creationId xmlns:a16="http://schemas.microsoft.com/office/drawing/2014/main" id="{A0BE11B0-7EF0-FEE5-27C7-09A076A2852D}"/>
              </a:ext>
            </a:extLst>
          </p:cNvPr>
          <p:cNvGrpSpPr/>
          <p:nvPr/>
        </p:nvGrpSpPr>
        <p:grpSpPr>
          <a:xfrm>
            <a:off x="-86279" y="-19112"/>
            <a:ext cx="12279891" cy="6858000"/>
            <a:chOff x="30930" y="-36469"/>
            <a:chExt cx="12279891" cy="6858000"/>
          </a:xfrm>
        </p:grpSpPr>
        <p:pic>
          <p:nvPicPr>
            <p:cNvPr id="254" name="图片 253">
              <a:extLst>
                <a:ext uri="{FF2B5EF4-FFF2-40B4-BE49-F238E27FC236}">
                  <a16:creationId xmlns:a16="http://schemas.microsoft.com/office/drawing/2014/main" id="{94EDE7C4-5C5F-B522-725F-1C3C083DA1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24421" y="-36469"/>
              <a:ext cx="5486400" cy="6858000"/>
            </a:xfrm>
            <a:prstGeom prst="rect">
              <a:avLst/>
            </a:prstGeom>
          </p:spPr>
        </p:pic>
        <p:pic>
          <p:nvPicPr>
            <p:cNvPr id="257" name="图片 256">
              <a:extLst>
                <a:ext uri="{FF2B5EF4-FFF2-40B4-BE49-F238E27FC236}">
                  <a16:creationId xmlns:a16="http://schemas.microsoft.com/office/drawing/2014/main" id="{4377AC37-D464-D4D0-0D07-257DE0A33E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30930" y="-36469"/>
              <a:ext cx="6794272" cy="6858000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CDDFE8C9-1DDE-1C51-E0BC-2C47E8C3E855}"/>
              </a:ext>
            </a:extLst>
          </p:cNvPr>
          <p:cNvSpPr/>
          <p:nvPr/>
        </p:nvSpPr>
        <p:spPr>
          <a:xfrm>
            <a:off x="-86279" y="177208"/>
            <a:ext cx="12278279" cy="6680792"/>
          </a:xfrm>
          <a:prstGeom prst="rect">
            <a:avLst/>
          </a:prstGeom>
          <a:solidFill>
            <a:schemeClr val="tx1">
              <a:lumMod val="85000"/>
              <a:lumOff val="1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D6869DE-4559-F547-D753-90BC90267656}"/>
              </a:ext>
            </a:extLst>
          </p:cNvPr>
          <p:cNvGrpSpPr/>
          <p:nvPr/>
        </p:nvGrpSpPr>
        <p:grpSpPr>
          <a:xfrm>
            <a:off x="-84667" y="-30823"/>
            <a:ext cx="12725397" cy="260519"/>
            <a:chOff x="-10883" y="-1"/>
            <a:chExt cx="12725397" cy="376766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421A6239-63BD-4F8E-7770-5033AF8ACD1F}"/>
                </a:ext>
              </a:extLst>
            </p:cNvPr>
            <p:cNvGrpSpPr/>
            <p:nvPr/>
          </p:nvGrpSpPr>
          <p:grpSpPr>
            <a:xfrm>
              <a:off x="-10883" y="-1"/>
              <a:ext cx="1413933" cy="376766"/>
              <a:chOff x="0" y="0"/>
              <a:chExt cx="1413933" cy="376766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8036FAB4-681A-05BA-816A-692CDBCE2829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08BEE98-7963-B95F-7B17-54246A9A97E2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2159B8F-E14A-6562-E6E7-7897C6CF4CD4}"/>
                </a:ext>
              </a:extLst>
            </p:cNvPr>
            <p:cNvGrpSpPr/>
            <p:nvPr/>
          </p:nvGrpSpPr>
          <p:grpSpPr>
            <a:xfrm>
              <a:off x="1403050" y="-1"/>
              <a:ext cx="1413933" cy="376766"/>
              <a:chOff x="1413933" y="0"/>
              <a:chExt cx="1413933" cy="376766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2837E70C-5F35-4F93-1E86-E255AC5E5C23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13BAA27-5A2B-E1B5-CE88-3C8CECD63254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BDE7E75-83B0-5CB6-8EBD-DB6B43E62EE3}"/>
                </a:ext>
              </a:extLst>
            </p:cNvPr>
            <p:cNvGrpSpPr/>
            <p:nvPr/>
          </p:nvGrpSpPr>
          <p:grpSpPr>
            <a:xfrm>
              <a:off x="2816983" y="-1"/>
              <a:ext cx="1413933" cy="376766"/>
              <a:chOff x="0" y="0"/>
              <a:chExt cx="1413933" cy="376766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C3EC69DC-3E83-DFAD-0C9A-A5F131866B55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FBE001E-57DF-C328-C266-FBD8A34E9265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864788A-3957-2B06-8A19-CEDF3CE160C1}"/>
                </a:ext>
              </a:extLst>
            </p:cNvPr>
            <p:cNvGrpSpPr/>
            <p:nvPr/>
          </p:nvGrpSpPr>
          <p:grpSpPr>
            <a:xfrm>
              <a:off x="4230916" y="-1"/>
              <a:ext cx="1413933" cy="376766"/>
              <a:chOff x="1413933" y="0"/>
              <a:chExt cx="1413933" cy="376766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B272EB26-FECA-AF4C-7F3E-C509235812DB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AA29CE30-22FA-DD92-3436-50E447DA441B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F51BE1CB-CF65-8761-F83D-DF20E17DD0C8}"/>
                </a:ext>
              </a:extLst>
            </p:cNvPr>
            <p:cNvGrpSpPr/>
            <p:nvPr/>
          </p:nvGrpSpPr>
          <p:grpSpPr>
            <a:xfrm>
              <a:off x="5644849" y="-1"/>
              <a:ext cx="1413933" cy="376766"/>
              <a:chOff x="0" y="0"/>
              <a:chExt cx="1413933" cy="376766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AEA82910-E30A-1468-D9C4-AE769A190726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2CC39C09-F446-4E8D-CBA8-F09A9F9AC8D1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C50815A8-1823-3922-F2E0-F580C108B44E}"/>
                </a:ext>
              </a:extLst>
            </p:cNvPr>
            <p:cNvGrpSpPr/>
            <p:nvPr/>
          </p:nvGrpSpPr>
          <p:grpSpPr>
            <a:xfrm>
              <a:off x="7058782" y="-1"/>
              <a:ext cx="1413933" cy="376766"/>
              <a:chOff x="1413933" y="0"/>
              <a:chExt cx="1413933" cy="376766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9AE5E5E0-C0E6-6096-80E5-C9198A2F4EC8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616CE3F3-CD6E-D81A-57F3-49A66CE417BC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CD08073-7FB1-5E10-1256-0E4EE9BA6FBD}"/>
                </a:ext>
              </a:extLst>
            </p:cNvPr>
            <p:cNvGrpSpPr/>
            <p:nvPr/>
          </p:nvGrpSpPr>
          <p:grpSpPr>
            <a:xfrm>
              <a:off x="8472715" y="-1"/>
              <a:ext cx="1413933" cy="376766"/>
              <a:chOff x="0" y="0"/>
              <a:chExt cx="1413933" cy="376766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C0E1C50E-AA2B-D362-DAC4-E97D988E5FA0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2EA12C4C-D75E-857F-60EC-D706B1416C3A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4D90362F-9711-8D73-6722-EC94AF3691D2}"/>
                </a:ext>
              </a:extLst>
            </p:cNvPr>
            <p:cNvGrpSpPr/>
            <p:nvPr/>
          </p:nvGrpSpPr>
          <p:grpSpPr>
            <a:xfrm>
              <a:off x="9886648" y="-1"/>
              <a:ext cx="1413933" cy="376766"/>
              <a:chOff x="1413933" y="0"/>
              <a:chExt cx="1413933" cy="376766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28E5B2A0-367D-74DD-5605-2D9C18DAEBFE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08F380A9-8E38-98DC-4ED3-7B36537898A6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D32C6810-6B35-674F-3189-6CCD8272664E}"/>
                </a:ext>
              </a:extLst>
            </p:cNvPr>
            <p:cNvGrpSpPr/>
            <p:nvPr/>
          </p:nvGrpSpPr>
          <p:grpSpPr>
            <a:xfrm>
              <a:off x="11300581" y="-1"/>
              <a:ext cx="1413933" cy="376766"/>
              <a:chOff x="0" y="0"/>
              <a:chExt cx="1413933" cy="376766"/>
            </a:xfrm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76E5EB46-A7EF-012C-F12B-EE9A0BAA079B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86C5FD7B-638F-63F8-3381-0FF781F4DF3C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CEC7BE0-1625-901C-F8C0-394296164617}"/>
              </a:ext>
            </a:extLst>
          </p:cNvPr>
          <p:cNvGrpSpPr/>
          <p:nvPr/>
        </p:nvGrpSpPr>
        <p:grpSpPr>
          <a:xfrm>
            <a:off x="-84667" y="6603896"/>
            <a:ext cx="12725397" cy="260519"/>
            <a:chOff x="-10883" y="-1"/>
            <a:chExt cx="12725397" cy="376766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5F346D20-6A2E-5599-2DDD-A94AF4C01AE1}"/>
                </a:ext>
              </a:extLst>
            </p:cNvPr>
            <p:cNvGrpSpPr/>
            <p:nvPr/>
          </p:nvGrpSpPr>
          <p:grpSpPr>
            <a:xfrm>
              <a:off x="-10883" y="-1"/>
              <a:ext cx="1413933" cy="376766"/>
              <a:chOff x="0" y="0"/>
              <a:chExt cx="1413933" cy="376766"/>
            </a:xfrm>
          </p:grpSpPr>
          <p:sp>
            <p:nvSpPr>
              <p:cNvPr id="243" name="矩形 242">
                <a:extLst>
                  <a:ext uri="{FF2B5EF4-FFF2-40B4-BE49-F238E27FC236}">
                    <a16:creationId xmlns:a16="http://schemas.microsoft.com/office/drawing/2014/main" id="{CD260542-B90C-9D5C-B201-3DA1732A18C5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44" name="文本框 243">
                <a:extLst>
                  <a:ext uri="{FF2B5EF4-FFF2-40B4-BE49-F238E27FC236}">
                    <a16:creationId xmlns:a16="http://schemas.microsoft.com/office/drawing/2014/main" id="{1EA8049A-DEE8-A1F1-27B5-3F55B5C7FC2A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E1C2AAC2-96E9-A316-A0DE-CB9D47E7B70A}"/>
                </a:ext>
              </a:extLst>
            </p:cNvPr>
            <p:cNvGrpSpPr/>
            <p:nvPr/>
          </p:nvGrpSpPr>
          <p:grpSpPr>
            <a:xfrm>
              <a:off x="1403050" y="-1"/>
              <a:ext cx="1413933" cy="376766"/>
              <a:chOff x="1413933" y="0"/>
              <a:chExt cx="1413933" cy="376766"/>
            </a:xfrm>
          </p:grpSpPr>
          <p:sp>
            <p:nvSpPr>
              <p:cNvPr id="241" name="矩形 240">
                <a:extLst>
                  <a:ext uri="{FF2B5EF4-FFF2-40B4-BE49-F238E27FC236}">
                    <a16:creationId xmlns:a16="http://schemas.microsoft.com/office/drawing/2014/main" id="{7A16B599-CD78-B3FD-C11D-0BE9F2521221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42" name="文本框 241">
                <a:extLst>
                  <a:ext uri="{FF2B5EF4-FFF2-40B4-BE49-F238E27FC236}">
                    <a16:creationId xmlns:a16="http://schemas.microsoft.com/office/drawing/2014/main" id="{FC888845-DD9C-128D-1B4A-6D4510DA6364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E1742F0A-CC5E-986A-79E9-2C6C09F9FA93}"/>
                </a:ext>
              </a:extLst>
            </p:cNvPr>
            <p:cNvGrpSpPr/>
            <p:nvPr/>
          </p:nvGrpSpPr>
          <p:grpSpPr>
            <a:xfrm>
              <a:off x="2816983" y="-1"/>
              <a:ext cx="1413933" cy="376766"/>
              <a:chOff x="0" y="0"/>
              <a:chExt cx="1413933" cy="376766"/>
            </a:xfrm>
          </p:grpSpPr>
          <p:sp>
            <p:nvSpPr>
              <p:cNvPr id="239" name="矩形 238">
                <a:extLst>
                  <a:ext uri="{FF2B5EF4-FFF2-40B4-BE49-F238E27FC236}">
                    <a16:creationId xmlns:a16="http://schemas.microsoft.com/office/drawing/2014/main" id="{DC0BA8AC-D157-D07B-1056-395B1A01EE74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40" name="文本框 239">
                <a:extLst>
                  <a:ext uri="{FF2B5EF4-FFF2-40B4-BE49-F238E27FC236}">
                    <a16:creationId xmlns:a16="http://schemas.microsoft.com/office/drawing/2014/main" id="{C82D3A1B-4FA4-CE1B-36C2-69D745975ABD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A7DEBA7B-7599-1A3A-7B32-106AE507D9EA}"/>
                </a:ext>
              </a:extLst>
            </p:cNvPr>
            <p:cNvGrpSpPr/>
            <p:nvPr/>
          </p:nvGrpSpPr>
          <p:grpSpPr>
            <a:xfrm>
              <a:off x="4230916" y="-1"/>
              <a:ext cx="1413933" cy="376766"/>
              <a:chOff x="1413933" y="0"/>
              <a:chExt cx="1413933" cy="376766"/>
            </a:xfrm>
          </p:grpSpPr>
          <p:sp>
            <p:nvSpPr>
              <p:cNvPr id="237" name="矩形 236">
                <a:extLst>
                  <a:ext uri="{FF2B5EF4-FFF2-40B4-BE49-F238E27FC236}">
                    <a16:creationId xmlns:a16="http://schemas.microsoft.com/office/drawing/2014/main" id="{FBF022A3-0CF9-BC91-1F6D-5D68C9F71EE7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38" name="文本框 237">
                <a:extLst>
                  <a:ext uri="{FF2B5EF4-FFF2-40B4-BE49-F238E27FC236}">
                    <a16:creationId xmlns:a16="http://schemas.microsoft.com/office/drawing/2014/main" id="{B39D952C-C8BC-B077-6CE0-216777F2B7BB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966749C1-EF4D-2440-5E9D-5A15FFDF64BE}"/>
                </a:ext>
              </a:extLst>
            </p:cNvPr>
            <p:cNvGrpSpPr/>
            <p:nvPr/>
          </p:nvGrpSpPr>
          <p:grpSpPr>
            <a:xfrm>
              <a:off x="5644849" y="-1"/>
              <a:ext cx="1413933" cy="376766"/>
              <a:chOff x="0" y="0"/>
              <a:chExt cx="1413933" cy="376766"/>
            </a:xfrm>
          </p:grpSpPr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A025BBAA-7F63-4F0C-7BD5-937566406513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9D328255-BB83-F7B3-ED8D-46FDF9B5286D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CC8F9533-B9C9-6BE8-384A-C9FDB7B3E65A}"/>
                </a:ext>
              </a:extLst>
            </p:cNvPr>
            <p:cNvGrpSpPr/>
            <p:nvPr/>
          </p:nvGrpSpPr>
          <p:grpSpPr>
            <a:xfrm>
              <a:off x="7058782" y="-1"/>
              <a:ext cx="1413933" cy="376766"/>
              <a:chOff x="1413933" y="0"/>
              <a:chExt cx="1413933" cy="376766"/>
            </a:xfrm>
          </p:grpSpPr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id="{9A2505D3-0D40-9EB0-13BD-B8BCE0F11B1A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E4A3C271-CFE3-DEFA-4A53-DE1844A1E4D1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03A74E9D-CBE3-5DC1-C809-47778471ACCA}"/>
                </a:ext>
              </a:extLst>
            </p:cNvPr>
            <p:cNvGrpSpPr/>
            <p:nvPr/>
          </p:nvGrpSpPr>
          <p:grpSpPr>
            <a:xfrm>
              <a:off x="8472715" y="-1"/>
              <a:ext cx="1413933" cy="376766"/>
              <a:chOff x="0" y="0"/>
              <a:chExt cx="1413933" cy="376766"/>
            </a:xfrm>
          </p:grpSpPr>
          <p:sp>
            <p:nvSpPr>
              <p:cNvPr id="84" name="矩形 83">
                <a:extLst>
                  <a:ext uri="{FF2B5EF4-FFF2-40B4-BE49-F238E27FC236}">
                    <a16:creationId xmlns:a16="http://schemas.microsoft.com/office/drawing/2014/main" id="{F88EB0D6-4A14-C224-367C-257E9B27F44E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2563BF50-A92A-0380-8545-C59B4F929DFA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06EC399E-62F1-3BA9-3C39-DC912EA77D5B}"/>
                </a:ext>
              </a:extLst>
            </p:cNvPr>
            <p:cNvGrpSpPr/>
            <p:nvPr/>
          </p:nvGrpSpPr>
          <p:grpSpPr>
            <a:xfrm>
              <a:off x="9886648" y="-1"/>
              <a:ext cx="1413933" cy="376766"/>
              <a:chOff x="1413933" y="0"/>
              <a:chExt cx="1413933" cy="376766"/>
            </a:xfrm>
          </p:grpSpPr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id="{B85F07A7-6800-55E4-5339-B3A70A47CED8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3C9EE616-7AB7-B602-7050-9FE90D52CE77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D00DC9B4-F12A-295C-5799-6D30C54DDD84}"/>
                </a:ext>
              </a:extLst>
            </p:cNvPr>
            <p:cNvGrpSpPr/>
            <p:nvPr/>
          </p:nvGrpSpPr>
          <p:grpSpPr>
            <a:xfrm>
              <a:off x="11300581" y="-1"/>
              <a:ext cx="1413933" cy="376766"/>
              <a:chOff x="0" y="0"/>
              <a:chExt cx="1413933" cy="376766"/>
            </a:xfrm>
          </p:grpSpPr>
          <p:sp>
            <p:nvSpPr>
              <p:cNvPr id="75" name="矩形 74">
                <a:extLst>
                  <a:ext uri="{FF2B5EF4-FFF2-40B4-BE49-F238E27FC236}">
                    <a16:creationId xmlns:a16="http://schemas.microsoft.com/office/drawing/2014/main" id="{20161692-9E7C-9F14-0669-C10D83BB22F9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532A268B-779B-09EF-9D60-B345051B43C3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  <p:sp>
        <p:nvSpPr>
          <p:cNvPr id="249" name="文本框 248">
            <a:extLst>
              <a:ext uri="{FF2B5EF4-FFF2-40B4-BE49-F238E27FC236}">
                <a16:creationId xmlns:a16="http://schemas.microsoft.com/office/drawing/2014/main" id="{945B7BB6-38B8-87DB-2C89-A1E7B938D2D9}"/>
              </a:ext>
            </a:extLst>
          </p:cNvPr>
          <p:cNvSpPr txBox="1"/>
          <p:nvPr/>
        </p:nvSpPr>
        <p:spPr>
          <a:xfrm>
            <a:off x="604186" y="2753160"/>
            <a:ext cx="62423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5400">
                <a:solidFill>
                  <a:srgbClr val="FFCC9A"/>
                </a:solidFill>
                <a:latin typeface="Alimama FangYuanTi VF" pitchFamily="2" charset="-122"/>
                <a:ea typeface="Alimama FangYuanTi VF" pitchFamily="2" charset="-122"/>
              </a:rPr>
              <a:t>音乐节主题</a:t>
            </a:r>
            <a:r>
              <a:rPr kumimoji="1" lang="en-US" altLang="zh-CN" sz="5400">
                <a:solidFill>
                  <a:srgbClr val="FFCC9A"/>
                </a:solidFill>
                <a:latin typeface="Alimama FangYuanTi VF" pitchFamily="2" charset="-122"/>
                <a:ea typeface="Alimama FangYuanTi VF" pitchFamily="2" charset="-122"/>
              </a:rPr>
              <a:t>PPT</a:t>
            </a:r>
            <a:r>
              <a:rPr kumimoji="1" lang="zh-CN" altLang="en-US" sz="5400">
                <a:solidFill>
                  <a:srgbClr val="FFCC9A"/>
                </a:solidFill>
                <a:latin typeface="Alimama FangYuanTi VF" pitchFamily="2" charset="-122"/>
                <a:ea typeface="Alimama FangYuanTi VF" pitchFamily="2" charset="-122"/>
              </a:rPr>
              <a:t>模板</a:t>
            </a:r>
          </a:p>
        </p:txBody>
      </p:sp>
      <p:sp>
        <p:nvSpPr>
          <p:cNvPr id="260" name="文本框 259">
            <a:extLst>
              <a:ext uri="{FF2B5EF4-FFF2-40B4-BE49-F238E27FC236}">
                <a16:creationId xmlns:a16="http://schemas.microsoft.com/office/drawing/2014/main" id="{9AB3B0EA-D311-4647-05C3-9C4202720E95}"/>
              </a:ext>
            </a:extLst>
          </p:cNvPr>
          <p:cNvSpPr txBox="1"/>
          <p:nvPr/>
        </p:nvSpPr>
        <p:spPr>
          <a:xfrm>
            <a:off x="727719" y="3689405"/>
            <a:ext cx="6034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zh-CN" sz="1400">
                <a:solidFill>
                  <a:srgbClr val="FFFFCC"/>
                </a:solidFill>
                <a:latin typeface="Alimama FangYuanTi VF" pitchFamily="2" charset="-122"/>
                <a:ea typeface="Alimama FangYuanTi VF" pitchFamily="2" charset="-122"/>
              </a:rPr>
              <a:t>MUSIC</a:t>
            </a:r>
            <a:r>
              <a:rPr kumimoji="1" lang="zh-CN" altLang="en-US" sz="1400">
                <a:solidFill>
                  <a:srgbClr val="FFFFCC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en-US" altLang="zh-CN" sz="1400">
                <a:solidFill>
                  <a:srgbClr val="FFFFCC"/>
                </a:solidFill>
                <a:latin typeface="Alimama FangYuanTi VF" pitchFamily="2" charset="-122"/>
                <a:ea typeface="Alimama FangYuanTi VF" pitchFamily="2" charset="-122"/>
              </a:rPr>
              <a:t>FESTIVAL</a:t>
            </a:r>
            <a:r>
              <a:rPr kumimoji="1" lang="zh-CN" altLang="en-US" sz="1400">
                <a:solidFill>
                  <a:srgbClr val="FFFFCC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en-US" altLang="zh-CN" sz="1400">
                <a:solidFill>
                  <a:srgbClr val="FFFFCC"/>
                </a:solidFill>
                <a:latin typeface="Alimama FangYuanTi VF" pitchFamily="2" charset="-122"/>
                <a:ea typeface="Alimama FangYuanTi VF" pitchFamily="2" charset="-122"/>
              </a:rPr>
              <a:t>2023</a:t>
            </a:r>
            <a:endParaRPr kumimoji="1" lang="zh-CN" altLang="en-US" sz="1400">
              <a:solidFill>
                <a:srgbClr val="FFFFCC"/>
              </a:solidFill>
              <a:latin typeface="Alimama FangYuanTi VF" pitchFamily="2" charset="-122"/>
              <a:ea typeface="Alimama FangYuanTi VF" pitchFamily="2" charset="-122"/>
            </a:endParaRPr>
          </a:p>
        </p:txBody>
      </p:sp>
      <p:grpSp>
        <p:nvGrpSpPr>
          <p:cNvPr id="263" name="组合 262">
            <a:extLst>
              <a:ext uri="{FF2B5EF4-FFF2-40B4-BE49-F238E27FC236}">
                <a16:creationId xmlns:a16="http://schemas.microsoft.com/office/drawing/2014/main" id="{81DB0B79-8A01-4C9F-799B-71F3DA23FB74}"/>
              </a:ext>
            </a:extLst>
          </p:cNvPr>
          <p:cNvGrpSpPr/>
          <p:nvPr/>
        </p:nvGrpSpPr>
        <p:grpSpPr>
          <a:xfrm>
            <a:off x="2536269" y="4845334"/>
            <a:ext cx="1549175" cy="338554"/>
            <a:chOff x="732365" y="4504644"/>
            <a:chExt cx="1549175" cy="338554"/>
          </a:xfrm>
        </p:grpSpPr>
        <p:sp>
          <p:nvSpPr>
            <p:cNvPr id="262" name="圆角矩形 261">
              <a:extLst>
                <a:ext uri="{FF2B5EF4-FFF2-40B4-BE49-F238E27FC236}">
                  <a16:creationId xmlns:a16="http://schemas.microsoft.com/office/drawing/2014/main" id="{648E9134-9E2B-10B5-5526-BC40DDC5FF54}"/>
                </a:ext>
              </a:extLst>
            </p:cNvPr>
            <p:cNvSpPr/>
            <p:nvPr/>
          </p:nvSpPr>
          <p:spPr>
            <a:xfrm>
              <a:off x="732365" y="4552128"/>
              <a:ext cx="1549175" cy="260519"/>
            </a:xfrm>
            <a:prstGeom prst="roundRect">
              <a:avLst>
                <a:gd name="adj" fmla="val 50000"/>
              </a:avLst>
            </a:prstGeom>
            <a:solidFill>
              <a:srgbClr val="99CE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1" name="文本框 260">
              <a:extLst>
                <a:ext uri="{FF2B5EF4-FFF2-40B4-BE49-F238E27FC236}">
                  <a16:creationId xmlns:a16="http://schemas.microsoft.com/office/drawing/2014/main" id="{78FFC9C7-44EE-F393-E520-9EBDBC4B5CFB}"/>
                </a:ext>
              </a:extLst>
            </p:cNvPr>
            <p:cNvSpPr txBox="1"/>
            <p:nvPr/>
          </p:nvSpPr>
          <p:spPr>
            <a:xfrm>
              <a:off x="732365" y="4504644"/>
              <a:ext cx="15491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1600">
                  <a:latin typeface="Alimama FangYuanTi VF" pitchFamily="2" charset="-122"/>
                  <a:ea typeface="Alimama FangYuanTi VF" pitchFamily="2" charset="-122"/>
                </a:rPr>
                <a:t>2023/08/20</a:t>
              </a:r>
              <a:endParaRPr kumimoji="1" lang="zh-CN" altLang="en-US" sz="1600">
                <a:latin typeface="Alimama FangYuanTi VF" pitchFamily="2" charset="-122"/>
                <a:ea typeface="Alimama FangYuanTi VF" pitchFamily="2" charset="-122"/>
              </a:endParaRPr>
            </a:p>
          </p:txBody>
        </p:sp>
      </p:grpSp>
      <p:grpSp>
        <p:nvGrpSpPr>
          <p:cNvPr id="264" name="组合 263">
            <a:extLst>
              <a:ext uri="{FF2B5EF4-FFF2-40B4-BE49-F238E27FC236}">
                <a16:creationId xmlns:a16="http://schemas.microsoft.com/office/drawing/2014/main" id="{C1D8533E-A655-8DBA-8A2A-ECC30B8806E3}"/>
              </a:ext>
            </a:extLst>
          </p:cNvPr>
          <p:cNvGrpSpPr/>
          <p:nvPr/>
        </p:nvGrpSpPr>
        <p:grpSpPr>
          <a:xfrm>
            <a:off x="727719" y="4845334"/>
            <a:ext cx="1549175" cy="338554"/>
            <a:chOff x="732365" y="4504644"/>
            <a:chExt cx="1549175" cy="338554"/>
          </a:xfrm>
        </p:grpSpPr>
        <p:sp>
          <p:nvSpPr>
            <p:cNvPr id="265" name="圆角矩形 264">
              <a:extLst>
                <a:ext uri="{FF2B5EF4-FFF2-40B4-BE49-F238E27FC236}">
                  <a16:creationId xmlns:a16="http://schemas.microsoft.com/office/drawing/2014/main" id="{6E95617A-E322-7C8A-B608-86A76E96EFE6}"/>
                </a:ext>
              </a:extLst>
            </p:cNvPr>
            <p:cNvSpPr/>
            <p:nvPr/>
          </p:nvSpPr>
          <p:spPr>
            <a:xfrm>
              <a:off x="732365" y="4552128"/>
              <a:ext cx="1549175" cy="260519"/>
            </a:xfrm>
            <a:prstGeom prst="roundRect">
              <a:avLst>
                <a:gd name="adj" fmla="val 50000"/>
              </a:avLst>
            </a:prstGeom>
            <a:solidFill>
              <a:srgbClr val="99CE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6" name="文本框 265">
              <a:extLst>
                <a:ext uri="{FF2B5EF4-FFF2-40B4-BE49-F238E27FC236}">
                  <a16:creationId xmlns:a16="http://schemas.microsoft.com/office/drawing/2014/main" id="{595C3C8A-4AEC-E336-1BE2-5706EEEF9902}"/>
                </a:ext>
              </a:extLst>
            </p:cNvPr>
            <p:cNvSpPr txBox="1"/>
            <p:nvPr/>
          </p:nvSpPr>
          <p:spPr>
            <a:xfrm>
              <a:off x="732365" y="4504644"/>
              <a:ext cx="15491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1600">
                  <a:latin typeface="Alimama FangYuanTi VF" pitchFamily="2" charset="-122"/>
                  <a:ea typeface="Alimama FangYuanTi VF" pitchFamily="2" charset="-122"/>
                </a:rPr>
                <a:t>汇报人：小</a:t>
              </a:r>
              <a:r>
                <a:rPr kumimoji="1" lang="en-US" altLang="zh-CN" sz="1600">
                  <a:latin typeface="Alimama FangYuanTi VF" pitchFamily="2" charset="-122"/>
                  <a:ea typeface="Alimama FangYuanTi VF" pitchFamily="2" charset="-122"/>
                </a:rPr>
                <a:t>Z</a:t>
              </a:r>
              <a:endParaRPr kumimoji="1" lang="zh-CN" altLang="en-US" sz="1600">
                <a:latin typeface="Alimama FangYuanTi VF" pitchFamily="2" charset="-122"/>
                <a:ea typeface="Alimama FangYuanTi VF" pitchFamily="2" charset="-122"/>
              </a:endParaRPr>
            </a:p>
          </p:txBody>
        </p:sp>
      </p:grpSp>
      <p:grpSp>
        <p:nvGrpSpPr>
          <p:cNvPr id="268" name="组合 267">
            <a:extLst>
              <a:ext uri="{FF2B5EF4-FFF2-40B4-BE49-F238E27FC236}">
                <a16:creationId xmlns:a16="http://schemas.microsoft.com/office/drawing/2014/main" id="{25722E84-6E7E-4565-ADDA-25280572057B}"/>
              </a:ext>
            </a:extLst>
          </p:cNvPr>
          <p:cNvGrpSpPr/>
          <p:nvPr/>
        </p:nvGrpSpPr>
        <p:grpSpPr>
          <a:xfrm>
            <a:off x="727719" y="2395494"/>
            <a:ext cx="1460689" cy="338554"/>
            <a:chOff x="732365" y="4504644"/>
            <a:chExt cx="1549175" cy="338554"/>
          </a:xfrm>
        </p:grpSpPr>
        <p:sp>
          <p:nvSpPr>
            <p:cNvPr id="269" name="圆角矩形 268">
              <a:extLst>
                <a:ext uri="{FF2B5EF4-FFF2-40B4-BE49-F238E27FC236}">
                  <a16:creationId xmlns:a16="http://schemas.microsoft.com/office/drawing/2014/main" id="{456B0234-63CF-2CB9-4B41-B7D378972033}"/>
                </a:ext>
              </a:extLst>
            </p:cNvPr>
            <p:cNvSpPr/>
            <p:nvPr/>
          </p:nvSpPr>
          <p:spPr>
            <a:xfrm>
              <a:off x="732365" y="4552128"/>
              <a:ext cx="1549175" cy="260519"/>
            </a:xfrm>
            <a:prstGeom prst="roundRect">
              <a:avLst>
                <a:gd name="adj" fmla="val 50000"/>
              </a:avLst>
            </a:prstGeom>
            <a:solidFill>
              <a:srgbClr val="99CE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0" name="文本框 269">
              <a:extLst>
                <a:ext uri="{FF2B5EF4-FFF2-40B4-BE49-F238E27FC236}">
                  <a16:creationId xmlns:a16="http://schemas.microsoft.com/office/drawing/2014/main" id="{6A79E390-4364-7668-B0F3-1479191AF96F}"/>
                </a:ext>
              </a:extLst>
            </p:cNvPr>
            <p:cNvSpPr txBox="1"/>
            <p:nvPr/>
          </p:nvSpPr>
          <p:spPr>
            <a:xfrm>
              <a:off x="732365" y="4504644"/>
              <a:ext cx="15491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1600">
                  <a:latin typeface="Alimama FangYuanTi VF" pitchFamily="2" charset="-122"/>
                  <a:ea typeface="Alimama FangYuanTi VF" pitchFamily="2" charset="-122"/>
                </a:rPr>
                <a:t>2023</a:t>
              </a:r>
              <a:r>
                <a:rPr kumimoji="1" lang="zh-CN" altLang="en-US" sz="1600">
                  <a:latin typeface="Alimama FangYuanTi VF" pitchFamily="2" charset="-122"/>
                  <a:ea typeface="Alimama FangYuanTi VF" pitchFamily="2" charset="-122"/>
                </a:rPr>
                <a:t>年度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05512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桌子上放着蓝色的星球&#10;&#10;低可信度描述已自动生成">
            <a:extLst>
              <a:ext uri="{FF2B5EF4-FFF2-40B4-BE49-F238E27FC236}">
                <a16:creationId xmlns:a16="http://schemas.microsoft.com/office/drawing/2014/main" id="{248692BE-841B-8817-AC15-7D11ECD0A9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17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2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56797"/>
            <a:ext cx="12275389" cy="6958736"/>
          </a:xfrm>
          <a:prstGeom prst="rect">
            <a:avLst/>
          </a:prstGeom>
        </p:spPr>
      </p:pic>
      <p:sp>
        <p:nvSpPr>
          <p:cNvPr id="147" name="矩形 146">
            <a:extLst>
              <a:ext uri="{FF2B5EF4-FFF2-40B4-BE49-F238E27FC236}">
                <a16:creationId xmlns:a16="http://schemas.microsoft.com/office/drawing/2014/main" id="{90DF2991-B6B0-0F54-D069-B015CD364E70}"/>
              </a:ext>
            </a:extLst>
          </p:cNvPr>
          <p:cNvSpPr/>
          <p:nvPr/>
        </p:nvSpPr>
        <p:spPr>
          <a:xfrm>
            <a:off x="0" y="1559219"/>
            <a:ext cx="12192000" cy="4108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EBAEC285-E6BA-9951-6500-3BFE22C569D3}"/>
              </a:ext>
            </a:extLst>
          </p:cNvPr>
          <p:cNvSpPr txBox="1"/>
          <p:nvPr/>
        </p:nvSpPr>
        <p:spPr>
          <a:xfrm>
            <a:off x="1390788" y="591567"/>
            <a:ext cx="141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000" b="1">
                <a:latin typeface="Alimama FangYuanTi VF" pitchFamily="2" charset="-122"/>
                <a:ea typeface="Alimama FangYuanTi VF" pitchFamily="2" charset="-122"/>
              </a:rPr>
              <a:t>添加标题</a:t>
            </a:r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D97B6A84-3C0D-B568-030A-E180773CC182}"/>
              </a:ext>
            </a:extLst>
          </p:cNvPr>
          <p:cNvGrpSpPr/>
          <p:nvPr/>
        </p:nvGrpSpPr>
        <p:grpSpPr>
          <a:xfrm>
            <a:off x="961947" y="604153"/>
            <a:ext cx="431470" cy="431470"/>
            <a:chOff x="4011168" y="1560942"/>
            <a:chExt cx="999744" cy="999744"/>
          </a:xfrm>
        </p:grpSpPr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60BE0087-EBCC-03C5-E51C-87247E5DCB5B}"/>
                </a:ext>
              </a:extLst>
            </p:cNvPr>
            <p:cNvSpPr/>
            <p:nvPr/>
          </p:nvSpPr>
          <p:spPr>
            <a:xfrm>
              <a:off x="4011168" y="1560942"/>
              <a:ext cx="999744" cy="999744"/>
            </a:xfrm>
            <a:prstGeom prst="ellipse">
              <a:avLst/>
            </a:prstGeom>
            <a:gradFill flip="none" rotWithShape="1">
              <a:gsLst>
                <a:gs pos="0">
                  <a:srgbClr val="FFCC9A"/>
                </a:gs>
                <a:gs pos="61000">
                  <a:srgbClr val="FFCC9A">
                    <a:alpha val="10822"/>
                  </a:srgbClr>
                </a:gs>
                <a:gs pos="100000">
                  <a:srgbClr val="FFCC9A">
                    <a:alpha val="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57" name="图形 156">
              <a:extLst>
                <a:ext uri="{FF2B5EF4-FFF2-40B4-BE49-F238E27FC236}">
                  <a16:creationId xmlns:a16="http://schemas.microsoft.com/office/drawing/2014/main" id="{75E2ED38-1C97-7754-AFF9-2EFD23194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182123" y="1731531"/>
              <a:ext cx="645909" cy="645909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C2B9ED8-208F-67CA-DCF4-1526235D0B4D}"/>
              </a:ext>
            </a:extLst>
          </p:cNvPr>
          <p:cNvGrpSpPr/>
          <p:nvPr/>
        </p:nvGrpSpPr>
        <p:grpSpPr>
          <a:xfrm>
            <a:off x="-293591" y="6604493"/>
            <a:ext cx="12725397" cy="260519"/>
            <a:chOff x="-10883" y="-1"/>
            <a:chExt cx="12725397" cy="37676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C59F02F-FA2D-608E-C389-CB0C819691BA}"/>
                </a:ext>
              </a:extLst>
            </p:cNvPr>
            <p:cNvGrpSpPr/>
            <p:nvPr/>
          </p:nvGrpSpPr>
          <p:grpSpPr>
            <a:xfrm>
              <a:off x="-10883" y="-1"/>
              <a:ext cx="1413933" cy="376766"/>
              <a:chOff x="0" y="0"/>
              <a:chExt cx="1413933" cy="376766"/>
            </a:xfrm>
          </p:grpSpPr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EC49B0D5-B5E5-B67E-4340-30C5439B9D90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1B9AEF0A-F61E-E2B9-F280-1CAB576714C3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B317517-92EC-80C0-CAF1-B258A5EEBFDD}"/>
                </a:ext>
              </a:extLst>
            </p:cNvPr>
            <p:cNvGrpSpPr/>
            <p:nvPr/>
          </p:nvGrpSpPr>
          <p:grpSpPr>
            <a:xfrm>
              <a:off x="1403050" y="-1"/>
              <a:ext cx="1413933" cy="376766"/>
              <a:chOff x="1413933" y="0"/>
              <a:chExt cx="1413933" cy="376766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20BAE7A5-FCD3-F01E-6A9E-416178DCE551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6E655453-0B96-6087-4456-10E43F3E5EEC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B3D4E7BD-CD66-1FD3-132D-F038BCE31BDC}"/>
                </a:ext>
              </a:extLst>
            </p:cNvPr>
            <p:cNvGrpSpPr/>
            <p:nvPr/>
          </p:nvGrpSpPr>
          <p:grpSpPr>
            <a:xfrm>
              <a:off x="2816983" y="-1"/>
              <a:ext cx="1413933" cy="376766"/>
              <a:chOff x="0" y="0"/>
              <a:chExt cx="1413933" cy="376766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4263EFE6-10F9-85E7-142F-F99FEF3E0923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536359F4-5F49-4B3E-1073-2A2EB534401C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4742B44-EEE3-0DCE-E646-9A825F6732E7}"/>
                </a:ext>
              </a:extLst>
            </p:cNvPr>
            <p:cNvGrpSpPr/>
            <p:nvPr/>
          </p:nvGrpSpPr>
          <p:grpSpPr>
            <a:xfrm>
              <a:off x="4230916" y="-1"/>
              <a:ext cx="1413933" cy="376766"/>
              <a:chOff x="1413933" y="0"/>
              <a:chExt cx="1413933" cy="376766"/>
            </a:xfrm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0D29013E-6D76-BF8F-8248-F42BA1250A47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8918AB63-38A6-E211-A3A1-6EB582B426CA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E21E4C5-DD87-A6D9-7C6E-F81717A6E6FC}"/>
                </a:ext>
              </a:extLst>
            </p:cNvPr>
            <p:cNvGrpSpPr/>
            <p:nvPr/>
          </p:nvGrpSpPr>
          <p:grpSpPr>
            <a:xfrm>
              <a:off x="5644849" y="-1"/>
              <a:ext cx="1413933" cy="376766"/>
              <a:chOff x="0" y="0"/>
              <a:chExt cx="1413933" cy="376766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E397EA45-EBFD-26B3-26F2-FB62053A714D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9C1C7CEF-9BE7-0DC7-3423-8B61D6AD67EB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19214D6-1A98-09D3-1661-306E60500D6A}"/>
                </a:ext>
              </a:extLst>
            </p:cNvPr>
            <p:cNvGrpSpPr/>
            <p:nvPr/>
          </p:nvGrpSpPr>
          <p:grpSpPr>
            <a:xfrm>
              <a:off x="7058782" y="-1"/>
              <a:ext cx="1413933" cy="376766"/>
              <a:chOff x="1413933" y="0"/>
              <a:chExt cx="1413933" cy="376766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48BC8FD2-0CF1-59B7-2925-01AEF514CFD5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C16E4D20-F202-31D1-8678-CB202787A6C4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B79C04C-1481-5CF9-4B5E-AB03F523108B}"/>
                </a:ext>
              </a:extLst>
            </p:cNvPr>
            <p:cNvGrpSpPr/>
            <p:nvPr/>
          </p:nvGrpSpPr>
          <p:grpSpPr>
            <a:xfrm>
              <a:off x="8472715" y="-1"/>
              <a:ext cx="1413933" cy="376766"/>
              <a:chOff x="0" y="0"/>
              <a:chExt cx="1413933" cy="376766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431BDDFE-3331-B549-D95F-1CACA240E513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7EA66CA-7BE7-8661-BDB9-7893D8518E4D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7C03AF5-B219-68C6-EADB-07E54A7EEC35}"/>
                </a:ext>
              </a:extLst>
            </p:cNvPr>
            <p:cNvGrpSpPr/>
            <p:nvPr/>
          </p:nvGrpSpPr>
          <p:grpSpPr>
            <a:xfrm>
              <a:off x="9886648" y="-1"/>
              <a:ext cx="1413933" cy="376766"/>
              <a:chOff x="1413933" y="0"/>
              <a:chExt cx="1413933" cy="376766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21E49B7A-1A2F-2AA0-1504-82ECA1C2BD9F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51F4159-1AC1-DD6A-E4C2-24F74BA36A1A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9DDCF9B0-FD9E-A23B-38E5-D1CCF35D89B0}"/>
                </a:ext>
              </a:extLst>
            </p:cNvPr>
            <p:cNvGrpSpPr/>
            <p:nvPr/>
          </p:nvGrpSpPr>
          <p:grpSpPr>
            <a:xfrm>
              <a:off x="11300581" y="-1"/>
              <a:ext cx="1413933" cy="376766"/>
              <a:chOff x="0" y="0"/>
              <a:chExt cx="1413933" cy="376766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68AEF780-6F04-D98C-E931-8A39768B3F02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372A716-8DC5-627E-8329-EAC0E558B68C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A26ACE3-6A6C-A9AF-DD45-77ACFC760FB0}"/>
              </a:ext>
            </a:extLst>
          </p:cNvPr>
          <p:cNvGrpSpPr/>
          <p:nvPr/>
        </p:nvGrpSpPr>
        <p:grpSpPr>
          <a:xfrm>
            <a:off x="0" y="-3011"/>
            <a:ext cx="12725397" cy="260519"/>
            <a:chOff x="-10883" y="-1"/>
            <a:chExt cx="12725397" cy="376766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915A01B0-8047-C969-5159-F146C262C621}"/>
                </a:ext>
              </a:extLst>
            </p:cNvPr>
            <p:cNvGrpSpPr/>
            <p:nvPr/>
          </p:nvGrpSpPr>
          <p:grpSpPr>
            <a:xfrm>
              <a:off x="-10883" y="-1"/>
              <a:ext cx="1413933" cy="376766"/>
              <a:chOff x="0" y="0"/>
              <a:chExt cx="1413933" cy="376766"/>
            </a:xfrm>
          </p:grpSpPr>
          <p:sp>
            <p:nvSpPr>
              <p:cNvPr id="86" name="矩形 85">
                <a:extLst>
                  <a:ext uri="{FF2B5EF4-FFF2-40B4-BE49-F238E27FC236}">
                    <a16:creationId xmlns:a16="http://schemas.microsoft.com/office/drawing/2014/main" id="{1D252BBE-6535-DC22-4D9E-F50D39729957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2B0142D6-72C6-2947-8C4B-CBA45B861499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9690B8A4-B62F-F310-C3D4-5FD21DAAC639}"/>
                </a:ext>
              </a:extLst>
            </p:cNvPr>
            <p:cNvGrpSpPr/>
            <p:nvPr/>
          </p:nvGrpSpPr>
          <p:grpSpPr>
            <a:xfrm>
              <a:off x="1403050" y="-1"/>
              <a:ext cx="1413933" cy="376766"/>
              <a:chOff x="1413933" y="0"/>
              <a:chExt cx="1413933" cy="376766"/>
            </a:xfrm>
          </p:grpSpPr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3A092BA9-F1D2-CF93-62FC-74D4D2F1ED86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A67EAF9F-E78E-A848-BA0A-64E410170D70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D4F3FB78-71AE-7C6F-37D3-B09CA55835B8}"/>
                </a:ext>
              </a:extLst>
            </p:cNvPr>
            <p:cNvGrpSpPr/>
            <p:nvPr/>
          </p:nvGrpSpPr>
          <p:grpSpPr>
            <a:xfrm>
              <a:off x="2816983" y="-1"/>
              <a:ext cx="1413933" cy="376766"/>
              <a:chOff x="0" y="0"/>
              <a:chExt cx="1413933" cy="376766"/>
            </a:xfrm>
          </p:grpSpPr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BBC42534-C909-3D31-ABD3-390917A7560E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A3A4DAF-D058-D1C7-86E7-F1E2A7758ECA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46C55AC1-082D-D880-C9FF-EC4FB4670E4F}"/>
                </a:ext>
              </a:extLst>
            </p:cNvPr>
            <p:cNvGrpSpPr/>
            <p:nvPr/>
          </p:nvGrpSpPr>
          <p:grpSpPr>
            <a:xfrm>
              <a:off x="4230916" y="-1"/>
              <a:ext cx="1413933" cy="376766"/>
              <a:chOff x="1413933" y="0"/>
              <a:chExt cx="1413933" cy="376766"/>
            </a:xfrm>
          </p:grpSpPr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B5DE1CF9-AB9E-03AB-2EFB-514F0015533F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998EFF7C-8E0C-AA5D-476E-897F9E5C4F0C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828D165B-7A4F-1A34-5EFD-A939320A0DFF}"/>
                </a:ext>
              </a:extLst>
            </p:cNvPr>
            <p:cNvGrpSpPr/>
            <p:nvPr/>
          </p:nvGrpSpPr>
          <p:grpSpPr>
            <a:xfrm>
              <a:off x="5644849" y="-1"/>
              <a:ext cx="1413933" cy="376766"/>
              <a:chOff x="0" y="0"/>
              <a:chExt cx="1413933" cy="376766"/>
            </a:xfrm>
          </p:grpSpPr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125CCFAD-F1A6-2882-AC44-DC5EE74A2DE1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D8117E73-2AE9-2E38-E4AD-4CBF66394AE9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C2A36B84-63F1-5B37-F0E5-0D19FEE5ABB5}"/>
                </a:ext>
              </a:extLst>
            </p:cNvPr>
            <p:cNvGrpSpPr/>
            <p:nvPr/>
          </p:nvGrpSpPr>
          <p:grpSpPr>
            <a:xfrm>
              <a:off x="7058782" y="-1"/>
              <a:ext cx="1413933" cy="376766"/>
              <a:chOff x="1413933" y="0"/>
              <a:chExt cx="1413933" cy="376766"/>
            </a:xfrm>
          </p:grpSpPr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360B7B79-2950-A143-0B2F-883E77C4F4AC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9645774B-AC93-D182-64B2-4D4FD3B66EF2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99E5ED71-196B-DBD8-BC90-5E7E91FC56ED}"/>
                </a:ext>
              </a:extLst>
            </p:cNvPr>
            <p:cNvGrpSpPr/>
            <p:nvPr/>
          </p:nvGrpSpPr>
          <p:grpSpPr>
            <a:xfrm>
              <a:off x="8472715" y="-1"/>
              <a:ext cx="1413933" cy="376766"/>
              <a:chOff x="0" y="0"/>
              <a:chExt cx="1413933" cy="376766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559EBFA1-22E1-BEAE-4576-2F59E41A56E2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B81057F8-584C-3F7B-939E-67BDAC04494F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F9070B4E-B139-94F1-F0D7-0624F32AFD57}"/>
                </a:ext>
              </a:extLst>
            </p:cNvPr>
            <p:cNvGrpSpPr/>
            <p:nvPr/>
          </p:nvGrpSpPr>
          <p:grpSpPr>
            <a:xfrm>
              <a:off x="9886648" y="-1"/>
              <a:ext cx="1413933" cy="376766"/>
              <a:chOff x="1413933" y="0"/>
              <a:chExt cx="1413933" cy="376766"/>
            </a:xfrm>
          </p:grpSpPr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70BF0635-03B8-B916-3E10-12BD80657237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42A04C0B-8246-8DB0-6D8B-EC1E17A87F5D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E0F55A2C-B37C-A523-2359-9262915290F6}"/>
                </a:ext>
              </a:extLst>
            </p:cNvPr>
            <p:cNvGrpSpPr/>
            <p:nvPr/>
          </p:nvGrpSpPr>
          <p:grpSpPr>
            <a:xfrm>
              <a:off x="11300581" y="-1"/>
              <a:ext cx="1413933" cy="376766"/>
              <a:chOff x="0" y="0"/>
              <a:chExt cx="1413933" cy="376766"/>
            </a:xfrm>
          </p:grpSpPr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C347578B-55D8-5B16-56B5-667273B7B721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C0DF7C9E-2E02-AC4A-5B33-2B86E93DF936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D06D630D-174E-D04F-3FAD-05CB55851033}"/>
              </a:ext>
            </a:extLst>
          </p:cNvPr>
          <p:cNvGrpSpPr/>
          <p:nvPr/>
        </p:nvGrpSpPr>
        <p:grpSpPr>
          <a:xfrm>
            <a:off x="1158080" y="1795946"/>
            <a:ext cx="9875839" cy="3635249"/>
            <a:chOff x="961947" y="1928247"/>
            <a:chExt cx="9875839" cy="3635249"/>
          </a:xfrm>
        </p:grpSpPr>
        <p:sp>
          <p:nvSpPr>
            <p:cNvPr id="60" name="Rectangle 16">
              <a:extLst>
                <a:ext uri="{FF2B5EF4-FFF2-40B4-BE49-F238E27FC236}">
                  <a16:creationId xmlns:a16="http://schemas.microsoft.com/office/drawing/2014/main" id="{2D68E2C5-3597-2B37-D0EF-F8885F5745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947" y="4772691"/>
              <a:ext cx="2148580" cy="787400"/>
            </a:xfrm>
            <a:prstGeom prst="rect">
              <a:avLst/>
            </a:prstGeom>
            <a:solidFill>
              <a:srgbClr val="FFCC9A">
                <a:alpha val="1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61" name="Rectangle 19">
              <a:extLst>
                <a:ext uri="{FF2B5EF4-FFF2-40B4-BE49-F238E27FC236}">
                  <a16:creationId xmlns:a16="http://schemas.microsoft.com/office/drawing/2014/main" id="{D9F04945-8D4D-82AF-E625-3577D4A0D2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5237" y="4772691"/>
              <a:ext cx="3703319" cy="787400"/>
            </a:xfrm>
            <a:prstGeom prst="rect">
              <a:avLst/>
            </a:prstGeom>
            <a:solidFill>
              <a:srgbClr val="FFCC9A">
                <a:alpha val="1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62" name="Rectangle 22">
              <a:extLst>
                <a:ext uri="{FF2B5EF4-FFF2-40B4-BE49-F238E27FC236}">
                  <a16:creationId xmlns:a16="http://schemas.microsoft.com/office/drawing/2014/main" id="{DBC48E13-37F1-96E4-60A5-FCAD249DCF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6498" y="4772691"/>
              <a:ext cx="3951288" cy="787400"/>
            </a:xfrm>
            <a:prstGeom prst="rect">
              <a:avLst/>
            </a:prstGeom>
            <a:solidFill>
              <a:srgbClr val="FFCC9A">
                <a:alpha val="1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63" name="Rectangle 16">
              <a:extLst>
                <a:ext uri="{FF2B5EF4-FFF2-40B4-BE49-F238E27FC236}">
                  <a16:creationId xmlns:a16="http://schemas.microsoft.com/office/drawing/2014/main" id="{985D1F9F-7612-6EE3-6431-F336D00EDA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947" y="3222881"/>
              <a:ext cx="2148580" cy="787400"/>
            </a:xfrm>
            <a:prstGeom prst="rect">
              <a:avLst/>
            </a:prstGeom>
            <a:solidFill>
              <a:srgbClr val="FFCC9A">
                <a:alpha val="1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64" name="Rectangle 19">
              <a:extLst>
                <a:ext uri="{FF2B5EF4-FFF2-40B4-BE49-F238E27FC236}">
                  <a16:creationId xmlns:a16="http://schemas.microsoft.com/office/drawing/2014/main" id="{6762EB89-B3FA-22BB-6552-8E7D46C3C5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5237" y="3222881"/>
              <a:ext cx="3703319" cy="787400"/>
            </a:xfrm>
            <a:prstGeom prst="rect">
              <a:avLst/>
            </a:prstGeom>
            <a:solidFill>
              <a:srgbClr val="FFCC9A">
                <a:alpha val="1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65" name="Rectangle 22">
              <a:extLst>
                <a:ext uri="{FF2B5EF4-FFF2-40B4-BE49-F238E27FC236}">
                  <a16:creationId xmlns:a16="http://schemas.microsoft.com/office/drawing/2014/main" id="{5CBA5311-594B-7BCF-3611-DADF8129EF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6498" y="3222881"/>
              <a:ext cx="3951288" cy="787400"/>
            </a:xfrm>
            <a:prstGeom prst="rect">
              <a:avLst/>
            </a:prstGeom>
            <a:solidFill>
              <a:srgbClr val="FFCC9A">
                <a:alpha val="1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66" name="任意多边形: 形状 106">
              <a:extLst>
                <a:ext uri="{FF2B5EF4-FFF2-40B4-BE49-F238E27FC236}">
                  <a16:creationId xmlns:a16="http://schemas.microsoft.com/office/drawing/2014/main" id="{52B670AE-FF7D-2B6A-CE4B-DA13E69CD5AC}"/>
                </a:ext>
              </a:extLst>
            </p:cNvPr>
            <p:cNvSpPr/>
            <p:nvPr/>
          </p:nvSpPr>
          <p:spPr>
            <a:xfrm>
              <a:off x="961948" y="1928247"/>
              <a:ext cx="9875624" cy="528819"/>
            </a:xfrm>
            <a:custGeom>
              <a:avLst/>
              <a:gdLst>
                <a:gd name="connsiteX0" fmla="*/ 266360 w 9875624"/>
                <a:gd name="connsiteY0" fmla="*/ 0 h 799065"/>
                <a:gd name="connsiteX1" fmla="*/ 9609264 w 9875624"/>
                <a:gd name="connsiteY1" fmla="*/ 0 h 799065"/>
                <a:gd name="connsiteX2" fmla="*/ 9875624 w 9875624"/>
                <a:gd name="connsiteY2" fmla="*/ 266360 h 799065"/>
                <a:gd name="connsiteX3" fmla="*/ 9875624 w 9875624"/>
                <a:gd name="connsiteY3" fmla="*/ 799065 h 799065"/>
                <a:gd name="connsiteX4" fmla="*/ 0 w 9875624"/>
                <a:gd name="connsiteY4" fmla="*/ 799065 h 799065"/>
                <a:gd name="connsiteX5" fmla="*/ 0 w 9875624"/>
                <a:gd name="connsiteY5" fmla="*/ 266360 h 799065"/>
                <a:gd name="connsiteX6" fmla="*/ 266360 w 9875624"/>
                <a:gd name="connsiteY6" fmla="*/ 0 h 79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75624" h="799065">
                  <a:moveTo>
                    <a:pt x="266360" y="0"/>
                  </a:moveTo>
                  <a:lnTo>
                    <a:pt x="9609264" y="0"/>
                  </a:lnTo>
                  <a:cubicBezTo>
                    <a:pt x="9756371" y="0"/>
                    <a:pt x="9875624" y="119253"/>
                    <a:pt x="9875624" y="266360"/>
                  </a:cubicBezTo>
                  <a:lnTo>
                    <a:pt x="9875624" y="799065"/>
                  </a:lnTo>
                  <a:lnTo>
                    <a:pt x="0" y="799065"/>
                  </a:lnTo>
                  <a:lnTo>
                    <a:pt x="0" y="266360"/>
                  </a:lnTo>
                  <a:cubicBezTo>
                    <a:pt x="0" y="119253"/>
                    <a:pt x="119253" y="0"/>
                    <a:pt x="266360" y="0"/>
                  </a:cubicBezTo>
                  <a:close/>
                </a:path>
              </a:pathLst>
            </a:custGeom>
            <a:solidFill>
              <a:srgbClr val="FFCC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68" name="Rectangle 26">
              <a:extLst>
                <a:ext uri="{FF2B5EF4-FFF2-40B4-BE49-F238E27FC236}">
                  <a16:creationId xmlns:a16="http://schemas.microsoft.com/office/drawing/2014/main" id="{8C08912F-E68C-84C0-76BC-F63212BDEE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328" y="2039994"/>
              <a:ext cx="88639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limama FangYuanTi VF SemiBold" pitchFamily="2" charset="-122"/>
                  <a:ea typeface="Alimama FangYuanTi VF SemiBold" pitchFamily="2" charset="-122"/>
                </a:rPr>
                <a:t>标题</a:t>
              </a:r>
              <a:r>
                <a:rPr kumimoji="0" lang="en-US" altLang="zh-CN" sz="2000" b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limama FangYuanTi VF SemiBold" pitchFamily="2" charset="-122"/>
                  <a:ea typeface="Alimama FangYuanTi VF SemiBold" pitchFamily="2" charset="-122"/>
                </a:rPr>
                <a:t>1</a:t>
              </a:r>
              <a:endParaRPr kumimoji="0" lang="zh-CN" altLang="zh-CN" sz="18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limama FangYuanTi VF SemiBold" pitchFamily="2" charset="-122"/>
                <a:ea typeface="Alimama FangYuanTi VF SemiBold" pitchFamily="2" charset="-122"/>
              </a:endParaRPr>
            </a:p>
          </p:txBody>
        </p:sp>
        <p:sp>
          <p:nvSpPr>
            <p:cNvPr id="69" name="Rectangle 27">
              <a:extLst>
                <a:ext uri="{FF2B5EF4-FFF2-40B4-BE49-F238E27FC236}">
                  <a16:creationId xmlns:a16="http://schemas.microsoft.com/office/drawing/2014/main" id="{C5F828FD-686B-AA1F-D697-8DF7378F6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742" y="2744822"/>
              <a:ext cx="1118042" cy="30777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limama FangYuanTi VF Medium" pitchFamily="2" charset="-122"/>
                  <a:ea typeface="Alimama FangYuanTi VF Medium" pitchFamily="2" charset="-122"/>
                </a:rPr>
                <a:t>A</a:t>
              </a:r>
              <a:endParaRPr kumimoji="0" lang="zh-CN" altLang="zh-CN" sz="28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limama FangYuanTi VF Medium" pitchFamily="2" charset="-122"/>
                <a:ea typeface="Alimama FangYuanTi VF Medium" pitchFamily="2" charset="-122"/>
              </a:endParaRPr>
            </a:p>
          </p:txBody>
        </p: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9A9791EB-7F1E-53B6-A8AB-6E707C16C6C6}"/>
                </a:ext>
              </a:extLst>
            </p:cNvPr>
            <p:cNvGrpSpPr/>
            <p:nvPr/>
          </p:nvGrpSpPr>
          <p:grpSpPr>
            <a:xfrm>
              <a:off x="3675040" y="2744822"/>
              <a:ext cx="6738916" cy="215444"/>
              <a:chOff x="3744326" y="2744822"/>
              <a:chExt cx="6738916" cy="215444"/>
            </a:xfrm>
          </p:grpSpPr>
          <p:sp>
            <p:nvSpPr>
              <p:cNvPr id="70" name="Rectangle 28">
                <a:extLst>
                  <a:ext uri="{FF2B5EF4-FFF2-40B4-BE49-F238E27FC236}">
                    <a16:creationId xmlns:a16="http://schemas.microsoft.com/office/drawing/2014/main" id="{01C031B2-0CB4-B806-8520-5BFBEA5631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4326" y="2744822"/>
                <a:ext cx="1030731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Alimama FangYuanTi VF" pitchFamily="2" charset="-122"/>
                    <a:ea typeface="Alimama FangYuanTi VF" pitchFamily="2" charset="-122"/>
                  </a:rPr>
                  <a:t>请输入内容</a:t>
                </a:r>
                <a:endParaRPr kumimoji="0" lang="zh-CN" altLang="zh-CN" sz="18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  <p:sp>
            <p:nvSpPr>
              <p:cNvPr id="71" name="Rectangle 29">
                <a:extLst>
                  <a:ext uri="{FF2B5EF4-FFF2-40B4-BE49-F238E27FC236}">
                    <a16:creationId xmlns:a16="http://schemas.microsoft.com/office/drawing/2014/main" id="{DF764974-DC82-DB03-C73B-AA6586984C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47054" y="2744822"/>
                <a:ext cx="1030731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Alimama FangYuanTi VF" pitchFamily="2" charset="-122"/>
                    <a:ea typeface="Alimama FangYuanTi VF" pitchFamily="2" charset="-122"/>
                  </a:rPr>
                  <a:t>请输入内容</a:t>
                </a:r>
                <a:endParaRPr kumimoji="0" lang="zh-CN" altLang="zh-CN" sz="18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  <p:sp>
            <p:nvSpPr>
              <p:cNvPr id="72" name="Rectangle 30">
                <a:extLst>
                  <a:ext uri="{FF2B5EF4-FFF2-40B4-BE49-F238E27FC236}">
                    <a16:creationId xmlns:a16="http://schemas.microsoft.com/office/drawing/2014/main" id="{8A7AAD9F-DA2B-67E6-D656-515E9CCA48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49782" y="2744822"/>
                <a:ext cx="1030731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Alimama FangYuanTi VF" pitchFamily="2" charset="-122"/>
                    <a:ea typeface="Alimama FangYuanTi VF" pitchFamily="2" charset="-122"/>
                  </a:rPr>
                  <a:t>请输入内容</a:t>
                </a:r>
                <a:endParaRPr kumimoji="0" lang="zh-CN" altLang="zh-CN" sz="18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  <p:sp>
            <p:nvSpPr>
              <p:cNvPr id="73" name="Rectangle 31">
                <a:extLst>
                  <a:ext uri="{FF2B5EF4-FFF2-40B4-BE49-F238E27FC236}">
                    <a16:creationId xmlns:a16="http://schemas.microsoft.com/office/drawing/2014/main" id="{D0BE238C-A870-7FAF-37AA-56437823A9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52510" y="2744822"/>
                <a:ext cx="1030732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Alimama FangYuanTi VF" pitchFamily="2" charset="-122"/>
                    <a:ea typeface="Alimama FangYuanTi VF" pitchFamily="2" charset="-122"/>
                  </a:rPr>
                  <a:t>请输入内容</a:t>
                </a:r>
                <a:endParaRPr kumimoji="0" lang="zh-CN" altLang="zh-CN" sz="18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sp>
          <p:nvSpPr>
            <p:cNvPr id="74" name="Rectangle 32">
              <a:extLst>
                <a:ext uri="{FF2B5EF4-FFF2-40B4-BE49-F238E27FC236}">
                  <a16:creationId xmlns:a16="http://schemas.microsoft.com/office/drawing/2014/main" id="{CDC48D5C-ACC2-66B4-06D6-41331C71D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742" y="3500715"/>
              <a:ext cx="1284606" cy="30777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limama FangYuanTi VF Medium" pitchFamily="2" charset="-122"/>
                  <a:ea typeface="Alimama FangYuanTi VF Medium" pitchFamily="2" charset="-122"/>
                </a:rPr>
                <a:t>B</a:t>
              </a:r>
              <a:endParaRPr kumimoji="0" lang="zh-CN" altLang="zh-CN" sz="28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limama FangYuanTi VF Medium" pitchFamily="2" charset="-122"/>
                <a:ea typeface="Alimama FangYuanTi VF Medium" pitchFamily="2" charset="-122"/>
              </a:endParaRPr>
            </a:p>
          </p:txBody>
        </p:sp>
        <p:sp>
          <p:nvSpPr>
            <p:cNvPr id="77" name="Rectangle 35">
              <a:extLst>
                <a:ext uri="{FF2B5EF4-FFF2-40B4-BE49-F238E27FC236}">
                  <a16:creationId xmlns:a16="http://schemas.microsoft.com/office/drawing/2014/main" id="{167C68F0-87F6-97CD-FA9A-C127F1083D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742" y="4256608"/>
              <a:ext cx="1355725" cy="30777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limama FangYuanTi VF Medium" pitchFamily="2" charset="-122"/>
                  <a:ea typeface="Alimama FangYuanTi VF Medium" pitchFamily="2" charset="-122"/>
                </a:rPr>
                <a:t>C</a:t>
              </a:r>
              <a:endParaRPr kumimoji="0" lang="zh-CN" altLang="zh-CN" sz="28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limama FangYuanTi VF Medium" pitchFamily="2" charset="-122"/>
                <a:ea typeface="Alimama FangYuanTi VF Medium" pitchFamily="2" charset="-122"/>
              </a:endParaRPr>
            </a:p>
          </p:txBody>
        </p:sp>
        <p:sp>
          <p:nvSpPr>
            <p:cNvPr id="88" name="Rectangle 56">
              <a:extLst>
                <a:ext uri="{FF2B5EF4-FFF2-40B4-BE49-F238E27FC236}">
                  <a16:creationId xmlns:a16="http://schemas.microsoft.com/office/drawing/2014/main" id="{21388F26-B132-4307-4E10-4A6EA54325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742" y="5012502"/>
              <a:ext cx="1152941" cy="30777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limama FangYuanTi VF Medium" pitchFamily="2" charset="-122"/>
                  <a:ea typeface="Alimama FangYuanTi VF Medium" pitchFamily="2" charset="-122"/>
                </a:rPr>
                <a:t>D</a:t>
              </a:r>
              <a:endParaRPr kumimoji="0" lang="zh-CN" altLang="zh-CN" sz="28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limama FangYuanTi VF Medium" pitchFamily="2" charset="-122"/>
                <a:ea typeface="Alimama FangYuanTi VF Medium" pitchFamily="2" charset="-122"/>
              </a:endParaRPr>
            </a:p>
          </p:txBody>
        </p:sp>
        <p:cxnSp>
          <p:nvCxnSpPr>
            <p:cNvPr id="91" name="直接连接符 66">
              <a:extLst>
                <a:ext uri="{FF2B5EF4-FFF2-40B4-BE49-F238E27FC236}">
                  <a16:creationId xmlns:a16="http://schemas.microsoft.com/office/drawing/2014/main" id="{52BCF839-F282-091A-6A50-E9A008D78E1C}"/>
                </a:ext>
              </a:extLst>
            </p:cNvPr>
            <p:cNvCxnSpPr/>
            <p:nvPr/>
          </p:nvCxnSpPr>
          <p:spPr>
            <a:xfrm>
              <a:off x="961948" y="5563496"/>
              <a:ext cx="9875624" cy="0"/>
            </a:xfrm>
            <a:prstGeom prst="line">
              <a:avLst/>
            </a:prstGeom>
            <a:ln w="19050">
              <a:solidFill>
                <a:srgbClr val="FFCC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Rectangle 26">
              <a:extLst>
                <a:ext uri="{FF2B5EF4-FFF2-40B4-BE49-F238E27FC236}">
                  <a16:creationId xmlns:a16="http://schemas.microsoft.com/office/drawing/2014/main" id="{85591C99-9E7A-C492-DCFF-B40F2DF730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6794" y="2039994"/>
              <a:ext cx="88639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limama FangYuanTi VF SemiBold" pitchFamily="2" charset="-122"/>
                  <a:ea typeface="Alimama FangYuanTi VF SemiBold" pitchFamily="2" charset="-122"/>
                </a:rPr>
                <a:t>标题</a:t>
              </a:r>
              <a:r>
                <a:rPr kumimoji="0" lang="en-US" altLang="zh-CN" sz="2000" b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limama FangYuanTi VF SemiBold" pitchFamily="2" charset="-122"/>
                  <a:ea typeface="Alimama FangYuanTi VF SemiBold" pitchFamily="2" charset="-122"/>
                </a:rPr>
                <a:t>2</a:t>
              </a:r>
              <a:endParaRPr kumimoji="0" lang="zh-CN" altLang="zh-CN" sz="18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limama FangYuanTi VF SemiBold" pitchFamily="2" charset="-122"/>
                <a:ea typeface="Alimama FangYuanTi VF SemiBold" pitchFamily="2" charset="-122"/>
              </a:endParaRPr>
            </a:p>
          </p:txBody>
        </p:sp>
        <p:sp>
          <p:nvSpPr>
            <p:cNvPr id="94" name="Rectangle 26">
              <a:extLst>
                <a:ext uri="{FF2B5EF4-FFF2-40B4-BE49-F238E27FC236}">
                  <a16:creationId xmlns:a16="http://schemas.microsoft.com/office/drawing/2014/main" id="{921F3986-3018-A4A5-C28C-7FEA7AB274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7034" y="2039994"/>
              <a:ext cx="88639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limama FangYuanTi VF SemiBold" pitchFamily="2" charset="-122"/>
                  <a:ea typeface="Alimama FangYuanTi VF SemiBold" pitchFamily="2" charset="-122"/>
                </a:rPr>
                <a:t>标题</a:t>
              </a:r>
              <a:r>
                <a:rPr kumimoji="0" lang="en-US" altLang="zh-CN" sz="2000" b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limama FangYuanTi VF SemiBold" pitchFamily="2" charset="-122"/>
                  <a:ea typeface="Alimama FangYuanTi VF SemiBold" pitchFamily="2" charset="-122"/>
                </a:rPr>
                <a:t>3</a:t>
              </a:r>
              <a:endParaRPr kumimoji="0" lang="zh-CN" altLang="zh-CN" sz="18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limama FangYuanTi VF SemiBold" pitchFamily="2" charset="-122"/>
                <a:ea typeface="Alimama FangYuanTi VF SemiBold" pitchFamily="2" charset="-122"/>
              </a:endParaRPr>
            </a:p>
          </p:txBody>
        </p:sp>
        <p:sp>
          <p:nvSpPr>
            <p:cNvPr id="95" name="Rectangle 26">
              <a:extLst>
                <a:ext uri="{FF2B5EF4-FFF2-40B4-BE49-F238E27FC236}">
                  <a16:creationId xmlns:a16="http://schemas.microsoft.com/office/drawing/2014/main" id="{52FBCA63-79A9-E6C8-DAB2-2A9617EDE1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19382" y="2039994"/>
              <a:ext cx="88639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limama FangYuanTi VF SemiBold" pitchFamily="2" charset="-122"/>
                  <a:ea typeface="Alimama FangYuanTi VF SemiBold" pitchFamily="2" charset="-122"/>
                </a:rPr>
                <a:t>标题</a:t>
              </a:r>
              <a:r>
                <a:rPr kumimoji="0" lang="en-US" altLang="zh-CN" sz="2000" b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limama FangYuanTi VF SemiBold" pitchFamily="2" charset="-122"/>
                  <a:ea typeface="Alimama FangYuanTi VF SemiBold" pitchFamily="2" charset="-122"/>
                </a:rPr>
                <a:t>4</a:t>
              </a:r>
              <a:endParaRPr kumimoji="0" lang="zh-CN" altLang="zh-CN" sz="18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limama FangYuanTi VF SemiBold" pitchFamily="2" charset="-122"/>
                <a:ea typeface="Alimama FangYuanTi VF SemiBold" pitchFamily="2" charset="-122"/>
              </a:endParaRPr>
            </a:p>
          </p:txBody>
        </p: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BA12FC69-1630-24B1-DB87-B376CD355D60}"/>
                </a:ext>
              </a:extLst>
            </p:cNvPr>
            <p:cNvGrpSpPr/>
            <p:nvPr/>
          </p:nvGrpSpPr>
          <p:grpSpPr>
            <a:xfrm>
              <a:off x="3675040" y="3525430"/>
              <a:ext cx="6738916" cy="215444"/>
              <a:chOff x="3744326" y="2744822"/>
              <a:chExt cx="6738916" cy="215444"/>
            </a:xfrm>
          </p:grpSpPr>
          <p:sp>
            <p:nvSpPr>
              <p:cNvPr id="111" name="Rectangle 28">
                <a:extLst>
                  <a:ext uri="{FF2B5EF4-FFF2-40B4-BE49-F238E27FC236}">
                    <a16:creationId xmlns:a16="http://schemas.microsoft.com/office/drawing/2014/main" id="{7FF74709-55D1-367D-6120-D1E4B6577D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4326" y="2744822"/>
                <a:ext cx="1030731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Alimama FangYuanTi VF" pitchFamily="2" charset="-122"/>
                    <a:ea typeface="Alimama FangYuanTi VF" pitchFamily="2" charset="-122"/>
                  </a:rPr>
                  <a:t>请输入内容</a:t>
                </a:r>
                <a:endParaRPr kumimoji="0" lang="zh-CN" altLang="zh-CN" sz="18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  <p:sp>
            <p:nvSpPr>
              <p:cNvPr id="112" name="Rectangle 29">
                <a:extLst>
                  <a:ext uri="{FF2B5EF4-FFF2-40B4-BE49-F238E27FC236}">
                    <a16:creationId xmlns:a16="http://schemas.microsoft.com/office/drawing/2014/main" id="{1CAF60D4-FD1F-95B0-09A8-0C3DA85EF4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47054" y="2744822"/>
                <a:ext cx="1030731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Alimama FangYuanTi VF" pitchFamily="2" charset="-122"/>
                    <a:ea typeface="Alimama FangYuanTi VF" pitchFamily="2" charset="-122"/>
                  </a:rPr>
                  <a:t>请输入内容</a:t>
                </a:r>
                <a:endParaRPr kumimoji="0" lang="zh-CN" altLang="zh-CN" sz="18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  <p:sp>
            <p:nvSpPr>
              <p:cNvPr id="113" name="Rectangle 30">
                <a:extLst>
                  <a:ext uri="{FF2B5EF4-FFF2-40B4-BE49-F238E27FC236}">
                    <a16:creationId xmlns:a16="http://schemas.microsoft.com/office/drawing/2014/main" id="{1057D8BB-6DA0-6D0F-748F-CC8BAE2062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49782" y="2744822"/>
                <a:ext cx="1030731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Alimama FangYuanTi VF" pitchFamily="2" charset="-122"/>
                    <a:ea typeface="Alimama FangYuanTi VF" pitchFamily="2" charset="-122"/>
                  </a:rPr>
                  <a:t>请输入内容</a:t>
                </a:r>
                <a:endParaRPr kumimoji="0" lang="zh-CN" altLang="zh-CN" sz="18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  <p:sp>
            <p:nvSpPr>
              <p:cNvPr id="114" name="Rectangle 31">
                <a:extLst>
                  <a:ext uri="{FF2B5EF4-FFF2-40B4-BE49-F238E27FC236}">
                    <a16:creationId xmlns:a16="http://schemas.microsoft.com/office/drawing/2014/main" id="{66E48735-88DB-B5D8-D4DE-C48489C978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52510" y="2744822"/>
                <a:ext cx="1030732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Alimama FangYuanTi VF" pitchFamily="2" charset="-122"/>
                    <a:ea typeface="Alimama FangYuanTi VF" pitchFamily="2" charset="-122"/>
                  </a:rPr>
                  <a:t>请输入内容</a:t>
                </a:r>
                <a:endParaRPr kumimoji="0" lang="zh-CN" altLang="zh-CN" sz="18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A5C97AFC-457E-B402-7614-14BF1F160694}"/>
                </a:ext>
              </a:extLst>
            </p:cNvPr>
            <p:cNvGrpSpPr/>
            <p:nvPr/>
          </p:nvGrpSpPr>
          <p:grpSpPr>
            <a:xfrm>
              <a:off x="3675040" y="4306038"/>
              <a:ext cx="6738916" cy="215444"/>
              <a:chOff x="3744326" y="2744822"/>
              <a:chExt cx="6738916" cy="215444"/>
            </a:xfrm>
          </p:grpSpPr>
          <p:sp>
            <p:nvSpPr>
              <p:cNvPr id="116" name="Rectangle 28">
                <a:extLst>
                  <a:ext uri="{FF2B5EF4-FFF2-40B4-BE49-F238E27FC236}">
                    <a16:creationId xmlns:a16="http://schemas.microsoft.com/office/drawing/2014/main" id="{FFB3503A-CE6D-56C7-E116-A3CD843C3D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4326" y="2744822"/>
                <a:ext cx="1030731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Alimama FangYuanTi VF" pitchFamily="2" charset="-122"/>
                    <a:ea typeface="Alimama FangYuanTi VF" pitchFamily="2" charset="-122"/>
                  </a:rPr>
                  <a:t>请输入内容</a:t>
                </a:r>
                <a:endParaRPr kumimoji="0" lang="zh-CN" altLang="zh-CN" sz="18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  <p:sp>
            <p:nvSpPr>
              <p:cNvPr id="117" name="Rectangle 29">
                <a:extLst>
                  <a:ext uri="{FF2B5EF4-FFF2-40B4-BE49-F238E27FC236}">
                    <a16:creationId xmlns:a16="http://schemas.microsoft.com/office/drawing/2014/main" id="{32BE037F-1D36-6A7F-3A4A-A36F4045A2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47054" y="2744822"/>
                <a:ext cx="1030731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Alimama FangYuanTi VF" pitchFamily="2" charset="-122"/>
                    <a:ea typeface="Alimama FangYuanTi VF" pitchFamily="2" charset="-122"/>
                  </a:rPr>
                  <a:t>请输入内容</a:t>
                </a:r>
                <a:endParaRPr kumimoji="0" lang="zh-CN" altLang="zh-CN" sz="18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  <p:sp>
            <p:nvSpPr>
              <p:cNvPr id="118" name="Rectangle 30">
                <a:extLst>
                  <a:ext uri="{FF2B5EF4-FFF2-40B4-BE49-F238E27FC236}">
                    <a16:creationId xmlns:a16="http://schemas.microsoft.com/office/drawing/2014/main" id="{E0104BAB-89A9-14BF-59C6-D67A5A5191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49782" y="2744822"/>
                <a:ext cx="1030731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Alimama FangYuanTi VF" pitchFamily="2" charset="-122"/>
                    <a:ea typeface="Alimama FangYuanTi VF" pitchFamily="2" charset="-122"/>
                  </a:rPr>
                  <a:t>请输入内容</a:t>
                </a:r>
                <a:endParaRPr kumimoji="0" lang="zh-CN" altLang="zh-CN" sz="18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  <p:sp>
            <p:nvSpPr>
              <p:cNvPr id="119" name="Rectangle 31">
                <a:extLst>
                  <a:ext uri="{FF2B5EF4-FFF2-40B4-BE49-F238E27FC236}">
                    <a16:creationId xmlns:a16="http://schemas.microsoft.com/office/drawing/2014/main" id="{76D57807-FDC9-A247-47CE-A12B4FDF29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52510" y="2744822"/>
                <a:ext cx="1030732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Alimama FangYuanTi VF" pitchFamily="2" charset="-122"/>
                    <a:ea typeface="Alimama FangYuanTi VF" pitchFamily="2" charset="-122"/>
                  </a:rPr>
                  <a:t>请输入内容</a:t>
                </a:r>
                <a:endParaRPr kumimoji="0" lang="zh-CN" altLang="zh-CN" sz="18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04FC082B-0C96-58E8-9F29-30ACC598ADBA}"/>
                </a:ext>
              </a:extLst>
            </p:cNvPr>
            <p:cNvGrpSpPr/>
            <p:nvPr/>
          </p:nvGrpSpPr>
          <p:grpSpPr>
            <a:xfrm>
              <a:off x="3675040" y="5086647"/>
              <a:ext cx="6738916" cy="215444"/>
              <a:chOff x="3744326" y="2744822"/>
              <a:chExt cx="6738916" cy="215444"/>
            </a:xfrm>
          </p:grpSpPr>
          <p:sp>
            <p:nvSpPr>
              <p:cNvPr id="121" name="Rectangle 28">
                <a:extLst>
                  <a:ext uri="{FF2B5EF4-FFF2-40B4-BE49-F238E27FC236}">
                    <a16:creationId xmlns:a16="http://schemas.microsoft.com/office/drawing/2014/main" id="{3E47EACB-DD13-F101-72B3-613C93FBEF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4326" y="2744822"/>
                <a:ext cx="1030731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Alimama FangYuanTi VF" pitchFamily="2" charset="-122"/>
                    <a:ea typeface="Alimama FangYuanTi VF" pitchFamily="2" charset="-122"/>
                  </a:rPr>
                  <a:t>请输入内容</a:t>
                </a:r>
                <a:endParaRPr kumimoji="0" lang="zh-CN" altLang="zh-CN" sz="18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  <p:sp>
            <p:nvSpPr>
              <p:cNvPr id="122" name="Rectangle 29">
                <a:extLst>
                  <a:ext uri="{FF2B5EF4-FFF2-40B4-BE49-F238E27FC236}">
                    <a16:creationId xmlns:a16="http://schemas.microsoft.com/office/drawing/2014/main" id="{1DFE2304-9502-80AB-2AF5-FAA8C148FE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47054" y="2744822"/>
                <a:ext cx="1030731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Alimama FangYuanTi VF" pitchFamily="2" charset="-122"/>
                    <a:ea typeface="Alimama FangYuanTi VF" pitchFamily="2" charset="-122"/>
                  </a:rPr>
                  <a:t>请输入内容</a:t>
                </a:r>
                <a:endParaRPr kumimoji="0" lang="zh-CN" altLang="zh-CN" sz="18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  <p:sp>
            <p:nvSpPr>
              <p:cNvPr id="123" name="Rectangle 30">
                <a:extLst>
                  <a:ext uri="{FF2B5EF4-FFF2-40B4-BE49-F238E27FC236}">
                    <a16:creationId xmlns:a16="http://schemas.microsoft.com/office/drawing/2014/main" id="{2D335AAA-5BA4-3651-14E1-CF6687B473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49782" y="2744822"/>
                <a:ext cx="1030731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Alimama FangYuanTi VF" pitchFamily="2" charset="-122"/>
                    <a:ea typeface="Alimama FangYuanTi VF" pitchFamily="2" charset="-122"/>
                  </a:rPr>
                  <a:t>请输入内容</a:t>
                </a:r>
                <a:endParaRPr kumimoji="0" lang="zh-CN" altLang="zh-CN" sz="18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  <p:sp>
            <p:nvSpPr>
              <p:cNvPr id="124" name="Rectangle 31">
                <a:extLst>
                  <a:ext uri="{FF2B5EF4-FFF2-40B4-BE49-F238E27FC236}">
                    <a16:creationId xmlns:a16="http://schemas.microsoft.com/office/drawing/2014/main" id="{F17E3E69-9003-5DCD-59C9-65D7ACF2D4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52510" y="2744822"/>
                <a:ext cx="1030732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Alimama FangYuanTi VF" pitchFamily="2" charset="-122"/>
                    <a:ea typeface="Alimama FangYuanTi VF" pitchFamily="2" charset="-122"/>
                  </a:rPr>
                  <a:t>请输入内容</a:t>
                </a:r>
                <a:endParaRPr kumimoji="0" lang="zh-CN" altLang="zh-CN" sz="18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581357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9795C61-58AB-BAC6-152F-9BA0850A89CF}"/>
              </a:ext>
            </a:extLst>
          </p:cNvPr>
          <p:cNvGrpSpPr/>
          <p:nvPr/>
        </p:nvGrpSpPr>
        <p:grpSpPr>
          <a:xfrm>
            <a:off x="-86279" y="-62"/>
            <a:ext cx="12279891" cy="6858000"/>
            <a:chOff x="30930" y="-36469"/>
            <a:chExt cx="12279891" cy="68580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F18CB09-C75F-7FBE-072C-988003B94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24421" y="-36469"/>
              <a:ext cx="5486400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AC86EC9-8714-3BC3-10B6-74E8503C1E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30930" y="-36469"/>
              <a:ext cx="6794272" cy="6858000"/>
            </a:xfrm>
            <a:prstGeom prst="rect">
              <a:avLst/>
            </a:prstGeom>
          </p:spPr>
        </p:pic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8B9B3029-EDF4-5071-FA70-EAA9DC284D37}"/>
              </a:ext>
            </a:extLst>
          </p:cNvPr>
          <p:cNvSpPr/>
          <p:nvPr/>
        </p:nvSpPr>
        <p:spPr>
          <a:xfrm>
            <a:off x="-247929" y="-125833"/>
            <a:ext cx="12685487" cy="7217285"/>
          </a:xfrm>
          <a:prstGeom prst="rect">
            <a:avLst/>
          </a:prstGeom>
          <a:solidFill>
            <a:schemeClr val="tx1">
              <a:lumMod val="85000"/>
              <a:lumOff val="1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 descr="图标&#10;&#10;描述已自动生成">
            <a:extLst>
              <a:ext uri="{FF2B5EF4-FFF2-40B4-BE49-F238E27FC236}">
                <a16:creationId xmlns:a16="http://schemas.microsoft.com/office/drawing/2014/main" id="{A9013415-28D4-20D4-862B-0DA126205E5F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25000"/>
          </a:blip>
          <a:stretch>
            <a:fillRect/>
          </a:stretch>
        </p:blipFill>
        <p:spPr>
          <a:xfrm>
            <a:off x="9595382" y="2556312"/>
            <a:ext cx="1253759" cy="1253759"/>
          </a:xfrm>
          <a:prstGeom prst="rect">
            <a:avLst/>
          </a:prstGeom>
        </p:spPr>
      </p:pic>
      <p:sp>
        <p:nvSpPr>
          <p:cNvPr id="75" name="文本框 74">
            <a:extLst>
              <a:ext uri="{FF2B5EF4-FFF2-40B4-BE49-F238E27FC236}">
                <a16:creationId xmlns:a16="http://schemas.microsoft.com/office/drawing/2014/main" id="{9AA25EEA-7EFC-F5ED-C027-EFBE9CFC6EE7}"/>
              </a:ext>
            </a:extLst>
          </p:cNvPr>
          <p:cNvSpPr txBox="1"/>
          <p:nvPr/>
        </p:nvSpPr>
        <p:spPr>
          <a:xfrm>
            <a:off x="1300778" y="2960087"/>
            <a:ext cx="5045684" cy="861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endParaRPr kumimoji="1" lang="en-US" altLang="zh-CN">
              <a:solidFill>
                <a:srgbClr val="F1F5F5"/>
              </a:solidFill>
              <a:latin typeface="Alimama FangYuanTi VF" pitchFamily="2" charset="-122"/>
              <a:ea typeface="Alimama FangYuanTi VF" pitchFamily="2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id="{4CA218D0-04FB-32C7-B51E-752C1AA33058}"/>
              </a:ext>
            </a:extLst>
          </p:cNvPr>
          <p:cNvSpPr txBox="1"/>
          <p:nvPr/>
        </p:nvSpPr>
        <p:spPr>
          <a:xfrm>
            <a:off x="7938678" y="2144493"/>
            <a:ext cx="2141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9600">
                <a:ln>
                  <a:gradFill flip="none" rotWithShape="1">
                    <a:gsLst>
                      <a:gs pos="0">
                        <a:srgbClr val="FFCC9A"/>
                      </a:gs>
                      <a:gs pos="64000">
                        <a:srgbClr val="FFCC9A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latin typeface="YouSheBiaoTiHei" pitchFamily="2" charset="-122"/>
                <a:ea typeface="YouSheBiaoTiHei" pitchFamily="2" charset="-122"/>
              </a:rPr>
              <a:t>03</a:t>
            </a:r>
            <a:endParaRPr kumimoji="1" lang="zh-CN" altLang="en-US" sz="9600">
              <a:ln>
                <a:gradFill flip="none" rotWithShape="1">
                  <a:gsLst>
                    <a:gs pos="0">
                      <a:srgbClr val="FFCC9A"/>
                    </a:gs>
                    <a:gs pos="64000">
                      <a:srgbClr val="FFCC9A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noFill/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1D6D911-91F0-BB8C-2113-0340C1356D12}"/>
              </a:ext>
            </a:extLst>
          </p:cNvPr>
          <p:cNvSpPr txBox="1"/>
          <p:nvPr/>
        </p:nvSpPr>
        <p:spPr>
          <a:xfrm>
            <a:off x="7042178" y="2959658"/>
            <a:ext cx="32321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>
                <a:solidFill>
                  <a:srgbClr val="F1F5F5"/>
                </a:solidFill>
                <a:latin typeface="YouSheBiaoTiHei" pitchFamily="2" charset="-122"/>
                <a:ea typeface="YouSheBiaoTiHei" pitchFamily="2" charset="-122"/>
              </a:rPr>
              <a:t>添加标题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8AA1D9C-15E1-FC1E-C826-101A4E5D0D43}"/>
              </a:ext>
            </a:extLst>
          </p:cNvPr>
          <p:cNvGrpSpPr/>
          <p:nvPr/>
        </p:nvGrpSpPr>
        <p:grpSpPr>
          <a:xfrm rot="566323">
            <a:off x="7130832" y="221183"/>
            <a:ext cx="7069665" cy="260519"/>
            <a:chOff x="-10883" y="-1"/>
            <a:chExt cx="7069665" cy="376766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55C93CD3-D0A0-7030-2351-988C47ABE17A}"/>
                </a:ext>
              </a:extLst>
            </p:cNvPr>
            <p:cNvGrpSpPr/>
            <p:nvPr/>
          </p:nvGrpSpPr>
          <p:grpSpPr>
            <a:xfrm>
              <a:off x="-10883" y="-1"/>
              <a:ext cx="1413933" cy="376766"/>
              <a:chOff x="0" y="0"/>
              <a:chExt cx="1413933" cy="376766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15D1656C-947C-C725-2222-DDAE362D83F4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B830DFFE-9AAC-DEDB-F89D-FC998B9283A3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1BC760DF-5778-65C5-679B-5AB5980FFA34}"/>
                </a:ext>
              </a:extLst>
            </p:cNvPr>
            <p:cNvGrpSpPr/>
            <p:nvPr/>
          </p:nvGrpSpPr>
          <p:grpSpPr>
            <a:xfrm>
              <a:off x="1403050" y="-1"/>
              <a:ext cx="1413933" cy="376766"/>
              <a:chOff x="1413933" y="0"/>
              <a:chExt cx="1413933" cy="376766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59668BEA-FA26-A9B0-F73F-875218356DF0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FDD2E884-D847-5E5E-2246-02CDCD391967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81E15C-2BFA-B692-2BB0-E1AEBD280B8A}"/>
                </a:ext>
              </a:extLst>
            </p:cNvPr>
            <p:cNvGrpSpPr/>
            <p:nvPr/>
          </p:nvGrpSpPr>
          <p:grpSpPr>
            <a:xfrm>
              <a:off x="2816983" y="-1"/>
              <a:ext cx="1413933" cy="376766"/>
              <a:chOff x="0" y="0"/>
              <a:chExt cx="1413933" cy="376766"/>
            </a:xfrm>
          </p:grpSpPr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B296FAA4-8AFC-FD5E-07E3-5C8F2D600A8E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9D176E7D-ED83-AF6A-C822-831EE69ED207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FE9E7056-7483-F0A4-B8F8-A8A8C800632E}"/>
                </a:ext>
              </a:extLst>
            </p:cNvPr>
            <p:cNvGrpSpPr/>
            <p:nvPr/>
          </p:nvGrpSpPr>
          <p:grpSpPr>
            <a:xfrm>
              <a:off x="4230916" y="-1"/>
              <a:ext cx="1413933" cy="376766"/>
              <a:chOff x="1413933" y="0"/>
              <a:chExt cx="1413933" cy="376766"/>
            </a:xfrm>
          </p:grpSpPr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EF85945E-94C2-59C5-1EB4-0C9586B04936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78D8D2E9-8B05-0E1C-B812-0E004D6124BB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5215DBFF-C2CE-C05B-A5CF-45A61DD53D8C}"/>
                </a:ext>
              </a:extLst>
            </p:cNvPr>
            <p:cNvGrpSpPr/>
            <p:nvPr/>
          </p:nvGrpSpPr>
          <p:grpSpPr>
            <a:xfrm>
              <a:off x="5644849" y="-1"/>
              <a:ext cx="1413933" cy="376766"/>
              <a:chOff x="0" y="0"/>
              <a:chExt cx="1413933" cy="376766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BFFF09BC-9FDC-A476-9FAC-31BE25F9C5C8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E1A186F7-7B3E-289A-0285-E2D97DB22A4A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251955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桌子上放着蓝色的星球&#10;&#10;低可信度描述已自动生成">
            <a:extLst>
              <a:ext uri="{FF2B5EF4-FFF2-40B4-BE49-F238E27FC236}">
                <a16:creationId xmlns:a16="http://schemas.microsoft.com/office/drawing/2014/main" id="{248692BE-841B-8817-AC15-7D11ECD0A9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17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2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56797"/>
            <a:ext cx="12275389" cy="6958736"/>
          </a:xfrm>
          <a:prstGeom prst="rect">
            <a:avLst/>
          </a:prstGeom>
        </p:spPr>
      </p:pic>
      <p:sp>
        <p:nvSpPr>
          <p:cNvPr id="147" name="矩形 146">
            <a:extLst>
              <a:ext uri="{FF2B5EF4-FFF2-40B4-BE49-F238E27FC236}">
                <a16:creationId xmlns:a16="http://schemas.microsoft.com/office/drawing/2014/main" id="{90DF2991-B6B0-0F54-D069-B015CD364E70}"/>
              </a:ext>
            </a:extLst>
          </p:cNvPr>
          <p:cNvSpPr/>
          <p:nvPr/>
        </p:nvSpPr>
        <p:spPr>
          <a:xfrm>
            <a:off x="-10736" y="1050556"/>
            <a:ext cx="12192000" cy="5005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170417B1-4CBF-6515-68BE-117E2F5F4436}"/>
              </a:ext>
            </a:extLst>
          </p:cNvPr>
          <p:cNvGrpSpPr/>
          <p:nvPr/>
        </p:nvGrpSpPr>
        <p:grpSpPr>
          <a:xfrm>
            <a:off x="5085" y="-7684"/>
            <a:ext cx="12725397" cy="260519"/>
            <a:chOff x="-10883" y="-1"/>
            <a:chExt cx="12725397" cy="376766"/>
          </a:xfrm>
        </p:grpSpPr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5DA098A0-55FB-32B5-CA9A-84CFC38A129E}"/>
                </a:ext>
              </a:extLst>
            </p:cNvPr>
            <p:cNvGrpSpPr/>
            <p:nvPr/>
          </p:nvGrpSpPr>
          <p:grpSpPr>
            <a:xfrm>
              <a:off x="-10883" y="-1"/>
              <a:ext cx="1413933" cy="376766"/>
              <a:chOff x="0" y="0"/>
              <a:chExt cx="1413933" cy="376766"/>
            </a:xfrm>
          </p:grpSpPr>
          <p:sp>
            <p:nvSpPr>
              <p:cNvPr id="117" name="矩形 116">
                <a:extLst>
                  <a:ext uri="{FF2B5EF4-FFF2-40B4-BE49-F238E27FC236}">
                    <a16:creationId xmlns:a16="http://schemas.microsoft.com/office/drawing/2014/main" id="{C677D749-4C22-4E3B-E50A-CB6D9574B9E9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96ABA6C4-487D-9BEE-0516-E29D72CF0B11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DF73C823-8144-77DE-9B2F-A594C9683D87}"/>
                </a:ext>
              </a:extLst>
            </p:cNvPr>
            <p:cNvGrpSpPr/>
            <p:nvPr/>
          </p:nvGrpSpPr>
          <p:grpSpPr>
            <a:xfrm>
              <a:off x="1403050" y="-1"/>
              <a:ext cx="1413933" cy="376766"/>
              <a:chOff x="1413933" y="0"/>
              <a:chExt cx="1413933" cy="376766"/>
            </a:xfrm>
          </p:grpSpPr>
          <p:sp>
            <p:nvSpPr>
              <p:cNvPr id="115" name="矩形 114">
                <a:extLst>
                  <a:ext uri="{FF2B5EF4-FFF2-40B4-BE49-F238E27FC236}">
                    <a16:creationId xmlns:a16="http://schemas.microsoft.com/office/drawing/2014/main" id="{4CAE5B83-A4AA-6435-4094-D171C62176F6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16" name="文本框 115">
                <a:extLst>
                  <a:ext uri="{FF2B5EF4-FFF2-40B4-BE49-F238E27FC236}">
                    <a16:creationId xmlns:a16="http://schemas.microsoft.com/office/drawing/2014/main" id="{6254FF3E-CC1D-70FA-8E0F-3D26AF24982E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3F5E3494-C759-8364-DFBC-1E320C477791}"/>
                </a:ext>
              </a:extLst>
            </p:cNvPr>
            <p:cNvGrpSpPr/>
            <p:nvPr/>
          </p:nvGrpSpPr>
          <p:grpSpPr>
            <a:xfrm>
              <a:off x="2816983" y="-1"/>
              <a:ext cx="1413933" cy="376766"/>
              <a:chOff x="0" y="0"/>
              <a:chExt cx="1413933" cy="376766"/>
            </a:xfrm>
          </p:grpSpPr>
          <p:sp>
            <p:nvSpPr>
              <p:cNvPr id="113" name="矩形 112">
                <a:extLst>
                  <a:ext uri="{FF2B5EF4-FFF2-40B4-BE49-F238E27FC236}">
                    <a16:creationId xmlns:a16="http://schemas.microsoft.com/office/drawing/2014/main" id="{AB1459D3-BA01-59BE-DA3F-24A0CCE1A4DA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DA246F49-9623-C62E-689A-7B6D7119BA81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A01247A5-8CB8-DD37-7BBD-A1F234D2F71B}"/>
                </a:ext>
              </a:extLst>
            </p:cNvPr>
            <p:cNvGrpSpPr/>
            <p:nvPr/>
          </p:nvGrpSpPr>
          <p:grpSpPr>
            <a:xfrm>
              <a:off x="4230916" y="-1"/>
              <a:ext cx="1413933" cy="376766"/>
              <a:chOff x="1413933" y="0"/>
              <a:chExt cx="1413933" cy="376766"/>
            </a:xfrm>
          </p:grpSpPr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82658D3B-CF0F-0167-F75B-43D212F7A506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id="{C84C7654-B916-67FC-0A02-CE6310951B85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AF04C87B-6B02-09C3-6747-576401C035CB}"/>
                </a:ext>
              </a:extLst>
            </p:cNvPr>
            <p:cNvGrpSpPr/>
            <p:nvPr/>
          </p:nvGrpSpPr>
          <p:grpSpPr>
            <a:xfrm>
              <a:off x="5644849" y="-1"/>
              <a:ext cx="1413933" cy="376766"/>
              <a:chOff x="0" y="0"/>
              <a:chExt cx="1413933" cy="376766"/>
            </a:xfrm>
          </p:grpSpPr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id="{513EF788-20ED-B3C0-64EC-55D7850E8F0A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47D46AEA-C269-5899-26B7-6541F9047600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64982DEC-D194-1ADB-4199-6FD0D4F3322A}"/>
                </a:ext>
              </a:extLst>
            </p:cNvPr>
            <p:cNvGrpSpPr/>
            <p:nvPr/>
          </p:nvGrpSpPr>
          <p:grpSpPr>
            <a:xfrm>
              <a:off x="7058782" y="-1"/>
              <a:ext cx="1413933" cy="376766"/>
              <a:chOff x="1413933" y="0"/>
              <a:chExt cx="1413933" cy="376766"/>
            </a:xfrm>
          </p:grpSpPr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id="{4C95E5BD-24E1-9E7D-E10F-46CCEC060531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C393FD38-D587-4CA7-AB3A-31EA770E2493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01BDBE31-73DC-447B-4A35-93715B8D636E}"/>
                </a:ext>
              </a:extLst>
            </p:cNvPr>
            <p:cNvGrpSpPr/>
            <p:nvPr/>
          </p:nvGrpSpPr>
          <p:grpSpPr>
            <a:xfrm>
              <a:off x="8472715" y="-1"/>
              <a:ext cx="1413933" cy="376766"/>
              <a:chOff x="0" y="0"/>
              <a:chExt cx="1413933" cy="376766"/>
            </a:xfrm>
          </p:grpSpPr>
          <p:sp>
            <p:nvSpPr>
              <p:cNvPr id="105" name="矩形 104">
                <a:extLst>
                  <a:ext uri="{FF2B5EF4-FFF2-40B4-BE49-F238E27FC236}">
                    <a16:creationId xmlns:a16="http://schemas.microsoft.com/office/drawing/2014/main" id="{7B04A98B-91C3-76FF-FD2E-15743E9EA1FE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id="{ED89969C-51C6-BBF4-3619-B9BB5484E017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D40D5F8E-CF21-FCF3-7DB7-606E6A8ED235}"/>
                </a:ext>
              </a:extLst>
            </p:cNvPr>
            <p:cNvGrpSpPr/>
            <p:nvPr/>
          </p:nvGrpSpPr>
          <p:grpSpPr>
            <a:xfrm>
              <a:off x="9886648" y="-1"/>
              <a:ext cx="1413933" cy="376766"/>
              <a:chOff x="1413933" y="0"/>
              <a:chExt cx="1413933" cy="376766"/>
            </a:xfrm>
          </p:grpSpPr>
          <p:sp>
            <p:nvSpPr>
              <p:cNvPr id="103" name="矩形 102">
                <a:extLst>
                  <a:ext uri="{FF2B5EF4-FFF2-40B4-BE49-F238E27FC236}">
                    <a16:creationId xmlns:a16="http://schemas.microsoft.com/office/drawing/2014/main" id="{33A57F2A-2A12-E6C7-56B8-EF2C747094C8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F00A7F88-5ACE-DDBE-13BD-0D754596E322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544C4612-E122-1BFC-683F-A98302F96E0B}"/>
                </a:ext>
              </a:extLst>
            </p:cNvPr>
            <p:cNvGrpSpPr/>
            <p:nvPr/>
          </p:nvGrpSpPr>
          <p:grpSpPr>
            <a:xfrm>
              <a:off x="11300581" y="-1"/>
              <a:ext cx="1413933" cy="376766"/>
              <a:chOff x="0" y="0"/>
              <a:chExt cx="1413933" cy="376766"/>
            </a:xfrm>
          </p:grpSpPr>
          <p:sp>
            <p:nvSpPr>
              <p:cNvPr id="101" name="矩形 100">
                <a:extLst>
                  <a:ext uri="{FF2B5EF4-FFF2-40B4-BE49-F238E27FC236}">
                    <a16:creationId xmlns:a16="http://schemas.microsoft.com/office/drawing/2014/main" id="{2A34A363-F3E7-2561-2137-3D8A1A446AA3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5174BCA3-9691-C2DA-88CC-A76967A6854F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4E81B2C3-B0E2-25D7-0B1B-F9F4D9337865}"/>
              </a:ext>
            </a:extLst>
          </p:cNvPr>
          <p:cNvGrpSpPr/>
          <p:nvPr/>
        </p:nvGrpSpPr>
        <p:grpSpPr>
          <a:xfrm>
            <a:off x="-533397" y="6604927"/>
            <a:ext cx="12725397" cy="260519"/>
            <a:chOff x="-10883" y="-1"/>
            <a:chExt cx="12725397" cy="376766"/>
          </a:xfrm>
        </p:grpSpPr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6AE7B64E-0749-E9E1-035D-BA9D3A75B4B9}"/>
                </a:ext>
              </a:extLst>
            </p:cNvPr>
            <p:cNvGrpSpPr/>
            <p:nvPr/>
          </p:nvGrpSpPr>
          <p:grpSpPr>
            <a:xfrm>
              <a:off x="-10883" y="-1"/>
              <a:ext cx="1413933" cy="376766"/>
              <a:chOff x="0" y="0"/>
              <a:chExt cx="1413933" cy="376766"/>
            </a:xfrm>
          </p:grpSpPr>
          <p:sp>
            <p:nvSpPr>
              <p:cNvPr id="145" name="矩形 144">
                <a:extLst>
                  <a:ext uri="{FF2B5EF4-FFF2-40B4-BE49-F238E27FC236}">
                    <a16:creationId xmlns:a16="http://schemas.microsoft.com/office/drawing/2014/main" id="{1A528F92-0153-F947-8BF2-FBE5575E2BD6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E3AC0D15-8F3A-4463-42E4-A64F9E419B3A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2C41AEDA-AFF9-5C90-4322-46308D1D52D5}"/>
                </a:ext>
              </a:extLst>
            </p:cNvPr>
            <p:cNvGrpSpPr/>
            <p:nvPr/>
          </p:nvGrpSpPr>
          <p:grpSpPr>
            <a:xfrm>
              <a:off x="1403050" y="-1"/>
              <a:ext cx="1413933" cy="376766"/>
              <a:chOff x="1413933" y="0"/>
              <a:chExt cx="1413933" cy="376766"/>
            </a:xfrm>
          </p:grpSpPr>
          <p:sp>
            <p:nvSpPr>
              <p:cNvPr id="143" name="矩形 142">
                <a:extLst>
                  <a:ext uri="{FF2B5EF4-FFF2-40B4-BE49-F238E27FC236}">
                    <a16:creationId xmlns:a16="http://schemas.microsoft.com/office/drawing/2014/main" id="{544EB879-E666-33C1-605E-242F184D6D65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44" name="文本框 143">
                <a:extLst>
                  <a:ext uri="{FF2B5EF4-FFF2-40B4-BE49-F238E27FC236}">
                    <a16:creationId xmlns:a16="http://schemas.microsoft.com/office/drawing/2014/main" id="{034E234A-D9EA-B789-19A4-7D60A8DF6444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B4B98A77-C939-8A56-DA71-BECBE8915786}"/>
                </a:ext>
              </a:extLst>
            </p:cNvPr>
            <p:cNvGrpSpPr/>
            <p:nvPr/>
          </p:nvGrpSpPr>
          <p:grpSpPr>
            <a:xfrm>
              <a:off x="2816983" y="-1"/>
              <a:ext cx="1413933" cy="376766"/>
              <a:chOff x="0" y="0"/>
              <a:chExt cx="1413933" cy="376766"/>
            </a:xfrm>
          </p:grpSpPr>
          <p:sp>
            <p:nvSpPr>
              <p:cNvPr id="141" name="矩形 140">
                <a:extLst>
                  <a:ext uri="{FF2B5EF4-FFF2-40B4-BE49-F238E27FC236}">
                    <a16:creationId xmlns:a16="http://schemas.microsoft.com/office/drawing/2014/main" id="{6687C25A-5443-7DC8-B52B-7BCE4A754AED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42" name="文本框 141">
                <a:extLst>
                  <a:ext uri="{FF2B5EF4-FFF2-40B4-BE49-F238E27FC236}">
                    <a16:creationId xmlns:a16="http://schemas.microsoft.com/office/drawing/2014/main" id="{1E47FCB2-AC3A-D3A8-052C-29649F008FEF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id="{6237F37A-490F-7C79-93C8-2005CECEC752}"/>
                </a:ext>
              </a:extLst>
            </p:cNvPr>
            <p:cNvGrpSpPr/>
            <p:nvPr/>
          </p:nvGrpSpPr>
          <p:grpSpPr>
            <a:xfrm>
              <a:off x="4230916" y="-1"/>
              <a:ext cx="1413933" cy="376766"/>
              <a:chOff x="1413933" y="0"/>
              <a:chExt cx="1413933" cy="376766"/>
            </a:xfrm>
          </p:grpSpPr>
          <p:sp>
            <p:nvSpPr>
              <p:cNvPr id="139" name="矩形 138">
                <a:extLst>
                  <a:ext uri="{FF2B5EF4-FFF2-40B4-BE49-F238E27FC236}">
                    <a16:creationId xmlns:a16="http://schemas.microsoft.com/office/drawing/2014/main" id="{1853C347-FD87-57AD-907B-D4CBC12DAA5F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40" name="文本框 139">
                <a:extLst>
                  <a:ext uri="{FF2B5EF4-FFF2-40B4-BE49-F238E27FC236}">
                    <a16:creationId xmlns:a16="http://schemas.microsoft.com/office/drawing/2014/main" id="{FFD33DC3-97AF-665B-2725-438E990FC095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A37A0894-3873-9E60-B640-7AD5C65ACA3E}"/>
                </a:ext>
              </a:extLst>
            </p:cNvPr>
            <p:cNvGrpSpPr/>
            <p:nvPr/>
          </p:nvGrpSpPr>
          <p:grpSpPr>
            <a:xfrm>
              <a:off x="5644849" y="-1"/>
              <a:ext cx="1413933" cy="376766"/>
              <a:chOff x="0" y="0"/>
              <a:chExt cx="1413933" cy="376766"/>
            </a:xfrm>
          </p:grpSpPr>
          <p:sp>
            <p:nvSpPr>
              <p:cNvPr id="137" name="矩形 136">
                <a:extLst>
                  <a:ext uri="{FF2B5EF4-FFF2-40B4-BE49-F238E27FC236}">
                    <a16:creationId xmlns:a16="http://schemas.microsoft.com/office/drawing/2014/main" id="{0D20F528-6310-0C4A-E7A0-C6B8B064127F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38" name="文本框 137">
                <a:extLst>
                  <a:ext uri="{FF2B5EF4-FFF2-40B4-BE49-F238E27FC236}">
                    <a16:creationId xmlns:a16="http://schemas.microsoft.com/office/drawing/2014/main" id="{71A59367-0F14-EF5E-48E3-54DAE71260DB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77B34B97-1188-72CA-AC4C-13FB424D8E35}"/>
                </a:ext>
              </a:extLst>
            </p:cNvPr>
            <p:cNvGrpSpPr/>
            <p:nvPr/>
          </p:nvGrpSpPr>
          <p:grpSpPr>
            <a:xfrm>
              <a:off x="7058782" y="-1"/>
              <a:ext cx="1413933" cy="376766"/>
              <a:chOff x="1413933" y="0"/>
              <a:chExt cx="1413933" cy="376766"/>
            </a:xfrm>
          </p:grpSpPr>
          <p:sp>
            <p:nvSpPr>
              <p:cNvPr id="135" name="矩形 134">
                <a:extLst>
                  <a:ext uri="{FF2B5EF4-FFF2-40B4-BE49-F238E27FC236}">
                    <a16:creationId xmlns:a16="http://schemas.microsoft.com/office/drawing/2014/main" id="{8B0E723A-7C95-B4B6-129A-4AD04DE5F83C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36" name="文本框 135">
                <a:extLst>
                  <a:ext uri="{FF2B5EF4-FFF2-40B4-BE49-F238E27FC236}">
                    <a16:creationId xmlns:a16="http://schemas.microsoft.com/office/drawing/2014/main" id="{08A1AB99-F8FE-E467-E9FC-543380734AE2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A0D7C9CE-D975-FC12-4960-8B3B9BBEC0AB}"/>
                </a:ext>
              </a:extLst>
            </p:cNvPr>
            <p:cNvGrpSpPr/>
            <p:nvPr/>
          </p:nvGrpSpPr>
          <p:grpSpPr>
            <a:xfrm>
              <a:off x="8472715" y="-1"/>
              <a:ext cx="1413933" cy="376766"/>
              <a:chOff x="0" y="0"/>
              <a:chExt cx="1413933" cy="376766"/>
            </a:xfrm>
          </p:grpSpPr>
          <p:sp>
            <p:nvSpPr>
              <p:cNvPr id="133" name="矩形 132">
                <a:extLst>
                  <a:ext uri="{FF2B5EF4-FFF2-40B4-BE49-F238E27FC236}">
                    <a16:creationId xmlns:a16="http://schemas.microsoft.com/office/drawing/2014/main" id="{37EE270F-1990-2F7D-FDC5-DFD092117F29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34" name="文本框 133">
                <a:extLst>
                  <a:ext uri="{FF2B5EF4-FFF2-40B4-BE49-F238E27FC236}">
                    <a16:creationId xmlns:a16="http://schemas.microsoft.com/office/drawing/2014/main" id="{CFF66F98-E4C6-BEA8-9D90-C69AEA6585A4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A23DF984-FC1E-F333-2E1B-99A7BF6AC918}"/>
                </a:ext>
              </a:extLst>
            </p:cNvPr>
            <p:cNvGrpSpPr/>
            <p:nvPr/>
          </p:nvGrpSpPr>
          <p:grpSpPr>
            <a:xfrm>
              <a:off x="9886648" y="-1"/>
              <a:ext cx="1413933" cy="376766"/>
              <a:chOff x="1413933" y="0"/>
              <a:chExt cx="1413933" cy="376766"/>
            </a:xfrm>
          </p:grpSpPr>
          <p:sp>
            <p:nvSpPr>
              <p:cNvPr id="131" name="矩形 130">
                <a:extLst>
                  <a:ext uri="{FF2B5EF4-FFF2-40B4-BE49-F238E27FC236}">
                    <a16:creationId xmlns:a16="http://schemas.microsoft.com/office/drawing/2014/main" id="{F2162323-10DD-7F72-3A6A-E06E80F28176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id="{01457326-1E0F-A6B1-EB69-2233B1BC7420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DCF88817-A088-52EC-8285-0F8F742D2DEF}"/>
                </a:ext>
              </a:extLst>
            </p:cNvPr>
            <p:cNvGrpSpPr/>
            <p:nvPr/>
          </p:nvGrpSpPr>
          <p:grpSpPr>
            <a:xfrm>
              <a:off x="11300581" y="-1"/>
              <a:ext cx="1413933" cy="376766"/>
              <a:chOff x="0" y="0"/>
              <a:chExt cx="1413933" cy="376766"/>
            </a:xfrm>
          </p:grpSpPr>
          <p:sp>
            <p:nvSpPr>
              <p:cNvPr id="129" name="矩形 128">
                <a:extLst>
                  <a:ext uri="{FF2B5EF4-FFF2-40B4-BE49-F238E27FC236}">
                    <a16:creationId xmlns:a16="http://schemas.microsoft.com/office/drawing/2014/main" id="{C062EEDA-E759-5131-3B0D-095B2809CC3D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DED86495-D3C2-E008-250E-FE2E1A906310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  <p:sp>
        <p:nvSpPr>
          <p:cNvPr id="154" name="文本框 153">
            <a:extLst>
              <a:ext uri="{FF2B5EF4-FFF2-40B4-BE49-F238E27FC236}">
                <a16:creationId xmlns:a16="http://schemas.microsoft.com/office/drawing/2014/main" id="{EBAEC285-E6BA-9951-6500-3BFE22C569D3}"/>
              </a:ext>
            </a:extLst>
          </p:cNvPr>
          <p:cNvSpPr txBox="1"/>
          <p:nvPr/>
        </p:nvSpPr>
        <p:spPr>
          <a:xfrm>
            <a:off x="1090796" y="498292"/>
            <a:ext cx="141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000" b="1">
                <a:latin typeface="Alimama FangYuanTi VF" pitchFamily="2" charset="-122"/>
                <a:ea typeface="Alimama FangYuanTi VF" pitchFamily="2" charset="-122"/>
              </a:rPr>
              <a:t>添加标题</a:t>
            </a:r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D97B6A84-3C0D-B568-030A-E180773CC182}"/>
              </a:ext>
            </a:extLst>
          </p:cNvPr>
          <p:cNvGrpSpPr/>
          <p:nvPr/>
        </p:nvGrpSpPr>
        <p:grpSpPr>
          <a:xfrm>
            <a:off x="661955" y="510878"/>
            <a:ext cx="431470" cy="431470"/>
            <a:chOff x="4011168" y="1560942"/>
            <a:chExt cx="999744" cy="999744"/>
          </a:xfrm>
        </p:grpSpPr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60BE0087-EBCC-03C5-E51C-87247E5DCB5B}"/>
                </a:ext>
              </a:extLst>
            </p:cNvPr>
            <p:cNvSpPr/>
            <p:nvPr/>
          </p:nvSpPr>
          <p:spPr>
            <a:xfrm>
              <a:off x="4011168" y="1560942"/>
              <a:ext cx="999744" cy="999744"/>
            </a:xfrm>
            <a:prstGeom prst="ellipse">
              <a:avLst/>
            </a:prstGeom>
            <a:gradFill flip="none" rotWithShape="1">
              <a:gsLst>
                <a:gs pos="0">
                  <a:srgbClr val="FFCC9A"/>
                </a:gs>
                <a:gs pos="61000">
                  <a:srgbClr val="FFCC9A">
                    <a:alpha val="10822"/>
                  </a:srgbClr>
                </a:gs>
                <a:gs pos="100000">
                  <a:srgbClr val="FFCC9A">
                    <a:alpha val="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57" name="图形 156">
              <a:extLst>
                <a:ext uri="{FF2B5EF4-FFF2-40B4-BE49-F238E27FC236}">
                  <a16:creationId xmlns:a16="http://schemas.microsoft.com/office/drawing/2014/main" id="{75E2ED38-1C97-7754-AFF9-2EFD23194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182123" y="1731531"/>
              <a:ext cx="645909" cy="645909"/>
            </a:xfrm>
            <a:prstGeom prst="rect">
              <a:avLst/>
            </a:prstGeom>
          </p:spPr>
        </p:pic>
      </p:grpSp>
      <p:sp>
        <p:nvSpPr>
          <p:cNvPr id="2" name="矩形 32">
            <a:extLst>
              <a:ext uri="{FF2B5EF4-FFF2-40B4-BE49-F238E27FC236}">
                <a16:creationId xmlns:a16="http://schemas.microsoft.com/office/drawing/2014/main" id="{19DE8A4B-C194-C542-EC1A-E3D548F99A7A}"/>
              </a:ext>
            </a:extLst>
          </p:cNvPr>
          <p:cNvSpPr/>
          <p:nvPr/>
        </p:nvSpPr>
        <p:spPr>
          <a:xfrm>
            <a:off x="2594721" y="2547503"/>
            <a:ext cx="8998244" cy="630648"/>
          </a:xfrm>
          <a:custGeom>
            <a:avLst/>
            <a:gdLst>
              <a:gd name="connsiteX0" fmla="*/ 108000 w 8998244"/>
              <a:gd name="connsiteY0" fmla="*/ 0 h 630648"/>
              <a:gd name="connsiteX1" fmla="*/ 8890244 w 8998244"/>
              <a:gd name="connsiteY1" fmla="*/ 0 h 630648"/>
              <a:gd name="connsiteX2" fmla="*/ 8998244 w 8998244"/>
              <a:gd name="connsiteY2" fmla="*/ 108000 h 630648"/>
              <a:gd name="connsiteX3" fmla="*/ 8998244 w 8998244"/>
              <a:gd name="connsiteY3" fmla="*/ 522648 h 630648"/>
              <a:gd name="connsiteX4" fmla="*/ 8890244 w 8998244"/>
              <a:gd name="connsiteY4" fmla="*/ 630648 h 630648"/>
              <a:gd name="connsiteX5" fmla="*/ 108000 w 8998244"/>
              <a:gd name="connsiteY5" fmla="*/ 630648 h 630648"/>
              <a:gd name="connsiteX6" fmla="*/ 0 w 8998244"/>
              <a:gd name="connsiteY6" fmla="*/ 522648 h 630648"/>
              <a:gd name="connsiteX7" fmla="*/ 0 w 8998244"/>
              <a:gd name="connsiteY7" fmla="*/ 108000 h 630648"/>
              <a:gd name="connsiteX8" fmla="*/ 108000 w 8998244"/>
              <a:gd name="connsiteY8" fmla="*/ 0 h 630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98244" h="630648">
                <a:moveTo>
                  <a:pt x="108000" y="0"/>
                </a:moveTo>
                <a:lnTo>
                  <a:pt x="8890244" y="0"/>
                </a:lnTo>
                <a:cubicBezTo>
                  <a:pt x="8949860" y="0"/>
                  <a:pt x="8998244" y="48384"/>
                  <a:pt x="8998244" y="108000"/>
                </a:cubicBezTo>
                <a:lnTo>
                  <a:pt x="8998244" y="522648"/>
                </a:lnTo>
                <a:cubicBezTo>
                  <a:pt x="8998244" y="582264"/>
                  <a:pt x="8949860" y="630648"/>
                  <a:pt x="8890244" y="630648"/>
                </a:cubicBezTo>
                <a:lnTo>
                  <a:pt x="108000" y="630648"/>
                </a:lnTo>
                <a:cubicBezTo>
                  <a:pt x="48384" y="630648"/>
                  <a:pt x="0" y="582264"/>
                  <a:pt x="0" y="522648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rgbClr val="FFFDFB"/>
          </a:solidFill>
          <a:ln w="6350">
            <a:solidFill>
              <a:srgbClr val="FFCC9A"/>
            </a:solidFill>
            <a:prstDash val="sysDot"/>
          </a:ln>
          <a:effectLst>
            <a:outerShdw blurRad="317500" dist="63500" dir="5400000" sx="91000" sy="91000" algn="t" rotWithShape="0">
              <a:srgbClr val="FFCC9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kumimoji="1" lang="zh-CN" altLang="en-US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请输入内容 请输入内容</a:t>
            </a:r>
            <a:endParaRPr kumimoji="1" lang="en-US" altLang="zh-CN" sz="1600">
              <a:solidFill>
                <a:schemeClr val="tx1"/>
              </a:solidFill>
              <a:latin typeface="Alimama FangYuanTi VF" pitchFamily="2" charset="-122"/>
              <a:ea typeface="Alimama FangYuanTi VF" pitchFamily="2" charset="-122"/>
            </a:endParaRPr>
          </a:p>
        </p:txBody>
      </p:sp>
      <p:sp>
        <p:nvSpPr>
          <p:cNvPr id="3" name="矩形 26">
            <a:extLst>
              <a:ext uri="{FF2B5EF4-FFF2-40B4-BE49-F238E27FC236}">
                <a16:creationId xmlns:a16="http://schemas.microsoft.com/office/drawing/2014/main" id="{57560E51-86CE-5E8E-4A65-2E4ACB38E60E}"/>
              </a:ext>
            </a:extLst>
          </p:cNvPr>
          <p:cNvSpPr/>
          <p:nvPr/>
        </p:nvSpPr>
        <p:spPr>
          <a:xfrm>
            <a:off x="567266" y="1522811"/>
            <a:ext cx="1861226" cy="874788"/>
          </a:xfrm>
          <a:custGeom>
            <a:avLst/>
            <a:gdLst>
              <a:gd name="connsiteX0" fmla="*/ 108000 w 1861226"/>
              <a:gd name="connsiteY0" fmla="*/ 0 h 874788"/>
              <a:gd name="connsiteX1" fmla="*/ 1753226 w 1861226"/>
              <a:gd name="connsiteY1" fmla="*/ 0 h 874788"/>
              <a:gd name="connsiteX2" fmla="*/ 1861226 w 1861226"/>
              <a:gd name="connsiteY2" fmla="*/ 108000 h 874788"/>
              <a:gd name="connsiteX3" fmla="*/ 1861226 w 1861226"/>
              <a:gd name="connsiteY3" fmla="*/ 766788 h 874788"/>
              <a:gd name="connsiteX4" fmla="*/ 1753226 w 1861226"/>
              <a:gd name="connsiteY4" fmla="*/ 874788 h 874788"/>
              <a:gd name="connsiteX5" fmla="*/ 108000 w 1861226"/>
              <a:gd name="connsiteY5" fmla="*/ 874788 h 874788"/>
              <a:gd name="connsiteX6" fmla="*/ 0 w 1861226"/>
              <a:gd name="connsiteY6" fmla="*/ 766788 h 874788"/>
              <a:gd name="connsiteX7" fmla="*/ 0 w 1861226"/>
              <a:gd name="connsiteY7" fmla="*/ 108000 h 874788"/>
              <a:gd name="connsiteX8" fmla="*/ 108000 w 1861226"/>
              <a:gd name="connsiteY8" fmla="*/ 0 h 874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1226" h="874788">
                <a:moveTo>
                  <a:pt x="108000" y="0"/>
                </a:moveTo>
                <a:lnTo>
                  <a:pt x="1753226" y="0"/>
                </a:lnTo>
                <a:cubicBezTo>
                  <a:pt x="1812842" y="0"/>
                  <a:pt x="1861226" y="48384"/>
                  <a:pt x="1861226" y="108000"/>
                </a:cubicBezTo>
                <a:lnTo>
                  <a:pt x="1861226" y="766788"/>
                </a:lnTo>
                <a:cubicBezTo>
                  <a:pt x="1861226" y="826404"/>
                  <a:pt x="1812842" y="874788"/>
                  <a:pt x="1753226" y="874788"/>
                </a:cubicBezTo>
                <a:lnTo>
                  <a:pt x="108000" y="874788"/>
                </a:lnTo>
                <a:cubicBezTo>
                  <a:pt x="48384" y="874788"/>
                  <a:pt x="0" y="826404"/>
                  <a:pt x="0" y="766788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rgbClr val="FFCC9A"/>
          </a:solidFill>
          <a:ln>
            <a:noFill/>
          </a:ln>
          <a:effectLst>
            <a:outerShdw blurRad="304800" dist="114300" dir="5400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Alimama FangYuanTi VF Medium" pitchFamily="2" charset="-122"/>
                <a:ea typeface="Alimama FangYuanTi VF Medium" pitchFamily="2" charset="-122"/>
                <a:cs typeface="阿里巴巴普惠体 2.0 115 Black" panose="00020600040101010101" pitchFamily="18" charset="-122"/>
              </a:rPr>
              <a:t>标题</a:t>
            </a:r>
            <a:r>
              <a:rPr kumimoji="0" lang="en-US" altLang="zh-CN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Alimama FangYuanTi VF Medium" pitchFamily="2" charset="-122"/>
                <a:ea typeface="Alimama FangYuanTi VF Medium" pitchFamily="2" charset="-122"/>
                <a:cs typeface="阿里巴巴普惠体 2.0 115 Black" panose="00020600040101010101" pitchFamily="18" charset="-122"/>
              </a:rPr>
              <a:t>1</a:t>
            </a:r>
            <a:endParaRPr kumimoji="0" lang="zh-CN" altLang="en-US" u="none" strike="noStrike" kern="1200" cap="none" spc="0" normalizeH="0" baseline="0" noProof="0" dirty="0">
              <a:solidFill>
                <a:schemeClr val="tx1"/>
              </a:solidFill>
              <a:effectLst/>
              <a:uLnTx/>
              <a:uFillTx/>
              <a:latin typeface="Alimama FangYuanTi VF Medium" pitchFamily="2" charset="-122"/>
              <a:ea typeface="Alimama FangYuanTi VF Medium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" name="矩形 28">
            <a:extLst>
              <a:ext uri="{FF2B5EF4-FFF2-40B4-BE49-F238E27FC236}">
                <a16:creationId xmlns:a16="http://schemas.microsoft.com/office/drawing/2014/main" id="{C68A79AC-0259-7BF9-A6F0-63C28976A6C7}"/>
              </a:ext>
            </a:extLst>
          </p:cNvPr>
          <p:cNvSpPr/>
          <p:nvPr/>
        </p:nvSpPr>
        <p:spPr>
          <a:xfrm>
            <a:off x="567266" y="3326653"/>
            <a:ext cx="1861226" cy="1409799"/>
          </a:xfrm>
          <a:custGeom>
            <a:avLst/>
            <a:gdLst>
              <a:gd name="connsiteX0" fmla="*/ 108000 w 1861226"/>
              <a:gd name="connsiteY0" fmla="*/ 0 h 1409799"/>
              <a:gd name="connsiteX1" fmla="*/ 1753226 w 1861226"/>
              <a:gd name="connsiteY1" fmla="*/ 0 h 1409799"/>
              <a:gd name="connsiteX2" fmla="*/ 1861226 w 1861226"/>
              <a:gd name="connsiteY2" fmla="*/ 108000 h 1409799"/>
              <a:gd name="connsiteX3" fmla="*/ 1861226 w 1861226"/>
              <a:gd name="connsiteY3" fmla="*/ 1301799 h 1409799"/>
              <a:gd name="connsiteX4" fmla="*/ 1753226 w 1861226"/>
              <a:gd name="connsiteY4" fmla="*/ 1409799 h 1409799"/>
              <a:gd name="connsiteX5" fmla="*/ 108000 w 1861226"/>
              <a:gd name="connsiteY5" fmla="*/ 1409799 h 1409799"/>
              <a:gd name="connsiteX6" fmla="*/ 0 w 1861226"/>
              <a:gd name="connsiteY6" fmla="*/ 1301799 h 1409799"/>
              <a:gd name="connsiteX7" fmla="*/ 0 w 1861226"/>
              <a:gd name="connsiteY7" fmla="*/ 108000 h 1409799"/>
              <a:gd name="connsiteX8" fmla="*/ 108000 w 1861226"/>
              <a:gd name="connsiteY8" fmla="*/ 0 h 1409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1226" h="1409799">
                <a:moveTo>
                  <a:pt x="108000" y="0"/>
                </a:moveTo>
                <a:lnTo>
                  <a:pt x="1753226" y="0"/>
                </a:lnTo>
                <a:cubicBezTo>
                  <a:pt x="1812842" y="0"/>
                  <a:pt x="1861226" y="48384"/>
                  <a:pt x="1861226" y="108000"/>
                </a:cubicBezTo>
                <a:lnTo>
                  <a:pt x="1861226" y="1301799"/>
                </a:lnTo>
                <a:cubicBezTo>
                  <a:pt x="1861226" y="1361415"/>
                  <a:pt x="1812842" y="1409799"/>
                  <a:pt x="1753226" y="1409799"/>
                </a:cubicBezTo>
                <a:lnTo>
                  <a:pt x="108000" y="1409799"/>
                </a:lnTo>
                <a:cubicBezTo>
                  <a:pt x="48384" y="1409799"/>
                  <a:pt x="0" y="1361415"/>
                  <a:pt x="0" y="1301799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rgbClr val="FFCC9A"/>
          </a:solidFill>
          <a:ln>
            <a:noFill/>
          </a:ln>
          <a:effectLst>
            <a:outerShdw blurRad="304800" dist="114300" dir="5400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Alimama FangYuanTi VF Medium" pitchFamily="2" charset="-122"/>
                <a:ea typeface="Alimama FangYuanTi VF Medium" pitchFamily="2" charset="-122"/>
              </a:rPr>
              <a:t>标题</a:t>
            </a:r>
            <a:r>
              <a:rPr lang="en-US" altLang="zh-CN">
                <a:solidFill>
                  <a:schemeClr val="tx1"/>
                </a:solidFill>
                <a:latin typeface="Alimama FangYuanTi VF Medium" pitchFamily="2" charset="-122"/>
                <a:ea typeface="Alimama FangYuanTi VF Medium" pitchFamily="2" charset="-122"/>
              </a:rPr>
              <a:t>3</a:t>
            </a:r>
            <a:endParaRPr lang="zh-CN" altLang="en-US">
              <a:solidFill>
                <a:schemeClr val="tx1"/>
              </a:solidFill>
              <a:latin typeface="Alimama FangYuanTi VF Medium" pitchFamily="2" charset="-122"/>
              <a:ea typeface="Alimama FangYuanTi VF Medium" pitchFamily="2" charset="-122"/>
            </a:endParaRPr>
          </a:p>
        </p:txBody>
      </p:sp>
      <p:sp>
        <p:nvSpPr>
          <p:cNvPr id="7" name="矩形 31">
            <a:extLst>
              <a:ext uri="{FF2B5EF4-FFF2-40B4-BE49-F238E27FC236}">
                <a16:creationId xmlns:a16="http://schemas.microsoft.com/office/drawing/2014/main" id="{D82C8664-3ACB-267F-175E-9B794E6633BC}"/>
              </a:ext>
            </a:extLst>
          </p:cNvPr>
          <p:cNvSpPr/>
          <p:nvPr/>
        </p:nvSpPr>
        <p:spPr>
          <a:xfrm>
            <a:off x="2594721" y="1522811"/>
            <a:ext cx="8998244" cy="874788"/>
          </a:xfrm>
          <a:custGeom>
            <a:avLst/>
            <a:gdLst>
              <a:gd name="connsiteX0" fmla="*/ 108000 w 8998244"/>
              <a:gd name="connsiteY0" fmla="*/ 0 h 874788"/>
              <a:gd name="connsiteX1" fmla="*/ 8890244 w 8998244"/>
              <a:gd name="connsiteY1" fmla="*/ 0 h 874788"/>
              <a:gd name="connsiteX2" fmla="*/ 8998244 w 8998244"/>
              <a:gd name="connsiteY2" fmla="*/ 108000 h 874788"/>
              <a:gd name="connsiteX3" fmla="*/ 8998244 w 8998244"/>
              <a:gd name="connsiteY3" fmla="*/ 766788 h 874788"/>
              <a:gd name="connsiteX4" fmla="*/ 8890244 w 8998244"/>
              <a:gd name="connsiteY4" fmla="*/ 874788 h 874788"/>
              <a:gd name="connsiteX5" fmla="*/ 108000 w 8998244"/>
              <a:gd name="connsiteY5" fmla="*/ 874788 h 874788"/>
              <a:gd name="connsiteX6" fmla="*/ 0 w 8998244"/>
              <a:gd name="connsiteY6" fmla="*/ 766788 h 874788"/>
              <a:gd name="connsiteX7" fmla="*/ 0 w 8998244"/>
              <a:gd name="connsiteY7" fmla="*/ 108000 h 874788"/>
              <a:gd name="connsiteX8" fmla="*/ 108000 w 8998244"/>
              <a:gd name="connsiteY8" fmla="*/ 0 h 874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98244" h="874788">
                <a:moveTo>
                  <a:pt x="108000" y="0"/>
                </a:moveTo>
                <a:lnTo>
                  <a:pt x="8890244" y="0"/>
                </a:lnTo>
                <a:cubicBezTo>
                  <a:pt x="8949860" y="0"/>
                  <a:pt x="8998244" y="48384"/>
                  <a:pt x="8998244" y="108000"/>
                </a:cubicBezTo>
                <a:lnTo>
                  <a:pt x="8998244" y="766788"/>
                </a:lnTo>
                <a:cubicBezTo>
                  <a:pt x="8998244" y="826404"/>
                  <a:pt x="8949860" y="874788"/>
                  <a:pt x="8890244" y="874788"/>
                </a:cubicBezTo>
                <a:lnTo>
                  <a:pt x="108000" y="874788"/>
                </a:lnTo>
                <a:cubicBezTo>
                  <a:pt x="48384" y="874788"/>
                  <a:pt x="0" y="826404"/>
                  <a:pt x="0" y="766788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rgbClr val="FFFDFB"/>
          </a:solidFill>
          <a:ln w="6350">
            <a:solidFill>
              <a:srgbClr val="FFCC9A"/>
            </a:solidFill>
            <a:prstDash val="sysDot"/>
          </a:ln>
          <a:effectLst>
            <a:outerShdw blurRad="317500" dist="63500" dir="5400000" sx="91000" sy="91000" algn="t" rotWithShape="0">
              <a:srgbClr val="FFCC9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kumimoji="1" lang="zh-CN" altLang="en-US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请输入内容 请输入内容</a:t>
            </a:r>
            <a:endParaRPr kumimoji="1" lang="en-US" altLang="zh-CN" sz="1600">
              <a:solidFill>
                <a:schemeClr val="tx1"/>
              </a:solidFill>
              <a:latin typeface="Alimama FangYuanTi VF" pitchFamily="2" charset="-122"/>
              <a:ea typeface="Alimama FangYuanTi VF" pitchFamily="2" charset="-122"/>
            </a:endParaRPr>
          </a:p>
        </p:txBody>
      </p:sp>
      <p:sp>
        <p:nvSpPr>
          <p:cNvPr id="21" name="矩形 27">
            <a:extLst>
              <a:ext uri="{FF2B5EF4-FFF2-40B4-BE49-F238E27FC236}">
                <a16:creationId xmlns:a16="http://schemas.microsoft.com/office/drawing/2014/main" id="{C6313A69-B764-2C8A-CD8F-F887D3FFB66E}"/>
              </a:ext>
            </a:extLst>
          </p:cNvPr>
          <p:cNvSpPr/>
          <p:nvPr/>
        </p:nvSpPr>
        <p:spPr>
          <a:xfrm>
            <a:off x="567264" y="2546101"/>
            <a:ext cx="1861225" cy="632049"/>
          </a:xfrm>
          <a:custGeom>
            <a:avLst/>
            <a:gdLst>
              <a:gd name="connsiteX0" fmla="*/ 108000 w 1861225"/>
              <a:gd name="connsiteY0" fmla="*/ 0 h 632049"/>
              <a:gd name="connsiteX1" fmla="*/ 1753225 w 1861225"/>
              <a:gd name="connsiteY1" fmla="*/ 0 h 632049"/>
              <a:gd name="connsiteX2" fmla="*/ 1861225 w 1861225"/>
              <a:gd name="connsiteY2" fmla="*/ 108000 h 632049"/>
              <a:gd name="connsiteX3" fmla="*/ 1861225 w 1861225"/>
              <a:gd name="connsiteY3" fmla="*/ 524049 h 632049"/>
              <a:gd name="connsiteX4" fmla="*/ 1753225 w 1861225"/>
              <a:gd name="connsiteY4" fmla="*/ 632049 h 632049"/>
              <a:gd name="connsiteX5" fmla="*/ 108000 w 1861225"/>
              <a:gd name="connsiteY5" fmla="*/ 632049 h 632049"/>
              <a:gd name="connsiteX6" fmla="*/ 0 w 1861225"/>
              <a:gd name="connsiteY6" fmla="*/ 524049 h 632049"/>
              <a:gd name="connsiteX7" fmla="*/ 0 w 1861225"/>
              <a:gd name="connsiteY7" fmla="*/ 108000 h 632049"/>
              <a:gd name="connsiteX8" fmla="*/ 108000 w 1861225"/>
              <a:gd name="connsiteY8" fmla="*/ 0 h 632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1225" h="632049">
                <a:moveTo>
                  <a:pt x="108000" y="0"/>
                </a:moveTo>
                <a:lnTo>
                  <a:pt x="1753225" y="0"/>
                </a:lnTo>
                <a:cubicBezTo>
                  <a:pt x="1812841" y="0"/>
                  <a:pt x="1861225" y="48384"/>
                  <a:pt x="1861225" y="108000"/>
                </a:cubicBezTo>
                <a:lnTo>
                  <a:pt x="1861225" y="524049"/>
                </a:lnTo>
                <a:cubicBezTo>
                  <a:pt x="1861225" y="583665"/>
                  <a:pt x="1812841" y="632049"/>
                  <a:pt x="1753225" y="632049"/>
                </a:cubicBezTo>
                <a:lnTo>
                  <a:pt x="108000" y="632049"/>
                </a:lnTo>
                <a:cubicBezTo>
                  <a:pt x="48384" y="632049"/>
                  <a:pt x="0" y="583665"/>
                  <a:pt x="0" y="524049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rgbClr val="FFCC9A"/>
          </a:solidFill>
          <a:ln>
            <a:noFill/>
          </a:ln>
          <a:effectLst>
            <a:outerShdw blurRad="304800" dist="114300" dir="5400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Alimama FangYuanTi VF Medium" pitchFamily="2" charset="-122"/>
                <a:ea typeface="Alimama FangYuanTi VF Medium" pitchFamily="2" charset="-122"/>
              </a:rPr>
              <a:t>标题</a:t>
            </a:r>
            <a:r>
              <a:rPr lang="en-US" altLang="zh-CN">
                <a:solidFill>
                  <a:schemeClr val="tx1"/>
                </a:solidFill>
                <a:latin typeface="Alimama FangYuanTi VF Medium" pitchFamily="2" charset="-122"/>
                <a:ea typeface="Alimama FangYuanTi VF Medium" pitchFamily="2" charset="-122"/>
              </a:rPr>
              <a:t>2</a:t>
            </a:r>
            <a:endParaRPr lang="zh-CN" altLang="en-US">
              <a:solidFill>
                <a:schemeClr val="tx1"/>
              </a:solidFill>
              <a:latin typeface="Alimama FangYuanTi VF Medium" pitchFamily="2" charset="-122"/>
              <a:ea typeface="Alimama FangYuanTi VF Medium" pitchFamily="2" charset="-122"/>
            </a:endParaRPr>
          </a:p>
        </p:txBody>
      </p:sp>
      <p:sp>
        <p:nvSpPr>
          <p:cNvPr id="22" name="矩形 27">
            <a:extLst>
              <a:ext uri="{FF2B5EF4-FFF2-40B4-BE49-F238E27FC236}">
                <a16:creationId xmlns:a16="http://schemas.microsoft.com/office/drawing/2014/main" id="{3C5028F6-83DB-376A-964C-CC48AE670D16}"/>
              </a:ext>
            </a:extLst>
          </p:cNvPr>
          <p:cNvSpPr/>
          <p:nvPr/>
        </p:nvSpPr>
        <p:spPr>
          <a:xfrm>
            <a:off x="551778" y="4884955"/>
            <a:ext cx="1861225" cy="632049"/>
          </a:xfrm>
          <a:custGeom>
            <a:avLst/>
            <a:gdLst>
              <a:gd name="connsiteX0" fmla="*/ 108000 w 1861225"/>
              <a:gd name="connsiteY0" fmla="*/ 0 h 632049"/>
              <a:gd name="connsiteX1" fmla="*/ 1753225 w 1861225"/>
              <a:gd name="connsiteY1" fmla="*/ 0 h 632049"/>
              <a:gd name="connsiteX2" fmla="*/ 1861225 w 1861225"/>
              <a:gd name="connsiteY2" fmla="*/ 108000 h 632049"/>
              <a:gd name="connsiteX3" fmla="*/ 1861225 w 1861225"/>
              <a:gd name="connsiteY3" fmla="*/ 524049 h 632049"/>
              <a:gd name="connsiteX4" fmla="*/ 1753225 w 1861225"/>
              <a:gd name="connsiteY4" fmla="*/ 632049 h 632049"/>
              <a:gd name="connsiteX5" fmla="*/ 108000 w 1861225"/>
              <a:gd name="connsiteY5" fmla="*/ 632049 h 632049"/>
              <a:gd name="connsiteX6" fmla="*/ 0 w 1861225"/>
              <a:gd name="connsiteY6" fmla="*/ 524049 h 632049"/>
              <a:gd name="connsiteX7" fmla="*/ 0 w 1861225"/>
              <a:gd name="connsiteY7" fmla="*/ 108000 h 632049"/>
              <a:gd name="connsiteX8" fmla="*/ 108000 w 1861225"/>
              <a:gd name="connsiteY8" fmla="*/ 0 h 632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1225" h="632049">
                <a:moveTo>
                  <a:pt x="108000" y="0"/>
                </a:moveTo>
                <a:lnTo>
                  <a:pt x="1753225" y="0"/>
                </a:lnTo>
                <a:cubicBezTo>
                  <a:pt x="1812841" y="0"/>
                  <a:pt x="1861225" y="48384"/>
                  <a:pt x="1861225" y="108000"/>
                </a:cubicBezTo>
                <a:lnTo>
                  <a:pt x="1861225" y="524049"/>
                </a:lnTo>
                <a:cubicBezTo>
                  <a:pt x="1861225" y="583665"/>
                  <a:pt x="1812841" y="632049"/>
                  <a:pt x="1753225" y="632049"/>
                </a:cubicBezTo>
                <a:lnTo>
                  <a:pt x="108000" y="632049"/>
                </a:lnTo>
                <a:cubicBezTo>
                  <a:pt x="48384" y="632049"/>
                  <a:pt x="0" y="583665"/>
                  <a:pt x="0" y="524049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rgbClr val="FFCC9A"/>
          </a:solidFill>
          <a:ln>
            <a:noFill/>
          </a:ln>
          <a:effectLst>
            <a:outerShdw blurRad="304800" dist="114300" dir="5400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Alimama FangYuanTi VF Medium" pitchFamily="2" charset="-122"/>
                <a:ea typeface="Alimama FangYuanTi VF Medium" pitchFamily="2" charset="-122"/>
              </a:rPr>
              <a:t>标题</a:t>
            </a:r>
            <a:r>
              <a:rPr lang="en-US" altLang="zh-CN">
                <a:solidFill>
                  <a:schemeClr val="tx1"/>
                </a:solidFill>
                <a:latin typeface="Alimama FangYuanTi VF Medium" pitchFamily="2" charset="-122"/>
                <a:ea typeface="Alimama FangYuanTi VF Medium" pitchFamily="2" charset="-122"/>
              </a:rPr>
              <a:t>4</a:t>
            </a:r>
            <a:endParaRPr lang="zh-CN" altLang="en-US">
              <a:solidFill>
                <a:schemeClr val="tx1"/>
              </a:solidFill>
              <a:latin typeface="Alimama FangYuanTi VF Medium" pitchFamily="2" charset="-122"/>
              <a:ea typeface="Alimama FangYuanTi VF Medium" pitchFamily="2" charset="-122"/>
            </a:endParaRPr>
          </a:p>
        </p:txBody>
      </p:sp>
      <p:sp>
        <p:nvSpPr>
          <p:cNvPr id="23" name="矩形 32">
            <a:extLst>
              <a:ext uri="{FF2B5EF4-FFF2-40B4-BE49-F238E27FC236}">
                <a16:creationId xmlns:a16="http://schemas.microsoft.com/office/drawing/2014/main" id="{B930EBD5-F6A1-9E2A-E1ED-83DA3818F283}"/>
              </a:ext>
            </a:extLst>
          </p:cNvPr>
          <p:cNvSpPr/>
          <p:nvPr/>
        </p:nvSpPr>
        <p:spPr>
          <a:xfrm>
            <a:off x="2594721" y="3326653"/>
            <a:ext cx="8998244" cy="1409799"/>
          </a:xfrm>
          <a:custGeom>
            <a:avLst/>
            <a:gdLst>
              <a:gd name="connsiteX0" fmla="*/ 108000 w 8998244"/>
              <a:gd name="connsiteY0" fmla="*/ 0 h 630648"/>
              <a:gd name="connsiteX1" fmla="*/ 8890244 w 8998244"/>
              <a:gd name="connsiteY1" fmla="*/ 0 h 630648"/>
              <a:gd name="connsiteX2" fmla="*/ 8998244 w 8998244"/>
              <a:gd name="connsiteY2" fmla="*/ 108000 h 630648"/>
              <a:gd name="connsiteX3" fmla="*/ 8998244 w 8998244"/>
              <a:gd name="connsiteY3" fmla="*/ 522648 h 630648"/>
              <a:gd name="connsiteX4" fmla="*/ 8890244 w 8998244"/>
              <a:gd name="connsiteY4" fmla="*/ 630648 h 630648"/>
              <a:gd name="connsiteX5" fmla="*/ 108000 w 8998244"/>
              <a:gd name="connsiteY5" fmla="*/ 630648 h 630648"/>
              <a:gd name="connsiteX6" fmla="*/ 0 w 8998244"/>
              <a:gd name="connsiteY6" fmla="*/ 522648 h 630648"/>
              <a:gd name="connsiteX7" fmla="*/ 0 w 8998244"/>
              <a:gd name="connsiteY7" fmla="*/ 108000 h 630648"/>
              <a:gd name="connsiteX8" fmla="*/ 108000 w 8998244"/>
              <a:gd name="connsiteY8" fmla="*/ 0 h 630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98244" h="630648">
                <a:moveTo>
                  <a:pt x="108000" y="0"/>
                </a:moveTo>
                <a:lnTo>
                  <a:pt x="8890244" y="0"/>
                </a:lnTo>
                <a:cubicBezTo>
                  <a:pt x="8949860" y="0"/>
                  <a:pt x="8998244" y="48384"/>
                  <a:pt x="8998244" y="108000"/>
                </a:cubicBezTo>
                <a:lnTo>
                  <a:pt x="8998244" y="522648"/>
                </a:lnTo>
                <a:cubicBezTo>
                  <a:pt x="8998244" y="582264"/>
                  <a:pt x="8949860" y="630648"/>
                  <a:pt x="8890244" y="630648"/>
                </a:cubicBezTo>
                <a:lnTo>
                  <a:pt x="108000" y="630648"/>
                </a:lnTo>
                <a:cubicBezTo>
                  <a:pt x="48384" y="630648"/>
                  <a:pt x="0" y="582264"/>
                  <a:pt x="0" y="522648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rgbClr val="FFFDFB"/>
          </a:solidFill>
          <a:ln w="6350">
            <a:solidFill>
              <a:srgbClr val="FFCC9A"/>
            </a:solidFill>
            <a:prstDash val="sysDot"/>
          </a:ln>
          <a:effectLst>
            <a:outerShdw blurRad="317500" dist="63500" dir="5400000" sx="91000" sy="91000" algn="t" rotWithShape="0">
              <a:srgbClr val="FFCC9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kumimoji="1" lang="zh-CN" altLang="en-US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请输入内容 请输入内容</a:t>
            </a:r>
            <a:endParaRPr kumimoji="1" lang="en-US" altLang="zh-CN" sz="1600">
              <a:solidFill>
                <a:schemeClr val="tx1"/>
              </a:solidFill>
              <a:latin typeface="Alimama FangYuanTi VF" pitchFamily="2" charset="-122"/>
              <a:ea typeface="Alimama FangYuanTi VF" pitchFamily="2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请输入内容 请输入内容</a:t>
            </a:r>
            <a:endParaRPr kumimoji="1" lang="en-US" altLang="zh-CN" sz="1600">
              <a:solidFill>
                <a:schemeClr val="tx1"/>
              </a:solidFill>
              <a:latin typeface="Alimama FangYuanTi VF" pitchFamily="2" charset="-122"/>
              <a:ea typeface="Alimama FangYuanTi VF" pitchFamily="2" charset="-122"/>
            </a:endParaRPr>
          </a:p>
        </p:txBody>
      </p:sp>
      <p:sp>
        <p:nvSpPr>
          <p:cNvPr id="24" name="矩形 32">
            <a:extLst>
              <a:ext uri="{FF2B5EF4-FFF2-40B4-BE49-F238E27FC236}">
                <a16:creationId xmlns:a16="http://schemas.microsoft.com/office/drawing/2014/main" id="{DDC93CD7-B852-30B3-895D-8EFAE63FF2B4}"/>
              </a:ext>
            </a:extLst>
          </p:cNvPr>
          <p:cNvSpPr/>
          <p:nvPr/>
        </p:nvSpPr>
        <p:spPr>
          <a:xfrm>
            <a:off x="2594721" y="4884954"/>
            <a:ext cx="8998244" cy="630648"/>
          </a:xfrm>
          <a:custGeom>
            <a:avLst/>
            <a:gdLst>
              <a:gd name="connsiteX0" fmla="*/ 108000 w 8998244"/>
              <a:gd name="connsiteY0" fmla="*/ 0 h 630648"/>
              <a:gd name="connsiteX1" fmla="*/ 8890244 w 8998244"/>
              <a:gd name="connsiteY1" fmla="*/ 0 h 630648"/>
              <a:gd name="connsiteX2" fmla="*/ 8998244 w 8998244"/>
              <a:gd name="connsiteY2" fmla="*/ 108000 h 630648"/>
              <a:gd name="connsiteX3" fmla="*/ 8998244 w 8998244"/>
              <a:gd name="connsiteY3" fmla="*/ 522648 h 630648"/>
              <a:gd name="connsiteX4" fmla="*/ 8890244 w 8998244"/>
              <a:gd name="connsiteY4" fmla="*/ 630648 h 630648"/>
              <a:gd name="connsiteX5" fmla="*/ 108000 w 8998244"/>
              <a:gd name="connsiteY5" fmla="*/ 630648 h 630648"/>
              <a:gd name="connsiteX6" fmla="*/ 0 w 8998244"/>
              <a:gd name="connsiteY6" fmla="*/ 522648 h 630648"/>
              <a:gd name="connsiteX7" fmla="*/ 0 w 8998244"/>
              <a:gd name="connsiteY7" fmla="*/ 108000 h 630648"/>
              <a:gd name="connsiteX8" fmla="*/ 108000 w 8998244"/>
              <a:gd name="connsiteY8" fmla="*/ 0 h 630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98244" h="630648">
                <a:moveTo>
                  <a:pt x="108000" y="0"/>
                </a:moveTo>
                <a:lnTo>
                  <a:pt x="8890244" y="0"/>
                </a:lnTo>
                <a:cubicBezTo>
                  <a:pt x="8949860" y="0"/>
                  <a:pt x="8998244" y="48384"/>
                  <a:pt x="8998244" y="108000"/>
                </a:cubicBezTo>
                <a:lnTo>
                  <a:pt x="8998244" y="522648"/>
                </a:lnTo>
                <a:cubicBezTo>
                  <a:pt x="8998244" y="582264"/>
                  <a:pt x="8949860" y="630648"/>
                  <a:pt x="8890244" y="630648"/>
                </a:cubicBezTo>
                <a:lnTo>
                  <a:pt x="108000" y="630648"/>
                </a:lnTo>
                <a:cubicBezTo>
                  <a:pt x="48384" y="630648"/>
                  <a:pt x="0" y="582264"/>
                  <a:pt x="0" y="522648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rgbClr val="FFFDFB"/>
          </a:solidFill>
          <a:ln w="6350">
            <a:solidFill>
              <a:srgbClr val="FFCC9A"/>
            </a:solidFill>
            <a:prstDash val="sysDot"/>
          </a:ln>
          <a:effectLst>
            <a:outerShdw blurRad="317500" dist="63500" dir="5400000" sx="91000" sy="91000" algn="t" rotWithShape="0">
              <a:srgbClr val="FFCC9A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kumimoji="1" lang="zh-CN" altLang="en-US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600">
                <a:solidFill>
                  <a:schemeClr val="tx1"/>
                </a:solidFill>
                <a:latin typeface="Alimama FangYuanTi VF" pitchFamily="2" charset="-122"/>
                <a:ea typeface="Alimama FangYuanTi VF" pitchFamily="2" charset="-122"/>
              </a:rPr>
              <a:t>请输入内容 请输入内容</a:t>
            </a:r>
            <a:endParaRPr kumimoji="1" lang="en-US" altLang="zh-CN" sz="1600">
              <a:solidFill>
                <a:schemeClr val="tx1"/>
              </a:solidFill>
              <a:latin typeface="Alimama FangYuanTi VF" pitchFamily="2" charset="-122"/>
              <a:ea typeface="Alimama FangYuanTi VF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56099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桌子上放着蓝色的星球&#10;&#10;低可信度描述已自动生成">
            <a:extLst>
              <a:ext uri="{FF2B5EF4-FFF2-40B4-BE49-F238E27FC236}">
                <a16:creationId xmlns:a16="http://schemas.microsoft.com/office/drawing/2014/main" id="{72475F90-13A5-CBFB-6ACA-6580B3A2D1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56797"/>
            <a:ext cx="12275389" cy="695873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8D9F12A-5780-F360-BCEA-F7B4FAF81A0F}"/>
              </a:ext>
            </a:extLst>
          </p:cNvPr>
          <p:cNvSpPr/>
          <p:nvPr/>
        </p:nvSpPr>
        <p:spPr>
          <a:xfrm>
            <a:off x="-82744" y="3624731"/>
            <a:ext cx="12440874" cy="3361785"/>
          </a:xfrm>
          <a:prstGeom prst="rect">
            <a:avLst/>
          </a:prstGeom>
          <a:solidFill>
            <a:srgbClr val="FFCC9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id="{2EC80F10-909B-16FB-575A-EE660E008D80}"/>
              </a:ext>
            </a:extLst>
          </p:cNvPr>
          <p:cNvSpPr/>
          <p:nvPr/>
        </p:nvSpPr>
        <p:spPr>
          <a:xfrm>
            <a:off x="2291593" y="1929331"/>
            <a:ext cx="7608814" cy="2986480"/>
          </a:xfrm>
          <a:prstGeom prst="roundRect">
            <a:avLst>
              <a:gd name="adj" fmla="val 702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E664510D-2F22-2B8F-23E9-BD58E5D0AF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09262" y="5506707"/>
            <a:ext cx="402167" cy="402167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0E350FEA-2AD1-B936-A6F6-CA43852F08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05148" y="5506707"/>
            <a:ext cx="402167" cy="402167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4AF621FC-542E-0578-1803-02FCAFF46C1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01034" y="5506707"/>
            <a:ext cx="402167" cy="402167"/>
          </a:xfrm>
          <a:prstGeom prst="rect">
            <a:avLst/>
          </a:prstGeom>
        </p:spPr>
      </p:pic>
      <p:sp>
        <p:nvSpPr>
          <p:cNvPr id="12" name="Rectangle 28">
            <a:extLst>
              <a:ext uri="{FF2B5EF4-FFF2-40B4-BE49-F238E27FC236}">
                <a16:creationId xmlns:a16="http://schemas.microsoft.com/office/drawing/2014/main" id="{801FE8A9-D803-2254-CE13-7DC6300592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9818" y="5627997"/>
            <a:ext cx="201004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0" lang="zh-CN" altLang="en-US" sz="140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limama FangYuanTi VF" pitchFamily="2" charset="-122"/>
                <a:ea typeface="Alimama FangYuanTi VF" pitchFamily="2" charset="-122"/>
              </a:rPr>
              <a:t>请输入内容 请输入内容 </a:t>
            </a:r>
            <a:endParaRPr kumimoji="0" lang="zh-CN" altLang="zh-CN" sz="180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mama FangYuanTi VF" pitchFamily="2" charset="-122"/>
              <a:ea typeface="Alimama FangYuanTi VF" pitchFamily="2" charset="-122"/>
            </a:endParaRPr>
          </a:p>
        </p:txBody>
      </p:sp>
      <p:sp>
        <p:nvSpPr>
          <p:cNvPr id="14" name="Rectangle 28">
            <a:extLst>
              <a:ext uri="{FF2B5EF4-FFF2-40B4-BE49-F238E27FC236}">
                <a16:creationId xmlns:a16="http://schemas.microsoft.com/office/drawing/2014/main" id="{AD180CE3-6078-0079-7CA2-3047D70522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6296" y="5627997"/>
            <a:ext cx="201004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0" lang="zh-CN" altLang="en-US" sz="140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limama FangYuanTi VF" pitchFamily="2" charset="-122"/>
                <a:ea typeface="Alimama FangYuanTi VF" pitchFamily="2" charset="-122"/>
              </a:rPr>
              <a:t>请输入内容 请输入内容 </a:t>
            </a:r>
            <a:endParaRPr kumimoji="0" lang="zh-CN" altLang="zh-CN" sz="180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mama FangYuanTi VF" pitchFamily="2" charset="-122"/>
              <a:ea typeface="Alimama FangYuanTi VF" pitchFamily="2" charset="-122"/>
            </a:endParaRPr>
          </a:p>
        </p:txBody>
      </p:sp>
      <p:sp>
        <p:nvSpPr>
          <p:cNvPr id="15" name="Rectangle 28">
            <a:extLst>
              <a:ext uri="{FF2B5EF4-FFF2-40B4-BE49-F238E27FC236}">
                <a16:creationId xmlns:a16="http://schemas.microsoft.com/office/drawing/2014/main" id="{4AA5CE46-EAE2-7F37-9C0D-8B5A958EC3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03201" y="5627997"/>
            <a:ext cx="201004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kumimoji="0" lang="zh-CN" altLang="en-US" sz="140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limama FangYuanTi VF" pitchFamily="2" charset="-122"/>
                <a:ea typeface="Alimama FangYuanTi VF" pitchFamily="2" charset="-122"/>
              </a:rPr>
              <a:t>请输入内容 请输入内容 </a:t>
            </a:r>
            <a:endParaRPr kumimoji="0" lang="zh-CN" altLang="zh-CN" sz="180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mama FangYuanTi VF" pitchFamily="2" charset="-122"/>
              <a:ea typeface="Alimama FangYuanTi VF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EE8C36F-B360-4D9F-25A8-3B9772046E54}"/>
              </a:ext>
            </a:extLst>
          </p:cNvPr>
          <p:cNvSpPr txBox="1"/>
          <p:nvPr/>
        </p:nvSpPr>
        <p:spPr>
          <a:xfrm>
            <a:off x="5305148" y="2450880"/>
            <a:ext cx="16241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b="1">
                <a:latin typeface="Alimama FangYuanTi VF" pitchFamily="2" charset="-122"/>
                <a:ea typeface="Alimama FangYuanTi VF" pitchFamily="2" charset="-122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21ABDDD-13DB-F133-3984-7F5C35192E74}"/>
              </a:ext>
            </a:extLst>
          </p:cNvPr>
          <p:cNvSpPr txBox="1"/>
          <p:nvPr/>
        </p:nvSpPr>
        <p:spPr>
          <a:xfrm>
            <a:off x="3519372" y="3159266"/>
            <a:ext cx="5045684" cy="1013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endParaRPr kumimoji="1" lang="en-US" altLang="zh-CN" sz="1400">
              <a:latin typeface="Alimama FangYuanTi VF" pitchFamily="2" charset="-122"/>
              <a:ea typeface="Alimama FangYuanTi VF" pitchFamily="2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endParaRPr kumimoji="1" lang="en-US" altLang="zh-CN" sz="1400">
              <a:latin typeface="Alimama FangYuanTi VF" pitchFamily="2" charset="-122"/>
              <a:ea typeface="Alimama FangYuanTi VF" pitchFamily="2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C96DA7D-8A39-960E-62A2-56D14F6DFBF9}"/>
              </a:ext>
            </a:extLst>
          </p:cNvPr>
          <p:cNvGrpSpPr/>
          <p:nvPr/>
        </p:nvGrpSpPr>
        <p:grpSpPr>
          <a:xfrm rot="2373817">
            <a:off x="3131833" y="2003052"/>
            <a:ext cx="12725397" cy="260519"/>
            <a:chOff x="-10883" y="-1"/>
            <a:chExt cx="12725397" cy="376766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ABE953F7-50B4-2264-5249-B77364A07A7B}"/>
                </a:ext>
              </a:extLst>
            </p:cNvPr>
            <p:cNvGrpSpPr/>
            <p:nvPr/>
          </p:nvGrpSpPr>
          <p:grpSpPr>
            <a:xfrm>
              <a:off x="-10883" y="-1"/>
              <a:ext cx="1413933" cy="376766"/>
              <a:chOff x="0" y="0"/>
              <a:chExt cx="1413933" cy="376766"/>
            </a:xfrm>
          </p:grpSpPr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id="{20B3132C-BAFA-C39F-8A35-8B4F4CD8745E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78F91F7F-DD94-B4D1-AF22-28E8B0E49CEC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732349DE-D48E-819B-7EE4-9F215FE69F5C}"/>
                </a:ext>
              </a:extLst>
            </p:cNvPr>
            <p:cNvGrpSpPr/>
            <p:nvPr/>
          </p:nvGrpSpPr>
          <p:grpSpPr>
            <a:xfrm>
              <a:off x="1403050" y="-1"/>
              <a:ext cx="1413933" cy="376766"/>
              <a:chOff x="1413933" y="0"/>
              <a:chExt cx="1413933" cy="376766"/>
            </a:xfrm>
          </p:grpSpPr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1120C989-51E1-9F66-6771-0F6756741479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B80D72D1-3EFC-B85D-0257-E33765DD4F96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008AF8BC-0CD1-3D2D-306B-43DAF73F5C77}"/>
                </a:ext>
              </a:extLst>
            </p:cNvPr>
            <p:cNvGrpSpPr/>
            <p:nvPr/>
          </p:nvGrpSpPr>
          <p:grpSpPr>
            <a:xfrm>
              <a:off x="2816983" y="-1"/>
              <a:ext cx="1413933" cy="376766"/>
              <a:chOff x="0" y="0"/>
              <a:chExt cx="1413933" cy="376766"/>
            </a:xfrm>
          </p:grpSpPr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8F69E3F3-7433-D0A6-27A5-91B9A1B38BE7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069ADD45-EF2B-57FE-BE55-D65B901B627B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AF4D24D-17F1-FB9F-F770-DA2DC3D1959D}"/>
                </a:ext>
              </a:extLst>
            </p:cNvPr>
            <p:cNvGrpSpPr/>
            <p:nvPr/>
          </p:nvGrpSpPr>
          <p:grpSpPr>
            <a:xfrm>
              <a:off x="4230916" y="-1"/>
              <a:ext cx="1413933" cy="376766"/>
              <a:chOff x="1413933" y="0"/>
              <a:chExt cx="1413933" cy="376766"/>
            </a:xfrm>
          </p:grpSpPr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06B2D491-8779-8DE1-9569-F1185BE36672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AC734C4C-B7F8-A8F1-80D0-FB6983BE4371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197BB5AC-AA3F-2BB0-F2A5-F7AB5520BF49}"/>
                </a:ext>
              </a:extLst>
            </p:cNvPr>
            <p:cNvGrpSpPr/>
            <p:nvPr/>
          </p:nvGrpSpPr>
          <p:grpSpPr>
            <a:xfrm>
              <a:off x="5644849" y="-1"/>
              <a:ext cx="1413933" cy="376766"/>
              <a:chOff x="0" y="0"/>
              <a:chExt cx="1413933" cy="376766"/>
            </a:xfrm>
          </p:grpSpPr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BDDD9F1B-7B6D-0F2E-1B60-084902279E1A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9875EECA-0309-407D-28C1-04201880E65E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1BF28723-D35F-7E6D-A755-532381048039}"/>
                </a:ext>
              </a:extLst>
            </p:cNvPr>
            <p:cNvGrpSpPr/>
            <p:nvPr/>
          </p:nvGrpSpPr>
          <p:grpSpPr>
            <a:xfrm>
              <a:off x="7058782" y="-1"/>
              <a:ext cx="1413933" cy="376766"/>
              <a:chOff x="1413933" y="0"/>
              <a:chExt cx="1413933" cy="376766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692C1ADA-99D1-BB21-E668-3AC6E919FB7F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4B796400-7B9D-DA5D-76BC-F8BC515B8233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355C26FF-8AAE-A822-68E8-1CBC8E0DA5CF}"/>
                </a:ext>
              </a:extLst>
            </p:cNvPr>
            <p:cNvGrpSpPr/>
            <p:nvPr/>
          </p:nvGrpSpPr>
          <p:grpSpPr>
            <a:xfrm>
              <a:off x="8472715" y="-1"/>
              <a:ext cx="1413933" cy="376766"/>
              <a:chOff x="0" y="0"/>
              <a:chExt cx="1413933" cy="376766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1EF6D0AA-9FCB-A9DC-A778-B631DBDAB4FB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FB899B19-D27B-B4C6-F699-BC1E800D99D7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66CF93FB-8A01-E662-057B-FD8F94319B89}"/>
                </a:ext>
              </a:extLst>
            </p:cNvPr>
            <p:cNvGrpSpPr/>
            <p:nvPr/>
          </p:nvGrpSpPr>
          <p:grpSpPr>
            <a:xfrm>
              <a:off x="9886648" y="-1"/>
              <a:ext cx="1413933" cy="376766"/>
              <a:chOff x="1413933" y="0"/>
              <a:chExt cx="1413933" cy="376766"/>
            </a:xfrm>
          </p:grpSpPr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4DA6F0C5-4E17-F993-E7C0-3FADFD0CEA41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527E7833-E779-633A-E167-715FD2F38FC1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2E82DE22-FAD0-C468-28CB-1D95BBC47A7C}"/>
                </a:ext>
              </a:extLst>
            </p:cNvPr>
            <p:cNvGrpSpPr/>
            <p:nvPr/>
          </p:nvGrpSpPr>
          <p:grpSpPr>
            <a:xfrm>
              <a:off x="11300581" y="-1"/>
              <a:ext cx="1413933" cy="376766"/>
              <a:chOff x="0" y="0"/>
              <a:chExt cx="1413933" cy="376766"/>
            </a:xfrm>
          </p:grpSpPr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88C5D3B6-FF4D-3FC6-2B1A-53465106846C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9901E3F8-91B9-9B4C-D95F-AE12E1FE110B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752602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8" name="组合 257">
            <a:extLst>
              <a:ext uri="{FF2B5EF4-FFF2-40B4-BE49-F238E27FC236}">
                <a16:creationId xmlns:a16="http://schemas.microsoft.com/office/drawing/2014/main" id="{A0BE11B0-7EF0-FEE5-27C7-09A076A2852D}"/>
              </a:ext>
            </a:extLst>
          </p:cNvPr>
          <p:cNvGrpSpPr/>
          <p:nvPr/>
        </p:nvGrpSpPr>
        <p:grpSpPr>
          <a:xfrm>
            <a:off x="-86279" y="-19112"/>
            <a:ext cx="12279891" cy="6858000"/>
            <a:chOff x="30930" y="-36469"/>
            <a:chExt cx="12279891" cy="6858000"/>
          </a:xfrm>
        </p:grpSpPr>
        <p:pic>
          <p:nvPicPr>
            <p:cNvPr id="254" name="图片 253">
              <a:extLst>
                <a:ext uri="{FF2B5EF4-FFF2-40B4-BE49-F238E27FC236}">
                  <a16:creationId xmlns:a16="http://schemas.microsoft.com/office/drawing/2014/main" id="{94EDE7C4-5C5F-B522-725F-1C3C083DA1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24421" y="-36469"/>
              <a:ext cx="5486400" cy="6858000"/>
            </a:xfrm>
            <a:prstGeom prst="rect">
              <a:avLst/>
            </a:prstGeom>
          </p:spPr>
        </p:pic>
        <p:pic>
          <p:nvPicPr>
            <p:cNvPr id="257" name="图片 256">
              <a:extLst>
                <a:ext uri="{FF2B5EF4-FFF2-40B4-BE49-F238E27FC236}">
                  <a16:creationId xmlns:a16="http://schemas.microsoft.com/office/drawing/2014/main" id="{4377AC37-D464-D4D0-0D07-257DE0A33E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30930" y="-36469"/>
              <a:ext cx="6794272" cy="6858000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CDDFE8C9-1DDE-1C51-E0BC-2C47E8C3E855}"/>
              </a:ext>
            </a:extLst>
          </p:cNvPr>
          <p:cNvSpPr/>
          <p:nvPr/>
        </p:nvSpPr>
        <p:spPr>
          <a:xfrm>
            <a:off x="-86279" y="177208"/>
            <a:ext cx="12278279" cy="6680792"/>
          </a:xfrm>
          <a:prstGeom prst="rect">
            <a:avLst/>
          </a:prstGeom>
          <a:solidFill>
            <a:schemeClr val="tx1">
              <a:lumMod val="85000"/>
              <a:lumOff val="1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D6869DE-4559-F547-D753-90BC90267656}"/>
              </a:ext>
            </a:extLst>
          </p:cNvPr>
          <p:cNvGrpSpPr/>
          <p:nvPr/>
        </p:nvGrpSpPr>
        <p:grpSpPr>
          <a:xfrm>
            <a:off x="-84667" y="-30823"/>
            <a:ext cx="12725397" cy="260519"/>
            <a:chOff x="-10883" y="-1"/>
            <a:chExt cx="12725397" cy="376766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421A6239-63BD-4F8E-7770-5033AF8ACD1F}"/>
                </a:ext>
              </a:extLst>
            </p:cNvPr>
            <p:cNvGrpSpPr/>
            <p:nvPr/>
          </p:nvGrpSpPr>
          <p:grpSpPr>
            <a:xfrm>
              <a:off x="-10883" y="-1"/>
              <a:ext cx="1413933" cy="376766"/>
              <a:chOff x="0" y="0"/>
              <a:chExt cx="1413933" cy="376766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8036FAB4-681A-05BA-816A-692CDBCE2829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08BEE98-7963-B95F-7B17-54246A9A97E2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2159B8F-E14A-6562-E6E7-7897C6CF4CD4}"/>
                </a:ext>
              </a:extLst>
            </p:cNvPr>
            <p:cNvGrpSpPr/>
            <p:nvPr/>
          </p:nvGrpSpPr>
          <p:grpSpPr>
            <a:xfrm>
              <a:off x="1403050" y="-1"/>
              <a:ext cx="1413933" cy="376766"/>
              <a:chOff x="1413933" y="0"/>
              <a:chExt cx="1413933" cy="376766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2837E70C-5F35-4F93-1E86-E255AC5E5C23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13BAA27-5A2B-E1B5-CE88-3C8CECD63254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BDE7E75-83B0-5CB6-8EBD-DB6B43E62EE3}"/>
                </a:ext>
              </a:extLst>
            </p:cNvPr>
            <p:cNvGrpSpPr/>
            <p:nvPr/>
          </p:nvGrpSpPr>
          <p:grpSpPr>
            <a:xfrm>
              <a:off x="2816983" y="-1"/>
              <a:ext cx="1413933" cy="376766"/>
              <a:chOff x="0" y="0"/>
              <a:chExt cx="1413933" cy="376766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C3EC69DC-3E83-DFAD-0C9A-A5F131866B55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FBE001E-57DF-C328-C266-FBD8A34E9265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864788A-3957-2B06-8A19-CEDF3CE160C1}"/>
                </a:ext>
              </a:extLst>
            </p:cNvPr>
            <p:cNvGrpSpPr/>
            <p:nvPr/>
          </p:nvGrpSpPr>
          <p:grpSpPr>
            <a:xfrm>
              <a:off x="4230916" y="-1"/>
              <a:ext cx="1413933" cy="376766"/>
              <a:chOff x="1413933" y="0"/>
              <a:chExt cx="1413933" cy="376766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B272EB26-FECA-AF4C-7F3E-C509235812DB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AA29CE30-22FA-DD92-3436-50E447DA441B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F51BE1CB-CF65-8761-F83D-DF20E17DD0C8}"/>
                </a:ext>
              </a:extLst>
            </p:cNvPr>
            <p:cNvGrpSpPr/>
            <p:nvPr/>
          </p:nvGrpSpPr>
          <p:grpSpPr>
            <a:xfrm>
              <a:off x="5644849" y="-1"/>
              <a:ext cx="1413933" cy="376766"/>
              <a:chOff x="0" y="0"/>
              <a:chExt cx="1413933" cy="376766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AEA82910-E30A-1468-D9C4-AE769A190726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2CC39C09-F446-4E8D-CBA8-F09A9F9AC8D1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C50815A8-1823-3922-F2E0-F580C108B44E}"/>
                </a:ext>
              </a:extLst>
            </p:cNvPr>
            <p:cNvGrpSpPr/>
            <p:nvPr/>
          </p:nvGrpSpPr>
          <p:grpSpPr>
            <a:xfrm>
              <a:off x="7058782" y="-1"/>
              <a:ext cx="1413933" cy="376766"/>
              <a:chOff x="1413933" y="0"/>
              <a:chExt cx="1413933" cy="376766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9AE5E5E0-C0E6-6096-80E5-C9198A2F4EC8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616CE3F3-CD6E-D81A-57F3-49A66CE417BC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CD08073-7FB1-5E10-1256-0E4EE9BA6FBD}"/>
                </a:ext>
              </a:extLst>
            </p:cNvPr>
            <p:cNvGrpSpPr/>
            <p:nvPr/>
          </p:nvGrpSpPr>
          <p:grpSpPr>
            <a:xfrm>
              <a:off x="8472715" y="-1"/>
              <a:ext cx="1413933" cy="376766"/>
              <a:chOff x="0" y="0"/>
              <a:chExt cx="1413933" cy="376766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C0E1C50E-AA2B-D362-DAC4-E97D988E5FA0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2EA12C4C-D75E-857F-60EC-D706B1416C3A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4D90362F-9711-8D73-6722-EC94AF3691D2}"/>
                </a:ext>
              </a:extLst>
            </p:cNvPr>
            <p:cNvGrpSpPr/>
            <p:nvPr/>
          </p:nvGrpSpPr>
          <p:grpSpPr>
            <a:xfrm>
              <a:off x="9886648" y="-1"/>
              <a:ext cx="1413933" cy="376766"/>
              <a:chOff x="1413933" y="0"/>
              <a:chExt cx="1413933" cy="376766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28E5B2A0-367D-74DD-5605-2D9C18DAEBFE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08F380A9-8E38-98DC-4ED3-7B36537898A6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D32C6810-6B35-674F-3189-6CCD8272664E}"/>
                </a:ext>
              </a:extLst>
            </p:cNvPr>
            <p:cNvGrpSpPr/>
            <p:nvPr/>
          </p:nvGrpSpPr>
          <p:grpSpPr>
            <a:xfrm>
              <a:off x="11300581" y="-1"/>
              <a:ext cx="1413933" cy="376766"/>
              <a:chOff x="0" y="0"/>
              <a:chExt cx="1413933" cy="376766"/>
            </a:xfrm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76E5EB46-A7EF-012C-F12B-EE9A0BAA079B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86C5FD7B-638F-63F8-3381-0FF781F4DF3C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CEC7BE0-1625-901C-F8C0-394296164617}"/>
              </a:ext>
            </a:extLst>
          </p:cNvPr>
          <p:cNvGrpSpPr/>
          <p:nvPr/>
        </p:nvGrpSpPr>
        <p:grpSpPr>
          <a:xfrm>
            <a:off x="-84667" y="6603896"/>
            <a:ext cx="12725397" cy="260519"/>
            <a:chOff x="-10883" y="-1"/>
            <a:chExt cx="12725397" cy="376766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5F346D20-6A2E-5599-2DDD-A94AF4C01AE1}"/>
                </a:ext>
              </a:extLst>
            </p:cNvPr>
            <p:cNvGrpSpPr/>
            <p:nvPr/>
          </p:nvGrpSpPr>
          <p:grpSpPr>
            <a:xfrm>
              <a:off x="-10883" y="-1"/>
              <a:ext cx="1413933" cy="376766"/>
              <a:chOff x="0" y="0"/>
              <a:chExt cx="1413933" cy="376766"/>
            </a:xfrm>
          </p:grpSpPr>
          <p:sp>
            <p:nvSpPr>
              <p:cNvPr id="243" name="矩形 242">
                <a:extLst>
                  <a:ext uri="{FF2B5EF4-FFF2-40B4-BE49-F238E27FC236}">
                    <a16:creationId xmlns:a16="http://schemas.microsoft.com/office/drawing/2014/main" id="{CD260542-B90C-9D5C-B201-3DA1732A18C5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44" name="文本框 243">
                <a:extLst>
                  <a:ext uri="{FF2B5EF4-FFF2-40B4-BE49-F238E27FC236}">
                    <a16:creationId xmlns:a16="http://schemas.microsoft.com/office/drawing/2014/main" id="{1EA8049A-DEE8-A1F1-27B5-3F55B5C7FC2A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E1C2AAC2-96E9-A316-A0DE-CB9D47E7B70A}"/>
                </a:ext>
              </a:extLst>
            </p:cNvPr>
            <p:cNvGrpSpPr/>
            <p:nvPr/>
          </p:nvGrpSpPr>
          <p:grpSpPr>
            <a:xfrm>
              <a:off x="1403050" y="-1"/>
              <a:ext cx="1413933" cy="376766"/>
              <a:chOff x="1413933" y="0"/>
              <a:chExt cx="1413933" cy="376766"/>
            </a:xfrm>
          </p:grpSpPr>
          <p:sp>
            <p:nvSpPr>
              <p:cNvPr id="241" name="矩形 240">
                <a:extLst>
                  <a:ext uri="{FF2B5EF4-FFF2-40B4-BE49-F238E27FC236}">
                    <a16:creationId xmlns:a16="http://schemas.microsoft.com/office/drawing/2014/main" id="{7A16B599-CD78-B3FD-C11D-0BE9F2521221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42" name="文本框 241">
                <a:extLst>
                  <a:ext uri="{FF2B5EF4-FFF2-40B4-BE49-F238E27FC236}">
                    <a16:creationId xmlns:a16="http://schemas.microsoft.com/office/drawing/2014/main" id="{FC888845-DD9C-128D-1B4A-6D4510DA6364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E1742F0A-CC5E-986A-79E9-2C6C09F9FA93}"/>
                </a:ext>
              </a:extLst>
            </p:cNvPr>
            <p:cNvGrpSpPr/>
            <p:nvPr/>
          </p:nvGrpSpPr>
          <p:grpSpPr>
            <a:xfrm>
              <a:off x="2816983" y="-1"/>
              <a:ext cx="1413933" cy="376766"/>
              <a:chOff x="0" y="0"/>
              <a:chExt cx="1413933" cy="376766"/>
            </a:xfrm>
          </p:grpSpPr>
          <p:sp>
            <p:nvSpPr>
              <p:cNvPr id="239" name="矩形 238">
                <a:extLst>
                  <a:ext uri="{FF2B5EF4-FFF2-40B4-BE49-F238E27FC236}">
                    <a16:creationId xmlns:a16="http://schemas.microsoft.com/office/drawing/2014/main" id="{DC0BA8AC-D157-D07B-1056-395B1A01EE74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40" name="文本框 239">
                <a:extLst>
                  <a:ext uri="{FF2B5EF4-FFF2-40B4-BE49-F238E27FC236}">
                    <a16:creationId xmlns:a16="http://schemas.microsoft.com/office/drawing/2014/main" id="{C82D3A1B-4FA4-CE1B-36C2-69D745975ABD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A7DEBA7B-7599-1A3A-7B32-106AE507D9EA}"/>
                </a:ext>
              </a:extLst>
            </p:cNvPr>
            <p:cNvGrpSpPr/>
            <p:nvPr/>
          </p:nvGrpSpPr>
          <p:grpSpPr>
            <a:xfrm>
              <a:off x="4230916" y="-1"/>
              <a:ext cx="1413933" cy="376766"/>
              <a:chOff x="1413933" y="0"/>
              <a:chExt cx="1413933" cy="376766"/>
            </a:xfrm>
          </p:grpSpPr>
          <p:sp>
            <p:nvSpPr>
              <p:cNvPr id="237" name="矩形 236">
                <a:extLst>
                  <a:ext uri="{FF2B5EF4-FFF2-40B4-BE49-F238E27FC236}">
                    <a16:creationId xmlns:a16="http://schemas.microsoft.com/office/drawing/2014/main" id="{FBF022A3-0CF9-BC91-1F6D-5D68C9F71EE7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38" name="文本框 237">
                <a:extLst>
                  <a:ext uri="{FF2B5EF4-FFF2-40B4-BE49-F238E27FC236}">
                    <a16:creationId xmlns:a16="http://schemas.microsoft.com/office/drawing/2014/main" id="{B39D952C-C8BC-B077-6CE0-216777F2B7BB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966749C1-EF4D-2440-5E9D-5A15FFDF64BE}"/>
                </a:ext>
              </a:extLst>
            </p:cNvPr>
            <p:cNvGrpSpPr/>
            <p:nvPr/>
          </p:nvGrpSpPr>
          <p:grpSpPr>
            <a:xfrm>
              <a:off x="5644849" y="-1"/>
              <a:ext cx="1413933" cy="376766"/>
              <a:chOff x="0" y="0"/>
              <a:chExt cx="1413933" cy="376766"/>
            </a:xfrm>
          </p:grpSpPr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A025BBAA-7F63-4F0C-7BD5-937566406513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9D328255-BB83-F7B3-ED8D-46FDF9B5286D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CC8F9533-B9C9-6BE8-384A-C9FDB7B3E65A}"/>
                </a:ext>
              </a:extLst>
            </p:cNvPr>
            <p:cNvGrpSpPr/>
            <p:nvPr/>
          </p:nvGrpSpPr>
          <p:grpSpPr>
            <a:xfrm>
              <a:off x="7058782" y="-1"/>
              <a:ext cx="1413933" cy="376766"/>
              <a:chOff x="1413933" y="0"/>
              <a:chExt cx="1413933" cy="376766"/>
            </a:xfrm>
          </p:grpSpPr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id="{9A2505D3-0D40-9EB0-13BD-B8BCE0F11B1A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E4A3C271-CFE3-DEFA-4A53-DE1844A1E4D1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03A74E9D-CBE3-5DC1-C809-47778471ACCA}"/>
                </a:ext>
              </a:extLst>
            </p:cNvPr>
            <p:cNvGrpSpPr/>
            <p:nvPr/>
          </p:nvGrpSpPr>
          <p:grpSpPr>
            <a:xfrm>
              <a:off x="8472715" y="-1"/>
              <a:ext cx="1413933" cy="376766"/>
              <a:chOff x="0" y="0"/>
              <a:chExt cx="1413933" cy="376766"/>
            </a:xfrm>
          </p:grpSpPr>
          <p:sp>
            <p:nvSpPr>
              <p:cNvPr id="84" name="矩形 83">
                <a:extLst>
                  <a:ext uri="{FF2B5EF4-FFF2-40B4-BE49-F238E27FC236}">
                    <a16:creationId xmlns:a16="http://schemas.microsoft.com/office/drawing/2014/main" id="{F88EB0D6-4A14-C224-367C-257E9B27F44E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2563BF50-A92A-0380-8545-C59B4F929DFA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06EC399E-62F1-3BA9-3C39-DC912EA77D5B}"/>
                </a:ext>
              </a:extLst>
            </p:cNvPr>
            <p:cNvGrpSpPr/>
            <p:nvPr/>
          </p:nvGrpSpPr>
          <p:grpSpPr>
            <a:xfrm>
              <a:off x="9886648" y="-1"/>
              <a:ext cx="1413933" cy="376766"/>
              <a:chOff x="1413933" y="0"/>
              <a:chExt cx="1413933" cy="376766"/>
            </a:xfrm>
          </p:grpSpPr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id="{B85F07A7-6800-55E4-5339-B3A70A47CED8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3C9EE616-7AB7-B602-7050-9FE90D52CE77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D00DC9B4-F12A-295C-5799-6D30C54DDD84}"/>
                </a:ext>
              </a:extLst>
            </p:cNvPr>
            <p:cNvGrpSpPr/>
            <p:nvPr/>
          </p:nvGrpSpPr>
          <p:grpSpPr>
            <a:xfrm>
              <a:off x="11300581" y="-1"/>
              <a:ext cx="1413933" cy="376766"/>
              <a:chOff x="0" y="0"/>
              <a:chExt cx="1413933" cy="376766"/>
            </a:xfrm>
          </p:grpSpPr>
          <p:sp>
            <p:nvSpPr>
              <p:cNvPr id="75" name="矩形 74">
                <a:extLst>
                  <a:ext uri="{FF2B5EF4-FFF2-40B4-BE49-F238E27FC236}">
                    <a16:creationId xmlns:a16="http://schemas.microsoft.com/office/drawing/2014/main" id="{20161692-9E7C-9F14-0669-C10D83BB22F9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532A268B-779B-09EF-9D60-B345051B43C3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  <p:sp>
        <p:nvSpPr>
          <p:cNvPr id="249" name="文本框 248">
            <a:extLst>
              <a:ext uri="{FF2B5EF4-FFF2-40B4-BE49-F238E27FC236}">
                <a16:creationId xmlns:a16="http://schemas.microsoft.com/office/drawing/2014/main" id="{945B7BB6-38B8-87DB-2C89-A1E7B938D2D9}"/>
              </a:ext>
            </a:extLst>
          </p:cNvPr>
          <p:cNvSpPr txBox="1"/>
          <p:nvPr/>
        </p:nvSpPr>
        <p:spPr>
          <a:xfrm>
            <a:off x="329010" y="2687881"/>
            <a:ext cx="62423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zh-CN" sz="9600" i="1">
                <a:solidFill>
                  <a:srgbClr val="FFCC9A"/>
                </a:solidFill>
                <a:latin typeface="Alimama FangYuanTi VF" pitchFamily="2" charset="-122"/>
                <a:ea typeface="Alimama FangYuanTi VF" pitchFamily="2" charset="-122"/>
              </a:rPr>
              <a:t>THANKS.</a:t>
            </a:r>
            <a:endParaRPr kumimoji="1" lang="zh-CN" altLang="en-US" sz="9600" i="1">
              <a:solidFill>
                <a:srgbClr val="FFCC9A"/>
              </a:solidFill>
              <a:latin typeface="Alimama FangYuanTi VF" pitchFamily="2" charset="-122"/>
              <a:ea typeface="Alimama FangYuanTi VF" pitchFamily="2" charset="-122"/>
            </a:endParaRPr>
          </a:p>
        </p:txBody>
      </p:sp>
      <p:grpSp>
        <p:nvGrpSpPr>
          <p:cNvPr id="263" name="组合 262">
            <a:extLst>
              <a:ext uri="{FF2B5EF4-FFF2-40B4-BE49-F238E27FC236}">
                <a16:creationId xmlns:a16="http://schemas.microsoft.com/office/drawing/2014/main" id="{81DB0B79-8A01-4C9F-799B-71F3DA23FB74}"/>
              </a:ext>
            </a:extLst>
          </p:cNvPr>
          <p:cNvGrpSpPr/>
          <p:nvPr/>
        </p:nvGrpSpPr>
        <p:grpSpPr>
          <a:xfrm>
            <a:off x="2536269" y="4845334"/>
            <a:ext cx="1549175" cy="338554"/>
            <a:chOff x="732365" y="4504644"/>
            <a:chExt cx="1549175" cy="338554"/>
          </a:xfrm>
        </p:grpSpPr>
        <p:sp>
          <p:nvSpPr>
            <p:cNvPr id="262" name="圆角矩形 261">
              <a:extLst>
                <a:ext uri="{FF2B5EF4-FFF2-40B4-BE49-F238E27FC236}">
                  <a16:creationId xmlns:a16="http://schemas.microsoft.com/office/drawing/2014/main" id="{648E9134-9E2B-10B5-5526-BC40DDC5FF54}"/>
                </a:ext>
              </a:extLst>
            </p:cNvPr>
            <p:cNvSpPr/>
            <p:nvPr/>
          </p:nvSpPr>
          <p:spPr>
            <a:xfrm>
              <a:off x="732365" y="4552128"/>
              <a:ext cx="1549175" cy="260519"/>
            </a:xfrm>
            <a:prstGeom prst="roundRect">
              <a:avLst>
                <a:gd name="adj" fmla="val 50000"/>
              </a:avLst>
            </a:prstGeom>
            <a:solidFill>
              <a:srgbClr val="99CE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1" name="文本框 260">
              <a:extLst>
                <a:ext uri="{FF2B5EF4-FFF2-40B4-BE49-F238E27FC236}">
                  <a16:creationId xmlns:a16="http://schemas.microsoft.com/office/drawing/2014/main" id="{78FFC9C7-44EE-F393-E520-9EBDBC4B5CFB}"/>
                </a:ext>
              </a:extLst>
            </p:cNvPr>
            <p:cNvSpPr txBox="1"/>
            <p:nvPr/>
          </p:nvSpPr>
          <p:spPr>
            <a:xfrm>
              <a:off x="732365" y="4504644"/>
              <a:ext cx="15491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1600">
                  <a:latin typeface="Alimama FangYuanTi VF" pitchFamily="2" charset="-122"/>
                  <a:ea typeface="Alimama FangYuanTi VF" pitchFamily="2" charset="-122"/>
                </a:rPr>
                <a:t>2023/08/20</a:t>
              </a:r>
              <a:endParaRPr kumimoji="1" lang="zh-CN" altLang="en-US" sz="1600">
                <a:latin typeface="Alimama FangYuanTi VF" pitchFamily="2" charset="-122"/>
                <a:ea typeface="Alimama FangYuanTi VF" pitchFamily="2" charset="-122"/>
              </a:endParaRPr>
            </a:p>
          </p:txBody>
        </p:sp>
      </p:grpSp>
      <p:grpSp>
        <p:nvGrpSpPr>
          <p:cNvPr id="264" name="组合 263">
            <a:extLst>
              <a:ext uri="{FF2B5EF4-FFF2-40B4-BE49-F238E27FC236}">
                <a16:creationId xmlns:a16="http://schemas.microsoft.com/office/drawing/2014/main" id="{C1D8533E-A655-8DBA-8A2A-ECC30B8806E3}"/>
              </a:ext>
            </a:extLst>
          </p:cNvPr>
          <p:cNvGrpSpPr/>
          <p:nvPr/>
        </p:nvGrpSpPr>
        <p:grpSpPr>
          <a:xfrm>
            <a:off x="727719" y="4845334"/>
            <a:ext cx="1549175" cy="338554"/>
            <a:chOff x="732365" y="4504644"/>
            <a:chExt cx="1549175" cy="338554"/>
          </a:xfrm>
        </p:grpSpPr>
        <p:sp>
          <p:nvSpPr>
            <p:cNvPr id="265" name="圆角矩形 264">
              <a:extLst>
                <a:ext uri="{FF2B5EF4-FFF2-40B4-BE49-F238E27FC236}">
                  <a16:creationId xmlns:a16="http://schemas.microsoft.com/office/drawing/2014/main" id="{6E95617A-E322-7C8A-B608-86A76E96EFE6}"/>
                </a:ext>
              </a:extLst>
            </p:cNvPr>
            <p:cNvSpPr/>
            <p:nvPr/>
          </p:nvSpPr>
          <p:spPr>
            <a:xfrm>
              <a:off x="732365" y="4552128"/>
              <a:ext cx="1549175" cy="260519"/>
            </a:xfrm>
            <a:prstGeom prst="roundRect">
              <a:avLst>
                <a:gd name="adj" fmla="val 50000"/>
              </a:avLst>
            </a:prstGeom>
            <a:solidFill>
              <a:srgbClr val="99CE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6" name="文本框 265">
              <a:extLst>
                <a:ext uri="{FF2B5EF4-FFF2-40B4-BE49-F238E27FC236}">
                  <a16:creationId xmlns:a16="http://schemas.microsoft.com/office/drawing/2014/main" id="{595C3C8A-4AEC-E336-1BE2-5706EEEF9902}"/>
                </a:ext>
              </a:extLst>
            </p:cNvPr>
            <p:cNvSpPr txBox="1"/>
            <p:nvPr/>
          </p:nvSpPr>
          <p:spPr>
            <a:xfrm>
              <a:off x="732365" y="4504644"/>
              <a:ext cx="15491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1600">
                  <a:latin typeface="Alimama FangYuanTi VF" pitchFamily="2" charset="-122"/>
                  <a:ea typeface="Alimama FangYuanTi VF" pitchFamily="2" charset="-122"/>
                </a:rPr>
                <a:t>汇报人：小</a:t>
              </a:r>
              <a:r>
                <a:rPr kumimoji="1" lang="en-US" altLang="zh-CN" sz="1600">
                  <a:latin typeface="Alimama FangYuanTi VF" pitchFamily="2" charset="-122"/>
                  <a:ea typeface="Alimama FangYuanTi VF" pitchFamily="2" charset="-122"/>
                </a:rPr>
                <a:t>Z</a:t>
              </a:r>
              <a:endParaRPr kumimoji="1" lang="zh-CN" altLang="en-US" sz="1600">
                <a:latin typeface="Alimama FangYuanTi VF" pitchFamily="2" charset="-122"/>
                <a:ea typeface="Alimama FangYuanTi VF" pitchFamily="2" charset="-122"/>
              </a:endParaRPr>
            </a:p>
          </p:txBody>
        </p:sp>
      </p:grpSp>
      <p:grpSp>
        <p:nvGrpSpPr>
          <p:cNvPr id="268" name="组合 267">
            <a:extLst>
              <a:ext uri="{FF2B5EF4-FFF2-40B4-BE49-F238E27FC236}">
                <a16:creationId xmlns:a16="http://schemas.microsoft.com/office/drawing/2014/main" id="{25722E84-6E7E-4565-ADDA-25280572057B}"/>
              </a:ext>
            </a:extLst>
          </p:cNvPr>
          <p:cNvGrpSpPr/>
          <p:nvPr/>
        </p:nvGrpSpPr>
        <p:grpSpPr>
          <a:xfrm>
            <a:off x="727719" y="2103106"/>
            <a:ext cx="1808550" cy="584775"/>
            <a:chOff x="732365" y="4504644"/>
            <a:chExt cx="1549175" cy="584775"/>
          </a:xfrm>
        </p:grpSpPr>
        <p:sp>
          <p:nvSpPr>
            <p:cNvPr id="269" name="圆角矩形 268">
              <a:extLst>
                <a:ext uri="{FF2B5EF4-FFF2-40B4-BE49-F238E27FC236}">
                  <a16:creationId xmlns:a16="http://schemas.microsoft.com/office/drawing/2014/main" id="{456B0234-63CF-2CB9-4B41-B7D378972033}"/>
                </a:ext>
              </a:extLst>
            </p:cNvPr>
            <p:cNvSpPr/>
            <p:nvPr/>
          </p:nvSpPr>
          <p:spPr>
            <a:xfrm>
              <a:off x="732365" y="4552128"/>
              <a:ext cx="1549175" cy="260519"/>
            </a:xfrm>
            <a:prstGeom prst="roundRect">
              <a:avLst>
                <a:gd name="adj" fmla="val 50000"/>
              </a:avLst>
            </a:prstGeom>
            <a:solidFill>
              <a:srgbClr val="99CE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0" name="文本框 269">
              <a:extLst>
                <a:ext uri="{FF2B5EF4-FFF2-40B4-BE49-F238E27FC236}">
                  <a16:creationId xmlns:a16="http://schemas.microsoft.com/office/drawing/2014/main" id="{6A79E390-4364-7668-B0F3-1479191AF96F}"/>
                </a:ext>
              </a:extLst>
            </p:cNvPr>
            <p:cNvSpPr txBox="1"/>
            <p:nvPr/>
          </p:nvSpPr>
          <p:spPr>
            <a:xfrm>
              <a:off x="732365" y="4504644"/>
              <a:ext cx="15491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1600">
                  <a:latin typeface="Alimama FangYuanTi VF" pitchFamily="2" charset="-122"/>
                  <a:ea typeface="Alimama FangYuanTi VF" pitchFamily="2" charset="-122"/>
                </a:rPr>
                <a:t>MUSIC</a:t>
              </a:r>
              <a:r>
                <a:rPr kumimoji="1" lang="zh-CN" altLang="en-US" sz="1600">
                  <a:latin typeface="Alimama FangYuanTi VF" pitchFamily="2" charset="-122"/>
                  <a:ea typeface="Alimama FangYuanTi VF" pitchFamily="2" charset="-122"/>
                </a:rPr>
                <a:t> </a:t>
              </a:r>
              <a:r>
                <a:rPr kumimoji="1" lang="en-US" altLang="zh-CN" sz="1600">
                  <a:latin typeface="Alimama FangYuanTi VF" pitchFamily="2" charset="-122"/>
                  <a:ea typeface="Alimama FangYuanTi VF" pitchFamily="2" charset="-122"/>
                </a:rPr>
                <a:t>FESTIVAL</a:t>
              </a:r>
              <a:endParaRPr kumimoji="1" lang="zh-CN" altLang="en-US" sz="1600">
                <a:latin typeface="Alimama FangYuanTi VF" pitchFamily="2" charset="-122"/>
                <a:ea typeface="Alimama FangYuanTi VF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40051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草, 户外, 人, 小&#10;&#10;描述已自动生成">
            <a:extLst>
              <a:ext uri="{FF2B5EF4-FFF2-40B4-BE49-F238E27FC236}">
                <a16:creationId xmlns:a16="http://schemas.microsoft.com/office/drawing/2014/main" id="{200245C5-877B-9089-4BB6-59C6D365FC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6485" y="1999777"/>
            <a:ext cx="2935938" cy="2935938"/>
          </a:xfrm>
          <a:prstGeom prst="roundRect">
            <a:avLst>
              <a:gd name="adj" fmla="val 7429"/>
            </a:avLst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DC5F937-E5DB-95D5-0BDB-106C5769FB87}"/>
              </a:ext>
            </a:extLst>
          </p:cNvPr>
          <p:cNvSpPr txBox="1"/>
          <p:nvPr/>
        </p:nvSpPr>
        <p:spPr>
          <a:xfrm>
            <a:off x="6823130" y="2561819"/>
            <a:ext cx="3843729" cy="189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000">
                <a:latin typeface="Alimama FangYuanTi VF" pitchFamily="2" charset="-122"/>
                <a:ea typeface="Alimama FangYuanTi VF" pitchFamily="2" charset="-122"/>
                <a:cs typeface="Alibaba PuHuiTi R" pitchFamily="18" charset="-122"/>
              </a:rPr>
              <a:t>微信：</a:t>
            </a:r>
            <a:r>
              <a:rPr kumimoji="1" lang="en-US" altLang="zh-CN" sz="2000">
                <a:latin typeface="Alimama FangYuanTi VF" pitchFamily="2" charset="-122"/>
                <a:ea typeface="Alimama FangYuanTi VF" pitchFamily="2" charset="-122"/>
                <a:cs typeface="Alibaba PuHuiTi R" pitchFamily="18" charset="-122"/>
              </a:rPr>
              <a:t>W_wendy_6688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2000">
                <a:latin typeface="Alimama FangYuanTi VF" pitchFamily="2" charset="-122"/>
                <a:ea typeface="Alimama FangYuanTi VF" pitchFamily="2" charset="-122"/>
                <a:cs typeface="Alibaba PuHuiTi R" pitchFamily="18" charset="-122"/>
              </a:rPr>
              <a:t>PPT</a:t>
            </a:r>
            <a:r>
              <a:rPr kumimoji="1" lang="zh-CN" altLang="en-US" sz="2000">
                <a:latin typeface="Alimama FangYuanTi VF" pitchFamily="2" charset="-122"/>
                <a:ea typeface="Alimama FangYuanTi VF" pitchFamily="2" charset="-122"/>
                <a:cs typeface="Alibaba PuHuiTi R" pitchFamily="18" charset="-122"/>
              </a:rPr>
              <a:t>爱好者</a:t>
            </a:r>
            <a:endParaRPr kumimoji="1" lang="en-US" altLang="zh-CN" sz="2000">
              <a:latin typeface="Alimama FangYuanTi VF" pitchFamily="2" charset="-122"/>
              <a:ea typeface="Alimama FangYuanTi VF" pitchFamily="2" charset="-122"/>
              <a:cs typeface="Alibaba PuHuiTi R" pitchFamily="18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2000">
                <a:latin typeface="Alimama FangYuanTi VF" pitchFamily="2" charset="-122"/>
                <a:ea typeface="Alimama FangYuanTi VF" pitchFamily="2" charset="-122"/>
                <a:cs typeface="Alibaba PuHuiTi R" pitchFamily="18" charset="-122"/>
              </a:rPr>
              <a:t>5</a:t>
            </a:r>
            <a:r>
              <a:rPr kumimoji="1" lang="zh-CN" altLang="en-US" sz="2000">
                <a:latin typeface="Alimama FangYuanTi VF" pitchFamily="2" charset="-122"/>
                <a:ea typeface="Alimama FangYuanTi VF" pitchFamily="2" charset="-122"/>
                <a:cs typeface="Alibaba PuHuiTi R" pitchFamily="18" charset="-122"/>
              </a:rPr>
              <a:t>年</a:t>
            </a:r>
            <a:r>
              <a:rPr kumimoji="1" lang="en-US" altLang="zh-CN" sz="2000">
                <a:latin typeface="Alimama FangYuanTi VF" pitchFamily="2" charset="-122"/>
                <a:ea typeface="Alimama FangYuanTi VF" pitchFamily="2" charset="-122"/>
                <a:cs typeface="Alibaba PuHuiTi R" pitchFamily="18" charset="-122"/>
              </a:rPr>
              <a:t>+</a:t>
            </a:r>
            <a:r>
              <a:rPr kumimoji="1" lang="zh-CN" altLang="en-US" sz="2000">
                <a:latin typeface="Alimama FangYuanTi VF" pitchFamily="2" charset="-122"/>
                <a:ea typeface="Alimama FangYuanTi VF" pitchFamily="2" charset="-122"/>
                <a:cs typeface="Alibaba PuHuiTi R" pitchFamily="18" charset="-122"/>
              </a:rPr>
              <a:t>营销策划工作经验</a:t>
            </a:r>
            <a:endParaRPr kumimoji="1" lang="en-US" altLang="zh-CN" sz="2000">
              <a:latin typeface="Alimama FangYuanTi VF" pitchFamily="2" charset="-122"/>
              <a:ea typeface="Alimama FangYuanTi VF" pitchFamily="2" charset="-122"/>
              <a:cs typeface="Alibaba PuHuiTi R" pitchFamily="18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000">
                <a:latin typeface="Alimama FangYuanTi VF" pitchFamily="2" charset="-122"/>
                <a:ea typeface="Alimama FangYuanTi VF" pitchFamily="2" charset="-122"/>
                <a:cs typeface="Alibaba PuHuiTi R" pitchFamily="18" charset="-122"/>
              </a:rPr>
              <a:t>持续学习精进中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CE7E43-24F8-04AD-1ABF-6FDA86A4EFDC}"/>
              </a:ext>
            </a:extLst>
          </p:cNvPr>
          <p:cNvSpPr txBox="1"/>
          <p:nvPr/>
        </p:nvSpPr>
        <p:spPr>
          <a:xfrm>
            <a:off x="5656882" y="5982346"/>
            <a:ext cx="1309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b="1">
                <a:solidFill>
                  <a:srgbClr val="99CEFE"/>
                </a:solidFill>
                <a:latin typeface="Alimama FangYuanTi VF" pitchFamily="2" charset="-122"/>
                <a:ea typeface="Alimama FangYuanTi VF" pitchFamily="2" charset="-122"/>
              </a:rPr>
              <a:t>-END-</a:t>
            </a:r>
            <a:endParaRPr kumimoji="1" lang="zh-CN" altLang="en-US" sz="2000" b="1">
              <a:solidFill>
                <a:srgbClr val="99CEFE"/>
              </a:solidFill>
              <a:latin typeface="Alimama FangYuanTi VF" pitchFamily="2" charset="-122"/>
              <a:ea typeface="Alimama FangYuanTi VF" pitchFamily="2" charset="-122"/>
            </a:endParaRPr>
          </a:p>
        </p:txBody>
      </p:sp>
      <p:pic>
        <p:nvPicPr>
          <p:cNvPr id="5" name="图片 4" descr="图标&#10;&#10;描述已自动生成">
            <a:extLst>
              <a:ext uri="{FF2B5EF4-FFF2-40B4-BE49-F238E27FC236}">
                <a16:creationId xmlns:a16="http://schemas.microsoft.com/office/drawing/2014/main" id="{5F9B6D74-1339-9A22-6B61-09C14FAF34B8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5461000" y="2933462"/>
            <a:ext cx="1270000" cy="1270000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id="{369E0F18-5762-5F5C-C47F-50E9E393D71D}"/>
              </a:ext>
            </a:extLst>
          </p:cNvPr>
          <p:cNvGrpSpPr/>
          <p:nvPr/>
        </p:nvGrpSpPr>
        <p:grpSpPr>
          <a:xfrm>
            <a:off x="10242318" y="246809"/>
            <a:ext cx="1890959" cy="402167"/>
            <a:chOff x="10301041" y="213253"/>
            <a:chExt cx="1890959" cy="402167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2C7C14A-D8B5-15B0-F7F1-F331877C8580}"/>
                </a:ext>
              </a:extLst>
            </p:cNvPr>
            <p:cNvSpPr txBox="1"/>
            <p:nvPr/>
          </p:nvSpPr>
          <p:spPr>
            <a:xfrm>
              <a:off x="10638983" y="276866"/>
              <a:ext cx="15530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>
                  <a:solidFill>
                    <a:srgbClr val="99CEFE"/>
                  </a:solidFill>
                  <a:latin typeface="Alimama FangYuanTi VF" pitchFamily="2" charset="-122"/>
                  <a:ea typeface="Alimama FangYuanTi VF" pitchFamily="2" charset="-122"/>
                </a:rPr>
                <a:t>WENDY</a:t>
              </a:r>
              <a:r>
                <a:rPr kumimoji="1" lang="zh-CN" altLang="en-US" sz="1600" b="1">
                  <a:solidFill>
                    <a:srgbClr val="99CEFE"/>
                  </a:solidFill>
                  <a:latin typeface="Alimama FangYuanTi VF" pitchFamily="2" charset="-122"/>
                  <a:ea typeface="Alimama FangYuanTi VF" pitchFamily="2" charset="-122"/>
                </a:rPr>
                <a:t>作品</a:t>
              </a:r>
            </a:p>
          </p:txBody>
        </p:sp>
        <p:pic>
          <p:nvPicPr>
            <p:cNvPr id="44" name="图形 43">
              <a:extLst>
                <a:ext uri="{FF2B5EF4-FFF2-40B4-BE49-F238E27FC236}">
                  <a16:creationId xmlns:a16="http://schemas.microsoft.com/office/drawing/2014/main" id="{7D2F6C76-E6C1-356A-DDDB-C701D04DCE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301041" y="213253"/>
              <a:ext cx="402167" cy="4021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17044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22990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WENDY</a:t>
            </a:r>
            <a:r>
              <a:rPr lang="zh-CN" altLang="en-US" sz="2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951D3A-C39F-F9A1-9F67-E14CDA28299F}"/>
              </a:ext>
            </a:extLst>
          </p:cNvPr>
          <p:cNvSpPr txBox="1"/>
          <p:nvPr/>
        </p:nvSpPr>
        <p:spPr>
          <a:xfrm>
            <a:off x="993792" y="1537317"/>
            <a:ext cx="1073402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rgbClr val="FFCC9A">
                <a:alpha val="30390"/>
              </a:srgbClr>
            </a:gs>
            <a:gs pos="0">
              <a:srgbClr val="FFCC9A">
                <a:alpha val="41550"/>
              </a:srgbClr>
            </a:gs>
            <a:gs pos="72000">
              <a:srgbClr val="99CEFE">
                <a:alpha val="32541"/>
              </a:srgbClr>
            </a:gs>
            <a:gs pos="100000">
              <a:srgbClr val="99CEFE">
                <a:alpha val="43419"/>
              </a:srgb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2" name="组合 2071">
            <a:extLst>
              <a:ext uri="{FF2B5EF4-FFF2-40B4-BE49-F238E27FC236}">
                <a16:creationId xmlns:a16="http://schemas.microsoft.com/office/drawing/2014/main" id="{89B1518C-2206-9390-0AA1-63290FFC7BE8}"/>
              </a:ext>
            </a:extLst>
          </p:cNvPr>
          <p:cNvGrpSpPr/>
          <p:nvPr/>
        </p:nvGrpSpPr>
        <p:grpSpPr>
          <a:xfrm>
            <a:off x="487463" y="1224784"/>
            <a:ext cx="3331773" cy="4993248"/>
            <a:chOff x="377119" y="1089138"/>
            <a:chExt cx="3612295" cy="5413660"/>
          </a:xfrm>
        </p:grpSpPr>
        <p:pic>
          <p:nvPicPr>
            <p:cNvPr id="2050" name="Picture 2" descr="免费 人, 人群, 團結 的 免费素材图片 素材图片">
              <a:extLst>
                <a:ext uri="{FF2B5EF4-FFF2-40B4-BE49-F238E27FC236}">
                  <a16:creationId xmlns:a16="http://schemas.microsoft.com/office/drawing/2014/main" id="{3C3440EA-6B8E-F908-7436-74B9152802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456" y="1093795"/>
              <a:ext cx="3606001" cy="5409003"/>
            </a:xfrm>
            <a:prstGeom prst="roundRect">
              <a:avLst>
                <a:gd name="adj" fmla="val 6186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圆角矩形 1">
              <a:extLst>
                <a:ext uri="{FF2B5EF4-FFF2-40B4-BE49-F238E27FC236}">
                  <a16:creationId xmlns:a16="http://schemas.microsoft.com/office/drawing/2014/main" id="{118415E5-0265-7ADB-6551-A0C08E8B4720}"/>
                </a:ext>
              </a:extLst>
            </p:cNvPr>
            <p:cNvSpPr/>
            <p:nvPr/>
          </p:nvSpPr>
          <p:spPr>
            <a:xfrm>
              <a:off x="377119" y="1089138"/>
              <a:ext cx="3612295" cy="5409001"/>
            </a:xfrm>
            <a:prstGeom prst="roundRect">
              <a:avLst>
                <a:gd name="adj" fmla="val 5509"/>
              </a:avLst>
            </a:prstGeom>
            <a:solidFill>
              <a:srgbClr val="99CEFE">
                <a:alpha val="46728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84099B8-44D3-397D-DCFD-F9F96E53E4E9}"/>
              </a:ext>
            </a:extLst>
          </p:cNvPr>
          <p:cNvGrpSpPr/>
          <p:nvPr/>
        </p:nvGrpSpPr>
        <p:grpSpPr>
          <a:xfrm>
            <a:off x="8334973" y="1216334"/>
            <a:ext cx="3327329" cy="4993103"/>
            <a:chOff x="4292609" y="1018379"/>
            <a:chExt cx="3606392" cy="5411874"/>
          </a:xfrm>
        </p:grpSpPr>
        <p:pic>
          <p:nvPicPr>
            <p:cNvPr id="2052" name="Picture 4" descr="免费 在舞台上跳舞的人戴着熊面具 素材图片">
              <a:extLst>
                <a:ext uri="{FF2B5EF4-FFF2-40B4-BE49-F238E27FC236}">
                  <a16:creationId xmlns:a16="http://schemas.microsoft.com/office/drawing/2014/main" id="{1AB595AC-0197-AFD9-0819-2192C40086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93000" y="1018379"/>
              <a:ext cx="3606001" cy="5409003"/>
            </a:xfrm>
            <a:prstGeom prst="roundRect">
              <a:avLst>
                <a:gd name="adj" fmla="val 6186"/>
              </a:avLst>
            </a:prstGeom>
            <a:solidFill>
              <a:srgbClr val="D7E3E6">
                <a:alpha val="28378"/>
              </a:srgbClr>
            </a:solidFill>
            <a:ln>
              <a:noFill/>
            </a:ln>
          </p:spPr>
        </p:pic>
        <p:sp>
          <p:nvSpPr>
            <p:cNvPr id="3" name="圆角矩形 2">
              <a:extLst>
                <a:ext uri="{FF2B5EF4-FFF2-40B4-BE49-F238E27FC236}">
                  <a16:creationId xmlns:a16="http://schemas.microsoft.com/office/drawing/2014/main" id="{CBB4F040-A602-4ED4-9E30-010C59619B19}"/>
                </a:ext>
              </a:extLst>
            </p:cNvPr>
            <p:cNvSpPr/>
            <p:nvPr/>
          </p:nvSpPr>
          <p:spPr>
            <a:xfrm>
              <a:off x="4292609" y="1021251"/>
              <a:ext cx="3606000" cy="5409002"/>
            </a:xfrm>
            <a:prstGeom prst="roundRect">
              <a:avLst>
                <a:gd name="adj" fmla="val 5509"/>
              </a:avLst>
            </a:prstGeom>
            <a:solidFill>
              <a:srgbClr val="FFCC9A">
                <a:alpha val="46728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B9B6781-0527-A22A-1F55-E11BB1D01E03}"/>
              </a:ext>
            </a:extLst>
          </p:cNvPr>
          <p:cNvGrpSpPr/>
          <p:nvPr/>
        </p:nvGrpSpPr>
        <p:grpSpPr>
          <a:xfrm>
            <a:off x="4434449" y="1224783"/>
            <a:ext cx="3323102" cy="4988947"/>
            <a:chOff x="8208544" y="1013723"/>
            <a:chExt cx="3606000" cy="5413659"/>
          </a:xfrm>
        </p:grpSpPr>
        <p:pic>
          <p:nvPicPr>
            <p:cNvPr id="2054" name="Picture 6" descr="免费 夜间建筑物内的人 素材图片">
              <a:extLst>
                <a:ext uri="{FF2B5EF4-FFF2-40B4-BE49-F238E27FC236}">
                  <a16:creationId xmlns:a16="http://schemas.microsoft.com/office/drawing/2014/main" id="{CAF7E3EF-30EE-FD7F-8A44-18F1F7F9410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208544" y="1018379"/>
              <a:ext cx="3606000" cy="5409003"/>
            </a:xfrm>
            <a:prstGeom prst="roundRect">
              <a:avLst>
                <a:gd name="adj" fmla="val 6186"/>
              </a:avLst>
            </a:prstGeom>
            <a:solidFill>
              <a:srgbClr val="99CEFE">
                <a:alpha val="46728"/>
              </a:srgbClr>
            </a:solidFill>
            <a:ln>
              <a:noFill/>
            </a:ln>
          </p:spPr>
        </p:pic>
        <p:sp>
          <p:nvSpPr>
            <p:cNvPr id="4" name="圆角矩形 3">
              <a:extLst>
                <a:ext uri="{FF2B5EF4-FFF2-40B4-BE49-F238E27FC236}">
                  <a16:creationId xmlns:a16="http://schemas.microsoft.com/office/drawing/2014/main" id="{0F89B70D-B943-0FB2-A41A-76BEC1F58AC9}"/>
                </a:ext>
              </a:extLst>
            </p:cNvPr>
            <p:cNvSpPr/>
            <p:nvPr/>
          </p:nvSpPr>
          <p:spPr>
            <a:xfrm>
              <a:off x="8208544" y="1013723"/>
              <a:ext cx="3606000" cy="5409001"/>
            </a:xfrm>
            <a:prstGeom prst="roundRect">
              <a:avLst>
                <a:gd name="adj" fmla="val 5848"/>
              </a:avLst>
            </a:prstGeom>
            <a:solidFill>
              <a:srgbClr val="D7E3E6">
                <a:alpha val="28378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1AB7607-D173-EF89-57C5-4275BF054098}"/>
              </a:ext>
            </a:extLst>
          </p:cNvPr>
          <p:cNvGrpSpPr/>
          <p:nvPr/>
        </p:nvGrpSpPr>
        <p:grpSpPr>
          <a:xfrm>
            <a:off x="5354425" y="554635"/>
            <a:ext cx="1483149" cy="311887"/>
            <a:chOff x="5007935" y="-1318437"/>
            <a:chExt cx="4136065" cy="311887"/>
          </a:xfrm>
        </p:grpSpPr>
        <p:cxnSp>
          <p:nvCxnSpPr>
            <p:cNvPr id="15" name="直线连接符 14">
              <a:extLst>
                <a:ext uri="{FF2B5EF4-FFF2-40B4-BE49-F238E27FC236}">
                  <a16:creationId xmlns:a16="http://schemas.microsoft.com/office/drawing/2014/main" id="{B1EDD23E-C38C-5F27-7500-4BC8498E5818}"/>
                </a:ext>
              </a:extLst>
            </p:cNvPr>
            <p:cNvCxnSpPr>
              <a:cxnSpLocks/>
            </p:cNvCxnSpPr>
            <p:nvPr/>
          </p:nvCxnSpPr>
          <p:spPr>
            <a:xfrm>
              <a:off x="5007935" y="-1318437"/>
              <a:ext cx="4136065" cy="0"/>
            </a:xfrm>
            <a:prstGeom prst="line">
              <a:avLst/>
            </a:prstGeom>
            <a:ln>
              <a:solidFill>
                <a:srgbClr val="FFCC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线连接符 15">
              <a:extLst>
                <a:ext uri="{FF2B5EF4-FFF2-40B4-BE49-F238E27FC236}">
                  <a16:creationId xmlns:a16="http://schemas.microsoft.com/office/drawing/2014/main" id="{4D46B096-5C3C-AC40-3F58-63F0BF771B1E}"/>
                </a:ext>
              </a:extLst>
            </p:cNvPr>
            <p:cNvCxnSpPr>
              <a:cxnSpLocks/>
            </p:cNvCxnSpPr>
            <p:nvPr/>
          </p:nvCxnSpPr>
          <p:spPr>
            <a:xfrm>
              <a:off x="5007935" y="-1240465"/>
              <a:ext cx="4136065" cy="0"/>
            </a:xfrm>
            <a:prstGeom prst="line">
              <a:avLst/>
            </a:prstGeom>
            <a:ln>
              <a:solidFill>
                <a:srgbClr val="FFCC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>
              <a:extLst>
                <a:ext uri="{FF2B5EF4-FFF2-40B4-BE49-F238E27FC236}">
                  <a16:creationId xmlns:a16="http://schemas.microsoft.com/office/drawing/2014/main" id="{BB97C93A-FDCE-B9A7-DF0A-E5860357A383}"/>
                </a:ext>
              </a:extLst>
            </p:cNvPr>
            <p:cNvCxnSpPr>
              <a:cxnSpLocks/>
            </p:cNvCxnSpPr>
            <p:nvPr/>
          </p:nvCxnSpPr>
          <p:spPr>
            <a:xfrm>
              <a:off x="5007935" y="-1162493"/>
              <a:ext cx="4136065" cy="0"/>
            </a:xfrm>
            <a:prstGeom prst="line">
              <a:avLst/>
            </a:prstGeom>
            <a:ln>
              <a:solidFill>
                <a:srgbClr val="FFCC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>
              <a:extLst>
                <a:ext uri="{FF2B5EF4-FFF2-40B4-BE49-F238E27FC236}">
                  <a16:creationId xmlns:a16="http://schemas.microsoft.com/office/drawing/2014/main" id="{4011FA3D-0797-9F83-06C6-CC9DD358500B}"/>
                </a:ext>
              </a:extLst>
            </p:cNvPr>
            <p:cNvCxnSpPr>
              <a:cxnSpLocks/>
            </p:cNvCxnSpPr>
            <p:nvPr/>
          </p:nvCxnSpPr>
          <p:spPr>
            <a:xfrm>
              <a:off x="5007935" y="-1084521"/>
              <a:ext cx="4136065" cy="0"/>
            </a:xfrm>
            <a:prstGeom prst="line">
              <a:avLst/>
            </a:prstGeom>
            <a:ln>
              <a:solidFill>
                <a:srgbClr val="FFCC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线连接符 18">
              <a:extLst>
                <a:ext uri="{FF2B5EF4-FFF2-40B4-BE49-F238E27FC236}">
                  <a16:creationId xmlns:a16="http://schemas.microsoft.com/office/drawing/2014/main" id="{AC5D32B9-9151-C4B3-8C5A-94C6E4421FE8}"/>
                </a:ext>
              </a:extLst>
            </p:cNvPr>
            <p:cNvCxnSpPr>
              <a:cxnSpLocks/>
            </p:cNvCxnSpPr>
            <p:nvPr/>
          </p:nvCxnSpPr>
          <p:spPr>
            <a:xfrm>
              <a:off x="5007935" y="-1006550"/>
              <a:ext cx="4136065" cy="0"/>
            </a:xfrm>
            <a:prstGeom prst="line">
              <a:avLst/>
            </a:prstGeom>
            <a:ln>
              <a:solidFill>
                <a:srgbClr val="FFCC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D9A8F2EC-B05B-EB39-EDA5-8B639AA0B628}"/>
              </a:ext>
            </a:extLst>
          </p:cNvPr>
          <p:cNvSpPr txBox="1"/>
          <p:nvPr/>
        </p:nvSpPr>
        <p:spPr>
          <a:xfrm>
            <a:off x="5382809" y="148153"/>
            <a:ext cx="14831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5400">
                <a:latin typeface="YouSheBiaoTiHei" pitchFamily="2" charset="-122"/>
                <a:ea typeface="YouSheBiaoTiHei" pitchFamily="2" charset="-122"/>
              </a:rPr>
              <a:t>目录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A2A50A1-580A-4CB3-53DC-EBD8E25BD715}"/>
              </a:ext>
            </a:extLst>
          </p:cNvPr>
          <p:cNvSpPr txBox="1"/>
          <p:nvPr/>
        </p:nvSpPr>
        <p:spPr>
          <a:xfrm>
            <a:off x="377455" y="2055046"/>
            <a:ext cx="360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01</a:t>
            </a:r>
            <a:r>
              <a:rPr kumimoji="1" lang="zh-CN" altLang="en-US" sz="3200" b="1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 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3C3BCF3-22DC-9BE0-208B-605796C0A10C}"/>
              </a:ext>
            </a:extLst>
          </p:cNvPr>
          <p:cNvSpPr txBox="1"/>
          <p:nvPr/>
        </p:nvSpPr>
        <p:spPr>
          <a:xfrm>
            <a:off x="8208544" y="2055046"/>
            <a:ext cx="360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03</a:t>
            </a:r>
            <a:r>
              <a:rPr kumimoji="1" lang="zh-CN" altLang="en-US" sz="3200" b="1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 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7BD4994-40B9-98AD-4036-38BC4EE380DB}"/>
              </a:ext>
            </a:extLst>
          </p:cNvPr>
          <p:cNvSpPr txBox="1"/>
          <p:nvPr/>
        </p:nvSpPr>
        <p:spPr>
          <a:xfrm>
            <a:off x="4293000" y="2055046"/>
            <a:ext cx="360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02</a:t>
            </a:r>
            <a:r>
              <a:rPr kumimoji="1" lang="zh-CN" altLang="en-US" sz="3200" b="1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 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2E7F7C-E5D2-AC7A-4FA7-0EE175BC4EB3}"/>
              </a:ext>
            </a:extLst>
          </p:cNvPr>
          <p:cNvSpPr txBox="1"/>
          <p:nvPr/>
        </p:nvSpPr>
        <p:spPr>
          <a:xfrm>
            <a:off x="377454" y="3252247"/>
            <a:ext cx="3606002" cy="1692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endParaRPr kumimoji="1" lang="en-US" altLang="zh-CN">
              <a:solidFill>
                <a:srgbClr val="F1F5F5"/>
              </a:solidFill>
              <a:latin typeface="Alimama FangYuanTi VF" pitchFamily="2" charset="-122"/>
              <a:ea typeface="Alimama FangYuanTi VF" pitchFamily="2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</a:p>
          <a:p>
            <a:pPr algn="ctr">
              <a:lnSpc>
                <a:spcPct val="150000"/>
              </a:lnSpc>
            </a:pP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</a:p>
          <a:p>
            <a:pPr algn="ctr">
              <a:lnSpc>
                <a:spcPct val="150000"/>
              </a:lnSpc>
            </a:pP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DB2F388-A495-9B08-AE86-6698D876AE3D}"/>
              </a:ext>
            </a:extLst>
          </p:cNvPr>
          <p:cNvSpPr txBox="1"/>
          <p:nvPr/>
        </p:nvSpPr>
        <p:spPr>
          <a:xfrm>
            <a:off x="4305579" y="3252247"/>
            <a:ext cx="3606002" cy="1692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endParaRPr kumimoji="1" lang="en-US" altLang="zh-CN">
              <a:solidFill>
                <a:srgbClr val="F1F5F5"/>
              </a:solidFill>
              <a:latin typeface="Alimama FangYuanTi VF" pitchFamily="2" charset="-122"/>
              <a:ea typeface="Alimama FangYuanTi VF" pitchFamily="2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</a:p>
          <a:p>
            <a:pPr algn="ctr">
              <a:lnSpc>
                <a:spcPct val="150000"/>
              </a:lnSpc>
            </a:pP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</a:p>
          <a:p>
            <a:pPr algn="ctr">
              <a:lnSpc>
                <a:spcPct val="150000"/>
              </a:lnSpc>
            </a:pP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A44883C-F0F2-3FDD-2F97-E53031B19478}"/>
              </a:ext>
            </a:extLst>
          </p:cNvPr>
          <p:cNvSpPr txBox="1"/>
          <p:nvPr/>
        </p:nvSpPr>
        <p:spPr>
          <a:xfrm>
            <a:off x="8208542" y="3252247"/>
            <a:ext cx="3606002" cy="1692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endParaRPr kumimoji="1" lang="en-US" altLang="zh-CN">
              <a:solidFill>
                <a:srgbClr val="F1F5F5"/>
              </a:solidFill>
              <a:latin typeface="Alimama FangYuanTi VF" pitchFamily="2" charset="-122"/>
              <a:ea typeface="Alimama FangYuanTi VF" pitchFamily="2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</a:p>
          <a:p>
            <a:pPr algn="ctr">
              <a:lnSpc>
                <a:spcPct val="150000"/>
              </a:lnSpc>
            </a:pP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</a:p>
          <a:p>
            <a:pPr algn="ctr">
              <a:lnSpc>
                <a:spcPct val="150000"/>
              </a:lnSpc>
            </a:pP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4EC9592-6FF6-5E29-2E14-9A730C861DC1}"/>
              </a:ext>
            </a:extLst>
          </p:cNvPr>
          <p:cNvGrpSpPr/>
          <p:nvPr/>
        </p:nvGrpSpPr>
        <p:grpSpPr>
          <a:xfrm rot="20026060">
            <a:off x="-1943821" y="-127421"/>
            <a:ext cx="7069665" cy="376766"/>
            <a:chOff x="-10883" y="-1"/>
            <a:chExt cx="7069665" cy="376766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FF00BAC9-92F9-CE36-AE7D-5129DC254DA6}"/>
                </a:ext>
              </a:extLst>
            </p:cNvPr>
            <p:cNvGrpSpPr/>
            <p:nvPr/>
          </p:nvGrpSpPr>
          <p:grpSpPr>
            <a:xfrm>
              <a:off x="-10883" y="-1"/>
              <a:ext cx="1413933" cy="376766"/>
              <a:chOff x="0" y="0"/>
              <a:chExt cx="1413933" cy="376766"/>
            </a:xfrm>
          </p:grpSpPr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D7B629E2-97D3-D14F-2CB7-CFAC353AAAD9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B61AD6CF-6042-5F70-3F62-34FA6B12B7CC}"/>
                  </a:ext>
                </a:extLst>
              </p:cNvPr>
              <p:cNvSpPr txBox="1"/>
              <p:nvPr/>
            </p:nvSpPr>
            <p:spPr>
              <a:xfrm>
                <a:off x="0" y="49883"/>
                <a:ext cx="141393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11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735B3128-52A5-4953-92F0-18F2D3FBEE4F}"/>
                </a:ext>
              </a:extLst>
            </p:cNvPr>
            <p:cNvGrpSpPr/>
            <p:nvPr/>
          </p:nvGrpSpPr>
          <p:grpSpPr>
            <a:xfrm>
              <a:off x="1403050" y="-1"/>
              <a:ext cx="1413933" cy="376766"/>
              <a:chOff x="1413933" y="0"/>
              <a:chExt cx="1413933" cy="376766"/>
            </a:xfrm>
          </p:grpSpPr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FAEBB5F7-C037-1259-3218-9813B9A8AEDC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0C096597-5466-B93F-5BB1-C2807D62939D}"/>
                  </a:ext>
                </a:extLst>
              </p:cNvPr>
              <p:cNvSpPr txBox="1"/>
              <p:nvPr/>
            </p:nvSpPr>
            <p:spPr>
              <a:xfrm>
                <a:off x="1413933" y="49883"/>
                <a:ext cx="141393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11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4EC44374-D90F-389C-FB80-7FEC2E7DBA21}"/>
                </a:ext>
              </a:extLst>
            </p:cNvPr>
            <p:cNvGrpSpPr/>
            <p:nvPr/>
          </p:nvGrpSpPr>
          <p:grpSpPr>
            <a:xfrm>
              <a:off x="2816983" y="-1"/>
              <a:ext cx="1413933" cy="376766"/>
              <a:chOff x="0" y="0"/>
              <a:chExt cx="1413933" cy="376766"/>
            </a:xfrm>
          </p:grpSpPr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B33B737E-D4D8-7F86-0432-2C295FC583A9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39EE6F2F-9B56-5BD1-4CCC-B73B7EC94A61}"/>
                  </a:ext>
                </a:extLst>
              </p:cNvPr>
              <p:cNvSpPr txBox="1"/>
              <p:nvPr/>
            </p:nvSpPr>
            <p:spPr>
              <a:xfrm>
                <a:off x="0" y="49883"/>
                <a:ext cx="141393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11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5743E43B-9D10-E9E1-6C95-AFE7134859BC}"/>
                </a:ext>
              </a:extLst>
            </p:cNvPr>
            <p:cNvGrpSpPr/>
            <p:nvPr/>
          </p:nvGrpSpPr>
          <p:grpSpPr>
            <a:xfrm>
              <a:off x="4230916" y="-1"/>
              <a:ext cx="1413933" cy="376766"/>
              <a:chOff x="1413933" y="0"/>
              <a:chExt cx="1413933" cy="376766"/>
            </a:xfrm>
          </p:grpSpPr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FC0032F0-5C99-B369-3A44-65EB2C4B0679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045E7C98-C3C3-B3A4-D155-07AC76C3C79E}"/>
                  </a:ext>
                </a:extLst>
              </p:cNvPr>
              <p:cNvSpPr txBox="1"/>
              <p:nvPr/>
            </p:nvSpPr>
            <p:spPr>
              <a:xfrm>
                <a:off x="1413933" y="49883"/>
                <a:ext cx="141393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11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1E59F4B5-14D5-3490-5BCA-FF134F706E40}"/>
                </a:ext>
              </a:extLst>
            </p:cNvPr>
            <p:cNvGrpSpPr/>
            <p:nvPr/>
          </p:nvGrpSpPr>
          <p:grpSpPr>
            <a:xfrm>
              <a:off x="5644849" y="-1"/>
              <a:ext cx="1413933" cy="376766"/>
              <a:chOff x="0" y="0"/>
              <a:chExt cx="1413933" cy="376766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CE76EFAB-E460-F5A8-4071-F5177EA52A36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DC9C4BC1-B199-4E1C-AAFC-872E6CF927DF}"/>
                  </a:ext>
                </a:extLst>
              </p:cNvPr>
              <p:cNvSpPr txBox="1"/>
              <p:nvPr/>
            </p:nvSpPr>
            <p:spPr>
              <a:xfrm>
                <a:off x="0" y="49883"/>
                <a:ext cx="141393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11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  <p:grpSp>
        <p:nvGrpSpPr>
          <p:cNvPr id="2064" name="组合 2063">
            <a:extLst>
              <a:ext uri="{FF2B5EF4-FFF2-40B4-BE49-F238E27FC236}">
                <a16:creationId xmlns:a16="http://schemas.microsoft.com/office/drawing/2014/main" id="{44A086F6-5699-E415-F22D-0BFE6B785B0B}"/>
              </a:ext>
            </a:extLst>
          </p:cNvPr>
          <p:cNvGrpSpPr/>
          <p:nvPr/>
        </p:nvGrpSpPr>
        <p:grpSpPr>
          <a:xfrm>
            <a:off x="1036807" y="2142660"/>
            <a:ext cx="2282956" cy="402167"/>
            <a:chOff x="1011406" y="2142660"/>
            <a:chExt cx="2282956" cy="402167"/>
          </a:xfrm>
        </p:grpSpPr>
        <p:pic>
          <p:nvPicPr>
            <p:cNvPr id="43" name="图形 42">
              <a:extLst>
                <a:ext uri="{FF2B5EF4-FFF2-40B4-BE49-F238E27FC236}">
                  <a16:creationId xmlns:a16="http://schemas.microsoft.com/office/drawing/2014/main" id="{E48F2072-74B5-65EF-CDAF-87CAF29B547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892195" y="2142660"/>
              <a:ext cx="402167" cy="402167"/>
            </a:xfrm>
            <a:prstGeom prst="rect">
              <a:avLst/>
            </a:prstGeom>
          </p:spPr>
        </p:pic>
        <p:pic>
          <p:nvPicPr>
            <p:cNvPr id="2063" name="图形 2062">
              <a:extLst>
                <a:ext uri="{FF2B5EF4-FFF2-40B4-BE49-F238E27FC236}">
                  <a16:creationId xmlns:a16="http://schemas.microsoft.com/office/drawing/2014/main" id="{26EC9B3D-C920-E74C-A6BC-3DA954DCC8D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11406" y="2142660"/>
              <a:ext cx="402167" cy="402167"/>
            </a:xfrm>
            <a:prstGeom prst="rect">
              <a:avLst/>
            </a:prstGeom>
          </p:spPr>
        </p:pic>
      </p:grpSp>
      <p:grpSp>
        <p:nvGrpSpPr>
          <p:cNvPr id="2065" name="组合 2064">
            <a:extLst>
              <a:ext uri="{FF2B5EF4-FFF2-40B4-BE49-F238E27FC236}">
                <a16:creationId xmlns:a16="http://schemas.microsoft.com/office/drawing/2014/main" id="{C02CABD3-C7DF-B4F8-EED4-D82BDEDDAB37}"/>
              </a:ext>
            </a:extLst>
          </p:cNvPr>
          <p:cNvGrpSpPr/>
          <p:nvPr/>
        </p:nvGrpSpPr>
        <p:grpSpPr>
          <a:xfrm>
            <a:off x="4977203" y="2141036"/>
            <a:ext cx="2282956" cy="402167"/>
            <a:chOff x="1011406" y="2142660"/>
            <a:chExt cx="2282956" cy="402167"/>
          </a:xfrm>
        </p:grpSpPr>
        <p:pic>
          <p:nvPicPr>
            <p:cNvPr id="2066" name="图形 2065">
              <a:extLst>
                <a:ext uri="{FF2B5EF4-FFF2-40B4-BE49-F238E27FC236}">
                  <a16:creationId xmlns:a16="http://schemas.microsoft.com/office/drawing/2014/main" id="{6F42CD0E-DEA1-EF9F-451D-47363E55630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892195" y="2142660"/>
              <a:ext cx="402167" cy="402167"/>
            </a:xfrm>
            <a:prstGeom prst="rect">
              <a:avLst/>
            </a:prstGeom>
          </p:spPr>
        </p:pic>
        <p:pic>
          <p:nvPicPr>
            <p:cNvPr id="2067" name="图形 2066">
              <a:extLst>
                <a:ext uri="{FF2B5EF4-FFF2-40B4-BE49-F238E27FC236}">
                  <a16:creationId xmlns:a16="http://schemas.microsoft.com/office/drawing/2014/main" id="{6EB7E2BB-42C5-D54E-7590-DE078FB6F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11406" y="2142660"/>
              <a:ext cx="402167" cy="402167"/>
            </a:xfrm>
            <a:prstGeom prst="rect">
              <a:avLst/>
            </a:prstGeom>
          </p:spPr>
        </p:pic>
      </p:grpSp>
      <p:grpSp>
        <p:nvGrpSpPr>
          <p:cNvPr id="2068" name="组合 2067">
            <a:extLst>
              <a:ext uri="{FF2B5EF4-FFF2-40B4-BE49-F238E27FC236}">
                <a16:creationId xmlns:a16="http://schemas.microsoft.com/office/drawing/2014/main" id="{8147F7FF-9B0E-0376-366E-E48CE302E0C1}"/>
              </a:ext>
            </a:extLst>
          </p:cNvPr>
          <p:cNvGrpSpPr/>
          <p:nvPr/>
        </p:nvGrpSpPr>
        <p:grpSpPr>
          <a:xfrm>
            <a:off x="8868922" y="2148472"/>
            <a:ext cx="2282956" cy="402167"/>
            <a:chOff x="1011406" y="2142660"/>
            <a:chExt cx="2282956" cy="402167"/>
          </a:xfrm>
        </p:grpSpPr>
        <p:pic>
          <p:nvPicPr>
            <p:cNvPr id="2069" name="图形 2068">
              <a:extLst>
                <a:ext uri="{FF2B5EF4-FFF2-40B4-BE49-F238E27FC236}">
                  <a16:creationId xmlns:a16="http://schemas.microsoft.com/office/drawing/2014/main" id="{EFB67600-063A-76B8-2EA8-F0C228769DE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892195" y="2142660"/>
              <a:ext cx="402167" cy="402167"/>
            </a:xfrm>
            <a:prstGeom prst="rect">
              <a:avLst/>
            </a:prstGeom>
          </p:spPr>
        </p:pic>
        <p:pic>
          <p:nvPicPr>
            <p:cNvPr id="2070" name="图形 2069">
              <a:extLst>
                <a:ext uri="{FF2B5EF4-FFF2-40B4-BE49-F238E27FC236}">
                  <a16:creationId xmlns:a16="http://schemas.microsoft.com/office/drawing/2014/main" id="{F7FBD9A3-58E2-0390-60BD-7F784EFB0BB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11406" y="2142660"/>
              <a:ext cx="402167" cy="402167"/>
            </a:xfrm>
            <a:prstGeom prst="rect">
              <a:avLst/>
            </a:prstGeom>
          </p:spPr>
        </p:pic>
      </p:grpSp>
      <p:sp>
        <p:nvSpPr>
          <p:cNvPr id="2071" name="圆角矩形 2070">
            <a:extLst>
              <a:ext uri="{FF2B5EF4-FFF2-40B4-BE49-F238E27FC236}">
                <a16:creationId xmlns:a16="http://schemas.microsoft.com/office/drawing/2014/main" id="{BA228FFE-592C-454F-A371-EFBC3CF9ABC4}"/>
              </a:ext>
            </a:extLst>
          </p:cNvPr>
          <p:cNvSpPr/>
          <p:nvPr/>
        </p:nvSpPr>
        <p:spPr>
          <a:xfrm>
            <a:off x="348603" y="1122662"/>
            <a:ext cx="3594816" cy="5238876"/>
          </a:xfrm>
          <a:prstGeom prst="roundRect">
            <a:avLst>
              <a:gd name="adj" fmla="val 7375"/>
            </a:avLst>
          </a:prstGeom>
          <a:noFill/>
          <a:ln w="57150">
            <a:solidFill>
              <a:srgbClr val="FFCC9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73" name="圆角矩形 2072">
            <a:extLst>
              <a:ext uri="{FF2B5EF4-FFF2-40B4-BE49-F238E27FC236}">
                <a16:creationId xmlns:a16="http://schemas.microsoft.com/office/drawing/2014/main" id="{FB7B6376-7494-F928-6B4E-B2BFF26C4632}"/>
              </a:ext>
            </a:extLst>
          </p:cNvPr>
          <p:cNvSpPr/>
          <p:nvPr/>
        </p:nvSpPr>
        <p:spPr>
          <a:xfrm>
            <a:off x="4305187" y="1134321"/>
            <a:ext cx="3594816" cy="5238876"/>
          </a:xfrm>
          <a:prstGeom prst="roundRect">
            <a:avLst>
              <a:gd name="adj" fmla="val 7375"/>
            </a:avLst>
          </a:prstGeom>
          <a:noFill/>
          <a:ln w="57150">
            <a:solidFill>
              <a:srgbClr val="FFCC9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74" name="圆角矩形 2073">
            <a:extLst>
              <a:ext uri="{FF2B5EF4-FFF2-40B4-BE49-F238E27FC236}">
                <a16:creationId xmlns:a16="http://schemas.microsoft.com/office/drawing/2014/main" id="{7CA3C61B-A7BD-5C75-2539-152CE47D9FEA}"/>
              </a:ext>
            </a:extLst>
          </p:cNvPr>
          <p:cNvSpPr/>
          <p:nvPr/>
        </p:nvSpPr>
        <p:spPr>
          <a:xfrm>
            <a:off x="8220382" y="1128498"/>
            <a:ext cx="3594816" cy="5238876"/>
          </a:xfrm>
          <a:prstGeom prst="roundRect">
            <a:avLst>
              <a:gd name="adj" fmla="val 7375"/>
            </a:avLst>
          </a:prstGeom>
          <a:noFill/>
          <a:ln w="57150">
            <a:solidFill>
              <a:srgbClr val="FFCC9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7082960-DCE4-4981-4DF5-A75086542BD6}"/>
              </a:ext>
            </a:extLst>
          </p:cNvPr>
          <p:cNvGrpSpPr/>
          <p:nvPr/>
        </p:nvGrpSpPr>
        <p:grpSpPr>
          <a:xfrm rot="20026060">
            <a:off x="7940330" y="6102801"/>
            <a:ext cx="7069665" cy="376766"/>
            <a:chOff x="-10883" y="-1"/>
            <a:chExt cx="7069665" cy="37676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2AE54F5D-3391-CB14-AA1B-FBB7AB8F7F66}"/>
                </a:ext>
              </a:extLst>
            </p:cNvPr>
            <p:cNvGrpSpPr/>
            <p:nvPr/>
          </p:nvGrpSpPr>
          <p:grpSpPr>
            <a:xfrm>
              <a:off x="-10883" y="-1"/>
              <a:ext cx="1413933" cy="376766"/>
              <a:chOff x="0" y="0"/>
              <a:chExt cx="1413933" cy="376766"/>
            </a:xfrm>
          </p:grpSpPr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204A07C4-8311-7A07-CC82-55EC0567E4EA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B9BB1807-D384-21A1-999C-CFE7584B3DAD}"/>
                  </a:ext>
                </a:extLst>
              </p:cNvPr>
              <p:cNvSpPr txBox="1"/>
              <p:nvPr/>
            </p:nvSpPr>
            <p:spPr>
              <a:xfrm>
                <a:off x="0" y="49883"/>
                <a:ext cx="141393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11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D3B3CF4-02E3-5D17-E8F9-BF8A9B304FB8}"/>
                </a:ext>
              </a:extLst>
            </p:cNvPr>
            <p:cNvGrpSpPr/>
            <p:nvPr/>
          </p:nvGrpSpPr>
          <p:grpSpPr>
            <a:xfrm>
              <a:off x="1403050" y="-1"/>
              <a:ext cx="1413933" cy="376766"/>
              <a:chOff x="1413933" y="0"/>
              <a:chExt cx="1413933" cy="376766"/>
            </a:xfrm>
          </p:grpSpPr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7FF69F14-9868-AF38-2FCA-FDC24DF59FC0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1F60DA1D-50D0-496C-3E4B-1FA3A212B6F8}"/>
                  </a:ext>
                </a:extLst>
              </p:cNvPr>
              <p:cNvSpPr txBox="1"/>
              <p:nvPr/>
            </p:nvSpPr>
            <p:spPr>
              <a:xfrm>
                <a:off x="1413933" y="49883"/>
                <a:ext cx="141393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11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4813B674-E528-18EC-BEEE-3C64BF8416F6}"/>
                </a:ext>
              </a:extLst>
            </p:cNvPr>
            <p:cNvGrpSpPr/>
            <p:nvPr/>
          </p:nvGrpSpPr>
          <p:grpSpPr>
            <a:xfrm>
              <a:off x="2816983" y="-1"/>
              <a:ext cx="1413933" cy="376766"/>
              <a:chOff x="0" y="0"/>
              <a:chExt cx="1413933" cy="376766"/>
            </a:xfrm>
          </p:grpSpPr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8E414DEC-6CA8-4E98-F47C-781E3E9FCC32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5BCBC450-B32D-5D48-F9A0-1DFDFAEA41D8}"/>
                  </a:ext>
                </a:extLst>
              </p:cNvPr>
              <p:cNvSpPr txBox="1"/>
              <p:nvPr/>
            </p:nvSpPr>
            <p:spPr>
              <a:xfrm>
                <a:off x="0" y="49883"/>
                <a:ext cx="141393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11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BD2C5D07-9F87-ED53-125F-0A8DCAF5AAC2}"/>
                </a:ext>
              </a:extLst>
            </p:cNvPr>
            <p:cNvGrpSpPr/>
            <p:nvPr/>
          </p:nvGrpSpPr>
          <p:grpSpPr>
            <a:xfrm>
              <a:off x="4230916" y="-1"/>
              <a:ext cx="1413933" cy="376766"/>
              <a:chOff x="1413933" y="0"/>
              <a:chExt cx="1413933" cy="376766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406F454C-F29A-0B5E-7CD0-4BF83A3A4EE7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0FFA248B-FCD9-CB33-41AA-4ACB38D892C9}"/>
                  </a:ext>
                </a:extLst>
              </p:cNvPr>
              <p:cNvSpPr txBox="1"/>
              <p:nvPr/>
            </p:nvSpPr>
            <p:spPr>
              <a:xfrm>
                <a:off x="1413933" y="49883"/>
                <a:ext cx="141393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11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9A7914E2-C986-882D-4324-D56D15253442}"/>
                </a:ext>
              </a:extLst>
            </p:cNvPr>
            <p:cNvGrpSpPr/>
            <p:nvPr/>
          </p:nvGrpSpPr>
          <p:grpSpPr>
            <a:xfrm>
              <a:off x="5644849" y="-1"/>
              <a:ext cx="1413933" cy="376766"/>
              <a:chOff x="0" y="0"/>
              <a:chExt cx="1413933" cy="376766"/>
            </a:xfrm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DC0BEC9F-25AC-3048-FFBD-7F90AD4CD003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5AEE4161-78F0-A3D6-EDCF-5B965CEDCF06}"/>
                  </a:ext>
                </a:extLst>
              </p:cNvPr>
              <p:cNvSpPr txBox="1"/>
              <p:nvPr/>
            </p:nvSpPr>
            <p:spPr>
              <a:xfrm>
                <a:off x="0" y="49883"/>
                <a:ext cx="141393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11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11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74208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9795C61-58AB-BAC6-152F-9BA0850A89CF}"/>
              </a:ext>
            </a:extLst>
          </p:cNvPr>
          <p:cNvGrpSpPr/>
          <p:nvPr/>
        </p:nvGrpSpPr>
        <p:grpSpPr>
          <a:xfrm>
            <a:off x="-86279" y="-62"/>
            <a:ext cx="12279891" cy="6858000"/>
            <a:chOff x="30930" y="-36469"/>
            <a:chExt cx="12279891" cy="68580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F18CB09-C75F-7FBE-072C-988003B94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24421" y="-36469"/>
              <a:ext cx="5486400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AC86EC9-8714-3BC3-10B6-74E8503C1E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30930" y="-36469"/>
              <a:ext cx="6794272" cy="6858000"/>
            </a:xfrm>
            <a:prstGeom prst="rect">
              <a:avLst/>
            </a:prstGeom>
          </p:spPr>
        </p:pic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8B9B3029-EDF4-5071-FA70-EAA9DC284D37}"/>
              </a:ext>
            </a:extLst>
          </p:cNvPr>
          <p:cNvSpPr/>
          <p:nvPr/>
        </p:nvSpPr>
        <p:spPr>
          <a:xfrm>
            <a:off x="-247929" y="-125833"/>
            <a:ext cx="12685487" cy="7217285"/>
          </a:xfrm>
          <a:prstGeom prst="rect">
            <a:avLst/>
          </a:prstGeom>
          <a:solidFill>
            <a:schemeClr val="tx1">
              <a:lumMod val="85000"/>
              <a:lumOff val="1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 descr="图标&#10;&#10;描述已自动生成">
            <a:extLst>
              <a:ext uri="{FF2B5EF4-FFF2-40B4-BE49-F238E27FC236}">
                <a16:creationId xmlns:a16="http://schemas.microsoft.com/office/drawing/2014/main" id="{A9013415-28D4-20D4-862B-0DA126205E5F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25000"/>
          </a:blip>
          <a:stretch>
            <a:fillRect/>
          </a:stretch>
        </p:blipFill>
        <p:spPr>
          <a:xfrm>
            <a:off x="9595382" y="2556312"/>
            <a:ext cx="1253759" cy="1253759"/>
          </a:xfrm>
          <a:prstGeom prst="rect">
            <a:avLst/>
          </a:prstGeom>
        </p:spPr>
      </p:pic>
      <p:sp>
        <p:nvSpPr>
          <p:cNvPr id="75" name="文本框 74">
            <a:extLst>
              <a:ext uri="{FF2B5EF4-FFF2-40B4-BE49-F238E27FC236}">
                <a16:creationId xmlns:a16="http://schemas.microsoft.com/office/drawing/2014/main" id="{9AA25EEA-7EFC-F5ED-C027-EFBE9CFC6EE7}"/>
              </a:ext>
            </a:extLst>
          </p:cNvPr>
          <p:cNvSpPr txBox="1"/>
          <p:nvPr/>
        </p:nvSpPr>
        <p:spPr>
          <a:xfrm>
            <a:off x="1300778" y="2960087"/>
            <a:ext cx="5045684" cy="861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endParaRPr kumimoji="1" lang="en-US" altLang="zh-CN">
              <a:solidFill>
                <a:srgbClr val="F1F5F5"/>
              </a:solidFill>
              <a:latin typeface="Alimama FangYuanTi VF" pitchFamily="2" charset="-122"/>
              <a:ea typeface="Alimama FangYuanTi VF" pitchFamily="2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id="{4CA218D0-04FB-32C7-B51E-752C1AA33058}"/>
              </a:ext>
            </a:extLst>
          </p:cNvPr>
          <p:cNvSpPr txBox="1"/>
          <p:nvPr/>
        </p:nvSpPr>
        <p:spPr>
          <a:xfrm>
            <a:off x="8250911" y="2144493"/>
            <a:ext cx="2141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9600">
                <a:ln>
                  <a:gradFill flip="none" rotWithShape="1">
                    <a:gsLst>
                      <a:gs pos="0">
                        <a:srgbClr val="FFCC9A"/>
                      </a:gs>
                      <a:gs pos="64000">
                        <a:srgbClr val="FFCC9A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latin typeface="YouSheBiaoTiHei" pitchFamily="2" charset="-122"/>
                <a:ea typeface="YouSheBiaoTiHei" pitchFamily="2" charset="-122"/>
              </a:rPr>
              <a:t>01</a:t>
            </a:r>
            <a:endParaRPr kumimoji="1" lang="zh-CN" altLang="en-US" sz="9600">
              <a:ln>
                <a:gradFill flip="none" rotWithShape="1">
                  <a:gsLst>
                    <a:gs pos="0">
                      <a:srgbClr val="FFCC9A"/>
                    </a:gs>
                    <a:gs pos="64000">
                      <a:srgbClr val="FFCC9A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noFill/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1D6D911-91F0-BB8C-2113-0340C1356D12}"/>
              </a:ext>
            </a:extLst>
          </p:cNvPr>
          <p:cNvSpPr txBox="1"/>
          <p:nvPr/>
        </p:nvSpPr>
        <p:spPr>
          <a:xfrm>
            <a:off x="7042178" y="2959658"/>
            <a:ext cx="32321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>
                <a:solidFill>
                  <a:srgbClr val="F1F5F5"/>
                </a:solidFill>
                <a:latin typeface="YouSheBiaoTiHei" pitchFamily="2" charset="-122"/>
                <a:ea typeface="YouSheBiaoTiHei" pitchFamily="2" charset="-122"/>
              </a:rPr>
              <a:t>添加标题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8AA1D9C-15E1-FC1E-C826-101A4E5D0D43}"/>
              </a:ext>
            </a:extLst>
          </p:cNvPr>
          <p:cNvGrpSpPr/>
          <p:nvPr/>
        </p:nvGrpSpPr>
        <p:grpSpPr>
          <a:xfrm rot="566323">
            <a:off x="7130832" y="221183"/>
            <a:ext cx="7069665" cy="260519"/>
            <a:chOff x="-10883" y="-1"/>
            <a:chExt cx="7069665" cy="376766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55C93CD3-D0A0-7030-2351-988C47ABE17A}"/>
                </a:ext>
              </a:extLst>
            </p:cNvPr>
            <p:cNvGrpSpPr/>
            <p:nvPr/>
          </p:nvGrpSpPr>
          <p:grpSpPr>
            <a:xfrm>
              <a:off x="-10883" y="-1"/>
              <a:ext cx="1413933" cy="376766"/>
              <a:chOff x="0" y="0"/>
              <a:chExt cx="1413933" cy="376766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15D1656C-947C-C725-2222-DDAE362D83F4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B830DFFE-9AAC-DEDB-F89D-FC998B9283A3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1BC760DF-5778-65C5-679B-5AB5980FFA34}"/>
                </a:ext>
              </a:extLst>
            </p:cNvPr>
            <p:cNvGrpSpPr/>
            <p:nvPr/>
          </p:nvGrpSpPr>
          <p:grpSpPr>
            <a:xfrm>
              <a:off x="1403050" y="-1"/>
              <a:ext cx="1413933" cy="376766"/>
              <a:chOff x="1413933" y="0"/>
              <a:chExt cx="1413933" cy="376766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59668BEA-FA26-A9B0-F73F-875218356DF0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FDD2E884-D847-5E5E-2246-02CDCD391967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81E15C-2BFA-B692-2BB0-E1AEBD280B8A}"/>
                </a:ext>
              </a:extLst>
            </p:cNvPr>
            <p:cNvGrpSpPr/>
            <p:nvPr/>
          </p:nvGrpSpPr>
          <p:grpSpPr>
            <a:xfrm>
              <a:off x="2816983" y="-1"/>
              <a:ext cx="1413933" cy="376766"/>
              <a:chOff x="0" y="0"/>
              <a:chExt cx="1413933" cy="376766"/>
            </a:xfrm>
          </p:grpSpPr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B296FAA4-8AFC-FD5E-07E3-5C8F2D600A8E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9D176E7D-ED83-AF6A-C822-831EE69ED207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FE9E7056-7483-F0A4-B8F8-A8A8C800632E}"/>
                </a:ext>
              </a:extLst>
            </p:cNvPr>
            <p:cNvGrpSpPr/>
            <p:nvPr/>
          </p:nvGrpSpPr>
          <p:grpSpPr>
            <a:xfrm>
              <a:off x="4230916" y="-1"/>
              <a:ext cx="1413933" cy="376766"/>
              <a:chOff x="1413933" y="0"/>
              <a:chExt cx="1413933" cy="376766"/>
            </a:xfrm>
          </p:grpSpPr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EF85945E-94C2-59C5-1EB4-0C9586B04936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78D8D2E9-8B05-0E1C-B812-0E004D6124BB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5215DBFF-C2CE-C05B-A5CF-45A61DD53D8C}"/>
                </a:ext>
              </a:extLst>
            </p:cNvPr>
            <p:cNvGrpSpPr/>
            <p:nvPr/>
          </p:nvGrpSpPr>
          <p:grpSpPr>
            <a:xfrm>
              <a:off x="5644849" y="-1"/>
              <a:ext cx="1413933" cy="376766"/>
              <a:chOff x="0" y="0"/>
              <a:chExt cx="1413933" cy="376766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BFFF09BC-9FDC-A476-9FAC-31BE25F9C5C8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E1A186F7-7B3E-289A-0285-E2D97DB22A4A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35297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>
            <a:extLst>
              <a:ext uri="{FF2B5EF4-FFF2-40B4-BE49-F238E27FC236}">
                <a16:creationId xmlns:a16="http://schemas.microsoft.com/office/drawing/2014/main" id="{18DE8CE7-06AE-7AB0-5A92-AFC8A73582F1}"/>
              </a:ext>
            </a:extLst>
          </p:cNvPr>
          <p:cNvGrpSpPr/>
          <p:nvPr/>
        </p:nvGrpSpPr>
        <p:grpSpPr>
          <a:xfrm>
            <a:off x="-22302" y="0"/>
            <a:ext cx="12280672" cy="6858000"/>
            <a:chOff x="30930" y="-36469"/>
            <a:chExt cx="12280672" cy="6858000"/>
          </a:xfrm>
        </p:grpSpPr>
        <p:pic>
          <p:nvPicPr>
            <p:cNvPr id="78" name="图片 77">
              <a:extLst>
                <a:ext uri="{FF2B5EF4-FFF2-40B4-BE49-F238E27FC236}">
                  <a16:creationId xmlns:a16="http://schemas.microsoft.com/office/drawing/2014/main" id="{B8AFE29A-FF4A-6653-4A81-209493744B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25202" y="-36469"/>
              <a:ext cx="5486400" cy="6858000"/>
            </a:xfrm>
            <a:prstGeom prst="rect">
              <a:avLst/>
            </a:prstGeom>
          </p:spPr>
        </p:pic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id="{DD2FBEA0-6FEB-C2CC-DAE2-230643555F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30930" y="-36469"/>
              <a:ext cx="6794272" cy="6858000"/>
            </a:xfrm>
            <a:prstGeom prst="rect">
              <a:avLst/>
            </a:prstGeom>
          </p:spPr>
        </p:pic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C5DD50ED-BF08-9238-8057-7CEAC99CBE74}"/>
              </a:ext>
            </a:extLst>
          </p:cNvPr>
          <p:cNvSpPr txBox="1"/>
          <p:nvPr/>
        </p:nvSpPr>
        <p:spPr>
          <a:xfrm>
            <a:off x="1381713" y="2718354"/>
            <a:ext cx="895546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40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40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40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40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40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4000">
                <a:latin typeface="Alimama FangYuanTi VF" pitchFamily="2" charset="-122"/>
                <a:ea typeface="Alimama FangYuanTi VF" pitchFamily="2" charset="-122"/>
              </a:rPr>
              <a:t> 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56612653-015B-40C8-9600-00C97CFE3784}"/>
              </a:ext>
            </a:extLst>
          </p:cNvPr>
          <p:cNvSpPr/>
          <p:nvPr/>
        </p:nvSpPr>
        <p:spPr>
          <a:xfrm>
            <a:off x="10087052" y="3346110"/>
            <a:ext cx="1460500" cy="176974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u="none" strike="noStrike" kern="1200" cap="none" spc="0" normalizeH="0" baseline="0" noProof="0" dirty="0">
                <a:ln>
                  <a:noFill/>
                </a:ln>
                <a:solidFill>
                  <a:srgbClr val="FFCC9A"/>
                </a:solidFill>
                <a:effectLst/>
                <a:uLnTx/>
                <a:uFillTx/>
                <a:latin typeface="Alimama FangYuanTi VF SemiBold" pitchFamily="2" charset="-122"/>
                <a:ea typeface="Alimama FangYuanTi VF SemiBold" pitchFamily="2" charset="-122"/>
                <a:cs typeface="阿里巴巴普惠体 Medium" panose="00020600040101010101" pitchFamily="18" charset="-122"/>
                <a:sym typeface="OPPOSans M" panose="00020600040101010101" pitchFamily="18" charset="-122"/>
              </a:rPr>
              <a:t>”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267E07A0-2E93-D85E-4A84-72E6675DB62E}"/>
              </a:ext>
            </a:extLst>
          </p:cNvPr>
          <p:cNvSpPr/>
          <p:nvPr/>
        </p:nvSpPr>
        <p:spPr>
          <a:xfrm>
            <a:off x="265306" y="2037823"/>
            <a:ext cx="1460500" cy="17697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u="none" strike="noStrike" kern="1200" cap="none" spc="0" normalizeH="0" baseline="0" noProof="0" dirty="0">
                <a:ln>
                  <a:noFill/>
                </a:ln>
                <a:solidFill>
                  <a:srgbClr val="FFCC9A"/>
                </a:solidFill>
                <a:effectLst/>
                <a:uLnTx/>
                <a:uFillTx/>
                <a:latin typeface="Alimama FangYuanTi VF SemiBold" pitchFamily="2" charset="-122"/>
                <a:ea typeface="Alimama FangYuanTi VF SemiBold" pitchFamily="2" charset="-122"/>
                <a:cs typeface="阿里巴巴普惠体 Medium" panose="00020600040101010101" pitchFamily="18" charset="-122"/>
                <a:sym typeface="OPPOSans M" panose="00020600040101010101" pitchFamily="18" charset="-122"/>
              </a:rPr>
              <a:t>“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C1DFFFCC-9D43-A00D-3E7C-498963479EEF}"/>
              </a:ext>
            </a:extLst>
          </p:cNvPr>
          <p:cNvSpPr txBox="1"/>
          <p:nvPr/>
        </p:nvSpPr>
        <p:spPr>
          <a:xfrm>
            <a:off x="468349" y="1152727"/>
            <a:ext cx="322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>
                <a:solidFill>
                  <a:schemeClr val="tx1">
                    <a:alpha val="3063"/>
                  </a:schemeClr>
                </a:solidFill>
                <a:latin typeface="Alimama FangYuanTi VF Light" pitchFamily="2" charset="-122"/>
                <a:ea typeface="Alimama FangYuanTi VF Light" pitchFamily="2" charset="-122"/>
              </a:rPr>
              <a:t>MUSIC</a:t>
            </a:r>
            <a:r>
              <a:rPr kumimoji="1" lang="zh-CN" altLang="en-US" sz="2800">
                <a:solidFill>
                  <a:schemeClr val="tx1">
                    <a:alpha val="3063"/>
                  </a:schemeClr>
                </a:solidFill>
                <a:latin typeface="Alimama FangYuanTi VF Light" pitchFamily="2" charset="-122"/>
                <a:ea typeface="Alimama FangYuanTi VF Light" pitchFamily="2" charset="-122"/>
              </a:rPr>
              <a:t> </a:t>
            </a:r>
            <a:r>
              <a:rPr kumimoji="1" lang="en-US" altLang="zh-CN" sz="2800">
                <a:solidFill>
                  <a:schemeClr val="tx1">
                    <a:alpha val="3063"/>
                  </a:schemeClr>
                </a:solidFill>
                <a:latin typeface="Alimama FangYuanTi VF Light" pitchFamily="2" charset="-122"/>
                <a:ea typeface="Alimama FangYuanTi VF Light" pitchFamily="2" charset="-122"/>
              </a:rPr>
              <a:t>FESTIVAL</a:t>
            </a:r>
            <a:endParaRPr kumimoji="1" lang="zh-CN" altLang="en-US" sz="2800">
              <a:solidFill>
                <a:schemeClr val="tx1">
                  <a:alpha val="3063"/>
                </a:schemeClr>
              </a:solidFill>
              <a:latin typeface="Alimama FangYuanTi VF Light" pitchFamily="2" charset="-122"/>
              <a:ea typeface="Alimama FangYuanTi VF Light" pitchFamily="2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0E5E1B9A-3C74-0649-13E3-9D15E9C627DD}"/>
              </a:ext>
            </a:extLst>
          </p:cNvPr>
          <p:cNvSpPr txBox="1"/>
          <p:nvPr/>
        </p:nvSpPr>
        <p:spPr>
          <a:xfrm>
            <a:off x="1613659" y="1983083"/>
            <a:ext cx="322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>
                <a:solidFill>
                  <a:schemeClr val="tx1">
                    <a:alpha val="3063"/>
                  </a:schemeClr>
                </a:solidFill>
                <a:latin typeface="Alimama FangYuanTi VF Light" pitchFamily="2" charset="-122"/>
                <a:ea typeface="Alimama FangYuanTi VF Light" pitchFamily="2" charset="-122"/>
              </a:rPr>
              <a:t>MUSIC</a:t>
            </a:r>
            <a:r>
              <a:rPr kumimoji="1" lang="zh-CN" altLang="en-US" sz="2800">
                <a:solidFill>
                  <a:schemeClr val="tx1">
                    <a:alpha val="3063"/>
                  </a:schemeClr>
                </a:solidFill>
                <a:latin typeface="Alimama FangYuanTi VF Light" pitchFamily="2" charset="-122"/>
                <a:ea typeface="Alimama FangYuanTi VF Light" pitchFamily="2" charset="-122"/>
              </a:rPr>
              <a:t> </a:t>
            </a:r>
            <a:r>
              <a:rPr kumimoji="1" lang="en-US" altLang="zh-CN" sz="2800">
                <a:solidFill>
                  <a:schemeClr val="tx1">
                    <a:alpha val="3063"/>
                  </a:schemeClr>
                </a:solidFill>
                <a:latin typeface="Alimama FangYuanTi VF Light" pitchFamily="2" charset="-122"/>
                <a:ea typeface="Alimama FangYuanTi VF Light" pitchFamily="2" charset="-122"/>
              </a:rPr>
              <a:t>FESTIVAL</a:t>
            </a:r>
            <a:endParaRPr kumimoji="1" lang="zh-CN" altLang="en-US" sz="2800">
              <a:solidFill>
                <a:schemeClr val="tx1">
                  <a:alpha val="3063"/>
                </a:schemeClr>
              </a:solidFill>
              <a:latin typeface="Alimama FangYuanTi VF Light" pitchFamily="2" charset="-122"/>
              <a:ea typeface="Alimama FangYuanTi VF Light" pitchFamily="2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0C026577-7C97-9875-6E21-9FCA53717932}"/>
              </a:ext>
            </a:extLst>
          </p:cNvPr>
          <p:cNvSpPr txBox="1"/>
          <p:nvPr/>
        </p:nvSpPr>
        <p:spPr>
          <a:xfrm>
            <a:off x="3929396" y="1348280"/>
            <a:ext cx="322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>
                <a:solidFill>
                  <a:srgbClr val="FFCC9A">
                    <a:alpha val="45069"/>
                  </a:srgbClr>
                </a:solidFill>
                <a:latin typeface="Alimama FangYuanTi VF Light" pitchFamily="2" charset="-122"/>
                <a:ea typeface="Alimama FangYuanTi VF Light" pitchFamily="2" charset="-122"/>
              </a:rPr>
              <a:t>MUSIC</a:t>
            </a:r>
            <a:r>
              <a:rPr kumimoji="1" lang="zh-CN" altLang="en-US" sz="2800">
                <a:solidFill>
                  <a:srgbClr val="FFCC9A">
                    <a:alpha val="45069"/>
                  </a:srgbClr>
                </a:solidFill>
                <a:latin typeface="Alimama FangYuanTi VF Light" pitchFamily="2" charset="-122"/>
                <a:ea typeface="Alimama FangYuanTi VF Light" pitchFamily="2" charset="-122"/>
              </a:rPr>
              <a:t> </a:t>
            </a:r>
            <a:r>
              <a:rPr kumimoji="1" lang="en-US" altLang="zh-CN" sz="2800">
                <a:solidFill>
                  <a:srgbClr val="FFCC9A">
                    <a:alpha val="45069"/>
                  </a:srgbClr>
                </a:solidFill>
                <a:latin typeface="Alimama FangYuanTi VF Light" pitchFamily="2" charset="-122"/>
                <a:ea typeface="Alimama FangYuanTi VF Light" pitchFamily="2" charset="-122"/>
              </a:rPr>
              <a:t>FESTIVAL</a:t>
            </a:r>
            <a:r>
              <a:rPr kumimoji="1" lang="zh-CN" altLang="en-US" sz="2800">
                <a:solidFill>
                  <a:srgbClr val="FFCC9A">
                    <a:alpha val="45069"/>
                  </a:srgbClr>
                </a:solidFill>
                <a:latin typeface="Alimama FangYuanTi VF Light" pitchFamily="2" charset="-122"/>
                <a:ea typeface="Alimama FangYuanTi VF Light" pitchFamily="2" charset="-122"/>
              </a:rPr>
              <a:t>   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13E0C5F4-BE3D-BFC0-97CB-5BDD81F3D7C8}"/>
              </a:ext>
            </a:extLst>
          </p:cNvPr>
          <p:cNvSpPr txBox="1"/>
          <p:nvPr/>
        </p:nvSpPr>
        <p:spPr>
          <a:xfrm>
            <a:off x="5219221" y="4313370"/>
            <a:ext cx="322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>
                <a:solidFill>
                  <a:schemeClr val="tx1">
                    <a:alpha val="3063"/>
                  </a:schemeClr>
                </a:solidFill>
                <a:latin typeface="Alimama FangYuanTi VF Light" pitchFamily="2" charset="-122"/>
                <a:ea typeface="Alimama FangYuanTi VF Light" pitchFamily="2" charset="-122"/>
              </a:rPr>
              <a:t>MUSIC</a:t>
            </a:r>
            <a:r>
              <a:rPr kumimoji="1" lang="zh-CN" altLang="en-US" sz="2800">
                <a:solidFill>
                  <a:schemeClr val="tx1">
                    <a:alpha val="3063"/>
                  </a:schemeClr>
                </a:solidFill>
                <a:latin typeface="Alimama FangYuanTi VF Light" pitchFamily="2" charset="-122"/>
                <a:ea typeface="Alimama FangYuanTi VF Light" pitchFamily="2" charset="-122"/>
              </a:rPr>
              <a:t> </a:t>
            </a:r>
            <a:r>
              <a:rPr kumimoji="1" lang="en-US" altLang="zh-CN" sz="2800">
                <a:solidFill>
                  <a:schemeClr val="tx1">
                    <a:alpha val="3063"/>
                  </a:schemeClr>
                </a:solidFill>
                <a:latin typeface="Alimama FangYuanTi VF Light" pitchFamily="2" charset="-122"/>
                <a:ea typeface="Alimama FangYuanTi VF Light" pitchFamily="2" charset="-122"/>
              </a:rPr>
              <a:t>FESTIVAL</a:t>
            </a:r>
            <a:endParaRPr kumimoji="1" lang="zh-CN" altLang="en-US" sz="2800">
              <a:solidFill>
                <a:schemeClr val="tx1">
                  <a:alpha val="3063"/>
                </a:schemeClr>
              </a:solidFill>
              <a:latin typeface="Alimama FangYuanTi VF Light" pitchFamily="2" charset="-122"/>
              <a:ea typeface="Alimama FangYuanTi VF Light" pitchFamily="2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BE7204D7-7CB3-31A3-08FB-552ADF7B0AFD}"/>
              </a:ext>
            </a:extLst>
          </p:cNvPr>
          <p:cNvSpPr txBox="1"/>
          <p:nvPr/>
        </p:nvSpPr>
        <p:spPr>
          <a:xfrm>
            <a:off x="1234983" y="3998534"/>
            <a:ext cx="322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>
                <a:solidFill>
                  <a:srgbClr val="FFCC9A">
                    <a:alpha val="45069"/>
                  </a:srgbClr>
                </a:solidFill>
                <a:latin typeface="Alimama FangYuanTi VF Light" pitchFamily="2" charset="-122"/>
                <a:ea typeface="Alimama FangYuanTi VF Light" pitchFamily="2" charset="-122"/>
              </a:rPr>
              <a:t>MUSIC</a:t>
            </a:r>
            <a:r>
              <a:rPr kumimoji="1" lang="zh-CN" altLang="en-US" sz="2800">
                <a:solidFill>
                  <a:srgbClr val="FFCC9A">
                    <a:alpha val="45069"/>
                  </a:srgbClr>
                </a:solidFill>
                <a:latin typeface="Alimama FangYuanTi VF Light" pitchFamily="2" charset="-122"/>
                <a:ea typeface="Alimama FangYuanTi VF Light" pitchFamily="2" charset="-122"/>
              </a:rPr>
              <a:t> </a:t>
            </a:r>
            <a:r>
              <a:rPr kumimoji="1" lang="en-US" altLang="zh-CN" sz="2800">
                <a:solidFill>
                  <a:srgbClr val="FFCC9A">
                    <a:alpha val="45069"/>
                  </a:srgbClr>
                </a:solidFill>
                <a:latin typeface="Alimama FangYuanTi VF Light" pitchFamily="2" charset="-122"/>
                <a:ea typeface="Alimama FangYuanTi VF Light" pitchFamily="2" charset="-122"/>
              </a:rPr>
              <a:t>FESTIVAL</a:t>
            </a:r>
            <a:endParaRPr kumimoji="1" lang="zh-CN" altLang="en-US" sz="2800">
              <a:solidFill>
                <a:srgbClr val="FFCC9A">
                  <a:alpha val="45069"/>
                </a:srgbClr>
              </a:solidFill>
              <a:latin typeface="Alimama FangYuanTi VF Light" pitchFamily="2" charset="-122"/>
              <a:ea typeface="Alimama FangYuanTi VF Light" pitchFamily="2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A4545C5C-AD1C-8E7C-C756-3AC1473F54F6}"/>
              </a:ext>
            </a:extLst>
          </p:cNvPr>
          <p:cNvSpPr txBox="1"/>
          <p:nvPr/>
        </p:nvSpPr>
        <p:spPr>
          <a:xfrm>
            <a:off x="2371406" y="5053844"/>
            <a:ext cx="322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>
                <a:solidFill>
                  <a:schemeClr val="tx1">
                    <a:alpha val="3063"/>
                  </a:schemeClr>
                </a:solidFill>
                <a:latin typeface="Alimama FangYuanTi VF Light" pitchFamily="2" charset="-122"/>
                <a:ea typeface="Alimama FangYuanTi VF Light" pitchFamily="2" charset="-122"/>
              </a:rPr>
              <a:t>MUSIC</a:t>
            </a:r>
            <a:r>
              <a:rPr kumimoji="1" lang="zh-CN" altLang="en-US" sz="2800">
                <a:solidFill>
                  <a:schemeClr val="tx1">
                    <a:alpha val="3063"/>
                  </a:schemeClr>
                </a:solidFill>
                <a:latin typeface="Alimama FangYuanTi VF Light" pitchFamily="2" charset="-122"/>
                <a:ea typeface="Alimama FangYuanTi VF Light" pitchFamily="2" charset="-122"/>
              </a:rPr>
              <a:t> </a:t>
            </a:r>
            <a:r>
              <a:rPr kumimoji="1" lang="en-US" altLang="zh-CN" sz="2800">
                <a:solidFill>
                  <a:schemeClr val="tx1">
                    <a:alpha val="3063"/>
                  </a:schemeClr>
                </a:solidFill>
                <a:latin typeface="Alimama FangYuanTi VF Light" pitchFamily="2" charset="-122"/>
                <a:ea typeface="Alimama FangYuanTi VF Light" pitchFamily="2" charset="-122"/>
              </a:rPr>
              <a:t>FESTIVAL</a:t>
            </a:r>
            <a:endParaRPr kumimoji="1" lang="zh-CN" altLang="en-US" sz="2800">
              <a:solidFill>
                <a:schemeClr val="tx1">
                  <a:alpha val="3063"/>
                </a:schemeClr>
              </a:solidFill>
              <a:latin typeface="Alimama FangYuanTi VF Light" pitchFamily="2" charset="-122"/>
              <a:ea typeface="Alimama FangYuanTi VF Light" pitchFamily="2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45731E8-06A8-1823-9375-D6859DBF75A2}"/>
              </a:ext>
            </a:extLst>
          </p:cNvPr>
          <p:cNvSpPr txBox="1"/>
          <p:nvPr/>
        </p:nvSpPr>
        <p:spPr>
          <a:xfrm>
            <a:off x="5378518" y="5738917"/>
            <a:ext cx="322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>
                <a:solidFill>
                  <a:schemeClr val="tx1">
                    <a:alpha val="3063"/>
                  </a:schemeClr>
                </a:solidFill>
                <a:latin typeface="Alimama FangYuanTi VF Light" pitchFamily="2" charset="-122"/>
                <a:ea typeface="Alimama FangYuanTi VF Light" pitchFamily="2" charset="-122"/>
              </a:rPr>
              <a:t>MUSIC</a:t>
            </a:r>
            <a:r>
              <a:rPr kumimoji="1" lang="zh-CN" altLang="en-US" sz="2800">
                <a:solidFill>
                  <a:schemeClr val="tx1">
                    <a:alpha val="3063"/>
                  </a:schemeClr>
                </a:solidFill>
                <a:latin typeface="Alimama FangYuanTi VF Light" pitchFamily="2" charset="-122"/>
                <a:ea typeface="Alimama FangYuanTi VF Light" pitchFamily="2" charset="-122"/>
              </a:rPr>
              <a:t> </a:t>
            </a:r>
            <a:r>
              <a:rPr kumimoji="1" lang="en-US" altLang="zh-CN" sz="2800">
                <a:solidFill>
                  <a:schemeClr val="tx1">
                    <a:alpha val="3063"/>
                  </a:schemeClr>
                </a:solidFill>
                <a:latin typeface="Alimama FangYuanTi VF Light" pitchFamily="2" charset="-122"/>
                <a:ea typeface="Alimama FangYuanTi VF Light" pitchFamily="2" charset="-122"/>
              </a:rPr>
              <a:t>FESTIVAL</a:t>
            </a:r>
            <a:endParaRPr kumimoji="1" lang="zh-CN" altLang="en-US" sz="2800">
              <a:solidFill>
                <a:schemeClr val="tx1">
                  <a:alpha val="3063"/>
                </a:schemeClr>
              </a:solidFill>
              <a:latin typeface="Alimama FangYuanTi VF Light" pitchFamily="2" charset="-122"/>
              <a:ea typeface="Alimama FangYuanTi VF Light" pitchFamily="2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C2BB83A2-B80B-A344-2B4E-726E9308E438}"/>
              </a:ext>
            </a:extLst>
          </p:cNvPr>
          <p:cNvSpPr txBox="1"/>
          <p:nvPr/>
        </p:nvSpPr>
        <p:spPr>
          <a:xfrm>
            <a:off x="7855800" y="4889023"/>
            <a:ext cx="322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>
                <a:solidFill>
                  <a:srgbClr val="FFCC9A">
                    <a:alpha val="45069"/>
                  </a:srgbClr>
                </a:solidFill>
                <a:latin typeface="Alimama FangYuanTi VF Light" pitchFamily="2" charset="-122"/>
                <a:ea typeface="Alimama FangYuanTi VF Light" pitchFamily="2" charset="-122"/>
              </a:rPr>
              <a:t>MUSIC</a:t>
            </a:r>
            <a:r>
              <a:rPr kumimoji="1" lang="zh-CN" altLang="en-US" sz="2800">
                <a:solidFill>
                  <a:srgbClr val="FFCC9A">
                    <a:alpha val="45069"/>
                  </a:srgbClr>
                </a:solidFill>
                <a:latin typeface="Alimama FangYuanTi VF Light" pitchFamily="2" charset="-122"/>
                <a:ea typeface="Alimama FangYuanTi VF Light" pitchFamily="2" charset="-122"/>
              </a:rPr>
              <a:t> </a:t>
            </a:r>
            <a:r>
              <a:rPr kumimoji="1" lang="en-US" altLang="zh-CN" sz="2800">
                <a:solidFill>
                  <a:srgbClr val="FFCC9A">
                    <a:alpha val="45069"/>
                  </a:srgbClr>
                </a:solidFill>
                <a:latin typeface="Alimama FangYuanTi VF Light" pitchFamily="2" charset="-122"/>
                <a:ea typeface="Alimama FangYuanTi VF Light" pitchFamily="2" charset="-122"/>
              </a:rPr>
              <a:t>FESTIVAL</a:t>
            </a:r>
            <a:endParaRPr kumimoji="1" lang="zh-CN" altLang="en-US" sz="2800">
              <a:solidFill>
                <a:srgbClr val="FFCC9A">
                  <a:alpha val="45069"/>
                </a:srgbClr>
              </a:solidFill>
              <a:latin typeface="Alimama FangYuanTi VF Light" pitchFamily="2" charset="-122"/>
              <a:ea typeface="Alimama FangYuanTi VF Light" pitchFamily="2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AB808618-86B6-19DE-0E9B-DC2214258B92}"/>
              </a:ext>
            </a:extLst>
          </p:cNvPr>
          <p:cNvSpPr txBox="1"/>
          <p:nvPr/>
        </p:nvSpPr>
        <p:spPr>
          <a:xfrm>
            <a:off x="6961373" y="1815905"/>
            <a:ext cx="322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>
                <a:solidFill>
                  <a:schemeClr val="tx1">
                    <a:alpha val="3063"/>
                  </a:schemeClr>
                </a:solidFill>
                <a:latin typeface="Alimama FangYuanTi VF Light" pitchFamily="2" charset="-122"/>
                <a:ea typeface="Alimama FangYuanTi VF Light" pitchFamily="2" charset="-122"/>
              </a:rPr>
              <a:t>MUSIC</a:t>
            </a:r>
            <a:r>
              <a:rPr kumimoji="1" lang="zh-CN" altLang="en-US" sz="2800">
                <a:solidFill>
                  <a:schemeClr val="tx1">
                    <a:alpha val="3063"/>
                  </a:schemeClr>
                </a:solidFill>
                <a:latin typeface="Alimama FangYuanTi VF Light" pitchFamily="2" charset="-122"/>
                <a:ea typeface="Alimama FangYuanTi VF Light" pitchFamily="2" charset="-122"/>
              </a:rPr>
              <a:t> </a:t>
            </a:r>
            <a:r>
              <a:rPr kumimoji="1" lang="en-US" altLang="zh-CN" sz="2800">
                <a:solidFill>
                  <a:schemeClr val="tx1">
                    <a:alpha val="3063"/>
                  </a:schemeClr>
                </a:solidFill>
                <a:latin typeface="Alimama FangYuanTi VF Light" pitchFamily="2" charset="-122"/>
                <a:ea typeface="Alimama FangYuanTi VF Light" pitchFamily="2" charset="-122"/>
              </a:rPr>
              <a:t>FESTIVAL</a:t>
            </a:r>
            <a:endParaRPr kumimoji="1" lang="zh-CN" altLang="en-US" sz="2800">
              <a:solidFill>
                <a:schemeClr val="tx1">
                  <a:alpha val="3063"/>
                </a:schemeClr>
              </a:solidFill>
              <a:latin typeface="Alimama FangYuanTi VF Light" pitchFamily="2" charset="-122"/>
              <a:ea typeface="Alimama FangYuanTi VF Light" pitchFamily="2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BF28B9D9-62B9-A556-971C-0858104DEEBD}"/>
              </a:ext>
            </a:extLst>
          </p:cNvPr>
          <p:cNvSpPr txBox="1"/>
          <p:nvPr/>
        </p:nvSpPr>
        <p:spPr>
          <a:xfrm>
            <a:off x="8601221" y="673537"/>
            <a:ext cx="322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>
                <a:solidFill>
                  <a:srgbClr val="FFCC9A">
                    <a:alpha val="45069"/>
                  </a:srgbClr>
                </a:solidFill>
                <a:latin typeface="Alimama FangYuanTi VF Light" pitchFamily="2" charset="-122"/>
                <a:ea typeface="Alimama FangYuanTi VF Light" pitchFamily="2" charset="-122"/>
              </a:rPr>
              <a:t>MUSIC</a:t>
            </a:r>
            <a:r>
              <a:rPr kumimoji="1" lang="zh-CN" altLang="en-US" sz="2800">
                <a:solidFill>
                  <a:srgbClr val="FFCC9A">
                    <a:alpha val="45069"/>
                  </a:srgbClr>
                </a:solidFill>
                <a:latin typeface="Alimama FangYuanTi VF Light" pitchFamily="2" charset="-122"/>
                <a:ea typeface="Alimama FangYuanTi VF Light" pitchFamily="2" charset="-122"/>
              </a:rPr>
              <a:t> </a:t>
            </a:r>
            <a:r>
              <a:rPr kumimoji="1" lang="en-US" altLang="zh-CN" sz="2800">
                <a:solidFill>
                  <a:srgbClr val="FFCC9A">
                    <a:alpha val="45069"/>
                  </a:srgbClr>
                </a:solidFill>
                <a:latin typeface="Alimama FangYuanTi VF Light" pitchFamily="2" charset="-122"/>
                <a:ea typeface="Alimama FangYuanTi VF Light" pitchFamily="2" charset="-122"/>
              </a:rPr>
              <a:t>FESTIVAL</a:t>
            </a:r>
            <a:endParaRPr kumimoji="1" lang="zh-CN" altLang="en-US" sz="2800">
              <a:solidFill>
                <a:srgbClr val="FFCC9A">
                  <a:alpha val="45069"/>
                </a:srgbClr>
              </a:solidFill>
              <a:latin typeface="Alimama FangYuanTi VF Light" pitchFamily="2" charset="-122"/>
              <a:ea typeface="Alimama FangYuanTi VF Light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3969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桌子上放着蓝色的星球&#10;&#10;低可信度描述已自动生成">
            <a:extLst>
              <a:ext uri="{FF2B5EF4-FFF2-40B4-BE49-F238E27FC236}">
                <a16:creationId xmlns:a16="http://schemas.microsoft.com/office/drawing/2014/main" id="{248692BE-841B-8817-AC15-7D11ECD0A9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17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2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9525"/>
            <a:ext cx="12192000" cy="6911464"/>
          </a:xfrm>
          <a:prstGeom prst="rect">
            <a:avLst/>
          </a:prstGeom>
        </p:spPr>
      </p:pic>
      <p:sp>
        <p:nvSpPr>
          <p:cNvPr id="139" name="矩形 138">
            <a:extLst>
              <a:ext uri="{FF2B5EF4-FFF2-40B4-BE49-F238E27FC236}">
                <a16:creationId xmlns:a16="http://schemas.microsoft.com/office/drawing/2014/main" id="{590B8E16-645F-A053-66FA-5547606F1DCA}"/>
              </a:ext>
            </a:extLst>
          </p:cNvPr>
          <p:cNvSpPr/>
          <p:nvPr/>
        </p:nvSpPr>
        <p:spPr>
          <a:xfrm>
            <a:off x="-10736" y="1569953"/>
            <a:ext cx="12192000" cy="4108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BD1A7B3-D069-DEAB-FA04-62D6BBFEFC59}"/>
              </a:ext>
            </a:extLst>
          </p:cNvPr>
          <p:cNvGrpSpPr/>
          <p:nvPr/>
        </p:nvGrpSpPr>
        <p:grpSpPr>
          <a:xfrm>
            <a:off x="899618" y="1326112"/>
            <a:ext cx="2812085" cy="4596385"/>
            <a:chOff x="2004518" y="-144019"/>
            <a:chExt cx="2812085" cy="4596385"/>
          </a:xfrm>
        </p:grpSpPr>
        <p:sp>
          <p:nvSpPr>
            <p:cNvPr id="5" name="三角形 4">
              <a:extLst>
                <a:ext uri="{FF2B5EF4-FFF2-40B4-BE49-F238E27FC236}">
                  <a16:creationId xmlns:a16="http://schemas.microsoft.com/office/drawing/2014/main" id="{13D0064E-79A6-2D34-A945-05EBE4E139B4}"/>
                </a:ext>
              </a:extLst>
            </p:cNvPr>
            <p:cNvSpPr/>
            <p:nvPr/>
          </p:nvSpPr>
          <p:spPr>
            <a:xfrm>
              <a:off x="2004518" y="-144019"/>
              <a:ext cx="282856" cy="243841"/>
            </a:xfrm>
            <a:prstGeom prst="triangle">
              <a:avLst/>
            </a:pr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100000">
                  <a:srgbClr val="FFCC9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三角形 6">
              <a:extLst>
                <a:ext uri="{FF2B5EF4-FFF2-40B4-BE49-F238E27FC236}">
                  <a16:creationId xmlns:a16="http://schemas.microsoft.com/office/drawing/2014/main" id="{2C2252BD-CF75-B03C-333A-6735B525CC3B}"/>
                </a:ext>
              </a:extLst>
            </p:cNvPr>
            <p:cNvSpPr/>
            <p:nvPr/>
          </p:nvSpPr>
          <p:spPr>
            <a:xfrm rot="10800000" flipH="1">
              <a:off x="2004518" y="4208525"/>
              <a:ext cx="282856" cy="243841"/>
            </a:xfrm>
            <a:prstGeom prst="triangle">
              <a:avLst/>
            </a:pr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100000">
                  <a:srgbClr val="FFCC9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" name="单圆角矩形 2">
              <a:extLst>
                <a:ext uri="{FF2B5EF4-FFF2-40B4-BE49-F238E27FC236}">
                  <a16:creationId xmlns:a16="http://schemas.microsoft.com/office/drawing/2014/main" id="{6C474DED-7AC3-CFA7-87AE-3919E12E1B7C}"/>
                </a:ext>
              </a:extLst>
            </p:cNvPr>
            <p:cNvSpPr/>
            <p:nvPr/>
          </p:nvSpPr>
          <p:spPr>
            <a:xfrm>
              <a:off x="2146555" y="-144019"/>
              <a:ext cx="2670048" cy="4596384"/>
            </a:xfrm>
            <a:prstGeom prst="round1Rect">
              <a:avLst/>
            </a:prstGeom>
            <a:solidFill>
              <a:srgbClr val="FFCC9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CB98198C-CAFB-3CAC-0E18-930B910FAB84}"/>
              </a:ext>
            </a:extLst>
          </p:cNvPr>
          <p:cNvSpPr txBox="1"/>
          <p:nvPr/>
        </p:nvSpPr>
        <p:spPr>
          <a:xfrm>
            <a:off x="1666875" y="2394375"/>
            <a:ext cx="142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b="1">
                <a:latin typeface="Alimama FangYuanTi VF SemiBold" pitchFamily="2" charset="-122"/>
                <a:ea typeface="Alimama FangYuanTi VF SemiBold" pitchFamily="2" charset="-122"/>
              </a:rPr>
              <a:t>添加副标题</a:t>
            </a:r>
          </a:p>
        </p:txBody>
      </p:sp>
      <p:sp>
        <p:nvSpPr>
          <p:cNvPr id="18" name="三角形 17">
            <a:extLst>
              <a:ext uri="{FF2B5EF4-FFF2-40B4-BE49-F238E27FC236}">
                <a16:creationId xmlns:a16="http://schemas.microsoft.com/office/drawing/2014/main" id="{C40437D2-CCA2-0F1D-E355-050B25047D76}"/>
              </a:ext>
            </a:extLst>
          </p:cNvPr>
          <p:cNvSpPr/>
          <p:nvPr/>
        </p:nvSpPr>
        <p:spPr>
          <a:xfrm rot="5400000">
            <a:off x="3692653" y="3505241"/>
            <a:ext cx="276225" cy="238125"/>
          </a:xfrm>
          <a:prstGeom prst="triangle">
            <a:avLst/>
          </a:prstGeom>
          <a:solidFill>
            <a:srgbClr val="FFCC9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20" name="直线连接符 19">
            <a:extLst>
              <a:ext uri="{FF2B5EF4-FFF2-40B4-BE49-F238E27FC236}">
                <a16:creationId xmlns:a16="http://schemas.microsoft.com/office/drawing/2014/main" id="{3648C210-8D03-D042-C647-0A33429D04FD}"/>
              </a:ext>
            </a:extLst>
          </p:cNvPr>
          <p:cNvCxnSpPr>
            <a:cxnSpLocks/>
          </p:cNvCxnSpPr>
          <p:nvPr/>
        </p:nvCxnSpPr>
        <p:spPr>
          <a:xfrm>
            <a:off x="1762125" y="2782757"/>
            <a:ext cx="61455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AF2DC4DC-20C8-3061-62EB-2DC62FF20E95}"/>
              </a:ext>
            </a:extLst>
          </p:cNvPr>
          <p:cNvSpPr txBox="1"/>
          <p:nvPr/>
        </p:nvSpPr>
        <p:spPr>
          <a:xfrm>
            <a:off x="1390788" y="3224169"/>
            <a:ext cx="1971783" cy="151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6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600">
                <a:latin typeface="Alimama FangYuanTi VF" pitchFamily="2" charset="-122"/>
                <a:ea typeface="Alimama FangYuanTi VF" pitchFamily="2" charset="-122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kumimoji="1" lang="zh-CN" altLang="en-US" sz="16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600">
                <a:latin typeface="Alimama FangYuanTi VF" pitchFamily="2" charset="-122"/>
                <a:ea typeface="Alimama FangYuanTi VF" pitchFamily="2" charset="-122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kumimoji="1" lang="zh-CN" altLang="en-US" sz="16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600">
                <a:latin typeface="Alimama FangYuanTi VF" pitchFamily="2" charset="-122"/>
                <a:ea typeface="Alimama FangYuanTi VF" pitchFamily="2" charset="-122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kumimoji="1" lang="zh-CN" altLang="en-US" sz="16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endParaRPr kumimoji="1" lang="en-US" altLang="zh-CN" sz="1600">
              <a:latin typeface="Alimama FangYuanTi VF" pitchFamily="2" charset="-122"/>
              <a:ea typeface="Alimama FangYuanTi VF" pitchFamily="2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794EE9A-BF1C-CCA3-F549-A067FD857A7A}"/>
              </a:ext>
            </a:extLst>
          </p:cNvPr>
          <p:cNvGrpSpPr/>
          <p:nvPr/>
        </p:nvGrpSpPr>
        <p:grpSpPr>
          <a:xfrm>
            <a:off x="4765898" y="2304959"/>
            <a:ext cx="1549176" cy="369332"/>
            <a:chOff x="4803998" y="2818485"/>
            <a:chExt cx="1549176" cy="369332"/>
          </a:xfrm>
        </p:grpSpPr>
        <p:sp>
          <p:nvSpPr>
            <p:cNvPr id="28" name="圆角矩形 27">
              <a:extLst>
                <a:ext uri="{FF2B5EF4-FFF2-40B4-BE49-F238E27FC236}">
                  <a16:creationId xmlns:a16="http://schemas.microsoft.com/office/drawing/2014/main" id="{95C06442-AC2B-5349-C0DC-2BA1B754D9D0}"/>
                </a:ext>
              </a:extLst>
            </p:cNvPr>
            <p:cNvSpPr/>
            <p:nvPr/>
          </p:nvSpPr>
          <p:spPr>
            <a:xfrm>
              <a:off x="4803999" y="2849213"/>
              <a:ext cx="1549175" cy="317068"/>
            </a:xfrm>
            <a:prstGeom prst="roundRect">
              <a:avLst>
                <a:gd name="adj" fmla="val 50000"/>
              </a:avLst>
            </a:prstGeom>
            <a:solidFill>
              <a:srgbClr val="99CE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BD0FA23-153A-88CA-BC9F-AE70B9D84FB4}"/>
                </a:ext>
              </a:extLst>
            </p:cNvPr>
            <p:cNvSpPr txBox="1"/>
            <p:nvPr/>
          </p:nvSpPr>
          <p:spPr>
            <a:xfrm>
              <a:off x="4803998" y="2818485"/>
              <a:ext cx="1549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>
                  <a:latin typeface="Alimama FangYuanTi VF Medium" pitchFamily="2" charset="-122"/>
                  <a:ea typeface="Alimama FangYuanTi VF Medium" pitchFamily="2" charset="-122"/>
                </a:rPr>
                <a:t>KEY</a:t>
              </a:r>
              <a:r>
                <a:rPr kumimoji="1" lang="zh-CN" altLang="en-US">
                  <a:latin typeface="Alimama FangYuanTi VF Medium" pitchFamily="2" charset="-122"/>
                  <a:ea typeface="Alimama FangYuanTi VF Medium" pitchFamily="2" charset="-122"/>
                </a:rPr>
                <a:t> </a:t>
              </a:r>
              <a:r>
                <a:rPr kumimoji="1" lang="en-US" altLang="zh-CN">
                  <a:latin typeface="Alimama FangYuanTi VF Medium" pitchFamily="2" charset="-122"/>
                  <a:ea typeface="Alimama FangYuanTi VF Medium" pitchFamily="2" charset="-122"/>
                </a:rPr>
                <a:t>WORD</a:t>
              </a:r>
              <a:endParaRPr kumimoji="1" lang="zh-CN" altLang="en-US">
                <a:latin typeface="Alimama FangYuanTi VF Medium" pitchFamily="2" charset="-122"/>
                <a:ea typeface="Alimama FangYuanTi VF Medium" pitchFamily="2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65DD9FF-C9B0-F781-01B7-7D5D224105E6}"/>
              </a:ext>
            </a:extLst>
          </p:cNvPr>
          <p:cNvGrpSpPr/>
          <p:nvPr/>
        </p:nvGrpSpPr>
        <p:grpSpPr>
          <a:xfrm>
            <a:off x="4765897" y="3353861"/>
            <a:ext cx="1549176" cy="369332"/>
            <a:chOff x="4803998" y="2818485"/>
            <a:chExt cx="1549176" cy="369332"/>
          </a:xfrm>
        </p:grpSpPr>
        <p:sp>
          <p:nvSpPr>
            <p:cNvPr id="32" name="圆角矩形 31">
              <a:extLst>
                <a:ext uri="{FF2B5EF4-FFF2-40B4-BE49-F238E27FC236}">
                  <a16:creationId xmlns:a16="http://schemas.microsoft.com/office/drawing/2014/main" id="{4DEC0EAC-78F6-AE19-38F4-42525FFD1933}"/>
                </a:ext>
              </a:extLst>
            </p:cNvPr>
            <p:cNvSpPr/>
            <p:nvPr/>
          </p:nvSpPr>
          <p:spPr>
            <a:xfrm>
              <a:off x="4803999" y="2849213"/>
              <a:ext cx="1549175" cy="317068"/>
            </a:xfrm>
            <a:prstGeom prst="roundRect">
              <a:avLst>
                <a:gd name="adj" fmla="val 50000"/>
              </a:avLst>
            </a:prstGeom>
            <a:solidFill>
              <a:srgbClr val="99CE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5FA2735-A624-621B-3182-A60B5F610C7B}"/>
                </a:ext>
              </a:extLst>
            </p:cNvPr>
            <p:cNvSpPr txBox="1"/>
            <p:nvPr/>
          </p:nvSpPr>
          <p:spPr>
            <a:xfrm>
              <a:off x="4803998" y="2818485"/>
              <a:ext cx="1549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>
                  <a:latin typeface="Alimama FangYuanTi VF Medium" pitchFamily="2" charset="-122"/>
                  <a:ea typeface="Alimama FangYuanTi VF Medium" pitchFamily="2" charset="-122"/>
                </a:rPr>
                <a:t>KEY</a:t>
              </a:r>
              <a:r>
                <a:rPr kumimoji="1" lang="zh-CN" altLang="en-US">
                  <a:latin typeface="Alimama FangYuanTi VF Medium" pitchFamily="2" charset="-122"/>
                  <a:ea typeface="Alimama FangYuanTi VF Medium" pitchFamily="2" charset="-122"/>
                </a:rPr>
                <a:t> </a:t>
              </a:r>
              <a:r>
                <a:rPr kumimoji="1" lang="en-US" altLang="zh-CN">
                  <a:latin typeface="Alimama FangYuanTi VF Medium" pitchFamily="2" charset="-122"/>
                  <a:ea typeface="Alimama FangYuanTi VF Medium" pitchFamily="2" charset="-122"/>
                </a:rPr>
                <a:t>WORD</a:t>
              </a:r>
              <a:endParaRPr kumimoji="1" lang="zh-CN" altLang="en-US">
                <a:latin typeface="Alimama FangYuanTi VF Medium" pitchFamily="2" charset="-122"/>
                <a:ea typeface="Alimama FangYuanTi VF Medium" pitchFamily="2" charset="-122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B4BB4DB7-CB86-297A-4CD1-5C650BFC2DAC}"/>
              </a:ext>
            </a:extLst>
          </p:cNvPr>
          <p:cNvSpPr txBox="1"/>
          <p:nvPr/>
        </p:nvSpPr>
        <p:spPr>
          <a:xfrm>
            <a:off x="4654648" y="2713084"/>
            <a:ext cx="4254626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9BC2C98-10BD-2080-B12F-846D044989B1}"/>
              </a:ext>
            </a:extLst>
          </p:cNvPr>
          <p:cNvSpPr txBox="1"/>
          <p:nvPr/>
        </p:nvSpPr>
        <p:spPr>
          <a:xfrm>
            <a:off x="4654648" y="3738441"/>
            <a:ext cx="4254626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A91BB85-70E5-9C82-CBF1-AF8A3515B059}"/>
              </a:ext>
            </a:extLst>
          </p:cNvPr>
          <p:cNvGrpSpPr/>
          <p:nvPr/>
        </p:nvGrpSpPr>
        <p:grpSpPr>
          <a:xfrm>
            <a:off x="8261729" y="3353861"/>
            <a:ext cx="1549176" cy="369332"/>
            <a:chOff x="4803998" y="2818485"/>
            <a:chExt cx="1549176" cy="369332"/>
          </a:xfrm>
        </p:grpSpPr>
        <p:sp>
          <p:nvSpPr>
            <p:cNvPr id="37" name="圆角矩形 36">
              <a:extLst>
                <a:ext uri="{FF2B5EF4-FFF2-40B4-BE49-F238E27FC236}">
                  <a16:creationId xmlns:a16="http://schemas.microsoft.com/office/drawing/2014/main" id="{A991A34A-F010-F134-2E31-2599BE7E6EB9}"/>
                </a:ext>
              </a:extLst>
            </p:cNvPr>
            <p:cNvSpPr/>
            <p:nvPr/>
          </p:nvSpPr>
          <p:spPr>
            <a:xfrm>
              <a:off x="4803999" y="2849213"/>
              <a:ext cx="1549175" cy="317068"/>
            </a:xfrm>
            <a:prstGeom prst="roundRect">
              <a:avLst>
                <a:gd name="adj" fmla="val 50000"/>
              </a:avLst>
            </a:prstGeom>
            <a:solidFill>
              <a:srgbClr val="99CE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362D39C-0A17-94AE-B68C-92C241407624}"/>
                </a:ext>
              </a:extLst>
            </p:cNvPr>
            <p:cNvSpPr txBox="1"/>
            <p:nvPr/>
          </p:nvSpPr>
          <p:spPr>
            <a:xfrm>
              <a:off x="4803998" y="2818485"/>
              <a:ext cx="1549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>
                  <a:latin typeface="Alimama FangYuanTi VF Medium" pitchFamily="2" charset="-122"/>
                  <a:ea typeface="Alimama FangYuanTi VF Medium" pitchFamily="2" charset="-122"/>
                </a:rPr>
                <a:t>KEY</a:t>
              </a:r>
              <a:r>
                <a:rPr kumimoji="1" lang="zh-CN" altLang="en-US">
                  <a:latin typeface="Alimama FangYuanTi VF Medium" pitchFamily="2" charset="-122"/>
                  <a:ea typeface="Alimama FangYuanTi VF Medium" pitchFamily="2" charset="-122"/>
                </a:rPr>
                <a:t> </a:t>
              </a:r>
              <a:r>
                <a:rPr kumimoji="1" lang="en-US" altLang="zh-CN">
                  <a:latin typeface="Alimama FangYuanTi VF Medium" pitchFamily="2" charset="-122"/>
                  <a:ea typeface="Alimama FangYuanTi VF Medium" pitchFamily="2" charset="-122"/>
                </a:rPr>
                <a:t>WORD</a:t>
              </a:r>
              <a:endParaRPr kumimoji="1" lang="zh-CN" altLang="en-US">
                <a:latin typeface="Alimama FangYuanTi VF Medium" pitchFamily="2" charset="-122"/>
                <a:ea typeface="Alimama FangYuanTi VF Medium" pitchFamily="2" charset="-122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4F5258C6-1DE7-82AF-D7C8-D5620D06467F}"/>
              </a:ext>
            </a:extLst>
          </p:cNvPr>
          <p:cNvSpPr txBox="1"/>
          <p:nvPr/>
        </p:nvSpPr>
        <p:spPr>
          <a:xfrm>
            <a:off x="8150480" y="3738441"/>
            <a:ext cx="4254626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A886993-6BCE-AEF2-961B-DA4C2CDB43E2}"/>
              </a:ext>
            </a:extLst>
          </p:cNvPr>
          <p:cNvGrpSpPr/>
          <p:nvPr/>
        </p:nvGrpSpPr>
        <p:grpSpPr>
          <a:xfrm>
            <a:off x="4765897" y="4414914"/>
            <a:ext cx="1549176" cy="369332"/>
            <a:chOff x="4803998" y="2818485"/>
            <a:chExt cx="1549176" cy="369332"/>
          </a:xfrm>
        </p:grpSpPr>
        <p:sp>
          <p:nvSpPr>
            <p:cNvPr id="41" name="圆角矩形 40">
              <a:extLst>
                <a:ext uri="{FF2B5EF4-FFF2-40B4-BE49-F238E27FC236}">
                  <a16:creationId xmlns:a16="http://schemas.microsoft.com/office/drawing/2014/main" id="{C1C58179-A6E3-DD4E-196F-2800B4638FCC}"/>
                </a:ext>
              </a:extLst>
            </p:cNvPr>
            <p:cNvSpPr/>
            <p:nvPr/>
          </p:nvSpPr>
          <p:spPr>
            <a:xfrm>
              <a:off x="4803999" y="2849213"/>
              <a:ext cx="1549175" cy="317068"/>
            </a:xfrm>
            <a:prstGeom prst="roundRect">
              <a:avLst>
                <a:gd name="adj" fmla="val 50000"/>
              </a:avLst>
            </a:prstGeom>
            <a:solidFill>
              <a:srgbClr val="99CE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66A9353-C6BD-2087-A4D5-46CAE6E27FB6}"/>
                </a:ext>
              </a:extLst>
            </p:cNvPr>
            <p:cNvSpPr txBox="1"/>
            <p:nvPr/>
          </p:nvSpPr>
          <p:spPr>
            <a:xfrm>
              <a:off x="4803998" y="2818485"/>
              <a:ext cx="1549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>
                  <a:latin typeface="Alimama FangYuanTi VF Medium" pitchFamily="2" charset="-122"/>
                  <a:ea typeface="Alimama FangYuanTi VF Medium" pitchFamily="2" charset="-122"/>
                </a:rPr>
                <a:t>KEY</a:t>
              </a:r>
              <a:r>
                <a:rPr kumimoji="1" lang="zh-CN" altLang="en-US">
                  <a:latin typeface="Alimama FangYuanTi VF Medium" pitchFamily="2" charset="-122"/>
                  <a:ea typeface="Alimama FangYuanTi VF Medium" pitchFamily="2" charset="-122"/>
                </a:rPr>
                <a:t> </a:t>
              </a:r>
              <a:r>
                <a:rPr kumimoji="1" lang="en-US" altLang="zh-CN">
                  <a:latin typeface="Alimama FangYuanTi VF Medium" pitchFamily="2" charset="-122"/>
                  <a:ea typeface="Alimama FangYuanTi VF Medium" pitchFamily="2" charset="-122"/>
                </a:rPr>
                <a:t>WORD</a:t>
              </a:r>
              <a:endParaRPr kumimoji="1" lang="zh-CN" altLang="en-US">
                <a:latin typeface="Alimama FangYuanTi VF Medium" pitchFamily="2" charset="-122"/>
                <a:ea typeface="Alimama FangYuanTi VF Medium" pitchFamily="2" charset="-122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140ABF4A-E6BB-E16B-BA05-55D2B7F9145B}"/>
              </a:ext>
            </a:extLst>
          </p:cNvPr>
          <p:cNvSpPr txBox="1"/>
          <p:nvPr/>
        </p:nvSpPr>
        <p:spPr>
          <a:xfrm>
            <a:off x="4654648" y="4799494"/>
            <a:ext cx="4254626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07FA42F-FF27-7D95-F0E5-62702872655E}"/>
              </a:ext>
            </a:extLst>
          </p:cNvPr>
          <p:cNvGrpSpPr/>
          <p:nvPr/>
        </p:nvGrpSpPr>
        <p:grpSpPr>
          <a:xfrm>
            <a:off x="8261729" y="4414914"/>
            <a:ext cx="1549176" cy="369332"/>
            <a:chOff x="4803998" y="2818485"/>
            <a:chExt cx="1549176" cy="369332"/>
          </a:xfrm>
        </p:grpSpPr>
        <p:sp>
          <p:nvSpPr>
            <p:cNvPr id="45" name="圆角矩形 44">
              <a:extLst>
                <a:ext uri="{FF2B5EF4-FFF2-40B4-BE49-F238E27FC236}">
                  <a16:creationId xmlns:a16="http://schemas.microsoft.com/office/drawing/2014/main" id="{D7BC6A36-D4AC-B82C-5A8E-A92C31EB701F}"/>
                </a:ext>
              </a:extLst>
            </p:cNvPr>
            <p:cNvSpPr/>
            <p:nvPr/>
          </p:nvSpPr>
          <p:spPr>
            <a:xfrm>
              <a:off x="4803999" y="2849213"/>
              <a:ext cx="1549175" cy="317068"/>
            </a:xfrm>
            <a:prstGeom prst="roundRect">
              <a:avLst>
                <a:gd name="adj" fmla="val 50000"/>
              </a:avLst>
            </a:prstGeom>
            <a:solidFill>
              <a:srgbClr val="99CE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C32F057-F906-F5DC-0A32-4B6731969F54}"/>
                </a:ext>
              </a:extLst>
            </p:cNvPr>
            <p:cNvSpPr txBox="1"/>
            <p:nvPr/>
          </p:nvSpPr>
          <p:spPr>
            <a:xfrm>
              <a:off x="4803998" y="2818485"/>
              <a:ext cx="1549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>
                  <a:latin typeface="Alimama FangYuanTi VF Medium" pitchFamily="2" charset="-122"/>
                  <a:ea typeface="Alimama FangYuanTi VF Medium" pitchFamily="2" charset="-122"/>
                </a:rPr>
                <a:t>KEY</a:t>
              </a:r>
              <a:r>
                <a:rPr kumimoji="1" lang="zh-CN" altLang="en-US">
                  <a:latin typeface="Alimama FangYuanTi VF Medium" pitchFamily="2" charset="-122"/>
                  <a:ea typeface="Alimama FangYuanTi VF Medium" pitchFamily="2" charset="-122"/>
                </a:rPr>
                <a:t> </a:t>
              </a:r>
              <a:r>
                <a:rPr kumimoji="1" lang="en-US" altLang="zh-CN">
                  <a:latin typeface="Alimama FangYuanTi VF Medium" pitchFamily="2" charset="-122"/>
                  <a:ea typeface="Alimama FangYuanTi VF Medium" pitchFamily="2" charset="-122"/>
                </a:rPr>
                <a:t>WORD</a:t>
              </a:r>
              <a:endParaRPr kumimoji="1" lang="zh-CN" altLang="en-US">
                <a:latin typeface="Alimama FangYuanTi VF Medium" pitchFamily="2" charset="-122"/>
                <a:ea typeface="Alimama FangYuanTi VF Medium" pitchFamily="2" charset="-122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66291217-EF1B-089C-45E8-FD7D4F64F4AC}"/>
              </a:ext>
            </a:extLst>
          </p:cNvPr>
          <p:cNvSpPr txBox="1"/>
          <p:nvPr/>
        </p:nvSpPr>
        <p:spPr>
          <a:xfrm>
            <a:off x="8150480" y="4799494"/>
            <a:ext cx="4254626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4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400">
                <a:latin typeface="Alimama FangYuanTi VF" pitchFamily="2" charset="-122"/>
                <a:ea typeface="Alimama FangYuanTi VF" pitchFamily="2" charset="-122"/>
              </a:rPr>
              <a:t> </a:t>
            </a: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371DD970-CAA6-B9BE-511A-DCB93E57DDFC}"/>
              </a:ext>
            </a:extLst>
          </p:cNvPr>
          <p:cNvGrpSpPr/>
          <p:nvPr/>
        </p:nvGrpSpPr>
        <p:grpSpPr>
          <a:xfrm>
            <a:off x="5085" y="-7684"/>
            <a:ext cx="12725397" cy="260519"/>
            <a:chOff x="-10883" y="-1"/>
            <a:chExt cx="12725397" cy="376766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1A6DCBB2-609A-FFC6-C4B4-215AF7F6C19C}"/>
                </a:ext>
              </a:extLst>
            </p:cNvPr>
            <p:cNvGrpSpPr/>
            <p:nvPr/>
          </p:nvGrpSpPr>
          <p:grpSpPr>
            <a:xfrm>
              <a:off x="-10883" y="-1"/>
              <a:ext cx="1413933" cy="376766"/>
              <a:chOff x="0" y="0"/>
              <a:chExt cx="1413933" cy="376766"/>
            </a:xfrm>
          </p:grpSpPr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id="{2C5ACA11-7238-7CEB-79D3-83C31CE018B0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B46161C8-4B6C-F84C-5662-8557843F0CCF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2850A253-40B9-E491-D549-52988E479706}"/>
                </a:ext>
              </a:extLst>
            </p:cNvPr>
            <p:cNvGrpSpPr/>
            <p:nvPr/>
          </p:nvGrpSpPr>
          <p:grpSpPr>
            <a:xfrm>
              <a:off x="1403050" y="-1"/>
              <a:ext cx="1413933" cy="376766"/>
              <a:chOff x="1413933" y="0"/>
              <a:chExt cx="1413933" cy="376766"/>
            </a:xfrm>
          </p:grpSpPr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id="{8E2F95AF-3BF0-872E-D8EE-26AF3007C2DB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68325A1A-640C-0D4A-9BC9-C83562545D27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19331731-03B5-30B1-FE2A-5C46FBF72C4D}"/>
                </a:ext>
              </a:extLst>
            </p:cNvPr>
            <p:cNvGrpSpPr/>
            <p:nvPr/>
          </p:nvGrpSpPr>
          <p:grpSpPr>
            <a:xfrm>
              <a:off x="2816983" y="-1"/>
              <a:ext cx="1413933" cy="376766"/>
              <a:chOff x="0" y="0"/>
              <a:chExt cx="1413933" cy="376766"/>
            </a:xfrm>
          </p:grpSpPr>
          <p:sp>
            <p:nvSpPr>
              <p:cNvPr id="105" name="矩形 104">
                <a:extLst>
                  <a:ext uri="{FF2B5EF4-FFF2-40B4-BE49-F238E27FC236}">
                    <a16:creationId xmlns:a16="http://schemas.microsoft.com/office/drawing/2014/main" id="{F6543875-A57C-75AE-6AB5-30BA50EC4247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id="{3EFFC286-C29F-DFE5-AD06-6E5073950D57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8C011B54-C168-4FE9-4989-C155F0ECAACB}"/>
                </a:ext>
              </a:extLst>
            </p:cNvPr>
            <p:cNvGrpSpPr/>
            <p:nvPr/>
          </p:nvGrpSpPr>
          <p:grpSpPr>
            <a:xfrm>
              <a:off x="4230916" y="-1"/>
              <a:ext cx="1413933" cy="376766"/>
              <a:chOff x="1413933" y="0"/>
              <a:chExt cx="1413933" cy="376766"/>
            </a:xfrm>
          </p:grpSpPr>
          <p:sp>
            <p:nvSpPr>
              <p:cNvPr id="103" name="矩形 102">
                <a:extLst>
                  <a:ext uri="{FF2B5EF4-FFF2-40B4-BE49-F238E27FC236}">
                    <a16:creationId xmlns:a16="http://schemas.microsoft.com/office/drawing/2014/main" id="{5B7B7F8C-D498-3225-FAA3-39B3827FFB1C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740F291D-E94A-0F57-03C7-7A14A0F0EA37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28E21738-6FF3-C35C-1266-07DECF7A5272}"/>
                </a:ext>
              </a:extLst>
            </p:cNvPr>
            <p:cNvGrpSpPr/>
            <p:nvPr/>
          </p:nvGrpSpPr>
          <p:grpSpPr>
            <a:xfrm>
              <a:off x="5644849" y="-1"/>
              <a:ext cx="1413933" cy="376766"/>
              <a:chOff x="0" y="0"/>
              <a:chExt cx="1413933" cy="376766"/>
            </a:xfrm>
          </p:grpSpPr>
          <p:sp>
            <p:nvSpPr>
              <p:cNvPr id="101" name="矩形 100">
                <a:extLst>
                  <a:ext uri="{FF2B5EF4-FFF2-40B4-BE49-F238E27FC236}">
                    <a16:creationId xmlns:a16="http://schemas.microsoft.com/office/drawing/2014/main" id="{4D2B325B-6D53-E7AF-0AE1-E472914575ED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42923751-4132-A2C6-BAB8-98173FF3B103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4F6743C8-F59A-BF22-75A4-F148F65BA2FB}"/>
                </a:ext>
              </a:extLst>
            </p:cNvPr>
            <p:cNvGrpSpPr/>
            <p:nvPr/>
          </p:nvGrpSpPr>
          <p:grpSpPr>
            <a:xfrm>
              <a:off x="7058782" y="-1"/>
              <a:ext cx="1413933" cy="376766"/>
              <a:chOff x="1413933" y="0"/>
              <a:chExt cx="1413933" cy="376766"/>
            </a:xfrm>
          </p:grpSpPr>
          <p:sp>
            <p:nvSpPr>
              <p:cNvPr id="99" name="矩形 98">
                <a:extLst>
                  <a:ext uri="{FF2B5EF4-FFF2-40B4-BE49-F238E27FC236}">
                    <a16:creationId xmlns:a16="http://schemas.microsoft.com/office/drawing/2014/main" id="{3C3A7113-B603-B857-32D4-DA32BCEAD45C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AE2A763D-6208-7F5E-23E6-9163BF905080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FB32DC08-6650-352C-8130-3BE80823E2F5}"/>
                </a:ext>
              </a:extLst>
            </p:cNvPr>
            <p:cNvGrpSpPr/>
            <p:nvPr/>
          </p:nvGrpSpPr>
          <p:grpSpPr>
            <a:xfrm>
              <a:off x="8472715" y="-1"/>
              <a:ext cx="1413933" cy="376766"/>
              <a:chOff x="0" y="0"/>
              <a:chExt cx="1413933" cy="376766"/>
            </a:xfrm>
          </p:grpSpPr>
          <p:sp>
            <p:nvSpPr>
              <p:cNvPr id="97" name="矩形 96">
                <a:extLst>
                  <a:ext uri="{FF2B5EF4-FFF2-40B4-BE49-F238E27FC236}">
                    <a16:creationId xmlns:a16="http://schemas.microsoft.com/office/drawing/2014/main" id="{32AFFBDD-38A2-AB70-4683-89DD6D105AEF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98" name="文本框 97">
                <a:extLst>
                  <a:ext uri="{FF2B5EF4-FFF2-40B4-BE49-F238E27FC236}">
                    <a16:creationId xmlns:a16="http://schemas.microsoft.com/office/drawing/2014/main" id="{45E06A66-75B5-A168-DF06-437FB442FB3F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5FE0E8A2-B7AA-E07E-6D4F-9D2CB1F4B8C9}"/>
                </a:ext>
              </a:extLst>
            </p:cNvPr>
            <p:cNvGrpSpPr/>
            <p:nvPr/>
          </p:nvGrpSpPr>
          <p:grpSpPr>
            <a:xfrm>
              <a:off x="9886648" y="-1"/>
              <a:ext cx="1413933" cy="376766"/>
              <a:chOff x="1413933" y="0"/>
              <a:chExt cx="1413933" cy="376766"/>
            </a:xfrm>
          </p:grpSpPr>
          <p:sp>
            <p:nvSpPr>
              <p:cNvPr id="95" name="矩形 94">
                <a:extLst>
                  <a:ext uri="{FF2B5EF4-FFF2-40B4-BE49-F238E27FC236}">
                    <a16:creationId xmlns:a16="http://schemas.microsoft.com/office/drawing/2014/main" id="{4E2D1DA7-79BB-F5FD-84E8-105D94CD9039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EE95A874-D203-FBAB-B0DD-0BACA4928F06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FEADB14A-B12B-724B-86DE-AE8060EBA145}"/>
                </a:ext>
              </a:extLst>
            </p:cNvPr>
            <p:cNvGrpSpPr/>
            <p:nvPr/>
          </p:nvGrpSpPr>
          <p:grpSpPr>
            <a:xfrm>
              <a:off x="11300581" y="-1"/>
              <a:ext cx="1413933" cy="376766"/>
              <a:chOff x="0" y="0"/>
              <a:chExt cx="1413933" cy="376766"/>
            </a:xfrm>
          </p:grpSpPr>
          <p:sp>
            <p:nvSpPr>
              <p:cNvPr id="93" name="矩形 92">
                <a:extLst>
                  <a:ext uri="{FF2B5EF4-FFF2-40B4-BE49-F238E27FC236}">
                    <a16:creationId xmlns:a16="http://schemas.microsoft.com/office/drawing/2014/main" id="{AD651AAB-F7E1-7E0B-8388-8170043777F5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8E9254E7-1637-E9C3-40D7-EF90D485C337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1DA73523-0DC9-2ED5-4DD7-A8A3930A04D1}"/>
              </a:ext>
            </a:extLst>
          </p:cNvPr>
          <p:cNvGrpSpPr/>
          <p:nvPr/>
        </p:nvGrpSpPr>
        <p:grpSpPr>
          <a:xfrm>
            <a:off x="-533397" y="6604927"/>
            <a:ext cx="12725397" cy="260519"/>
            <a:chOff x="-10883" y="-1"/>
            <a:chExt cx="12725397" cy="376766"/>
          </a:xfrm>
        </p:grpSpPr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ABED898D-A616-A612-3CDE-40F8B580D56D}"/>
                </a:ext>
              </a:extLst>
            </p:cNvPr>
            <p:cNvGrpSpPr/>
            <p:nvPr/>
          </p:nvGrpSpPr>
          <p:grpSpPr>
            <a:xfrm>
              <a:off x="-10883" y="-1"/>
              <a:ext cx="1413933" cy="376766"/>
              <a:chOff x="0" y="0"/>
              <a:chExt cx="1413933" cy="376766"/>
            </a:xfrm>
          </p:grpSpPr>
          <p:sp>
            <p:nvSpPr>
              <p:cNvPr id="137" name="矩形 136">
                <a:extLst>
                  <a:ext uri="{FF2B5EF4-FFF2-40B4-BE49-F238E27FC236}">
                    <a16:creationId xmlns:a16="http://schemas.microsoft.com/office/drawing/2014/main" id="{5F4DF68F-AF24-536E-6F63-A5B784F0849E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38" name="文本框 137">
                <a:extLst>
                  <a:ext uri="{FF2B5EF4-FFF2-40B4-BE49-F238E27FC236}">
                    <a16:creationId xmlns:a16="http://schemas.microsoft.com/office/drawing/2014/main" id="{EA7B57DB-6A6B-3BD1-B31A-A11F2739AF82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2A97EBB9-3572-D152-3620-3445CAEF206A}"/>
                </a:ext>
              </a:extLst>
            </p:cNvPr>
            <p:cNvGrpSpPr/>
            <p:nvPr/>
          </p:nvGrpSpPr>
          <p:grpSpPr>
            <a:xfrm>
              <a:off x="1403050" y="-1"/>
              <a:ext cx="1413933" cy="376766"/>
              <a:chOff x="1413933" y="0"/>
              <a:chExt cx="1413933" cy="376766"/>
            </a:xfrm>
          </p:grpSpPr>
          <p:sp>
            <p:nvSpPr>
              <p:cNvPr id="135" name="矩形 134">
                <a:extLst>
                  <a:ext uri="{FF2B5EF4-FFF2-40B4-BE49-F238E27FC236}">
                    <a16:creationId xmlns:a16="http://schemas.microsoft.com/office/drawing/2014/main" id="{FCFAAB7C-1802-D908-082A-04A6D409D06F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36" name="文本框 135">
                <a:extLst>
                  <a:ext uri="{FF2B5EF4-FFF2-40B4-BE49-F238E27FC236}">
                    <a16:creationId xmlns:a16="http://schemas.microsoft.com/office/drawing/2014/main" id="{01984C4E-DF89-87E5-67A7-D5C39D05218C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82CA3B3B-38AD-7632-92C6-2BF9987CADDF}"/>
                </a:ext>
              </a:extLst>
            </p:cNvPr>
            <p:cNvGrpSpPr/>
            <p:nvPr/>
          </p:nvGrpSpPr>
          <p:grpSpPr>
            <a:xfrm>
              <a:off x="2816983" y="-1"/>
              <a:ext cx="1413933" cy="376766"/>
              <a:chOff x="0" y="0"/>
              <a:chExt cx="1413933" cy="376766"/>
            </a:xfrm>
          </p:grpSpPr>
          <p:sp>
            <p:nvSpPr>
              <p:cNvPr id="133" name="矩形 132">
                <a:extLst>
                  <a:ext uri="{FF2B5EF4-FFF2-40B4-BE49-F238E27FC236}">
                    <a16:creationId xmlns:a16="http://schemas.microsoft.com/office/drawing/2014/main" id="{C8EAA829-C8DB-B912-0FD1-9AD52A235D9C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34" name="文本框 133">
                <a:extLst>
                  <a:ext uri="{FF2B5EF4-FFF2-40B4-BE49-F238E27FC236}">
                    <a16:creationId xmlns:a16="http://schemas.microsoft.com/office/drawing/2014/main" id="{ADD78E15-B4A5-0485-6AC9-33EEFFF6AC7D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07E2FFA3-AA8F-A6B3-00D2-0558797D1AA3}"/>
                </a:ext>
              </a:extLst>
            </p:cNvPr>
            <p:cNvGrpSpPr/>
            <p:nvPr/>
          </p:nvGrpSpPr>
          <p:grpSpPr>
            <a:xfrm>
              <a:off x="4230916" y="-1"/>
              <a:ext cx="1413933" cy="376766"/>
              <a:chOff x="1413933" y="0"/>
              <a:chExt cx="1413933" cy="376766"/>
            </a:xfrm>
          </p:grpSpPr>
          <p:sp>
            <p:nvSpPr>
              <p:cNvPr id="131" name="矩形 130">
                <a:extLst>
                  <a:ext uri="{FF2B5EF4-FFF2-40B4-BE49-F238E27FC236}">
                    <a16:creationId xmlns:a16="http://schemas.microsoft.com/office/drawing/2014/main" id="{2EA3FE89-626E-5F5A-B5FD-D6AB045FC798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id="{F884C194-9A3B-FEAB-E28A-F22F5EFC2F14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4A7C1770-2DED-095B-A1C1-D0B7B07D9644}"/>
                </a:ext>
              </a:extLst>
            </p:cNvPr>
            <p:cNvGrpSpPr/>
            <p:nvPr/>
          </p:nvGrpSpPr>
          <p:grpSpPr>
            <a:xfrm>
              <a:off x="5644849" y="-1"/>
              <a:ext cx="1413933" cy="376766"/>
              <a:chOff x="0" y="0"/>
              <a:chExt cx="1413933" cy="376766"/>
            </a:xfrm>
          </p:grpSpPr>
          <p:sp>
            <p:nvSpPr>
              <p:cNvPr id="129" name="矩形 128">
                <a:extLst>
                  <a:ext uri="{FF2B5EF4-FFF2-40B4-BE49-F238E27FC236}">
                    <a16:creationId xmlns:a16="http://schemas.microsoft.com/office/drawing/2014/main" id="{CCDA5234-9CF9-AF3C-9F48-8C0739EB18DB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27C285D1-0131-A1F2-4B09-236820BA4524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ADE44BED-44AD-F1CA-CB83-20562A7C2CDA}"/>
                </a:ext>
              </a:extLst>
            </p:cNvPr>
            <p:cNvGrpSpPr/>
            <p:nvPr/>
          </p:nvGrpSpPr>
          <p:grpSpPr>
            <a:xfrm>
              <a:off x="7058782" y="-1"/>
              <a:ext cx="1413933" cy="376766"/>
              <a:chOff x="1413933" y="0"/>
              <a:chExt cx="1413933" cy="376766"/>
            </a:xfrm>
          </p:grpSpPr>
          <p:sp>
            <p:nvSpPr>
              <p:cNvPr id="127" name="矩形 126">
                <a:extLst>
                  <a:ext uri="{FF2B5EF4-FFF2-40B4-BE49-F238E27FC236}">
                    <a16:creationId xmlns:a16="http://schemas.microsoft.com/office/drawing/2014/main" id="{5E340F1C-8383-117F-A4E7-1A3CE798C7BB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32D6073C-8DF7-419E-F8B0-F62241EA9047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D067AEBD-D5B7-A7C5-C85A-EAD0F41597B4}"/>
                </a:ext>
              </a:extLst>
            </p:cNvPr>
            <p:cNvGrpSpPr/>
            <p:nvPr/>
          </p:nvGrpSpPr>
          <p:grpSpPr>
            <a:xfrm>
              <a:off x="8472715" y="-1"/>
              <a:ext cx="1413933" cy="376766"/>
              <a:chOff x="0" y="0"/>
              <a:chExt cx="1413933" cy="376766"/>
            </a:xfrm>
          </p:grpSpPr>
          <p:sp>
            <p:nvSpPr>
              <p:cNvPr id="125" name="矩形 124">
                <a:extLst>
                  <a:ext uri="{FF2B5EF4-FFF2-40B4-BE49-F238E27FC236}">
                    <a16:creationId xmlns:a16="http://schemas.microsoft.com/office/drawing/2014/main" id="{70A57B22-1045-0BAA-79AF-DBE959F59AA1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26" name="文本框 125">
                <a:extLst>
                  <a:ext uri="{FF2B5EF4-FFF2-40B4-BE49-F238E27FC236}">
                    <a16:creationId xmlns:a16="http://schemas.microsoft.com/office/drawing/2014/main" id="{0C6CE411-9991-80EC-F7A8-E1FB5A36CF84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30EFEC5F-92E0-7B89-BCD7-F964B8EC7E12}"/>
                </a:ext>
              </a:extLst>
            </p:cNvPr>
            <p:cNvGrpSpPr/>
            <p:nvPr/>
          </p:nvGrpSpPr>
          <p:grpSpPr>
            <a:xfrm>
              <a:off x="9886648" y="-1"/>
              <a:ext cx="1413933" cy="376766"/>
              <a:chOff x="1413933" y="0"/>
              <a:chExt cx="1413933" cy="376766"/>
            </a:xfrm>
          </p:grpSpPr>
          <p:sp>
            <p:nvSpPr>
              <p:cNvPr id="123" name="矩形 122">
                <a:extLst>
                  <a:ext uri="{FF2B5EF4-FFF2-40B4-BE49-F238E27FC236}">
                    <a16:creationId xmlns:a16="http://schemas.microsoft.com/office/drawing/2014/main" id="{A4282188-65D4-40B2-A9EC-42E7212B09F1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E681D4A3-7DA4-AEAC-122B-435E88F99EF6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622F3D74-7EFB-1AE4-6E09-3C3EDBAC2F07}"/>
                </a:ext>
              </a:extLst>
            </p:cNvPr>
            <p:cNvGrpSpPr/>
            <p:nvPr/>
          </p:nvGrpSpPr>
          <p:grpSpPr>
            <a:xfrm>
              <a:off x="11300581" y="-1"/>
              <a:ext cx="1413933" cy="376766"/>
              <a:chOff x="0" y="0"/>
              <a:chExt cx="1413933" cy="376766"/>
            </a:xfrm>
          </p:grpSpPr>
          <p:sp>
            <p:nvSpPr>
              <p:cNvPr id="121" name="矩形 120">
                <a:extLst>
                  <a:ext uri="{FF2B5EF4-FFF2-40B4-BE49-F238E27FC236}">
                    <a16:creationId xmlns:a16="http://schemas.microsoft.com/office/drawing/2014/main" id="{21C1E59B-1963-ABEC-042A-545D30ECB04E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0D54C0D2-A9FF-F876-C7A6-009F390626D9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0561BE33-C19E-1D84-112D-764C3BA5EEEE}"/>
              </a:ext>
            </a:extLst>
          </p:cNvPr>
          <p:cNvSpPr txBox="1"/>
          <p:nvPr/>
        </p:nvSpPr>
        <p:spPr>
          <a:xfrm>
            <a:off x="1466818" y="660809"/>
            <a:ext cx="141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000" b="1">
                <a:latin typeface="Alimama FangYuanTi VF" pitchFamily="2" charset="-122"/>
                <a:ea typeface="Alimama FangYuanTi VF" pitchFamily="2" charset="-122"/>
              </a:rPr>
              <a:t>添加标题</a:t>
            </a:r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88FE5FDE-86BC-7547-70FE-DAE2AEE147FA}"/>
              </a:ext>
            </a:extLst>
          </p:cNvPr>
          <p:cNvGrpSpPr/>
          <p:nvPr/>
        </p:nvGrpSpPr>
        <p:grpSpPr>
          <a:xfrm>
            <a:off x="1037977" y="673395"/>
            <a:ext cx="431470" cy="431470"/>
            <a:chOff x="4011168" y="1560942"/>
            <a:chExt cx="999744" cy="999744"/>
          </a:xfrm>
        </p:grpSpPr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2EFAB31A-3426-1C3E-3344-0200A9D05B59}"/>
                </a:ext>
              </a:extLst>
            </p:cNvPr>
            <p:cNvSpPr/>
            <p:nvPr/>
          </p:nvSpPr>
          <p:spPr>
            <a:xfrm>
              <a:off x="4011168" y="1560942"/>
              <a:ext cx="999744" cy="999744"/>
            </a:xfrm>
            <a:prstGeom prst="ellipse">
              <a:avLst/>
            </a:prstGeom>
            <a:gradFill flip="none" rotWithShape="1">
              <a:gsLst>
                <a:gs pos="0">
                  <a:srgbClr val="FFCC9A"/>
                </a:gs>
                <a:gs pos="61000">
                  <a:srgbClr val="FFCC9A">
                    <a:alpha val="10822"/>
                  </a:srgbClr>
                </a:gs>
                <a:gs pos="100000">
                  <a:srgbClr val="FFCC9A">
                    <a:alpha val="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43" name="图形 142">
              <a:extLst>
                <a:ext uri="{FF2B5EF4-FFF2-40B4-BE49-F238E27FC236}">
                  <a16:creationId xmlns:a16="http://schemas.microsoft.com/office/drawing/2014/main" id="{44DCA6F2-345C-4632-E5EE-B137AC737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182123" y="1731531"/>
              <a:ext cx="645909" cy="6459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64637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桌子上放着蓝色的星球&#10;&#10;低可信度描述已自动生成">
            <a:extLst>
              <a:ext uri="{FF2B5EF4-FFF2-40B4-BE49-F238E27FC236}">
                <a16:creationId xmlns:a16="http://schemas.microsoft.com/office/drawing/2014/main" id="{248692BE-841B-8817-AC15-7D11ECD0A9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17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2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56797"/>
            <a:ext cx="12275389" cy="6958736"/>
          </a:xfrm>
          <a:prstGeom prst="rect">
            <a:avLst/>
          </a:prstGeom>
        </p:spPr>
      </p:pic>
      <p:sp>
        <p:nvSpPr>
          <p:cNvPr id="147" name="矩形 146">
            <a:extLst>
              <a:ext uri="{FF2B5EF4-FFF2-40B4-BE49-F238E27FC236}">
                <a16:creationId xmlns:a16="http://schemas.microsoft.com/office/drawing/2014/main" id="{90DF2991-B6B0-0F54-D069-B015CD364E70}"/>
              </a:ext>
            </a:extLst>
          </p:cNvPr>
          <p:cNvSpPr/>
          <p:nvPr/>
        </p:nvSpPr>
        <p:spPr>
          <a:xfrm>
            <a:off x="-10736" y="1050556"/>
            <a:ext cx="12192000" cy="5005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12A29629-EB2D-4FF0-8751-8BE3E9155705}"/>
              </a:ext>
            </a:extLst>
          </p:cNvPr>
          <p:cNvGrpSpPr/>
          <p:nvPr/>
        </p:nvGrpSpPr>
        <p:grpSpPr>
          <a:xfrm>
            <a:off x="4132102" y="1682151"/>
            <a:ext cx="3890448" cy="3846537"/>
            <a:chOff x="3933704" y="1432789"/>
            <a:chExt cx="4273530" cy="4225295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17FADCB2-0B37-AD0E-1B88-F173D9CB0FF2}"/>
                </a:ext>
              </a:extLst>
            </p:cNvPr>
            <p:cNvGrpSpPr/>
            <p:nvPr/>
          </p:nvGrpSpPr>
          <p:grpSpPr>
            <a:xfrm>
              <a:off x="3933704" y="1635671"/>
              <a:ext cx="4273530" cy="3907972"/>
              <a:chOff x="3739073" y="1683296"/>
              <a:chExt cx="4273530" cy="3907972"/>
            </a:xfrm>
          </p:grpSpPr>
          <p:sp>
            <p:nvSpPr>
              <p:cNvPr id="57" name="弧形 4">
                <a:extLst>
                  <a:ext uri="{FF2B5EF4-FFF2-40B4-BE49-F238E27FC236}">
                    <a16:creationId xmlns:a16="http://schemas.microsoft.com/office/drawing/2014/main" id="{CD736AAD-4BD6-61F3-620B-C292B257F0E8}"/>
                  </a:ext>
                </a:extLst>
              </p:cNvPr>
              <p:cNvSpPr/>
              <p:nvPr/>
            </p:nvSpPr>
            <p:spPr>
              <a:xfrm rot="2907779">
                <a:off x="4117937" y="1696602"/>
                <a:ext cx="3894666" cy="3894666"/>
              </a:xfrm>
              <a:prstGeom prst="arc">
                <a:avLst>
                  <a:gd name="adj1" fmla="val 14099349"/>
                  <a:gd name="adj2" fmla="val 2904369"/>
                </a:avLst>
              </a:prstGeom>
              <a:noFill/>
              <a:ln w="63500" cap="rnd">
                <a:gradFill flip="none" rotWithShape="1">
                  <a:gsLst>
                    <a:gs pos="0">
                      <a:srgbClr val="FFCC9A"/>
                    </a:gs>
                    <a:gs pos="87000">
                      <a:srgbClr val="FFCC9A">
                        <a:alpha val="0"/>
                      </a:srgbClr>
                    </a:gs>
                  </a:gsLst>
                  <a:lin ang="5400000" scaled="1"/>
                  <a:tileRect/>
                </a:gradFill>
                <a:head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弧形 4">
                <a:extLst>
                  <a:ext uri="{FF2B5EF4-FFF2-40B4-BE49-F238E27FC236}">
                    <a16:creationId xmlns:a16="http://schemas.microsoft.com/office/drawing/2014/main" id="{3FD165FC-7FC9-8D38-846B-A1423113FEB3}"/>
                  </a:ext>
                </a:extLst>
              </p:cNvPr>
              <p:cNvSpPr/>
              <p:nvPr/>
            </p:nvSpPr>
            <p:spPr>
              <a:xfrm rot="13697823">
                <a:off x="3739073" y="1683296"/>
                <a:ext cx="3894666" cy="3894666"/>
              </a:xfrm>
              <a:prstGeom prst="arc">
                <a:avLst>
                  <a:gd name="adj1" fmla="val 14099349"/>
                  <a:gd name="adj2" fmla="val 2904369"/>
                </a:avLst>
              </a:prstGeom>
              <a:noFill/>
              <a:ln w="63500" cap="rnd">
                <a:gradFill flip="none" rotWithShape="1">
                  <a:gsLst>
                    <a:gs pos="0">
                      <a:srgbClr val="FFCC9A"/>
                    </a:gs>
                    <a:gs pos="88000">
                      <a:srgbClr val="FFCC9A">
                        <a:alpha val="0"/>
                      </a:srgbClr>
                    </a:gs>
                  </a:gsLst>
                  <a:lin ang="5400000" scaled="1"/>
                  <a:tileRect/>
                </a:gradFill>
                <a:head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C6C37643-725E-7C98-F42A-20E8FBC3DA10}"/>
                </a:ext>
              </a:extLst>
            </p:cNvPr>
            <p:cNvGrpSpPr/>
            <p:nvPr/>
          </p:nvGrpSpPr>
          <p:grpSpPr>
            <a:xfrm>
              <a:off x="5504504" y="1432789"/>
              <a:ext cx="1181099" cy="319811"/>
              <a:chOff x="5172075" y="2846470"/>
              <a:chExt cx="1181099" cy="319811"/>
            </a:xfrm>
          </p:grpSpPr>
          <p:sp>
            <p:nvSpPr>
              <p:cNvPr id="60" name="圆角矩形 59">
                <a:extLst>
                  <a:ext uri="{FF2B5EF4-FFF2-40B4-BE49-F238E27FC236}">
                    <a16:creationId xmlns:a16="http://schemas.microsoft.com/office/drawing/2014/main" id="{7A1D8070-6478-29F3-1722-B3946F164F44}"/>
                  </a:ext>
                </a:extLst>
              </p:cNvPr>
              <p:cNvSpPr/>
              <p:nvPr/>
            </p:nvSpPr>
            <p:spPr>
              <a:xfrm>
                <a:off x="5172075" y="2849213"/>
                <a:ext cx="1181099" cy="317068"/>
              </a:xfrm>
              <a:prstGeom prst="roundRect">
                <a:avLst>
                  <a:gd name="adj" fmla="val 50000"/>
                </a:avLst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A3001FA4-72D2-9E0B-4991-0FE7EFCC6B16}"/>
                  </a:ext>
                </a:extLst>
              </p:cNvPr>
              <p:cNvSpPr txBox="1"/>
              <p:nvPr/>
            </p:nvSpPr>
            <p:spPr>
              <a:xfrm>
                <a:off x="5172075" y="2846470"/>
                <a:ext cx="118109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1200">
                    <a:latin typeface="Alimama FangYuanTi VF Medium" pitchFamily="2" charset="-122"/>
                    <a:ea typeface="Alimama FangYuanTi VF Medium" pitchFamily="2" charset="-122"/>
                  </a:rPr>
                  <a:t>KEY</a:t>
                </a:r>
                <a:r>
                  <a:rPr kumimoji="1" lang="zh-CN" altLang="en-US" sz="1200">
                    <a:latin typeface="Alimama FangYuanTi VF Medium" pitchFamily="2" charset="-122"/>
                    <a:ea typeface="Alimama FangYuanTi VF Medium" pitchFamily="2" charset="-122"/>
                  </a:rPr>
                  <a:t> </a:t>
                </a:r>
                <a:r>
                  <a:rPr kumimoji="1" lang="en-US" altLang="zh-CN" sz="1200">
                    <a:latin typeface="Alimama FangYuanTi VF Medium" pitchFamily="2" charset="-122"/>
                    <a:ea typeface="Alimama FangYuanTi VF Medium" pitchFamily="2" charset="-122"/>
                  </a:rPr>
                  <a:t>WORD</a:t>
                </a:r>
                <a:endParaRPr kumimoji="1" lang="zh-CN" altLang="en-US" sz="1200">
                  <a:latin typeface="Alimama FangYuanTi VF Medium" pitchFamily="2" charset="-122"/>
                  <a:ea typeface="Alimama FangYuanTi VF Medium" pitchFamily="2" charset="-122"/>
                </a:endParaRP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A97FA4FC-024F-9E3A-2747-008FDBD1EC51}"/>
                </a:ext>
              </a:extLst>
            </p:cNvPr>
            <p:cNvGrpSpPr/>
            <p:nvPr/>
          </p:nvGrpSpPr>
          <p:grpSpPr>
            <a:xfrm>
              <a:off x="5504503" y="5338273"/>
              <a:ext cx="1181099" cy="319811"/>
              <a:chOff x="5172075" y="2846470"/>
              <a:chExt cx="1181099" cy="319811"/>
            </a:xfrm>
          </p:grpSpPr>
          <p:sp>
            <p:nvSpPr>
              <p:cNvPr id="63" name="圆角矩形 62">
                <a:extLst>
                  <a:ext uri="{FF2B5EF4-FFF2-40B4-BE49-F238E27FC236}">
                    <a16:creationId xmlns:a16="http://schemas.microsoft.com/office/drawing/2014/main" id="{CCD0187E-5D1D-36C2-43FC-DAAB12E0B8E5}"/>
                  </a:ext>
                </a:extLst>
              </p:cNvPr>
              <p:cNvSpPr/>
              <p:nvPr/>
            </p:nvSpPr>
            <p:spPr>
              <a:xfrm>
                <a:off x="5172075" y="2849213"/>
                <a:ext cx="1181099" cy="317068"/>
              </a:xfrm>
              <a:prstGeom prst="roundRect">
                <a:avLst>
                  <a:gd name="adj" fmla="val 50000"/>
                </a:avLst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391046ED-4339-F7A6-6045-7ED6F55A15F7}"/>
                  </a:ext>
                </a:extLst>
              </p:cNvPr>
              <p:cNvSpPr txBox="1"/>
              <p:nvPr/>
            </p:nvSpPr>
            <p:spPr>
              <a:xfrm>
                <a:off x="5172075" y="2846470"/>
                <a:ext cx="118109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1200">
                    <a:latin typeface="Alimama FangYuanTi VF Medium" pitchFamily="2" charset="-122"/>
                    <a:ea typeface="Alimama FangYuanTi VF Medium" pitchFamily="2" charset="-122"/>
                  </a:rPr>
                  <a:t>KEY</a:t>
                </a:r>
                <a:r>
                  <a:rPr kumimoji="1" lang="zh-CN" altLang="en-US" sz="1200">
                    <a:latin typeface="Alimama FangYuanTi VF Medium" pitchFamily="2" charset="-122"/>
                    <a:ea typeface="Alimama FangYuanTi VF Medium" pitchFamily="2" charset="-122"/>
                  </a:rPr>
                  <a:t> </a:t>
                </a:r>
                <a:r>
                  <a:rPr kumimoji="1" lang="en-US" altLang="zh-CN" sz="1200">
                    <a:latin typeface="Alimama FangYuanTi VF Medium" pitchFamily="2" charset="-122"/>
                    <a:ea typeface="Alimama FangYuanTi VF Medium" pitchFamily="2" charset="-122"/>
                  </a:rPr>
                  <a:t>WORD</a:t>
                </a:r>
                <a:endParaRPr kumimoji="1" lang="zh-CN" altLang="en-US" sz="1200">
                  <a:latin typeface="Alimama FangYuanTi VF Medium" pitchFamily="2" charset="-122"/>
                  <a:ea typeface="Alimama FangYuanTi VF Medium" pitchFamily="2" charset="-122"/>
                </a:endParaRPr>
              </a:p>
            </p:txBody>
          </p:sp>
        </p:grpSp>
      </p:grpSp>
      <p:sp>
        <p:nvSpPr>
          <p:cNvPr id="69" name="椭圆 68">
            <a:extLst>
              <a:ext uri="{FF2B5EF4-FFF2-40B4-BE49-F238E27FC236}">
                <a16:creationId xmlns:a16="http://schemas.microsoft.com/office/drawing/2014/main" id="{6F752FAD-9DD9-8202-5F1D-F40C1EF5E6EE}"/>
              </a:ext>
            </a:extLst>
          </p:cNvPr>
          <p:cNvSpPr/>
          <p:nvPr/>
        </p:nvSpPr>
        <p:spPr>
          <a:xfrm>
            <a:off x="4863883" y="2450050"/>
            <a:ext cx="2442763" cy="2442763"/>
          </a:xfrm>
          <a:prstGeom prst="ellipse">
            <a:avLst/>
          </a:prstGeom>
          <a:solidFill>
            <a:srgbClr val="FFCC9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7B6A1F3-B614-5ED4-610A-0CE3662EBF73}"/>
              </a:ext>
            </a:extLst>
          </p:cNvPr>
          <p:cNvGrpSpPr/>
          <p:nvPr/>
        </p:nvGrpSpPr>
        <p:grpSpPr>
          <a:xfrm>
            <a:off x="4386603" y="2492888"/>
            <a:ext cx="3426206" cy="2120342"/>
            <a:chOff x="4376641" y="2536139"/>
            <a:chExt cx="3426206" cy="2120342"/>
          </a:xfrm>
        </p:grpSpPr>
        <p:pic>
          <p:nvPicPr>
            <p:cNvPr id="67" name="图片 66" descr="桌子上放着蓝色的星球&#10;&#10;低可信度描述已自动生成">
              <a:extLst>
                <a:ext uri="{FF2B5EF4-FFF2-40B4-BE49-F238E27FC236}">
                  <a16:creationId xmlns:a16="http://schemas.microsoft.com/office/drawing/2014/main" id="{5DC151A2-E82E-89B6-5240-BD9C8223A3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 radius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76364" y="2753972"/>
              <a:ext cx="2626760" cy="1684677"/>
            </a:xfrm>
            <a:prstGeom prst="rect">
              <a:avLst/>
            </a:prstGeom>
          </p:spPr>
        </p:pic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7B455C01-A3F9-0698-A01A-A8BDF41EE7AC}"/>
                </a:ext>
              </a:extLst>
            </p:cNvPr>
            <p:cNvPicPr>
              <a:picLocks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6641" y="2536139"/>
              <a:ext cx="3426206" cy="2120342"/>
            </a:xfrm>
            <a:prstGeom prst="rect">
              <a:avLst/>
            </a:prstGeom>
          </p:spPr>
        </p:pic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A7B6AA8C-27D0-A7C6-9B18-27C70EBC5F01}"/>
              </a:ext>
            </a:extLst>
          </p:cNvPr>
          <p:cNvGrpSpPr/>
          <p:nvPr/>
        </p:nvGrpSpPr>
        <p:grpSpPr>
          <a:xfrm>
            <a:off x="8266132" y="3156353"/>
            <a:ext cx="486148" cy="280405"/>
            <a:chOff x="2819951" y="3186189"/>
            <a:chExt cx="687972" cy="396815"/>
          </a:xfrm>
        </p:grpSpPr>
        <p:sp>
          <p:nvSpPr>
            <p:cNvPr id="70" name="燕尾形 69">
              <a:extLst>
                <a:ext uri="{FF2B5EF4-FFF2-40B4-BE49-F238E27FC236}">
                  <a16:creationId xmlns:a16="http://schemas.microsoft.com/office/drawing/2014/main" id="{7C642CD8-BCF0-3FBB-B8A2-BFA3F425A34A}"/>
                </a:ext>
              </a:extLst>
            </p:cNvPr>
            <p:cNvSpPr/>
            <p:nvPr/>
          </p:nvSpPr>
          <p:spPr>
            <a:xfrm>
              <a:off x="3115421" y="3190502"/>
              <a:ext cx="392502" cy="392502"/>
            </a:xfrm>
            <a:prstGeom prst="chevron">
              <a:avLst/>
            </a:prstGeom>
            <a:solidFill>
              <a:srgbClr val="FFCC9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燕尾形 70">
              <a:extLst>
                <a:ext uri="{FF2B5EF4-FFF2-40B4-BE49-F238E27FC236}">
                  <a16:creationId xmlns:a16="http://schemas.microsoft.com/office/drawing/2014/main" id="{FBB34149-B7F2-8943-66EF-24FED0C7CB51}"/>
                </a:ext>
              </a:extLst>
            </p:cNvPr>
            <p:cNvSpPr/>
            <p:nvPr/>
          </p:nvSpPr>
          <p:spPr>
            <a:xfrm>
              <a:off x="2819951" y="3186189"/>
              <a:ext cx="392502" cy="392502"/>
            </a:xfrm>
            <a:prstGeom prst="chevron">
              <a:avLst/>
            </a:prstGeom>
            <a:solidFill>
              <a:srgbClr val="FFCC9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3" name="椭圆 72">
            <a:extLst>
              <a:ext uri="{FF2B5EF4-FFF2-40B4-BE49-F238E27FC236}">
                <a16:creationId xmlns:a16="http://schemas.microsoft.com/office/drawing/2014/main" id="{8216029E-175D-246B-7097-B6A5ED290D4C}"/>
              </a:ext>
            </a:extLst>
          </p:cNvPr>
          <p:cNvSpPr/>
          <p:nvPr/>
        </p:nvSpPr>
        <p:spPr>
          <a:xfrm>
            <a:off x="614740" y="2006206"/>
            <a:ext cx="2624274" cy="2624274"/>
          </a:xfrm>
          <a:prstGeom prst="ellipse">
            <a:avLst/>
          </a:prstGeom>
          <a:noFill/>
          <a:ln>
            <a:solidFill>
              <a:srgbClr val="FFCC9A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511AA361-747E-429E-70F1-43ED6C46141F}"/>
              </a:ext>
            </a:extLst>
          </p:cNvPr>
          <p:cNvGrpSpPr/>
          <p:nvPr/>
        </p:nvGrpSpPr>
        <p:grpSpPr>
          <a:xfrm rot="10800000">
            <a:off x="3445361" y="3168177"/>
            <a:ext cx="486148" cy="280405"/>
            <a:chOff x="2819951" y="3186189"/>
            <a:chExt cx="687972" cy="396815"/>
          </a:xfrm>
        </p:grpSpPr>
        <p:sp>
          <p:nvSpPr>
            <p:cNvPr id="75" name="燕尾形 74">
              <a:extLst>
                <a:ext uri="{FF2B5EF4-FFF2-40B4-BE49-F238E27FC236}">
                  <a16:creationId xmlns:a16="http://schemas.microsoft.com/office/drawing/2014/main" id="{DC0DE346-A8DF-8382-609C-561BCDC94350}"/>
                </a:ext>
              </a:extLst>
            </p:cNvPr>
            <p:cNvSpPr/>
            <p:nvPr/>
          </p:nvSpPr>
          <p:spPr>
            <a:xfrm>
              <a:off x="3115421" y="3190502"/>
              <a:ext cx="392502" cy="392502"/>
            </a:xfrm>
            <a:prstGeom prst="chevron">
              <a:avLst/>
            </a:prstGeom>
            <a:solidFill>
              <a:srgbClr val="FFCC9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燕尾形 75">
              <a:extLst>
                <a:ext uri="{FF2B5EF4-FFF2-40B4-BE49-F238E27FC236}">
                  <a16:creationId xmlns:a16="http://schemas.microsoft.com/office/drawing/2014/main" id="{F154B433-E441-7A6D-4E5C-A6E0AD7A0C76}"/>
                </a:ext>
              </a:extLst>
            </p:cNvPr>
            <p:cNvSpPr/>
            <p:nvPr/>
          </p:nvSpPr>
          <p:spPr>
            <a:xfrm>
              <a:off x="2819951" y="3186189"/>
              <a:ext cx="392502" cy="392502"/>
            </a:xfrm>
            <a:prstGeom prst="chevron">
              <a:avLst/>
            </a:prstGeom>
            <a:solidFill>
              <a:srgbClr val="FFCC9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7" name="椭圆 76">
            <a:extLst>
              <a:ext uri="{FF2B5EF4-FFF2-40B4-BE49-F238E27FC236}">
                <a16:creationId xmlns:a16="http://schemas.microsoft.com/office/drawing/2014/main" id="{639FF344-9820-A4FE-5FD8-2C53BE61EB8E}"/>
              </a:ext>
            </a:extLst>
          </p:cNvPr>
          <p:cNvSpPr/>
          <p:nvPr/>
        </p:nvSpPr>
        <p:spPr>
          <a:xfrm>
            <a:off x="8950831" y="1996550"/>
            <a:ext cx="2624274" cy="2624274"/>
          </a:xfrm>
          <a:prstGeom prst="ellipse">
            <a:avLst/>
          </a:prstGeom>
          <a:noFill/>
          <a:ln>
            <a:solidFill>
              <a:srgbClr val="FFCC9A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1F10FE58-48D9-9C27-2D83-2E9AEAA6A8D8}"/>
              </a:ext>
            </a:extLst>
          </p:cNvPr>
          <p:cNvSpPr txBox="1"/>
          <p:nvPr/>
        </p:nvSpPr>
        <p:spPr>
          <a:xfrm>
            <a:off x="415128" y="4882604"/>
            <a:ext cx="3023496" cy="327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3DA989A9-7B75-CBBF-664C-F9833173F152}"/>
              </a:ext>
            </a:extLst>
          </p:cNvPr>
          <p:cNvSpPr txBox="1"/>
          <p:nvPr/>
        </p:nvSpPr>
        <p:spPr>
          <a:xfrm>
            <a:off x="8711504" y="4882604"/>
            <a:ext cx="3023496" cy="327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170417B1-4CBF-6515-68BE-117E2F5F4436}"/>
              </a:ext>
            </a:extLst>
          </p:cNvPr>
          <p:cNvGrpSpPr/>
          <p:nvPr/>
        </p:nvGrpSpPr>
        <p:grpSpPr>
          <a:xfrm>
            <a:off x="5085" y="-7684"/>
            <a:ext cx="12725397" cy="260519"/>
            <a:chOff x="-10883" y="-1"/>
            <a:chExt cx="12725397" cy="376766"/>
          </a:xfrm>
        </p:grpSpPr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5DA098A0-55FB-32B5-CA9A-84CFC38A129E}"/>
                </a:ext>
              </a:extLst>
            </p:cNvPr>
            <p:cNvGrpSpPr/>
            <p:nvPr/>
          </p:nvGrpSpPr>
          <p:grpSpPr>
            <a:xfrm>
              <a:off x="-10883" y="-1"/>
              <a:ext cx="1413933" cy="376766"/>
              <a:chOff x="0" y="0"/>
              <a:chExt cx="1413933" cy="376766"/>
            </a:xfrm>
          </p:grpSpPr>
          <p:sp>
            <p:nvSpPr>
              <p:cNvPr id="117" name="矩形 116">
                <a:extLst>
                  <a:ext uri="{FF2B5EF4-FFF2-40B4-BE49-F238E27FC236}">
                    <a16:creationId xmlns:a16="http://schemas.microsoft.com/office/drawing/2014/main" id="{C677D749-4C22-4E3B-E50A-CB6D9574B9E9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96ABA6C4-487D-9BEE-0516-E29D72CF0B11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DF73C823-8144-77DE-9B2F-A594C9683D87}"/>
                </a:ext>
              </a:extLst>
            </p:cNvPr>
            <p:cNvGrpSpPr/>
            <p:nvPr/>
          </p:nvGrpSpPr>
          <p:grpSpPr>
            <a:xfrm>
              <a:off x="1403050" y="-1"/>
              <a:ext cx="1413933" cy="376766"/>
              <a:chOff x="1413933" y="0"/>
              <a:chExt cx="1413933" cy="376766"/>
            </a:xfrm>
          </p:grpSpPr>
          <p:sp>
            <p:nvSpPr>
              <p:cNvPr id="115" name="矩形 114">
                <a:extLst>
                  <a:ext uri="{FF2B5EF4-FFF2-40B4-BE49-F238E27FC236}">
                    <a16:creationId xmlns:a16="http://schemas.microsoft.com/office/drawing/2014/main" id="{4CAE5B83-A4AA-6435-4094-D171C62176F6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16" name="文本框 115">
                <a:extLst>
                  <a:ext uri="{FF2B5EF4-FFF2-40B4-BE49-F238E27FC236}">
                    <a16:creationId xmlns:a16="http://schemas.microsoft.com/office/drawing/2014/main" id="{6254FF3E-CC1D-70FA-8E0F-3D26AF24982E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3F5E3494-C759-8364-DFBC-1E320C477791}"/>
                </a:ext>
              </a:extLst>
            </p:cNvPr>
            <p:cNvGrpSpPr/>
            <p:nvPr/>
          </p:nvGrpSpPr>
          <p:grpSpPr>
            <a:xfrm>
              <a:off x="2816983" y="-1"/>
              <a:ext cx="1413933" cy="376766"/>
              <a:chOff x="0" y="0"/>
              <a:chExt cx="1413933" cy="376766"/>
            </a:xfrm>
          </p:grpSpPr>
          <p:sp>
            <p:nvSpPr>
              <p:cNvPr id="113" name="矩形 112">
                <a:extLst>
                  <a:ext uri="{FF2B5EF4-FFF2-40B4-BE49-F238E27FC236}">
                    <a16:creationId xmlns:a16="http://schemas.microsoft.com/office/drawing/2014/main" id="{AB1459D3-BA01-59BE-DA3F-24A0CCE1A4DA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DA246F49-9623-C62E-689A-7B6D7119BA81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A01247A5-8CB8-DD37-7BBD-A1F234D2F71B}"/>
                </a:ext>
              </a:extLst>
            </p:cNvPr>
            <p:cNvGrpSpPr/>
            <p:nvPr/>
          </p:nvGrpSpPr>
          <p:grpSpPr>
            <a:xfrm>
              <a:off x="4230916" y="-1"/>
              <a:ext cx="1413933" cy="376766"/>
              <a:chOff x="1413933" y="0"/>
              <a:chExt cx="1413933" cy="376766"/>
            </a:xfrm>
          </p:grpSpPr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82658D3B-CF0F-0167-F75B-43D212F7A506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id="{C84C7654-B916-67FC-0A02-CE6310951B85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AF04C87B-6B02-09C3-6747-576401C035CB}"/>
                </a:ext>
              </a:extLst>
            </p:cNvPr>
            <p:cNvGrpSpPr/>
            <p:nvPr/>
          </p:nvGrpSpPr>
          <p:grpSpPr>
            <a:xfrm>
              <a:off x="5644849" y="-1"/>
              <a:ext cx="1413933" cy="376766"/>
              <a:chOff x="0" y="0"/>
              <a:chExt cx="1413933" cy="376766"/>
            </a:xfrm>
          </p:grpSpPr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id="{513EF788-20ED-B3C0-64EC-55D7850E8F0A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47D46AEA-C269-5899-26B7-6541F9047600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64982DEC-D194-1ADB-4199-6FD0D4F3322A}"/>
                </a:ext>
              </a:extLst>
            </p:cNvPr>
            <p:cNvGrpSpPr/>
            <p:nvPr/>
          </p:nvGrpSpPr>
          <p:grpSpPr>
            <a:xfrm>
              <a:off x="7058782" y="-1"/>
              <a:ext cx="1413933" cy="376766"/>
              <a:chOff x="1413933" y="0"/>
              <a:chExt cx="1413933" cy="376766"/>
            </a:xfrm>
          </p:grpSpPr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id="{4C95E5BD-24E1-9E7D-E10F-46CCEC060531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C393FD38-D587-4CA7-AB3A-31EA770E2493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01BDBE31-73DC-447B-4A35-93715B8D636E}"/>
                </a:ext>
              </a:extLst>
            </p:cNvPr>
            <p:cNvGrpSpPr/>
            <p:nvPr/>
          </p:nvGrpSpPr>
          <p:grpSpPr>
            <a:xfrm>
              <a:off x="8472715" y="-1"/>
              <a:ext cx="1413933" cy="376766"/>
              <a:chOff x="0" y="0"/>
              <a:chExt cx="1413933" cy="376766"/>
            </a:xfrm>
          </p:grpSpPr>
          <p:sp>
            <p:nvSpPr>
              <p:cNvPr id="105" name="矩形 104">
                <a:extLst>
                  <a:ext uri="{FF2B5EF4-FFF2-40B4-BE49-F238E27FC236}">
                    <a16:creationId xmlns:a16="http://schemas.microsoft.com/office/drawing/2014/main" id="{7B04A98B-91C3-76FF-FD2E-15743E9EA1FE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id="{ED89969C-51C6-BBF4-3619-B9BB5484E017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D40D5F8E-CF21-FCF3-7DB7-606E6A8ED235}"/>
                </a:ext>
              </a:extLst>
            </p:cNvPr>
            <p:cNvGrpSpPr/>
            <p:nvPr/>
          </p:nvGrpSpPr>
          <p:grpSpPr>
            <a:xfrm>
              <a:off x="9886648" y="-1"/>
              <a:ext cx="1413933" cy="376766"/>
              <a:chOff x="1413933" y="0"/>
              <a:chExt cx="1413933" cy="376766"/>
            </a:xfrm>
          </p:grpSpPr>
          <p:sp>
            <p:nvSpPr>
              <p:cNvPr id="103" name="矩形 102">
                <a:extLst>
                  <a:ext uri="{FF2B5EF4-FFF2-40B4-BE49-F238E27FC236}">
                    <a16:creationId xmlns:a16="http://schemas.microsoft.com/office/drawing/2014/main" id="{33A57F2A-2A12-E6C7-56B8-EF2C747094C8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F00A7F88-5ACE-DDBE-13BD-0D754596E322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544C4612-E122-1BFC-683F-A98302F96E0B}"/>
                </a:ext>
              </a:extLst>
            </p:cNvPr>
            <p:cNvGrpSpPr/>
            <p:nvPr/>
          </p:nvGrpSpPr>
          <p:grpSpPr>
            <a:xfrm>
              <a:off x="11300581" y="-1"/>
              <a:ext cx="1413933" cy="376766"/>
              <a:chOff x="0" y="0"/>
              <a:chExt cx="1413933" cy="376766"/>
            </a:xfrm>
          </p:grpSpPr>
          <p:sp>
            <p:nvSpPr>
              <p:cNvPr id="101" name="矩形 100">
                <a:extLst>
                  <a:ext uri="{FF2B5EF4-FFF2-40B4-BE49-F238E27FC236}">
                    <a16:creationId xmlns:a16="http://schemas.microsoft.com/office/drawing/2014/main" id="{2A34A363-F3E7-2561-2137-3D8A1A446AA3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5174BCA3-9691-C2DA-88CC-A76967A6854F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4E81B2C3-B0E2-25D7-0B1B-F9F4D9337865}"/>
              </a:ext>
            </a:extLst>
          </p:cNvPr>
          <p:cNvGrpSpPr/>
          <p:nvPr/>
        </p:nvGrpSpPr>
        <p:grpSpPr>
          <a:xfrm>
            <a:off x="-533397" y="6604927"/>
            <a:ext cx="12725397" cy="260519"/>
            <a:chOff x="-10883" y="-1"/>
            <a:chExt cx="12725397" cy="376766"/>
          </a:xfrm>
        </p:grpSpPr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6AE7B64E-0749-E9E1-035D-BA9D3A75B4B9}"/>
                </a:ext>
              </a:extLst>
            </p:cNvPr>
            <p:cNvGrpSpPr/>
            <p:nvPr/>
          </p:nvGrpSpPr>
          <p:grpSpPr>
            <a:xfrm>
              <a:off x="-10883" y="-1"/>
              <a:ext cx="1413933" cy="376766"/>
              <a:chOff x="0" y="0"/>
              <a:chExt cx="1413933" cy="376766"/>
            </a:xfrm>
          </p:grpSpPr>
          <p:sp>
            <p:nvSpPr>
              <p:cNvPr id="145" name="矩形 144">
                <a:extLst>
                  <a:ext uri="{FF2B5EF4-FFF2-40B4-BE49-F238E27FC236}">
                    <a16:creationId xmlns:a16="http://schemas.microsoft.com/office/drawing/2014/main" id="{1A528F92-0153-F947-8BF2-FBE5575E2BD6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E3AC0D15-8F3A-4463-42E4-A64F9E419B3A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2C41AEDA-AFF9-5C90-4322-46308D1D52D5}"/>
                </a:ext>
              </a:extLst>
            </p:cNvPr>
            <p:cNvGrpSpPr/>
            <p:nvPr/>
          </p:nvGrpSpPr>
          <p:grpSpPr>
            <a:xfrm>
              <a:off x="1403050" y="-1"/>
              <a:ext cx="1413933" cy="376766"/>
              <a:chOff x="1413933" y="0"/>
              <a:chExt cx="1413933" cy="376766"/>
            </a:xfrm>
          </p:grpSpPr>
          <p:sp>
            <p:nvSpPr>
              <p:cNvPr id="143" name="矩形 142">
                <a:extLst>
                  <a:ext uri="{FF2B5EF4-FFF2-40B4-BE49-F238E27FC236}">
                    <a16:creationId xmlns:a16="http://schemas.microsoft.com/office/drawing/2014/main" id="{544EB879-E666-33C1-605E-242F184D6D65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44" name="文本框 143">
                <a:extLst>
                  <a:ext uri="{FF2B5EF4-FFF2-40B4-BE49-F238E27FC236}">
                    <a16:creationId xmlns:a16="http://schemas.microsoft.com/office/drawing/2014/main" id="{034E234A-D9EA-B789-19A4-7D60A8DF6444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B4B98A77-C939-8A56-DA71-BECBE8915786}"/>
                </a:ext>
              </a:extLst>
            </p:cNvPr>
            <p:cNvGrpSpPr/>
            <p:nvPr/>
          </p:nvGrpSpPr>
          <p:grpSpPr>
            <a:xfrm>
              <a:off x="2816983" y="-1"/>
              <a:ext cx="1413933" cy="376766"/>
              <a:chOff x="0" y="0"/>
              <a:chExt cx="1413933" cy="376766"/>
            </a:xfrm>
          </p:grpSpPr>
          <p:sp>
            <p:nvSpPr>
              <p:cNvPr id="141" name="矩形 140">
                <a:extLst>
                  <a:ext uri="{FF2B5EF4-FFF2-40B4-BE49-F238E27FC236}">
                    <a16:creationId xmlns:a16="http://schemas.microsoft.com/office/drawing/2014/main" id="{6687C25A-5443-7DC8-B52B-7BCE4A754AED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42" name="文本框 141">
                <a:extLst>
                  <a:ext uri="{FF2B5EF4-FFF2-40B4-BE49-F238E27FC236}">
                    <a16:creationId xmlns:a16="http://schemas.microsoft.com/office/drawing/2014/main" id="{1E47FCB2-AC3A-D3A8-052C-29649F008FEF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id="{6237F37A-490F-7C79-93C8-2005CECEC752}"/>
                </a:ext>
              </a:extLst>
            </p:cNvPr>
            <p:cNvGrpSpPr/>
            <p:nvPr/>
          </p:nvGrpSpPr>
          <p:grpSpPr>
            <a:xfrm>
              <a:off x="4230916" y="-1"/>
              <a:ext cx="1413933" cy="376766"/>
              <a:chOff x="1413933" y="0"/>
              <a:chExt cx="1413933" cy="376766"/>
            </a:xfrm>
          </p:grpSpPr>
          <p:sp>
            <p:nvSpPr>
              <p:cNvPr id="139" name="矩形 138">
                <a:extLst>
                  <a:ext uri="{FF2B5EF4-FFF2-40B4-BE49-F238E27FC236}">
                    <a16:creationId xmlns:a16="http://schemas.microsoft.com/office/drawing/2014/main" id="{1853C347-FD87-57AD-907B-D4CBC12DAA5F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40" name="文本框 139">
                <a:extLst>
                  <a:ext uri="{FF2B5EF4-FFF2-40B4-BE49-F238E27FC236}">
                    <a16:creationId xmlns:a16="http://schemas.microsoft.com/office/drawing/2014/main" id="{FFD33DC3-97AF-665B-2725-438E990FC095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A37A0894-3873-9E60-B640-7AD5C65ACA3E}"/>
                </a:ext>
              </a:extLst>
            </p:cNvPr>
            <p:cNvGrpSpPr/>
            <p:nvPr/>
          </p:nvGrpSpPr>
          <p:grpSpPr>
            <a:xfrm>
              <a:off x="5644849" y="-1"/>
              <a:ext cx="1413933" cy="376766"/>
              <a:chOff x="0" y="0"/>
              <a:chExt cx="1413933" cy="376766"/>
            </a:xfrm>
          </p:grpSpPr>
          <p:sp>
            <p:nvSpPr>
              <p:cNvPr id="137" name="矩形 136">
                <a:extLst>
                  <a:ext uri="{FF2B5EF4-FFF2-40B4-BE49-F238E27FC236}">
                    <a16:creationId xmlns:a16="http://schemas.microsoft.com/office/drawing/2014/main" id="{0D20F528-6310-0C4A-E7A0-C6B8B064127F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38" name="文本框 137">
                <a:extLst>
                  <a:ext uri="{FF2B5EF4-FFF2-40B4-BE49-F238E27FC236}">
                    <a16:creationId xmlns:a16="http://schemas.microsoft.com/office/drawing/2014/main" id="{71A59367-0F14-EF5E-48E3-54DAE71260DB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77B34B97-1188-72CA-AC4C-13FB424D8E35}"/>
                </a:ext>
              </a:extLst>
            </p:cNvPr>
            <p:cNvGrpSpPr/>
            <p:nvPr/>
          </p:nvGrpSpPr>
          <p:grpSpPr>
            <a:xfrm>
              <a:off x="7058782" y="-1"/>
              <a:ext cx="1413933" cy="376766"/>
              <a:chOff x="1413933" y="0"/>
              <a:chExt cx="1413933" cy="376766"/>
            </a:xfrm>
          </p:grpSpPr>
          <p:sp>
            <p:nvSpPr>
              <p:cNvPr id="135" name="矩形 134">
                <a:extLst>
                  <a:ext uri="{FF2B5EF4-FFF2-40B4-BE49-F238E27FC236}">
                    <a16:creationId xmlns:a16="http://schemas.microsoft.com/office/drawing/2014/main" id="{8B0E723A-7C95-B4B6-129A-4AD04DE5F83C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36" name="文本框 135">
                <a:extLst>
                  <a:ext uri="{FF2B5EF4-FFF2-40B4-BE49-F238E27FC236}">
                    <a16:creationId xmlns:a16="http://schemas.microsoft.com/office/drawing/2014/main" id="{08A1AB99-F8FE-E467-E9FC-543380734AE2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A0D7C9CE-D975-FC12-4960-8B3B9BBEC0AB}"/>
                </a:ext>
              </a:extLst>
            </p:cNvPr>
            <p:cNvGrpSpPr/>
            <p:nvPr/>
          </p:nvGrpSpPr>
          <p:grpSpPr>
            <a:xfrm>
              <a:off x="8472715" y="-1"/>
              <a:ext cx="1413933" cy="376766"/>
              <a:chOff x="0" y="0"/>
              <a:chExt cx="1413933" cy="376766"/>
            </a:xfrm>
          </p:grpSpPr>
          <p:sp>
            <p:nvSpPr>
              <p:cNvPr id="133" name="矩形 132">
                <a:extLst>
                  <a:ext uri="{FF2B5EF4-FFF2-40B4-BE49-F238E27FC236}">
                    <a16:creationId xmlns:a16="http://schemas.microsoft.com/office/drawing/2014/main" id="{37EE270F-1990-2F7D-FDC5-DFD092117F29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34" name="文本框 133">
                <a:extLst>
                  <a:ext uri="{FF2B5EF4-FFF2-40B4-BE49-F238E27FC236}">
                    <a16:creationId xmlns:a16="http://schemas.microsoft.com/office/drawing/2014/main" id="{CFF66F98-E4C6-BEA8-9D90-C69AEA6585A4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A23DF984-FC1E-F333-2E1B-99A7BF6AC918}"/>
                </a:ext>
              </a:extLst>
            </p:cNvPr>
            <p:cNvGrpSpPr/>
            <p:nvPr/>
          </p:nvGrpSpPr>
          <p:grpSpPr>
            <a:xfrm>
              <a:off x="9886648" y="-1"/>
              <a:ext cx="1413933" cy="376766"/>
              <a:chOff x="1413933" y="0"/>
              <a:chExt cx="1413933" cy="376766"/>
            </a:xfrm>
          </p:grpSpPr>
          <p:sp>
            <p:nvSpPr>
              <p:cNvPr id="131" name="矩形 130">
                <a:extLst>
                  <a:ext uri="{FF2B5EF4-FFF2-40B4-BE49-F238E27FC236}">
                    <a16:creationId xmlns:a16="http://schemas.microsoft.com/office/drawing/2014/main" id="{F2162323-10DD-7F72-3A6A-E06E80F28176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id="{01457326-1E0F-A6B1-EB69-2233B1BC7420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DCF88817-A088-52EC-8285-0F8F742D2DEF}"/>
                </a:ext>
              </a:extLst>
            </p:cNvPr>
            <p:cNvGrpSpPr/>
            <p:nvPr/>
          </p:nvGrpSpPr>
          <p:grpSpPr>
            <a:xfrm>
              <a:off x="11300581" y="-1"/>
              <a:ext cx="1413933" cy="376766"/>
              <a:chOff x="0" y="0"/>
              <a:chExt cx="1413933" cy="376766"/>
            </a:xfrm>
          </p:grpSpPr>
          <p:sp>
            <p:nvSpPr>
              <p:cNvPr id="129" name="矩形 128">
                <a:extLst>
                  <a:ext uri="{FF2B5EF4-FFF2-40B4-BE49-F238E27FC236}">
                    <a16:creationId xmlns:a16="http://schemas.microsoft.com/office/drawing/2014/main" id="{C062EEDA-E759-5131-3B0D-095B2809CC3D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DED86495-D3C2-E008-250E-FE2E1A906310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  <p:pic>
        <p:nvPicPr>
          <p:cNvPr id="151" name="图片 150" descr="桌子上放着蓝色的星球&#10;&#10;低可信度描述已自动生成">
            <a:extLst>
              <a:ext uri="{FF2B5EF4-FFF2-40B4-BE49-F238E27FC236}">
                <a16:creationId xmlns:a16="http://schemas.microsoft.com/office/drawing/2014/main" id="{68F7675A-3C00-F3C8-E960-88C1FEFBAB6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518" y="2087133"/>
            <a:ext cx="2439444" cy="2439444"/>
          </a:xfrm>
          <a:prstGeom prst="ellipse">
            <a:avLst/>
          </a:prstGeom>
        </p:spPr>
      </p:pic>
      <p:grpSp>
        <p:nvGrpSpPr>
          <p:cNvPr id="78" name="组合 77">
            <a:extLst>
              <a:ext uri="{FF2B5EF4-FFF2-40B4-BE49-F238E27FC236}">
                <a16:creationId xmlns:a16="http://schemas.microsoft.com/office/drawing/2014/main" id="{E5C6CBA7-81C9-BB1C-E438-8ADA7C98BB2F}"/>
              </a:ext>
            </a:extLst>
          </p:cNvPr>
          <p:cNvGrpSpPr/>
          <p:nvPr/>
        </p:nvGrpSpPr>
        <p:grpSpPr>
          <a:xfrm>
            <a:off x="1310633" y="3168177"/>
            <a:ext cx="1181099" cy="319811"/>
            <a:chOff x="5172075" y="2846470"/>
            <a:chExt cx="1181099" cy="319811"/>
          </a:xfrm>
        </p:grpSpPr>
        <p:sp>
          <p:nvSpPr>
            <p:cNvPr id="79" name="圆角矩形 78">
              <a:extLst>
                <a:ext uri="{FF2B5EF4-FFF2-40B4-BE49-F238E27FC236}">
                  <a16:creationId xmlns:a16="http://schemas.microsoft.com/office/drawing/2014/main" id="{45E0D6CC-D3E0-9813-B01E-4B93578592B4}"/>
                </a:ext>
              </a:extLst>
            </p:cNvPr>
            <p:cNvSpPr/>
            <p:nvPr/>
          </p:nvSpPr>
          <p:spPr>
            <a:xfrm>
              <a:off x="5172075" y="2849213"/>
              <a:ext cx="1181099" cy="317068"/>
            </a:xfrm>
            <a:prstGeom prst="roundRect">
              <a:avLst>
                <a:gd name="adj" fmla="val 50000"/>
              </a:avLst>
            </a:prstGeom>
            <a:solidFill>
              <a:srgbClr val="99CE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B78BA12B-3AE0-B137-3857-06D2DE3A397F}"/>
                </a:ext>
              </a:extLst>
            </p:cNvPr>
            <p:cNvSpPr txBox="1"/>
            <p:nvPr/>
          </p:nvSpPr>
          <p:spPr>
            <a:xfrm>
              <a:off x="5172075" y="2846470"/>
              <a:ext cx="118109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1400">
                  <a:latin typeface="Alimama FangYuanTi VF Medium" pitchFamily="2" charset="-122"/>
                  <a:ea typeface="Alimama FangYuanTi VF Medium" pitchFamily="2" charset="-122"/>
                </a:rPr>
                <a:t>KEY</a:t>
              </a:r>
              <a:r>
                <a:rPr kumimoji="1" lang="zh-CN" altLang="en-US" sz="1400">
                  <a:latin typeface="Alimama FangYuanTi VF Medium" pitchFamily="2" charset="-122"/>
                  <a:ea typeface="Alimama FangYuanTi VF Medium" pitchFamily="2" charset="-122"/>
                </a:rPr>
                <a:t> </a:t>
              </a:r>
              <a:r>
                <a:rPr kumimoji="1" lang="en-US" altLang="zh-CN" sz="1400">
                  <a:latin typeface="Alimama FangYuanTi VF Medium" pitchFamily="2" charset="-122"/>
                  <a:ea typeface="Alimama FangYuanTi VF Medium" pitchFamily="2" charset="-122"/>
                </a:rPr>
                <a:t>WORD</a:t>
              </a:r>
              <a:endParaRPr kumimoji="1" lang="zh-CN" altLang="en-US" sz="1400">
                <a:latin typeface="Alimama FangYuanTi VF Medium" pitchFamily="2" charset="-122"/>
                <a:ea typeface="Alimama FangYuanTi VF Medium" pitchFamily="2" charset="-122"/>
              </a:endParaRPr>
            </a:p>
          </p:txBody>
        </p:sp>
      </p:grpSp>
      <p:pic>
        <p:nvPicPr>
          <p:cNvPr id="152" name="图片 151" descr="桌子上放着蓝色的星球&#10;&#10;低可信度描述已自动生成">
            <a:extLst>
              <a:ext uri="{FF2B5EF4-FFF2-40B4-BE49-F238E27FC236}">
                <a16:creationId xmlns:a16="http://schemas.microsoft.com/office/drawing/2014/main" id="{6D5FF4B4-AB86-A787-1A79-F0E60F20788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40176" y="2075982"/>
            <a:ext cx="2439444" cy="2439444"/>
          </a:xfrm>
          <a:prstGeom prst="ellipse">
            <a:avLst/>
          </a:prstGeom>
        </p:spPr>
      </p:pic>
      <p:grpSp>
        <p:nvGrpSpPr>
          <p:cNvPr id="81" name="组合 80">
            <a:extLst>
              <a:ext uri="{FF2B5EF4-FFF2-40B4-BE49-F238E27FC236}">
                <a16:creationId xmlns:a16="http://schemas.microsoft.com/office/drawing/2014/main" id="{B33C3D84-AF23-D4F6-C1BF-9051CF013EBD}"/>
              </a:ext>
            </a:extLst>
          </p:cNvPr>
          <p:cNvGrpSpPr/>
          <p:nvPr/>
        </p:nvGrpSpPr>
        <p:grpSpPr>
          <a:xfrm>
            <a:off x="9675363" y="3147103"/>
            <a:ext cx="1181099" cy="319811"/>
            <a:chOff x="5172075" y="2846470"/>
            <a:chExt cx="1181099" cy="319811"/>
          </a:xfrm>
        </p:grpSpPr>
        <p:sp>
          <p:nvSpPr>
            <p:cNvPr id="82" name="圆角矩形 81">
              <a:extLst>
                <a:ext uri="{FF2B5EF4-FFF2-40B4-BE49-F238E27FC236}">
                  <a16:creationId xmlns:a16="http://schemas.microsoft.com/office/drawing/2014/main" id="{945DAAE2-A15A-8E3E-CA70-727AB30F3FB6}"/>
                </a:ext>
              </a:extLst>
            </p:cNvPr>
            <p:cNvSpPr/>
            <p:nvPr/>
          </p:nvSpPr>
          <p:spPr>
            <a:xfrm>
              <a:off x="5172075" y="2849213"/>
              <a:ext cx="1181099" cy="317068"/>
            </a:xfrm>
            <a:prstGeom prst="roundRect">
              <a:avLst>
                <a:gd name="adj" fmla="val 50000"/>
              </a:avLst>
            </a:prstGeom>
            <a:solidFill>
              <a:srgbClr val="99CE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DE656E7D-63CD-9103-95B3-5D2E92D8BCAE}"/>
                </a:ext>
              </a:extLst>
            </p:cNvPr>
            <p:cNvSpPr txBox="1"/>
            <p:nvPr/>
          </p:nvSpPr>
          <p:spPr>
            <a:xfrm>
              <a:off x="5172075" y="2846470"/>
              <a:ext cx="118109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1400">
                  <a:latin typeface="Alimama FangYuanTi VF Medium" pitchFamily="2" charset="-122"/>
                  <a:ea typeface="Alimama FangYuanTi VF Medium" pitchFamily="2" charset="-122"/>
                </a:rPr>
                <a:t>KEY</a:t>
              </a:r>
              <a:r>
                <a:rPr kumimoji="1" lang="zh-CN" altLang="en-US" sz="1400">
                  <a:latin typeface="Alimama FangYuanTi VF Medium" pitchFamily="2" charset="-122"/>
                  <a:ea typeface="Alimama FangYuanTi VF Medium" pitchFamily="2" charset="-122"/>
                </a:rPr>
                <a:t> </a:t>
              </a:r>
              <a:r>
                <a:rPr kumimoji="1" lang="en-US" altLang="zh-CN" sz="1400">
                  <a:latin typeface="Alimama FangYuanTi VF Medium" pitchFamily="2" charset="-122"/>
                  <a:ea typeface="Alimama FangYuanTi VF Medium" pitchFamily="2" charset="-122"/>
                </a:rPr>
                <a:t>WORD</a:t>
              </a:r>
              <a:endParaRPr kumimoji="1" lang="zh-CN" altLang="en-US" sz="1400">
                <a:latin typeface="Alimama FangYuanTi VF Medium" pitchFamily="2" charset="-122"/>
                <a:ea typeface="Alimama FangYuanTi VF Medium" pitchFamily="2" charset="-122"/>
              </a:endParaRPr>
            </a:p>
          </p:txBody>
        </p:sp>
      </p:grpSp>
      <p:sp>
        <p:nvSpPr>
          <p:cNvPr id="154" name="文本框 153">
            <a:extLst>
              <a:ext uri="{FF2B5EF4-FFF2-40B4-BE49-F238E27FC236}">
                <a16:creationId xmlns:a16="http://schemas.microsoft.com/office/drawing/2014/main" id="{EBAEC285-E6BA-9951-6500-3BFE22C569D3}"/>
              </a:ext>
            </a:extLst>
          </p:cNvPr>
          <p:cNvSpPr txBox="1"/>
          <p:nvPr/>
        </p:nvSpPr>
        <p:spPr>
          <a:xfrm>
            <a:off x="1090796" y="498292"/>
            <a:ext cx="141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000" b="1">
                <a:latin typeface="Alimama FangYuanTi VF" pitchFamily="2" charset="-122"/>
                <a:ea typeface="Alimama FangYuanTi VF" pitchFamily="2" charset="-122"/>
              </a:rPr>
              <a:t>添加标题</a:t>
            </a:r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D97B6A84-3C0D-B568-030A-E180773CC182}"/>
              </a:ext>
            </a:extLst>
          </p:cNvPr>
          <p:cNvGrpSpPr/>
          <p:nvPr/>
        </p:nvGrpSpPr>
        <p:grpSpPr>
          <a:xfrm>
            <a:off x="661955" y="510878"/>
            <a:ext cx="431470" cy="431470"/>
            <a:chOff x="4011168" y="1560942"/>
            <a:chExt cx="999744" cy="999744"/>
          </a:xfrm>
        </p:grpSpPr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60BE0087-EBCC-03C5-E51C-87247E5DCB5B}"/>
                </a:ext>
              </a:extLst>
            </p:cNvPr>
            <p:cNvSpPr/>
            <p:nvPr/>
          </p:nvSpPr>
          <p:spPr>
            <a:xfrm>
              <a:off x="4011168" y="1560942"/>
              <a:ext cx="999744" cy="999744"/>
            </a:xfrm>
            <a:prstGeom prst="ellipse">
              <a:avLst/>
            </a:prstGeom>
            <a:gradFill flip="none" rotWithShape="1">
              <a:gsLst>
                <a:gs pos="0">
                  <a:srgbClr val="FFCC9A"/>
                </a:gs>
                <a:gs pos="61000">
                  <a:srgbClr val="FFCC9A">
                    <a:alpha val="10822"/>
                  </a:srgbClr>
                </a:gs>
                <a:gs pos="100000">
                  <a:srgbClr val="FFCC9A">
                    <a:alpha val="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57" name="图形 156">
              <a:extLst>
                <a:ext uri="{FF2B5EF4-FFF2-40B4-BE49-F238E27FC236}">
                  <a16:creationId xmlns:a16="http://schemas.microsoft.com/office/drawing/2014/main" id="{75E2ED38-1C97-7754-AFF9-2EFD23194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182123" y="1731531"/>
              <a:ext cx="645909" cy="6459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172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9795C61-58AB-BAC6-152F-9BA0850A89CF}"/>
              </a:ext>
            </a:extLst>
          </p:cNvPr>
          <p:cNvGrpSpPr/>
          <p:nvPr/>
        </p:nvGrpSpPr>
        <p:grpSpPr>
          <a:xfrm>
            <a:off x="-86279" y="-62"/>
            <a:ext cx="12279891" cy="6858000"/>
            <a:chOff x="30930" y="-36469"/>
            <a:chExt cx="12279891" cy="68580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F18CB09-C75F-7FBE-072C-988003B94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24421" y="-36469"/>
              <a:ext cx="5486400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AC86EC9-8714-3BC3-10B6-74E8503C1E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30930" y="-36469"/>
              <a:ext cx="6794272" cy="6858000"/>
            </a:xfrm>
            <a:prstGeom prst="rect">
              <a:avLst/>
            </a:prstGeom>
          </p:spPr>
        </p:pic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8B9B3029-EDF4-5071-FA70-EAA9DC284D37}"/>
              </a:ext>
            </a:extLst>
          </p:cNvPr>
          <p:cNvSpPr/>
          <p:nvPr/>
        </p:nvSpPr>
        <p:spPr>
          <a:xfrm>
            <a:off x="-247929" y="-125833"/>
            <a:ext cx="12685487" cy="7217285"/>
          </a:xfrm>
          <a:prstGeom prst="rect">
            <a:avLst/>
          </a:prstGeom>
          <a:solidFill>
            <a:schemeClr val="tx1">
              <a:lumMod val="85000"/>
              <a:lumOff val="1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 descr="图标&#10;&#10;描述已自动生成">
            <a:extLst>
              <a:ext uri="{FF2B5EF4-FFF2-40B4-BE49-F238E27FC236}">
                <a16:creationId xmlns:a16="http://schemas.microsoft.com/office/drawing/2014/main" id="{A9013415-28D4-20D4-862B-0DA126205E5F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25000"/>
          </a:blip>
          <a:stretch>
            <a:fillRect/>
          </a:stretch>
        </p:blipFill>
        <p:spPr>
          <a:xfrm>
            <a:off x="9595382" y="2556312"/>
            <a:ext cx="1253759" cy="1253759"/>
          </a:xfrm>
          <a:prstGeom prst="rect">
            <a:avLst/>
          </a:prstGeom>
        </p:spPr>
      </p:pic>
      <p:sp>
        <p:nvSpPr>
          <p:cNvPr id="75" name="文本框 74">
            <a:extLst>
              <a:ext uri="{FF2B5EF4-FFF2-40B4-BE49-F238E27FC236}">
                <a16:creationId xmlns:a16="http://schemas.microsoft.com/office/drawing/2014/main" id="{9AA25EEA-7EFC-F5ED-C027-EFBE9CFC6EE7}"/>
              </a:ext>
            </a:extLst>
          </p:cNvPr>
          <p:cNvSpPr txBox="1"/>
          <p:nvPr/>
        </p:nvSpPr>
        <p:spPr>
          <a:xfrm>
            <a:off x="1300778" y="2960087"/>
            <a:ext cx="5045684" cy="861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endParaRPr kumimoji="1" lang="en-US" altLang="zh-CN">
              <a:solidFill>
                <a:srgbClr val="F1F5F5"/>
              </a:solidFill>
              <a:latin typeface="Alimama FangYuanTi VF" pitchFamily="2" charset="-122"/>
              <a:ea typeface="Alimama FangYuanTi VF" pitchFamily="2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>
                <a:solidFill>
                  <a:srgbClr val="F1F5F5"/>
                </a:solidFill>
                <a:latin typeface="Alimama FangYuanTi VF" pitchFamily="2" charset="-122"/>
                <a:ea typeface="Alimama FangYuanTi VF" pitchFamily="2" charset="-122"/>
              </a:rPr>
              <a:t>请输入内容</a:t>
            </a:r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id="{4CA218D0-04FB-32C7-B51E-752C1AA33058}"/>
              </a:ext>
            </a:extLst>
          </p:cNvPr>
          <p:cNvSpPr txBox="1"/>
          <p:nvPr/>
        </p:nvSpPr>
        <p:spPr>
          <a:xfrm>
            <a:off x="7938678" y="2144493"/>
            <a:ext cx="2141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9600">
                <a:ln>
                  <a:gradFill flip="none" rotWithShape="1">
                    <a:gsLst>
                      <a:gs pos="0">
                        <a:srgbClr val="FFCC9A"/>
                      </a:gs>
                      <a:gs pos="64000">
                        <a:srgbClr val="FFCC9A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latin typeface="YouSheBiaoTiHei" pitchFamily="2" charset="-122"/>
                <a:ea typeface="YouSheBiaoTiHei" pitchFamily="2" charset="-122"/>
              </a:rPr>
              <a:t>02</a:t>
            </a:r>
            <a:endParaRPr kumimoji="1" lang="zh-CN" altLang="en-US" sz="9600">
              <a:ln>
                <a:gradFill flip="none" rotWithShape="1">
                  <a:gsLst>
                    <a:gs pos="0">
                      <a:srgbClr val="FFCC9A"/>
                    </a:gs>
                    <a:gs pos="64000">
                      <a:srgbClr val="FFCC9A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noFill/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1D6D911-91F0-BB8C-2113-0340C1356D12}"/>
              </a:ext>
            </a:extLst>
          </p:cNvPr>
          <p:cNvSpPr txBox="1"/>
          <p:nvPr/>
        </p:nvSpPr>
        <p:spPr>
          <a:xfrm>
            <a:off x="7042178" y="2959658"/>
            <a:ext cx="32321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>
                <a:solidFill>
                  <a:srgbClr val="F1F5F5"/>
                </a:solidFill>
                <a:latin typeface="YouSheBiaoTiHei" pitchFamily="2" charset="-122"/>
                <a:ea typeface="YouSheBiaoTiHei" pitchFamily="2" charset="-122"/>
              </a:rPr>
              <a:t>添加标题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8AA1D9C-15E1-FC1E-C826-101A4E5D0D43}"/>
              </a:ext>
            </a:extLst>
          </p:cNvPr>
          <p:cNvGrpSpPr/>
          <p:nvPr/>
        </p:nvGrpSpPr>
        <p:grpSpPr>
          <a:xfrm rot="566323">
            <a:off x="7130832" y="221183"/>
            <a:ext cx="7069665" cy="260519"/>
            <a:chOff x="-10883" y="-1"/>
            <a:chExt cx="7069665" cy="376766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55C93CD3-D0A0-7030-2351-988C47ABE17A}"/>
                </a:ext>
              </a:extLst>
            </p:cNvPr>
            <p:cNvGrpSpPr/>
            <p:nvPr/>
          </p:nvGrpSpPr>
          <p:grpSpPr>
            <a:xfrm>
              <a:off x="-10883" y="-1"/>
              <a:ext cx="1413933" cy="376766"/>
              <a:chOff x="0" y="0"/>
              <a:chExt cx="1413933" cy="376766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15D1656C-947C-C725-2222-DDAE362D83F4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B830DFFE-9AAC-DEDB-F89D-FC998B9283A3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1BC760DF-5778-65C5-679B-5AB5980FFA34}"/>
                </a:ext>
              </a:extLst>
            </p:cNvPr>
            <p:cNvGrpSpPr/>
            <p:nvPr/>
          </p:nvGrpSpPr>
          <p:grpSpPr>
            <a:xfrm>
              <a:off x="1403050" y="-1"/>
              <a:ext cx="1413933" cy="376766"/>
              <a:chOff x="1413933" y="0"/>
              <a:chExt cx="1413933" cy="376766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59668BEA-FA26-A9B0-F73F-875218356DF0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FDD2E884-D847-5E5E-2246-02CDCD391967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81E15C-2BFA-B692-2BB0-E1AEBD280B8A}"/>
                </a:ext>
              </a:extLst>
            </p:cNvPr>
            <p:cNvGrpSpPr/>
            <p:nvPr/>
          </p:nvGrpSpPr>
          <p:grpSpPr>
            <a:xfrm>
              <a:off x="2816983" y="-1"/>
              <a:ext cx="1413933" cy="376766"/>
              <a:chOff x="0" y="0"/>
              <a:chExt cx="1413933" cy="376766"/>
            </a:xfrm>
          </p:grpSpPr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B296FAA4-8AFC-FD5E-07E3-5C8F2D600A8E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9D176E7D-ED83-AF6A-C822-831EE69ED207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FE9E7056-7483-F0A4-B8F8-A8A8C800632E}"/>
                </a:ext>
              </a:extLst>
            </p:cNvPr>
            <p:cNvGrpSpPr/>
            <p:nvPr/>
          </p:nvGrpSpPr>
          <p:grpSpPr>
            <a:xfrm>
              <a:off x="4230916" y="-1"/>
              <a:ext cx="1413933" cy="376766"/>
              <a:chOff x="1413933" y="0"/>
              <a:chExt cx="1413933" cy="376766"/>
            </a:xfrm>
          </p:grpSpPr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EF85945E-94C2-59C5-1EB4-0C9586B04936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78D8D2E9-8B05-0E1C-B812-0E004D6124BB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5215DBFF-C2CE-C05B-A5CF-45A61DD53D8C}"/>
                </a:ext>
              </a:extLst>
            </p:cNvPr>
            <p:cNvGrpSpPr/>
            <p:nvPr/>
          </p:nvGrpSpPr>
          <p:grpSpPr>
            <a:xfrm>
              <a:off x="5644849" y="-1"/>
              <a:ext cx="1413933" cy="376766"/>
              <a:chOff x="0" y="0"/>
              <a:chExt cx="1413933" cy="376766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BFFF09BC-9FDC-A476-9FAC-31BE25F9C5C8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E1A186F7-7B3E-289A-0285-E2D97DB22A4A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14511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桌子上放着蓝色的星球&#10;&#10;低可信度描述已自动生成">
            <a:extLst>
              <a:ext uri="{FF2B5EF4-FFF2-40B4-BE49-F238E27FC236}">
                <a16:creationId xmlns:a16="http://schemas.microsoft.com/office/drawing/2014/main" id="{248692BE-841B-8817-AC15-7D11ECD0A9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17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2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56797"/>
            <a:ext cx="12275389" cy="695873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1C2B9ED8-208F-67CA-DCF4-1526235D0B4D}"/>
              </a:ext>
            </a:extLst>
          </p:cNvPr>
          <p:cNvGrpSpPr/>
          <p:nvPr/>
        </p:nvGrpSpPr>
        <p:grpSpPr>
          <a:xfrm>
            <a:off x="-293591" y="6604493"/>
            <a:ext cx="12725397" cy="260519"/>
            <a:chOff x="-10883" y="-1"/>
            <a:chExt cx="12725397" cy="37676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C59F02F-FA2D-608E-C389-CB0C819691BA}"/>
                </a:ext>
              </a:extLst>
            </p:cNvPr>
            <p:cNvGrpSpPr/>
            <p:nvPr/>
          </p:nvGrpSpPr>
          <p:grpSpPr>
            <a:xfrm>
              <a:off x="-10883" y="-1"/>
              <a:ext cx="1413933" cy="376766"/>
              <a:chOff x="0" y="0"/>
              <a:chExt cx="1413933" cy="376766"/>
            </a:xfrm>
          </p:grpSpPr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EC49B0D5-B5E5-B67E-4340-30C5439B9D90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1B9AEF0A-F61E-E2B9-F280-1CAB576714C3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B317517-92EC-80C0-CAF1-B258A5EEBFDD}"/>
                </a:ext>
              </a:extLst>
            </p:cNvPr>
            <p:cNvGrpSpPr/>
            <p:nvPr/>
          </p:nvGrpSpPr>
          <p:grpSpPr>
            <a:xfrm>
              <a:off x="1403050" y="-1"/>
              <a:ext cx="1413933" cy="376766"/>
              <a:chOff x="1413933" y="0"/>
              <a:chExt cx="1413933" cy="376766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20BAE7A5-FCD3-F01E-6A9E-416178DCE551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6E655453-0B96-6087-4456-10E43F3E5EEC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B3D4E7BD-CD66-1FD3-132D-F038BCE31BDC}"/>
                </a:ext>
              </a:extLst>
            </p:cNvPr>
            <p:cNvGrpSpPr/>
            <p:nvPr/>
          </p:nvGrpSpPr>
          <p:grpSpPr>
            <a:xfrm>
              <a:off x="2816983" y="-1"/>
              <a:ext cx="1413933" cy="376766"/>
              <a:chOff x="0" y="0"/>
              <a:chExt cx="1413933" cy="376766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4263EFE6-10F9-85E7-142F-F99FEF3E0923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536359F4-5F49-4B3E-1073-2A2EB534401C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4742B44-EEE3-0DCE-E646-9A825F6732E7}"/>
                </a:ext>
              </a:extLst>
            </p:cNvPr>
            <p:cNvGrpSpPr/>
            <p:nvPr/>
          </p:nvGrpSpPr>
          <p:grpSpPr>
            <a:xfrm>
              <a:off x="4230916" y="-1"/>
              <a:ext cx="1413933" cy="376766"/>
              <a:chOff x="1413933" y="0"/>
              <a:chExt cx="1413933" cy="376766"/>
            </a:xfrm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0D29013E-6D76-BF8F-8248-F42BA1250A47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8918AB63-38A6-E211-A3A1-6EB582B426CA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E21E4C5-DD87-A6D9-7C6E-F81717A6E6FC}"/>
                </a:ext>
              </a:extLst>
            </p:cNvPr>
            <p:cNvGrpSpPr/>
            <p:nvPr/>
          </p:nvGrpSpPr>
          <p:grpSpPr>
            <a:xfrm>
              <a:off x="5644849" y="-1"/>
              <a:ext cx="1413933" cy="376766"/>
              <a:chOff x="0" y="0"/>
              <a:chExt cx="1413933" cy="376766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E397EA45-EBFD-26B3-26F2-FB62053A714D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9C1C7CEF-9BE7-0DC7-3423-8B61D6AD67EB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19214D6-1A98-09D3-1661-306E60500D6A}"/>
                </a:ext>
              </a:extLst>
            </p:cNvPr>
            <p:cNvGrpSpPr/>
            <p:nvPr/>
          </p:nvGrpSpPr>
          <p:grpSpPr>
            <a:xfrm>
              <a:off x="7058782" y="-1"/>
              <a:ext cx="1413933" cy="376766"/>
              <a:chOff x="1413933" y="0"/>
              <a:chExt cx="1413933" cy="376766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48BC8FD2-0CF1-59B7-2925-01AEF514CFD5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C16E4D20-F202-31D1-8678-CB202787A6C4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B79C04C-1481-5CF9-4B5E-AB03F523108B}"/>
                </a:ext>
              </a:extLst>
            </p:cNvPr>
            <p:cNvGrpSpPr/>
            <p:nvPr/>
          </p:nvGrpSpPr>
          <p:grpSpPr>
            <a:xfrm>
              <a:off x="8472715" y="-1"/>
              <a:ext cx="1413933" cy="376766"/>
              <a:chOff x="0" y="0"/>
              <a:chExt cx="1413933" cy="376766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431BDDFE-3331-B549-D95F-1CACA240E513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7EA66CA-7BE7-8661-BDB9-7893D8518E4D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7C03AF5-B219-68C6-EADB-07E54A7EEC35}"/>
                </a:ext>
              </a:extLst>
            </p:cNvPr>
            <p:cNvGrpSpPr/>
            <p:nvPr/>
          </p:nvGrpSpPr>
          <p:grpSpPr>
            <a:xfrm>
              <a:off x="9886648" y="-1"/>
              <a:ext cx="1413933" cy="376766"/>
              <a:chOff x="1413933" y="0"/>
              <a:chExt cx="1413933" cy="376766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21E49B7A-1A2F-2AA0-1504-82ECA1C2BD9F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51F4159-1AC1-DD6A-E4C2-24F74BA36A1A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9DDCF9B0-FD9E-A23B-38E5-D1CCF35D89B0}"/>
                </a:ext>
              </a:extLst>
            </p:cNvPr>
            <p:cNvGrpSpPr/>
            <p:nvPr/>
          </p:nvGrpSpPr>
          <p:grpSpPr>
            <a:xfrm>
              <a:off x="11300581" y="-1"/>
              <a:ext cx="1413933" cy="376766"/>
              <a:chOff x="0" y="0"/>
              <a:chExt cx="1413933" cy="376766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68AEF780-6F04-D98C-E931-8A39768B3F02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372A716-8DC5-627E-8329-EAC0E558B68C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  <p:sp>
        <p:nvSpPr>
          <p:cNvPr id="190" name="矩形 189">
            <a:extLst>
              <a:ext uri="{FF2B5EF4-FFF2-40B4-BE49-F238E27FC236}">
                <a16:creationId xmlns:a16="http://schemas.microsoft.com/office/drawing/2014/main" id="{458C6FCF-8A30-0FAE-DE7A-B5A3E4660BC0}"/>
              </a:ext>
            </a:extLst>
          </p:cNvPr>
          <p:cNvSpPr/>
          <p:nvPr/>
        </p:nvSpPr>
        <p:spPr>
          <a:xfrm>
            <a:off x="-10736" y="1050556"/>
            <a:ext cx="12192000" cy="5005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A26ACE3-6A6C-A9AF-DD45-77ACFC760FB0}"/>
              </a:ext>
            </a:extLst>
          </p:cNvPr>
          <p:cNvGrpSpPr/>
          <p:nvPr/>
        </p:nvGrpSpPr>
        <p:grpSpPr>
          <a:xfrm>
            <a:off x="0" y="-3011"/>
            <a:ext cx="12725397" cy="260519"/>
            <a:chOff x="-10883" y="-1"/>
            <a:chExt cx="12725397" cy="376766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915A01B0-8047-C969-5159-F146C262C621}"/>
                </a:ext>
              </a:extLst>
            </p:cNvPr>
            <p:cNvGrpSpPr/>
            <p:nvPr/>
          </p:nvGrpSpPr>
          <p:grpSpPr>
            <a:xfrm>
              <a:off x="-10883" y="-1"/>
              <a:ext cx="1413933" cy="376766"/>
              <a:chOff x="0" y="0"/>
              <a:chExt cx="1413933" cy="376766"/>
            </a:xfrm>
          </p:grpSpPr>
          <p:sp>
            <p:nvSpPr>
              <p:cNvPr id="86" name="矩形 85">
                <a:extLst>
                  <a:ext uri="{FF2B5EF4-FFF2-40B4-BE49-F238E27FC236}">
                    <a16:creationId xmlns:a16="http://schemas.microsoft.com/office/drawing/2014/main" id="{1D252BBE-6535-DC22-4D9E-F50D39729957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2B0142D6-72C6-2947-8C4B-CBA45B861499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9690B8A4-B62F-F310-C3D4-5FD21DAAC639}"/>
                </a:ext>
              </a:extLst>
            </p:cNvPr>
            <p:cNvGrpSpPr/>
            <p:nvPr/>
          </p:nvGrpSpPr>
          <p:grpSpPr>
            <a:xfrm>
              <a:off x="1403050" y="-1"/>
              <a:ext cx="1413933" cy="376766"/>
              <a:chOff x="1413933" y="0"/>
              <a:chExt cx="1413933" cy="376766"/>
            </a:xfrm>
          </p:grpSpPr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3A092BA9-F1D2-CF93-62FC-74D4D2F1ED86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A67EAF9F-E78E-A848-BA0A-64E410170D70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D4F3FB78-71AE-7C6F-37D3-B09CA55835B8}"/>
                </a:ext>
              </a:extLst>
            </p:cNvPr>
            <p:cNvGrpSpPr/>
            <p:nvPr/>
          </p:nvGrpSpPr>
          <p:grpSpPr>
            <a:xfrm>
              <a:off x="2816983" y="-1"/>
              <a:ext cx="1413933" cy="376766"/>
              <a:chOff x="0" y="0"/>
              <a:chExt cx="1413933" cy="376766"/>
            </a:xfrm>
          </p:grpSpPr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BBC42534-C909-3D31-ABD3-390917A7560E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A3A4DAF-D058-D1C7-86E7-F1E2A7758ECA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46C55AC1-082D-D880-C9FF-EC4FB4670E4F}"/>
                </a:ext>
              </a:extLst>
            </p:cNvPr>
            <p:cNvGrpSpPr/>
            <p:nvPr/>
          </p:nvGrpSpPr>
          <p:grpSpPr>
            <a:xfrm>
              <a:off x="4230916" y="-1"/>
              <a:ext cx="1413933" cy="376766"/>
              <a:chOff x="1413933" y="0"/>
              <a:chExt cx="1413933" cy="376766"/>
            </a:xfrm>
          </p:grpSpPr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B5DE1CF9-AB9E-03AB-2EFB-514F0015533F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998EFF7C-8E0C-AA5D-476E-897F9E5C4F0C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828D165B-7A4F-1A34-5EFD-A939320A0DFF}"/>
                </a:ext>
              </a:extLst>
            </p:cNvPr>
            <p:cNvGrpSpPr/>
            <p:nvPr/>
          </p:nvGrpSpPr>
          <p:grpSpPr>
            <a:xfrm>
              <a:off x="5644849" y="-1"/>
              <a:ext cx="1413933" cy="376766"/>
              <a:chOff x="0" y="0"/>
              <a:chExt cx="1413933" cy="376766"/>
            </a:xfrm>
          </p:grpSpPr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125CCFAD-F1A6-2882-AC44-DC5EE74A2DE1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D8117E73-2AE9-2E38-E4AD-4CBF66394AE9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C2A36B84-63F1-5B37-F0E5-0D19FEE5ABB5}"/>
                </a:ext>
              </a:extLst>
            </p:cNvPr>
            <p:cNvGrpSpPr/>
            <p:nvPr/>
          </p:nvGrpSpPr>
          <p:grpSpPr>
            <a:xfrm>
              <a:off x="7058782" y="-1"/>
              <a:ext cx="1413933" cy="376766"/>
              <a:chOff x="1413933" y="0"/>
              <a:chExt cx="1413933" cy="376766"/>
            </a:xfrm>
          </p:grpSpPr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360B7B79-2950-A143-0B2F-883E77C4F4AC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9645774B-AC93-D182-64B2-4D4FD3B66EF2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99E5ED71-196B-DBD8-BC90-5E7E91FC56ED}"/>
                </a:ext>
              </a:extLst>
            </p:cNvPr>
            <p:cNvGrpSpPr/>
            <p:nvPr/>
          </p:nvGrpSpPr>
          <p:grpSpPr>
            <a:xfrm>
              <a:off x="8472715" y="-1"/>
              <a:ext cx="1413933" cy="376766"/>
              <a:chOff x="0" y="0"/>
              <a:chExt cx="1413933" cy="376766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559EBFA1-22E1-BEAE-4576-2F59E41A56E2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B81057F8-584C-3F7B-939E-67BDAC04494F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F9070B4E-B139-94F1-F0D7-0624F32AFD57}"/>
                </a:ext>
              </a:extLst>
            </p:cNvPr>
            <p:cNvGrpSpPr/>
            <p:nvPr/>
          </p:nvGrpSpPr>
          <p:grpSpPr>
            <a:xfrm>
              <a:off x="9886648" y="-1"/>
              <a:ext cx="1413933" cy="376766"/>
              <a:chOff x="1413933" y="0"/>
              <a:chExt cx="1413933" cy="376766"/>
            </a:xfrm>
          </p:grpSpPr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70BF0635-03B8-B916-3E10-12BD80657237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42A04C0B-8246-8DB0-6D8B-EC1E17A87F5D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E0F55A2C-B37C-A523-2359-9262915290F6}"/>
                </a:ext>
              </a:extLst>
            </p:cNvPr>
            <p:cNvGrpSpPr/>
            <p:nvPr/>
          </p:nvGrpSpPr>
          <p:grpSpPr>
            <a:xfrm>
              <a:off x="11300581" y="-1"/>
              <a:ext cx="1413933" cy="376766"/>
              <a:chOff x="0" y="0"/>
              <a:chExt cx="1413933" cy="376766"/>
            </a:xfrm>
          </p:grpSpPr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C347578B-55D8-5B16-56B5-667273B7B721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C0DF7C9E-2E02-AC4A-5B33-2B86E93DF936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6950EC0F-6612-A114-1C80-98B04B2A7A66}"/>
              </a:ext>
            </a:extLst>
          </p:cNvPr>
          <p:cNvGrpSpPr/>
          <p:nvPr/>
        </p:nvGrpSpPr>
        <p:grpSpPr>
          <a:xfrm rot="700993">
            <a:off x="10058399" y="595796"/>
            <a:ext cx="2910970" cy="5666407"/>
            <a:chOff x="8987424" y="1080765"/>
            <a:chExt cx="2646956" cy="5152485"/>
          </a:xfrm>
        </p:grpSpPr>
        <p:pic>
          <p:nvPicPr>
            <p:cNvPr id="89" name="Picture 6" descr="免费 夜间建筑物内的人 素材图片">
              <a:extLst>
                <a:ext uri="{FF2B5EF4-FFF2-40B4-BE49-F238E27FC236}">
                  <a16:creationId xmlns:a16="http://schemas.microsoft.com/office/drawing/2014/main" id="{AD526C95-A77C-7560-89FA-2CB7D397762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9428127">
              <a:off x="9180183" y="1236126"/>
              <a:ext cx="2261442" cy="4841762"/>
            </a:xfrm>
            <a:prstGeom prst="roundRect">
              <a:avLst>
                <a:gd name="adj" fmla="val 9939"/>
              </a:avLst>
            </a:prstGeom>
            <a:solidFill>
              <a:srgbClr val="99CEFE">
                <a:alpha val="46728"/>
              </a:srgbClr>
            </a:solidFill>
            <a:ln>
              <a:noFill/>
            </a:ln>
          </p:spPr>
        </p:pic>
        <p:pic>
          <p:nvPicPr>
            <p:cNvPr id="88" name="图片 87">
              <a:extLst>
                <a:ext uri="{FF2B5EF4-FFF2-40B4-BE49-F238E27FC236}">
                  <a16:creationId xmlns:a16="http://schemas.microsoft.com/office/drawing/2014/main" id="{408F7B10-0C74-AD6C-9DBD-7027AB2C3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76657">
              <a:off x="8987424" y="1080765"/>
              <a:ext cx="2646956" cy="5152485"/>
            </a:xfrm>
            <a:prstGeom prst="rect">
              <a:avLst/>
            </a:prstGeom>
          </p:spPr>
        </p:pic>
      </p:grpSp>
      <p:cxnSp>
        <p:nvCxnSpPr>
          <p:cNvPr id="150" name="直线箭头连接符 149">
            <a:extLst>
              <a:ext uri="{FF2B5EF4-FFF2-40B4-BE49-F238E27FC236}">
                <a16:creationId xmlns:a16="http://schemas.microsoft.com/office/drawing/2014/main" id="{BED20130-B91D-2637-B165-1AE539586628}"/>
              </a:ext>
            </a:extLst>
          </p:cNvPr>
          <p:cNvCxnSpPr>
            <a:cxnSpLocks/>
          </p:cNvCxnSpPr>
          <p:nvPr/>
        </p:nvCxnSpPr>
        <p:spPr>
          <a:xfrm flipH="1">
            <a:off x="4802093" y="2597708"/>
            <a:ext cx="4792882" cy="0"/>
          </a:xfrm>
          <a:prstGeom prst="straightConnector1">
            <a:avLst/>
          </a:prstGeom>
          <a:ln>
            <a:solidFill>
              <a:srgbClr val="FFCC9A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文本框 159">
            <a:extLst>
              <a:ext uri="{FF2B5EF4-FFF2-40B4-BE49-F238E27FC236}">
                <a16:creationId xmlns:a16="http://schemas.microsoft.com/office/drawing/2014/main" id="{8BB00D12-A2F8-4E9A-0DFE-436A4D894735}"/>
              </a:ext>
            </a:extLst>
          </p:cNvPr>
          <p:cNvSpPr txBox="1"/>
          <p:nvPr/>
        </p:nvSpPr>
        <p:spPr>
          <a:xfrm>
            <a:off x="4873813" y="2217438"/>
            <a:ext cx="4254626" cy="327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 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</a:p>
        </p:txBody>
      </p: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E5C6CBA7-81C9-BB1C-E438-8ADA7C98BB2F}"/>
              </a:ext>
            </a:extLst>
          </p:cNvPr>
          <p:cNvGrpSpPr/>
          <p:nvPr/>
        </p:nvGrpSpPr>
        <p:grpSpPr>
          <a:xfrm>
            <a:off x="4873812" y="1898423"/>
            <a:ext cx="1181100" cy="319015"/>
            <a:chOff x="5172074" y="2847266"/>
            <a:chExt cx="1181100" cy="319015"/>
          </a:xfrm>
        </p:grpSpPr>
        <p:sp>
          <p:nvSpPr>
            <p:cNvPr id="162" name="圆角矩形 161">
              <a:extLst>
                <a:ext uri="{FF2B5EF4-FFF2-40B4-BE49-F238E27FC236}">
                  <a16:creationId xmlns:a16="http://schemas.microsoft.com/office/drawing/2014/main" id="{45E0D6CC-D3E0-9813-B01E-4B93578592B4}"/>
                </a:ext>
              </a:extLst>
            </p:cNvPr>
            <p:cNvSpPr/>
            <p:nvPr/>
          </p:nvSpPr>
          <p:spPr>
            <a:xfrm>
              <a:off x="5172075" y="2849213"/>
              <a:ext cx="1181099" cy="317068"/>
            </a:xfrm>
            <a:prstGeom prst="roundRect">
              <a:avLst>
                <a:gd name="adj" fmla="val 50000"/>
              </a:avLst>
            </a:prstGeom>
            <a:solidFill>
              <a:srgbClr val="FFCC9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3" name="文本框 79">
              <a:extLst>
                <a:ext uri="{FF2B5EF4-FFF2-40B4-BE49-F238E27FC236}">
                  <a16:creationId xmlns:a16="http://schemas.microsoft.com/office/drawing/2014/main" id="{B78BA12B-3AE0-B137-3857-06D2DE3A397F}"/>
                </a:ext>
              </a:extLst>
            </p:cNvPr>
            <p:cNvSpPr txBox="1"/>
            <p:nvPr/>
          </p:nvSpPr>
          <p:spPr>
            <a:xfrm>
              <a:off x="5172074" y="2847266"/>
              <a:ext cx="11542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kumimoji="1" lang="zh-CN" altLang="en-US" sz="1400">
                  <a:latin typeface="Alimama FangYuanTi VF Medium" pitchFamily="2" charset="-122"/>
                  <a:ea typeface="Alimama FangYuanTi VF Medium" pitchFamily="2" charset="-122"/>
                </a:rPr>
                <a:t>添加标题</a:t>
              </a:r>
            </a:p>
          </p:txBody>
        </p:sp>
      </p:grpSp>
      <p:cxnSp>
        <p:nvCxnSpPr>
          <p:cNvPr id="164" name="直线箭头连接符 163">
            <a:extLst>
              <a:ext uri="{FF2B5EF4-FFF2-40B4-BE49-F238E27FC236}">
                <a16:creationId xmlns:a16="http://schemas.microsoft.com/office/drawing/2014/main" id="{BBCACA0D-AD28-9757-50F8-7B5E62D81D6D}"/>
              </a:ext>
            </a:extLst>
          </p:cNvPr>
          <p:cNvCxnSpPr>
            <a:cxnSpLocks/>
          </p:cNvCxnSpPr>
          <p:nvPr/>
        </p:nvCxnSpPr>
        <p:spPr>
          <a:xfrm flipH="1">
            <a:off x="1084728" y="3444205"/>
            <a:ext cx="8822203" cy="0"/>
          </a:xfrm>
          <a:prstGeom prst="straightConnector1">
            <a:avLst/>
          </a:prstGeom>
          <a:ln>
            <a:solidFill>
              <a:srgbClr val="FFCC9A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文本框 164">
            <a:extLst>
              <a:ext uri="{FF2B5EF4-FFF2-40B4-BE49-F238E27FC236}">
                <a16:creationId xmlns:a16="http://schemas.microsoft.com/office/drawing/2014/main" id="{30C03F1A-DEBC-A309-4116-ABB71A5356E1}"/>
              </a:ext>
            </a:extLst>
          </p:cNvPr>
          <p:cNvSpPr txBox="1"/>
          <p:nvPr/>
        </p:nvSpPr>
        <p:spPr>
          <a:xfrm>
            <a:off x="1175173" y="3033886"/>
            <a:ext cx="8391280" cy="327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 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 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 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 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AD31F9A2-F132-0BFE-6EA2-CAA81341CCF6}"/>
              </a:ext>
            </a:extLst>
          </p:cNvPr>
          <p:cNvGrpSpPr/>
          <p:nvPr/>
        </p:nvGrpSpPr>
        <p:grpSpPr>
          <a:xfrm>
            <a:off x="1175172" y="2714871"/>
            <a:ext cx="1181100" cy="319015"/>
            <a:chOff x="5172074" y="2847266"/>
            <a:chExt cx="1181100" cy="319015"/>
          </a:xfrm>
        </p:grpSpPr>
        <p:sp>
          <p:nvSpPr>
            <p:cNvPr id="167" name="圆角矩形 166">
              <a:extLst>
                <a:ext uri="{FF2B5EF4-FFF2-40B4-BE49-F238E27FC236}">
                  <a16:creationId xmlns:a16="http://schemas.microsoft.com/office/drawing/2014/main" id="{B0775E76-7CF6-1EDD-6132-5895A178E6EF}"/>
                </a:ext>
              </a:extLst>
            </p:cNvPr>
            <p:cNvSpPr/>
            <p:nvPr/>
          </p:nvSpPr>
          <p:spPr>
            <a:xfrm>
              <a:off x="5172075" y="2849213"/>
              <a:ext cx="1181099" cy="317068"/>
            </a:xfrm>
            <a:prstGeom prst="roundRect">
              <a:avLst>
                <a:gd name="adj" fmla="val 50000"/>
              </a:avLst>
            </a:prstGeom>
            <a:solidFill>
              <a:srgbClr val="FFCC9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8" name="文本框 79">
              <a:extLst>
                <a:ext uri="{FF2B5EF4-FFF2-40B4-BE49-F238E27FC236}">
                  <a16:creationId xmlns:a16="http://schemas.microsoft.com/office/drawing/2014/main" id="{882B87E9-6749-0428-64D4-0D818850217E}"/>
                </a:ext>
              </a:extLst>
            </p:cNvPr>
            <p:cNvSpPr txBox="1"/>
            <p:nvPr/>
          </p:nvSpPr>
          <p:spPr>
            <a:xfrm>
              <a:off x="5172074" y="2847266"/>
              <a:ext cx="11542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kumimoji="1" lang="zh-CN" altLang="en-US" sz="1400">
                  <a:latin typeface="Alimama FangYuanTi VF Medium" pitchFamily="2" charset="-122"/>
                  <a:ea typeface="Alimama FangYuanTi VF Medium" pitchFamily="2" charset="-122"/>
                </a:rPr>
                <a:t>添加标题</a:t>
              </a:r>
            </a:p>
          </p:txBody>
        </p:sp>
      </p:grpSp>
      <p:cxnSp>
        <p:nvCxnSpPr>
          <p:cNvPr id="173" name="直线箭头连接符 172">
            <a:extLst>
              <a:ext uri="{FF2B5EF4-FFF2-40B4-BE49-F238E27FC236}">
                <a16:creationId xmlns:a16="http://schemas.microsoft.com/office/drawing/2014/main" id="{6CE67E4C-1256-6E18-D510-F5388CFBF8CC}"/>
              </a:ext>
            </a:extLst>
          </p:cNvPr>
          <p:cNvCxnSpPr>
            <a:cxnSpLocks/>
          </p:cNvCxnSpPr>
          <p:nvPr/>
        </p:nvCxnSpPr>
        <p:spPr>
          <a:xfrm flipH="1">
            <a:off x="1685365" y="4290702"/>
            <a:ext cx="8372752" cy="0"/>
          </a:xfrm>
          <a:prstGeom prst="straightConnector1">
            <a:avLst/>
          </a:prstGeom>
          <a:ln>
            <a:solidFill>
              <a:srgbClr val="FFCC9A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文本框 173">
            <a:extLst>
              <a:ext uri="{FF2B5EF4-FFF2-40B4-BE49-F238E27FC236}">
                <a16:creationId xmlns:a16="http://schemas.microsoft.com/office/drawing/2014/main" id="{488076DE-D744-B730-C75F-2D291CCC3543}"/>
              </a:ext>
            </a:extLst>
          </p:cNvPr>
          <p:cNvSpPr txBox="1"/>
          <p:nvPr/>
        </p:nvSpPr>
        <p:spPr>
          <a:xfrm>
            <a:off x="1816896" y="3906748"/>
            <a:ext cx="8391280" cy="327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 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 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 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 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</a:p>
        </p:txBody>
      </p: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8ABE3967-AECF-4536-8F23-997958F1597B}"/>
              </a:ext>
            </a:extLst>
          </p:cNvPr>
          <p:cNvGrpSpPr/>
          <p:nvPr/>
        </p:nvGrpSpPr>
        <p:grpSpPr>
          <a:xfrm>
            <a:off x="1816895" y="3587733"/>
            <a:ext cx="1181100" cy="319015"/>
            <a:chOff x="5172074" y="2847266"/>
            <a:chExt cx="1181100" cy="319015"/>
          </a:xfrm>
        </p:grpSpPr>
        <p:sp>
          <p:nvSpPr>
            <p:cNvPr id="176" name="圆角矩形 175">
              <a:extLst>
                <a:ext uri="{FF2B5EF4-FFF2-40B4-BE49-F238E27FC236}">
                  <a16:creationId xmlns:a16="http://schemas.microsoft.com/office/drawing/2014/main" id="{BE724375-7666-A51A-F86E-9AFD71B30844}"/>
                </a:ext>
              </a:extLst>
            </p:cNvPr>
            <p:cNvSpPr/>
            <p:nvPr/>
          </p:nvSpPr>
          <p:spPr>
            <a:xfrm>
              <a:off x="5172075" y="2849213"/>
              <a:ext cx="1181099" cy="317068"/>
            </a:xfrm>
            <a:prstGeom prst="roundRect">
              <a:avLst>
                <a:gd name="adj" fmla="val 50000"/>
              </a:avLst>
            </a:prstGeom>
            <a:solidFill>
              <a:srgbClr val="FFCC9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7" name="文本框 79">
              <a:extLst>
                <a:ext uri="{FF2B5EF4-FFF2-40B4-BE49-F238E27FC236}">
                  <a16:creationId xmlns:a16="http://schemas.microsoft.com/office/drawing/2014/main" id="{90342374-870E-9A38-AF62-6C686364895A}"/>
                </a:ext>
              </a:extLst>
            </p:cNvPr>
            <p:cNvSpPr txBox="1"/>
            <p:nvPr/>
          </p:nvSpPr>
          <p:spPr>
            <a:xfrm>
              <a:off x="5172074" y="2847266"/>
              <a:ext cx="11542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kumimoji="1" lang="zh-CN" altLang="en-US" sz="1400">
                  <a:latin typeface="Alimama FangYuanTi VF Medium" pitchFamily="2" charset="-122"/>
                  <a:ea typeface="Alimama FangYuanTi VF Medium" pitchFamily="2" charset="-122"/>
                </a:rPr>
                <a:t>添加标题</a:t>
              </a:r>
            </a:p>
          </p:txBody>
        </p:sp>
      </p:grpSp>
      <p:cxnSp>
        <p:nvCxnSpPr>
          <p:cNvPr id="178" name="直线箭头连接符 177">
            <a:extLst>
              <a:ext uri="{FF2B5EF4-FFF2-40B4-BE49-F238E27FC236}">
                <a16:creationId xmlns:a16="http://schemas.microsoft.com/office/drawing/2014/main" id="{0F9533D9-31D1-EF31-33A8-91B4AD2EEE05}"/>
              </a:ext>
            </a:extLst>
          </p:cNvPr>
          <p:cNvCxnSpPr>
            <a:cxnSpLocks/>
          </p:cNvCxnSpPr>
          <p:nvPr/>
        </p:nvCxnSpPr>
        <p:spPr>
          <a:xfrm flipH="1">
            <a:off x="4123765" y="5137199"/>
            <a:ext cx="6620782" cy="0"/>
          </a:xfrm>
          <a:prstGeom prst="straightConnector1">
            <a:avLst/>
          </a:prstGeom>
          <a:ln>
            <a:solidFill>
              <a:srgbClr val="FFCC9A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文本框 178">
            <a:extLst>
              <a:ext uri="{FF2B5EF4-FFF2-40B4-BE49-F238E27FC236}">
                <a16:creationId xmlns:a16="http://schemas.microsoft.com/office/drawing/2014/main" id="{4544349A-A1A9-508D-F084-8BD446400586}"/>
              </a:ext>
            </a:extLst>
          </p:cNvPr>
          <p:cNvSpPr txBox="1"/>
          <p:nvPr/>
        </p:nvSpPr>
        <p:spPr>
          <a:xfrm>
            <a:off x="4208782" y="4747877"/>
            <a:ext cx="4254626" cy="327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 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  <a:r>
              <a:rPr kumimoji="1" lang="zh-CN" altLang="en-US" sz="12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200">
                <a:latin typeface="Alimama FangYuanTi VF" pitchFamily="2" charset="-122"/>
                <a:ea typeface="Alimama FangYuanTi VF" pitchFamily="2" charset="-122"/>
              </a:rPr>
              <a:t> </a:t>
            </a:r>
          </a:p>
        </p:txBody>
      </p:sp>
      <p:grpSp>
        <p:nvGrpSpPr>
          <p:cNvPr id="180" name="组合 179">
            <a:extLst>
              <a:ext uri="{FF2B5EF4-FFF2-40B4-BE49-F238E27FC236}">
                <a16:creationId xmlns:a16="http://schemas.microsoft.com/office/drawing/2014/main" id="{2A12D94C-7B07-410A-BB0E-4C738938F6FB}"/>
              </a:ext>
            </a:extLst>
          </p:cNvPr>
          <p:cNvGrpSpPr/>
          <p:nvPr/>
        </p:nvGrpSpPr>
        <p:grpSpPr>
          <a:xfrm>
            <a:off x="4208781" y="4428862"/>
            <a:ext cx="1181100" cy="319015"/>
            <a:chOff x="5172074" y="2847266"/>
            <a:chExt cx="1181100" cy="319015"/>
          </a:xfrm>
        </p:grpSpPr>
        <p:sp>
          <p:nvSpPr>
            <p:cNvPr id="181" name="圆角矩形 180">
              <a:extLst>
                <a:ext uri="{FF2B5EF4-FFF2-40B4-BE49-F238E27FC236}">
                  <a16:creationId xmlns:a16="http://schemas.microsoft.com/office/drawing/2014/main" id="{6EA81CF9-A405-EC98-7E2A-ABE21DFFE288}"/>
                </a:ext>
              </a:extLst>
            </p:cNvPr>
            <p:cNvSpPr/>
            <p:nvPr/>
          </p:nvSpPr>
          <p:spPr>
            <a:xfrm>
              <a:off x="5172075" y="2849213"/>
              <a:ext cx="1181099" cy="317068"/>
            </a:xfrm>
            <a:prstGeom prst="roundRect">
              <a:avLst>
                <a:gd name="adj" fmla="val 50000"/>
              </a:avLst>
            </a:prstGeom>
            <a:solidFill>
              <a:srgbClr val="FFCC9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2" name="文本框 79">
              <a:extLst>
                <a:ext uri="{FF2B5EF4-FFF2-40B4-BE49-F238E27FC236}">
                  <a16:creationId xmlns:a16="http://schemas.microsoft.com/office/drawing/2014/main" id="{4D9AE8D8-23CA-00EA-D709-B1F7E170F939}"/>
                </a:ext>
              </a:extLst>
            </p:cNvPr>
            <p:cNvSpPr txBox="1"/>
            <p:nvPr/>
          </p:nvSpPr>
          <p:spPr>
            <a:xfrm>
              <a:off x="5172074" y="2847266"/>
              <a:ext cx="11542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kumimoji="1" lang="zh-CN" altLang="en-US" sz="1400">
                  <a:latin typeface="Alimama FangYuanTi VF Medium" pitchFamily="2" charset="-122"/>
                  <a:ea typeface="Alimama FangYuanTi VF Medium" pitchFamily="2" charset="-122"/>
                </a:rPr>
                <a:t>添加标题</a:t>
              </a:r>
            </a:p>
          </p:txBody>
        </p:sp>
      </p:grpSp>
      <p:sp>
        <p:nvSpPr>
          <p:cNvPr id="191" name="文本框 190">
            <a:extLst>
              <a:ext uri="{FF2B5EF4-FFF2-40B4-BE49-F238E27FC236}">
                <a16:creationId xmlns:a16="http://schemas.microsoft.com/office/drawing/2014/main" id="{89C84BD3-C2B0-91F4-6E3C-27452C69B3C0}"/>
              </a:ext>
            </a:extLst>
          </p:cNvPr>
          <p:cNvSpPr txBox="1"/>
          <p:nvPr/>
        </p:nvSpPr>
        <p:spPr>
          <a:xfrm>
            <a:off x="1090796" y="498292"/>
            <a:ext cx="141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000" b="1">
                <a:latin typeface="Alimama FangYuanTi VF" pitchFamily="2" charset="-122"/>
                <a:ea typeface="Alimama FangYuanTi VF" pitchFamily="2" charset="-122"/>
              </a:rPr>
              <a:t>添加标题</a:t>
            </a:r>
          </a:p>
        </p:txBody>
      </p:sp>
      <p:grpSp>
        <p:nvGrpSpPr>
          <p:cNvPr id="192" name="组合 191">
            <a:extLst>
              <a:ext uri="{FF2B5EF4-FFF2-40B4-BE49-F238E27FC236}">
                <a16:creationId xmlns:a16="http://schemas.microsoft.com/office/drawing/2014/main" id="{C669EEB5-3CAB-FA42-FD39-F6D91BB05525}"/>
              </a:ext>
            </a:extLst>
          </p:cNvPr>
          <p:cNvGrpSpPr/>
          <p:nvPr/>
        </p:nvGrpSpPr>
        <p:grpSpPr>
          <a:xfrm>
            <a:off x="661955" y="510878"/>
            <a:ext cx="431470" cy="431470"/>
            <a:chOff x="4011168" y="1560942"/>
            <a:chExt cx="999744" cy="999744"/>
          </a:xfrm>
        </p:grpSpPr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9D52773E-2325-55E2-E7F6-543374857AFA}"/>
                </a:ext>
              </a:extLst>
            </p:cNvPr>
            <p:cNvSpPr/>
            <p:nvPr/>
          </p:nvSpPr>
          <p:spPr>
            <a:xfrm>
              <a:off x="4011168" y="1560942"/>
              <a:ext cx="999744" cy="999744"/>
            </a:xfrm>
            <a:prstGeom prst="ellipse">
              <a:avLst/>
            </a:prstGeom>
            <a:gradFill flip="none" rotWithShape="1">
              <a:gsLst>
                <a:gs pos="0">
                  <a:srgbClr val="FFCC9A"/>
                </a:gs>
                <a:gs pos="61000">
                  <a:srgbClr val="FFCC9A">
                    <a:alpha val="10822"/>
                  </a:srgbClr>
                </a:gs>
                <a:gs pos="100000">
                  <a:srgbClr val="FFCC9A">
                    <a:alpha val="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94" name="图形 193">
              <a:extLst>
                <a:ext uri="{FF2B5EF4-FFF2-40B4-BE49-F238E27FC236}">
                  <a16:creationId xmlns:a16="http://schemas.microsoft.com/office/drawing/2014/main" id="{363DB976-7582-285E-B81E-FB172E5A8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182123" y="1731531"/>
              <a:ext cx="645909" cy="6459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5388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桌子上放着蓝色的星球&#10;&#10;低可信度描述已自动生成">
            <a:extLst>
              <a:ext uri="{FF2B5EF4-FFF2-40B4-BE49-F238E27FC236}">
                <a16:creationId xmlns:a16="http://schemas.microsoft.com/office/drawing/2014/main" id="{248692BE-841B-8817-AC15-7D11ECD0A9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17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2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56797"/>
            <a:ext cx="12275389" cy="6958736"/>
          </a:xfrm>
          <a:prstGeom prst="rect">
            <a:avLst/>
          </a:prstGeom>
        </p:spPr>
      </p:pic>
      <p:sp>
        <p:nvSpPr>
          <p:cNvPr id="149" name="矩形 148">
            <a:extLst>
              <a:ext uri="{FF2B5EF4-FFF2-40B4-BE49-F238E27FC236}">
                <a16:creationId xmlns:a16="http://schemas.microsoft.com/office/drawing/2014/main" id="{73FF94F6-F9C4-9084-B81F-FB350BC2A453}"/>
              </a:ext>
            </a:extLst>
          </p:cNvPr>
          <p:cNvSpPr/>
          <p:nvPr/>
        </p:nvSpPr>
        <p:spPr>
          <a:xfrm>
            <a:off x="-10736" y="1050556"/>
            <a:ext cx="12192000" cy="5005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C2B9ED8-208F-67CA-DCF4-1526235D0B4D}"/>
              </a:ext>
            </a:extLst>
          </p:cNvPr>
          <p:cNvGrpSpPr/>
          <p:nvPr/>
        </p:nvGrpSpPr>
        <p:grpSpPr>
          <a:xfrm>
            <a:off x="-293591" y="6604493"/>
            <a:ext cx="12725397" cy="260519"/>
            <a:chOff x="-10883" y="-1"/>
            <a:chExt cx="12725397" cy="37676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C59F02F-FA2D-608E-C389-CB0C819691BA}"/>
                </a:ext>
              </a:extLst>
            </p:cNvPr>
            <p:cNvGrpSpPr/>
            <p:nvPr/>
          </p:nvGrpSpPr>
          <p:grpSpPr>
            <a:xfrm>
              <a:off x="-10883" y="-1"/>
              <a:ext cx="1413933" cy="376766"/>
              <a:chOff x="0" y="0"/>
              <a:chExt cx="1413933" cy="376766"/>
            </a:xfrm>
          </p:grpSpPr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EC49B0D5-B5E5-B67E-4340-30C5439B9D90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1B9AEF0A-F61E-E2B9-F280-1CAB576714C3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B317517-92EC-80C0-CAF1-B258A5EEBFDD}"/>
                </a:ext>
              </a:extLst>
            </p:cNvPr>
            <p:cNvGrpSpPr/>
            <p:nvPr/>
          </p:nvGrpSpPr>
          <p:grpSpPr>
            <a:xfrm>
              <a:off x="1403050" y="-1"/>
              <a:ext cx="1413933" cy="376766"/>
              <a:chOff x="1413933" y="0"/>
              <a:chExt cx="1413933" cy="376766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20BAE7A5-FCD3-F01E-6A9E-416178DCE551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6E655453-0B96-6087-4456-10E43F3E5EEC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B3D4E7BD-CD66-1FD3-132D-F038BCE31BDC}"/>
                </a:ext>
              </a:extLst>
            </p:cNvPr>
            <p:cNvGrpSpPr/>
            <p:nvPr/>
          </p:nvGrpSpPr>
          <p:grpSpPr>
            <a:xfrm>
              <a:off x="2816983" y="-1"/>
              <a:ext cx="1413933" cy="376766"/>
              <a:chOff x="0" y="0"/>
              <a:chExt cx="1413933" cy="376766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4263EFE6-10F9-85E7-142F-F99FEF3E0923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536359F4-5F49-4B3E-1073-2A2EB534401C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4742B44-EEE3-0DCE-E646-9A825F6732E7}"/>
                </a:ext>
              </a:extLst>
            </p:cNvPr>
            <p:cNvGrpSpPr/>
            <p:nvPr/>
          </p:nvGrpSpPr>
          <p:grpSpPr>
            <a:xfrm>
              <a:off x="4230916" y="-1"/>
              <a:ext cx="1413933" cy="376766"/>
              <a:chOff x="1413933" y="0"/>
              <a:chExt cx="1413933" cy="376766"/>
            </a:xfrm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0D29013E-6D76-BF8F-8248-F42BA1250A47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8918AB63-38A6-E211-A3A1-6EB582B426CA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E21E4C5-DD87-A6D9-7C6E-F81717A6E6FC}"/>
                </a:ext>
              </a:extLst>
            </p:cNvPr>
            <p:cNvGrpSpPr/>
            <p:nvPr/>
          </p:nvGrpSpPr>
          <p:grpSpPr>
            <a:xfrm>
              <a:off x="5644849" y="-1"/>
              <a:ext cx="1413933" cy="376766"/>
              <a:chOff x="0" y="0"/>
              <a:chExt cx="1413933" cy="376766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E397EA45-EBFD-26B3-26F2-FB62053A714D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9C1C7CEF-9BE7-0DC7-3423-8B61D6AD67EB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19214D6-1A98-09D3-1661-306E60500D6A}"/>
                </a:ext>
              </a:extLst>
            </p:cNvPr>
            <p:cNvGrpSpPr/>
            <p:nvPr/>
          </p:nvGrpSpPr>
          <p:grpSpPr>
            <a:xfrm>
              <a:off x="7058782" y="-1"/>
              <a:ext cx="1413933" cy="376766"/>
              <a:chOff x="1413933" y="0"/>
              <a:chExt cx="1413933" cy="376766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48BC8FD2-0CF1-59B7-2925-01AEF514CFD5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C16E4D20-F202-31D1-8678-CB202787A6C4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B79C04C-1481-5CF9-4B5E-AB03F523108B}"/>
                </a:ext>
              </a:extLst>
            </p:cNvPr>
            <p:cNvGrpSpPr/>
            <p:nvPr/>
          </p:nvGrpSpPr>
          <p:grpSpPr>
            <a:xfrm>
              <a:off x="8472715" y="-1"/>
              <a:ext cx="1413933" cy="376766"/>
              <a:chOff x="0" y="0"/>
              <a:chExt cx="1413933" cy="376766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431BDDFE-3331-B549-D95F-1CACA240E513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7EA66CA-7BE7-8661-BDB9-7893D8518E4D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7C03AF5-B219-68C6-EADB-07E54A7EEC35}"/>
                </a:ext>
              </a:extLst>
            </p:cNvPr>
            <p:cNvGrpSpPr/>
            <p:nvPr/>
          </p:nvGrpSpPr>
          <p:grpSpPr>
            <a:xfrm>
              <a:off x="9886648" y="-1"/>
              <a:ext cx="1413933" cy="376766"/>
              <a:chOff x="1413933" y="0"/>
              <a:chExt cx="1413933" cy="376766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21E49B7A-1A2F-2AA0-1504-82ECA1C2BD9F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51F4159-1AC1-DD6A-E4C2-24F74BA36A1A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9DDCF9B0-FD9E-A23B-38E5-D1CCF35D89B0}"/>
                </a:ext>
              </a:extLst>
            </p:cNvPr>
            <p:cNvGrpSpPr/>
            <p:nvPr/>
          </p:nvGrpSpPr>
          <p:grpSpPr>
            <a:xfrm>
              <a:off x="11300581" y="-1"/>
              <a:ext cx="1413933" cy="376766"/>
              <a:chOff x="0" y="0"/>
              <a:chExt cx="1413933" cy="376766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68AEF780-6F04-D98C-E931-8A39768B3F02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372A716-8DC5-627E-8329-EAC0E558B68C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A26ACE3-6A6C-A9AF-DD45-77ACFC760FB0}"/>
              </a:ext>
            </a:extLst>
          </p:cNvPr>
          <p:cNvGrpSpPr/>
          <p:nvPr/>
        </p:nvGrpSpPr>
        <p:grpSpPr>
          <a:xfrm>
            <a:off x="0" y="-3011"/>
            <a:ext cx="12725397" cy="260519"/>
            <a:chOff x="-10883" y="-1"/>
            <a:chExt cx="12725397" cy="376766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915A01B0-8047-C969-5159-F146C262C621}"/>
                </a:ext>
              </a:extLst>
            </p:cNvPr>
            <p:cNvGrpSpPr/>
            <p:nvPr/>
          </p:nvGrpSpPr>
          <p:grpSpPr>
            <a:xfrm>
              <a:off x="-10883" y="-1"/>
              <a:ext cx="1413933" cy="376766"/>
              <a:chOff x="0" y="0"/>
              <a:chExt cx="1413933" cy="376766"/>
            </a:xfrm>
          </p:grpSpPr>
          <p:sp>
            <p:nvSpPr>
              <p:cNvPr id="86" name="矩形 85">
                <a:extLst>
                  <a:ext uri="{FF2B5EF4-FFF2-40B4-BE49-F238E27FC236}">
                    <a16:creationId xmlns:a16="http://schemas.microsoft.com/office/drawing/2014/main" id="{1D252BBE-6535-DC22-4D9E-F50D39729957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2B0142D6-72C6-2947-8C4B-CBA45B861499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9690B8A4-B62F-F310-C3D4-5FD21DAAC639}"/>
                </a:ext>
              </a:extLst>
            </p:cNvPr>
            <p:cNvGrpSpPr/>
            <p:nvPr/>
          </p:nvGrpSpPr>
          <p:grpSpPr>
            <a:xfrm>
              <a:off x="1403050" y="-1"/>
              <a:ext cx="1413933" cy="376766"/>
              <a:chOff x="1413933" y="0"/>
              <a:chExt cx="1413933" cy="376766"/>
            </a:xfrm>
          </p:grpSpPr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3A092BA9-F1D2-CF93-62FC-74D4D2F1ED86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A67EAF9F-E78E-A848-BA0A-64E410170D70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D4F3FB78-71AE-7C6F-37D3-B09CA55835B8}"/>
                </a:ext>
              </a:extLst>
            </p:cNvPr>
            <p:cNvGrpSpPr/>
            <p:nvPr/>
          </p:nvGrpSpPr>
          <p:grpSpPr>
            <a:xfrm>
              <a:off x="2816983" y="-1"/>
              <a:ext cx="1413933" cy="376766"/>
              <a:chOff x="0" y="0"/>
              <a:chExt cx="1413933" cy="376766"/>
            </a:xfrm>
          </p:grpSpPr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BBC42534-C909-3D31-ABD3-390917A7560E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A3A4DAF-D058-D1C7-86E7-F1E2A7758ECA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46C55AC1-082D-D880-C9FF-EC4FB4670E4F}"/>
                </a:ext>
              </a:extLst>
            </p:cNvPr>
            <p:cNvGrpSpPr/>
            <p:nvPr/>
          </p:nvGrpSpPr>
          <p:grpSpPr>
            <a:xfrm>
              <a:off x="4230916" y="-1"/>
              <a:ext cx="1413933" cy="376766"/>
              <a:chOff x="1413933" y="0"/>
              <a:chExt cx="1413933" cy="376766"/>
            </a:xfrm>
          </p:grpSpPr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B5DE1CF9-AB9E-03AB-2EFB-514F0015533F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998EFF7C-8E0C-AA5D-476E-897F9E5C4F0C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828D165B-7A4F-1A34-5EFD-A939320A0DFF}"/>
                </a:ext>
              </a:extLst>
            </p:cNvPr>
            <p:cNvGrpSpPr/>
            <p:nvPr/>
          </p:nvGrpSpPr>
          <p:grpSpPr>
            <a:xfrm>
              <a:off x="5644849" y="-1"/>
              <a:ext cx="1413933" cy="376766"/>
              <a:chOff x="0" y="0"/>
              <a:chExt cx="1413933" cy="376766"/>
            </a:xfrm>
          </p:grpSpPr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125CCFAD-F1A6-2882-AC44-DC5EE74A2DE1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D8117E73-2AE9-2E38-E4AD-4CBF66394AE9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C2A36B84-63F1-5B37-F0E5-0D19FEE5ABB5}"/>
                </a:ext>
              </a:extLst>
            </p:cNvPr>
            <p:cNvGrpSpPr/>
            <p:nvPr/>
          </p:nvGrpSpPr>
          <p:grpSpPr>
            <a:xfrm>
              <a:off x="7058782" y="-1"/>
              <a:ext cx="1413933" cy="376766"/>
              <a:chOff x="1413933" y="0"/>
              <a:chExt cx="1413933" cy="376766"/>
            </a:xfrm>
          </p:grpSpPr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360B7B79-2950-A143-0B2F-883E77C4F4AC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9645774B-AC93-D182-64B2-4D4FD3B66EF2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99E5ED71-196B-DBD8-BC90-5E7E91FC56ED}"/>
                </a:ext>
              </a:extLst>
            </p:cNvPr>
            <p:cNvGrpSpPr/>
            <p:nvPr/>
          </p:nvGrpSpPr>
          <p:grpSpPr>
            <a:xfrm>
              <a:off x="8472715" y="-1"/>
              <a:ext cx="1413933" cy="376766"/>
              <a:chOff x="0" y="0"/>
              <a:chExt cx="1413933" cy="376766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559EBFA1-22E1-BEAE-4576-2F59E41A56E2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B81057F8-584C-3F7B-939E-67BDAC04494F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F9070B4E-B139-94F1-F0D7-0624F32AFD57}"/>
                </a:ext>
              </a:extLst>
            </p:cNvPr>
            <p:cNvGrpSpPr/>
            <p:nvPr/>
          </p:nvGrpSpPr>
          <p:grpSpPr>
            <a:xfrm>
              <a:off x="9886648" y="-1"/>
              <a:ext cx="1413933" cy="376766"/>
              <a:chOff x="1413933" y="0"/>
              <a:chExt cx="1413933" cy="376766"/>
            </a:xfrm>
          </p:grpSpPr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70BF0635-03B8-B916-3E10-12BD80657237}"/>
                  </a:ext>
                </a:extLst>
              </p:cNvPr>
              <p:cNvSpPr/>
              <p:nvPr/>
            </p:nvSpPr>
            <p:spPr>
              <a:xfrm>
                <a:off x="1413933" y="0"/>
                <a:ext cx="1413933" cy="37676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42A04C0B-8246-8DB0-6D8B-EC1E17A87F5D}"/>
                  </a:ext>
                </a:extLst>
              </p:cNvPr>
              <p:cNvSpPr txBox="1"/>
              <p:nvPr/>
            </p:nvSpPr>
            <p:spPr>
              <a:xfrm>
                <a:off x="1413933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LOGO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HERE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E0F55A2C-B37C-A523-2359-9262915290F6}"/>
                </a:ext>
              </a:extLst>
            </p:cNvPr>
            <p:cNvGrpSpPr/>
            <p:nvPr/>
          </p:nvGrpSpPr>
          <p:grpSpPr>
            <a:xfrm>
              <a:off x="11300581" y="-1"/>
              <a:ext cx="1413933" cy="376766"/>
              <a:chOff x="0" y="0"/>
              <a:chExt cx="1413933" cy="376766"/>
            </a:xfrm>
          </p:grpSpPr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C347578B-55D8-5B16-56B5-667273B7B721}"/>
                  </a:ext>
                </a:extLst>
              </p:cNvPr>
              <p:cNvSpPr/>
              <p:nvPr/>
            </p:nvSpPr>
            <p:spPr>
              <a:xfrm>
                <a:off x="0" y="0"/>
                <a:ext cx="1413933" cy="376766"/>
              </a:xfrm>
              <a:prstGeom prst="rect">
                <a:avLst/>
              </a:prstGeom>
              <a:solidFill>
                <a:srgbClr val="99CE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100"/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C0DF7C9E-2E02-AC4A-5B33-2B86E93DF936}"/>
                  </a:ext>
                </a:extLst>
              </p:cNvPr>
              <p:cNvSpPr txBox="1"/>
              <p:nvPr/>
            </p:nvSpPr>
            <p:spPr>
              <a:xfrm>
                <a:off x="0" y="36249"/>
                <a:ext cx="1413933" cy="264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MUSIC</a:t>
                </a:r>
                <a:r>
                  <a:rPr kumimoji="1" lang="zh-CN" altLang="en-US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 </a:t>
                </a:r>
                <a:r>
                  <a:rPr kumimoji="1" lang="en-US" altLang="zh-CN" sz="900">
                    <a:solidFill>
                      <a:schemeClr val="bg1"/>
                    </a:solidFill>
                    <a:latin typeface="Alimama FangYuanTi VF" pitchFamily="2" charset="-122"/>
                    <a:ea typeface="Alimama FangYuanTi VF" pitchFamily="2" charset="-122"/>
                  </a:rPr>
                  <a:t>FESTIVAL</a:t>
                </a:r>
                <a:endParaRPr kumimoji="1" lang="zh-CN" altLang="en-US" sz="900">
                  <a:solidFill>
                    <a:schemeClr val="bg1"/>
                  </a:solidFill>
                  <a:latin typeface="Alimama FangYuanTi VF" pitchFamily="2" charset="-122"/>
                  <a:ea typeface="Alimama FangYuanTi VF" pitchFamily="2" charset="-122"/>
                </a:endParaRPr>
              </a:p>
            </p:txBody>
          </p:sp>
        </p:grpSp>
      </p:grpSp>
      <p:sp>
        <p:nvSpPr>
          <p:cNvPr id="126" name="平行四边形 125">
            <a:extLst>
              <a:ext uri="{FF2B5EF4-FFF2-40B4-BE49-F238E27FC236}">
                <a16:creationId xmlns:a16="http://schemas.microsoft.com/office/drawing/2014/main" id="{9614FD8D-DFC8-9D03-7955-AD6B24D7120F}"/>
              </a:ext>
            </a:extLst>
          </p:cNvPr>
          <p:cNvSpPr/>
          <p:nvPr/>
        </p:nvSpPr>
        <p:spPr>
          <a:xfrm>
            <a:off x="815967" y="2227381"/>
            <a:ext cx="10706039" cy="5656093"/>
          </a:xfrm>
          <a:prstGeom prst="parallelogram">
            <a:avLst>
              <a:gd name="adj" fmla="val 32853"/>
            </a:avLst>
          </a:prstGeom>
          <a:gradFill>
            <a:gsLst>
              <a:gs pos="100000">
                <a:srgbClr val="FFCC9A"/>
              </a:gs>
              <a:gs pos="0">
                <a:srgbClr val="FFCC9A">
                  <a:alpha val="0"/>
                </a:srgbClr>
              </a:gs>
            </a:gsLst>
            <a:lin ang="5400000" scaled="1"/>
          </a:gradFill>
          <a:ln>
            <a:noFill/>
          </a:ln>
          <a:scene3d>
            <a:camera prst="orthographicFront">
              <a:rot lat="4800000" lon="0" rev="0"/>
            </a:camera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6D1E2027-ED8E-23F7-F901-2E3994E65437}"/>
              </a:ext>
            </a:extLst>
          </p:cNvPr>
          <p:cNvGrpSpPr/>
          <p:nvPr/>
        </p:nvGrpSpPr>
        <p:grpSpPr>
          <a:xfrm>
            <a:off x="2098196" y="2287090"/>
            <a:ext cx="1481695" cy="2884222"/>
            <a:chOff x="8222805" y="2486801"/>
            <a:chExt cx="1303810" cy="2537956"/>
          </a:xfrm>
        </p:grpSpPr>
        <p:pic>
          <p:nvPicPr>
            <p:cNvPr id="96" name="Picture 6" descr="免费 夜间建筑物内的人 素材图片">
              <a:extLst>
                <a:ext uri="{FF2B5EF4-FFF2-40B4-BE49-F238E27FC236}">
                  <a16:creationId xmlns:a16="http://schemas.microsoft.com/office/drawing/2014/main" id="{2853F078-59D6-9FDA-A67B-98A22459305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297371" y="2540315"/>
              <a:ext cx="1113918" cy="2384903"/>
            </a:xfrm>
            <a:prstGeom prst="roundRect">
              <a:avLst/>
            </a:prstGeom>
            <a:noFill/>
            <a:ln>
              <a:noFill/>
            </a:ln>
            <a:effectLst/>
            <a:scene3d>
              <a:camera prst="perspectiveRight">
                <a:rot lat="21299999" lon="20099998" rev="0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5" name="图片 94">
              <a:extLst>
                <a:ext uri="{FF2B5EF4-FFF2-40B4-BE49-F238E27FC236}">
                  <a16:creationId xmlns:a16="http://schemas.microsoft.com/office/drawing/2014/main" id="{FB3B9ED7-C52B-96B2-3F6B-085A97AE5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22805" y="2486801"/>
              <a:ext cx="1303810" cy="253795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perspectiveRight">
                <a:rot lat="21299999" lon="20099998" rev="0"/>
              </a:camera>
              <a:lightRig rig="threePt" dir="t"/>
            </a:scene3d>
          </p:spPr>
        </p:pic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54983C56-B092-6321-6C26-4251FDAFC4F1}"/>
              </a:ext>
            </a:extLst>
          </p:cNvPr>
          <p:cNvGrpSpPr/>
          <p:nvPr/>
        </p:nvGrpSpPr>
        <p:grpSpPr>
          <a:xfrm>
            <a:off x="5183851" y="2334453"/>
            <a:ext cx="1481695" cy="2884222"/>
            <a:chOff x="8190007" y="2463788"/>
            <a:chExt cx="1303810" cy="2537956"/>
          </a:xfrm>
        </p:grpSpPr>
        <p:pic>
          <p:nvPicPr>
            <p:cNvPr id="99" name="Picture 6" descr="免费 夜间建筑物内的人 素材图片">
              <a:extLst>
                <a:ext uri="{FF2B5EF4-FFF2-40B4-BE49-F238E27FC236}">
                  <a16:creationId xmlns:a16="http://schemas.microsoft.com/office/drawing/2014/main" id="{410CD2E3-B049-8CC0-E9BA-5F79B8C7DB2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297371" y="2540315"/>
              <a:ext cx="1113918" cy="2384903"/>
            </a:xfrm>
            <a:prstGeom prst="roundRect">
              <a:avLst>
                <a:gd name="adj" fmla="val 9939"/>
              </a:avLst>
            </a:prstGeom>
            <a:solidFill>
              <a:srgbClr val="99CEFE">
                <a:alpha val="46728"/>
              </a:srgbClr>
            </a:solidFill>
            <a:ln>
              <a:noFill/>
            </a:ln>
          </p:spPr>
        </p:pic>
        <p:pic>
          <p:nvPicPr>
            <p:cNvPr id="100" name="图片 99">
              <a:extLst>
                <a:ext uri="{FF2B5EF4-FFF2-40B4-BE49-F238E27FC236}">
                  <a16:creationId xmlns:a16="http://schemas.microsoft.com/office/drawing/2014/main" id="{A720097C-B5C3-6D1B-7E10-0FD941499F1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90007" y="2463788"/>
              <a:ext cx="1303810" cy="2537956"/>
            </a:xfrm>
            <a:prstGeom prst="rect">
              <a:avLst/>
            </a:prstGeom>
          </p:spPr>
        </p:pic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97D2FE4C-0C6C-521E-3215-701BF4742057}"/>
              </a:ext>
            </a:extLst>
          </p:cNvPr>
          <p:cNvGrpSpPr/>
          <p:nvPr/>
        </p:nvGrpSpPr>
        <p:grpSpPr>
          <a:xfrm>
            <a:off x="8340659" y="2231275"/>
            <a:ext cx="1481695" cy="2884222"/>
            <a:chOff x="8219820" y="2449524"/>
            <a:chExt cx="1303810" cy="2537956"/>
          </a:xfrm>
        </p:grpSpPr>
        <p:pic>
          <p:nvPicPr>
            <p:cNvPr id="102" name="Picture 6" descr="免费 夜间建筑物内的人 素材图片">
              <a:extLst>
                <a:ext uri="{FF2B5EF4-FFF2-40B4-BE49-F238E27FC236}">
                  <a16:creationId xmlns:a16="http://schemas.microsoft.com/office/drawing/2014/main" id="{ED69F4A7-90E4-4EC7-3D12-41880CF1416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297371" y="2540315"/>
              <a:ext cx="1113918" cy="2384903"/>
            </a:xfrm>
            <a:prstGeom prst="roundRect">
              <a:avLst/>
            </a:prstGeom>
            <a:noFill/>
            <a:ln>
              <a:noFill/>
            </a:ln>
            <a:effectLst/>
            <a:scene3d>
              <a:camera prst="perspectiveLeft">
                <a:rot lat="21299999" lon="1500000" rev="0"/>
              </a:camera>
              <a:lightRig rig="threePt" dir="t"/>
            </a:scene3d>
            <a:sp3d prstMaterial="matte"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" name="图片 102">
              <a:extLst>
                <a:ext uri="{FF2B5EF4-FFF2-40B4-BE49-F238E27FC236}">
                  <a16:creationId xmlns:a16="http://schemas.microsoft.com/office/drawing/2014/main" id="{B01BBC39-B073-E360-E628-824B1F4486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19820" y="2449524"/>
              <a:ext cx="1303810" cy="253795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perspectiveLeft">
                <a:rot lat="21299999" lon="1500000" rev="0"/>
              </a:camera>
              <a:lightRig rig="threePt" dir="t"/>
            </a:scene3d>
            <a:sp3d prstMaterial="matte"/>
          </p:spPr>
        </p:pic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687A0C02-66B0-4576-E3DC-345CE6BDBFFF}"/>
              </a:ext>
            </a:extLst>
          </p:cNvPr>
          <p:cNvGrpSpPr/>
          <p:nvPr/>
        </p:nvGrpSpPr>
        <p:grpSpPr>
          <a:xfrm>
            <a:off x="3268150" y="3240011"/>
            <a:ext cx="1193962" cy="327782"/>
            <a:chOff x="2842623" y="3895885"/>
            <a:chExt cx="1193962" cy="327782"/>
          </a:xfrm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12721231-FEF4-A8EC-42EA-16C300B52A3B}"/>
                </a:ext>
              </a:extLst>
            </p:cNvPr>
            <p:cNvGrpSpPr/>
            <p:nvPr/>
          </p:nvGrpSpPr>
          <p:grpSpPr>
            <a:xfrm>
              <a:off x="2842623" y="3974467"/>
              <a:ext cx="1193962" cy="240682"/>
              <a:chOff x="2734122" y="3755449"/>
              <a:chExt cx="1193962" cy="240682"/>
            </a:xfrm>
          </p:grpSpPr>
          <p:sp>
            <p:nvSpPr>
              <p:cNvPr id="109" name="三角形 108">
                <a:extLst>
                  <a:ext uri="{FF2B5EF4-FFF2-40B4-BE49-F238E27FC236}">
                    <a16:creationId xmlns:a16="http://schemas.microsoft.com/office/drawing/2014/main" id="{F8516973-930F-44FC-B570-7265E2313195}"/>
                  </a:ext>
                </a:extLst>
              </p:cNvPr>
              <p:cNvSpPr/>
              <p:nvPr/>
            </p:nvSpPr>
            <p:spPr>
              <a:xfrm rot="16200000">
                <a:off x="2743721" y="3815229"/>
                <a:ext cx="101921" cy="121120"/>
              </a:xfrm>
              <a:prstGeom prst="triangle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5" name="圆角矩形 104">
                <a:extLst>
                  <a:ext uri="{FF2B5EF4-FFF2-40B4-BE49-F238E27FC236}">
                    <a16:creationId xmlns:a16="http://schemas.microsoft.com/office/drawing/2014/main" id="{C04EDDB4-568C-E2DE-5CCC-ACC9FF56680B}"/>
                  </a:ext>
                </a:extLst>
              </p:cNvPr>
              <p:cNvSpPr/>
              <p:nvPr/>
            </p:nvSpPr>
            <p:spPr>
              <a:xfrm>
                <a:off x="2811825" y="3755449"/>
                <a:ext cx="1116259" cy="240682"/>
              </a:xfrm>
              <a:prstGeom prst="roundRect">
                <a:avLst>
                  <a:gd name="adj" fmla="val 19037"/>
                </a:avLst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8DCA2B2E-DF35-BB71-0813-E5B7EF2AEFD5}"/>
                </a:ext>
              </a:extLst>
            </p:cNvPr>
            <p:cNvSpPr txBox="1"/>
            <p:nvPr/>
          </p:nvSpPr>
          <p:spPr>
            <a:xfrm>
              <a:off x="2934704" y="3895885"/>
              <a:ext cx="1094150" cy="327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kumimoji="1" lang="en-US" altLang="zh-CN" sz="1200">
                  <a:latin typeface="Alimama FangYuanTi VF" pitchFamily="2" charset="-122"/>
                  <a:ea typeface="Alimama FangYuanTi VF" pitchFamily="2" charset="-122"/>
                </a:rPr>
                <a:t>KEY</a:t>
              </a:r>
              <a:r>
                <a:rPr kumimoji="1" lang="zh-CN" altLang="en-US" sz="1200">
                  <a:latin typeface="Alimama FangYuanTi VF" pitchFamily="2" charset="-122"/>
                  <a:ea typeface="Alimama FangYuanTi VF" pitchFamily="2" charset="-122"/>
                </a:rPr>
                <a:t> </a:t>
              </a:r>
              <a:r>
                <a:rPr kumimoji="1" lang="en-US" altLang="zh-CN" sz="1200">
                  <a:latin typeface="Alimama FangYuanTi VF" pitchFamily="2" charset="-122"/>
                  <a:ea typeface="Alimama FangYuanTi VF" pitchFamily="2" charset="-122"/>
                </a:rPr>
                <a:t>WORD</a:t>
              </a: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ED612AA0-DDF4-A467-4CB4-A2EF709CA4FB}"/>
              </a:ext>
            </a:extLst>
          </p:cNvPr>
          <p:cNvGrpSpPr/>
          <p:nvPr/>
        </p:nvGrpSpPr>
        <p:grpSpPr>
          <a:xfrm>
            <a:off x="6393315" y="3739134"/>
            <a:ext cx="1193962" cy="327782"/>
            <a:chOff x="2842623" y="3895885"/>
            <a:chExt cx="1193962" cy="327782"/>
          </a:xfrm>
        </p:grpSpPr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5C9DC194-04B1-6B89-BB51-7436BF295D54}"/>
                </a:ext>
              </a:extLst>
            </p:cNvPr>
            <p:cNvGrpSpPr/>
            <p:nvPr/>
          </p:nvGrpSpPr>
          <p:grpSpPr>
            <a:xfrm>
              <a:off x="2842623" y="3974467"/>
              <a:ext cx="1193962" cy="240682"/>
              <a:chOff x="2734122" y="3755449"/>
              <a:chExt cx="1193962" cy="240682"/>
            </a:xfrm>
          </p:grpSpPr>
          <p:sp>
            <p:nvSpPr>
              <p:cNvPr id="141" name="三角形 140">
                <a:extLst>
                  <a:ext uri="{FF2B5EF4-FFF2-40B4-BE49-F238E27FC236}">
                    <a16:creationId xmlns:a16="http://schemas.microsoft.com/office/drawing/2014/main" id="{55AC45AF-9B1C-7AD8-03BC-F112560DBC02}"/>
                  </a:ext>
                </a:extLst>
              </p:cNvPr>
              <p:cNvSpPr/>
              <p:nvPr/>
            </p:nvSpPr>
            <p:spPr>
              <a:xfrm rot="16200000">
                <a:off x="2743721" y="3815229"/>
                <a:ext cx="101921" cy="121120"/>
              </a:xfrm>
              <a:prstGeom prst="triangle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2" name="圆角矩形 141">
                <a:extLst>
                  <a:ext uri="{FF2B5EF4-FFF2-40B4-BE49-F238E27FC236}">
                    <a16:creationId xmlns:a16="http://schemas.microsoft.com/office/drawing/2014/main" id="{A5A1406F-C66A-44E2-C384-2C9635D96280}"/>
                  </a:ext>
                </a:extLst>
              </p:cNvPr>
              <p:cNvSpPr/>
              <p:nvPr/>
            </p:nvSpPr>
            <p:spPr>
              <a:xfrm>
                <a:off x="2811825" y="3755449"/>
                <a:ext cx="1116259" cy="240682"/>
              </a:xfrm>
              <a:prstGeom prst="roundRect">
                <a:avLst>
                  <a:gd name="adj" fmla="val 19037"/>
                </a:avLst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B87D9226-499E-7FF9-1B43-ADA86656CCE5}"/>
                </a:ext>
              </a:extLst>
            </p:cNvPr>
            <p:cNvSpPr txBox="1"/>
            <p:nvPr/>
          </p:nvSpPr>
          <p:spPr>
            <a:xfrm>
              <a:off x="2934704" y="3895885"/>
              <a:ext cx="1094150" cy="327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kumimoji="1" lang="en-US" altLang="zh-CN" sz="1200">
                  <a:latin typeface="Alimama FangYuanTi VF" pitchFamily="2" charset="-122"/>
                  <a:ea typeface="Alimama FangYuanTi VF" pitchFamily="2" charset="-122"/>
                </a:rPr>
                <a:t>KEY</a:t>
              </a:r>
              <a:r>
                <a:rPr kumimoji="1" lang="zh-CN" altLang="en-US" sz="1200">
                  <a:latin typeface="Alimama FangYuanTi VF" pitchFamily="2" charset="-122"/>
                  <a:ea typeface="Alimama FangYuanTi VF" pitchFamily="2" charset="-122"/>
                </a:rPr>
                <a:t> </a:t>
              </a:r>
              <a:r>
                <a:rPr kumimoji="1" lang="en-US" altLang="zh-CN" sz="1200">
                  <a:latin typeface="Alimama FangYuanTi VF" pitchFamily="2" charset="-122"/>
                  <a:ea typeface="Alimama FangYuanTi VF" pitchFamily="2" charset="-122"/>
                </a:rPr>
                <a:t>WORD</a:t>
              </a: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E3092D75-AA9E-793B-4946-F07F17A3FFF4}"/>
              </a:ext>
            </a:extLst>
          </p:cNvPr>
          <p:cNvGrpSpPr/>
          <p:nvPr/>
        </p:nvGrpSpPr>
        <p:grpSpPr>
          <a:xfrm>
            <a:off x="9518963" y="3022583"/>
            <a:ext cx="1193962" cy="327782"/>
            <a:chOff x="2842623" y="3895885"/>
            <a:chExt cx="1193962" cy="327782"/>
          </a:xfrm>
        </p:grpSpPr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50AEEFB9-AAD0-6344-26F7-550F31007637}"/>
                </a:ext>
              </a:extLst>
            </p:cNvPr>
            <p:cNvGrpSpPr/>
            <p:nvPr/>
          </p:nvGrpSpPr>
          <p:grpSpPr>
            <a:xfrm>
              <a:off x="2842623" y="3974467"/>
              <a:ext cx="1193962" cy="240682"/>
              <a:chOff x="2734122" y="3755449"/>
              <a:chExt cx="1193962" cy="240682"/>
            </a:xfrm>
          </p:grpSpPr>
          <p:sp>
            <p:nvSpPr>
              <p:cNvPr id="146" name="三角形 145">
                <a:extLst>
                  <a:ext uri="{FF2B5EF4-FFF2-40B4-BE49-F238E27FC236}">
                    <a16:creationId xmlns:a16="http://schemas.microsoft.com/office/drawing/2014/main" id="{00FC4619-3917-AA90-C476-D3BC5E21EBB1}"/>
                  </a:ext>
                </a:extLst>
              </p:cNvPr>
              <p:cNvSpPr/>
              <p:nvPr/>
            </p:nvSpPr>
            <p:spPr>
              <a:xfrm rot="16200000">
                <a:off x="2743721" y="3815229"/>
                <a:ext cx="101921" cy="121120"/>
              </a:xfrm>
              <a:prstGeom prst="triangle">
                <a:avLst/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8" name="圆角矩形 147">
                <a:extLst>
                  <a:ext uri="{FF2B5EF4-FFF2-40B4-BE49-F238E27FC236}">
                    <a16:creationId xmlns:a16="http://schemas.microsoft.com/office/drawing/2014/main" id="{443F8DF3-4D9A-4F8A-D0FF-37E814FADB80}"/>
                  </a:ext>
                </a:extLst>
              </p:cNvPr>
              <p:cNvSpPr/>
              <p:nvPr/>
            </p:nvSpPr>
            <p:spPr>
              <a:xfrm>
                <a:off x="2811825" y="3755449"/>
                <a:ext cx="1116259" cy="240682"/>
              </a:xfrm>
              <a:prstGeom prst="roundRect">
                <a:avLst>
                  <a:gd name="adj" fmla="val 19037"/>
                </a:avLst>
              </a:prstGeom>
              <a:solidFill>
                <a:srgbClr val="FFCC9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4402EF0D-9A5B-07FF-EFA3-D993BF52CA8A}"/>
                </a:ext>
              </a:extLst>
            </p:cNvPr>
            <p:cNvSpPr txBox="1"/>
            <p:nvPr/>
          </p:nvSpPr>
          <p:spPr>
            <a:xfrm>
              <a:off x="2934704" y="3895885"/>
              <a:ext cx="1094150" cy="327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kumimoji="1" lang="en-US" altLang="zh-CN" sz="1200">
                  <a:latin typeface="Alimama FangYuanTi VF" pitchFamily="2" charset="-122"/>
                  <a:ea typeface="Alimama FangYuanTi VF" pitchFamily="2" charset="-122"/>
                </a:rPr>
                <a:t>KEY</a:t>
              </a:r>
              <a:r>
                <a:rPr kumimoji="1" lang="zh-CN" altLang="en-US" sz="1200">
                  <a:latin typeface="Alimama FangYuanTi VF" pitchFamily="2" charset="-122"/>
                  <a:ea typeface="Alimama FangYuanTi VF" pitchFamily="2" charset="-122"/>
                </a:rPr>
                <a:t> </a:t>
              </a:r>
              <a:r>
                <a:rPr kumimoji="1" lang="en-US" altLang="zh-CN" sz="1200">
                  <a:latin typeface="Alimama FangYuanTi VF" pitchFamily="2" charset="-122"/>
                  <a:ea typeface="Alimama FangYuanTi VF" pitchFamily="2" charset="-122"/>
                </a:rPr>
                <a:t>WORD</a:t>
              </a: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50533C07-88B4-8545-8587-DA3A394F1DCA}"/>
              </a:ext>
            </a:extLst>
          </p:cNvPr>
          <p:cNvSpPr txBox="1"/>
          <p:nvPr/>
        </p:nvSpPr>
        <p:spPr>
          <a:xfrm>
            <a:off x="1090796" y="498292"/>
            <a:ext cx="141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000" b="1">
                <a:latin typeface="Alimama FangYuanTi VF" pitchFamily="2" charset="-122"/>
                <a:ea typeface="Alimama FangYuanTi VF" pitchFamily="2" charset="-122"/>
              </a:rPr>
              <a:t>添加标题</a:t>
            </a:r>
          </a:p>
        </p:txBody>
      </p: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A63FDA0C-6FC1-70A0-F815-80D80C87F206}"/>
              </a:ext>
            </a:extLst>
          </p:cNvPr>
          <p:cNvGrpSpPr/>
          <p:nvPr/>
        </p:nvGrpSpPr>
        <p:grpSpPr>
          <a:xfrm>
            <a:off x="661955" y="510878"/>
            <a:ext cx="431470" cy="431470"/>
            <a:chOff x="4011168" y="1560942"/>
            <a:chExt cx="999744" cy="999744"/>
          </a:xfrm>
        </p:grpSpPr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80704DC0-3795-55A9-B816-63FE5BD1ED13}"/>
                </a:ext>
              </a:extLst>
            </p:cNvPr>
            <p:cNvSpPr/>
            <p:nvPr/>
          </p:nvSpPr>
          <p:spPr>
            <a:xfrm>
              <a:off x="4011168" y="1560942"/>
              <a:ext cx="999744" cy="999744"/>
            </a:xfrm>
            <a:prstGeom prst="ellipse">
              <a:avLst/>
            </a:prstGeom>
            <a:gradFill flip="none" rotWithShape="1">
              <a:gsLst>
                <a:gs pos="0">
                  <a:srgbClr val="FFCC9A"/>
                </a:gs>
                <a:gs pos="61000">
                  <a:srgbClr val="FFCC9A">
                    <a:alpha val="10822"/>
                  </a:srgbClr>
                </a:gs>
                <a:gs pos="100000">
                  <a:srgbClr val="FFCC9A">
                    <a:alpha val="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58" name="图形 157">
              <a:extLst>
                <a:ext uri="{FF2B5EF4-FFF2-40B4-BE49-F238E27FC236}">
                  <a16:creationId xmlns:a16="http://schemas.microsoft.com/office/drawing/2014/main" id="{486C0757-E0B1-C731-8C1E-A26DE8BF367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182123" y="1731531"/>
              <a:ext cx="645909" cy="645909"/>
            </a:xfrm>
            <a:prstGeom prst="rect">
              <a:avLst/>
            </a:prstGeom>
          </p:spPr>
        </p:pic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BA5A854F-9CD8-1C73-AEB7-C507F32784E0}"/>
              </a:ext>
            </a:extLst>
          </p:cNvPr>
          <p:cNvGrpSpPr/>
          <p:nvPr/>
        </p:nvGrpSpPr>
        <p:grpSpPr>
          <a:xfrm>
            <a:off x="2099765" y="1521813"/>
            <a:ext cx="7831646" cy="523752"/>
            <a:chOff x="2099765" y="1521813"/>
            <a:chExt cx="7831646" cy="523752"/>
          </a:xfrm>
        </p:grpSpPr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6D77E67E-7BA1-0036-AB4C-DE1F3DB3D741}"/>
                </a:ext>
              </a:extLst>
            </p:cNvPr>
            <p:cNvSpPr txBox="1"/>
            <p:nvPr/>
          </p:nvSpPr>
          <p:spPr>
            <a:xfrm>
              <a:off x="2182034" y="1574371"/>
              <a:ext cx="7731663" cy="367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kumimoji="1" lang="zh-CN" altLang="en-US" sz="1400">
                  <a:latin typeface="Alimama FangYuanTi VF" pitchFamily="2" charset="-122"/>
                  <a:ea typeface="Alimama FangYuanTi VF" pitchFamily="2" charset="-122"/>
                </a:rPr>
                <a:t>请输入内容</a:t>
              </a:r>
              <a:r>
                <a:rPr kumimoji="1" lang="en-US" altLang="zh-CN" sz="1400">
                  <a:latin typeface="Alimama FangYuanTi VF" pitchFamily="2" charset="-122"/>
                  <a:ea typeface="Alimama FangYuanTi VF" pitchFamily="2" charset="-122"/>
                </a:rPr>
                <a:t> </a:t>
              </a:r>
              <a:r>
                <a:rPr kumimoji="1" lang="zh-CN" altLang="en-US" sz="1400">
                  <a:latin typeface="Alimama FangYuanTi VF" pitchFamily="2" charset="-122"/>
                  <a:ea typeface="Alimama FangYuanTi VF" pitchFamily="2" charset="-122"/>
                </a:rPr>
                <a:t>请输入内容</a:t>
              </a:r>
              <a:r>
                <a:rPr kumimoji="1" lang="en-US" altLang="zh-CN" sz="1400">
                  <a:latin typeface="Alimama FangYuanTi VF" pitchFamily="2" charset="-122"/>
                  <a:ea typeface="Alimama FangYuanTi VF" pitchFamily="2" charset="-122"/>
                </a:rPr>
                <a:t> </a:t>
              </a:r>
              <a:r>
                <a:rPr kumimoji="1" lang="zh-CN" altLang="en-US" sz="1400">
                  <a:latin typeface="Alimama FangYuanTi VF" pitchFamily="2" charset="-122"/>
                  <a:ea typeface="Alimama FangYuanTi VF" pitchFamily="2" charset="-122"/>
                </a:rPr>
                <a:t>请输入内容 请输入内容</a:t>
              </a:r>
              <a:r>
                <a:rPr kumimoji="1" lang="en-US" altLang="zh-CN" sz="1400">
                  <a:latin typeface="Alimama FangYuanTi VF" pitchFamily="2" charset="-122"/>
                  <a:ea typeface="Alimama FangYuanTi VF" pitchFamily="2" charset="-122"/>
                </a:rPr>
                <a:t> </a:t>
              </a:r>
              <a:r>
                <a:rPr kumimoji="1" lang="zh-CN" altLang="en-US" sz="1400">
                  <a:latin typeface="Alimama FangYuanTi VF" pitchFamily="2" charset="-122"/>
                  <a:ea typeface="Alimama FangYuanTi VF" pitchFamily="2" charset="-122"/>
                </a:rPr>
                <a:t>请输入内容</a:t>
              </a:r>
              <a:r>
                <a:rPr kumimoji="1" lang="en-US" altLang="zh-CN" sz="1400">
                  <a:latin typeface="Alimama FangYuanTi VF" pitchFamily="2" charset="-122"/>
                  <a:ea typeface="Alimama FangYuanTi VF" pitchFamily="2" charset="-122"/>
                </a:rPr>
                <a:t> </a:t>
              </a:r>
              <a:r>
                <a:rPr kumimoji="1" lang="zh-CN" altLang="en-US" sz="1400">
                  <a:latin typeface="Alimama FangYuanTi VF" pitchFamily="2" charset="-122"/>
                  <a:ea typeface="Alimama FangYuanTi VF" pitchFamily="2" charset="-122"/>
                </a:rPr>
                <a:t>请输入内容 请输入内容</a:t>
              </a:r>
              <a:r>
                <a:rPr kumimoji="1" lang="en-US" altLang="zh-CN" sz="1400">
                  <a:latin typeface="Alimama FangYuanTi VF" pitchFamily="2" charset="-122"/>
                  <a:ea typeface="Alimama FangYuanTi VF" pitchFamily="2" charset="-122"/>
                </a:rPr>
                <a:t> </a:t>
              </a:r>
              <a:r>
                <a:rPr kumimoji="1" lang="zh-CN" altLang="en-US" sz="1400">
                  <a:latin typeface="Alimama FangYuanTi VF" pitchFamily="2" charset="-122"/>
                  <a:ea typeface="Alimama FangYuanTi VF" pitchFamily="2" charset="-122"/>
                </a:rPr>
                <a:t>请输入内容</a:t>
              </a:r>
              <a:endParaRPr kumimoji="1" lang="en-US" altLang="zh-CN" sz="1400">
                <a:latin typeface="Alimama FangYuanTi VF" pitchFamily="2" charset="-122"/>
                <a:ea typeface="Alimama FangYuanTi VF" pitchFamily="2" charset="-122"/>
              </a:endParaRPr>
            </a:p>
          </p:txBody>
        </p:sp>
        <p:sp>
          <p:nvSpPr>
            <p:cNvPr id="172" name="圆角矩形 171">
              <a:extLst>
                <a:ext uri="{FF2B5EF4-FFF2-40B4-BE49-F238E27FC236}">
                  <a16:creationId xmlns:a16="http://schemas.microsoft.com/office/drawing/2014/main" id="{5AE04108-F2EE-CE15-8A89-B47EC9C351C5}"/>
                </a:ext>
              </a:extLst>
            </p:cNvPr>
            <p:cNvSpPr/>
            <p:nvPr/>
          </p:nvSpPr>
          <p:spPr>
            <a:xfrm>
              <a:off x="2099765" y="1521813"/>
              <a:ext cx="7831646" cy="523752"/>
            </a:xfrm>
            <a:prstGeom prst="roundRect">
              <a:avLst>
                <a:gd name="adj" fmla="val 20547"/>
              </a:avLst>
            </a:prstGeom>
            <a:noFill/>
            <a:ln w="19050">
              <a:solidFill>
                <a:srgbClr val="FFCC9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84" name="文本框 183">
            <a:extLst>
              <a:ext uri="{FF2B5EF4-FFF2-40B4-BE49-F238E27FC236}">
                <a16:creationId xmlns:a16="http://schemas.microsoft.com/office/drawing/2014/main" id="{9DD244C6-A3D1-0EA0-52CA-312DF1536501}"/>
              </a:ext>
            </a:extLst>
          </p:cNvPr>
          <p:cNvSpPr txBox="1"/>
          <p:nvPr/>
        </p:nvSpPr>
        <p:spPr>
          <a:xfrm>
            <a:off x="3480090" y="3621243"/>
            <a:ext cx="909740" cy="815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1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endParaRPr kumimoji="1" lang="en-US" altLang="zh-CN" sz="1100">
              <a:latin typeface="Alimama FangYuanTi VF" pitchFamily="2" charset="-122"/>
              <a:ea typeface="Alimama FangYuanTi VF" pitchFamily="2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 sz="11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100">
                <a:latin typeface="Alimama FangYuanTi VF" pitchFamily="2" charset="-122"/>
                <a:ea typeface="Alimama FangYuanTi VF" pitchFamily="2" charset="-122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kumimoji="1" lang="zh-CN" altLang="en-US" sz="11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endParaRPr kumimoji="1" lang="en-US" altLang="zh-CN" sz="1100">
              <a:latin typeface="Alimama FangYuanTi VF" pitchFamily="2" charset="-122"/>
              <a:ea typeface="Alimama FangYuanTi VF" pitchFamily="2" charset="-122"/>
            </a:endParaRPr>
          </a:p>
        </p:txBody>
      </p:sp>
      <p:sp>
        <p:nvSpPr>
          <p:cNvPr id="185" name="右中括号 184">
            <a:extLst>
              <a:ext uri="{FF2B5EF4-FFF2-40B4-BE49-F238E27FC236}">
                <a16:creationId xmlns:a16="http://schemas.microsoft.com/office/drawing/2014/main" id="{7AEAFAD0-5655-DB58-F65E-670D2DB90224}"/>
              </a:ext>
            </a:extLst>
          </p:cNvPr>
          <p:cNvSpPr/>
          <p:nvPr/>
        </p:nvSpPr>
        <p:spPr>
          <a:xfrm>
            <a:off x="4546248" y="3365834"/>
            <a:ext cx="84005" cy="1050063"/>
          </a:xfrm>
          <a:prstGeom prst="rightBracket">
            <a:avLst/>
          </a:prstGeom>
          <a:ln w="12700">
            <a:solidFill>
              <a:srgbClr val="FFCC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id="{1671A6B1-2912-A719-BF69-8E20D8F3D032}"/>
              </a:ext>
            </a:extLst>
          </p:cNvPr>
          <p:cNvSpPr txBox="1"/>
          <p:nvPr/>
        </p:nvSpPr>
        <p:spPr>
          <a:xfrm>
            <a:off x="6610047" y="4142504"/>
            <a:ext cx="909740" cy="815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1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endParaRPr kumimoji="1" lang="en-US" altLang="zh-CN" sz="1100">
              <a:latin typeface="Alimama FangYuanTi VF" pitchFamily="2" charset="-122"/>
              <a:ea typeface="Alimama FangYuanTi VF" pitchFamily="2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 sz="11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100">
                <a:latin typeface="Alimama FangYuanTi VF" pitchFamily="2" charset="-122"/>
                <a:ea typeface="Alimama FangYuanTi VF" pitchFamily="2" charset="-122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kumimoji="1" lang="zh-CN" altLang="en-US" sz="11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endParaRPr kumimoji="1" lang="en-US" altLang="zh-CN" sz="1100">
              <a:latin typeface="Alimama FangYuanTi VF" pitchFamily="2" charset="-122"/>
              <a:ea typeface="Alimama FangYuanTi VF" pitchFamily="2" charset="-122"/>
            </a:endParaRPr>
          </a:p>
        </p:txBody>
      </p:sp>
      <p:sp>
        <p:nvSpPr>
          <p:cNvPr id="187" name="右中括号 186">
            <a:extLst>
              <a:ext uri="{FF2B5EF4-FFF2-40B4-BE49-F238E27FC236}">
                <a16:creationId xmlns:a16="http://schemas.microsoft.com/office/drawing/2014/main" id="{6BA422A0-2A5B-CC87-4538-7599626EC154}"/>
              </a:ext>
            </a:extLst>
          </p:cNvPr>
          <p:cNvSpPr/>
          <p:nvPr/>
        </p:nvSpPr>
        <p:spPr>
          <a:xfrm>
            <a:off x="7676205" y="3887095"/>
            <a:ext cx="84005" cy="1050063"/>
          </a:xfrm>
          <a:prstGeom prst="rightBracket">
            <a:avLst/>
          </a:prstGeom>
          <a:ln w="12700">
            <a:solidFill>
              <a:srgbClr val="FFCC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8" name="文本框 187">
            <a:extLst>
              <a:ext uri="{FF2B5EF4-FFF2-40B4-BE49-F238E27FC236}">
                <a16:creationId xmlns:a16="http://schemas.microsoft.com/office/drawing/2014/main" id="{35F69119-7F7B-C4AC-5581-331D43645CD9}"/>
              </a:ext>
            </a:extLst>
          </p:cNvPr>
          <p:cNvSpPr txBox="1"/>
          <p:nvPr/>
        </p:nvSpPr>
        <p:spPr>
          <a:xfrm>
            <a:off x="9728936" y="3442730"/>
            <a:ext cx="909740" cy="815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1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endParaRPr kumimoji="1" lang="en-US" altLang="zh-CN" sz="1100">
              <a:latin typeface="Alimama FangYuanTi VF" pitchFamily="2" charset="-122"/>
              <a:ea typeface="Alimama FangYuanTi VF" pitchFamily="2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 sz="11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r>
              <a:rPr kumimoji="1" lang="en-US" altLang="zh-CN" sz="1100">
                <a:latin typeface="Alimama FangYuanTi VF" pitchFamily="2" charset="-122"/>
                <a:ea typeface="Alimama FangYuanTi VF" pitchFamily="2" charset="-122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kumimoji="1" lang="zh-CN" altLang="en-US" sz="1100">
                <a:latin typeface="Alimama FangYuanTi VF" pitchFamily="2" charset="-122"/>
                <a:ea typeface="Alimama FangYuanTi VF" pitchFamily="2" charset="-122"/>
              </a:rPr>
              <a:t>请输入内容</a:t>
            </a:r>
            <a:endParaRPr kumimoji="1" lang="en-US" altLang="zh-CN" sz="1100">
              <a:latin typeface="Alimama FangYuanTi VF" pitchFamily="2" charset="-122"/>
              <a:ea typeface="Alimama FangYuanTi VF" pitchFamily="2" charset="-122"/>
            </a:endParaRPr>
          </a:p>
        </p:txBody>
      </p:sp>
      <p:sp>
        <p:nvSpPr>
          <p:cNvPr id="189" name="右中括号 188">
            <a:extLst>
              <a:ext uri="{FF2B5EF4-FFF2-40B4-BE49-F238E27FC236}">
                <a16:creationId xmlns:a16="http://schemas.microsoft.com/office/drawing/2014/main" id="{0D9B4BDF-EFA8-8ECD-7989-F3BAACDC5587}"/>
              </a:ext>
            </a:extLst>
          </p:cNvPr>
          <p:cNvSpPr/>
          <p:nvPr/>
        </p:nvSpPr>
        <p:spPr>
          <a:xfrm>
            <a:off x="10795094" y="3187321"/>
            <a:ext cx="84005" cy="1050063"/>
          </a:xfrm>
          <a:prstGeom prst="rightBracket">
            <a:avLst/>
          </a:prstGeom>
          <a:ln w="12700">
            <a:solidFill>
              <a:srgbClr val="FFCC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838170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51PPT模板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</TotalTime>
  <Words>1101</Words>
  <Application>Microsoft Office PowerPoint</Application>
  <PresentationFormat>宽屏</PresentationFormat>
  <Paragraphs>344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Alimama FangYuanTi VF</vt:lpstr>
      <vt:lpstr>Alimama FangYuanTi VF Light</vt:lpstr>
      <vt:lpstr>Alimama FangYuanTi VF Medium</vt:lpstr>
      <vt:lpstr>Alimama FangYuanTi VF SemiBold</vt:lpstr>
      <vt:lpstr>HarmonyOS Sans SC Light</vt:lpstr>
      <vt:lpstr>Roboto Regular</vt:lpstr>
      <vt:lpstr>YouSheBiaoTiHei</vt:lpstr>
      <vt:lpstr>阿里巴巴普惠体 2.0 55 Regular</vt:lpstr>
      <vt:lpstr>阿里巴巴普惠体 2.0 65 Medium</vt:lpstr>
      <vt:lpstr>等线</vt:lpstr>
      <vt:lpstr>等线 Light</vt:lpstr>
      <vt:lpstr>微软雅黑</vt:lpstr>
      <vt:lpstr>Arial</vt:lpstr>
      <vt:lpstr>Office 主题51PPT模板网​​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简约音乐节主题ppt模板</dc:title>
  <dc:creator>WENDY</dc:creator>
  <cp:keywords>51PPT模板网</cp:keywords>
  <dc:description>51PPT模板网，幻灯片演示模板及素材免费下载！_x000d_
51PPT模板网 唯一访问网址：www.51pptmoban.com</dc:description>
  <cp:lastModifiedBy>user Power</cp:lastModifiedBy>
  <cp:revision>193</cp:revision>
  <dcterms:created xsi:type="dcterms:W3CDTF">2023-07-31T03:00:05Z</dcterms:created>
  <dcterms:modified xsi:type="dcterms:W3CDTF">2023-08-27T01:07:23Z</dcterms:modified>
</cp:coreProperties>
</file>